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9"/>
  </p:notesMasterIdLst>
  <p:sldIdLst>
    <p:sldId id="256" r:id="rId5"/>
    <p:sldId id="374" r:id="rId6"/>
    <p:sldId id="259" r:id="rId7"/>
    <p:sldId id="262" r:id="rId8"/>
    <p:sldId id="264" r:id="rId9"/>
    <p:sldId id="266" r:id="rId10"/>
    <p:sldId id="265" r:id="rId11"/>
    <p:sldId id="271" r:id="rId12"/>
    <p:sldId id="269" r:id="rId13"/>
    <p:sldId id="273" r:id="rId14"/>
    <p:sldId id="274" r:id="rId15"/>
    <p:sldId id="351" r:id="rId16"/>
    <p:sldId id="302" r:id="rId17"/>
    <p:sldId id="352" r:id="rId18"/>
    <p:sldId id="292" r:id="rId19"/>
    <p:sldId id="295" r:id="rId20"/>
    <p:sldId id="301" r:id="rId21"/>
    <p:sldId id="362" r:id="rId22"/>
    <p:sldId id="304" r:id="rId23"/>
    <p:sldId id="268" r:id="rId24"/>
    <p:sldId id="263" r:id="rId25"/>
    <p:sldId id="363" r:id="rId26"/>
    <p:sldId id="372" r:id="rId27"/>
    <p:sldId id="26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4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195B08-42AC-4706-84A8-B16365C1A84A}" v="10" dt="2026-02-13T07:04:47.3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7386" autoAdjust="0"/>
  </p:normalViewPr>
  <p:slideViewPr>
    <p:cSldViewPr snapToGrid="0">
      <p:cViewPr varScale="1">
        <p:scale>
          <a:sx n="62" d="100"/>
          <a:sy n="62" d="100"/>
        </p:scale>
        <p:origin x="828" y="26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21" d="100"/>
          <a:sy n="121" d="100"/>
        </p:scale>
        <p:origin x="424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kka-Maaria Raatikainen" userId="d250515c-8cc5-4081-8b82-c1c092aee2e9" providerId="ADAL" clId="{F5D962C5-B937-4EA6-8C1B-33DCD29E6CBF}"/>
    <pc:docChg chg="undo custSel addSld delSld modSld sldOrd">
      <pc:chgData name="Kukka-Maaria Raatikainen" userId="d250515c-8cc5-4081-8b82-c1c092aee2e9" providerId="ADAL" clId="{F5D962C5-B937-4EA6-8C1B-33DCD29E6CBF}" dt="2026-02-13T07:38:23.615" v="181" actId="478"/>
      <pc:docMkLst>
        <pc:docMk/>
      </pc:docMkLst>
      <pc:sldChg chg="modSp mod">
        <pc:chgData name="Kukka-Maaria Raatikainen" userId="d250515c-8cc5-4081-8b82-c1c092aee2e9" providerId="ADAL" clId="{F5D962C5-B937-4EA6-8C1B-33DCD29E6CBF}" dt="2026-02-13T07:28:59.847" v="180" actId="20577"/>
        <pc:sldMkLst>
          <pc:docMk/>
          <pc:sldMk cId="3111564016" sldId="256"/>
        </pc:sldMkLst>
        <pc:spChg chg="mod">
          <ac:chgData name="Kukka-Maaria Raatikainen" userId="d250515c-8cc5-4081-8b82-c1c092aee2e9" providerId="ADAL" clId="{F5D962C5-B937-4EA6-8C1B-33DCD29E6CBF}" dt="2026-02-13T07:28:59.847" v="180" actId="20577"/>
          <ac:spMkLst>
            <pc:docMk/>
            <pc:sldMk cId="3111564016" sldId="256"/>
            <ac:spMk id="4" creationId="{11E2985D-301D-C522-B5FB-89FD2609DF6D}"/>
          </ac:spMkLst>
        </pc:spChg>
        <pc:spChg chg="mod">
          <ac:chgData name="Kukka-Maaria Raatikainen" userId="d250515c-8cc5-4081-8b82-c1c092aee2e9" providerId="ADAL" clId="{F5D962C5-B937-4EA6-8C1B-33DCD29E6CBF}" dt="2026-02-13T06:59:25.581" v="115" actId="20577"/>
          <ac:spMkLst>
            <pc:docMk/>
            <pc:sldMk cId="3111564016" sldId="256"/>
            <ac:spMk id="6" creationId="{202B5A08-BEC8-58E9-A3EB-F8DDB49DB75B}"/>
          </ac:spMkLst>
        </pc:spChg>
      </pc:sldChg>
      <pc:sldChg chg="modSp mod ord">
        <pc:chgData name="Kukka-Maaria Raatikainen" userId="d250515c-8cc5-4081-8b82-c1c092aee2e9" providerId="ADAL" clId="{F5D962C5-B937-4EA6-8C1B-33DCD29E6CBF}" dt="2026-02-13T07:00:17.019" v="132"/>
        <pc:sldMkLst>
          <pc:docMk/>
          <pc:sldMk cId="2020163242" sldId="261"/>
        </pc:sldMkLst>
        <pc:spChg chg="mod">
          <ac:chgData name="Kukka-Maaria Raatikainen" userId="d250515c-8cc5-4081-8b82-c1c092aee2e9" providerId="ADAL" clId="{F5D962C5-B937-4EA6-8C1B-33DCD29E6CBF}" dt="2026-02-13T06:59:08.964" v="103" actId="20577"/>
          <ac:spMkLst>
            <pc:docMk/>
            <pc:sldMk cId="2020163242" sldId="261"/>
            <ac:spMk id="3" creationId="{1A4161AC-B79C-3E87-7A7A-4ED847C0D742}"/>
          </ac:spMkLst>
        </pc:spChg>
        <pc:spChg chg="mod">
          <ac:chgData name="Kukka-Maaria Raatikainen" userId="d250515c-8cc5-4081-8b82-c1c092aee2e9" providerId="ADAL" clId="{F5D962C5-B937-4EA6-8C1B-33DCD29E6CBF}" dt="2026-02-13T06:59:14.130" v="108" actId="20577"/>
          <ac:spMkLst>
            <pc:docMk/>
            <pc:sldMk cId="2020163242" sldId="261"/>
            <ac:spMk id="4" creationId="{15EBCE3A-FCA9-F9DC-ED60-0B6D2D4EFBB4}"/>
          </ac:spMkLst>
        </pc:spChg>
      </pc:sldChg>
      <pc:sldChg chg="del">
        <pc:chgData name="Kukka-Maaria Raatikainen" userId="d250515c-8cc5-4081-8b82-c1c092aee2e9" providerId="ADAL" clId="{F5D962C5-B937-4EA6-8C1B-33DCD29E6CBF}" dt="2026-02-13T06:58:21.576" v="4" actId="47"/>
        <pc:sldMkLst>
          <pc:docMk/>
          <pc:sldMk cId="2544806234" sldId="267"/>
        </pc:sldMkLst>
      </pc:sldChg>
      <pc:sldChg chg="modSp mod">
        <pc:chgData name="Kukka-Maaria Raatikainen" userId="d250515c-8cc5-4081-8b82-c1c092aee2e9" providerId="ADAL" clId="{F5D962C5-B937-4EA6-8C1B-33DCD29E6CBF}" dt="2026-02-13T07:00:05.766" v="130" actId="20577"/>
        <pc:sldMkLst>
          <pc:docMk/>
          <pc:sldMk cId="2884841442" sldId="268"/>
        </pc:sldMkLst>
        <pc:spChg chg="mod">
          <ac:chgData name="Kukka-Maaria Raatikainen" userId="d250515c-8cc5-4081-8b82-c1c092aee2e9" providerId="ADAL" clId="{F5D962C5-B937-4EA6-8C1B-33DCD29E6CBF}" dt="2026-02-13T07:00:05.766" v="130" actId="20577"/>
          <ac:spMkLst>
            <pc:docMk/>
            <pc:sldMk cId="2884841442" sldId="268"/>
            <ac:spMk id="2" creationId="{0B1A1CA5-E180-46F0-7A20-1B2C4500DC48}"/>
          </ac:spMkLst>
        </pc:spChg>
      </pc:sldChg>
      <pc:sldChg chg="del">
        <pc:chgData name="Kukka-Maaria Raatikainen" userId="d250515c-8cc5-4081-8b82-c1c092aee2e9" providerId="ADAL" clId="{F5D962C5-B937-4EA6-8C1B-33DCD29E6CBF}" dt="2026-02-13T06:58:21.576" v="4" actId="47"/>
        <pc:sldMkLst>
          <pc:docMk/>
          <pc:sldMk cId="3829406946" sldId="270"/>
        </pc:sldMkLst>
      </pc:sldChg>
      <pc:sldChg chg="modSp mod">
        <pc:chgData name="Kukka-Maaria Raatikainen" userId="d250515c-8cc5-4081-8b82-c1c092aee2e9" providerId="ADAL" clId="{F5D962C5-B937-4EA6-8C1B-33DCD29E6CBF}" dt="2026-02-13T07:00:25.017" v="133" actId="20577"/>
        <pc:sldMkLst>
          <pc:docMk/>
          <pc:sldMk cId="4141738110" sldId="271"/>
        </pc:sldMkLst>
        <pc:spChg chg="mod">
          <ac:chgData name="Kukka-Maaria Raatikainen" userId="d250515c-8cc5-4081-8b82-c1c092aee2e9" providerId="ADAL" clId="{F5D962C5-B937-4EA6-8C1B-33DCD29E6CBF}" dt="2026-02-13T07:00:25.017" v="133" actId="20577"/>
          <ac:spMkLst>
            <pc:docMk/>
            <pc:sldMk cId="4141738110" sldId="271"/>
            <ac:spMk id="6" creationId="{A48685F3-9E4B-0BAB-A17A-372A822022D6}"/>
          </ac:spMkLst>
        </pc:spChg>
      </pc:sldChg>
      <pc:sldChg chg="delSp mod">
        <pc:chgData name="Kukka-Maaria Raatikainen" userId="d250515c-8cc5-4081-8b82-c1c092aee2e9" providerId="ADAL" clId="{F5D962C5-B937-4EA6-8C1B-33DCD29E6CBF}" dt="2026-02-13T07:38:23.615" v="181" actId="478"/>
        <pc:sldMkLst>
          <pc:docMk/>
          <pc:sldMk cId="2218321568" sldId="274"/>
        </pc:sldMkLst>
        <pc:picChg chg="del">
          <ac:chgData name="Kukka-Maaria Raatikainen" userId="d250515c-8cc5-4081-8b82-c1c092aee2e9" providerId="ADAL" clId="{F5D962C5-B937-4EA6-8C1B-33DCD29E6CBF}" dt="2026-02-13T07:38:23.615" v="181" actId="478"/>
          <ac:picMkLst>
            <pc:docMk/>
            <pc:sldMk cId="2218321568" sldId="274"/>
            <ac:picMk id="24" creationId="{DB12EDA8-26D1-AC73-73B1-957900E25247}"/>
          </ac:picMkLst>
        </pc:picChg>
      </pc:sldChg>
      <pc:sldChg chg="addSp delSp mod">
        <pc:chgData name="Kukka-Maaria Raatikainen" userId="d250515c-8cc5-4081-8b82-c1c092aee2e9" providerId="ADAL" clId="{F5D962C5-B937-4EA6-8C1B-33DCD29E6CBF}" dt="2026-02-13T07:04:43.492" v="136"/>
        <pc:sldMkLst>
          <pc:docMk/>
          <pc:sldMk cId="456039890" sldId="304"/>
        </pc:sldMkLst>
        <pc:spChg chg="add del">
          <ac:chgData name="Kukka-Maaria Raatikainen" userId="d250515c-8cc5-4081-8b82-c1c092aee2e9" providerId="ADAL" clId="{F5D962C5-B937-4EA6-8C1B-33DCD29E6CBF}" dt="2026-02-13T07:04:24.139" v="135" actId="22"/>
          <ac:spMkLst>
            <pc:docMk/>
            <pc:sldMk cId="456039890" sldId="304"/>
            <ac:spMk id="3" creationId="{3A9C11B7-B62F-08C4-7839-E49C16E2B0F1}"/>
          </ac:spMkLst>
        </pc:spChg>
        <pc:picChg chg="add">
          <ac:chgData name="Kukka-Maaria Raatikainen" userId="d250515c-8cc5-4081-8b82-c1c092aee2e9" providerId="ADAL" clId="{F5D962C5-B937-4EA6-8C1B-33DCD29E6CBF}" dt="2026-02-13T07:04:43.492" v="136"/>
          <ac:picMkLst>
            <pc:docMk/>
            <pc:sldMk cId="456039890" sldId="304"/>
            <ac:picMk id="10" creationId="{DD1C0569-8A82-8A4D-B06C-4A527E803366}"/>
          </ac:picMkLst>
        </pc:picChg>
      </pc:sldChg>
      <pc:sldChg chg="del">
        <pc:chgData name="Kukka-Maaria Raatikainen" userId="d250515c-8cc5-4081-8b82-c1c092aee2e9" providerId="ADAL" clId="{F5D962C5-B937-4EA6-8C1B-33DCD29E6CBF}" dt="2026-02-13T06:58:21.576" v="4" actId="47"/>
        <pc:sldMkLst>
          <pc:docMk/>
          <pc:sldMk cId="2160992434" sldId="364"/>
        </pc:sldMkLst>
      </pc:sldChg>
      <pc:sldChg chg="del">
        <pc:chgData name="Kukka-Maaria Raatikainen" userId="d250515c-8cc5-4081-8b82-c1c092aee2e9" providerId="ADAL" clId="{F5D962C5-B937-4EA6-8C1B-33DCD29E6CBF}" dt="2026-02-13T06:58:21.576" v="4" actId="47"/>
        <pc:sldMkLst>
          <pc:docMk/>
          <pc:sldMk cId="3088867466" sldId="365"/>
        </pc:sldMkLst>
      </pc:sldChg>
      <pc:sldChg chg="del">
        <pc:chgData name="Kukka-Maaria Raatikainen" userId="d250515c-8cc5-4081-8b82-c1c092aee2e9" providerId="ADAL" clId="{F5D962C5-B937-4EA6-8C1B-33DCD29E6CBF}" dt="2026-02-13T06:58:21.576" v="4" actId="47"/>
        <pc:sldMkLst>
          <pc:docMk/>
          <pc:sldMk cId="3802199898" sldId="366"/>
        </pc:sldMkLst>
      </pc:sldChg>
      <pc:sldChg chg="del">
        <pc:chgData name="Kukka-Maaria Raatikainen" userId="d250515c-8cc5-4081-8b82-c1c092aee2e9" providerId="ADAL" clId="{F5D962C5-B937-4EA6-8C1B-33DCD29E6CBF}" dt="2026-02-13T06:58:21.576" v="4" actId="47"/>
        <pc:sldMkLst>
          <pc:docMk/>
          <pc:sldMk cId="3694202365" sldId="367"/>
        </pc:sldMkLst>
      </pc:sldChg>
      <pc:sldChg chg="del">
        <pc:chgData name="Kukka-Maaria Raatikainen" userId="d250515c-8cc5-4081-8b82-c1c092aee2e9" providerId="ADAL" clId="{F5D962C5-B937-4EA6-8C1B-33DCD29E6CBF}" dt="2026-02-13T06:58:21.576" v="4" actId="47"/>
        <pc:sldMkLst>
          <pc:docMk/>
          <pc:sldMk cId="3307947294" sldId="369"/>
        </pc:sldMkLst>
      </pc:sldChg>
      <pc:sldChg chg="del">
        <pc:chgData name="Kukka-Maaria Raatikainen" userId="d250515c-8cc5-4081-8b82-c1c092aee2e9" providerId="ADAL" clId="{F5D962C5-B937-4EA6-8C1B-33DCD29E6CBF}" dt="2026-02-13T06:58:21.576" v="4" actId="47"/>
        <pc:sldMkLst>
          <pc:docMk/>
          <pc:sldMk cId="1094320845" sldId="370"/>
        </pc:sldMkLst>
      </pc:sldChg>
      <pc:sldChg chg="del">
        <pc:chgData name="Kukka-Maaria Raatikainen" userId="d250515c-8cc5-4081-8b82-c1c092aee2e9" providerId="ADAL" clId="{F5D962C5-B937-4EA6-8C1B-33DCD29E6CBF}" dt="2026-02-13T06:58:21.576" v="4" actId="47"/>
        <pc:sldMkLst>
          <pc:docMk/>
          <pc:sldMk cId="4122640596" sldId="371"/>
        </pc:sldMkLst>
      </pc:sldChg>
      <pc:sldChg chg="del">
        <pc:chgData name="Kukka-Maaria Raatikainen" userId="d250515c-8cc5-4081-8b82-c1c092aee2e9" providerId="ADAL" clId="{F5D962C5-B937-4EA6-8C1B-33DCD29E6CBF}" dt="2026-02-13T06:58:21.576" v="4" actId="47"/>
        <pc:sldMkLst>
          <pc:docMk/>
          <pc:sldMk cId="2950090007" sldId="373"/>
        </pc:sldMkLst>
      </pc:sldChg>
      <pc:sldChg chg="delSp modSp mod delAnim">
        <pc:chgData name="Kukka-Maaria Raatikainen" userId="d250515c-8cc5-4081-8b82-c1c092aee2e9" providerId="ADAL" clId="{F5D962C5-B937-4EA6-8C1B-33DCD29E6CBF}" dt="2026-02-13T06:57:46.264" v="3" actId="478"/>
        <pc:sldMkLst>
          <pc:docMk/>
          <pc:sldMk cId="714747344" sldId="374"/>
        </pc:sldMkLst>
        <pc:spChg chg="mod">
          <ac:chgData name="Kukka-Maaria Raatikainen" userId="d250515c-8cc5-4081-8b82-c1c092aee2e9" providerId="ADAL" clId="{F5D962C5-B937-4EA6-8C1B-33DCD29E6CBF}" dt="2026-02-13T06:57:40.329" v="1" actId="27636"/>
          <ac:spMkLst>
            <pc:docMk/>
            <pc:sldMk cId="714747344" sldId="374"/>
            <ac:spMk id="6" creationId="{54DADDE7-FB6F-28D4-02C0-20E606FE19AE}"/>
          </ac:spMkLst>
        </pc:spChg>
        <pc:spChg chg="del">
          <ac:chgData name="Kukka-Maaria Raatikainen" userId="d250515c-8cc5-4081-8b82-c1c092aee2e9" providerId="ADAL" clId="{F5D962C5-B937-4EA6-8C1B-33DCD29E6CBF}" dt="2026-02-13T06:57:46.264" v="3" actId="478"/>
          <ac:spMkLst>
            <pc:docMk/>
            <pc:sldMk cId="714747344" sldId="374"/>
            <ac:spMk id="9" creationId="{5A62FC9C-7AFE-3DCC-5427-D9F2B402CAC2}"/>
          </ac:spMkLst>
        </pc:spChg>
        <pc:spChg chg="del">
          <ac:chgData name="Kukka-Maaria Raatikainen" userId="d250515c-8cc5-4081-8b82-c1c092aee2e9" providerId="ADAL" clId="{F5D962C5-B937-4EA6-8C1B-33DCD29E6CBF}" dt="2026-02-13T06:57:43.680" v="2" actId="478"/>
          <ac:spMkLst>
            <pc:docMk/>
            <pc:sldMk cId="714747344" sldId="374"/>
            <ac:spMk id="10" creationId="{EE6B1EE9-145A-BE2A-3195-0413659A30A5}"/>
          </ac:spMkLst>
        </pc:spChg>
      </pc:sldChg>
      <pc:sldChg chg="add del">
        <pc:chgData name="Kukka-Maaria Raatikainen" userId="d250515c-8cc5-4081-8b82-c1c092aee2e9" providerId="ADAL" clId="{F5D962C5-B937-4EA6-8C1B-33DCD29E6CBF}" dt="2026-02-13T07:04:58.109" v="138" actId="47"/>
        <pc:sldMkLst>
          <pc:docMk/>
          <pc:sldMk cId="1232789611" sldId="375"/>
        </pc:sldMkLst>
      </pc:sldChg>
      <pc:sldChg chg="del">
        <pc:chgData name="Kukka-Maaria Raatikainen" userId="d250515c-8cc5-4081-8b82-c1c092aee2e9" providerId="ADAL" clId="{F5D962C5-B937-4EA6-8C1B-33DCD29E6CBF}" dt="2026-02-13T06:58:21.576" v="4" actId="47"/>
        <pc:sldMkLst>
          <pc:docMk/>
          <pc:sldMk cId="2016243770" sldId="376"/>
        </pc:sldMkLst>
      </pc:sldChg>
      <pc:sldChg chg="add del">
        <pc:chgData name="Kukka-Maaria Raatikainen" userId="d250515c-8cc5-4081-8b82-c1c092aee2e9" providerId="ADAL" clId="{F5D962C5-B937-4EA6-8C1B-33DCD29E6CBF}" dt="2026-02-13T07:04:58.109" v="138" actId="47"/>
        <pc:sldMkLst>
          <pc:docMk/>
          <pc:sldMk cId="2849904210" sldId="3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4EA84-6ADC-45BD-B630-81931BD8C921}"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fi-FI"/>
        </a:p>
      </dgm:t>
    </dgm:pt>
    <dgm:pt modelId="{EDD2A3FE-7E79-46BD-9171-8C19749EC5E7}">
      <dgm:prSet phldrT="[Teksti]"/>
      <dgm:spPr>
        <a:solidFill>
          <a:srgbClr val="004F88"/>
        </a:solidFill>
      </dgm:spPr>
      <dgm:t>
        <a:bodyPr/>
        <a:lstStyle/>
        <a:p>
          <a:pPr algn="l"/>
          <a:r>
            <a:rPr lang="fi-FI"/>
            <a:t>Erikoiskieli        | </a:t>
          </a:r>
          <a:r>
            <a:rPr lang="fi-FI" i="1"/>
            <a:t>hypoksemia</a:t>
          </a:r>
          <a:r>
            <a:rPr lang="fi-FI"/>
            <a:t>	 	 </a:t>
          </a:r>
        </a:p>
      </dgm:t>
    </dgm:pt>
    <dgm:pt modelId="{A7A1041E-97DA-4170-894B-2AF708C6E4CE}" type="parTrans" cxnId="{84E8C562-ADA4-4E41-9261-8520E31DFA7B}">
      <dgm:prSet/>
      <dgm:spPr/>
      <dgm:t>
        <a:bodyPr/>
        <a:lstStyle/>
        <a:p>
          <a:endParaRPr lang="fi-FI"/>
        </a:p>
      </dgm:t>
    </dgm:pt>
    <dgm:pt modelId="{0BC57707-63F9-4102-A23D-496FEF0BD75B}" type="sibTrans" cxnId="{84E8C562-ADA4-4E41-9261-8520E31DFA7B}">
      <dgm:prSet/>
      <dgm:spPr/>
      <dgm:t>
        <a:bodyPr/>
        <a:lstStyle/>
        <a:p>
          <a:endParaRPr lang="fi-FI"/>
        </a:p>
      </dgm:t>
    </dgm:pt>
    <dgm:pt modelId="{50D78DEB-8DDA-4FA2-93F9-052E903F1C06}">
      <dgm:prSet/>
      <dgm:spPr>
        <a:solidFill>
          <a:srgbClr val="004F88">
            <a:alpha val="90000"/>
          </a:srgbClr>
        </a:solidFill>
      </dgm:spPr>
      <dgm:t>
        <a:bodyPr/>
        <a:lstStyle/>
        <a:p>
          <a:pPr algn="l"/>
          <a:r>
            <a:rPr lang="fi-FI"/>
            <a:t>Yleiskieli            | </a:t>
          </a:r>
          <a:r>
            <a:rPr lang="fi-FI" i="1"/>
            <a:t>happivajaus</a:t>
          </a:r>
          <a:endParaRPr lang="fi-FI"/>
        </a:p>
      </dgm:t>
    </dgm:pt>
    <dgm:pt modelId="{15D442EF-C213-4F9A-8B10-6C9F8DD32953}" type="parTrans" cxnId="{527AF497-0E7D-4136-A6DA-D21FF911BE97}">
      <dgm:prSet/>
      <dgm:spPr/>
      <dgm:t>
        <a:bodyPr/>
        <a:lstStyle/>
        <a:p>
          <a:endParaRPr lang="fi-FI"/>
        </a:p>
      </dgm:t>
    </dgm:pt>
    <dgm:pt modelId="{44A9E8F8-81BF-4603-8DDD-4EDFCEF50241}" type="sibTrans" cxnId="{527AF497-0E7D-4136-A6DA-D21FF911BE97}">
      <dgm:prSet/>
      <dgm:spPr/>
      <dgm:t>
        <a:bodyPr/>
        <a:lstStyle/>
        <a:p>
          <a:endParaRPr lang="fi-FI"/>
        </a:p>
      </dgm:t>
    </dgm:pt>
    <dgm:pt modelId="{2CCF1D64-5ED7-4AAF-B69E-0D46AA0CEE7E}">
      <dgm:prSet/>
      <dgm:spPr>
        <a:solidFill>
          <a:srgbClr val="004F88">
            <a:alpha val="80000"/>
          </a:srgbClr>
        </a:solidFill>
      </dgm:spPr>
      <dgm:t>
        <a:bodyPr/>
        <a:lstStyle/>
        <a:p>
          <a:pPr algn="l"/>
          <a:r>
            <a:rPr lang="fi-FI"/>
            <a:t>Selkeä kieli        | </a:t>
          </a:r>
          <a:r>
            <a:rPr lang="fi-FI" i="1"/>
            <a:t>veren vähähappisuus</a:t>
          </a:r>
        </a:p>
      </dgm:t>
    </dgm:pt>
    <dgm:pt modelId="{56836CBE-A54F-414C-875D-03A35B1CFF0E}" type="parTrans" cxnId="{0BB90AF5-2D17-4944-AD90-599451568091}">
      <dgm:prSet/>
      <dgm:spPr/>
      <dgm:t>
        <a:bodyPr/>
        <a:lstStyle/>
        <a:p>
          <a:endParaRPr lang="fi-FI"/>
        </a:p>
      </dgm:t>
    </dgm:pt>
    <dgm:pt modelId="{4C8B44CB-B82E-4D78-B006-A990DC40D072}" type="sibTrans" cxnId="{0BB90AF5-2D17-4944-AD90-599451568091}">
      <dgm:prSet/>
      <dgm:spPr/>
      <dgm:t>
        <a:bodyPr/>
        <a:lstStyle/>
        <a:p>
          <a:endParaRPr lang="fi-FI"/>
        </a:p>
      </dgm:t>
    </dgm:pt>
    <dgm:pt modelId="{C9134787-5B49-4071-AA0A-16A0AE58A402}">
      <dgm:prSet/>
      <dgm:spPr>
        <a:solidFill>
          <a:srgbClr val="004F88">
            <a:alpha val="70000"/>
          </a:srgbClr>
        </a:solidFill>
      </dgm:spPr>
      <dgm:t>
        <a:bodyPr/>
        <a:lstStyle/>
        <a:p>
          <a:pPr algn="l"/>
          <a:r>
            <a:rPr lang="fi-FI" dirty="0"/>
            <a:t>Selkokieli           | </a:t>
          </a:r>
          <a:r>
            <a:rPr lang="fi-FI" i="1" dirty="0"/>
            <a:t>veressä on vähän happea</a:t>
          </a:r>
          <a:r>
            <a:rPr lang="fi-FI" dirty="0"/>
            <a:t> </a:t>
          </a:r>
        </a:p>
      </dgm:t>
    </dgm:pt>
    <dgm:pt modelId="{514DCD9E-A4A0-4837-A79F-F43552CB24BB}" type="parTrans" cxnId="{B54746CE-93F4-4277-B057-45ABFA885C3E}">
      <dgm:prSet/>
      <dgm:spPr/>
      <dgm:t>
        <a:bodyPr/>
        <a:lstStyle/>
        <a:p>
          <a:endParaRPr lang="fi-FI"/>
        </a:p>
      </dgm:t>
    </dgm:pt>
    <dgm:pt modelId="{61B1BB38-B6DD-41E0-9C5B-EB8C23B21875}" type="sibTrans" cxnId="{B54746CE-93F4-4277-B057-45ABFA885C3E}">
      <dgm:prSet/>
      <dgm:spPr/>
      <dgm:t>
        <a:bodyPr/>
        <a:lstStyle/>
        <a:p>
          <a:endParaRPr lang="fi-FI"/>
        </a:p>
      </dgm:t>
    </dgm:pt>
    <dgm:pt modelId="{E8B67A9F-80BB-483E-B763-6D1281C46DB6}" type="pres">
      <dgm:prSet presAssocID="{D444EA84-6ADC-45BD-B630-81931BD8C921}" presName="Name0" presStyleCnt="0">
        <dgm:presLayoutVars>
          <dgm:dir/>
          <dgm:animLvl val="lvl"/>
          <dgm:resizeHandles val="exact"/>
        </dgm:presLayoutVars>
      </dgm:prSet>
      <dgm:spPr/>
    </dgm:pt>
    <dgm:pt modelId="{9D968885-7CC4-4301-AB0E-07A2731AF73C}" type="pres">
      <dgm:prSet presAssocID="{C9134787-5B49-4071-AA0A-16A0AE58A402}" presName="boxAndChildren" presStyleCnt="0"/>
      <dgm:spPr/>
    </dgm:pt>
    <dgm:pt modelId="{5AFE7917-742C-4A83-928E-D8F5DDB6ED1F}" type="pres">
      <dgm:prSet presAssocID="{C9134787-5B49-4071-AA0A-16A0AE58A402}" presName="parentTextBox" presStyleLbl="node1" presStyleIdx="0" presStyleCnt="4"/>
      <dgm:spPr/>
    </dgm:pt>
    <dgm:pt modelId="{806C990D-C773-425E-BA98-0BE3E7F0DEE0}" type="pres">
      <dgm:prSet presAssocID="{4C8B44CB-B82E-4D78-B006-A990DC40D072}" presName="sp" presStyleCnt="0"/>
      <dgm:spPr/>
    </dgm:pt>
    <dgm:pt modelId="{90954F33-48DA-4899-B214-E2D048A0D3C2}" type="pres">
      <dgm:prSet presAssocID="{2CCF1D64-5ED7-4AAF-B69E-0D46AA0CEE7E}" presName="arrowAndChildren" presStyleCnt="0"/>
      <dgm:spPr/>
    </dgm:pt>
    <dgm:pt modelId="{9007D8D3-3B11-4D64-BDC7-58FE2218919A}" type="pres">
      <dgm:prSet presAssocID="{2CCF1D64-5ED7-4AAF-B69E-0D46AA0CEE7E}" presName="parentTextArrow" presStyleLbl="node1" presStyleIdx="1" presStyleCnt="4"/>
      <dgm:spPr/>
    </dgm:pt>
    <dgm:pt modelId="{60C7311F-8B83-472E-8DF3-16A8639FEF34}" type="pres">
      <dgm:prSet presAssocID="{44A9E8F8-81BF-4603-8DDD-4EDFCEF50241}" presName="sp" presStyleCnt="0"/>
      <dgm:spPr/>
    </dgm:pt>
    <dgm:pt modelId="{FABADD25-54D3-4F6E-931D-2798DD2F10F6}" type="pres">
      <dgm:prSet presAssocID="{50D78DEB-8DDA-4FA2-93F9-052E903F1C06}" presName="arrowAndChildren" presStyleCnt="0"/>
      <dgm:spPr/>
    </dgm:pt>
    <dgm:pt modelId="{1EFABBE2-F15D-456C-B5D5-81DEB9CFA287}" type="pres">
      <dgm:prSet presAssocID="{50D78DEB-8DDA-4FA2-93F9-052E903F1C06}" presName="parentTextArrow" presStyleLbl="node1" presStyleIdx="2" presStyleCnt="4"/>
      <dgm:spPr/>
    </dgm:pt>
    <dgm:pt modelId="{3A2AF19D-C001-4E37-8324-1DFE8B9739D9}" type="pres">
      <dgm:prSet presAssocID="{0BC57707-63F9-4102-A23D-496FEF0BD75B}" presName="sp" presStyleCnt="0"/>
      <dgm:spPr/>
    </dgm:pt>
    <dgm:pt modelId="{5D68AB3E-814F-43D5-9D5C-15E8923557E3}" type="pres">
      <dgm:prSet presAssocID="{EDD2A3FE-7E79-46BD-9171-8C19749EC5E7}" presName="arrowAndChildren" presStyleCnt="0"/>
      <dgm:spPr/>
    </dgm:pt>
    <dgm:pt modelId="{1E5C54AB-61EA-45EA-8986-21BA36CB39DC}" type="pres">
      <dgm:prSet presAssocID="{EDD2A3FE-7E79-46BD-9171-8C19749EC5E7}" presName="parentTextArrow" presStyleLbl="node1" presStyleIdx="3" presStyleCnt="4" custLinFactNeighborX="617" custLinFactNeighborY="-57699"/>
      <dgm:spPr/>
    </dgm:pt>
  </dgm:ptLst>
  <dgm:cxnLst>
    <dgm:cxn modelId="{A490EB2F-035F-4322-A0D2-6C3C5394076B}" type="presOf" srcId="{EDD2A3FE-7E79-46BD-9171-8C19749EC5E7}" destId="{1E5C54AB-61EA-45EA-8986-21BA36CB39DC}" srcOrd="0" destOrd="0" presId="urn:microsoft.com/office/officeart/2005/8/layout/process4"/>
    <dgm:cxn modelId="{8EC21038-00F5-4379-85F4-CB1EFEF027C5}" type="presOf" srcId="{2CCF1D64-5ED7-4AAF-B69E-0D46AA0CEE7E}" destId="{9007D8D3-3B11-4D64-BDC7-58FE2218919A}" srcOrd="0" destOrd="0" presId="urn:microsoft.com/office/officeart/2005/8/layout/process4"/>
    <dgm:cxn modelId="{84E8C562-ADA4-4E41-9261-8520E31DFA7B}" srcId="{D444EA84-6ADC-45BD-B630-81931BD8C921}" destId="{EDD2A3FE-7E79-46BD-9171-8C19749EC5E7}" srcOrd="0" destOrd="0" parTransId="{A7A1041E-97DA-4170-894B-2AF708C6E4CE}" sibTransId="{0BC57707-63F9-4102-A23D-496FEF0BD75B}"/>
    <dgm:cxn modelId="{E7396E75-5211-478E-9ADA-CE54685215CC}" type="presOf" srcId="{C9134787-5B49-4071-AA0A-16A0AE58A402}" destId="{5AFE7917-742C-4A83-928E-D8F5DDB6ED1F}" srcOrd="0" destOrd="0" presId="urn:microsoft.com/office/officeart/2005/8/layout/process4"/>
    <dgm:cxn modelId="{F9627E7F-523B-4A9E-98FD-351AD5F2851C}" type="presOf" srcId="{50D78DEB-8DDA-4FA2-93F9-052E903F1C06}" destId="{1EFABBE2-F15D-456C-B5D5-81DEB9CFA287}" srcOrd="0" destOrd="0" presId="urn:microsoft.com/office/officeart/2005/8/layout/process4"/>
    <dgm:cxn modelId="{527AF497-0E7D-4136-A6DA-D21FF911BE97}" srcId="{D444EA84-6ADC-45BD-B630-81931BD8C921}" destId="{50D78DEB-8DDA-4FA2-93F9-052E903F1C06}" srcOrd="1" destOrd="0" parTransId="{15D442EF-C213-4F9A-8B10-6C9F8DD32953}" sibTransId="{44A9E8F8-81BF-4603-8DDD-4EDFCEF50241}"/>
    <dgm:cxn modelId="{C6A32EAA-A1BA-462A-87BA-6D460963ADBE}" type="presOf" srcId="{D444EA84-6ADC-45BD-B630-81931BD8C921}" destId="{E8B67A9F-80BB-483E-B763-6D1281C46DB6}" srcOrd="0" destOrd="0" presId="urn:microsoft.com/office/officeart/2005/8/layout/process4"/>
    <dgm:cxn modelId="{B54746CE-93F4-4277-B057-45ABFA885C3E}" srcId="{D444EA84-6ADC-45BD-B630-81931BD8C921}" destId="{C9134787-5B49-4071-AA0A-16A0AE58A402}" srcOrd="3" destOrd="0" parTransId="{514DCD9E-A4A0-4837-A79F-F43552CB24BB}" sibTransId="{61B1BB38-B6DD-41E0-9C5B-EB8C23B21875}"/>
    <dgm:cxn modelId="{0BB90AF5-2D17-4944-AD90-599451568091}" srcId="{D444EA84-6ADC-45BD-B630-81931BD8C921}" destId="{2CCF1D64-5ED7-4AAF-B69E-0D46AA0CEE7E}" srcOrd="2" destOrd="0" parTransId="{56836CBE-A54F-414C-875D-03A35B1CFF0E}" sibTransId="{4C8B44CB-B82E-4D78-B006-A990DC40D072}"/>
    <dgm:cxn modelId="{11B6A003-33A5-45DC-998F-FE9CD93A404B}" type="presParOf" srcId="{E8B67A9F-80BB-483E-B763-6D1281C46DB6}" destId="{9D968885-7CC4-4301-AB0E-07A2731AF73C}" srcOrd="0" destOrd="0" presId="urn:microsoft.com/office/officeart/2005/8/layout/process4"/>
    <dgm:cxn modelId="{5E2D4FE0-B559-43EE-8DAF-A1120B86C82A}" type="presParOf" srcId="{9D968885-7CC4-4301-AB0E-07A2731AF73C}" destId="{5AFE7917-742C-4A83-928E-D8F5DDB6ED1F}" srcOrd="0" destOrd="0" presId="urn:microsoft.com/office/officeart/2005/8/layout/process4"/>
    <dgm:cxn modelId="{6873389D-A735-43BE-B072-78CCCEAC62EF}" type="presParOf" srcId="{E8B67A9F-80BB-483E-B763-6D1281C46DB6}" destId="{806C990D-C773-425E-BA98-0BE3E7F0DEE0}" srcOrd="1" destOrd="0" presId="urn:microsoft.com/office/officeart/2005/8/layout/process4"/>
    <dgm:cxn modelId="{FD227259-D5CA-46D7-9E75-491F0626222A}" type="presParOf" srcId="{E8B67A9F-80BB-483E-B763-6D1281C46DB6}" destId="{90954F33-48DA-4899-B214-E2D048A0D3C2}" srcOrd="2" destOrd="0" presId="urn:microsoft.com/office/officeart/2005/8/layout/process4"/>
    <dgm:cxn modelId="{0D7A3E52-57AD-47D5-8C0C-D1959C80E98A}" type="presParOf" srcId="{90954F33-48DA-4899-B214-E2D048A0D3C2}" destId="{9007D8D3-3B11-4D64-BDC7-58FE2218919A}" srcOrd="0" destOrd="0" presId="urn:microsoft.com/office/officeart/2005/8/layout/process4"/>
    <dgm:cxn modelId="{AC4B8789-3ECC-48C4-8637-0DD2604FDD7C}" type="presParOf" srcId="{E8B67A9F-80BB-483E-B763-6D1281C46DB6}" destId="{60C7311F-8B83-472E-8DF3-16A8639FEF34}" srcOrd="3" destOrd="0" presId="urn:microsoft.com/office/officeart/2005/8/layout/process4"/>
    <dgm:cxn modelId="{5C79FACF-F81D-4B54-B82D-4CCE647FA023}" type="presParOf" srcId="{E8B67A9F-80BB-483E-B763-6D1281C46DB6}" destId="{FABADD25-54D3-4F6E-931D-2798DD2F10F6}" srcOrd="4" destOrd="0" presId="urn:microsoft.com/office/officeart/2005/8/layout/process4"/>
    <dgm:cxn modelId="{B1D73B16-E753-4747-8D56-4F5A5A8D97BC}" type="presParOf" srcId="{FABADD25-54D3-4F6E-931D-2798DD2F10F6}" destId="{1EFABBE2-F15D-456C-B5D5-81DEB9CFA287}" srcOrd="0" destOrd="0" presId="urn:microsoft.com/office/officeart/2005/8/layout/process4"/>
    <dgm:cxn modelId="{B62805A1-DA92-4266-A3BA-AD90E4322301}" type="presParOf" srcId="{E8B67A9F-80BB-483E-B763-6D1281C46DB6}" destId="{3A2AF19D-C001-4E37-8324-1DFE8B9739D9}" srcOrd="5" destOrd="0" presId="urn:microsoft.com/office/officeart/2005/8/layout/process4"/>
    <dgm:cxn modelId="{83C0FDE2-0426-4FE4-952F-540FEAC3F8D5}" type="presParOf" srcId="{E8B67A9F-80BB-483E-B763-6D1281C46DB6}" destId="{5D68AB3E-814F-43D5-9D5C-15E8923557E3}" srcOrd="6" destOrd="0" presId="urn:microsoft.com/office/officeart/2005/8/layout/process4"/>
    <dgm:cxn modelId="{FC0D2B7A-5D92-4826-9302-0A3C21CD129E}" type="presParOf" srcId="{5D68AB3E-814F-43D5-9D5C-15E8923557E3}" destId="{1E5C54AB-61EA-45EA-8986-21BA36CB39DC}"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44EA84-6ADC-45BD-B630-81931BD8C921}" type="doc">
      <dgm:prSet loTypeId="urn:microsoft.com/office/officeart/2005/8/layout/process4" loCatId="list" qsTypeId="urn:microsoft.com/office/officeart/2005/8/quickstyle/simple1" qsCatId="simple" csTypeId="urn:microsoft.com/office/officeart/2005/8/colors/accent1_1" csCatId="accent1" phldr="1"/>
      <dgm:spPr/>
      <dgm:t>
        <a:bodyPr/>
        <a:lstStyle/>
        <a:p>
          <a:endParaRPr lang="fi-FI"/>
        </a:p>
      </dgm:t>
    </dgm:pt>
    <dgm:pt modelId="{50D78DEB-8DDA-4FA2-93F9-052E903F1C06}">
      <dgm:prSet/>
      <dgm:spPr/>
      <dgm:t>
        <a:bodyPr/>
        <a:lstStyle/>
        <a:p>
          <a:pPr algn="l"/>
          <a:r>
            <a:rPr lang="fi-FI" dirty="0"/>
            <a:t>Yleiskieli            |</a:t>
          </a:r>
        </a:p>
      </dgm:t>
      <dgm:extLst>
        <a:ext uri="{E40237B7-FDA0-4F09-8148-C483321AD2D9}">
          <dgm14:cNvPr xmlns:dgm14="http://schemas.microsoft.com/office/drawing/2010/diagram" id="0" name="" descr="Taulukko, jossa lukee neljän laatikon otsikko ja opiskelija kirjoittaa tyhjään kohtaan oman esimerkin: erikoiskieli, yleiskieli, selkeä kieli ja selkokieli.&#10;"/>
        </a:ext>
      </dgm:extLst>
    </dgm:pt>
    <dgm:pt modelId="{15D442EF-C213-4F9A-8B10-6C9F8DD32953}" type="parTrans" cxnId="{527AF497-0E7D-4136-A6DA-D21FF911BE97}">
      <dgm:prSet/>
      <dgm:spPr/>
      <dgm:t>
        <a:bodyPr/>
        <a:lstStyle/>
        <a:p>
          <a:endParaRPr lang="fi-FI"/>
        </a:p>
      </dgm:t>
    </dgm:pt>
    <dgm:pt modelId="{44A9E8F8-81BF-4603-8DDD-4EDFCEF50241}" type="sibTrans" cxnId="{527AF497-0E7D-4136-A6DA-D21FF911BE97}">
      <dgm:prSet/>
      <dgm:spPr/>
      <dgm:t>
        <a:bodyPr/>
        <a:lstStyle/>
        <a:p>
          <a:endParaRPr lang="fi-FI"/>
        </a:p>
      </dgm:t>
    </dgm:pt>
    <dgm:pt modelId="{2CCF1D64-5ED7-4AAF-B69E-0D46AA0CEE7E}">
      <dgm:prSet/>
      <dgm:spPr/>
      <dgm:t>
        <a:bodyPr/>
        <a:lstStyle/>
        <a:p>
          <a:pPr algn="l"/>
          <a:r>
            <a:rPr lang="fi-FI" dirty="0"/>
            <a:t>Selkeä kieli        |</a:t>
          </a:r>
          <a:endParaRPr lang="fi-FI" i="1" dirty="0"/>
        </a:p>
      </dgm:t>
      <dgm:extLst>
        <a:ext uri="{E40237B7-FDA0-4F09-8148-C483321AD2D9}">
          <dgm14:cNvPr xmlns:dgm14="http://schemas.microsoft.com/office/drawing/2010/diagram" id="0" name="" descr="Taulukko, jossa lukee neljän laatikon otsikko ja opiskelija kirjoittaa tyhjään kohtaan oman esimerkin: erikoiskieli, yleiskieli, selkeä kieli ja selkokieli.&#10;"/>
        </a:ext>
      </dgm:extLst>
    </dgm:pt>
    <dgm:pt modelId="{56836CBE-A54F-414C-875D-03A35B1CFF0E}" type="parTrans" cxnId="{0BB90AF5-2D17-4944-AD90-599451568091}">
      <dgm:prSet/>
      <dgm:spPr/>
      <dgm:t>
        <a:bodyPr/>
        <a:lstStyle/>
        <a:p>
          <a:endParaRPr lang="fi-FI"/>
        </a:p>
      </dgm:t>
    </dgm:pt>
    <dgm:pt modelId="{4C8B44CB-B82E-4D78-B006-A990DC40D072}" type="sibTrans" cxnId="{0BB90AF5-2D17-4944-AD90-599451568091}">
      <dgm:prSet/>
      <dgm:spPr/>
      <dgm:t>
        <a:bodyPr/>
        <a:lstStyle/>
        <a:p>
          <a:endParaRPr lang="fi-FI"/>
        </a:p>
      </dgm:t>
    </dgm:pt>
    <dgm:pt modelId="{C9134787-5B49-4071-AA0A-16A0AE58A402}">
      <dgm:prSet/>
      <dgm:spPr/>
      <dgm:t>
        <a:bodyPr/>
        <a:lstStyle/>
        <a:p>
          <a:pPr algn="l"/>
          <a:r>
            <a:rPr lang="fi-FI" dirty="0"/>
            <a:t>Selkokieli           |</a:t>
          </a:r>
        </a:p>
      </dgm:t>
      <dgm:extLst>
        <a:ext uri="{E40237B7-FDA0-4F09-8148-C483321AD2D9}">
          <dgm14:cNvPr xmlns:dgm14="http://schemas.microsoft.com/office/drawing/2010/diagram" id="0" name="" descr="Taulukko, jossa lukee neljän laatikon otsikko ja opiskelija kirjoittaa tyhjään kohtaan oman esimerkin: erikoiskieli, yleiskieli, selkeä kieli ja selkokieli.&#10;"/>
        </a:ext>
      </dgm:extLst>
    </dgm:pt>
    <dgm:pt modelId="{514DCD9E-A4A0-4837-A79F-F43552CB24BB}" type="parTrans" cxnId="{B54746CE-93F4-4277-B057-45ABFA885C3E}">
      <dgm:prSet/>
      <dgm:spPr/>
      <dgm:t>
        <a:bodyPr/>
        <a:lstStyle/>
        <a:p>
          <a:endParaRPr lang="fi-FI"/>
        </a:p>
      </dgm:t>
    </dgm:pt>
    <dgm:pt modelId="{61B1BB38-B6DD-41E0-9C5B-EB8C23B21875}" type="sibTrans" cxnId="{B54746CE-93F4-4277-B057-45ABFA885C3E}">
      <dgm:prSet/>
      <dgm:spPr/>
      <dgm:t>
        <a:bodyPr/>
        <a:lstStyle/>
        <a:p>
          <a:endParaRPr lang="fi-FI"/>
        </a:p>
      </dgm:t>
    </dgm:pt>
    <dgm:pt modelId="{EDD2A3FE-7E79-46BD-9171-8C19749EC5E7}">
      <dgm:prSet phldrT="[Teksti]"/>
      <dgm:spPr/>
      <dgm:t>
        <a:bodyPr/>
        <a:lstStyle/>
        <a:p>
          <a:pPr algn="l"/>
          <a:r>
            <a:rPr lang="fi-FI" dirty="0"/>
            <a:t>Erikoiskieli        | 	 	 </a:t>
          </a:r>
        </a:p>
      </dgm:t>
      <dgm:extLst>
        <a:ext uri="{E40237B7-FDA0-4F09-8148-C483321AD2D9}">
          <dgm14:cNvPr xmlns:dgm14="http://schemas.microsoft.com/office/drawing/2010/diagram" id="0" name="" descr="Taulukko, jossa lukee neljän laatikon otsikko ja opiskelija kirjoittaa tyhjään kohtaan oman esimerkin: erikoiskieli, yleiskieli, selkeä kieli ja selkokieli.&#10;"/>
        </a:ext>
      </dgm:extLst>
    </dgm:pt>
    <dgm:pt modelId="{0BC57707-63F9-4102-A23D-496FEF0BD75B}" type="sibTrans" cxnId="{84E8C562-ADA4-4E41-9261-8520E31DFA7B}">
      <dgm:prSet/>
      <dgm:spPr/>
      <dgm:t>
        <a:bodyPr/>
        <a:lstStyle/>
        <a:p>
          <a:endParaRPr lang="fi-FI"/>
        </a:p>
      </dgm:t>
    </dgm:pt>
    <dgm:pt modelId="{A7A1041E-97DA-4170-894B-2AF708C6E4CE}" type="parTrans" cxnId="{84E8C562-ADA4-4E41-9261-8520E31DFA7B}">
      <dgm:prSet/>
      <dgm:spPr/>
      <dgm:t>
        <a:bodyPr/>
        <a:lstStyle/>
        <a:p>
          <a:endParaRPr lang="fi-FI"/>
        </a:p>
      </dgm:t>
    </dgm:pt>
    <dgm:pt modelId="{E8B67A9F-80BB-483E-B763-6D1281C46DB6}" type="pres">
      <dgm:prSet presAssocID="{D444EA84-6ADC-45BD-B630-81931BD8C921}" presName="Name0" presStyleCnt="0">
        <dgm:presLayoutVars>
          <dgm:dir/>
          <dgm:animLvl val="lvl"/>
          <dgm:resizeHandles val="exact"/>
        </dgm:presLayoutVars>
      </dgm:prSet>
      <dgm:spPr/>
    </dgm:pt>
    <dgm:pt modelId="{9D968885-7CC4-4301-AB0E-07A2731AF73C}" type="pres">
      <dgm:prSet presAssocID="{C9134787-5B49-4071-AA0A-16A0AE58A402}" presName="boxAndChildren" presStyleCnt="0"/>
      <dgm:spPr/>
    </dgm:pt>
    <dgm:pt modelId="{5AFE7917-742C-4A83-928E-D8F5DDB6ED1F}" type="pres">
      <dgm:prSet presAssocID="{C9134787-5B49-4071-AA0A-16A0AE58A402}" presName="parentTextBox" presStyleLbl="node1" presStyleIdx="0" presStyleCnt="4"/>
      <dgm:spPr/>
    </dgm:pt>
    <dgm:pt modelId="{806C990D-C773-425E-BA98-0BE3E7F0DEE0}" type="pres">
      <dgm:prSet presAssocID="{4C8B44CB-B82E-4D78-B006-A990DC40D072}" presName="sp" presStyleCnt="0"/>
      <dgm:spPr/>
    </dgm:pt>
    <dgm:pt modelId="{90954F33-48DA-4899-B214-E2D048A0D3C2}" type="pres">
      <dgm:prSet presAssocID="{2CCF1D64-5ED7-4AAF-B69E-0D46AA0CEE7E}" presName="arrowAndChildren" presStyleCnt="0"/>
      <dgm:spPr/>
    </dgm:pt>
    <dgm:pt modelId="{9007D8D3-3B11-4D64-BDC7-58FE2218919A}" type="pres">
      <dgm:prSet presAssocID="{2CCF1D64-5ED7-4AAF-B69E-0D46AA0CEE7E}" presName="parentTextArrow" presStyleLbl="node1" presStyleIdx="1" presStyleCnt="4"/>
      <dgm:spPr/>
    </dgm:pt>
    <dgm:pt modelId="{60C7311F-8B83-472E-8DF3-16A8639FEF34}" type="pres">
      <dgm:prSet presAssocID="{44A9E8F8-81BF-4603-8DDD-4EDFCEF50241}" presName="sp" presStyleCnt="0"/>
      <dgm:spPr/>
    </dgm:pt>
    <dgm:pt modelId="{FABADD25-54D3-4F6E-931D-2798DD2F10F6}" type="pres">
      <dgm:prSet presAssocID="{50D78DEB-8DDA-4FA2-93F9-052E903F1C06}" presName="arrowAndChildren" presStyleCnt="0"/>
      <dgm:spPr/>
    </dgm:pt>
    <dgm:pt modelId="{1EFABBE2-F15D-456C-B5D5-81DEB9CFA287}" type="pres">
      <dgm:prSet presAssocID="{50D78DEB-8DDA-4FA2-93F9-052E903F1C06}" presName="parentTextArrow" presStyleLbl="node1" presStyleIdx="2" presStyleCnt="4"/>
      <dgm:spPr/>
    </dgm:pt>
    <dgm:pt modelId="{3A2AF19D-C001-4E37-8324-1DFE8B9739D9}" type="pres">
      <dgm:prSet presAssocID="{0BC57707-63F9-4102-A23D-496FEF0BD75B}" presName="sp" presStyleCnt="0"/>
      <dgm:spPr/>
    </dgm:pt>
    <dgm:pt modelId="{5D68AB3E-814F-43D5-9D5C-15E8923557E3}" type="pres">
      <dgm:prSet presAssocID="{EDD2A3FE-7E79-46BD-9171-8C19749EC5E7}" presName="arrowAndChildren" presStyleCnt="0"/>
      <dgm:spPr/>
    </dgm:pt>
    <dgm:pt modelId="{1E5C54AB-61EA-45EA-8986-21BA36CB39DC}" type="pres">
      <dgm:prSet presAssocID="{EDD2A3FE-7E79-46BD-9171-8C19749EC5E7}" presName="parentTextArrow" presStyleLbl="node1" presStyleIdx="3" presStyleCnt="4" custLinFactNeighborX="-12105" custLinFactNeighborY="-4804"/>
      <dgm:spPr/>
    </dgm:pt>
  </dgm:ptLst>
  <dgm:cxnLst>
    <dgm:cxn modelId="{A490EB2F-035F-4322-A0D2-6C3C5394076B}" type="presOf" srcId="{EDD2A3FE-7E79-46BD-9171-8C19749EC5E7}" destId="{1E5C54AB-61EA-45EA-8986-21BA36CB39DC}" srcOrd="0" destOrd="0" presId="urn:microsoft.com/office/officeart/2005/8/layout/process4"/>
    <dgm:cxn modelId="{8EC21038-00F5-4379-85F4-CB1EFEF027C5}" type="presOf" srcId="{2CCF1D64-5ED7-4AAF-B69E-0D46AA0CEE7E}" destId="{9007D8D3-3B11-4D64-BDC7-58FE2218919A}" srcOrd="0" destOrd="0" presId="urn:microsoft.com/office/officeart/2005/8/layout/process4"/>
    <dgm:cxn modelId="{84E8C562-ADA4-4E41-9261-8520E31DFA7B}" srcId="{D444EA84-6ADC-45BD-B630-81931BD8C921}" destId="{EDD2A3FE-7E79-46BD-9171-8C19749EC5E7}" srcOrd="0" destOrd="0" parTransId="{A7A1041E-97DA-4170-894B-2AF708C6E4CE}" sibTransId="{0BC57707-63F9-4102-A23D-496FEF0BD75B}"/>
    <dgm:cxn modelId="{E7396E75-5211-478E-9ADA-CE54685215CC}" type="presOf" srcId="{C9134787-5B49-4071-AA0A-16A0AE58A402}" destId="{5AFE7917-742C-4A83-928E-D8F5DDB6ED1F}" srcOrd="0" destOrd="0" presId="urn:microsoft.com/office/officeart/2005/8/layout/process4"/>
    <dgm:cxn modelId="{F9627E7F-523B-4A9E-98FD-351AD5F2851C}" type="presOf" srcId="{50D78DEB-8DDA-4FA2-93F9-052E903F1C06}" destId="{1EFABBE2-F15D-456C-B5D5-81DEB9CFA287}" srcOrd="0" destOrd="0" presId="urn:microsoft.com/office/officeart/2005/8/layout/process4"/>
    <dgm:cxn modelId="{527AF497-0E7D-4136-A6DA-D21FF911BE97}" srcId="{D444EA84-6ADC-45BD-B630-81931BD8C921}" destId="{50D78DEB-8DDA-4FA2-93F9-052E903F1C06}" srcOrd="1" destOrd="0" parTransId="{15D442EF-C213-4F9A-8B10-6C9F8DD32953}" sibTransId="{44A9E8F8-81BF-4603-8DDD-4EDFCEF50241}"/>
    <dgm:cxn modelId="{C6A32EAA-A1BA-462A-87BA-6D460963ADBE}" type="presOf" srcId="{D444EA84-6ADC-45BD-B630-81931BD8C921}" destId="{E8B67A9F-80BB-483E-B763-6D1281C46DB6}" srcOrd="0" destOrd="0" presId="urn:microsoft.com/office/officeart/2005/8/layout/process4"/>
    <dgm:cxn modelId="{B54746CE-93F4-4277-B057-45ABFA885C3E}" srcId="{D444EA84-6ADC-45BD-B630-81931BD8C921}" destId="{C9134787-5B49-4071-AA0A-16A0AE58A402}" srcOrd="3" destOrd="0" parTransId="{514DCD9E-A4A0-4837-A79F-F43552CB24BB}" sibTransId="{61B1BB38-B6DD-41E0-9C5B-EB8C23B21875}"/>
    <dgm:cxn modelId="{0BB90AF5-2D17-4944-AD90-599451568091}" srcId="{D444EA84-6ADC-45BD-B630-81931BD8C921}" destId="{2CCF1D64-5ED7-4AAF-B69E-0D46AA0CEE7E}" srcOrd="2" destOrd="0" parTransId="{56836CBE-A54F-414C-875D-03A35B1CFF0E}" sibTransId="{4C8B44CB-B82E-4D78-B006-A990DC40D072}"/>
    <dgm:cxn modelId="{11B6A003-33A5-45DC-998F-FE9CD93A404B}" type="presParOf" srcId="{E8B67A9F-80BB-483E-B763-6D1281C46DB6}" destId="{9D968885-7CC4-4301-AB0E-07A2731AF73C}" srcOrd="0" destOrd="0" presId="urn:microsoft.com/office/officeart/2005/8/layout/process4"/>
    <dgm:cxn modelId="{5E2D4FE0-B559-43EE-8DAF-A1120B86C82A}" type="presParOf" srcId="{9D968885-7CC4-4301-AB0E-07A2731AF73C}" destId="{5AFE7917-742C-4A83-928E-D8F5DDB6ED1F}" srcOrd="0" destOrd="0" presId="urn:microsoft.com/office/officeart/2005/8/layout/process4"/>
    <dgm:cxn modelId="{6873389D-A735-43BE-B072-78CCCEAC62EF}" type="presParOf" srcId="{E8B67A9F-80BB-483E-B763-6D1281C46DB6}" destId="{806C990D-C773-425E-BA98-0BE3E7F0DEE0}" srcOrd="1" destOrd="0" presId="urn:microsoft.com/office/officeart/2005/8/layout/process4"/>
    <dgm:cxn modelId="{FD227259-D5CA-46D7-9E75-491F0626222A}" type="presParOf" srcId="{E8B67A9F-80BB-483E-B763-6D1281C46DB6}" destId="{90954F33-48DA-4899-B214-E2D048A0D3C2}" srcOrd="2" destOrd="0" presId="urn:microsoft.com/office/officeart/2005/8/layout/process4"/>
    <dgm:cxn modelId="{0D7A3E52-57AD-47D5-8C0C-D1959C80E98A}" type="presParOf" srcId="{90954F33-48DA-4899-B214-E2D048A0D3C2}" destId="{9007D8D3-3B11-4D64-BDC7-58FE2218919A}" srcOrd="0" destOrd="0" presId="urn:microsoft.com/office/officeart/2005/8/layout/process4"/>
    <dgm:cxn modelId="{AC4B8789-3ECC-48C4-8637-0DD2604FDD7C}" type="presParOf" srcId="{E8B67A9F-80BB-483E-B763-6D1281C46DB6}" destId="{60C7311F-8B83-472E-8DF3-16A8639FEF34}" srcOrd="3" destOrd="0" presId="urn:microsoft.com/office/officeart/2005/8/layout/process4"/>
    <dgm:cxn modelId="{5C79FACF-F81D-4B54-B82D-4CCE647FA023}" type="presParOf" srcId="{E8B67A9F-80BB-483E-B763-6D1281C46DB6}" destId="{FABADD25-54D3-4F6E-931D-2798DD2F10F6}" srcOrd="4" destOrd="0" presId="urn:microsoft.com/office/officeart/2005/8/layout/process4"/>
    <dgm:cxn modelId="{B1D73B16-E753-4747-8D56-4F5A5A8D97BC}" type="presParOf" srcId="{FABADD25-54D3-4F6E-931D-2798DD2F10F6}" destId="{1EFABBE2-F15D-456C-B5D5-81DEB9CFA287}" srcOrd="0" destOrd="0" presId="urn:microsoft.com/office/officeart/2005/8/layout/process4"/>
    <dgm:cxn modelId="{B62805A1-DA92-4266-A3BA-AD90E4322301}" type="presParOf" srcId="{E8B67A9F-80BB-483E-B763-6D1281C46DB6}" destId="{3A2AF19D-C001-4E37-8324-1DFE8B9739D9}" srcOrd="5" destOrd="0" presId="urn:microsoft.com/office/officeart/2005/8/layout/process4"/>
    <dgm:cxn modelId="{83C0FDE2-0426-4FE4-952F-540FEAC3F8D5}" type="presParOf" srcId="{E8B67A9F-80BB-483E-B763-6D1281C46DB6}" destId="{5D68AB3E-814F-43D5-9D5C-15E8923557E3}" srcOrd="6" destOrd="0" presId="urn:microsoft.com/office/officeart/2005/8/layout/process4"/>
    <dgm:cxn modelId="{FC0D2B7A-5D92-4826-9302-0A3C21CD129E}" type="presParOf" srcId="{5D68AB3E-814F-43D5-9D5C-15E8923557E3}" destId="{1E5C54AB-61EA-45EA-8986-21BA36CB39D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E7917-742C-4A83-928E-D8F5DDB6ED1F}">
      <dsp:nvSpPr>
        <dsp:cNvPr id="0" name=""/>
        <dsp:cNvSpPr/>
      </dsp:nvSpPr>
      <dsp:spPr>
        <a:xfrm>
          <a:off x="0" y="3303429"/>
          <a:ext cx="6790154" cy="722709"/>
        </a:xfrm>
        <a:prstGeom prst="rect">
          <a:avLst/>
        </a:prstGeom>
        <a:solidFill>
          <a:srgbClr val="004F88">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l" defTabSz="1155700">
            <a:lnSpc>
              <a:spcPct val="90000"/>
            </a:lnSpc>
            <a:spcBef>
              <a:spcPct val="0"/>
            </a:spcBef>
            <a:spcAft>
              <a:spcPct val="35000"/>
            </a:spcAft>
            <a:buNone/>
          </a:pPr>
          <a:r>
            <a:rPr lang="fi-FI" sz="2600" kern="1200" dirty="0"/>
            <a:t>Selkokieli           | </a:t>
          </a:r>
          <a:r>
            <a:rPr lang="fi-FI" sz="2600" i="1" kern="1200" dirty="0"/>
            <a:t>veressä on vähän happea</a:t>
          </a:r>
          <a:r>
            <a:rPr lang="fi-FI" sz="2600" kern="1200" dirty="0"/>
            <a:t> </a:t>
          </a:r>
        </a:p>
      </dsp:txBody>
      <dsp:txXfrm>
        <a:off x="0" y="3303429"/>
        <a:ext cx="6790154" cy="722709"/>
      </dsp:txXfrm>
    </dsp:sp>
    <dsp:sp modelId="{9007D8D3-3B11-4D64-BDC7-58FE2218919A}">
      <dsp:nvSpPr>
        <dsp:cNvPr id="0" name=""/>
        <dsp:cNvSpPr/>
      </dsp:nvSpPr>
      <dsp:spPr>
        <a:xfrm rot="10800000">
          <a:off x="0" y="2202742"/>
          <a:ext cx="6790154" cy="1111527"/>
        </a:xfrm>
        <a:prstGeom prst="upArrowCallout">
          <a:avLst/>
        </a:prstGeom>
        <a:solidFill>
          <a:srgbClr val="004F88">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l" defTabSz="1155700">
            <a:lnSpc>
              <a:spcPct val="90000"/>
            </a:lnSpc>
            <a:spcBef>
              <a:spcPct val="0"/>
            </a:spcBef>
            <a:spcAft>
              <a:spcPct val="35000"/>
            </a:spcAft>
            <a:buNone/>
          </a:pPr>
          <a:r>
            <a:rPr lang="fi-FI" sz="2600" kern="1200"/>
            <a:t>Selkeä kieli        | </a:t>
          </a:r>
          <a:r>
            <a:rPr lang="fi-FI" sz="2600" i="1" kern="1200"/>
            <a:t>veren vähähappisuus</a:t>
          </a:r>
        </a:p>
      </dsp:txBody>
      <dsp:txXfrm rot="10800000">
        <a:off x="0" y="2202742"/>
        <a:ext cx="6790154" cy="722237"/>
      </dsp:txXfrm>
    </dsp:sp>
    <dsp:sp modelId="{1EFABBE2-F15D-456C-B5D5-81DEB9CFA287}">
      <dsp:nvSpPr>
        <dsp:cNvPr id="0" name=""/>
        <dsp:cNvSpPr/>
      </dsp:nvSpPr>
      <dsp:spPr>
        <a:xfrm rot="10800000">
          <a:off x="0" y="1102055"/>
          <a:ext cx="6790154" cy="1111527"/>
        </a:xfrm>
        <a:prstGeom prst="upArrowCallout">
          <a:avLst/>
        </a:prstGeom>
        <a:solidFill>
          <a:srgbClr val="004F88">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l" defTabSz="1155700">
            <a:lnSpc>
              <a:spcPct val="90000"/>
            </a:lnSpc>
            <a:spcBef>
              <a:spcPct val="0"/>
            </a:spcBef>
            <a:spcAft>
              <a:spcPct val="35000"/>
            </a:spcAft>
            <a:buNone/>
          </a:pPr>
          <a:r>
            <a:rPr lang="fi-FI" sz="2600" kern="1200"/>
            <a:t>Yleiskieli            | </a:t>
          </a:r>
          <a:r>
            <a:rPr lang="fi-FI" sz="2600" i="1" kern="1200"/>
            <a:t>happivajaus</a:t>
          </a:r>
          <a:endParaRPr lang="fi-FI" sz="2600" kern="1200"/>
        </a:p>
      </dsp:txBody>
      <dsp:txXfrm rot="10800000">
        <a:off x="0" y="1102055"/>
        <a:ext cx="6790154" cy="722237"/>
      </dsp:txXfrm>
    </dsp:sp>
    <dsp:sp modelId="{1E5C54AB-61EA-45EA-8986-21BA36CB39DC}">
      <dsp:nvSpPr>
        <dsp:cNvPr id="0" name=""/>
        <dsp:cNvSpPr/>
      </dsp:nvSpPr>
      <dsp:spPr>
        <a:xfrm rot="10800000">
          <a:off x="0" y="0"/>
          <a:ext cx="6790154" cy="1111527"/>
        </a:xfrm>
        <a:prstGeom prst="upArrowCallout">
          <a:avLst/>
        </a:prstGeom>
        <a:solidFill>
          <a:srgbClr val="004F8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912" tIns="184912" rIns="184912" bIns="184912" numCol="1" spcCol="1270" anchor="ctr" anchorCtr="0">
          <a:noAutofit/>
        </a:bodyPr>
        <a:lstStyle/>
        <a:p>
          <a:pPr marL="0" lvl="0" indent="0" algn="l" defTabSz="1155700">
            <a:lnSpc>
              <a:spcPct val="90000"/>
            </a:lnSpc>
            <a:spcBef>
              <a:spcPct val="0"/>
            </a:spcBef>
            <a:spcAft>
              <a:spcPct val="35000"/>
            </a:spcAft>
            <a:buNone/>
          </a:pPr>
          <a:r>
            <a:rPr lang="fi-FI" sz="2600" kern="1200"/>
            <a:t>Erikoiskieli        | </a:t>
          </a:r>
          <a:r>
            <a:rPr lang="fi-FI" sz="2600" i="1" kern="1200"/>
            <a:t>hypoksemia</a:t>
          </a:r>
          <a:r>
            <a:rPr lang="fi-FI" sz="2600" kern="1200"/>
            <a:t>	 	 </a:t>
          </a:r>
        </a:p>
      </dsp:txBody>
      <dsp:txXfrm rot="10800000">
        <a:off x="0" y="0"/>
        <a:ext cx="6790154" cy="7222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FE7917-742C-4A83-928E-D8F5DDB6ED1F}">
      <dsp:nvSpPr>
        <dsp:cNvPr id="0" name=""/>
        <dsp:cNvSpPr/>
      </dsp:nvSpPr>
      <dsp:spPr>
        <a:xfrm>
          <a:off x="0" y="2706081"/>
          <a:ext cx="8883322" cy="592024"/>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fi-FI" sz="2100" kern="1200" dirty="0"/>
            <a:t>Selkokieli           |</a:t>
          </a:r>
        </a:p>
      </dsp:txBody>
      <dsp:txXfrm>
        <a:off x="0" y="2706081"/>
        <a:ext cx="8883322" cy="592024"/>
      </dsp:txXfrm>
    </dsp:sp>
    <dsp:sp modelId="{9007D8D3-3B11-4D64-BDC7-58FE2218919A}">
      <dsp:nvSpPr>
        <dsp:cNvPr id="0" name=""/>
        <dsp:cNvSpPr/>
      </dsp:nvSpPr>
      <dsp:spPr>
        <a:xfrm rot="10800000">
          <a:off x="0" y="1804428"/>
          <a:ext cx="8883322" cy="910533"/>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fi-FI" sz="2100" kern="1200" dirty="0"/>
            <a:t>Selkeä kieli        |</a:t>
          </a:r>
          <a:endParaRPr lang="fi-FI" sz="2100" i="1" kern="1200" dirty="0"/>
        </a:p>
      </dsp:txBody>
      <dsp:txXfrm rot="10800000">
        <a:off x="0" y="1804428"/>
        <a:ext cx="8883322" cy="591637"/>
      </dsp:txXfrm>
    </dsp:sp>
    <dsp:sp modelId="{1EFABBE2-F15D-456C-B5D5-81DEB9CFA287}">
      <dsp:nvSpPr>
        <dsp:cNvPr id="0" name=""/>
        <dsp:cNvSpPr/>
      </dsp:nvSpPr>
      <dsp:spPr>
        <a:xfrm rot="10800000">
          <a:off x="0" y="902775"/>
          <a:ext cx="8883322" cy="910533"/>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fi-FI" sz="2100" kern="1200" dirty="0"/>
            <a:t>Yleiskieli            |</a:t>
          </a:r>
        </a:p>
      </dsp:txBody>
      <dsp:txXfrm rot="10800000">
        <a:off x="0" y="902775"/>
        <a:ext cx="8883322" cy="591637"/>
      </dsp:txXfrm>
    </dsp:sp>
    <dsp:sp modelId="{1E5C54AB-61EA-45EA-8986-21BA36CB39DC}">
      <dsp:nvSpPr>
        <dsp:cNvPr id="0" name=""/>
        <dsp:cNvSpPr/>
      </dsp:nvSpPr>
      <dsp:spPr>
        <a:xfrm rot="10800000">
          <a:off x="0" y="0"/>
          <a:ext cx="8883322" cy="910533"/>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l" defTabSz="933450">
            <a:lnSpc>
              <a:spcPct val="90000"/>
            </a:lnSpc>
            <a:spcBef>
              <a:spcPct val="0"/>
            </a:spcBef>
            <a:spcAft>
              <a:spcPct val="35000"/>
            </a:spcAft>
            <a:buNone/>
          </a:pPr>
          <a:r>
            <a:rPr lang="fi-FI" sz="2100" kern="1200" dirty="0"/>
            <a:t>Erikoiskieli        | 	 	 </a:t>
          </a:r>
        </a:p>
      </dsp:txBody>
      <dsp:txXfrm rot="10800000">
        <a:off x="0" y="0"/>
        <a:ext cx="8883322" cy="59163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3:41:47.82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1,'0'8,"0"10,0 11,0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5-11-04T13:41:30.99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BCB7F-90C4-4905-87C8-935717712419}" type="datetimeFigureOut">
              <a:rPr lang="en-FI" smtClean="0"/>
              <a:t>13/02/2026</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330DD9-A425-4AA9-9EAD-47B4459D8BEC}" type="slidenum">
              <a:rPr lang="en-FI" smtClean="0"/>
              <a:t>‹#›</a:t>
            </a:fld>
            <a:endParaRPr lang="en-FI"/>
          </a:p>
        </p:txBody>
      </p:sp>
    </p:spTree>
    <p:extLst>
      <p:ext uri="{BB962C8B-B14F-4D97-AF65-F5344CB8AC3E}">
        <p14:creationId xmlns:p14="http://schemas.microsoft.com/office/powerpoint/2010/main" val="4280116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6F330DD9-A425-4AA9-9EAD-47B4459D8BEC}" type="slidenum">
              <a:rPr lang="en-FI" smtClean="0"/>
              <a:t>1</a:t>
            </a:fld>
            <a:endParaRPr lang="en-FI"/>
          </a:p>
        </p:txBody>
      </p:sp>
    </p:spTree>
    <p:extLst>
      <p:ext uri="{BB962C8B-B14F-4D97-AF65-F5344CB8AC3E}">
        <p14:creationId xmlns:p14="http://schemas.microsoft.com/office/powerpoint/2010/main" val="3045221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indent="0">
              <a:buNone/>
            </a:pPr>
            <a:r>
              <a:rPr lang="fi-FI" dirty="0"/>
              <a:t>Selkokielen varsinaiset tarvitsijat ryhmitellään usein näin: </a:t>
            </a:r>
          </a:p>
          <a:p>
            <a:pPr marL="457200" indent="-457200">
              <a:buFont typeface="+mj-lt"/>
              <a:buAutoNum type="arabicPeriod"/>
            </a:pPr>
            <a:r>
              <a:rPr lang="fi-FI" dirty="0"/>
              <a:t>synnynnäiset neurobiologiset syyt</a:t>
            </a:r>
            <a:br>
              <a:rPr lang="fi-FI" dirty="0"/>
            </a:br>
            <a:r>
              <a:rPr lang="fi-FI" dirty="0"/>
              <a:t>- esim. kehitysvamma, dysfasia, lukivaikeus, ADHD tms.</a:t>
            </a:r>
          </a:p>
          <a:p>
            <a:pPr marL="457200" indent="-457200">
              <a:buFont typeface="+mj-lt"/>
              <a:buAutoNum type="arabicPeriod"/>
            </a:pPr>
            <a:r>
              <a:rPr lang="fi-FI" dirty="0"/>
              <a:t>- elinaikana tapahtuva kielitaidon heikentyminen </a:t>
            </a:r>
            <a:br>
              <a:rPr lang="fi-FI" dirty="0"/>
            </a:br>
            <a:r>
              <a:rPr lang="fi-FI" dirty="0"/>
              <a:t>- esim. muistisairaus, afasia</a:t>
            </a:r>
          </a:p>
          <a:p>
            <a:pPr marL="457200" indent="-457200">
              <a:buFont typeface="+mj-lt"/>
              <a:buAutoNum type="arabicPeriod"/>
            </a:pPr>
            <a:r>
              <a:rPr lang="fi-FI" dirty="0"/>
              <a:t>suomi ei ole äidinkieli.</a:t>
            </a:r>
          </a:p>
          <a:p>
            <a:endParaRPr lang="fi-FI" dirty="0"/>
          </a:p>
        </p:txBody>
      </p:sp>
      <p:sp>
        <p:nvSpPr>
          <p:cNvPr id="4" name="Dian numeron paikkamerkki 3"/>
          <p:cNvSpPr>
            <a:spLocks noGrp="1"/>
          </p:cNvSpPr>
          <p:nvPr>
            <p:ph type="sldNum" sz="quarter" idx="5"/>
          </p:nvPr>
        </p:nvSpPr>
        <p:spPr/>
        <p:txBody>
          <a:bodyPr/>
          <a:lstStyle/>
          <a:p>
            <a:fld id="{6F330DD9-A425-4AA9-9EAD-47B4459D8BEC}" type="slidenum">
              <a:rPr lang="en-FI" smtClean="0"/>
              <a:t>11</a:t>
            </a:fld>
            <a:endParaRPr lang="en-FI"/>
          </a:p>
        </p:txBody>
      </p:sp>
    </p:spTree>
    <p:extLst>
      <p:ext uri="{BB962C8B-B14F-4D97-AF65-F5344CB8AC3E}">
        <p14:creationId xmlns:p14="http://schemas.microsoft.com/office/powerpoint/2010/main" val="1809703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23476-318A-217D-CFE2-C8D4FCD652C5}"/>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1F83AD1D-D97A-A3CD-B3A0-6A1CCC7ABE4B}"/>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62E3E04B-827C-EA99-DB17-3FE41F36CEC9}"/>
              </a:ext>
            </a:extLst>
          </p:cNvPr>
          <p:cNvSpPr>
            <a:spLocks noGrp="1"/>
          </p:cNvSpPr>
          <p:nvPr>
            <p:ph type="body" idx="1"/>
          </p:nvPr>
        </p:nvSpPr>
        <p:spPr/>
        <p:txBody>
          <a:bodyPr/>
          <a:lstStyle/>
          <a:p>
            <a:r>
              <a:rPr lang="fi-FI" dirty="0"/>
              <a:t>Suomen kielen tasot</a:t>
            </a:r>
          </a:p>
          <a:p>
            <a:pPr marL="171450" indent="-171450">
              <a:buFontTx/>
              <a:buChar char="-"/>
            </a:pPr>
            <a:r>
              <a:rPr lang="fi-FI" dirty="0"/>
              <a:t>Ylin taso on yleiskieli eli asiantuntijakieli. Kun asiantuntijat puhuvat keskenään, voidaan käyttää melko monimutkaista kieltä ja käyttää sellaisia termejä, jotka ovat vieraita yleiskielellä ja joita ei kuule esimerkiksi uutisissa</a:t>
            </a:r>
          </a:p>
          <a:p>
            <a:pPr marL="171450" indent="-171450">
              <a:buFontTx/>
              <a:buChar char="-"/>
            </a:pPr>
            <a:r>
              <a:rPr lang="fi-FI" dirty="0"/>
              <a:t>Toinen taso on yleiskieli, jota käytetään uutisissa ja sitä käytetään, kun viestitään suurille yleisöille</a:t>
            </a:r>
          </a:p>
          <a:p>
            <a:pPr marL="171450" indent="-171450">
              <a:buFontTx/>
              <a:buChar char="-"/>
            </a:pPr>
            <a:r>
              <a:rPr lang="fi-FI" dirty="0"/>
              <a:t>Selkeä kieli on yleiskielen ja selkokielen välissä. Eli se on yleiskieltä selkeämpää, mutta ei kuitenkaan ole selkokielen tasolla. Sitä käytetään usein esimerkiksi julkisissa ohjeissa ja käyttöohjeissa. Usein selkeä kieli eroaa selkokielestä siten, että viestin määrää ei ole ihan niin paljon rajattu kuin selkokielessä. Sitä on muokattu erityisesti </a:t>
            </a:r>
            <a:r>
              <a:rPr lang="fi-FI" b="1" dirty="0"/>
              <a:t>rakenteeltaan ja sanastoltaan </a:t>
            </a:r>
            <a:r>
              <a:rPr lang="fi-FI" dirty="0"/>
              <a:t>ymmärrettävämmäksi.</a:t>
            </a:r>
          </a:p>
          <a:p>
            <a:pPr marL="171450" indent="-171450">
              <a:buFontTx/>
              <a:buChar char="-"/>
            </a:pPr>
            <a:r>
              <a:rPr lang="fi-FI" dirty="0"/>
              <a:t>Sitten on selkokieli, joka on kaikista helpoin ymmärtää. Esimerkiksi selkouutiset voi googlata ja lukea tai kuunnella niitä. Suomen opettaja voi osata käyttää selkokieltä. Sitä on muokattu </a:t>
            </a:r>
            <a:r>
              <a:rPr lang="fi-FI" b="1" dirty="0"/>
              <a:t>sisällöltään, rakenteeltaan ja sanastoltaan </a:t>
            </a:r>
            <a:r>
              <a:rPr lang="fi-FI" dirty="0"/>
              <a:t>ymmärrettävämmäksi ja selkeämmäksi.</a:t>
            </a:r>
            <a:br>
              <a:rPr lang="fi-FI" dirty="0"/>
            </a:br>
            <a:br>
              <a:rPr lang="fi-FI" dirty="0"/>
            </a:br>
            <a:r>
              <a:rPr lang="fi-FI" b="1" dirty="0"/>
              <a:t>KÄYTÄNNÖSSÄ</a:t>
            </a:r>
            <a:r>
              <a:rPr lang="fi-FI" dirty="0"/>
              <a:t> laillistuja voi tietää sanan hypoksemia, mutta jos erikoiskielen sana lausutaan muissa kielissä eri tavalla vaikka olisi samankaltainen sana, ja hän ei ymmärrä sitä, selittäisin sen </a:t>
            </a:r>
            <a:r>
              <a:rPr lang="fi-FI" b="1" dirty="0"/>
              <a:t>selkokielisesti</a:t>
            </a:r>
            <a:r>
              <a:rPr lang="fi-FI" dirty="0"/>
              <a:t>. Selittäisin sen myös siksi selkokielellä, että laillistuja oppii, miten se sanotaan potilaalle.</a:t>
            </a:r>
          </a:p>
          <a:p>
            <a:pPr marL="171450" indent="-171450">
              <a:buFontTx/>
              <a:buChar char="-"/>
            </a:pPr>
            <a:endParaRPr lang="fi-FI" dirty="0"/>
          </a:p>
          <a:p>
            <a:pPr marL="171450" indent="-171450">
              <a:buFontTx/>
              <a:buChar char="-"/>
            </a:pPr>
            <a:r>
              <a:rPr lang="fi-FI" dirty="0"/>
              <a:t>Hoitoalalla tarvitaan usein selkeää kieltä tai selkokieltä myös siksi, että jos esimerkiksi sairastumme vakavasti tai sattuu tapaturma, niin silloin olemme ei-niin-vastaanottavassa tilassa, eli silloin täytyy puhua selkeästi, jotta ymmärrämme ohjeet vaikeassa tilanteessa. Tai omaisemme on tällaisessa tilanteessa.</a:t>
            </a:r>
            <a:br>
              <a:rPr lang="fi-FI" b="1" dirty="0"/>
            </a:br>
            <a:r>
              <a:rPr lang="fi-FI" b="1" dirty="0"/>
              <a:t> &gt; Myös suomen oppijan pitää oppia puhumaan potilaille ja omaisille selkeästi.</a:t>
            </a:r>
          </a:p>
        </p:txBody>
      </p:sp>
      <p:sp>
        <p:nvSpPr>
          <p:cNvPr id="4" name="Dian numeron paikkamerkki 3">
            <a:extLst>
              <a:ext uri="{FF2B5EF4-FFF2-40B4-BE49-F238E27FC236}">
                <a16:creationId xmlns:a16="http://schemas.microsoft.com/office/drawing/2014/main" id="{350AC81F-2B6F-B01E-8FAE-DE43384EA28D}"/>
              </a:ext>
            </a:extLst>
          </p:cNvPr>
          <p:cNvSpPr>
            <a:spLocks noGrp="1"/>
          </p:cNvSpPr>
          <p:nvPr>
            <p:ph type="sldNum" sz="quarter" idx="5"/>
          </p:nvPr>
        </p:nvSpPr>
        <p:spPr/>
        <p:txBody>
          <a:bodyPr/>
          <a:lstStyle/>
          <a:p>
            <a:fld id="{FB7FF419-EEE5-423D-9078-1F8D80EEB1A6}" type="slidenum">
              <a:rPr lang="en-US" smtClean="0"/>
              <a:t>12</a:t>
            </a:fld>
            <a:endParaRPr lang="en-US"/>
          </a:p>
        </p:txBody>
      </p:sp>
    </p:spTree>
    <p:extLst>
      <p:ext uri="{BB962C8B-B14F-4D97-AF65-F5344CB8AC3E}">
        <p14:creationId xmlns:p14="http://schemas.microsoft.com/office/powerpoint/2010/main" val="3228662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65F971-6DC4-F838-317B-3A0FEB690937}"/>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A2D0105A-1DDD-F7FC-BC11-191C8E0AC7A1}"/>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EEE98C58-5FF6-A801-96D1-7BF9FD8E3455}"/>
              </a:ext>
            </a:extLst>
          </p:cNvPr>
          <p:cNvSpPr>
            <a:spLocks noGrp="1"/>
          </p:cNvSpPr>
          <p:nvPr>
            <p:ph type="body" idx="1"/>
          </p:nvPr>
        </p:nvSpPr>
        <p:spPr/>
        <p:txBody>
          <a:bodyPr/>
          <a:lstStyle/>
          <a:p>
            <a:r>
              <a:rPr lang="fi-FI" dirty="0"/>
              <a:t>Asiantuntijakieli</a:t>
            </a:r>
          </a:p>
          <a:p>
            <a:r>
              <a:rPr lang="fi-FI" dirty="0"/>
              <a:t>Yleiskieli</a:t>
            </a:r>
          </a:p>
          <a:p>
            <a:r>
              <a:rPr lang="fi-FI" dirty="0"/>
              <a:t>Selkeä kieli</a:t>
            </a:r>
          </a:p>
          <a:p>
            <a:r>
              <a:rPr lang="fi-FI" dirty="0"/>
              <a:t>Selkokieli </a:t>
            </a:r>
          </a:p>
          <a:p>
            <a:endParaRPr lang="fi-FI" dirty="0"/>
          </a:p>
        </p:txBody>
      </p:sp>
      <p:sp>
        <p:nvSpPr>
          <p:cNvPr id="4" name="Dian numeron paikkamerkki 3">
            <a:extLst>
              <a:ext uri="{FF2B5EF4-FFF2-40B4-BE49-F238E27FC236}">
                <a16:creationId xmlns:a16="http://schemas.microsoft.com/office/drawing/2014/main" id="{0BB4DE54-6BEF-DCC5-A5C1-2AD4D146595D}"/>
              </a:ext>
            </a:extLst>
          </p:cNvPr>
          <p:cNvSpPr>
            <a:spLocks noGrp="1"/>
          </p:cNvSpPr>
          <p:nvPr>
            <p:ph type="sldNum" sz="quarter" idx="5"/>
          </p:nvPr>
        </p:nvSpPr>
        <p:spPr/>
        <p:txBody>
          <a:bodyPr/>
          <a:lstStyle/>
          <a:p>
            <a:fld id="{6F330DD9-A425-4AA9-9EAD-47B4459D8BEC}" type="slidenum">
              <a:rPr lang="en-FI" smtClean="0"/>
              <a:t>13</a:t>
            </a:fld>
            <a:endParaRPr lang="en-FI"/>
          </a:p>
        </p:txBody>
      </p:sp>
    </p:spTree>
    <p:extLst>
      <p:ext uri="{BB962C8B-B14F-4D97-AF65-F5344CB8AC3E}">
        <p14:creationId xmlns:p14="http://schemas.microsoft.com/office/powerpoint/2010/main" val="4173866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Tässä voi antaa pari minuuttia toisen kanssa miettimisaikaa tai sitten vain olla hetken hiljaa ja pyytää vaikka luonnostelemaan paperille.</a:t>
            </a:r>
          </a:p>
          <a:p>
            <a:r>
              <a:rPr lang="fi-FI"/>
              <a:t>Nämä eivät ole ainoita oikeita vastauksia, voi hyväksyä myös muita, jos kysyy, että millaisia saitte </a:t>
            </a:r>
            <a:br>
              <a:rPr lang="fi-FI"/>
            </a:br>
            <a:r>
              <a:rPr lang="fi-FI"/>
              <a:t>&gt;&gt; No joo, tuossakin on ideaa! Mutta siinä oli tällainen rakenne … tai muuten nätisti </a:t>
            </a:r>
            <a:r>
              <a:rPr lang="fi-FI" err="1"/>
              <a:t>torpata</a:t>
            </a:r>
            <a:r>
              <a:rPr lang="fi-FI"/>
              <a:t>, jos on yhä kovin hankalia esimerkkejä.</a:t>
            </a:r>
          </a:p>
        </p:txBody>
      </p:sp>
      <p:sp>
        <p:nvSpPr>
          <p:cNvPr id="4" name="Dian numeron paikkamerkki 3"/>
          <p:cNvSpPr>
            <a:spLocks noGrp="1"/>
          </p:cNvSpPr>
          <p:nvPr>
            <p:ph type="sldNum" sz="quarter" idx="5"/>
          </p:nvPr>
        </p:nvSpPr>
        <p:spPr/>
        <p:txBody>
          <a:bodyPr/>
          <a:lstStyle/>
          <a:p>
            <a:fld id="{FB7FF419-EEE5-423D-9078-1F8D80EEB1A6}" type="slidenum">
              <a:rPr lang="en-US" smtClean="0"/>
              <a:t>14</a:t>
            </a:fld>
            <a:endParaRPr lang="en-US"/>
          </a:p>
        </p:txBody>
      </p:sp>
    </p:spTree>
    <p:extLst>
      <p:ext uri="{BB962C8B-B14F-4D97-AF65-F5344CB8AC3E}">
        <p14:creationId xmlns:p14="http://schemas.microsoft.com/office/powerpoint/2010/main" val="2751206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FF5A3F-7B7A-03D2-834E-083E5D781A3E}"/>
            </a:ext>
          </a:extLst>
        </p:cNvPr>
        <p:cNvGrpSpPr/>
        <p:nvPr/>
      </p:nvGrpSpPr>
      <p:grpSpPr>
        <a:xfrm>
          <a:off x="0" y="0"/>
          <a:ext cx="0" cy="0"/>
          <a:chOff x="0" y="0"/>
          <a:chExt cx="0" cy="0"/>
        </a:xfrm>
      </p:grpSpPr>
      <p:sp>
        <p:nvSpPr>
          <p:cNvPr id="2" name="Dian kuvan paikkamerkki 1">
            <a:extLst>
              <a:ext uri="{FF2B5EF4-FFF2-40B4-BE49-F238E27FC236}">
                <a16:creationId xmlns:a16="http://schemas.microsoft.com/office/drawing/2014/main" id="{E79A1CFC-D4B5-3A03-33E2-BC415E1B8D09}"/>
              </a:ext>
            </a:extLst>
          </p:cNvPr>
          <p:cNvSpPr>
            <a:spLocks noGrp="1" noRot="1" noChangeAspect="1"/>
          </p:cNvSpPr>
          <p:nvPr>
            <p:ph type="sldImg"/>
          </p:nvPr>
        </p:nvSpPr>
        <p:spPr/>
      </p:sp>
      <p:sp>
        <p:nvSpPr>
          <p:cNvPr id="3" name="Huomautusten paikkamerkki 2">
            <a:extLst>
              <a:ext uri="{FF2B5EF4-FFF2-40B4-BE49-F238E27FC236}">
                <a16:creationId xmlns:a16="http://schemas.microsoft.com/office/drawing/2014/main" id="{6C4938EB-2C0B-BDCC-BCF5-15C9B9A85458}"/>
              </a:ext>
            </a:extLst>
          </p:cNvPr>
          <p:cNvSpPr>
            <a:spLocks noGrp="1"/>
          </p:cNvSpPr>
          <p:nvPr>
            <p:ph type="body" idx="1"/>
          </p:nvPr>
        </p:nvSpPr>
        <p:spPr/>
        <p:txBody>
          <a:bodyPr/>
          <a:lstStyle/>
          <a:p>
            <a:pPr marL="0" indent="0">
              <a:buNone/>
            </a:pPr>
            <a:endParaRPr lang="fi-FI" dirty="0"/>
          </a:p>
          <a:p>
            <a:pPr marL="0" indent="0">
              <a:buNone/>
            </a:pPr>
            <a:r>
              <a:rPr lang="fi-FI" dirty="0"/>
              <a:t>Selkokeskuksen mukaan selkokielistä tietoa pitää tarjota aina silloin, kun</a:t>
            </a:r>
          </a:p>
          <a:p>
            <a:pPr marL="0" indent="0">
              <a:buNone/>
            </a:pPr>
            <a:endParaRPr lang="fi-FI" dirty="0"/>
          </a:p>
          <a:p>
            <a:r>
              <a:rPr lang="fi-FI" dirty="0"/>
              <a:t>    asia koskee kaikkia kansalaisia</a:t>
            </a:r>
          </a:p>
          <a:p>
            <a:r>
              <a:rPr lang="fi-FI" dirty="0"/>
              <a:t>    asia koskee erityisesti selkokieltä tarvitsevia ihmisiä</a:t>
            </a:r>
          </a:p>
          <a:p>
            <a:r>
              <a:rPr lang="fi-FI" dirty="0"/>
              <a:t>    tieto tai palvelu on saatavilla vain digitaalisessa muodossa.</a:t>
            </a:r>
          </a:p>
          <a:p>
            <a:endParaRPr lang="fi-FI" dirty="0"/>
          </a:p>
        </p:txBody>
      </p:sp>
      <p:sp>
        <p:nvSpPr>
          <p:cNvPr id="4" name="Dian numeron paikkamerkki 3">
            <a:extLst>
              <a:ext uri="{FF2B5EF4-FFF2-40B4-BE49-F238E27FC236}">
                <a16:creationId xmlns:a16="http://schemas.microsoft.com/office/drawing/2014/main" id="{68B018A7-7F38-0341-8960-80A388E732B2}"/>
              </a:ext>
            </a:extLst>
          </p:cNvPr>
          <p:cNvSpPr>
            <a:spLocks noGrp="1"/>
          </p:cNvSpPr>
          <p:nvPr>
            <p:ph type="sldNum" sz="quarter" idx="5"/>
          </p:nvPr>
        </p:nvSpPr>
        <p:spPr/>
        <p:txBody>
          <a:bodyPr/>
          <a:lstStyle/>
          <a:p>
            <a:fld id="{6F330DD9-A425-4AA9-9EAD-47B4459D8BEC}" type="slidenum">
              <a:rPr lang="en-FI" smtClean="0"/>
              <a:t>17</a:t>
            </a:fld>
            <a:endParaRPr lang="en-FI"/>
          </a:p>
        </p:txBody>
      </p:sp>
    </p:spTree>
    <p:extLst>
      <p:ext uri="{BB962C8B-B14F-4D97-AF65-F5344CB8AC3E}">
        <p14:creationId xmlns:p14="http://schemas.microsoft.com/office/powerpoint/2010/main" val="3183753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Sanomme usein näin. Oletko joskus itse sanonut tai kuullut sanottavan?</a:t>
            </a:r>
            <a:br>
              <a:rPr lang="fi-FI" dirty="0"/>
            </a:br>
            <a:r>
              <a:rPr lang="fi-FI" dirty="0"/>
              <a:t>Kuulemme tätä paljon myös ohjauskeskusteluissa: ”X pysyy hyvin kärryillä asioista”. </a:t>
            </a:r>
            <a:br>
              <a:rPr lang="fi-FI" dirty="0"/>
            </a:br>
            <a:r>
              <a:rPr lang="fi-FI" dirty="0"/>
              <a:t>Sanonnat livahtavat niin totunnaisesti suustamme, että ymmärrä, etteivät ne ole selkeitä kielenoppijalle.</a:t>
            </a:r>
          </a:p>
          <a:p>
            <a:r>
              <a:rPr lang="fi-FI" dirty="0"/>
              <a:t>Myös jo pelkästään tuo ”kärry”-sana on vaikea suomen oppijalle, ja jos hän ei harrasta hevosia, </a:t>
            </a:r>
            <a:br>
              <a:rPr lang="fi-FI" dirty="0"/>
            </a:br>
            <a:r>
              <a:rPr lang="fi-FI" dirty="0"/>
              <a:t>todennäköisesti hän ei ymmärrä sanonnasta muuta kuin sanan ”pysyä”.</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a:solidFill>
                  <a:schemeClr val="accent3">
                    <a:lumMod val="50000"/>
                  </a:schemeClr>
                </a:solidFill>
              </a:rPr>
              <a:t>Voisit kysyä mieluummin: </a:t>
            </a:r>
            <a:br>
              <a:rPr lang="fi-FI" sz="1200" dirty="0">
                <a:solidFill>
                  <a:schemeClr val="accent3">
                    <a:lumMod val="50000"/>
                  </a:schemeClr>
                </a:solidFill>
              </a:rPr>
            </a:br>
            <a:r>
              <a:rPr lang="fi-FI" sz="1200" b="1" dirty="0">
                <a:solidFill>
                  <a:schemeClr val="accent3">
                    <a:lumMod val="50000"/>
                  </a:schemeClr>
                </a:solidFill>
              </a:rPr>
              <a:t>Miten sinä ymmärsit tämän? </a:t>
            </a:r>
          </a:p>
          <a:p>
            <a:endParaRPr lang="fi-FI" dirty="0"/>
          </a:p>
        </p:txBody>
      </p:sp>
      <p:sp>
        <p:nvSpPr>
          <p:cNvPr id="4" name="Dian numeron paikkamerkki 3"/>
          <p:cNvSpPr>
            <a:spLocks noGrp="1"/>
          </p:cNvSpPr>
          <p:nvPr>
            <p:ph type="sldNum" sz="quarter" idx="5"/>
          </p:nvPr>
        </p:nvSpPr>
        <p:spPr/>
        <p:txBody>
          <a:bodyPr/>
          <a:lstStyle/>
          <a:p>
            <a:fld id="{FB7FF419-EEE5-423D-9078-1F8D80EEB1A6}" type="slidenum">
              <a:rPr lang="en-US" smtClean="0"/>
              <a:t>18</a:t>
            </a:fld>
            <a:endParaRPr lang="en-US"/>
          </a:p>
        </p:txBody>
      </p:sp>
    </p:spTree>
    <p:extLst>
      <p:ext uri="{BB962C8B-B14F-4D97-AF65-F5344CB8AC3E}">
        <p14:creationId xmlns:p14="http://schemas.microsoft.com/office/powerpoint/2010/main" val="176257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ksti ja kuva 1">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7BA14EC-2DED-6A50-E9EA-FCB4D5D494F9}"/>
              </a:ext>
              <a:ext uri="{C183D7F6-B498-43B3-948B-1728B52AA6E4}">
                <adec:decorative xmlns:adec="http://schemas.microsoft.com/office/drawing/2017/decorative" val="1"/>
              </a:ext>
            </a:extLst>
          </p:cNvPr>
          <p:cNvSpPr>
            <a:spLocks noGrp="1" noChangeAspect="1"/>
          </p:cNvSpPr>
          <p:nvPr>
            <p:ph type="pic" sz="quarter" idx="14"/>
          </p:nvPr>
        </p:nvSpPr>
        <p:spPr>
          <a:xfrm>
            <a:off x="6858497" y="1516956"/>
            <a:ext cx="5347256" cy="5350569"/>
          </a:xfrm>
          <a:custGeom>
            <a:avLst/>
            <a:gdLst>
              <a:gd name="connsiteX0" fmla="*/ -14 w 5346000"/>
              <a:gd name="connsiteY0" fmla="*/ 3439043 h 5347547"/>
              <a:gd name="connsiteX1" fmla="*/ 823221 w 5346000"/>
              <a:gd name="connsiteY1" fmla="*/ 2379896 h 5347547"/>
              <a:gd name="connsiteX2" fmla="*/ 529418 w 5346000"/>
              <a:gd name="connsiteY2" fmla="*/ 1059152 h 5347547"/>
              <a:gd name="connsiteX3" fmla="*/ 1849780 w 5346000"/>
              <a:gd name="connsiteY3" fmla="*/ 1059154 h 5347547"/>
              <a:gd name="connsiteX4" fmla="*/ 2673000 w 5346000"/>
              <a:gd name="connsiteY4" fmla="*/ 0 h 5347547"/>
              <a:gd name="connsiteX5" fmla="*/ 3496220 w 5346000"/>
              <a:gd name="connsiteY5" fmla="*/ 1059154 h 5347547"/>
              <a:gd name="connsiteX6" fmla="*/ 4816582 w 5346000"/>
              <a:gd name="connsiteY6" fmla="*/ 1059152 h 5347547"/>
              <a:gd name="connsiteX7" fmla="*/ 4522779 w 5346000"/>
              <a:gd name="connsiteY7" fmla="*/ 2379896 h 5347547"/>
              <a:gd name="connsiteX8" fmla="*/ 5346014 w 5346000"/>
              <a:gd name="connsiteY8" fmla="*/ 3439043 h 5347547"/>
              <a:gd name="connsiteX9" fmla="*/ 4156402 w 5346000"/>
              <a:gd name="connsiteY9" fmla="*/ 4026829 h 5347547"/>
              <a:gd name="connsiteX10" fmla="*/ 3862590 w 5346000"/>
              <a:gd name="connsiteY10" fmla="*/ 5347575 h 5347547"/>
              <a:gd name="connsiteX11" fmla="*/ 2673000 w 5346000"/>
              <a:gd name="connsiteY11" fmla="*/ 4759783 h 5347547"/>
              <a:gd name="connsiteX12" fmla="*/ 1483410 w 5346000"/>
              <a:gd name="connsiteY12" fmla="*/ 5347575 h 5347547"/>
              <a:gd name="connsiteX13" fmla="*/ 1189598 w 5346000"/>
              <a:gd name="connsiteY13" fmla="*/ 4026829 h 5347547"/>
              <a:gd name="connsiteX14" fmla="*/ -14 w 5346000"/>
              <a:gd name="connsiteY14" fmla="*/ 3439043 h 5347547"/>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18723 h 5327255"/>
              <a:gd name="connsiteX1" fmla="*/ 823235 w 5346028"/>
              <a:gd name="connsiteY1" fmla="*/ 2359576 h 5327255"/>
              <a:gd name="connsiteX2" fmla="*/ 482018 w 5346028"/>
              <a:gd name="connsiteY2" fmla="*/ 1255579 h 5327255"/>
              <a:gd name="connsiteX3" fmla="*/ 1863341 w 5346028"/>
              <a:gd name="connsiteY3" fmla="*/ 375047 h 5327255"/>
              <a:gd name="connsiteX4" fmla="*/ 3241974 w 5346028"/>
              <a:gd name="connsiteY4" fmla="*/ 0 h 5327255"/>
              <a:gd name="connsiteX5" fmla="*/ 3496234 w 5346028"/>
              <a:gd name="connsiteY5" fmla="*/ 1038834 h 5327255"/>
              <a:gd name="connsiteX6" fmla="*/ 4816596 w 5346028"/>
              <a:gd name="connsiteY6" fmla="*/ 1038832 h 5327255"/>
              <a:gd name="connsiteX7" fmla="*/ 4522793 w 5346028"/>
              <a:gd name="connsiteY7" fmla="*/ 2359576 h 5327255"/>
              <a:gd name="connsiteX8" fmla="*/ 5346028 w 5346028"/>
              <a:gd name="connsiteY8" fmla="*/ 3418723 h 5327255"/>
              <a:gd name="connsiteX9" fmla="*/ 4156416 w 5346028"/>
              <a:gd name="connsiteY9" fmla="*/ 4006509 h 5327255"/>
              <a:gd name="connsiteX10" fmla="*/ 3862604 w 5346028"/>
              <a:gd name="connsiteY10" fmla="*/ 5327255 h 5327255"/>
              <a:gd name="connsiteX11" fmla="*/ 2673014 w 5346028"/>
              <a:gd name="connsiteY11" fmla="*/ 4739463 h 5327255"/>
              <a:gd name="connsiteX12" fmla="*/ 1483424 w 5346028"/>
              <a:gd name="connsiteY12" fmla="*/ 5327255 h 5327255"/>
              <a:gd name="connsiteX13" fmla="*/ 1189612 w 5346028"/>
              <a:gd name="connsiteY13" fmla="*/ 4006509 h 5327255"/>
              <a:gd name="connsiteX14" fmla="*/ 0 w 5346028"/>
              <a:gd name="connsiteY14" fmla="*/ 3418723 h 5327255"/>
              <a:gd name="connsiteX0" fmla="*/ 0 w 5346028"/>
              <a:gd name="connsiteY0" fmla="*/ 3418806 h 5327338"/>
              <a:gd name="connsiteX1" fmla="*/ 823235 w 5346028"/>
              <a:gd name="connsiteY1" fmla="*/ 2359659 h 5327338"/>
              <a:gd name="connsiteX2" fmla="*/ 482018 w 5346028"/>
              <a:gd name="connsiteY2" fmla="*/ 1255662 h 5327338"/>
              <a:gd name="connsiteX3" fmla="*/ 1863341 w 5346028"/>
              <a:gd name="connsiteY3" fmla="*/ 375130 h 5327338"/>
              <a:gd name="connsiteX4" fmla="*/ 3241974 w 5346028"/>
              <a:gd name="connsiteY4" fmla="*/ 83 h 5327338"/>
              <a:gd name="connsiteX5" fmla="*/ 3496234 w 5346028"/>
              <a:gd name="connsiteY5" fmla="*/ 1038917 h 5327338"/>
              <a:gd name="connsiteX6" fmla="*/ 4816596 w 5346028"/>
              <a:gd name="connsiteY6" fmla="*/ 1038915 h 5327338"/>
              <a:gd name="connsiteX7" fmla="*/ 4522793 w 5346028"/>
              <a:gd name="connsiteY7" fmla="*/ 2359659 h 5327338"/>
              <a:gd name="connsiteX8" fmla="*/ 5346028 w 5346028"/>
              <a:gd name="connsiteY8" fmla="*/ 3418806 h 5327338"/>
              <a:gd name="connsiteX9" fmla="*/ 4156416 w 5346028"/>
              <a:gd name="connsiteY9" fmla="*/ 4006592 h 5327338"/>
              <a:gd name="connsiteX10" fmla="*/ 3862604 w 5346028"/>
              <a:gd name="connsiteY10" fmla="*/ 5327338 h 5327338"/>
              <a:gd name="connsiteX11" fmla="*/ 2673014 w 5346028"/>
              <a:gd name="connsiteY11" fmla="*/ 4739546 h 5327338"/>
              <a:gd name="connsiteX12" fmla="*/ 1483424 w 5346028"/>
              <a:gd name="connsiteY12" fmla="*/ 5327338 h 5327338"/>
              <a:gd name="connsiteX13" fmla="*/ 1189612 w 5346028"/>
              <a:gd name="connsiteY13" fmla="*/ 4006592 h 5327338"/>
              <a:gd name="connsiteX14" fmla="*/ 0 w 5346028"/>
              <a:gd name="connsiteY14" fmla="*/ 3418806 h 5327338"/>
              <a:gd name="connsiteX0" fmla="*/ 0 w 5346028"/>
              <a:gd name="connsiteY0" fmla="*/ 3419966 h 5328498"/>
              <a:gd name="connsiteX1" fmla="*/ 823235 w 5346028"/>
              <a:gd name="connsiteY1" fmla="*/ 2360819 h 5328498"/>
              <a:gd name="connsiteX2" fmla="*/ 482018 w 5346028"/>
              <a:gd name="connsiteY2" fmla="*/ 1256822 h 5328498"/>
              <a:gd name="connsiteX3" fmla="*/ 1863341 w 5346028"/>
              <a:gd name="connsiteY3" fmla="*/ 376290 h 5328498"/>
              <a:gd name="connsiteX4" fmla="*/ 3241974 w 5346028"/>
              <a:gd name="connsiteY4" fmla="*/ 1243 h 5328498"/>
              <a:gd name="connsiteX5" fmla="*/ 3496234 w 5346028"/>
              <a:gd name="connsiteY5" fmla="*/ 1040077 h 5328498"/>
              <a:gd name="connsiteX6" fmla="*/ 4816596 w 5346028"/>
              <a:gd name="connsiteY6" fmla="*/ 1040075 h 5328498"/>
              <a:gd name="connsiteX7" fmla="*/ 4522793 w 5346028"/>
              <a:gd name="connsiteY7" fmla="*/ 2360819 h 5328498"/>
              <a:gd name="connsiteX8" fmla="*/ 5346028 w 5346028"/>
              <a:gd name="connsiteY8" fmla="*/ 3419966 h 5328498"/>
              <a:gd name="connsiteX9" fmla="*/ 4156416 w 5346028"/>
              <a:gd name="connsiteY9" fmla="*/ 4007752 h 5328498"/>
              <a:gd name="connsiteX10" fmla="*/ 3862604 w 5346028"/>
              <a:gd name="connsiteY10" fmla="*/ 5328498 h 5328498"/>
              <a:gd name="connsiteX11" fmla="*/ 2673014 w 5346028"/>
              <a:gd name="connsiteY11" fmla="*/ 4740706 h 5328498"/>
              <a:gd name="connsiteX12" fmla="*/ 1483424 w 5346028"/>
              <a:gd name="connsiteY12" fmla="*/ 5328498 h 5328498"/>
              <a:gd name="connsiteX13" fmla="*/ 1189612 w 5346028"/>
              <a:gd name="connsiteY13" fmla="*/ 4007752 h 5328498"/>
              <a:gd name="connsiteX14" fmla="*/ 0 w 5346028"/>
              <a:gd name="connsiteY14" fmla="*/ 3419966 h 5328498"/>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26622 h 5335154"/>
              <a:gd name="connsiteX1" fmla="*/ 823235 w 5358901"/>
              <a:gd name="connsiteY1" fmla="*/ 2367475 h 5335154"/>
              <a:gd name="connsiteX2" fmla="*/ 482018 w 5358901"/>
              <a:gd name="connsiteY2" fmla="*/ 1263478 h 5335154"/>
              <a:gd name="connsiteX3" fmla="*/ 1863341 w 5358901"/>
              <a:gd name="connsiteY3" fmla="*/ 382946 h 5335154"/>
              <a:gd name="connsiteX4" fmla="*/ 3241974 w 5358901"/>
              <a:gd name="connsiteY4" fmla="*/ 7899 h 5335154"/>
              <a:gd name="connsiteX5" fmla="*/ 5358901 w 5358901"/>
              <a:gd name="connsiteY5" fmla="*/ 1575053 h 5335154"/>
              <a:gd name="connsiteX6" fmla="*/ 4816596 w 5358901"/>
              <a:gd name="connsiteY6" fmla="*/ 1046731 h 5335154"/>
              <a:gd name="connsiteX7" fmla="*/ 4522793 w 5358901"/>
              <a:gd name="connsiteY7" fmla="*/ 2367475 h 5335154"/>
              <a:gd name="connsiteX8" fmla="*/ 5346028 w 5358901"/>
              <a:gd name="connsiteY8" fmla="*/ 3426622 h 5335154"/>
              <a:gd name="connsiteX9" fmla="*/ 4156416 w 5358901"/>
              <a:gd name="connsiteY9" fmla="*/ 4014408 h 5335154"/>
              <a:gd name="connsiteX10" fmla="*/ 3862604 w 5358901"/>
              <a:gd name="connsiteY10" fmla="*/ 5335154 h 5335154"/>
              <a:gd name="connsiteX11" fmla="*/ 2673014 w 5358901"/>
              <a:gd name="connsiteY11" fmla="*/ 4747362 h 5335154"/>
              <a:gd name="connsiteX12" fmla="*/ 1483424 w 5358901"/>
              <a:gd name="connsiteY12" fmla="*/ 5335154 h 5335154"/>
              <a:gd name="connsiteX13" fmla="*/ 1189612 w 5358901"/>
              <a:gd name="connsiteY13" fmla="*/ 4014408 h 5335154"/>
              <a:gd name="connsiteX14" fmla="*/ 0 w 5358901"/>
              <a:gd name="connsiteY14" fmla="*/ 3426622 h 5335154"/>
              <a:gd name="connsiteX0" fmla="*/ 0 w 5358901"/>
              <a:gd name="connsiteY0" fmla="*/ 3418809 h 5327341"/>
              <a:gd name="connsiteX1" fmla="*/ 823235 w 5358901"/>
              <a:gd name="connsiteY1" fmla="*/ 2359662 h 5327341"/>
              <a:gd name="connsiteX2" fmla="*/ 482018 w 5358901"/>
              <a:gd name="connsiteY2" fmla="*/ 1255665 h 5327341"/>
              <a:gd name="connsiteX3" fmla="*/ 1863341 w 5358901"/>
              <a:gd name="connsiteY3" fmla="*/ 375133 h 5327341"/>
              <a:gd name="connsiteX4" fmla="*/ 3241974 w 5358901"/>
              <a:gd name="connsiteY4" fmla="*/ 86 h 5327341"/>
              <a:gd name="connsiteX5" fmla="*/ 5358901 w 5358901"/>
              <a:gd name="connsiteY5" fmla="*/ 1567240 h 5327341"/>
              <a:gd name="connsiteX6" fmla="*/ 4816596 w 5358901"/>
              <a:gd name="connsiteY6" fmla="*/ 1038918 h 5327341"/>
              <a:gd name="connsiteX7" fmla="*/ 4522793 w 5358901"/>
              <a:gd name="connsiteY7" fmla="*/ 2359662 h 5327341"/>
              <a:gd name="connsiteX8" fmla="*/ 5346028 w 5358901"/>
              <a:gd name="connsiteY8" fmla="*/ 3418809 h 5327341"/>
              <a:gd name="connsiteX9" fmla="*/ 4156416 w 5358901"/>
              <a:gd name="connsiteY9" fmla="*/ 4006595 h 5327341"/>
              <a:gd name="connsiteX10" fmla="*/ 3862604 w 5358901"/>
              <a:gd name="connsiteY10" fmla="*/ 5327341 h 5327341"/>
              <a:gd name="connsiteX11" fmla="*/ 2673014 w 5358901"/>
              <a:gd name="connsiteY11" fmla="*/ 4739549 h 5327341"/>
              <a:gd name="connsiteX12" fmla="*/ 1483424 w 5358901"/>
              <a:gd name="connsiteY12" fmla="*/ 5327341 h 5327341"/>
              <a:gd name="connsiteX13" fmla="*/ 1189612 w 5358901"/>
              <a:gd name="connsiteY13" fmla="*/ 4006595 h 5327341"/>
              <a:gd name="connsiteX14" fmla="*/ 0 w 5358901"/>
              <a:gd name="connsiteY14" fmla="*/ 3418809 h 5327341"/>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879 h 5327411"/>
              <a:gd name="connsiteX1" fmla="*/ 823235 w 5358901"/>
              <a:gd name="connsiteY1" fmla="*/ 2359732 h 5327411"/>
              <a:gd name="connsiteX2" fmla="*/ 482018 w 5358901"/>
              <a:gd name="connsiteY2" fmla="*/ 1255735 h 5327411"/>
              <a:gd name="connsiteX3" fmla="*/ 1870115 w 5358901"/>
              <a:gd name="connsiteY3" fmla="*/ 381976 h 5327411"/>
              <a:gd name="connsiteX4" fmla="*/ 3241974 w 5358901"/>
              <a:gd name="connsiteY4" fmla="*/ 156 h 5327411"/>
              <a:gd name="connsiteX5" fmla="*/ 4478577 w 5358901"/>
              <a:gd name="connsiteY5" fmla="*/ 413330 h 5327411"/>
              <a:gd name="connsiteX6" fmla="*/ 5358901 w 5358901"/>
              <a:gd name="connsiteY6" fmla="*/ 1601177 h 5327411"/>
              <a:gd name="connsiteX7" fmla="*/ 4816596 w 5358901"/>
              <a:gd name="connsiteY7" fmla="*/ 1038988 h 5327411"/>
              <a:gd name="connsiteX8" fmla="*/ 4522793 w 5358901"/>
              <a:gd name="connsiteY8" fmla="*/ 2359732 h 5327411"/>
              <a:gd name="connsiteX9" fmla="*/ 5346028 w 5358901"/>
              <a:gd name="connsiteY9" fmla="*/ 3418879 h 5327411"/>
              <a:gd name="connsiteX10" fmla="*/ 4156416 w 5358901"/>
              <a:gd name="connsiteY10" fmla="*/ 4006665 h 5327411"/>
              <a:gd name="connsiteX11" fmla="*/ 3862604 w 5358901"/>
              <a:gd name="connsiteY11" fmla="*/ 5327411 h 5327411"/>
              <a:gd name="connsiteX12" fmla="*/ 2673014 w 5358901"/>
              <a:gd name="connsiteY12" fmla="*/ 4739619 h 5327411"/>
              <a:gd name="connsiteX13" fmla="*/ 1483424 w 5358901"/>
              <a:gd name="connsiteY13" fmla="*/ 5327411 h 5327411"/>
              <a:gd name="connsiteX14" fmla="*/ 1189612 w 5358901"/>
              <a:gd name="connsiteY14" fmla="*/ 4006665 h 5327411"/>
              <a:gd name="connsiteX15" fmla="*/ 0 w 5358901"/>
              <a:gd name="connsiteY15" fmla="*/ 3418879 h 5327411"/>
              <a:gd name="connsiteX0" fmla="*/ 0 w 5358901"/>
              <a:gd name="connsiteY0" fmla="*/ 3418930 h 5327462"/>
              <a:gd name="connsiteX1" fmla="*/ 823235 w 5358901"/>
              <a:gd name="connsiteY1" fmla="*/ 2359783 h 5327462"/>
              <a:gd name="connsiteX2" fmla="*/ 482018 w 5358901"/>
              <a:gd name="connsiteY2" fmla="*/ 1255786 h 5327462"/>
              <a:gd name="connsiteX3" fmla="*/ 1870115 w 5358901"/>
              <a:gd name="connsiteY3" fmla="*/ 382027 h 5327462"/>
              <a:gd name="connsiteX4" fmla="*/ 3241974 w 5358901"/>
              <a:gd name="connsiteY4" fmla="*/ 207 h 5327462"/>
              <a:gd name="connsiteX5" fmla="*/ 4478577 w 5358901"/>
              <a:gd name="connsiteY5" fmla="*/ 413381 h 5327462"/>
              <a:gd name="connsiteX6" fmla="*/ 5358901 w 5358901"/>
              <a:gd name="connsiteY6" fmla="*/ 1601228 h 5327462"/>
              <a:gd name="connsiteX7" fmla="*/ 4816596 w 5358901"/>
              <a:gd name="connsiteY7" fmla="*/ 1039039 h 5327462"/>
              <a:gd name="connsiteX8" fmla="*/ 4522793 w 5358901"/>
              <a:gd name="connsiteY8" fmla="*/ 2359783 h 5327462"/>
              <a:gd name="connsiteX9" fmla="*/ 5346028 w 5358901"/>
              <a:gd name="connsiteY9" fmla="*/ 3418930 h 5327462"/>
              <a:gd name="connsiteX10" fmla="*/ 4156416 w 5358901"/>
              <a:gd name="connsiteY10" fmla="*/ 4006716 h 5327462"/>
              <a:gd name="connsiteX11" fmla="*/ 3862604 w 5358901"/>
              <a:gd name="connsiteY11" fmla="*/ 5327462 h 5327462"/>
              <a:gd name="connsiteX12" fmla="*/ 2673014 w 5358901"/>
              <a:gd name="connsiteY12" fmla="*/ 4739670 h 5327462"/>
              <a:gd name="connsiteX13" fmla="*/ 1483424 w 5358901"/>
              <a:gd name="connsiteY13" fmla="*/ 5327462 h 5327462"/>
              <a:gd name="connsiteX14" fmla="*/ 1189612 w 5358901"/>
              <a:gd name="connsiteY14" fmla="*/ 4006716 h 5327462"/>
              <a:gd name="connsiteX15" fmla="*/ 0 w 5358901"/>
              <a:gd name="connsiteY15" fmla="*/ 3418930 h 5327462"/>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482018 w 5358901"/>
              <a:gd name="connsiteY1" fmla="*/ 1255581 h 5327257"/>
              <a:gd name="connsiteX2" fmla="*/ 1903981 w 5358901"/>
              <a:gd name="connsiteY2" fmla="*/ 415689 h 5327257"/>
              <a:gd name="connsiteX3" fmla="*/ 3241974 w 5358901"/>
              <a:gd name="connsiteY3" fmla="*/ 2 h 5327257"/>
              <a:gd name="connsiteX4" fmla="*/ 4478577 w 5358901"/>
              <a:gd name="connsiteY4" fmla="*/ 413176 h 5327257"/>
              <a:gd name="connsiteX5" fmla="*/ 5358901 w 5358901"/>
              <a:gd name="connsiteY5" fmla="*/ 1601023 h 5327257"/>
              <a:gd name="connsiteX6" fmla="*/ 4816596 w 5358901"/>
              <a:gd name="connsiteY6" fmla="*/ 1038834 h 5327257"/>
              <a:gd name="connsiteX7" fmla="*/ 4522793 w 5358901"/>
              <a:gd name="connsiteY7" fmla="*/ 2359578 h 5327257"/>
              <a:gd name="connsiteX8" fmla="*/ 5346028 w 5358901"/>
              <a:gd name="connsiteY8" fmla="*/ 3418725 h 5327257"/>
              <a:gd name="connsiteX9" fmla="*/ 4156416 w 5358901"/>
              <a:gd name="connsiteY9" fmla="*/ 4006511 h 5327257"/>
              <a:gd name="connsiteX10" fmla="*/ 3862604 w 5358901"/>
              <a:gd name="connsiteY10" fmla="*/ 5327257 h 5327257"/>
              <a:gd name="connsiteX11" fmla="*/ 2673014 w 5358901"/>
              <a:gd name="connsiteY11" fmla="*/ 4739465 h 5327257"/>
              <a:gd name="connsiteX12" fmla="*/ 1483424 w 5358901"/>
              <a:gd name="connsiteY12" fmla="*/ 5327257 h 5327257"/>
              <a:gd name="connsiteX13" fmla="*/ 1189612 w 5358901"/>
              <a:gd name="connsiteY13" fmla="*/ 4006511 h 5327257"/>
              <a:gd name="connsiteX14" fmla="*/ 0 w 5358901"/>
              <a:gd name="connsiteY14" fmla="*/ 3418725 h 5327257"/>
              <a:gd name="connsiteX0" fmla="*/ 0 w 5277621"/>
              <a:gd name="connsiteY0" fmla="*/ 3588058 h 5327257"/>
              <a:gd name="connsiteX1" fmla="*/ 400738 w 5277621"/>
              <a:gd name="connsiteY1" fmla="*/ 1255581 h 5327257"/>
              <a:gd name="connsiteX2" fmla="*/ 1822701 w 5277621"/>
              <a:gd name="connsiteY2" fmla="*/ 415689 h 5327257"/>
              <a:gd name="connsiteX3" fmla="*/ 3160694 w 5277621"/>
              <a:gd name="connsiteY3" fmla="*/ 2 h 5327257"/>
              <a:gd name="connsiteX4" fmla="*/ 4397297 w 5277621"/>
              <a:gd name="connsiteY4" fmla="*/ 413176 h 5327257"/>
              <a:gd name="connsiteX5" fmla="*/ 5277621 w 5277621"/>
              <a:gd name="connsiteY5" fmla="*/ 1601023 h 5327257"/>
              <a:gd name="connsiteX6" fmla="*/ 4735316 w 5277621"/>
              <a:gd name="connsiteY6" fmla="*/ 1038834 h 5327257"/>
              <a:gd name="connsiteX7" fmla="*/ 4441513 w 5277621"/>
              <a:gd name="connsiteY7" fmla="*/ 2359578 h 5327257"/>
              <a:gd name="connsiteX8" fmla="*/ 5264748 w 5277621"/>
              <a:gd name="connsiteY8" fmla="*/ 3418725 h 5327257"/>
              <a:gd name="connsiteX9" fmla="*/ 4075136 w 5277621"/>
              <a:gd name="connsiteY9" fmla="*/ 4006511 h 5327257"/>
              <a:gd name="connsiteX10" fmla="*/ 3781324 w 5277621"/>
              <a:gd name="connsiteY10" fmla="*/ 5327257 h 5327257"/>
              <a:gd name="connsiteX11" fmla="*/ 2591734 w 5277621"/>
              <a:gd name="connsiteY11" fmla="*/ 4739465 h 5327257"/>
              <a:gd name="connsiteX12" fmla="*/ 1402144 w 5277621"/>
              <a:gd name="connsiteY12" fmla="*/ 5327257 h 5327257"/>
              <a:gd name="connsiteX13" fmla="*/ 1108332 w 5277621"/>
              <a:gd name="connsiteY13" fmla="*/ 4006511 h 5327257"/>
              <a:gd name="connsiteX14" fmla="*/ 0 w 5277621"/>
              <a:gd name="connsiteY14" fmla="*/ 3588058 h 5327257"/>
              <a:gd name="connsiteX0" fmla="*/ 65714 w 5343335"/>
              <a:gd name="connsiteY0" fmla="*/ 3588058 h 5327257"/>
              <a:gd name="connsiteX1" fmla="*/ 466452 w 5343335"/>
              <a:gd name="connsiteY1" fmla="*/ 1255581 h 5327257"/>
              <a:gd name="connsiteX2" fmla="*/ 1888415 w 5343335"/>
              <a:gd name="connsiteY2" fmla="*/ 415689 h 5327257"/>
              <a:gd name="connsiteX3" fmla="*/ 3226408 w 5343335"/>
              <a:gd name="connsiteY3" fmla="*/ 2 h 5327257"/>
              <a:gd name="connsiteX4" fmla="*/ 4463011 w 5343335"/>
              <a:gd name="connsiteY4" fmla="*/ 413176 h 5327257"/>
              <a:gd name="connsiteX5" fmla="*/ 5343335 w 5343335"/>
              <a:gd name="connsiteY5" fmla="*/ 1601023 h 5327257"/>
              <a:gd name="connsiteX6" fmla="*/ 4801030 w 5343335"/>
              <a:gd name="connsiteY6" fmla="*/ 1038834 h 5327257"/>
              <a:gd name="connsiteX7" fmla="*/ 4507227 w 5343335"/>
              <a:gd name="connsiteY7" fmla="*/ 2359578 h 5327257"/>
              <a:gd name="connsiteX8" fmla="*/ 5330462 w 5343335"/>
              <a:gd name="connsiteY8" fmla="*/ 3418725 h 5327257"/>
              <a:gd name="connsiteX9" fmla="*/ 4140850 w 5343335"/>
              <a:gd name="connsiteY9" fmla="*/ 4006511 h 5327257"/>
              <a:gd name="connsiteX10" fmla="*/ 3847038 w 5343335"/>
              <a:gd name="connsiteY10" fmla="*/ 5327257 h 5327257"/>
              <a:gd name="connsiteX11" fmla="*/ 2657448 w 5343335"/>
              <a:gd name="connsiteY11" fmla="*/ 4739465 h 5327257"/>
              <a:gd name="connsiteX12" fmla="*/ 1467858 w 5343335"/>
              <a:gd name="connsiteY12" fmla="*/ 5327257 h 5327257"/>
              <a:gd name="connsiteX13" fmla="*/ 1174046 w 5343335"/>
              <a:gd name="connsiteY13" fmla="*/ 4006511 h 5327257"/>
              <a:gd name="connsiteX14" fmla="*/ 65714 w 5343335"/>
              <a:gd name="connsiteY14" fmla="*/ 3588058 h 5327257"/>
              <a:gd name="connsiteX0" fmla="*/ 74925 w 5352546"/>
              <a:gd name="connsiteY0" fmla="*/ 3588058 h 5327257"/>
              <a:gd name="connsiteX1" fmla="*/ 475663 w 5352546"/>
              <a:gd name="connsiteY1" fmla="*/ 1255581 h 5327257"/>
              <a:gd name="connsiteX2" fmla="*/ 1897626 w 5352546"/>
              <a:gd name="connsiteY2" fmla="*/ 415689 h 5327257"/>
              <a:gd name="connsiteX3" fmla="*/ 3235619 w 5352546"/>
              <a:gd name="connsiteY3" fmla="*/ 2 h 5327257"/>
              <a:gd name="connsiteX4" fmla="*/ 4472222 w 5352546"/>
              <a:gd name="connsiteY4" fmla="*/ 413176 h 5327257"/>
              <a:gd name="connsiteX5" fmla="*/ 5352546 w 5352546"/>
              <a:gd name="connsiteY5" fmla="*/ 1601023 h 5327257"/>
              <a:gd name="connsiteX6" fmla="*/ 4810241 w 5352546"/>
              <a:gd name="connsiteY6" fmla="*/ 1038834 h 5327257"/>
              <a:gd name="connsiteX7" fmla="*/ 4516438 w 5352546"/>
              <a:gd name="connsiteY7" fmla="*/ 2359578 h 5327257"/>
              <a:gd name="connsiteX8" fmla="*/ 5339673 w 5352546"/>
              <a:gd name="connsiteY8" fmla="*/ 3418725 h 5327257"/>
              <a:gd name="connsiteX9" fmla="*/ 4150061 w 5352546"/>
              <a:gd name="connsiteY9" fmla="*/ 4006511 h 5327257"/>
              <a:gd name="connsiteX10" fmla="*/ 3856249 w 5352546"/>
              <a:gd name="connsiteY10" fmla="*/ 5327257 h 5327257"/>
              <a:gd name="connsiteX11" fmla="*/ 2666659 w 5352546"/>
              <a:gd name="connsiteY11" fmla="*/ 4739465 h 5327257"/>
              <a:gd name="connsiteX12" fmla="*/ 1477069 w 5352546"/>
              <a:gd name="connsiteY12" fmla="*/ 5327257 h 5327257"/>
              <a:gd name="connsiteX13" fmla="*/ 1183257 w 5352546"/>
              <a:gd name="connsiteY13" fmla="*/ 4006511 h 5327257"/>
              <a:gd name="connsiteX14" fmla="*/ 74925 w 5352546"/>
              <a:gd name="connsiteY14" fmla="*/ 3588058 h 5327257"/>
              <a:gd name="connsiteX0" fmla="*/ 121127 w 5182002"/>
              <a:gd name="connsiteY0" fmla="*/ 4170565 h 5327257"/>
              <a:gd name="connsiteX1" fmla="*/ 305119 w 5182002"/>
              <a:gd name="connsiteY1" fmla="*/ 1255581 h 5327257"/>
              <a:gd name="connsiteX2" fmla="*/ 1727082 w 5182002"/>
              <a:gd name="connsiteY2" fmla="*/ 415689 h 5327257"/>
              <a:gd name="connsiteX3" fmla="*/ 3065075 w 5182002"/>
              <a:gd name="connsiteY3" fmla="*/ 2 h 5327257"/>
              <a:gd name="connsiteX4" fmla="*/ 4301678 w 5182002"/>
              <a:gd name="connsiteY4" fmla="*/ 413176 h 5327257"/>
              <a:gd name="connsiteX5" fmla="*/ 5182002 w 5182002"/>
              <a:gd name="connsiteY5" fmla="*/ 1601023 h 5327257"/>
              <a:gd name="connsiteX6" fmla="*/ 4639697 w 5182002"/>
              <a:gd name="connsiteY6" fmla="*/ 1038834 h 5327257"/>
              <a:gd name="connsiteX7" fmla="*/ 4345894 w 5182002"/>
              <a:gd name="connsiteY7" fmla="*/ 2359578 h 5327257"/>
              <a:gd name="connsiteX8" fmla="*/ 5169129 w 5182002"/>
              <a:gd name="connsiteY8" fmla="*/ 3418725 h 5327257"/>
              <a:gd name="connsiteX9" fmla="*/ 3979517 w 5182002"/>
              <a:gd name="connsiteY9" fmla="*/ 4006511 h 5327257"/>
              <a:gd name="connsiteX10" fmla="*/ 3685705 w 5182002"/>
              <a:gd name="connsiteY10" fmla="*/ 5327257 h 5327257"/>
              <a:gd name="connsiteX11" fmla="*/ 2496115 w 5182002"/>
              <a:gd name="connsiteY11" fmla="*/ 4739465 h 5327257"/>
              <a:gd name="connsiteX12" fmla="*/ 1306525 w 5182002"/>
              <a:gd name="connsiteY12" fmla="*/ 5327257 h 5327257"/>
              <a:gd name="connsiteX13" fmla="*/ 1012713 w 5182002"/>
              <a:gd name="connsiteY13" fmla="*/ 4006511 h 5327257"/>
              <a:gd name="connsiteX14" fmla="*/ 121127 w 5182002"/>
              <a:gd name="connsiteY14" fmla="*/ 4170565 h 5327257"/>
              <a:gd name="connsiteX0" fmla="*/ 286622 w 5347497"/>
              <a:gd name="connsiteY0" fmla="*/ 4170565 h 5327257"/>
              <a:gd name="connsiteX1" fmla="*/ 470614 w 5347497"/>
              <a:gd name="connsiteY1" fmla="*/ 1255581 h 5327257"/>
              <a:gd name="connsiteX2" fmla="*/ 1892577 w 5347497"/>
              <a:gd name="connsiteY2" fmla="*/ 415689 h 5327257"/>
              <a:gd name="connsiteX3" fmla="*/ 3230570 w 5347497"/>
              <a:gd name="connsiteY3" fmla="*/ 2 h 5327257"/>
              <a:gd name="connsiteX4" fmla="*/ 4467173 w 5347497"/>
              <a:gd name="connsiteY4" fmla="*/ 413176 h 5327257"/>
              <a:gd name="connsiteX5" fmla="*/ 5347497 w 5347497"/>
              <a:gd name="connsiteY5" fmla="*/ 1601023 h 5327257"/>
              <a:gd name="connsiteX6" fmla="*/ 4805192 w 5347497"/>
              <a:gd name="connsiteY6" fmla="*/ 1038834 h 5327257"/>
              <a:gd name="connsiteX7" fmla="*/ 4511389 w 5347497"/>
              <a:gd name="connsiteY7" fmla="*/ 2359578 h 5327257"/>
              <a:gd name="connsiteX8" fmla="*/ 5334624 w 5347497"/>
              <a:gd name="connsiteY8" fmla="*/ 3418725 h 5327257"/>
              <a:gd name="connsiteX9" fmla="*/ 4145012 w 5347497"/>
              <a:gd name="connsiteY9" fmla="*/ 4006511 h 5327257"/>
              <a:gd name="connsiteX10" fmla="*/ 3851200 w 5347497"/>
              <a:gd name="connsiteY10" fmla="*/ 5327257 h 5327257"/>
              <a:gd name="connsiteX11" fmla="*/ 2661610 w 5347497"/>
              <a:gd name="connsiteY11" fmla="*/ 4739465 h 5327257"/>
              <a:gd name="connsiteX12" fmla="*/ 1472020 w 5347497"/>
              <a:gd name="connsiteY12" fmla="*/ 5327257 h 5327257"/>
              <a:gd name="connsiteX13" fmla="*/ 1178208 w 5347497"/>
              <a:gd name="connsiteY13" fmla="*/ 4006511 h 5327257"/>
              <a:gd name="connsiteX14" fmla="*/ 286622 w 5347497"/>
              <a:gd name="connsiteY14" fmla="*/ 4170565 h 5327257"/>
              <a:gd name="connsiteX0" fmla="*/ 311055 w 5371930"/>
              <a:gd name="connsiteY0" fmla="*/ 4170565 h 5327257"/>
              <a:gd name="connsiteX1" fmla="*/ 495047 w 5371930"/>
              <a:gd name="connsiteY1" fmla="*/ 1255581 h 5327257"/>
              <a:gd name="connsiteX2" fmla="*/ 1917010 w 5371930"/>
              <a:gd name="connsiteY2" fmla="*/ 415689 h 5327257"/>
              <a:gd name="connsiteX3" fmla="*/ 3255003 w 5371930"/>
              <a:gd name="connsiteY3" fmla="*/ 2 h 5327257"/>
              <a:gd name="connsiteX4" fmla="*/ 4491606 w 5371930"/>
              <a:gd name="connsiteY4" fmla="*/ 413176 h 5327257"/>
              <a:gd name="connsiteX5" fmla="*/ 5371930 w 5371930"/>
              <a:gd name="connsiteY5" fmla="*/ 1601023 h 5327257"/>
              <a:gd name="connsiteX6" fmla="*/ 4829625 w 5371930"/>
              <a:gd name="connsiteY6" fmla="*/ 1038834 h 5327257"/>
              <a:gd name="connsiteX7" fmla="*/ 4535822 w 5371930"/>
              <a:gd name="connsiteY7" fmla="*/ 2359578 h 5327257"/>
              <a:gd name="connsiteX8" fmla="*/ 5359057 w 5371930"/>
              <a:gd name="connsiteY8" fmla="*/ 3418725 h 5327257"/>
              <a:gd name="connsiteX9" fmla="*/ 4169445 w 5371930"/>
              <a:gd name="connsiteY9" fmla="*/ 4006511 h 5327257"/>
              <a:gd name="connsiteX10" fmla="*/ 3875633 w 5371930"/>
              <a:gd name="connsiteY10" fmla="*/ 5327257 h 5327257"/>
              <a:gd name="connsiteX11" fmla="*/ 2686043 w 5371930"/>
              <a:gd name="connsiteY11" fmla="*/ 4739465 h 5327257"/>
              <a:gd name="connsiteX12" fmla="*/ 1496453 w 5371930"/>
              <a:gd name="connsiteY12" fmla="*/ 5327257 h 5327257"/>
              <a:gd name="connsiteX13" fmla="*/ 1202641 w 5371930"/>
              <a:gd name="connsiteY13" fmla="*/ 4006511 h 5327257"/>
              <a:gd name="connsiteX14" fmla="*/ 311055 w 5371930"/>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1172750 w 5342039"/>
              <a:gd name="connsiteY13" fmla="*/ 4006511 h 5327257"/>
              <a:gd name="connsiteX14" fmla="*/ 281164 w 5342039"/>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281164 w 5342039"/>
              <a:gd name="connsiteY13" fmla="*/ 4170565 h 5327257"/>
              <a:gd name="connsiteX0" fmla="*/ 110632 w 5171507"/>
              <a:gd name="connsiteY0" fmla="*/ 4170565 h 5361124"/>
              <a:gd name="connsiteX1" fmla="*/ 294624 w 5171507"/>
              <a:gd name="connsiteY1" fmla="*/ 1255581 h 5361124"/>
              <a:gd name="connsiteX2" fmla="*/ 1716587 w 5171507"/>
              <a:gd name="connsiteY2" fmla="*/ 415689 h 5361124"/>
              <a:gd name="connsiteX3" fmla="*/ 3054580 w 5171507"/>
              <a:gd name="connsiteY3" fmla="*/ 2 h 5361124"/>
              <a:gd name="connsiteX4" fmla="*/ 4291183 w 5171507"/>
              <a:gd name="connsiteY4" fmla="*/ 413176 h 5361124"/>
              <a:gd name="connsiteX5" fmla="*/ 5171507 w 5171507"/>
              <a:gd name="connsiteY5" fmla="*/ 1601023 h 5361124"/>
              <a:gd name="connsiteX6" fmla="*/ 4629202 w 5171507"/>
              <a:gd name="connsiteY6" fmla="*/ 1038834 h 5361124"/>
              <a:gd name="connsiteX7" fmla="*/ 4335399 w 5171507"/>
              <a:gd name="connsiteY7" fmla="*/ 2359578 h 5361124"/>
              <a:gd name="connsiteX8" fmla="*/ 5158634 w 5171507"/>
              <a:gd name="connsiteY8" fmla="*/ 3418725 h 5361124"/>
              <a:gd name="connsiteX9" fmla="*/ 3969022 w 5171507"/>
              <a:gd name="connsiteY9" fmla="*/ 4006511 h 5361124"/>
              <a:gd name="connsiteX10" fmla="*/ 3675210 w 5171507"/>
              <a:gd name="connsiteY10" fmla="*/ 5327257 h 5361124"/>
              <a:gd name="connsiteX11" fmla="*/ 2485620 w 5171507"/>
              <a:gd name="connsiteY11" fmla="*/ 4739465 h 5361124"/>
              <a:gd name="connsiteX12" fmla="*/ 1248617 w 5171507"/>
              <a:gd name="connsiteY12" fmla="*/ 5361124 h 5361124"/>
              <a:gd name="connsiteX13" fmla="*/ 110632 w 5171507"/>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2663414 w 5349301"/>
              <a:gd name="connsiteY11" fmla="*/ 4739465 h 5361124"/>
              <a:gd name="connsiteX12" fmla="*/ 1426411 w 5349301"/>
              <a:gd name="connsiteY12" fmla="*/ 5361124 h 5361124"/>
              <a:gd name="connsiteX13" fmla="*/ 288426 w 5349301"/>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1426411 w 5349301"/>
              <a:gd name="connsiteY11" fmla="*/ 5361124 h 5361124"/>
              <a:gd name="connsiteX12" fmla="*/ 288426 w 5349301"/>
              <a:gd name="connsiteY12"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4449058 w 5349301"/>
              <a:gd name="connsiteY10" fmla="*/ 5347577 h 5361124"/>
              <a:gd name="connsiteX11" fmla="*/ 1426411 w 5349301"/>
              <a:gd name="connsiteY11" fmla="*/ 5361124 h 5361124"/>
              <a:gd name="connsiteX12" fmla="*/ 288426 w 5349301"/>
              <a:gd name="connsiteY12" fmla="*/ 4170565 h 5361124"/>
              <a:gd name="connsiteX0" fmla="*/ 110632 w 5171507"/>
              <a:gd name="connsiteY0" fmla="*/ 4170565 h 5347577"/>
              <a:gd name="connsiteX1" fmla="*/ 294624 w 5171507"/>
              <a:gd name="connsiteY1" fmla="*/ 1255581 h 5347577"/>
              <a:gd name="connsiteX2" fmla="*/ 1716587 w 5171507"/>
              <a:gd name="connsiteY2" fmla="*/ 415689 h 5347577"/>
              <a:gd name="connsiteX3" fmla="*/ 3054580 w 5171507"/>
              <a:gd name="connsiteY3" fmla="*/ 2 h 5347577"/>
              <a:gd name="connsiteX4" fmla="*/ 4291183 w 5171507"/>
              <a:gd name="connsiteY4" fmla="*/ 413176 h 5347577"/>
              <a:gd name="connsiteX5" fmla="*/ 5171507 w 5171507"/>
              <a:gd name="connsiteY5" fmla="*/ 1601023 h 5347577"/>
              <a:gd name="connsiteX6" fmla="*/ 4629202 w 5171507"/>
              <a:gd name="connsiteY6" fmla="*/ 1038834 h 5347577"/>
              <a:gd name="connsiteX7" fmla="*/ 4335399 w 5171507"/>
              <a:gd name="connsiteY7" fmla="*/ 2359578 h 5347577"/>
              <a:gd name="connsiteX8" fmla="*/ 5158634 w 5171507"/>
              <a:gd name="connsiteY8" fmla="*/ 3418725 h 5347577"/>
              <a:gd name="connsiteX9" fmla="*/ 3969022 w 5171507"/>
              <a:gd name="connsiteY9" fmla="*/ 4006511 h 5347577"/>
              <a:gd name="connsiteX10" fmla="*/ 4271264 w 5171507"/>
              <a:gd name="connsiteY10" fmla="*/ 5347577 h 5347577"/>
              <a:gd name="connsiteX11" fmla="*/ 1248617 w 5171507"/>
              <a:gd name="connsiteY11" fmla="*/ 5347577 h 5347577"/>
              <a:gd name="connsiteX12" fmla="*/ 110632 w 517150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146112 w 5348597"/>
              <a:gd name="connsiteY9" fmla="*/ 40065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82569"/>
              <a:gd name="connsiteX1" fmla="*/ 471714 w 5348597"/>
              <a:gd name="connsiteY1" fmla="*/ 1255581 h 5382569"/>
              <a:gd name="connsiteX2" fmla="*/ 1893677 w 5348597"/>
              <a:gd name="connsiteY2" fmla="*/ 415689 h 5382569"/>
              <a:gd name="connsiteX3" fmla="*/ 3231670 w 5348597"/>
              <a:gd name="connsiteY3" fmla="*/ 2 h 5382569"/>
              <a:gd name="connsiteX4" fmla="*/ 4468273 w 5348597"/>
              <a:gd name="connsiteY4" fmla="*/ 413176 h 5382569"/>
              <a:gd name="connsiteX5" fmla="*/ 5348597 w 5348597"/>
              <a:gd name="connsiteY5" fmla="*/ 1601023 h 5382569"/>
              <a:gd name="connsiteX6" fmla="*/ 4806292 w 5348597"/>
              <a:gd name="connsiteY6" fmla="*/ 1038834 h 5382569"/>
              <a:gd name="connsiteX7" fmla="*/ 4512489 w 5348597"/>
              <a:gd name="connsiteY7" fmla="*/ 2359578 h 5382569"/>
              <a:gd name="connsiteX8" fmla="*/ 5335724 w 5348597"/>
              <a:gd name="connsiteY8" fmla="*/ 3418725 h 5382569"/>
              <a:gd name="connsiteX9" fmla="*/ 4823445 w 5348597"/>
              <a:gd name="connsiteY9" fmla="*/ 4927684 h 5382569"/>
              <a:gd name="connsiteX10" fmla="*/ 4448354 w 5348597"/>
              <a:gd name="connsiteY10" fmla="*/ 5347577 h 5382569"/>
              <a:gd name="connsiteX11" fmla="*/ 1425707 w 5348597"/>
              <a:gd name="connsiteY11" fmla="*/ 5347577 h 5382569"/>
              <a:gd name="connsiteX12" fmla="*/ 287722 w 5348597"/>
              <a:gd name="connsiteY12" fmla="*/ 4170565 h 5382569"/>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30218 w 5348597"/>
              <a:gd name="connsiteY9" fmla="*/ 49209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4806292 w 5352383"/>
              <a:gd name="connsiteY6" fmla="*/ 1038834 h 5347577"/>
              <a:gd name="connsiteX7" fmla="*/ 5352383 w 5352383"/>
              <a:gd name="connsiteY7" fmla="*/ 4330618 h 5347577"/>
              <a:gd name="connsiteX8" fmla="*/ 5254444 w 5352383"/>
              <a:gd name="connsiteY8" fmla="*/ 4312805 h 5347577"/>
              <a:gd name="connsiteX9" fmla="*/ 4857312 w 5352383"/>
              <a:gd name="connsiteY9" fmla="*/ 4859951 h 5347577"/>
              <a:gd name="connsiteX10" fmla="*/ 4448354 w 5352383"/>
              <a:gd name="connsiteY10" fmla="*/ 5347577 h 5347577"/>
              <a:gd name="connsiteX11" fmla="*/ 1425707 w 5352383"/>
              <a:gd name="connsiteY11" fmla="*/ 5347577 h 5347577"/>
              <a:gd name="connsiteX12" fmla="*/ 287722 w 5352383"/>
              <a:gd name="connsiteY12" fmla="*/ 4170565 h 5347577"/>
              <a:gd name="connsiteX0" fmla="*/ 287722 w 5355341"/>
              <a:gd name="connsiteY0" fmla="*/ 4170565 h 5347577"/>
              <a:gd name="connsiteX1" fmla="*/ 471714 w 5355341"/>
              <a:gd name="connsiteY1" fmla="*/ 1255581 h 5347577"/>
              <a:gd name="connsiteX2" fmla="*/ 1893677 w 5355341"/>
              <a:gd name="connsiteY2" fmla="*/ 415689 h 5347577"/>
              <a:gd name="connsiteX3" fmla="*/ 3231670 w 5355341"/>
              <a:gd name="connsiteY3" fmla="*/ 2 h 5347577"/>
              <a:gd name="connsiteX4" fmla="*/ 4468273 w 5355341"/>
              <a:gd name="connsiteY4" fmla="*/ 413176 h 5347577"/>
              <a:gd name="connsiteX5" fmla="*/ 5348597 w 5355341"/>
              <a:gd name="connsiteY5" fmla="*/ 1601023 h 5347577"/>
              <a:gd name="connsiteX6" fmla="*/ 4806292 w 5355341"/>
              <a:gd name="connsiteY6" fmla="*/ 1038834 h 5347577"/>
              <a:gd name="connsiteX7" fmla="*/ 5352383 w 5355341"/>
              <a:gd name="connsiteY7" fmla="*/ 4330618 h 5347577"/>
              <a:gd name="connsiteX8" fmla="*/ 5254444 w 5355341"/>
              <a:gd name="connsiteY8" fmla="*/ 4312805 h 5347577"/>
              <a:gd name="connsiteX9" fmla="*/ 4857312 w 5355341"/>
              <a:gd name="connsiteY9" fmla="*/ 4859951 h 5347577"/>
              <a:gd name="connsiteX10" fmla="*/ 4448354 w 5355341"/>
              <a:gd name="connsiteY10" fmla="*/ 5347577 h 5347577"/>
              <a:gd name="connsiteX11" fmla="*/ 1425707 w 5355341"/>
              <a:gd name="connsiteY11" fmla="*/ 5347577 h 5347577"/>
              <a:gd name="connsiteX12" fmla="*/ 287722 w 5355341"/>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4495 w 5345370"/>
              <a:gd name="connsiteY0" fmla="*/ 4235098 h 5412110"/>
              <a:gd name="connsiteX1" fmla="*/ 468487 w 5345370"/>
              <a:gd name="connsiteY1" fmla="*/ 1320114 h 5412110"/>
              <a:gd name="connsiteX2" fmla="*/ 2423850 w 5345370"/>
              <a:gd name="connsiteY2" fmla="*/ 1650932 h 5412110"/>
              <a:gd name="connsiteX3" fmla="*/ 3228443 w 5345370"/>
              <a:gd name="connsiteY3" fmla="*/ 64535 h 5412110"/>
              <a:gd name="connsiteX4" fmla="*/ 4465046 w 5345370"/>
              <a:gd name="connsiteY4" fmla="*/ 477709 h 5412110"/>
              <a:gd name="connsiteX5" fmla="*/ 5345370 w 5345370"/>
              <a:gd name="connsiteY5" fmla="*/ 1665556 h 5412110"/>
              <a:gd name="connsiteX6" fmla="*/ 5342383 w 5345370"/>
              <a:gd name="connsiteY6" fmla="*/ 4388378 h 5412110"/>
              <a:gd name="connsiteX7" fmla="*/ 5251217 w 5345370"/>
              <a:gd name="connsiteY7" fmla="*/ 4377338 h 5412110"/>
              <a:gd name="connsiteX8" fmla="*/ 4854085 w 5345370"/>
              <a:gd name="connsiteY8" fmla="*/ 4924484 h 5412110"/>
              <a:gd name="connsiteX9" fmla="*/ 4445127 w 5345370"/>
              <a:gd name="connsiteY9" fmla="*/ 5412110 h 5412110"/>
              <a:gd name="connsiteX10" fmla="*/ 1422480 w 5345370"/>
              <a:gd name="connsiteY10" fmla="*/ 5412110 h 5412110"/>
              <a:gd name="connsiteX11" fmla="*/ 284495 w 5345370"/>
              <a:gd name="connsiteY11" fmla="*/ 4235098 h 5412110"/>
              <a:gd name="connsiteX0" fmla="*/ 284495 w 5345370"/>
              <a:gd name="connsiteY0" fmla="*/ 3757797 h 4934809"/>
              <a:gd name="connsiteX1" fmla="*/ 468487 w 5345370"/>
              <a:gd name="connsiteY1" fmla="*/ 842813 h 4934809"/>
              <a:gd name="connsiteX2" fmla="*/ 2423850 w 5345370"/>
              <a:gd name="connsiteY2" fmla="*/ 1173631 h 4934809"/>
              <a:gd name="connsiteX3" fmla="*/ 2833588 w 5345370"/>
              <a:gd name="connsiteY3" fmla="*/ 1055816 h 4934809"/>
              <a:gd name="connsiteX4" fmla="*/ 4465046 w 5345370"/>
              <a:gd name="connsiteY4" fmla="*/ 408 h 4934809"/>
              <a:gd name="connsiteX5" fmla="*/ 5345370 w 5345370"/>
              <a:gd name="connsiteY5" fmla="*/ 1188255 h 4934809"/>
              <a:gd name="connsiteX6" fmla="*/ 5342383 w 5345370"/>
              <a:gd name="connsiteY6" fmla="*/ 3911077 h 4934809"/>
              <a:gd name="connsiteX7" fmla="*/ 5251217 w 5345370"/>
              <a:gd name="connsiteY7" fmla="*/ 3900037 h 4934809"/>
              <a:gd name="connsiteX8" fmla="*/ 4854085 w 5345370"/>
              <a:gd name="connsiteY8" fmla="*/ 4447183 h 4934809"/>
              <a:gd name="connsiteX9" fmla="*/ 4445127 w 5345370"/>
              <a:gd name="connsiteY9" fmla="*/ 4934809 h 4934809"/>
              <a:gd name="connsiteX10" fmla="*/ 1422480 w 5345370"/>
              <a:gd name="connsiteY10" fmla="*/ 4934809 h 4934809"/>
              <a:gd name="connsiteX11" fmla="*/ 284495 w 5345370"/>
              <a:gd name="connsiteY11" fmla="*/ 3757797 h 4934809"/>
              <a:gd name="connsiteX0" fmla="*/ 284495 w 5345370"/>
              <a:gd name="connsiteY0" fmla="*/ 3079822 h 4256834"/>
              <a:gd name="connsiteX1" fmla="*/ 468487 w 5345370"/>
              <a:gd name="connsiteY1" fmla="*/ 164838 h 4256834"/>
              <a:gd name="connsiteX2" fmla="*/ 2423850 w 5345370"/>
              <a:gd name="connsiteY2" fmla="*/ 495656 h 4256834"/>
              <a:gd name="connsiteX3" fmla="*/ 2833588 w 5345370"/>
              <a:gd name="connsiteY3" fmla="*/ 377841 h 4256834"/>
              <a:gd name="connsiteX4" fmla="*/ 3841592 w 5345370"/>
              <a:gd name="connsiteY4" fmla="*/ 354597 h 4256834"/>
              <a:gd name="connsiteX5" fmla="*/ 5345370 w 5345370"/>
              <a:gd name="connsiteY5" fmla="*/ 510280 h 4256834"/>
              <a:gd name="connsiteX6" fmla="*/ 5342383 w 5345370"/>
              <a:gd name="connsiteY6" fmla="*/ 3233102 h 4256834"/>
              <a:gd name="connsiteX7" fmla="*/ 5251217 w 5345370"/>
              <a:gd name="connsiteY7" fmla="*/ 3222062 h 4256834"/>
              <a:gd name="connsiteX8" fmla="*/ 4854085 w 5345370"/>
              <a:gd name="connsiteY8" fmla="*/ 3769208 h 4256834"/>
              <a:gd name="connsiteX9" fmla="*/ 4445127 w 5345370"/>
              <a:gd name="connsiteY9" fmla="*/ 4256834 h 4256834"/>
              <a:gd name="connsiteX10" fmla="*/ 1422480 w 5345370"/>
              <a:gd name="connsiteY10" fmla="*/ 4256834 h 4256834"/>
              <a:gd name="connsiteX11" fmla="*/ 284495 w 5345370"/>
              <a:gd name="connsiteY11" fmla="*/ 3079822 h 4256834"/>
              <a:gd name="connsiteX0" fmla="*/ 284495 w 5342433"/>
              <a:gd name="connsiteY0" fmla="*/ 3079822 h 4256834"/>
              <a:gd name="connsiteX1" fmla="*/ 468487 w 5342433"/>
              <a:gd name="connsiteY1" fmla="*/ 164838 h 4256834"/>
              <a:gd name="connsiteX2" fmla="*/ 2423850 w 5342433"/>
              <a:gd name="connsiteY2" fmla="*/ 495656 h 4256834"/>
              <a:gd name="connsiteX3" fmla="*/ 2833588 w 5342433"/>
              <a:gd name="connsiteY3" fmla="*/ 377841 h 4256834"/>
              <a:gd name="connsiteX4" fmla="*/ 3841592 w 5342433"/>
              <a:gd name="connsiteY4" fmla="*/ 354597 h 4256834"/>
              <a:gd name="connsiteX5" fmla="*/ 4902025 w 5342433"/>
              <a:gd name="connsiteY5" fmla="*/ 905134 h 4256834"/>
              <a:gd name="connsiteX6" fmla="*/ 5342383 w 5342433"/>
              <a:gd name="connsiteY6" fmla="*/ 3233102 h 4256834"/>
              <a:gd name="connsiteX7" fmla="*/ 5251217 w 5342433"/>
              <a:gd name="connsiteY7" fmla="*/ 3222062 h 4256834"/>
              <a:gd name="connsiteX8" fmla="*/ 4854085 w 5342433"/>
              <a:gd name="connsiteY8" fmla="*/ 3769208 h 4256834"/>
              <a:gd name="connsiteX9" fmla="*/ 4445127 w 5342433"/>
              <a:gd name="connsiteY9" fmla="*/ 4256834 h 4256834"/>
              <a:gd name="connsiteX10" fmla="*/ 1422480 w 5342433"/>
              <a:gd name="connsiteY10" fmla="*/ 4256834 h 4256834"/>
              <a:gd name="connsiteX11" fmla="*/ 284495 w 5342433"/>
              <a:gd name="connsiteY11" fmla="*/ 3079822 h 4256834"/>
              <a:gd name="connsiteX0" fmla="*/ 284495 w 5377076"/>
              <a:gd name="connsiteY0" fmla="*/ 3079822 h 4256834"/>
              <a:gd name="connsiteX1" fmla="*/ 468487 w 5377076"/>
              <a:gd name="connsiteY1" fmla="*/ 164838 h 4256834"/>
              <a:gd name="connsiteX2" fmla="*/ 2423850 w 5377076"/>
              <a:gd name="connsiteY2" fmla="*/ 495656 h 4256834"/>
              <a:gd name="connsiteX3" fmla="*/ 2833588 w 5377076"/>
              <a:gd name="connsiteY3" fmla="*/ 377841 h 4256834"/>
              <a:gd name="connsiteX4" fmla="*/ 3841592 w 5377076"/>
              <a:gd name="connsiteY4" fmla="*/ 354597 h 4256834"/>
              <a:gd name="connsiteX5" fmla="*/ 4902025 w 5377076"/>
              <a:gd name="connsiteY5" fmla="*/ 905134 h 4256834"/>
              <a:gd name="connsiteX6" fmla="*/ 5352816 w 5377076"/>
              <a:gd name="connsiteY6" fmla="*/ 710503 h 4256834"/>
              <a:gd name="connsiteX7" fmla="*/ 5342383 w 5377076"/>
              <a:gd name="connsiteY7" fmla="*/ 3233102 h 4256834"/>
              <a:gd name="connsiteX8" fmla="*/ 5251217 w 5377076"/>
              <a:gd name="connsiteY8" fmla="*/ 3222062 h 4256834"/>
              <a:gd name="connsiteX9" fmla="*/ 4854085 w 5377076"/>
              <a:gd name="connsiteY9" fmla="*/ 3769208 h 4256834"/>
              <a:gd name="connsiteX10" fmla="*/ 4445127 w 5377076"/>
              <a:gd name="connsiteY10" fmla="*/ 4256834 h 4256834"/>
              <a:gd name="connsiteX11" fmla="*/ 1422480 w 5377076"/>
              <a:gd name="connsiteY11" fmla="*/ 4256834 h 4256834"/>
              <a:gd name="connsiteX12" fmla="*/ 284495 w 5377076"/>
              <a:gd name="connsiteY12" fmla="*/ 3079822 h 4256834"/>
              <a:gd name="connsiteX0" fmla="*/ 284495 w 5381857"/>
              <a:gd name="connsiteY0" fmla="*/ 3079822 h 4256834"/>
              <a:gd name="connsiteX1" fmla="*/ 468487 w 5381857"/>
              <a:gd name="connsiteY1" fmla="*/ 164838 h 4256834"/>
              <a:gd name="connsiteX2" fmla="*/ 2423850 w 5381857"/>
              <a:gd name="connsiteY2" fmla="*/ 495656 h 4256834"/>
              <a:gd name="connsiteX3" fmla="*/ 2833588 w 5381857"/>
              <a:gd name="connsiteY3" fmla="*/ 377841 h 4256834"/>
              <a:gd name="connsiteX4" fmla="*/ 3841592 w 5381857"/>
              <a:gd name="connsiteY4" fmla="*/ 354597 h 4256834"/>
              <a:gd name="connsiteX5" fmla="*/ 4902025 w 5381857"/>
              <a:gd name="connsiteY5" fmla="*/ 905134 h 4256834"/>
              <a:gd name="connsiteX6" fmla="*/ 5352816 w 5381857"/>
              <a:gd name="connsiteY6" fmla="*/ 710503 h 4256834"/>
              <a:gd name="connsiteX7" fmla="*/ 5332033 w 5381857"/>
              <a:gd name="connsiteY7" fmla="*/ 1673394 h 4256834"/>
              <a:gd name="connsiteX8" fmla="*/ 5342383 w 5381857"/>
              <a:gd name="connsiteY8" fmla="*/ 3233102 h 4256834"/>
              <a:gd name="connsiteX9" fmla="*/ 5251217 w 5381857"/>
              <a:gd name="connsiteY9" fmla="*/ 3222062 h 4256834"/>
              <a:gd name="connsiteX10" fmla="*/ 4854085 w 5381857"/>
              <a:gd name="connsiteY10" fmla="*/ 3769208 h 4256834"/>
              <a:gd name="connsiteX11" fmla="*/ 4445127 w 5381857"/>
              <a:gd name="connsiteY11" fmla="*/ 4256834 h 4256834"/>
              <a:gd name="connsiteX12" fmla="*/ 1422480 w 5381857"/>
              <a:gd name="connsiteY12" fmla="*/ 4256834 h 4256834"/>
              <a:gd name="connsiteX13" fmla="*/ 284495 w 5381857"/>
              <a:gd name="connsiteY13"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42383 w 5381956"/>
              <a:gd name="connsiteY9" fmla="*/ 3233102 h 4256834"/>
              <a:gd name="connsiteX10" fmla="*/ 5251217 w 5381956"/>
              <a:gd name="connsiteY10" fmla="*/ 3222062 h 4256834"/>
              <a:gd name="connsiteX11" fmla="*/ 4854085 w 5381956"/>
              <a:gd name="connsiteY11" fmla="*/ 3769208 h 4256834"/>
              <a:gd name="connsiteX12" fmla="*/ 4445127 w 5381956"/>
              <a:gd name="connsiteY12" fmla="*/ 4256834 h 4256834"/>
              <a:gd name="connsiteX13" fmla="*/ 1422480 w 5381956"/>
              <a:gd name="connsiteY13" fmla="*/ 4256834 h 4256834"/>
              <a:gd name="connsiteX14" fmla="*/ 284495 w 5381956"/>
              <a:gd name="connsiteY14"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38959 w 5381956"/>
              <a:gd name="connsiteY9" fmla="*/ 1853503 h 4256834"/>
              <a:gd name="connsiteX10" fmla="*/ 5342383 w 5381956"/>
              <a:gd name="connsiteY10" fmla="*/ 3233102 h 4256834"/>
              <a:gd name="connsiteX11" fmla="*/ 5251217 w 5381956"/>
              <a:gd name="connsiteY11" fmla="*/ 3222062 h 4256834"/>
              <a:gd name="connsiteX12" fmla="*/ 4854085 w 5381956"/>
              <a:gd name="connsiteY12" fmla="*/ 3769208 h 4256834"/>
              <a:gd name="connsiteX13" fmla="*/ 4445127 w 5381956"/>
              <a:gd name="connsiteY13" fmla="*/ 4256834 h 4256834"/>
              <a:gd name="connsiteX14" fmla="*/ 1422480 w 5381956"/>
              <a:gd name="connsiteY14" fmla="*/ 4256834 h 4256834"/>
              <a:gd name="connsiteX15" fmla="*/ 284495 w 5381956"/>
              <a:gd name="connsiteY15" fmla="*/ 3079822 h 4256834"/>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3233102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4230629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445127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1422480 w 5381956"/>
              <a:gd name="connsiteY15" fmla="*/ 4256834 h 4322398"/>
              <a:gd name="connsiteX16" fmla="*/ 284495 w 5381956"/>
              <a:gd name="connsiteY16"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1422480 w 5381956"/>
              <a:gd name="connsiteY16" fmla="*/ 4256834 h 4322398"/>
              <a:gd name="connsiteX17" fmla="*/ 284495 w 5381956"/>
              <a:gd name="connsiteY17"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1422480 w 5381956"/>
              <a:gd name="connsiteY17" fmla="*/ 4256834 h 4322398"/>
              <a:gd name="connsiteX18" fmla="*/ 284495 w 5381956"/>
              <a:gd name="connsiteY18"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916789 w 5381956"/>
              <a:gd name="connsiteY17" fmla="*/ 4249907 h 4322398"/>
              <a:gd name="connsiteX18" fmla="*/ 284495 w 5381956"/>
              <a:gd name="connsiteY18" fmla="*/ 3079822 h 4322398"/>
              <a:gd name="connsiteX0" fmla="*/ 1091032 w 4934656"/>
              <a:gd name="connsiteY0" fmla="*/ 3339828 h 4339950"/>
              <a:gd name="connsiteX1" fmla="*/ 21187 w 4934656"/>
              <a:gd name="connsiteY1" fmla="*/ 182390 h 4339950"/>
              <a:gd name="connsiteX2" fmla="*/ 1976550 w 4934656"/>
              <a:gd name="connsiteY2" fmla="*/ 513208 h 4339950"/>
              <a:gd name="connsiteX3" fmla="*/ 2386288 w 4934656"/>
              <a:gd name="connsiteY3" fmla="*/ 395393 h 4339950"/>
              <a:gd name="connsiteX4" fmla="*/ 3394292 w 4934656"/>
              <a:gd name="connsiteY4" fmla="*/ 372149 h 4339950"/>
              <a:gd name="connsiteX5" fmla="*/ 4454725 w 4934656"/>
              <a:gd name="connsiteY5" fmla="*/ 922686 h 4339950"/>
              <a:gd name="connsiteX6" fmla="*/ 4905516 w 4934656"/>
              <a:gd name="connsiteY6" fmla="*/ 728055 h 4339950"/>
              <a:gd name="connsiteX7" fmla="*/ 4884733 w 4934656"/>
              <a:gd name="connsiteY7" fmla="*/ 1690946 h 4339950"/>
              <a:gd name="connsiteX8" fmla="*/ 4746188 w 4934656"/>
              <a:gd name="connsiteY8" fmla="*/ 1857201 h 4339950"/>
              <a:gd name="connsiteX9" fmla="*/ 4891659 w 4934656"/>
              <a:gd name="connsiteY9" fmla="*/ 1871055 h 4339950"/>
              <a:gd name="connsiteX10" fmla="*/ 4895083 w 4934656"/>
              <a:gd name="connsiteY10" fmla="*/ 4248181 h 4339950"/>
              <a:gd name="connsiteX11" fmla="*/ 4616880 w 4934656"/>
              <a:gd name="connsiteY11" fmla="*/ 4250996 h 4339950"/>
              <a:gd name="connsiteX12" fmla="*/ 4462203 w 4934656"/>
              <a:gd name="connsiteY12" fmla="*/ 4105415 h 4339950"/>
              <a:gd name="connsiteX13" fmla="*/ 4461954 w 4934656"/>
              <a:gd name="connsiteY13" fmla="*/ 4274386 h 4339950"/>
              <a:gd name="connsiteX14" fmla="*/ 1933714 w 4934656"/>
              <a:gd name="connsiteY14" fmla="*/ 4267892 h 4339950"/>
              <a:gd name="connsiteX15" fmla="*/ 1996059 w 4934656"/>
              <a:gd name="connsiteY15" fmla="*/ 4080855 h 4339950"/>
              <a:gd name="connsiteX16" fmla="*/ 1691259 w 4934656"/>
              <a:gd name="connsiteY16" fmla="*/ 4260964 h 4339950"/>
              <a:gd name="connsiteX17" fmla="*/ 469489 w 4934656"/>
              <a:gd name="connsiteY17" fmla="*/ 4267459 h 4339950"/>
              <a:gd name="connsiteX18" fmla="*/ 1091032 w 4934656"/>
              <a:gd name="connsiteY18" fmla="*/ 3339828 h 4339950"/>
              <a:gd name="connsiteX0" fmla="*/ 1085739 w 4929363"/>
              <a:gd name="connsiteY0" fmla="*/ 3239788 h 4239910"/>
              <a:gd name="connsiteX1" fmla="*/ 1048657 w 4929363"/>
              <a:gd name="connsiteY1" fmla="*/ 1840288 h 4239910"/>
              <a:gd name="connsiteX2" fmla="*/ 15894 w 4929363"/>
              <a:gd name="connsiteY2" fmla="*/ 82350 h 4239910"/>
              <a:gd name="connsiteX3" fmla="*/ 1971257 w 4929363"/>
              <a:gd name="connsiteY3" fmla="*/ 413168 h 4239910"/>
              <a:gd name="connsiteX4" fmla="*/ 2380995 w 4929363"/>
              <a:gd name="connsiteY4" fmla="*/ 295353 h 4239910"/>
              <a:gd name="connsiteX5" fmla="*/ 3388999 w 4929363"/>
              <a:gd name="connsiteY5" fmla="*/ 272109 h 4239910"/>
              <a:gd name="connsiteX6" fmla="*/ 4449432 w 4929363"/>
              <a:gd name="connsiteY6" fmla="*/ 822646 h 4239910"/>
              <a:gd name="connsiteX7" fmla="*/ 4900223 w 4929363"/>
              <a:gd name="connsiteY7" fmla="*/ 628015 h 4239910"/>
              <a:gd name="connsiteX8" fmla="*/ 4879440 w 4929363"/>
              <a:gd name="connsiteY8" fmla="*/ 1590906 h 4239910"/>
              <a:gd name="connsiteX9" fmla="*/ 4740895 w 4929363"/>
              <a:gd name="connsiteY9" fmla="*/ 1757161 h 4239910"/>
              <a:gd name="connsiteX10" fmla="*/ 4886366 w 4929363"/>
              <a:gd name="connsiteY10" fmla="*/ 1771015 h 4239910"/>
              <a:gd name="connsiteX11" fmla="*/ 4889790 w 4929363"/>
              <a:gd name="connsiteY11" fmla="*/ 4148141 h 4239910"/>
              <a:gd name="connsiteX12" fmla="*/ 4611587 w 4929363"/>
              <a:gd name="connsiteY12" fmla="*/ 4150956 h 4239910"/>
              <a:gd name="connsiteX13" fmla="*/ 4456910 w 4929363"/>
              <a:gd name="connsiteY13" fmla="*/ 4005375 h 4239910"/>
              <a:gd name="connsiteX14" fmla="*/ 4456661 w 4929363"/>
              <a:gd name="connsiteY14" fmla="*/ 4174346 h 4239910"/>
              <a:gd name="connsiteX15" fmla="*/ 1928421 w 4929363"/>
              <a:gd name="connsiteY15" fmla="*/ 4167852 h 4239910"/>
              <a:gd name="connsiteX16" fmla="*/ 1990766 w 4929363"/>
              <a:gd name="connsiteY16" fmla="*/ 3980815 h 4239910"/>
              <a:gd name="connsiteX17" fmla="*/ 1685966 w 4929363"/>
              <a:gd name="connsiteY17" fmla="*/ 4160924 h 4239910"/>
              <a:gd name="connsiteX18" fmla="*/ 464196 w 4929363"/>
              <a:gd name="connsiteY18" fmla="*/ 4167419 h 4239910"/>
              <a:gd name="connsiteX19" fmla="*/ 1085739 w 4929363"/>
              <a:gd name="connsiteY19" fmla="*/ 3239788 h 4239910"/>
              <a:gd name="connsiteX0" fmla="*/ 667169 w 4510793"/>
              <a:gd name="connsiteY0" fmla="*/ 3014935 h 4015057"/>
              <a:gd name="connsiteX1" fmla="*/ 630087 w 4510793"/>
              <a:gd name="connsiteY1" fmla="*/ 1615435 h 4015057"/>
              <a:gd name="connsiteX2" fmla="*/ 1176742 w 4510793"/>
              <a:gd name="connsiteY2" fmla="*/ 633352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267727 w 4510793"/>
              <a:gd name="connsiteY2" fmla="*/ 665197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5155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9704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38181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24533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84799 w 4510226"/>
              <a:gd name="connsiteY0" fmla="*/ 3037682 h 4015057"/>
              <a:gd name="connsiteX1" fmla="*/ 634070 w 4510226"/>
              <a:gd name="connsiteY1" fmla="*/ 1624533 h 4015057"/>
              <a:gd name="connsiteX2" fmla="*/ 1180724 w 4510226"/>
              <a:gd name="connsiteY2" fmla="*/ 628803 h 4015057"/>
              <a:gd name="connsiteX3" fmla="*/ 1552120 w 4510226"/>
              <a:gd name="connsiteY3" fmla="*/ 188315 h 4015057"/>
              <a:gd name="connsiteX4" fmla="*/ 1961858 w 4510226"/>
              <a:gd name="connsiteY4" fmla="*/ 70500 h 4015057"/>
              <a:gd name="connsiteX5" fmla="*/ 2969862 w 4510226"/>
              <a:gd name="connsiteY5" fmla="*/ 47256 h 4015057"/>
              <a:gd name="connsiteX6" fmla="*/ 4030295 w 4510226"/>
              <a:gd name="connsiteY6" fmla="*/ 597793 h 4015057"/>
              <a:gd name="connsiteX7" fmla="*/ 4481086 w 4510226"/>
              <a:gd name="connsiteY7" fmla="*/ 403162 h 4015057"/>
              <a:gd name="connsiteX8" fmla="*/ 4460303 w 4510226"/>
              <a:gd name="connsiteY8" fmla="*/ 1366053 h 4015057"/>
              <a:gd name="connsiteX9" fmla="*/ 4321758 w 4510226"/>
              <a:gd name="connsiteY9" fmla="*/ 1532308 h 4015057"/>
              <a:gd name="connsiteX10" fmla="*/ 4467229 w 4510226"/>
              <a:gd name="connsiteY10" fmla="*/ 1546162 h 4015057"/>
              <a:gd name="connsiteX11" fmla="*/ 4470653 w 4510226"/>
              <a:gd name="connsiteY11" fmla="*/ 3923288 h 4015057"/>
              <a:gd name="connsiteX12" fmla="*/ 4192450 w 4510226"/>
              <a:gd name="connsiteY12" fmla="*/ 3926103 h 4015057"/>
              <a:gd name="connsiteX13" fmla="*/ 4037773 w 4510226"/>
              <a:gd name="connsiteY13" fmla="*/ 3780522 h 4015057"/>
              <a:gd name="connsiteX14" fmla="*/ 4037524 w 4510226"/>
              <a:gd name="connsiteY14" fmla="*/ 3949493 h 4015057"/>
              <a:gd name="connsiteX15" fmla="*/ 1509284 w 4510226"/>
              <a:gd name="connsiteY15" fmla="*/ 3942999 h 4015057"/>
              <a:gd name="connsiteX16" fmla="*/ 1571629 w 4510226"/>
              <a:gd name="connsiteY16" fmla="*/ 3755962 h 4015057"/>
              <a:gd name="connsiteX17" fmla="*/ 1266829 w 4510226"/>
              <a:gd name="connsiteY17" fmla="*/ 3936071 h 4015057"/>
              <a:gd name="connsiteX18" fmla="*/ 45059 w 4510226"/>
              <a:gd name="connsiteY18" fmla="*/ 3942566 h 4015057"/>
              <a:gd name="connsiteX19" fmla="*/ 684799 w 4510226"/>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58012 w 4501409"/>
              <a:gd name="connsiteY17" fmla="*/ 3936071 h 4015057"/>
              <a:gd name="connsiteX18" fmla="*/ 45340 w 4501409"/>
              <a:gd name="connsiteY18" fmla="*/ 3942566 h 4015057"/>
              <a:gd name="connsiteX19" fmla="*/ 675982 w 4501409"/>
              <a:gd name="connsiteY19" fmla="*/ 3037682 h 4015057"/>
              <a:gd name="connsiteX0" fmla="*/ 675982 w 4501409"/>
              <a:gd name="connsiteY0" fmla="*/ 3037682 h 4081647"/>
              <a:gd name="connsiteX1" fmla="*/ 625253 w 4501409"/>
              <a:gd name="connsiteY1" fmla="*/ 1624533 h 4081647"/>
              <a:gd name="connsiteX2" fmla="*/ 1171907 w 4501409"/>
              <a:gd name="connsiteY2" fmla="*/ 628803 h 4081647"/>
              <a:gd name="connsiteX3" fmla="*/ 1543303 w 4501409"/>
              <a:gd name="connsiteY3" fmla="*/ 188315 h 4081647"/>
              <a:gd name="connsiteX4" fmla="*/ 1953041 w 4501409"/>
              <a:gd name="connsiteY4" fmla="*/ 70500 h 4081647"/>
              <a:gd name="connsiteX5" fmla="*/ 2961045 w 4501409"/>
              <a:gd name="connsiteY5" fmla="*/ 47256 h 4081647"/>
              <a:gd name="connsiteX6" fmla="*/ 4021478 w 4501409"/>
              <a:gd name="connsiteY6" fmla="*/ 597793 h 4081647"/>
              <a:gd name="connsiteX7" fmla="*/ 4472269 w 4501409"/>
              <a:gd name="connsiteY7" fmla="*/ 403162 h 4081647"/>
              <a:gd name="connsiteX8" fmla="*/ 4451486 w 4501409"/>
              <a:gd name="connsiteY8" fmla="*/ 1366053 h 4081647"/>
              <a:gd name="connsiteX9" fmla="*/ 4312941 w 4501409"/>
              <a:gd name="connsiteY9" fmla="*/ 1532308 h 4081647"/>
              <a:gd name="connsiteX10" fmla="*/ 4458412 w 4501409"/>
              <a:gd name="connsiteY10" fmla="*/ 1546162 h 4081647"/>
              <a:gd name="connsiteX11" fmla="*/ 4461836 w 4501409"/>
              <a:gd name="connsiteY11" fmla="*/ 3923288 h 4081647"/>
              <a:gd name="connsiteX12" fmla="*/ 4183633 w 4501409"/>
              <a:gd name="connsiteY12" fmla="*/ 3926103 h 4081647"/>
              <a:gd name="connsiteX13" fmla="*/ 4028956 w 4501409"/>
              <a:gd name="connsiteY13" fmla="*/ 3780522 h 4081647"/>
              <a:gd name="connsiteX14" fmla="*/ 4028707 w 4501409"/>
              <a:gd name="connsiteY14" fmla="*/ 3949493 h 4081647"/>
              <a:gd name="connsiteX15" fmla="*/ 1500467 w 4501409"/>
              <a:gd name="connsiteY15" fmla="*/ 3942999 h 4081647"/>
              <a:gd name="connsiteX16" fmla="*/ 1562812 w 4501409"/>
              <a:gd name="connsiteY16" fmla="*/ 3755962 h 4081647"/>
              <a:gd name="connsiteX17" fmla="*/ 1308054 w 4501409"/>
              <a:gd name="connsiteY17" fmla="*/ 4081647 h 4081647"/>
              <a:gd name="connsiteX18" fmla="*/ 45340 w 4501409"/>
              <a:gd name="connsiteY18" fmla="*/ 3942566 h 4081647"/>
              <a:gd name="connsiteX19" fmla="*/ 675982 w 4501409"/>
              <a:gd name="connsiteY19" fmla="*/ 3037682 h 408164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76459 w 4501409"/>
              <a:gd name="connsiteY16" fmla="*/ 3760511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461836 w 4501409"/>
              <a:gd name="connsiteY11" fmla="*/ 39232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31471"/>
              <a:gd name="connsiteX1" fmla="*/ 625253 w 4501409"/>
              <a:gd name="connsiteY1" fmla="*/ 1624533 h 4031471"/>
              <a:gd name="connsiteX2" fmla="*/ 1171907 w 4501409"/>
              <a:gd name="connsiteY2" fmla="*/ 628803 h 4031471"/>
              <a:gd name="connsiteX3" fmla="*/ 1543303 w 4501409"/>
              <a:gd name="connsiteY3" fmla="*/ 188315 h 4031471"/>
              <a:gd name="connsiteX4" fmla="*/ 1953041 w 4501409"/>
              <a:gd name="connsiteY4" fmla="*/ 70500 h 4031471"/>
              <a:gd name="connsiteX5" fmla="*/ 2961045 w 4501409"/>
              <a:gd name="connsiteY5" fmla="*/ 47256 h 4031471"/>
              <a:gd name="connsiteX6" fmla="*/ 4021478 w 4501409"/>
              <a:gd name="connsiteY6" fmla="*/ 597793 h 4031471"/>
              <a:gd name="connsiteX7" fmla="*/ 4472269 w 4501409"/>
              <a:gd name="connsiteY7" fmla="*/ 403162 h 4031471"/>
              <a:gd name="connsiteX8" fmla="*/ 4451486 w 4501409"/>
              <a:gd name="connsiteY8" fmla="*/ 1366053 h 4031471"/>
              <a:gd name="connsiteX9" fmla="*/ 4312941 w 4501409"/>
              <a:gd name="connsiteY9" fmla="*/ 1532308 h 4031471"/>
              <a:gd name="connsiteX10" fmla="*/ 4458412 w 4501409"/>
              <a:gd name="connsiteY10" fmla="*/ 1546162 h 4031471"/>
              <a:gd name="connsiteX11" fmla="*/ 4307162 w 4501409"/>
              <a:gd name="connsiteY11" fmla="*/ 3618488 h 4031471"/>
              <a:gd name="connsiteX12" fmla="*/ 4183633 w 4501409"/>
              <a:gd name="connsiteY12" fmla="*/ 3944300 h 4031471"/>
              <a:gd name="connsiteX13" fmla="*/ 4001661 w 4501409"/>
              <a:gd name="connsiteY13" fmla="*/ 3785072 h 4031471"/>
              <a:gd name="connsiteX14" fmla="*/ 4051453 w 4501409"/>
              <a:gd name="connsiteY14" fmla="*/ 3940394 h 4031471"/>
              <a:gd name="connsiteX15" fmla="*/ 1500467 w 4501409"/>
              <a:gd name="connsiteY15" fmla="*/ 3942999 h 4031471"/>
              <a:gd name="connsiteX16" fmla="*/ 1576459 w 4501409"/>
              <a:gd name="connsiteY16" fmla="*/ 3760511 h 4031471"/>
              <a:gd name="connsiteX17" fmla="*/ 1248913 w 4501409"/>
              <a:gd name="connsiteY17" fmla="*/ 3940620 h 4031471"/>
              <a:gd name="connsiteX18" fmla="*/ 45340 w 4501409"/>
              <a:gd name="connsiteY18" fmla="*/ 3942566 h 4031471"/>
              <a:gd name="connsiteX19" fmla="*/ 675982 w 4501409"/>
              <a:gd name="connsiteY19" fmla="*/ 3037682 h 4031471"/>
              <a:gd name="connsiteX0" fmla="*/ 675982 w 4501409"/>
              <a:gd name="connsiteY0" fmla="*/ 3037682 h 4027575"/>
              <a:gd name="connsiteX1" fmla="*/ 625253 w 4501409"/>
              <a:gd name="connsiteY1" fmla="*/ 1624533 h 4027575"/>
              <a:gd name="connsiteX2" fmla="*/ 1171907 w 4501409"/>
              <a:gd name="connsiteY2" fmla="*/ 628803 h 4027575"/>
              <a:gd name="connsiteX3" fmla="*/ 1543303 w 4501409"/>
              <a:gd name="connsiteY3" fmla="*/ 188315 h 4027575"/>
              <a:gd name="connsiteX4" fmla="*/ 1953041 w 4501409"/>
              <a:gd name="connsiteY4" fmla="*/ 70500 h 4027575"/>
              <a:gd name="connsiteX5" fmla="*/ 2961045 w 4501409"/>
              <a:gd name="connsiteY5" fmla="*/ 47256 h 4027575"/>
              <a:gd name="connsiteX6" fmla="*/ 4021478 w 4501409"/>
              <a:gd name="connsiteY6" fmla="*/ 597793 h 4027575"/>
              <a:gd name="connsiteX7" fmla="*/ 4472269 w 4501409"/>
              <a:gd name="connsiteY7" fmla="*/ 403162 h 4027575"/>
              <a:gd name="connsiteX8" fmla="*/ 4451486 w 4501409"/>
              <a:gd name="connsiteY8" fmla="*/ 1366053 h 4027575"/>
              <a:gd name="connsiteX9" fmla="*/ 4312941 w 4501409"/>
              <a:gd name="connsiteY9" fmla="*/ 1532308 h 4027575"/>
              <a:gd name="connsiteX10" fmla="*/ 4458412 w 4501409"/>
              <a:gd name="connsiteY10" fmla="*/ 1546162 h 4027575"/>
              <a:gd name="connsiteX11" fmla="*/ 4307162 w 4501409"/>
              <a:gd name="connsiteY11" fmla="*/ 3618488 h 4027575"/>
              <a:gd name="connsiteX12" fmla="*/ 4192732 w 4501409"/>
              <a:gd name="connsiteY12" fmla="*/ 3939751 h 4027575"/>
              <a:gd name="connsiteX13" fmla="*/ 4001661 w 4501409"/>
              <a:gd name="connsiteY13" fmla="*/ 3785072 h 4027575"/>
              <a:gd name="connsiteX14" fmla="*/ 4051453 w 4501409"/>
              <a:gd name="connsiteY14" fmla="*/ 3940394 h 4027575"/>
              <a:gd name="connsiteX15" fmla="*/ 1500467 w 4501409"/>
              <a:gd name="connsiteY15" fmla="*/ 3942999 h 4027575"/>
              <a:gd name="connsiteX16" fmla="*/ 1576459 w 4501409"/>
              <a:gd name="connsiteY16" fmla="*/ 3760511 h 4027575"/>
              <a:gd name="connsiteX17" fmla="*/ 1248913 w 4501409"/>
              <a:gd name="connsiteY17" fmla="*/ 3940620 h 4027575"/>
              <a:gd name="connsiteX18" fmla="*/ 45340 w 4501409"/>
              <a:gd name="connsiteY18" fmla="*/ 3942566 h 4027575"/>
              <a:gd name="connsiteX19" fmla="*/ 675982 w 4501409"/>
              <a:gd name="connsiteY19" fmla="*/ 3037682 h 4027575"/>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307162 w 4501409"/>
              <a:gd name="connsiteY11" fmla="*/ 3618488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79700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2221"/>
              <a:gd name="connsiteY0" fmla="*/ 3037682 h 3943081"/>
              <a:gd name="connsiteX1" fmla="*/ 625253 w 4502221"/>
              <a:gd name="connsiteY1" fmla="*/ 1624533 h 3943081"/>
              <a:gd name="connsiteX2" fmla="*/ 1171907 w 4502221"/>
              <a:gd name="connsiteY2" fmla="*/ 628803 h 3943081"/>
              <a:gd name="connsiteX3" fmla="*/ 1543303 w 4502221"/>
              <a:gd name="connsiteY3" fmla="*/ 188315 h 3943081"/>
              <a:gd name="connsiteX4" fmla="*/ 1953041 w 4502221"/>
              <a:gd name="connsiteY4" fmla="*/ 70500 h 3943081"/>
              <a:gd name="connsiteX5" fmla="*/ 2961045 w 4502221"/>
              <a:gd name="connsiteY5" fmla="*/ 47256 h 3943081"/>
              <a:gd name="connsiteX6" fmla="*/ 4021478 w 4502221"/>
              <a:gd name="connsiteY6" fmla="*/ 597793 h 3943081"/>
              <a:gd name="connsiteX7" fmla="*/ 4472269 w 4502221"/>
              <a:gd name="connsiteY7" fmla="*/ 403162 h 3943081"/>
              <a:gd name="connsiteX8" fmla="*/ 4451486 w 4502221"/>
              <a:gd name="connsiteY8" fmla="*/ 1379700 h 3943081"/>
              <a:gd name="connsiteX9" fmla="*/ 4312941 w 4502221"/>
              <a:gd name="connsiteY9" fmla="*/ 1532308 h 3943081"/>
              <a:gd name="connsiteX10" fmla="*/ 4458412 w 4502221"/>
              <a:gd name="connsiteY10" fmla="*/ 1546162 h 3943081"/>
              <a:gd name="connsiteX11" fmla="*/ 4457287 w 4502221"/>
              <a:gd name="connsiteY11" fmla="*/ 3936936 h 3943081"/>
              <a:gd name="connsiteX12" fmla="*/ 4192732 w 4502221"/>
              <a:gd name="connsiteY12" fmla="*/ 3939751 h 3943081"/>
              <a:gd name="connsiteX13" fmla="*/ 4001661 w 4502221"/>
              <a:gd name="connsiteY13" fmla="*/ 3785072 h 3943081"/>
              <a:gd name="connsiteX14" fmla="*/ 4051453 w 4502221"/>
              <a:gd name="connsiteY14" fmla="*/ 3940394 h 3943081"/>
              <a:gd name="connsiteX15" fmla="*/ 1500467 w 4502221"/>
              <a:gd name="connsiteY15" fmla="*/ 3942999 h 3943081"/>
              <a:gd name="connsiteX16" fmla="*/ 1576459 w 4502221"/>
              <a:gd name="connsiteY16" fmla="*/ 3760511 h 3943081"/>
              <a:gd name="connsiteX17" fmla="*/ 1248913 w 4502221"/>
              <a:gd name="connsiteY17" fmla="*/ 3940620 h 3943081"/>
              <a:gd name="connsiteX18" fmla="*/ 45340 w 4502221"/>
              <a:gd name="connsiteY18" fmla="*/ 3942566 h 3943081"/>
              <a:gd name="connsiteX19" fmla="*/ 675982 w 4502221"/>
              <a:gd name="connsiteY19" fmla="*/ 3037682 h 3943081"/>
              <a:gd name="connsiteX0" fmla="*/ 675982 w 4495136"/>
              <a:gd name="connsiteY0" fmla="*/ 3037682 h 3943081"/>
              <a:gd name="connsiteX1" fmla="*/ 625253 w 4495136"/>
              <a:gd name="connsiteY1" fmla="*/ 1624533 h 3943081"/>
              <a:gd name="connsiteX2" fmla="*/ 1171907 w 4495136"/>
              <a:gd name="connsiteY2" fmla="*/ 628803 h 3943081"/>
              <a:gd name="connsiteX3" fmla="*/ 1543303 w 4495136"/>
              <a:gd name="connsiteY3" fmla="*/ 188315 h 3943081"/>
              <a:gd name="connsiteX4" fmla="*/ 1953041 w 4495136"/>
              <a:gd name="connsiteY4" fmla="*/ 70500 h 3943081"/>
              <a:gd name="connsiteX5" fmla="*/ 2961045 w 4495136"/>
              <a:gd name="connsiteY5" fmla="*/ 47256 h 3943081"/>
              <a:gd name="connsiteX6" fmla="*/ 4021478 w 4495136"/>
              <a:gd name="connsiteY6" fmla="*/ 597793 h 3943081"/>
              <a:gd name="connsiteX7" fmla="*/ 4463171 w 4495136"/>
              <a:gd name="connsiteY7" fmla="*/ 394064 h 3943081"/>
              <a:gd name="connsiteX8" fmla="*/ 4451486 w 4495136"/>
              <a:gd name="connsiteY8" fmla="*/ 1379700 h 3943081"/>
              <a:gd name="connsiteX9" fmla="*/ 4312941 w 4495136"/>
              <a:gd name="connsiteY9" fmla="*/ 1532308 h 3943081"/>
              <a:gd name="connsiteX10" fmla="*/ 4458412 w 4495136"/>
              <a:gd name="connsiteY10" fmla="*/ 1546162 h 3943081"/>
              <a:gd name="connsiteX11" fmla="*/ 4457287 w 4495136"/>
              <a:gd name="connsiteY11" fmla="*/ 3936936 h 3943081"/>
              <a:gd name="connsiteX12" fmla="*/ 4192732 w 4495136"/>
              <a:gd name="connsiteY12" fmla="*/ 3939751 h 3943081"/>
              <a:gd name="connsiteX13" fmla="*/ 4001661 w 4495136"/>
              <a:gd name="connsiteY13" fmla="*/ 3785072 h 3943081"/>
              <a:gd name="connsiteX14" fmla="*/ 4051453 w 4495136"/>
              <a:gd name="connsiteY14" fmla="*/ 3940394 h 3943081"/>
              <a:gd name="connsiteX15" fmla="*/ 1500467 w 4495136"/>
              <a:gd name="connsiteY15" fmla="*/ 3942999 h 3943081"/>
              <a:gd name="connsiteX16" fmla="*/ 1576459 w 4495136"/>
              <a:gd name="connsiteY16" fmla="*/ 3760511 h 3943081"/>
              <a:gd name="connsiteX17" fmla="*/ 1248913 w 4495136"/>
              <a:gd name="connsiteY17" fmla="*/ 3940620 h 3943081"/>
              <a:gd name="connsiteX18" fmla="*/ 45340 w 4495136"/>
              <a:gd name="connsiteY18" fmla="*/ 3942566 h 3943081"/>
              <a:gd name="connsiteX19" fmla="*/ 675982 w 4495136"/>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234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143828 h 4049227"/>
              <a:gd name="connsiteX1" fmla="*/ 625253 w 4463171"/>
              <a:gd name="connsiteY1" fmla="*/ 1730679 h 4049227"/>
              <a:gd name="connsiteX2" fmla="*/ 1171907 w 4463171"/>
              <a:gd name="connsiteY2" fmla="*/ 734949 h 4049227"/>
              <a:gd name="connsiteX3" fmla="*/ 1543303 w 4463171"/>
              <a:gd name="connsiteY3" fmla="*/ 294461 h 4049227"/>
              <a:gd name="connsiteX4" fmla="*/ 1953041 w 4463171"/>
              <a:gd name="connsiteY4" fmla="*/ 176646 h 4049227"/>
              <a:gd name="connsiteX5" fmla="*/ 2961045 w 4463171"/>
              <a:gd name="connsiteY5" fmla="*/ 153402 h 4049227"/>
              <a:gd name="connsiteX6" fmla="*/ 4021478 w 4463171"/>
              <a:gd name="connsiteY6" fmla="*/ 713039 h 4049227"/>
              <a:gd name="connsiteX7" fmla="*/ 4463171 w 4463171"/>
              <a:gd name="connsiteY7" fmla="*/ 500210 h 4049227"/>
              <a:gd name="connsiteX8" fmla="*/ 4451486 w 4463171"/>
              <a:gd name="connsiteY8" fmla="*/ 1485846 h 4049227"/>
              <a:gd name="connsiteX9" fmla="*/ 4312941 w 4463171"/>
              <a:gd name="connsiteY9" fmla="*/ 1638454 h 4049227"/>
              <a:gd name="connsiteX10" fmla="*/ 4458412 w 4463171"/>
              <a:gd name="connsiteY10" fmla="*/ 1652308 h 4049227"/>
              <a:gd name="connsiteX11" fmla="*/ 4457287 w 4463171"/>
              <a:gd name="connsiteY11" fmla="*/ 4043082 h 4049227"/>
              <a:gd name="connsiteX12" fmla="*/ 4192732 w 4463171"/>
              <a:gd name="connsiteY12" fmla="*/ 4045897 h 4049227"/>
              <a:gd name="connsiteX13" fmla="*/ 4001661 w 4463171"/>
              <a:gd name="connsiteY13" fmla="*/ 3891218 h 4049227"/>
              <a:gd name="connsiteX14" fmla="*/ 4051453 w 4463171"/>
              <a:gd name="connsiteY14" fmla="*/ 4046540 h 4049227"/>
              <a:gd name="connsiteX15" fmla="*/ 1500467 w 4463171"/>
              <a:gd name="connsiteY15" fmla="*/ 4049145 h 4049227"/>
              <a:gd name="connsiteX16" fmla="*/ 1576459 w 4463171"/>
              <a:gd name="connsiteY16" fmla="*/ 3866657 h 4049227"/>
              <a:gd name="connsiteX17" fmla="*/ 1248913 w 4463171"/>
              <a:gd name="connsiteY17" fmla="*/ 4046766 h 4049227"/>
              <a:gd name="connsiteX18" fmla="*/ 45340 w 4463171"/>
              <a:gd name="connsiteY18" fmla="*/ 4048712 h 4049227"/>
              <a:gd name="connsiteX19" fmla="*/ 675982 w 4463171"/>
              <a:gd name="connsiteY19" fmla="*/ 3143828 h 4049227"/>
              <a:gd name="connsiteX0" fmla="*/ 675982 w 4463171"/>
              <a:gd name="connsiteY0" fmla="*/ 3637517 h 4542916"/>
              <a:gd name="connsiteX1" fmla="*/ 625253 w 4463171"/>
              <a:gd name="connsiteY1" fmla="*/ 2224368 h 4542916"/>
              <a:gd name="connsiteX2" fmla="*/ 1171907 w 4463171"/>
              <a:gd name="connsiteY2" fmla="*/ 1228638 h 4542916"/>
              <a:gd name="connsiteX3" fmla="*/ 1543303 w 4463171"/>
              <a:gd name="connsiteY3" fmla="*/ 788150 h 4542916"/>
              <a:gd name="connsiteX4" fmla="*/ 1953041 w 4463171"/>
              <a:gd name="connsiteY4" fmla="*/ 670335 h 4542916"/>
              <a:gd name="connsiteX5" fmla="*/ 2961045 w 4463171"/>
              <a:gd name="connsiteY5" fmla="*/ 647091 h 4542916"/>
              <a:gd name="connsiteX6" fmla="*/ 4021478 w 4463171"/>
              <a:gd name="connsiteY6" fmla="*/ 1206728 h 4542916"/>
              <a:gd name="connsiteX7" fmla="*/ 4463171 w 4463171"/>
              <a:gd name="connsiteY7" fmla="*/ 993899 h 4542916"/>
              <a:gd name="connsiteX8" fmla="*/ 4451486 w 4463171"/>
              <a:gd name="connsiteY8" fmla="*/ 1979535 h 4542916"/>
              <a:gd name="connsiteX9" fmla="*/ 4312941 w 4463171"/>
              <a:gd name="connsiteY9" fmla="*/ 2132143 h 4542916"/>
              <a:gd name="connsiteX10" fmla="*/ 4458412 w 4463171"/>
              <a:gd name="connsiteY10" fmla="*/ 2145997 h 4542916"/>
              <a:gd name="connsiteX11" fmla="*/ 4457287 w 4463171"/>
              <a:gd name="connsiteY11" fmla="*/ 4536771 h 4542916"/>
              <a:gd name="connsiteX12" fmla="*/ 4192732 w 4463171"/>
              <a:gd name="connsiteY12" fmla="*/ 4539586 h 4542916"/>
              <a:gd name="connsiteX13" fmla="*/ 4001661 w 4463171"/>
              <a:gd name="connsiteY13" fmla="*/ 4384907 h 4542916"/>
              <a:gd name="connsiteX14" fmla="*/ 4051453 w 4463171"/>
              <a:gd name="connsiteY14" fmla="*/ 4540229 h 4542916"/>
              <a:gd name="connsiteX15" fmla="*/ 1500467 w 4463171"/>
              <a:gd name="connsiteY15" fmla="*/ 4542834 h 4542916"/>
              <a:gd name="connsiteX16" fmla="*/ 1576459 w 4463171"/>
              <a:gd name="connsiteY16" fmla="*/ 4360346 h 4542916"/>
              <a:gd name="connsiteX17" fmla="*/ 1248913 w 4463171"/>
              <a:gd name="connsiteY17" fmla="*/ 4540455 h 4542916"/>
              <a:gd name="connsiteX18" fmla="*/ 45340 w 4463171"/>
              <a:gd name="connsiteY18" fmla="*/ 4542401 h 4542916"/>
              <a:gd name="connsiteX19" fmla="*/ 675982 w 4463171"/>
              <a:gd name="connsiteY19" fmla="*/ 3637517 h 4542916"/>
              <a:gd name="connsiteX0" fmla="*/ 675982 w 4463171"/>
              <a:gd name="connsiteY0" fmla="*/ 4017648 h 4923047"/>
              <a:gd name="connsiteX1" fmla="*/ 625253 w 4463171"/>
              <a:gd name="connsiteY1" fmla="*/ 2604499 h 4923047"/>
              <a:gd name="connsiteX2" fmla="*/ 1171907 w 4463171"/>
              <a:gd name="connsiteY2" fmla="*/ 1608769 h 4923047"/>
              <a:gd name="connsiteX3" fmla="*/ 1543303 w 4463171"/>
              <a:gd name="connsiteY3" fmla="*/ 1168281 h 4923047"/>
              <a:gd name="connsiteX4" fmla="*/ 1953041 w 4463171"/>
              <a:gd name="connsiteY4" fmla="*/ 1050466 h 4923047"/>
              <a:gd name="connsiteX5" fmla="*/ 2961045 w 4463171"/>
              <a:gd name="connsiteY5" fmla="*/ 1027222 h 4923047"/>
              <a:gd name="connsiteX6" fmla="*/ 4021478 w 4463171"/>
              <a:gd name="connsiteY6" fmla="*/ 1586859 h 4923047"/>
              <a:gd name="connsiteX7" fmla="*/ 4463171 w 4463171"/>
              <a:gd name="connsiteY7" fmla="*/ 1374030 h 4923047"/>
              <a:gd name="connsiteX8" fmla="*/ 4451486 w 4463171"/>
              <a:gd name="connsiteY8" fmla="*/ 2359666 h 4923047"/>
              <a:gd name="connsiteX9" fmla="*/ 4312941 w 4463171"/>
              <a:gd name="connsiteY9" fmla="*/ 2512274 h 4923047"/>
              <a:gd name="connsiteX10" fmla="*/ 4458412 w 4463171"/>
              <a:gd name="connsiteY10" fmla="*/ 2526128 h 4923047"/>
              <a:gd name="connsiteX11" fmla="*/ 4457287 w 4463171"/>
              <a:gd name="connsiteY11" fmla="*/ 4916902 h 4923047"/>
              <a:gd name="connsiteX12" fmla="*/ 4192732 w 4463171"/>
              <a:gd name="connsiteY12" fmla="*/ 4919717 h 4923047"/>
              <a:gd name="connsiteX13" fmla="*/ 4001661 w 4463171"/>
              <a:gd name="connsiteY13" fmla="*/ 4765038 h 4923047"/>
              <a:gd name="connsiteX14" fmla="*/ 4051453 w 4463171"/>
              <a:gd name="connsiteY14" fmla="*/ 4920360 h 4923047"/>
              <a:gd name="connsiteX15" fmla="*/ 1500467 w 4463171"/>
              <a:gd name="connsiteY15" fmla="*/ 4922965 h 4923047"/>
              <a:gd name="connsiteX16" fmla="*/ 1576459 w 4463171"/>
              <a:gd name="connsiteY16" fmla="*/ 4740477 h 4923047"/>
              <a:gd name="connsiteX17" fmla="*/ 1248913 w 4463171"/>
              <a:gd name="connsiteY17" fmla="*/ 4920586 h 4923047"/>
              <a:gd name="connsiteX18" fmla="*/ 45340 w 4463171"/>
              <a:gd name="connsiteY18" fmla="*/ 4922532 h 4923047"/>
              <a:gd name="connsiteX19" fmla="*/ 675982 w 4463171"/>
              <a:gd name="connsiteY19" fmla="*/ 4017648 h 4923047"/>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068539 h 4973938"/>
              <a:gd name="connsiteX1" fmla="*/ 625253 w 4463171"/>
              <a:gd name="connsiteY1" fmla="*/ 2655390 h 4973938"/>
              <a:gd name="connsiteX2" fmla="*/ 1171907 w 4463171"/>
              <a:gd name="connsiteY2" fmla="*/ 1659660 h 4973938"/>
              <a:gd name="connsiteX3" fmla="*/ 1543303 w 4463171"/>
              <a:gd name="connsiteY3" fmla="*/ 1219172 h 4973938"/>
              <a:gd name="connsiteX4" fmla="*/ 1953041 w 4463171"/>
              <a:gd name="connsiteY4" fmla="*/ 1101357 h 4973938"/>
              <a:gd name="connsiteX5" fmla="*/ 2961045 w 4463171"/>
              <a:gd name="connsiteY5" fmla="*/ 1078113 h 4973938"/>
              <a:gd name="connsiteX6" fmla="*/ 4021478 w 4463171"/>
              <a:gd name="connsiteY6" fmla="*/ 1637750 h 4973938"/>
              <a:gd name="connsiteX7" fmla="*/ 4463171 w 4463171"/>
              <a:gd name="connsiteY7" fmla="*/ 1424921 h 4973938"/>
              <a:gd name="connsiteX8" fmla="*/ 4451486 w 4463171"/>
              <a:gd name="connsiteY8" fmla="*/ 2410557 h 4973938"/>
              <a:gd name="connsiteX9" fmla="*/ 4312941 w 4463171"/>
              <a:gd name="connsiteY9" fmla="*/ 2563165 h 4973938"/>
              <a:gd name="connsiteX10" fmla="*/ 4458412 w 4463171"/>
              <a:gd name="connsiteY10" fmla="*/ 2577019 h 4973938"/>
              <a:gd name="connsiteX11" fmla="*/ 4457287 w 4463171"/>
              <a:gd name="connsiteY11" fmla="*/ 4967793 h 4973938"/>
              <a:gd name="connsiteX12" fmla="*/ 4192732 w 4463171"/>
              <a:gd name="connsiteY12" fmla="*/ 4970608 h 4973938"/>
              <a:gd name="connsiteX13" fmla="*/ 4001661 w 4463171"/>
              <a:gd name="connsiteY13" fmla="*/ 4815929 h 4973938"/>
              <a:gd name="connsiteX14" fmla="*/ 4051453 w 4463171"/>
              <a:gd name="connsiteY14" fmla="*/ 4971251 h 4973938"/>
              <a:gd name="connsiteX15" fmla="*/ 1500467 w 4463171"/>
              <a:gd name="connsiteY15" fmla="*/ 4973856 h 4973938"/>
              <a:gd name="connsiteX16" fmla="*/ 1576459 w 4463171"/>
              <a:gd name="connsiteY16" fmla="*/ 4791368 h 4973938"/>
              <a:gd name="connsiteX17" fmla="*/ 1248913 w 4463171"/>
              <a:gd name="connsiteY17" fmla="*/ 4971477 h 4973938"/>
              <a:gd name="connsiteX18" fmla="*/ 45340 w 4463171"/>
              <a:gd name="connsiteY18" fmla="*/ 4973423 h 4973938"/>
              <a:gd name="connsiteX19" fmla="*/ 675982 w 4463171"/>
              <a:gd name="connsiteY19" fmla="*/ 4068539 h 4973938"/>
              <a:gd name="connsiteX0" fmla="*/ 675982 w 4463171"/>
              <a:gd name="connsiteY0" fmla="*/ 4065604 h 4971003"/>
              <a:gd name="connsiteX1" fmla="*/ 625253 w 4463171"/>
              <a:gd name="connsiteY1" fmla="*/ 2652455 h 4971003"/>
              <a:gd name="connsiteX2" fmla="*/ 1171907 w 4463171"/>
              <a:gd name="connsiteY2" fmla="*/ 1656725 h 4971003"/>
              <a:gd name="connsiteX3" fmla="*/ 1543303 w 4463171"/>
              <a:gd name="connsiteY3" fmla="*/ 1216237 h 4971003"/>
              <a:gd name="connsiteX4" fmla="*/ 1953041 w 4463171"/>
              <a:gd name="connsiteY4" fmla="*/ 1098422 h 4971003"/>
              <a:gd name="connsiteX5" fmla="*/ 2947397 w 4463171"/>
              <a:gd name="connsiteY5" fmla="*/ 1079727 h 4971003"/>
              <a:gd name="connsiteX6" fmla="*/ 4021478 w 4463171"/>
              <a:gd name="connsiteY6" fmla="*/ 1634815 h 4971003"/>
              <a:gd name="connsiteX7" fmla="*/ 4463171 w 4463171"/>
              <a:gd name="connsiteY7" fmla="*/ 1421986 h 4971003"/>
              <a:gd name="connsiteX8" fmla="*/ 4451486 w 4463171"/>
              <a:gd name="connsiteY8" fmla="*/ 2407622 h 4971003"/>
              <a:gd name="connsiteX9" fmla="*/ 4312941 w 4463171"/>
              <a:gd name="connsiteY9" fmla="*/ 2560230 h 4971003"/>
              <a:gd name="connsiteX10" fmla="*/ 4458412 w 4463171"/>
              <a:gd name="connsiteY10" fmla="*/ 2574084 h 4971003"/>
              <a:gd name="connsiteX11" fmla="*/ 4457287 w 4463171"/>
              <a:gd name="connsiteY11" fmla="*/ 4964858 h 4971003"/>
              <a:gd name="connsiteX12" fmla="*/ 4192732 w 4463171"/>
              <a:gd name="connsiteY12" fmla="*/ 4967673 h 4971003"/>
              <a:gd name="connsiteX13" fmla="*/ 4001661 w 4463171"/>
              <a:gd name="connsiteY13" fmla="*/ 4812994 h 4971003"/>
              <a:gd name="connsiteX14" fmla="*/ 4051453 w 4463171"/>
              <a:gd name="connsiteY14" fmla="*/ 4968316 h 4971003"/>
              <a:gd name="connsiteX15" fmla="*/ 1500467 w 4463171"/>
              <a:gd name="connsiteY15" fmla="*/ 4970921 h 4971003"/>
              <a:gd name="connsiteX16" fmla="*/ 1576459 w 4463171"/>
              <a:gd name="connsiteY16" fmla="*/ 4788433 h 4971003"/>
              <a:gd name="connsiteX17" fmla="*/ 1248913 w 4463171"/>
              <a:gd name="connsiteY17" fmla="*/ 4968542 h 4971003"/>
              <a:gd name="connsiteX18" fmla="*/ 45340 w 4463171"/>
              <a:gd name="connsiteY18" fmla="*/ 4970488 h 4971003"/>
              <a:gd name="connsiteX19" fmla="*/ 675982 w 4463171"/>
              <a:gd name="connsiteY19" fmla="*/ 4065604 h 4971003"/>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434546 h 5339945"/>
              <a:gd name="connsiteX1" fmla="*/ 625253 w 4463171"/>
              <a:gd name="connsiteY1" fmla="*/ 3021397 h 5339945"/>
              <a:gd name="connsiteX2" fmla="*/ 1171907 w 4463171"/>
              <a:gd name="connsiteY2" fmla="*/ 2025667 h 5339945"/>
              <a:gd name="connsiteX3" fmla="*/ 1543303 w 4463171"/>
              <a:gd name="connsiteY3" fmla="*/ 1585179 h 5339945"/>
              <a:gd name="connsiteX4" fmla="*/ 1953041 w 4463171"/>
              <a:gd name="connsiteY4" fmla="*/ 1467364 h 5339945"/>
              <a:gd name="connsiteX5" fmla="*/ 2947397 w 4463171"/>
              <a:gd name="connsiteY5" fmla="*/ 1448669 h 5339945"/>
              <a:gd name="connsiteX6" fmla="*/ 4021478 w 4463171"/>
              <a:gd name="connsiteY6" fmla="*/ 2003757 h 5339945"/>
              <a:gd name="connsiteX7" fmla="*/ 4463171 w 4463171"/>
              <a:gd name="connsiteY7" fmla="*/ 1790928 h 5339945"/>
              <a:gd name="connsiteX8" fmla="*/ 4451486 w 4463171"/>
              <a:gd name="connsiteY8" fmla="*/ 2776564 h 5339945"/>
              <a:gd name="connsiteX9" fmla="*/ 4312941 w 4463171"/>
              <a:gd name="connsiteY9" fmla="*/ 2929172 h 5339945"/>
              <a:gd name="connsiteX10" fmla="*/ 4458412 w 4463171"/>
              <a:gd name="connsiteY10" fmla="*/ 2943026 h 5339945"/>
              <a:gd name="connsiteX11" fmla="*/ 4457287 w 4463171"/>
              <a:gd name="connsiteY11" fmla="*/ 5333800 h 5339945"/>
              <a:gd name="connsiteX12" fmla="*/ 4192732 w 4463171"/>
              <a:gd name="connsiteY12" fmla="*/ 5336615 h 5339945"/>
              <a:gd name="connsiteX13" fmla="*/ 4001661 w 4463171"/>
              <a:gd name="connsiteY13" fmla="*/ 5181936 h 5339945"/>
              <a:gd name="connsiteX14" fmla="*/ 4051453 w 4463171"/>
              <a:gd name="connsiteY14" fmla="*/ 5337258 h 5339945"/>
              <a:gd name="connsiteX15" fmla="*/ 1500467 w 4463171"/>
              <a:gd name="connsiteY15" fmla="*/ 5339863 h 5339945"/>
              <a:gd name="connsiteX16" fmla="*/ 1576459 w 4463171"/>
              <a:gd name="connsiteY16" fmla="*/ 5157375 h 5339945"/>
              <a:gd name="connsiteX17" fmla="*/ 1248913 w 4463171"/>
              <a:gd name="connsiteY17" fmla="*/ 5337484 h 5339945"/>
              <a:gd name="connsiteX18" fmla="*/ 45340 w 4463171"/>
              <a:gd name="connsiteY18" fmla="*/ 5339430 h 5339945"/>
              <a:gd name="connsiteX19" fmla="*/ 675982 w 4463171"/>
              <a:gd name="connsiteY19" fmla="*/ 4434546 h 5339945"/>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3041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849749 w 4636938"/>
              <a:gd name="connsiteY0" fmla="*/ 4446490 h 5351889"/>
              <a:gd name="connsiteX1" fmla="*/ 799020 w 4636938"/>
              <a:gd name="connsiteY1" fmla="*/ 3033341 h 5351889"/>
              <a:gd name="connsiteX2" fmla="*/ 1354773 w 4636938"/>
              <a:gd name="connsiteY2" fmla="*/ 2037611 h 5351889"/>
              <a:gd name="connsiteX3" fmla="*/ 1717070 w 4636938"/>
              <a:gd name="connsiteY3" fmla="*/ 1597123 h 5351889"/>
              <a:gd name="connsiteX4" fmla="*/ 2131357 w 4636938"/>
              <a:gd name="connsiteY4" fmla="*/ 1479308 h 5351889"/>
              <a:gd name="connsiteX5" fmla="*/ 3121164 w 4636938"/>
              <a:gd name="connsiteY5" fmla="*/ 1460613 h 5351889"/>
              <a:gd name="connsiteX6" fmla="*/ 4195245 w 4636938"/>
              <a:gd name="connsiteY6" fmla="*/ 2015701 h 5351889"/>
              <a:gd name="connsiteX7" fmla="*/ 4636938 w 4636938"/>
              <a:gd name="connsiteY7" fmla="*/ 1802872 h 5351889"/>
              <a:gd name="connsiteX8" fmla="*/ 4625253 w 4636938"/>
              <a:gd name="connsiteY8" fmla="*/ 2788508 h 5351889"/>
              <a:gd name="connsiteX9" fmla="*/ 4486708 w 4636938"/>
              <a:gd name="connsiteY9" fmla="*/ 2941116 h 5351889"/>
              <a:gd name="connsiteX10" fmla="*/ 4632179 w 4636938"/>
              <a:gd name="connsiteY10" fmla="*/ 2954970 h 5351889"/>
              <a:gd name="connsiteX11" fmla="*/ 4631054 w 4636938"/>
              <a:gd name="connsiteY11" fmla="*/ 5345744 h 5351889"/>
              <a:gd name="connsiteX12" fmla="*/ 4366499 w 4636938"/>
              <a:gd name="connsiteY12" fmla="*/ 5348559 h 5351889"/>
              <a:gd name="connsiteX13" fmla="*/ 4175428 w 4636938"/>
              <a:gd name="connsiteY13" fmla="*/ 5193880 h 5351889"/>
              <a:gd name="connsiteX14" fmla="*/ 4225220 w 4636938"/>
              <a:gd name="connsiteY14" fmla="*/ 5349202 h 5351889"/>
              <a:gd name="connsiteX15" fmla="*/ 1674234 w 4636938"/>
              <a:gd name="connsiteY15" fmla="*/ 5351807 h 5351889"/>
              <a:gd name="connsiteX16" fmla="*/ 1750226 w 4636938"/>
              <a:gd name="connsiteY16" fmla="*/ 5169319 h 5351889"/>
              <a:gd name="connsiteX17" fmla="*/ 1422680 w 4636938"/>
              <a:gd name="connsiteY17" fmla="*/ 5349428 h 5351889"/>
              <a:gd name="connsiteX18" fmla="*/ 219107 w 4636938"/>
              <a:gd name="connsiteY18" fmla="*/ 5351374 h 5351889"/>
              <a:gd name="connsiteX19" fmla="*/ 849749 w 4636938"/>
              <a:gd name="connsiteY19" fmla="*/ 4446490 h 5351889"/>
              <a:gd name="connsiteX0" fmla="*/ 1170230 w 4957419"/>
              <a:gd name="connsiteY0" fmla="*/ 4446490 h 5351889"/>
              <a:gd name="connsiteX1" fmla="*/ 1119501 w 4957419"/>
              <a:gd name="connsiteY1" fmla="*/ 3033341 h 5351889"/>
              <a:gd name="connsiteX2" fmla="*/ 1675254 w 4957419"/>
              <a:gd name="connsiteY2" fmla="*/ 2037611 h 5351889"/>
              <a:gd name="connsiteX3" fmla="*/ 2037551 w 4957419"/>
              <a:gd name="connsiteY3" fmla="*/ 1597123 h 5351889"/>
              <a:gd name="connsiteX4" fmla="*/ 2451838 w 4957419"/>
              <a:gd name="connsiteY4" fmla="*/ 1479308 h 5351889"/>
              <a:gd name="connsiteX5" fmla="*/ 3441645 w 4957419"/>
              <a:gd name="connsiteY5" fmla="*/ 1460613 h 5351889"/>
              <a:gd name="connsiteX6" fmla="*/ 4515726 w 4957419"/>
              <a:gd name="connsiteY6" fmla="*/ 2015701 h 5351889"/>
              <a:gd name="connsiteX7" fmla="*/ 4957419 w 4957419"/>
              <a:gd name="connsiteY7" fmla="*/ 1802872 h 5351889"/>
              <a:gd name="connsiteX8" fmla="*/ 4945734 w 4957419"/>
              <a:gd name="connsiteY8" fmla="*/ 2788508 h 5351889"/>
              <a:gd name="connsiteX9" fmla="*/ 4807189 w 4957419"/>
              <a:gd name="connsiteY9" fmla="*/ 2941116 h 5351889"/>
              <a:gd name="connsiteX10" fmla="*/ 4952660 w 4957419"/>
              <a:gd name="connsiteY10" fmla="*/ 2954970 h 5351889"/>
              <a:gd name="connsiteX11" fmla="*/ 4951535 w 4957419"/>
              <a:gd name="connsiteY11" fmla="*/ 5345744 h 5351889"/>
              <a:gd name="connsiteX12" fmla="*/ 4686980 w 4957419"/>
              <a:gd name="connsiteY12" fmla="*/ 5348559 h 5351889"/>
              <a:gd name="connsiteX13" fmla="*/ 4495909 w 4957419"/>
              <a:gd name="connsiteY13" fmla="*/ 5193880 h 5351889"/>
              <a:gd name="connsiteX14" fmla="*/ 4545701 w 4957419"/>
              <a:gd name="connsiteY14" fmla="*/ 5349202 h 5351889"/>
              <a:gd name="connsiteX15" fmla="*/ 1994715 w 4957419"/>
              <a:gd name="connsiteY15" fmla="*/ 5351807 h 5351889"/>
              <a:gd name="connsiteX16" fmla="*/ 2070707 w 4957419"/>
              <a:gd name="connsiteY16" fmla="*/ 5169319 h 5351889"/>
              <a:gd name="connsiteX17" fmla="*/ 1743161 w 4957419"/>
              <a:gd name="connsiteY17" fmla="*/ 5349428 h 5351889"/>
              <a:gd name="connsiteX18" fmla="*/ 539588 w 4957419"/>
              <a:gd name="connsiteY18" fmla="*/ 5351374 h 5351889"/>
              <a:gd name="connsiteX19" fmla="*/ 1170230 w 4957419"/>
              <a:gd name="connsiteY19" fmla="*/ 4446490 h 5351889"/>
              <a:gd name="connsiteX0" fmla="*/ 975020 w 4762209"/>
              <a:gd name="connsiteY0" fmla="*/ 4446490 h 5351889"/>
              <a:gd name="connsiteX1" fmla="*/ 924291 w 4762209"/>
              <a:gd name="connsiteY1" fmla="*/ 3033341 h 5351889"/>
              <a:gd name="connsiteX2" fmla="*/ 1480044 w 4762209"/>
              <a:gd name="connsiteY2" fmla="*/ 2037611 h 5351889"/>
              <a:gd name="connsiteX3" fmla="*/ 1842341 w 4762209"/>
              <a:gd name="connsiteY3" fmla="*/ 1597123 h 5351889"/>
              <a:gd name="connsiteX4" fmla="*/ 2256628 w 4762209"/>
              <a:gd name="connsiteY4" fmla="*/ 1479308 h 5351889"/>
              <a:gd name="connsiteX5" fmla="*/ 3246435 w 4762209"/>
              <a:gd name="connsiteY5" fmla="*/ 1460613 h 5351889"/>
              <a:gd name="connsiteX6" fmla="*/ 4320516 w 4762209"/>
              <a:gd name="connsiteY6" fmla="*/ 2015701 h 5351889"/>
              <a:gd name="connsiteX7" fmla="*/ 4762209 w 4762209"/>
              <a:gd name="connsiteY7" fmla="*/ 1802872 h 5351889"/>
              <a:gd name="connsiteX8" fmla="*/ 4750524 w 4762209"/>
              <a:gd name="connsiteY8" fmla="*/ 2788508 h 5351889"/>
              <a:gd name="connsiteX9" fmla="*/ 4611979 w 4762209"/>
              <a:gd name="connsiteY9" fmla="*/ 2941116 h 5351889"/>
              <a:gd name="connsiteX10" fmla="*/ 4757450 w 4762209"/>
              <a:gd name="connsiteY10" fmla="*/ 2954970 h 5351889"/>
              <a:gd name="connsiteX11" fmla="*/ 4756325 w 4762209"/>
              <a:gd name="connsiteY11" fmla="*/ 5345744 h 5351889"/>
              <a:gd name="connsiteX12" fmla="*/ 4491770 w 4762209"/>
              <a:gd name="connsiteY12" fmla="*/ 5348559 h 5351889"/>
              <a:gd name="connsiteX13" fmla="*/ 4300699 w 4762209"/>
              <a:gd name="connsiteY13" fmla="*/ 5193880 h 5351889"/>
              <a:gd name="connsiteX14" fmla="*/ 4350491 w 4762209"/>
              <a:gd name="connsiteY14" fmla="*/ 5349202 h 5351889"/>
              <a:gd name="connsiteX15" fmla="*/ 1799505 w 4762209"/>
              <a:gd name="connsiteY15" fmla="*/ 5351807 h 5351889"/>
              <a:gd name="connsiteX16" fmla="*/ 1875497 w 4762209"/>
              <a:gd name="connsiteY16" fmla="*/ 5169319 h 5351889"/>
              <a:gd name="connsiteX17" fmla="*/ 1547951 w 4762209"/>
              <a:gd name="connsiteY17" fmla="*/ 5349428 h 5351889"/>
              <a:gd name="connsiteX18" fmla="*/ 344378 w 4762209"/>
              <a:gd name="connsiteY18" fmla="*/ 5351374 h 5351889"/>
              <a:gd name="connsiteX19" fmla="*/ 975020 w 4762209"/>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1569976 w 5357165"/>
              <a:gd name="connsiteY0" fmla="*/ 4446490 h 5351889"/>
              <a:gd name="connsiteX1" fmla="*/ 1519247 w 5357165"/>
              <a:gd name="connsiteY1" fmla="*/ 3033341 h 5351889"/>
              <a:gd name="connsiteX2" fmla="*/ 2075000 w 5357165"/>
              <a:gd name="connsiteY2" fmla="*/ 2037611 h 5351889"/>
              <a:gd name="connsiteX3" fmla="*/ 2437297 w 5357165"/>
              <a:gd name="connsiteY3" fmla="*/ 1597123 h 5351889"/>
              <a:gd name="connsiteX4" fmla="*/ 2851584 w 5357165"/>
              <a:gd name="connsiteY4" fmla="*/ 1479308 h 5351889"/>
              <a:gd name="connsiteX5" fmla="*/ 3841391 w 5357165"/>
              <a:gd name="connsiteY5" fmla="*/ 1460613 h 5351889"/>
              <a:gd name="connsiteX6" fmla="*/ 4915472 w 5357165"/>
              <a:gd name="connsiteY6" fmla="*/ 2015701 h 5351889"/>
              <a:gd name="connsiteX7" fmla="*/ 5357165 w 5357165"/>
              <a:gd name="connsiteY7" fmla="*/ 1802872 h 5351889"/>
              <a:gd name="connsiteX8" fmla="*/ 5345480 w 5357165"/>
              <a:gd name="connsiteY8" fmla="*/ 2788508 h 5351889"/>
              <a:gd name="connsiteX9" fmla="*/ 5206935 w 5357165"/>
              <a:gd name="connsiteY9" fmla="*/ 2941116 h 5351889"/>
              <a:gd name="connsiteX10" fmla="*/ 5352406 w 5357165"/>
              <a:gd name="connsiteY10" fmla="*/ 2954970 h 5351889"/>
              <a:gd name="connsiteX11" fmla="*/ 5351281 w 5357165"/>
              <a:gd name="connsiteY11" fmla="*/ 5345744 h 5351889"/>
              <a:gd name="connsiteX12" fmla="*/ 5086726 w 5357165"/>
              <a:gd name="connsiteY12" fmla="*/ 5348559 h 5351889"/>
              <a:gd name="connsiteX13" fmla="*/ 4895655 w 5357165"/>
              <a:gd name="connsiteY13" fmla="*/ 5193880 h 5351889"/>
              <a:gd name="connsiteX14" fmla="*/ 4945447 w 5357165"/>
              <a:gd name="connsiteY14" fmla="*/ 5349202 h 5351889"/>
              <a:gd name="connsiteX15" fmla="*/ 2394461 w 5357165"/>
              <a:gd name="connsiteY15" fmla="*/ 5351807 h 5351889"/>
              <a:gd name="connsiteX16" fmla="*/ 2470453 w 5357165"/>
              <a:gd name="connsiteY16" fmla="*/ 5169319 h 5351889"/>
              <a:gd name="connsiteX17" fmla="*/ 2142907 w 5357165"/>
              <a:gd name="connsiteY17" fmla="*/ 5349428 h 5351889"/>
              <a:gd name="connsiteX18" fmla="*/ 939334 w 5357165"/>
              <a:gd name="connsiteY18" fmla="*/ 5351374 h 5351889"/>
              <a:gd name="connsiteX19" fmla="*/ 1569976 w 5357165"/>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942"/>
              <a:gd name="connsiteX1" fmla="*/ 1515788 w 5353706"/>
              <a:gd name="connsiteY1" fmla="*/ 3033341 h 5351942"/>
              <a:gd name="connsiteX2" fmla="*/ 2071541 w 5353706"/>
              <a:gd name="connsiteY2" fmla="*/ 2037611 h 5351942"/>
              <a:gd name="connsiteX3" fmla="*/ 2433838 w 5353706"/>
              <a:gd name="connsiteY3" fmla="*/ 1597123 h 5351942"/>
              <a:gd name="connsiteX4" fmla="*/ 2848125 w 5353706"/>
              <a:gd name="connsiteY4" fmla="*/ 1479308 h 5351942"/>
              <a:gd name="connsiteX5" fmla="*/ 3837932 w 5353706"/>
              <a:gd name="connsiteY5" fmla="*/ 1460613 h 5351942"/>
              <a:gd name="connsiteX6" fmla="*/ 4912013 w 5353706"/>
              <a:gd name="connsiteY6" fmla="*/ 2015701 h 5351942"/>
              <a:gd name="connsiteX7" fmla="*/ 5353706 w 5353706"/>
              <a:gd name="connsiteY7" fmla="*/ 1802872 h 5351942"/>
              <a:gd name="connsiteX8" fmla="*/ 5342021 w 5353706"/>
              <a:gd name="connsiteY8" fmla="*/ 2788508 h 5351942"/>
              <a:gd name="connsiteX9" fmla="*/ 5203476 w 5353706"/>
              <a:gd name="connsiteY9" fmla="*/ 2941116 h 5351942"/>
              <a:gd name="connsiteX10" fmla="*/ 5348947 w 5353706"/>
              <a:gd name="connsiteY10" fmla="*/ 2954970 h 5351942"/>
              <a:gd name="connsiteX11" fmla="*/ 5347822 w 5353706"/>
              <a:gd name="connsiteY11" fmla="*/ 5345744 h 5351942"/>
              <a:gd name="connsiteX12" fmla="*/ 5083267 w 5353706"/>
              <a:gd name="connsiteY12" fmla="*/ 5348559 h 5351942"/>
              <a:gd name="connsiteX13" fmla="*/ 4892196 w 5353706"/>
              <a:gd name="connsiteY13" fmla="*/ 5193880 h 5351942"/>
              <a:gd name="connsiteX14" fmla="*/ 4941988 w 5353706"/>
              <a:gd name="connsiteY14" fmla="*/ 5349202 h 5351942"/>
              <a:gd name="connsiteX15" fmla="*/ 2391002 w 5353706"/>
              <a:gd name="connsiteY15" fmla="*/ 5351807 h 5351942"/>
              <a:gd name="connsiteX16" fmla="*/ 2466994 w 5353706"/>
              <a:gd name="connsiteY16" fmla="*/ 5169319 h 5351942"/>
              <a:gd name="connsiteX17" fmla="*/ 2139448 w 5353706"/>
              <a:gd name="connsiteY17" fmla="*/ 5349428 h 5351942"/>
              <a:gd name="connsiteX18" fmla="*/ 935875 w 5353706"/>
              <a:gd name="connsiteY18" fmla="*/ 5351374 h 5351942"/>
              <a:gd name="connsiteX19" fmla="*/ 1566517 w 5353706"/>
              <a:gd name="connsiteY19" fmla="*/ 4446490 h 5351942"/>
              <a:gd name="connsiteX0" fmla="*/ 1566517 w 5353706"/>
              <a:gd name="connsiteY0" fmla="*/ 4446490 h 5351807"/>
              <a:gd name="connsiteX1" fmla="*/ 1515788 w 5353706"/>
              <a:gd name="connsiteY1" fmla="*/ 3033341 h 5351807"/>
              <a:gd name="connsiteX2" fmla="*/ 2071541 w 5353706"/>
              <a:gd name="connsiteY2" fmla="*/ 2037611 h 5351807"/>
              <a:gd name="connsiteX3" fmla="*/ 2433838 w 5353706"/>
              <a:gd name="connsiteY3" fmla="*/ 1597123 h 5351807"/>
              <a:gd name="connsiteX4" fmla="*/ 2848125 w 5353706"/>
              <a:gd name="connsiteY4" fmla="*/ 1479308 h 5351807"/>
              <a:gd name="connsiteX5" fmla="*/ 3837932 w 5353706"/>
              <a:gd name="connsiteY5" fmla="*/ 1460613 h 5351807"/>
              <a:gd name="connsiteX6" fmla="*/ 4912013 w 5353706"/>
              <a:gd name="connsiteY6" fmla="*/ 2015701 h 5351807"/>
              <a:gd name="connsiteX7" fmla="*/ 5353706 w 5353706"/>
              <a:gd name="connsiteY7" fmla="*/ 1802872 h 5351807"/>
              <a:gd name="connsiteX8" fmla="*/ 5342021 w 5353706"/>
              <a:gd name="connsiteY8" fmla="*/ 2788508 h 5351807"/>
              <a:gd name="connsiteX9" fmla="*/ 5203476 w 5353706"/>
              <a:gd name="connsiteY9" fmla="*/ 2941116 h 5351807"/>
              <a:gd name="connsiteX10" fmla="*/ 5348947 w 5353706"/>
              <a:gd name="connsiteY10" fmla="*/ 2954970 h 5351807"/>
              <a:gd name="connsiteX11" fmla="*/ 5347822 w 5353706"/>
              <a:gd name="connsiteY11" fmla="*/ 5345744 h 5351807"/>
              <a:gd name="connsiteX12" fmla="*/ 5083267 w 5353706"/>
              <a:gd name="connsiteY12" fmla="*/ 5348559 h 5351807"/>
              <a:gd name="connsiteX13" fmla="*/ 4892196 w 5353706"/>
              <a:gd name="connsiteY13" fmla="*/ 5193880 h 5351807"/>
              <a:gd name="connsiteX14" fmla="*/ 4941988 w 5353706"/>
              <a:gd name="connsiteY14" fmla="*/ 5349202 h 5351807"/>
              <a:gd name="connsiteX15" fmla="*/ 2391002 w 5353706"/>
              <a:gd name="connsiteY15" fmla="*/ 5351807 h 5351807"/>
              <a:gd name="connsiteX16" fmla="*/ 2466994 w 5353706"/>
              <a:gd name="connsiteY16" fmla="*/ 5169319 h 5351807"/>
              <a:gd name="connsiteX17" fmla="*/ 2139448 w 5353706"/>
              <a:gd name="connsiteY17" fmla="*/ 5349428 h 5351807"/>
              <a:gd name="connsiteX18" fmla="*/ 935875 w 5353706"/>
              <a:gd name="connsiteY18" fmla="*/ 5351374 h 5351807"/>
              <a:gd name="connsiteX19" fmla="*/ 1566517 w 5353706"/>
              <a:gd name="connsiteY19" fmla="*/ 4446490 h 5351807"/>
              <a:gd name="connsiteX0" fmla="*/ 1566517 w 5353706"/>
              <a:gd name="connsiteY0" fmla="*/ 4719531 h 5624848"/>
              <a:gd name="connsiteX1" fmla="*/ 1515788 w 5353706"/>
              <a:gd name="connsiteY1" fmla="*/ 3306382 h 5624848"/>
              <a:gd name="connsiteX2" fmla="*/ 2071541 w 5353706"/>
              <a:gd name="connsiteY2" fmla="*/ 2310652 h 5624848"/>
              <a:gd name="connsiteX3" fmla="*/ 1851332 w 5353706"/>
              <a:gd name="connsiteY3" fmla="*/ 908351 h 5624848"/>
              <a:gd name="connsiteX4" fmla="*/ 2848125 w 5353706"/>
              <a:gd name="connsiteY4" fmla="*/ 1752349 h 5624848"/>
              <a:gd name="connsiteX5" fmla="*/ 3837932 w 5353706"/>
              <a:gd name="connsiteY5" fmla="*/ 1733654 h 5624848"/>
              <a:gd name="connsiteX6" fmla="*/ 4912013 w 5353706"/>
              <a:gd name="connsiteY6" fmla="*/ 2288742 h 5624848"/>
              <a:gd name="connsiteX7" fmla="*/ 5353706 w 5353706"/>
              <a:gd name="connsiteY7" fmla="*/ 2075913 h 5624848"/>
              <a:gd name="connsiteX8" fmla="*/ 5342021 w 5353706"/>
              <a:gd name="connsiteY8" fmla="*/ 3061549 h 5624848"/>
              <a:gd name="connsiteX9" fmla="*/ 5203476 w 5353706"/>
              <a:gd name="connsiteY9" fmla="*/ 3214157 h 5624848"/>
              <a:gd name="connsiteX10" fmla="*/ 5348947 w 5353706"/>
              <a:gd name="connsiteY10" fmla="*/ 3228011 h 5624848"/>
              <a:gd name="connsiteX11" fmla="*/ 5347822 w 5353706"/>
              <a:gd name="connsiteY11" fmla="*/ 5618785 h 5624848"/>
              <a:gd name="connsiteX12" fmla="*/ 5083267 w 5353706"/>
              <a:gd name="connsiteY12" fmla="*/ 5621600 h 5624848"/>
              <a:gd name="connsiteX13" fmla="*/ 4892196 w 5353706"/>
              <a:gd name="connsiteY13" fmla="*/ 5466921 h 5624848"/>
              <a:gd name="connsiteX14" fmla="*/ 4941988 w 5353706"/>
              <a:gd name="connsiteY14" fmla="*/ 5622243 h 5624848"/>
              <a:gd name="connsiteX15" fmla="*/ 2391002 w 5353706"/>
              <a:gd name="connsiteY15" fmla="*/ 5624848 h 5624848"/>
              <a:gd name="connsiteX16" fmla="*/ 2466994 w 5353706"/>
              <a:gd name="connsiteY16" fmla="*/ 5442360 h 5624848"/>
              <a:gd name="connsiteX17" fmla="*/ 2139448 w 5353706"/>
              <a:gd name="connsiteY17" fmla="*/ 5622469 h 5624848"/>
              <a:gd name="connsiteX18" fmla="*/ 935875 w 5353706"/>
              <a:gd name="connsiteY18" fmla="*/ 5624415 h 5624848"/>
              <a:gd name="connsiteX19" fmla="*/ 1566517 w 5353706"/>
              <a:gd name="connsiteY19" fmla="*/ 4719531 h 5624848"/>
              <a:gd name="connsiteX0" fmla="*/ 1566517 w 5353706"/>
              <a:gd name="connsiteY0" fmla="*/ 4446491 h 5351808"/>
              <a:gd name="connsiteX1" fmla="*/ 1515788 w 5353706"/>
              <a:gd name="connsiteY1" fmla="*/ 3033342 h 5351808"/>
              <a:gd name="connsiteX2" fmla="*/ 2071541 w 5353706"/>
              <a:gd name="connsiteY2" fmla="*/ 2037612 h 5351808"/>
              <a:gd name="connsiteX3" fmla="*/ 2054532 w 5353706"/>
              <a:gd name="connsiteY3" fmla="*/ 1082351 h 5351808"/>
              <a:gd name="connsiteX4" fmla="*/ 2848125 w 5353706"/>
              <a:gd name="connsiteY4" fmla="*/ 1479309 h 5351808"/>
              <a:gd name="connsiteX5" fmla="*/ 3837932 w 5353706"/>
              <a:gd name="connsiteY5" fmla="*/ 1460614 h 5351808"/>
              <a:gd name="connsiteX6" fmla="*/ 4912013 w 5353706"/>
              <a:gd name="connsiteY6" fmla="*/ 2015702 h 5351808"/>
              <a:gd name="connsiteX7" fmla="*/ 5353706 w 5353706"/>
              <a:gd name="connsiteY7" fmla="*/ 1802873 h 5351808"/>
              <a:gd name="connsiteX8" fmla="*/ 5342021 w 5353706"/>
              <a:gd name="connsiteY8" fmla="*/ 2788509 h 5351808"/>
              <a:gd name="connsiteX9" fmla="*/ 5203476 w 5353706"/>
              <a:gd name="connsiteY9" fmla="*/ 2941117 h 5351808"/>
              <a:gd name="connsiteX10" fmla="*/ 5348947 w 5353706"/>
              <a:gd name="connsiteY10" fmla="*/ 2954971 h 5351808"/>
              <a:gd name="connsiteX11" fmla="*/ 5347822 w 5353706"/>
              <a:gd name="connsiteY11" fmla="*/ 5345745 h 5351808"/>
              <a:gd name="connsiteX12" fmla="*/ 5083267 w 5353706"/>
              <a:gd name="connsiteY12" fmla="*/ 5348560 h 5351808"/>
              <a:gd name="connsiteX13" fmla="*/ 4892196 w 5353706"/>
              <a:gd name="connsiteY13" fmla="*/ 5193881 h 5351808"/>
              <a:gd name="connsiteX14" fmla="*/ 4941988 w 5353706"/>
              <a:gd name="connsiteY14" fmla="*/ 5349203 h 5351808"/>
              <a:gd name="connsiteX15" fmla="*/ 2391002 w 5353706"/>
              <a:gd name="connsiteY15" fmla="*/ 5351808 h 5351808"/>
              <a:gd name="connsiteX16" fmla="*/ 2466994 w 5353706"/>
              <a:gd name="connsiteY16" fmla="*/ 5169320 h 5351808"/>
              <a:gd name="connsiteX17" fmla="*/ 2139448 w 5353706"/>
              <a:gd name="connsiteY17" fmla="*/ 5349429 h 5351808"/>
              <a:gd name="connsiteX18" fmla="*/ 935875 w 5353706"/>
              <a:gd name="connsiteY18" fmla="*/ 5351375 h 5351808"/>
              <a:gd name="connsiteX19" fmla="*/ 1566517 w 5353706"/>
              <a:gd name="connsiteY19" fmla="*/ 4446491 h 5351808"/>
              <a:gd name="connsiteX0" fmla="*/ 1566517 w 5353706"/>
              <a:gd name="connsiteY0" fmla="*/ 4844034 h 5749351"/>
              <a:gd name="connsiteX1" fmla="*/ 1515788 w 5353706"/>
              <a:gd name="connsiteY1" fmla="*/ 3430885 h 5749351"/>
              <a:gd name="connsiteX2" fmla="*/ 2071541 w 5353706"/>
              <a:gd name="connsiteY2" fmla="*/ 2435155 h 5749351"/>
              <a:gd name="connsiteX3" fmla="*/ 2054532 w 5353706"/>
              <a:gd name="connsiteY3" fmla="*/ 1479894 h 5749351"/>
              <a:gd name="connsiteX4" fmla="*/ 2685565 w 5353706"/>
              <a:gd name="connsiteY4" fmla="*/ 1172426 h 5749351"/>
              <a:gd name="connsiteX5" fmla="*/ 3837932 w 5353706"/>
              <a:gd name="connsiteY5" fmla="*/ 1858157 h 5749351"/>
              <a:gd name="connsiteX6" fmla="*/ 4912013 w 5353706"/>
              <a:gd name="connsiteY6" fmla="*/ 2413245 h 5749351"/>
              <a:gd name="connsiteX7" fmla="*/ 5353706 w 5353706"/>
              <a:gd name="connsiteY7" fmla="*/ 2200416 h 5749351"/>
              <a:gd name="connsiteX8" fmla="*/ 5342021 w 5353706"/>
              <a:gd name="connsiteY8" fmla="*/ 3186052 h 5749351"/>
              <a:gd name="connsiteX9" fmla="*/ 5203476 w 5353706"/>
              <a:gd name="connsiteY9" fmla="*/ 3338660 h 5749351"/>
              <a:gd name="connsiteX10" fmla="*/ 5348947 w 5353706"/>
              <a:gd name="connsiteY10" fmla="*/ 3352514 h 5749351"/>
              <a:gd name="connsiteX11" fmla="*/ 5347822 w 5353706"/>
              <a:gd name="connsiteY11" fmla="*/ 5743288 h 5749351"/>
              <a:gd name="connsiteX12" fmla="*/ 5083267 w 5353706"/>
              <a:gd name="connsiteY12" fmla="*/ 5746103 h 5749351"/>
              <a:gd name="connsiteX13" fmla="*/ 4892196 w 5353706"/>
              <a:gd name="connsiteY13" fmla="*/ 5591424 h 5749351"/>
              <a:gd name="connsiteX14" fmla="*/ 4941988 w 5353706"/>
              <a:gd name="connsiteY14" fmla="*/ 5746746 h 5749351"/>
              <a:gd name="connsiteX15" fmla="*/ 2391002 w 5353706"/>
              <a:gd name="connsiteY15" fmla="*/ 5749351 h 5749351"/>
              <a:gd name="connsiteX16" fmla="*/ 2466994 w 5353706"/>
              <a:gd name="connsiteY16" fmla="*/ 5566863 h 5749351"/>
              <a:gd name="connsiteX17" fmla="*/ 2139448 w 5353706"/>
              <a:gd name="connsiteY17" fmla="*/ 5746972 h 5749351"/>
              <a:gd name="connsiteX18" fmla="*/ 935875 w 5353706"/>
              <a:gd name="connsiteY18" fmla="*/ 5748918 h 5749351"/>
              <a:gd name="connsiteX19" fmla="*/ 1566517 w 5353706"/>
              <a:gd name="connsiteY19" fmla="*/ 4844034 h 5749351"/>
              <a:gd name="connsiteX0" fmla="*/ 1566517 w 5353706"/>
              <a:gd name="connsiteY0" fmla="*/ 4832107 h 5737424"/>
              <a:gd name="connsiteX1" fmla="*/ 1515788 w 5353706"/>
              <a:gd name="connsiteY1" fmla="*/ 3418958 h 5737424"/>
              <a:gd name="connsiteX2" fmla="*/ 2071541 w 5353706"/>
              <a:gd name="connsiteY2" fmla="*/ 2423228 h 5737424"/>
              <a:gd name="connsiteX3" fmla="*/ 2054532 w 5353706"/>
              <a:gd name="connsiteY3" fmla="*/ 1467967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64051 h 5769368"/>
              <a:gd name="connsiteX1" fmla="*/ 1515788 w 5353706"/>
              <a:gd name="connsiteY1" fmla="*/ 3450902 h 5769368"/>
              <a:gd name="connsiteX2" fmla="*/ 2071541 w 5353706"/>
              <a:gd name="connsiteY2" fmla="*/ 2455172 h 5769368"/>
              <a:gd name="connsiteX3" fmla="*/ 1978332 w 5353706"/>
              <a:gd name="connsiteY3" fmla="*/ 1328461 h 5769368"/>
              <a:gd name="connsiteX4" fmla="*/ 2671277 w 5353706"/>
              <a:gd name="connsiteY4" fmla="*/ 1211493 h 5769368"/>
              <a:gd name="connsiteX5" fmla="*/ 3837932 w 5353706"/>
              <a:gd name="connsiteY5" fmla="*/ 1878174 h 5769368"/>
              <a:gd name="connsiteX6" fmla="*/ 4912013 w 5353706"/>
              <a:gd name="connsiteY6" fmla="*/ 2433262 h 5769368"/>
              <a:gd name="connsiteX7" fmla="*/ 5353706 w 5353706"/>
              <a:gd name="connsiteY7" fmla="*/ 2220433 h 5769368"/>
              <a:gd name="connsiteX8" fmla="*/ 5342021 w 5353706"/>
              <a:gd name="connsiteY8" fmla="*/ 3206069 h 5769368"/>
              <a:gd name="connsiteX9" fmla="*/ 5203476 w 5353706"/>
              <a:gd name="connsiteY9" fmla="*/ 3358677 h 5769368"/>
              <a:gd name="connsiteX10" fmla="*/ 5348947 w 5353706"/>
              <a:gd name="connsiteY10" fmla="*/ 3372531 h 5769368"/>
              <a:gd name="connsiteX11" fmla="*/ 5347822 w 5353706"/>
              <a:gd name="connsiteY11" fmla="*/ 5763305 h 5769368"/>
              <a:gd name="connsiteX12" fmla="*/ 5083267 w 5353706"/>
              <a:gd name="connsiteY12" fmla="*/ 5766120 h 5769368"/>
              <a:gd name="connsiteX13" fmla="*/ 4892196 w 5353706"/>
              <a:gd name="connsiteY13" fmla="*/ 5611441 h 5769368"/>
              <a:gd name="connsiteX14" fmla="*/ 4941988 w 5353706"/>
              <a:gd name="connsiteY14" fmla="*/ 5766763 h 5769368"/>
              <a:gd name="connsiteX15" fmla="*/ 2391002 w 5353706"/>
              <a:gd name="connsiteY15" fmla="*/ 5769368 h 5769368"/>
              <a:gd name="connsiteX16" fmla="*/ 2466994 w 5353706"/>
              <a:gd name="connsiteY16" fmla="*/ 5586880 h 5769368"/>
              <a:gd name="connsiteX17" fmla="*/ 2139448 w 5353706"/>
              <a:gd name="connsiteY17" fmla="*/ 5766989 h 5769368"/>
              <a:gd name="connsiteX18" fmla="*/ 935875 w 5353706"/>
              <a:gd name="connsiteY18" fmla="*/ 5768935 h 5769368"/>
              <a:gd name="connsiteX19" fmla="*/ 1566517 w 5353706"/>
              <a:gd name="connsiteY19" fmla="*/ 4864051 h 5769368"/>
              <a:gd name="connsiteX0" fmla="*/ 1566517 w 5353706"/>
              <a:gd name="connsiteY0" fmla="*/ 4832107 h 5737424"/>
              <a:gd name="connsiteX1" fmla="*/ 1515788 w 5353706"/>
              <a:gd name="connsiteY1" fmla="*/ 3418958 h 5737424"/>
              <a:gd name="connsiteX2" fmla="*/ 2071541 w 5353706"/>
              <a:gd name="connsiteY2" fmla="*/ 2423228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32107 h 5737424"/>
              <a:gd name="connsiteX1" fmla="*/ 1515788 w 5353706"/>
              <a:gd name="connsiteY1" fmla="*/ 3418958 h 5737424"/>
              <a:gd name="connsiteX2" fmla="*/ 1552428 w 5353706"/>
              <a:gd name="connsiteY2" fmla="*/ 1513590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890296 w 5677485"/>
              <a:gd name="connsiteY0" fmla="*/ 4832107 h 5737424"/>
              <a:gd name="connsiteX1" fmla="*/ 1263305 w 5677485"/>
              <a:gd name="connsiteY1" fmla="*/ 2018783 h 5737424"/>
              <a:gd name="connsiteX2" fmla="*/ 1876207 w 5677485"/>
              <a:gd name="connsiteY2" fmla="*/ 1513590 h 5737424"/>
              <a:gd name="connsiteX3" fmla="*/ 2368786 w 5677485"/>
              <a:gd name="connsiteY3" fmla="*/ 1453679 h 5737424"/>
              <a:gd name="connsiteX4" fmla="*/ 2995056 w 5677485"/>
              <a:gd name="connsiteY4" fmla="*/ 1179549 h 5737424"/>
              <a:gd name="connsiteX5" fmla="*/ 4161711 w 5677485"/>
              <a:gd name="connsiteY5" fmla="*/ 1846230 h 5737424"/>
              <a:gd name="connsiteX6" fmla="*/ 5235792 w 5677485"/>
              <a:gd name="connsiteY6" fmla="*/ 2401318 h 5737424"/>
              <a:gd name="connsiteX7" fmla="*/ 5677485 w 5677485"/>
              <a:gd name="connsiteY7" fmla="*/ 2188489 h 5737424"/>
              <a:gd name="connsiteX8" fmla="*/ 5665800 w 5677485"/>
              <a:gd name="connsiteY8" fmla="*/ 3174125 h 5737424"/>
              <a:gd name="connsiteX9" fmla="*/ 5527255 w 5677485"/>
              <a:gd name="connsiteY9" fmla="*/ 3326733 h 5737424"/>
              <a:gd name="connsiteX10" fmla="*/ 5672726 w 5677485"/>
              <a:gd name="connsiteY10" fmla="*/ 3340587 h 5737424"/>
              <a:gd name="connsiteX11" fmla="*/ 5671601 w 5677485"/>
              <a:gd name="connsiteY11" fmla="*/ 5731361 h 5737424"/>
              <a:gd name="connsiteX12" fmla="*/ 5407046 w 5677485"/>
              <a:gd name="connsiteY12" fmla="*/ 5734176 h 5737424"/>
              <a:gd name="connsiteX13" fmla="*/ 5215975 w 5677485"/>
              <a:gd name="connsiteY13" fmla="*/ 5579497 h 5737424"/>
              <a:gd name="connsiteX14" fmla="*/ 5265767 w 5677485"/>
              <a:gd name="connsiteY14" fmla="*/ 5734819 h 5737424"/>
              <a:gd name="connsiteX15" fmla="*/ 2714781 w 5677485"/>
              <a:gd name="connsiteY15" fmla="*/ 5737424 h 5737424"/>
              <a:gd name="connsiteX16" fmla="*/ 2790773 w 5677485"/>
              <a:gd name="connsiteY16" fmla="*/ 5554936 h 5737424"/>
              <a:gd name="connsiteX17" fmla="*/ 2463227 w 5677485"/>
              <a:gd name="connsiteY17" fmla="*/ 5735045 h 5737424"/>
              <a:gd name="connsiteX18" fmla="*/ 1259654 w 5677485"/>
              <a:gd name="connsiteY18" fmla="*/ 5736991 h 5737424"/>
              <a:gd name="connsiteX19" fmla="*/ 1890296 w 5677485"/>
              <a:gd name="connsiteY19" fmla="*/ 4832107 h 5737424"/>
              <a:gd name="connsiteX0" fmla="*/ 1878670 w 5665859"/>
              <a:gd name="connsiteY0" fmla="*/ 4832107 h 5737424"/>
              <a:gd name="connsiteX1" fmla="*/ 1270729 w 5665859"/>
              <a:gd name="connsiteY1" fmla="*/ 2023545 h 5737424"/>
              <a:gd name="connsiteX2" fmla="*/ 1864581 w 5665859"/>
              <a:gd name="connsiteY2" fmla="*/ 1513590 h 5737424"/>
              <a:gd name="connsiteX3" fmla="*/ 2357160 w 5665859"/>
              <a:gd name="connsiteY3" fmla="*/ 1453679 h 5737424"/>
              <a:gd name="connsiteX4" fmla="*/ 2983430 w 5665859"/>
              <a:gd name="connsiteY4" fmla="*/ 1179549 h 5737424"/>
              <a:gd name="connsiteX5" fmla="*/ 4150085 w 5665859"/>
              <a:gd name="connsiteY5" fmla="*/ 1846230 h 5737424"/>
              <a:gd name="connsiteX6" fmla="*/ 5224166 w 5665859"/>
              <a:gd name="connsiteY6" fmla="*/ 2401318 h 5737424"/>
              <a:gd name="connsiteX7" fmla="*/ 5665859 w 5665859"/>
              <a:gd name="connsiteY7" fmla="*/ 2188489 h 5737424"/>
              <a:gd name="connsiteX8" fmla="*/ 5654174 w 5665859"/>
              <a:gd name="connsiteY8" fmla="*/ 3174125 h 5737424"/>
              <a:gd name="connsiteX9" fmla="*/ 5515629 w 5665859"/>
              <a:gd name="connsiteY9" fmla="*/ 3326733 h 5737424"/>
              <a:gd name="connsiteX10" fmla="*/ 5661100 w 5665859"/>
              <a:gd name="connsiteY10" fmla="*/ 3340587 h 5737424"/>
              <a:gd name="connsiteX11" fmla="*/ 5659975 w 5665859"/>
              <a:gd name="connsiteY11" fmla="*/ 5731361 h 5737424"/>
              <a:gd name="connsiteX12" fmla="*/ 5395420 w 5665859"/>
              <a:gd name="connsiteY12" fmla="*/ 5734176 h 5737424"/>
              <a:gd name="connsiteX13" fmla="*/ 5204349 w 5665859"/>
              <a:gd name="connsiteY13" fmla="*/ 5579497 h 5737424"/>
              <a:gd name="connsiteX14" fmla="*/ 5254141 w 5665859"/>
              <a:gd name="connsiteY14" fmla="*/ 5734819 h 5737424"/>
              <a:gd name="connsiteX15" fmla="*/ 2703155 w 5665859"/>
              <a:gd name="connsiteY15" fmla="*/ 5737424 h 5737424"/>
              <a:gd name="connsiteX16" fmla="*/ 2779147 w 5665859"/>
              <a:gd name="connsiteY16" fmla="*/ 5554936 h 5737424"/>
              <a:gd name="connsiteX17" fmla="*/ 2451601 w 5665859"/>
              <a:gd name="connsiteY17" fmla="*/ 5735045 h 5737424"/>
              <a:gd name="connsiteX18" fmla="*/ 1248028 w 5665859"/>
              <a:gd name="connsiteY18" fmla="*/ 5736991 h 5737424"/>
              <a:gd name="connsiteX19" fmla="*/ 1878670 w 5665859"/>
              <a:gd name="connsiteY19"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672969 w 5305112"/>
              <a:gd name="connsiteY22" fmla="*/ 5727466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954789 w 5305112"/>
              <a:gd name="connsiteY22" fmla="*/ 5733094 h 5737424"/>
              <a:gd name="connsiteX23" fmla="*/ 672969 w 5305112"/>
              <a:gd name="connsiteY23" fmla="*/ 5727466 h 5737424"/>
              <a:gd name="connsiteX24" fmla="*/ 1017860 w 5305112"/>
              <a:gd name="connsiteY24"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1040514 w 5305112"/>
              <a:gd name="connsiteY22" fmla="*/ 5656894 h 5737424"/>
              <a:gd name="connsiteX23" fmla="*/ 954789 w 5305112"/>
              <a:gd name="connsiteY23" fmla="*/ 5733094 h 5737424"/>
              <a:gd name="connsiteX24" fmla="*/ 672969 w 5305112"/>
              <a:gd name="connsiteY24" fmla="*/ 5727466 h 5737424"/>
              <a:gd name="connsiteX25" fmla="*/ 1017860 w 5305112"/>
              <a:gd name="connsiteY25" fmla="*/ 5389320 h 5737424"/>
              <a:gd name="connsiteX0" fmla="*/ 1017860 w 5305112"/>
              <a:gd name="connsiteY0" fmla="*/ 5389320 h 5746512"/>
              <a:gd name="connsiteX1" fmla="*/ 850014 w 5305112"/>
              <a:gd name="connsiteY1" fmla="*/ 4404357 h 5746512"/>
              <a:gd name="connsiteX2" fmla="*/ 664276 w 5305112"/>
              <a:gd name="connsiteY2" fmla="*/ 3951919 h 5746512"/>
              <a:gd name="connsiteX3" fmla="*/ 654751 w 5305112"/>
              <a:gd name="connsiteY3" fmla="*/ 3589969 h 5746512"/>
              <a:gd name="connsiteX4" fmla="*/ 730952 w 5305112"/>
              <a:gd name="connsiteY4" fmla="*/ 2823207 h 5746512"/>
              <a:gd name="connsiteX5" fmla="*/ 909982 w 5305112"/>
              <a:gd name="connsiteY5" fmla="*/ 2023545 h 5746512"/>
              <a:gd name="connsiteX6" fmla="*/ 1503834 w 5305112"/>
              <a:gd name="connsiteY6" fmla="*/ 1513590 h 5746512"/>
              <a:gd name="connsiteX7" fmla="*/ 1996413 w 5305112"/>
              <a:gd name="connsiteY7" fmla="*/ 1453679 h 5746512"/>
              <a:gd name="connsiteX8" fmla="*/ 2622683 w 5305112"/>
              <a:gd name="connsiteY8" fmla="*/ 1179549 h 5746512"/>
              <a:gd name="connsiteX9" fmla="*/ 3789338 w 5305112"/>
              <a:gd name="connsiteY9" fmla="*/ 1846230 h 5746512"/>
              <a:gd name="connsiteX10" fmla="*/ 4863419 w 5305112"/>
              <a:gd name="connsiteY10" fmla="*/ 2401318 h 5746512"/>
              <a:gd name="connsiteX11" fmla="*/ 5305112 w 5305112"/>
              <a:gd name="connsiteY11" fmla="*/ 2188489 h 5746512"/>
              <a:gd name="connsiteX12" fmla="*/ 5293427 w 5305112"/>
              <a:gd name="connsiteY12" fmla="*/ 3174125 h 5746512"/>
              <a:gd name="connsiteX13" fmla="*/ 5154882 w 5305112"/>
              <a:gd name="connsiteY13" fmla="*/ 3326733 h 5746512"/>
              <a:gd name="connsiteX14" fmla="*/ 5300353 w 5305112"/>
              <a:gd name="connsiteY14" fmla="*/ 3340587 h 5746512"/>
              <a:gd name="connsiteX15" fmla="*/ 5299228 w 5305112"/>
              <a:gd name="connsiteY15" fmla="*/ 5731361 h 5746512"/>
              <a:gd name="connsiteX16" fmla="*/ 5034673 w 5305112"/>
              <a:gd name="connsiteY16" fmla="*/ 5734176 h 5746512"/>
              <a:gd name="connsiteX17" fmla="*/ 4843602 w 5305112"/>
              <a:gd name="connsiteY17" fmla="*/ 5579497 h 5746512"/>
              <a:gd name="connsiteX18" fmla="*/ 4893394 w 5305112"/>
              <a:gd name="connsiteY18" fmla="*/ 5734819 h 5746512"/>
              <a:gd name="connsiteX19" fmla="*/ 2342408 w 5305112"/>
              <a:gd name="connsiteY19" fmla="*/ 5737424 h 5746512"/>
              <a:gd name="connsiteX20" fmla="*/ 2418400 w 5305112"/>
              <a:gd name="connsiteY20" fmla="*/ 5554936 h 5746512"/>
              <a:gd name="connsiteX21" fmla="*/ 2090854 w 5305112"/>
              <a:gd name="connsiteY21" fmla="*/ 5735045 h 5746512"/>
              <a:gd name="connsiteX22" fmla="*/ 1030989 w 5305112"/>
              <a:gd name="connsiteY22" fmla="*/ 5733094 h 5746512"/>
              <a:gd name="connsiteX23" fmla="*/ 1040514 w 5305112"/>
              <a:gd name="connsiteY23" fmla="*/ 5656894 h 5746512"/>
              <a:gd name="connsiteX24" fmla="*/ 954789 w 5305112"/>
              <a:gd name="connsiteY24" fmla="*/ 5733094 h 5746512"/>
              <a:gd name="connsiteX25" fmla="*/ 672969 w 5305112"/>
              <a:gd name="connsiteY25" fmla="*/ 5727466 h 5746512"/>
              <a:gd name="connsiteX26" fmla="*/ 1017860 w 5305112"/>
              <a:gd name="connsiteY26" fmla="*/ 5389320 h 574651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342408 w 5305112"/>
              <a:gd name="connsiteY19" fmla="*/ 5737424 h 5739252"/>
              <a:gd name="connsiteX20" fmla="*/ 2090854 w 5305112"/>
              <a:gd name="connsiteY20" fmla="*/ 5735045 h 5739252"/>
              <a:gd name="connsiteX21" fmla="*/ 1030989 w 5305112"/>
              <a:gd name="connsiteY21" fmla="*/ 5733094 h 5739252"/>
              <a:gd name="connsiteX22" fmla="*/ 1040514 w 5305112"/>
              <a:gd name="connsiteY22" fmla="*/ 5656894 h 5739252"/>
              <a:gd name="connsiteX23" fmla="*/ 954789 w 5305112"/>
              <a:gd name="connsiteY23" fmla="*/ 5733094 h 5739252"/>
              <a:gd name="connsiteX24" fmla="*/ 672969 w 5305112"/>
              <a:gd name="connsiteY24" fmla="*/ 5727466 h 5739252"/>
              <a:gd name="connsiteX25" fmla="*/ 1017860 w 5305112"/>
              <a:gd name="connsiteY25" fmla="*/ 5389320 h 573925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090854 w 5305112"/>
              <a:gd name="connsiteY19" fmla="*/ 5735045 h 5739252"/>
              <a:gd name="connsiteX20" fmla="*/ 1030989 w 5305112"/>
              <a:gd name="connsiteY20" fmla="*/ 5733094 h 5739252"/>
              <a:gd name="connsiteX21" fmla="*/ 1040514 w 5305112"/>
              <a:gd name="connsiteY21" fmla="*/ 5656894 h 5739252"/>
              <a:gd name="connsiteX22" fmla="*/ 954789 w 5305112"/>
              <a:gd name="connsiteY22" fmla="*/ 5733094 h 5739252"/>
              <a:gd name="connsiteX23" fmla="*/ 672969 w 5305112"/>
              <a:gd name="connsiteY23" fmla="*/ 5727466 h 5739252"/>
              <a:gd name="connsiteX24" fmla="*/ 1017860 w 5305112"/>
              <a:gd name="connsiteY24" fmla="*/ 5389320 h 5739252"/>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43602 w 5305112"/>
              <a:gd name="connsiteY17" fmla="*/ 5579497 h 5736325"/>
              <a:gd name="connsiteX18" fmla="*/ 4893394 w 5305112"/>
              <a:gd name="connsiteY18" fmla="*/ 5734819 h 5736325"/>
              <a:gd name="connsiteX19" fmla="*/ 1030989 w 5305112"/>
              <a:gd name="connsiteY19" fmla="*/ 5733094 h 5736325"/>
              <a:gd name="connsiteX20" fmla="*/ 1040514 w 5305112"/>
              <a:gd name="connsiteY20" fmla="*/ 5656894 h 5736325"/>
              <a:gd name="connsiteX21" fmla="*/ 954789 w 5305112"/>
              <a:gd name="connsiteY21" fmla="*/ 5733094 h 5736325"/>
              <a:gd name="connsiteX22" fmla="*/ 672969 w 5305112"/>
              <a:gd name="connsiteY22" fmla="*/ 5727466 h 5736325"/>
              <a:gd name="connsiteX23" fmla="*/ 1017860 w 5305112"/>
              <a:gd name="connsiteY23"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93394 w 5305112"/>
              <a:gd name="connsiteY17" fmla="*/ 5734819 h 5736325"/>
              <a:gd name="connsiteX18" fmla="*/ 1030989 w 5305112"/>
              <a:gd name="connsiteY18" fmla="*/ 5733094 h 5736325"/>
              <a:gd name="connsiteX19" fmla="*/ 1040514 w 5305112"/>
              <a:gd name="connsiteY19" fmla="*/ 5656894 h 5736325"/>
              <a:gd name="connsiteX20" fmla="*/ 954789 w 5305112"/>
              <a:gd name="connsiteY20" fmla="*/ 5733094 h 5736325"/>
              <a:gd name="connsiteX21" fmla="*/ 672969 w 5305112"/>
              <a:gd name="connsiteY21" fmla="*/ 5727466 h 5736325"/>
              <a:gd name="connsiteX22" fmla="*/ 1017860 w 5305112"/>
              <a:gd name="connsiteY22"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1030989 w 5305112"/>
              <a:gd name="connsiteY17" fmla="*/ 5733094 h 5736325"/>
              <a:gd name="connsiteX18" fmla="*/ 1040514 w 5305112"/>
              <a:gd name="connsiteY18" fmla="*/ 5656894 h 5736325"/>
              <a:gd name="connsiteX19" fmla="*/ 954789 w 5305112"/>
              <a:gd name="connsiteY19" fmla="*/ 5733094 h 5736325"/>
              <a:gd name="connsiteX20" fmla="*/ 672969 w 5305112"/>
              <a:gd name="connsiteY20" fmla="*/ 5727466 h 5736325"/>
              <a:gd name="connsiteX21" fmla="*/ 1017860 w 5305112"/>
              <a:gd name="connsiteY21" fmla="*/ 5389320 h 5736325"/>
              <a:gd name="connsiteX0" fmla="*/ 1017860 w 5334205"/>
              <a:gd name="connsiteY0" fmla="*/ 5389320 h 5874296"/>
              <a:gd name="connsiteX1" fmla="*/ 850014 w 5334205"/>
              <a:gd name="connsiteY1" fmla="*/ 4404357 h 5874296"/>
              <a:gd name="connsiteX2" fmla="*/ 664276 w 5334205"/>
              <a:gd name="connsiteY2" fmla="*/ 3951919 h 5874296"/>
              <a:gd name="connsiteX3" fmla="*/ 654751 w 5334205"/>
              <a:gd name="connsiteY3" fmla="*/ 3589969 h 5874296"/>
              <a:gd name="connsiteX4" fmla="*/ 730952 w 5334205"/>
              <a:gd name="connsiteY4" fmla="*/ 2823207 h 5874296"/>
              <a:gd name="connsiteX5" fmla="*/ 909982 w 5334205"/>
              <a:gd name="connsiteY5" fmla="*/ 2023545 h 5874296"/>
              <a:gd name="connsiteX6" fmla="*/ 1503834 w 5334205"/>
              <a:gd name="connsiteY6" fmla="*/ 1513590 h 5874296"/>
              <a:gd name="connsiteX7" fmla="*/ 1996413 w 5334205"/>
              <a:gd name="connsiteY7" fmla="*/ 1453679 h 5874296"/>
              <a:gd name="connsiteX8" fmla="*/ 2622683 w 5334205"/>
              <a:gd name="connsiteY8" fmla="*/ 1179549 h 5874296"/>
              <a:gd name="connsiteX9" fmla="*/ 3789338 w 5334205"/>
              <a:gd name="connsiteY9" fmla="*/ 1846230 h 5874296"/>
              <a:gd name="connsiteX10" fmla="*/ 4863419 w 5334205"/>
              <a:gd name="connsiteY10" fmla="*/ 2401318 h 5874296"/>
              <a:gd name="connsiteX11" fmla="*/ 5305112 w 5334205"/>
              <a:gd name="connsiteY11" fmla="*/ 2188489 h 5874296"/>
              <a:gd name="connsiteX12" fmla="*/ 5293427 w 5334205"/>
              <a:gd name="connsiteY12" fmla="*/ 3174125 h 5874296"/>
              <a:gd name="connsiteX13" fmla="*/ 5154882 w 5334205"/>
              <a:gd name="connsiteY13" fmla="*/ 3326733 h 5874296"/>
              <a:gd name="connsiteX14" fmla="*/ 5300353 w 5334205"/>
              <a:gd name="connsiteY14" fmla="*/ 3340587 h 5874296"/>
              <a:gd name="connsiteX15" fmla="*/ 5299228 w 5334205"/>
              <a:gd name="connsiteY15" fmla="*/ 5731361 h 5874296"/>
              <a:gd name="connsiteX16" fmla="*/ 5050539 w 5334205"/>
              <a:gd name="connsiteY16" fmla="*/ 5566408 h 5874296"/>
              <a:gd name="connsiteX17" fmla="*/ 5034673 w 5334205"/>
              <a:gd name="connsiteY17" fmla="*/ 5734176 h 5874296"/>
              <a:gd name="connsiteX18" fmla="*/ 1030989 w 5334205"/>
              <a:gd name="connsiteY18" fmla="*/ 5733094 h 5874296"/>
              <a:gd name="connsiteX19" fmla="*/ 1040514 w 5334205"/>
              <a:gd name="connsiteY19" fmla="*/ 5656894 h 5874296"/>
              <a:gd name="connsiteX20" fmla="*/ 954789 w 5334205"/>
              <a:gd name="connsiteY20" fmla="*/ 5733094 h 5874296"/>
              <a:gd name="connsiteX21" fmla="*/ 672969 w 5334205"/>
              <a:gd name="connsiteY21" fmla="*/ 5727466 h 5874296"/>
              <a:gd name="connsiteX22" fmla="*/ 1017860 w 5334205"/>
              <a:gd name="connsiteY22" fmla="*/ 5389320 h 5874296"/>
              <a:gd name="connsiteX0" fmla="*/ 1017860 w 5305112"/>
              <a:gd name="connsiteY0" fmla="*/ 5389320 h 5874296"/>
              <a:gd name="connsiteX1" fmla="*/ 850014 w 5305112"/>
              <a:gd name="connsiteY1" fmla="*/ 4404357 h 5874296"/>
              <a:gd name="connsiteX2" fmla="*/ 664276 w 5305112"/>
              <a:gd name="connsiteY2" fmla="*/ 3951919 h 5874296"/>
              <a:gd name="connsiteX3" fmla="*/ 654751 w 5305112"/>
              <a:gd name="connsiteY3" fmla="*/ 3589969 h 5874296"/>
              <a:gd name="connsiteX4" fmla="*/ 730952 w 5305112"/>
              <a:gd name="connsiteY4" fmla="*/ 2823207 h 5874296"/>
              <a:gd name="connsiteX5" fmla="*/ 909982 w 5305112"/>
              <a:gd name="connsiteY5" fmla="*/ 2023545 h 5874296"/>
              <a:gd name="connsiteX6" fmla="*/ 1503834 w 5305112"/>
              <a:gd name="connsiteY6" fmla="*/ 1513590 h 5874296"/>
              <a:gd name="connsiteX7" fmla="*/ 1996413 w 5305112"/>
              <a:gd name="connsiteY7" fmla="*/ 1453679 h 5874296"/>
              <a:gd name="connsiteX8" fmla="*/ 2622683 w 5305112"/>
              <a:gd name="connsiteY8" fmla="*/ 1179549 h 5874296"/>
              <a:gd name="connsiteX9" fmla="*/ 3789338 w 5305112"/>
              <a:gd name="connsiteY9" fmla="*/ 1846230 h 5874296"/>
              <a:gd name="connsiteX10" fmla="*/ 4863419 w 5305112"/>
              <a:gd name="connsiteY10" fmla="*/ 2401318 h 5874296"/>
              <a:gd name="connsiteX11" fmla="*/ 5305112 w 5305112"/>
              <a:gd name="connsiteY11" fmla="*/ 2188489 h 5874296"/>
              <a:gd name="connsiteX12" fmla="*/ 5293427 w 5305112"/>
              <a:gd name="connsiteY12" fmla="*/ 3174125 h 5874296"/>
              <a:gd name="connsiteX13" fmla="*/ 5154882 w 5305112"/>
              <a:gd name="connsiteY13" fmla="*/ 3326733 h 5874296"/>
              <a:gd name="connsiteX14" fmla="*/ 5300353 w 5305112"/>
              <a:gd name="connsiteY14" fmla="*/ 3340587 h 5874296"/>
              <a:gd name="connsiteX15" fmla="*/ 5299228 w 5305112"/>
              <a:gd name="connsiteY15" fmla="*/ 5731361 h 5874296"/>
              <a:gd name="connsiteX16" fmla="*/ 5050539 w 5305112"/>
              <a:gd name="connsiteY16" fmla="*/ 5566408 h 5874296"/>
              <a:gd name="connsiteX17" fmla="*/ 5034673 w 5305112"/>
              <a:gd name="connsiteY17" fmla="*/ 5734176 h 5874296"/>
              <a:gd name="connsiteX18" fmla="*/ 1030989 w 5305112"/>
              <a:gd name="connsiteY18" fmla="*/ 5733094 h 5874296"/>
              <a:gd name="connsiteX19" fmla="*/ 1040514 w 5305112"/>
              <a:gd name="connsiteY19" fmla="*/ 5656894 h 5874296"/>
              <a:gd name="connsiteX20" fmla="*/ 954789 w 5305112"/>
              <a:gd name="connsiteY20" fmla="*/ 5733094 h 5874296"/>
              <a:gd name="connsiteX21" fmla="*/ 672969 w 5305112"/>
              <a:gd name="connsiteY21" fmla="*/ 5727466 h 5874296"/>
              <a:gd name="connsiteX22" fmla="*/ 1017860 w 5305112"/>
              <a:gd name="connsiteY22" fmla="*/ 5389320 h 5874296"/>
              <a:gd name="connsiteX0" fmla="*/ 1017860 w 5305112"/>
              <a:gd name="connsiteY0" fmla="*/ 5389320 h 5919911"/>
              <a:gd name="connsiteX1" fmla="*/ 850014 w 5305112"/>
              <a:gd name="connsiteY1" fmla="*/ 4404357 h 5919911"/>
              <a:gd name="connsiteX2" fmla="*/ 664276 w 5305112"/>
              <a:gd name="connsiteY2" fmla="*/ 3951919 h 5919911"/>
              <a:gd name="connsiteX3" fmla="*/ 654751 w 5305112"/>
              <a:gd name="connsiteY3" fmla="*/ 3589969 h 5919911"/>
              <a:gd name="connsiteX4" fmla="*/ 730952 w 5305112"/>
              <a:gd name="connsiteY4" fmla="*/ 2823207 h 5919911"/>
              <a:gd name="connsiteX5" fmla="*/ 909982 w 5305112"/>
              <a:gd name="connsiteY5" fmla="*/ 2023545 h 5919911"/>
              <a:gd name="connsiteX6" fmla="*/ 1503834 w 5305112"/>
              <a:gd name="connsiteY6" fmla="*/ 1513590 h 5919911"/>
              <a:gd name="connsiteX7" fmla="*/ 1996413 w 5305112"/>
              <a:gd name="connsiteY7" fmla="*/ 1453679 h 5919911"/>
              <a:gd name="connsiteX8" fmla="*/ 2622683 w 5305112"/>
              <a:gd name="connsiteY8" fmla="*/ 1179549 h 5919911"/>
              <a:gd name="connsiteX9" fmla="*/ 3789338 w 5305112"/>
              <a:gd name="connsiteY9" fmla="*/ 1846230 h 5919911"/>
              <a:gd name="connsiteX10" fmla="*/ 4863419 w 5305112"/>
              <a:gd name="connsiteY10" fmla="*/ 2401318 h 5919911"/>
              <a:gd name="connsiteX11" fmla="*/ 5305112 w 5305112"/>
              <a:gd name="connsiteY11" fmla="*/ 2188489 h 5919911"/>
              <a:gd name="connsiteX12" fmla="*/ 5293427 w 5305112"/>
              <a:gd name="connsiteY12" fmla="*/ 3174125 h 5919911"/>
              <a:gd name="connsiteX13" fmla="*/ 5154882 w 5305112"/>
              <a:gd name="connsiteY13" fmla="*/ 3326733 h 5919911"/>
              <a:gd name="connsiteX14" fmla="*/ 5300353 w 5305112"/>
              <a:gd name="connsiteY14" fmla="*/ 3340587 h 5919911"/>
              <a:gd name="connsiteX15" fmla="*/ 5299228 w 5305112"/>
              <a:gd name="connsiteY15" fmla="*/ 5731361 h 5919911"/>
              <a:gd name="connsiteX16" fmla="*/ 5221989 w 5305112"/>
              <a:gd name="connsiteY16" fmla="*/ 5733094 h 5919911"/>
              <a:gd name="connsiteX17" fmla="*/ 5050539 w 5305112"/>
              <a:gd name="connsiteY17" fmla="*/ 5566408 h 5919911"/>
              <a:gd name="connsiteX18" fmla="*/ 5034673 w 5305112"/>
              <a:gd name="connsiteY18" fmla="*/ 5734176 h 5919911"/>
              <a:gd name="connsiteX19" fmla="*/ 1030989 w 5305112"/>
              <a:gd name="connsiteY19" fmla="*/ 5733094 h 5919911"/>
              <a:gd name="connsiteX20" fmla="*/ 1040514 w 5305112"/>
              <a:gd name="connsiteY20" fmla="*/ 5656894 h 5919911"/>
              <a:gd name="connsiteX21" fmla="*/ 954789 w 5305112"/>
              <a:gd name="connsiteY21" fmla="*/ 5733094 h 5919911"/>
              <a:gd name="connsiteX22" fmla="*/ 672969 w 5305112"/>
              <a:gd name="connsiteY22" fmla="*/ 5727466 h 5919911"/>
              <a:gd name="connsiteX23" fmla="*/ 1017860 w 5305112"/>
              <a:gd name="connsiteY23" fmla="*/ 5389320 h 5919911"/>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1989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6751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112451 w 5305112"/>
              <a:gd name="connsiteY16" fmla="*/ 5690231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8045"/>
              <a:gd name="connsiteX1" fmla="*/ 850014 w 5305112"/>
              <a:gd name="connsiteY1" fmla="*/ 4404357 h 5738045"/>
              <a:gd name="connsiteX2" fmla="*/ 664276 w 5305112"/>
              <a:gd name="connsiteY2" fmla="*/ 3951919 h 5738045"/>
              <a:gd name="connsiteX3" fmla="*/ 654751 w 5305112"/>
              <a:gd name="connsiteY3" fmla="*/ 3589969 h 5738045"/>
              <a:gd name="connsiteX4" fmla="*/ 730952 w 5305112"/>
              <a:gd name="connsiteY4" fmla="*/ 2823207 h 5738045"/>
              <a:gd name="connsiteX5" fmla="*/ 909982 w 5305112"/>
              <a:gd name="connsiteY5" fmla="*/ 2023545 h 5738045"/>
              <a:gd name="connsiteX6" fmla="*/ 1503834 w 5305112"/>
              <a:gd name="connsiteY6" fmla="*/ 1513590 h 5738045"/>
              <a:gd name="connsiteX7" fmla="*/ 1996413 w 5305112"/>
              <a:gd name="connsiteY7" fmla="*/ 1453679 h 5738045"/>
              <a:gd name="connsiteX8" fmla="*/ 2622683 w 5305112"/>
              <a:gd name="connsiteY8" fmla="*/ 1179549 h 5738045"/>
              <a:gd name="connsiteX9" fmla="*/ 3789338 w 5305112"/>
              <a:gd name="connsiteY9" fmla="*/ 1846230 h 5738045"/>
              <a:gd name="connsiteX10" fmla="*/ 4863419 w 5305112"/>
              <a:gd name="connsiteY10" fmla="*/ 2401318 h 5738045"/>
              <a:gd name="connsiteX11" fmla="*/ 5305112 w 5305112"/>
              <a:gd name="connsiteY11" fmla="*/ 2188489 h 5738045"/>
              <a:gd name="connsiteX12" fmla="*/ 5293427 w 5305112"/>
              <a:gd name="connsiteY12" fmla="*/ 3174125 h 5738045"/>
              <a:gd name="connsiteX13" fmla="*/ 5154882 w 5305112"/>
              <a:gd name="connsiteY13" fmla="*/ 3326733 h 5738045"/>
              <a:gd name="connsiteX14" fmla="*/ 5300353 w 5305112"/>
              <a:gd name="connsiteY14" fmla="*/ 3340587 h 5738045"/>
              <a:gd name="connsiteX15" fmla="*/ 5299228 w 5305112"/>
              <a:gd name="connsiteY15" fmla="*/ 5731361 h 5738045"/>
              <a:gd name="connsiteX16" fmla="*/ 5217226 w 5305112"/>
              <a:gd name="connsiteY16" fmla="*/ 5723568 h 5738045"/>
              <a:gd name="connsiteX17" fmla="*/ 5050539 w 5305112"/>
              <a:gd name="connsiteY17" fmla="*/ 5566408 h 5738045"/>
              <a:gd name="connsiteX18" fmla="*/ 5034673 w 5305112"/>
              <a:gd name="connsiteY18" fmla="*/ 5734176 h 5738045"/>
              <a:gd name="connsiteX19" fmla="*/ 1030989 w 5305112"/>
              <a:gd name="connsiteY19" fmla="*/ 5733094 h 5738045"/>
              <a:gd name="connsiteX20" fmla="*/ 1040514 w 5305112"/>
              <a:gd name="connsiteY20" fmla="*/ 5656894 h 5738045"/>
              <a:gd name="connsiteX21" fmla="*/ 954789 w 5305112"/>
              <a:gd name="connsiteY21" fmla="*/ 5733094 h 5738045"/>
              <a:gd name="connsiteX22" fmla="*/ 672969 w 5305112"/>
              <a:gd name="connsiteY22" fmla="*/ 5727466 h 5738045"/>
              <a:gd name="connsiteX23" fmla="*/ 1017860 w 5305112"/>
              <a:gd name="connsiteY23" fmla="*/ 5389320 h 5738045"/>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21039"/>
              <a:gd name="connsiteY0" fmla="*/ 5389320 h 5745026"/>
              <a:gd name="connsiteX1" fmla="*/ 850014 w 5321039"/>
              <a:gd name="connsiteY1" fmla="*/ 4404357 h 5745026"/>
              <a:gd name="connsiteX2" fmla="*/ 664276 w 5321039"/>
              <a:gd name="connsiteY2" fmla="*/ 3951919 h 5745026"/>
              <a:gd name="connsiteX3" fmla="*/ 654751 w 5321039"/>
              <a:gd name="connsiteY3" fmla="*/ 3589969 h 5745026"/>
              <a:gd name="connsiteX4" fmla="*/ 730952 w 5321039"/>
              <a:gd name="connsiteY4" fmla="*/ 2823207 h 5745026"/>
              <a:gd name="connsiteX5" fmla="*/ 909982 w 5321039"/>
              <a:gd name="connsiteY5" fmla="*/ 2023545 h 5745026"/>
              <a:gd name="connsiteX6" fmla="*/ 1503834 w 5321039"/>
              <a:gd name="connsiteY6" fmla="*/ 1513590 h 5745026"/>
              <a:gd name="connsiteX7" fmla="*/ 1996413 w 5321039"/>
              <a:gd name="connsiteY7" fmla="*/ 1453679 h 5745026"/>
              <a:gd name="connsiteX8" fmla="*/ 2622683 w 5321039"/>
              <a:gd name="connsiteY8" fmla="*/ 1179549 h 5745026"/>
              <a:gd name="connsiteX9" fmla="*/ 3789338 w 5321039"/>
              <a:gd name="connsiteY9" fmla="*/ 1846230 h 5745026"/>
              <a:gd name="connsiteX10" fmla="*/ 4863419 w 5321039"/>
              <a:gd name="connsiteY10" fmla="*/ 2401318 h 5745026"/>
              <a:gd name="connsiteX11" fmla="*/ 5305112 w 5321039"/>
              <a:gd name="connsiteY11" fmla="*/ 2188489 h 5745026"/>
              <a:gd name="connsiteX12" fmla="*/ 5293427 w 5321039"/>
              <a:gd name="connsiteY12" fmla="*/ 3174125 h 5745026"/>
              <a:gd name="connsiteX13" fmla="*/ 5154882 w 5321039"/>
              <a:gd name="connsiteY13" fmla="*/ 3326733 h 5745026"/>
              <a:gd name="connsiteX14" fmla="*/ 5300353 w 5321039"/>
              <a:gd name="connsiteY14" fmla="*/ 3340587 h 5745026"/>
              <a:gd name="connsiteX15" fmla="*/ 5298189 w 5321039"/>
              <a:gd name="connsiteY15" fmla="*/ 5542594 h 5745026"/>
              <a:gd name="connsiteX16" fmla="*/ 5298189 w 5321039"/>
              <a:gd name="connsiteY16" fmla="*/ 5633082 h 5745026"/>
              <a:gd name="connsiteX17" fmla="*/ 5002914 w 5321039"/>
              <a:gd name="connsiteY17" fmla="*/ 5399719 h 5745026"/>
              <a:gd name="connsiteX18" fmla="*/ 5299228 w 5321039"/>
              <a:gd name="connsiteY18" fmla="*/ 5731361 h 5745026"/>
              <a:gd name="connsiteX19" fmla="*/ 5217226 w 5321039"/>
              <a:gd name="connsiteY19" fmla="*/ 5723568 h 5745026"/>
              <a:gd name="connsiteX20" fmla="*/ 5050539 w 5321039"/>
              <a:gd name="connsiteY20" fmla="*/ 5566408 h 5745026"/>
              <a:gd name="connsiteX21" fmla="*/ 5172785 w 5321039"/>
              <a:gd name="connsiteY21" fmla="*/ 5729413 h 5745026"/>
              <a:gd name="connsiteX22" fmla="*/ 1030989 w 5321039"/>
              <a:gd name="connsiteY22" fmla="*/ 5733094 h 5745026"/>
              <a:gd name="connsiteX23" fmla="*/ 1040514 w 5321039"/>
              <a:gd name="connsiteY23" fmla="*/ 5656894 h 5745026"/>
              <a:gd name="connsiteX24" fmla="*/ 954789 w 5321039"/>
              <a:gd name="connsiteY24" fmla="*/ 5733094 h 5745026"/>
              <a:gd name="connsiteX25" fmla="*/ 672969 w 5321039"/>
              <a:gd name="connsiteY25" fmla="*/ 5727466 h 5745026"/>
              <a:gd name="connsiteX26" fmla="*/ 1017860 w 5321039"/>
              <a:gd name="connsiteY26" fmla="*/ 5389320 h 5745026"/>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0353 w 5324538"/>
              <a:gd name="connsiteY13" fmla="*/ 3340587 h 5733094"/>
              <a:gd name="connsiteX14" fmla="*/ 5302950 w 5324538"/>
              <a:gd name="connsiteY14" fmla="*/ 5390194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2950 w 5324538"/>
              <a:gd name="connsiteY13" fmla="*/ 5390194 h 5733094"/>
              <a:gd name="connsiteX14" fmla="*/ 5055300 w 5324538"/>
              <a:gd name="connsiteY14" fmla="*/ 5313994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48125"/>
              <a:gd name="connsiteY0" fmla="*/ 5389320 h 5733094"/>
              <a:gd name="connsiteX1" fmla="*/ 850014 w 5348125"/>
              <a:gd name="connsiteY1" fmla="*/ 4404357 h 5733094"/>
              <a:gd name="connsiteX2" fmla="*/ 664276 w 5348125"/>
              <a:gd name="connsiteY2" fmla="*/ 3951919 h 5733094"/>
              <a:gd name="connsiteX3" fmla="*/ 654751 w 5348125"/>
              <a:gd name="connsiteY3" fmla="*/ 3589969 h 5733094"/>
              <a:gd name="connsiteX4" fmla="*/ 730952 w 5348125"/>
              <a:gd name="connsiteY4" fmla="*/ 2823207 h 5733094"/>
              <a:gd name="connsiteX5" fmla="*/ 909982 w 5348125"/>
              <a:gd name="connsiteY5" fmla="*/ 2023545 h 5733094"/>
              <a:gd name="connsiteX6" fmla="*/ 1503834 w 5348125"/>
              <a:gd name="connsiteY6" fmla="*/ 1513590 h 5733094"/>
              <a:gd name="connsiteX7" fmla="*/ 1996413 w 5348125"/>
              <a:gd name="connsiteY7" fmla="*/ 1453679 h 5733094"/>
              <a:gd name="connsiteX8" fmla="*/ 2622683 w 5348125"/>
              <a:gd name="connsiteY8" fmla="*/ 1179549 h 5733094"/>
              <a:gd name="connsiteX9" fmla="*/ 3789338 w 5348125"/>
              <a:gd name="connsiteY9" fmla="*/ 1846230 h 5733094"/>
              <a:gd name="connsiteX10" fmla="*/ 4863419 w 5348125"/>
              <a:gd name="connsiteY10" fmla="*/ 2401318 h 5733094"/>
              <a:gd name="connsiteX11" fmla="*/ 5305112 w 5348125"/>
              <a:gd name="connsiteY11" fmla="*/ 2188489 h 5733094"/>
              <a:gd name="connsiteX12" fmla="*/ 5302950 w 5348125"/>
              <a:gd name="connsiteY12" fmla="*/ 5390194 h 5733094"/>
              <a:gd name="connsiteX13" fmla="*/ 5055300 w 5348125"/>
              <a:gd name="connsiteY13" fmla="*/ 5313994 h 5733094"/>
              <a:gd name="connsiteX14" fmla="*/ 5298189 w 5348125"/>
              <a:gd name="connsiteY14" fmla="*/ 5542594 h 5733094"/>
              <a:gd name="connsiteX15" fmla="*/ 5298189 w 5348125"/>
              <a:gd name="connsiteY15" fmla="*/ 5633082 h 5733094"/>
              <a:gd name="connsiteX16" fmla="*/ 5002914 w 5348125"/>
              <a:gd name="connsiteY16" fmla="*/ 5399719 h 5733094"/>
              <a:gd name="connsiteX17" fmla="*/ 5299228 w 5348125"/>
              <a:gd name="connsiteY17" fmla="*/ 5731361 h 5733094"/>
              <a:gd name="connsiteX18" fmla="*/ 5217226 w 5348125"/>
              <a:gd name="connsiteY18" fmla="*/ 5723568 h 5733094"/>
              <a:gd name="connsiteX19" fmla="*/ 5050539 w 5348125"/>
              <a:gd name="connsiteY19" fmla="*/ 5566408 h 5733094"/>
              <a:gd name="connsiteX20" fmla="*/ 5172785 w 5348125"/>
              <a:gd name="connsiteY20" fmla="*/ 5729413 h 5733094"/>
              <a:gd name="connsiteX21" fmla="*/ 1030989 w 5348125"/>
              <a:gd name="connsiteY21" fmla="*/ 5733094 h 5733094"/>
              <a:gd name="connsiteX22" fmla="*/ 1040514 w 5348125"/>
              <a:gd name="connsiteY22" fmla="*/ 5656894 h 5733094"/>
              <a:gd name="connsiteX23" fmla="*/ 954789 w 5348125"/>
              <a:gd name="connsiteY23" fmla="*/ 5733094 h 5733094"/>
              <a:gd name="connsiteX24" fmla="*/ 672969 w 5348125"/>
              <a:gd name="connsiteY24" fmla="*/ 5727466 h 5733094"/>
              <a:gd name="connsiteX25" fmla="*/ 1017860 w 5348125"/>
              <a:gd name="connsiteY25"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302950 w 5324538"/>
              <a:gd name="connsiteY12" fmla="*/ 5390194 h 5733094"/>
              <a:gd name="connsiteX13" fmla="*/ 5055300 w 5324538"/>
              <a:gd name="connsiteY13" fmla="*/ 5313994 h 5733094"/>
              <a:gd name="connsiteX14" fmla="*/ 5298189 w 5324538"/>
              <a:gd name="connsiteY14" fmla="*/ 5542594 h 5733094"/>
              <a:gd name="connsiteX15" fmla="*/ 5298189 w 5324538"/>
              <a:gd name="connsiteY15" fmla="*/ 5633082 h 5733094"/>
              <a:gd name="connsiteX16" fmla="*/ 5002914 w 5324538"/>
              <a:gd name="connsiteY16" fmla="*/ 5399719 h 5733094"/>
              <a:gd name="connsiteX17" fmla="*/ 5299228 w 5324538"/>
              <a:gd name="connsiteY17" fmla="*/ 5731361 h 5733094"/>
              <a:gd name="connsiteX18" fmla="*/ 5217226 w 5324538"/>
              <a:gd name="connsiteY18" fmla="*/ 5723568 h 5733094"/>
              <a:gd name="connsiteX19" fmla="*/ 5050539 w 5324538"/>
              <a:gd name="connsiteY19" fmla="*/ 5566408 h 5733094"/>
              <a:gd name="connsiteX20" fmla="*/ 5172785 w 5324538"/>
              <a:gd name="connsiteY20" fmla="*/ 5729413 h 5733094"/>
              <a:gd name="connsiteX21" fmla="*/ 1030989 w 5324538"/>
              <a:gd name="connsiteY21" fmla="*/ 5733094 h 5733094"/>
              <a:gd name="connsiteX22" fmla="*/ 1040514 w 5324538"/>
              <a:gd name="connsiteY22" fmla="*/ 5656894 h 5733094"/>
              <a:gd name="connsiteX23" fmla="*/ 954789 w 5324538"/>
              <a:gd name="connsiteY23" fmla="*/ 5733094 h 5733094"/>
              <a:gd name="connsiteX24" fmla="*/ 672969 w 5324538"/>
              <a:gd name="connsiteY24" fmla="*/ 5727466 h 5733094"/>
              <a:gd name="connsiteX25" fmla="*/ 1017860 w 5324538"/>
              <a:gd name="connsiteY25" fmla="*/ 5389320 h 5733094"/>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863419 w 5324538"/>
              <a:gd name="connsiteY10" fmla="*/ 2715706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49144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0350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06511"/>
              <a:gd name="connsiteY0" fmla="*/ 5703708 h 6047482"/>
              <a:gd name="connsiteX1" fmla="*/ 850014 w 5306511"/>
              <a:gd name="connsiteY1" fmla="*/ 4718745 h 6047482"/>
              <a:gd name="connsiteX2" fmla="*/ 664276 w 5306511"/>
              <a:gd name="connsiteY2" fmla="*/ 4266307 h 6047482"/>
              <a:gd name="connsiteX3" fmla="*/ 654751 w 5306511"/>
              <a:gd name="connsiteY3" fmla="*/ 3904357 h 6047482"/>
              <a:gd name="connsiteX4" fmla="*/ 730952 w 5306511"/>
              <a:gd name="connsiteY4" fmla="*/ 3137595 h 6047482"/>
              <a:gd name="connsiteX5" fmla="*/ 909982 w 5306511"/>
              <a:gd name="connsiteY5" fmla="*/ 2337933 h 6047482"/>
              <a:gd name="connsiteX6" fmla="*/ 1503834 w 5306511"/>
              <a:gd name="connsiteY6" fmla="*/ 1827978 h 6047482"/>
              <a:gd name="connsiteX7" fmla="*/ 1996413 w 5306511"/>
              <a:gd name="connsiteY7" fmla="*/ 1768067 h 6047482"/>
              <a:gd name="connsiteX8" fmla="*/ 2622683 w 5306511"/>
              <a:gd name="connsiteY8" fmla="*/ 1493937 h 6047482"/>
              <a:gd name="connsiteX9" fmla="*/ 3741713 w 5306511"/>
              <a:gd name="connsiteY9" fmla="*/ 1446243 h 6047482"/>
              <a:gd name="connsiteX10" fmla="*/ 4953907 w 5306511"/>
              <a:gd name="connsiteY10" fmla="*/ 1563181 h 6047482"/>
              <a:gd name="connsiteX11" fmla="*/ 5300350 w 5306511"/>
              <a:gd name="connsiteY11" fmla="*/ 1336065 h 6047482"/>
              <a:gd name="connsiteX12" fmla="*/ 5302950 w 5306511"/>
              <a:gd name="connsiteY12" fmla="*/ 5704582 h 6047482"/>
              <a:gd name="connsiteX13" fmla="*/ 5055300 w 5306511"/>
              <a:gd name="connsiteY13" fmla="*/ 5628382 h 6047482"/>
              <a:gd name="connsiteX14" fmla="*/ 5298189 w 5306511"/>
              <a:gd name="connsiteY14" fmla="*/ 5856982 h 6047482"/>
              <a:gd name="connsiteX15" fmla="*/ 5298189 w 5306511"/>
              <a:gd name="connsiteY15" fmla="*/ 5947470 h 6047482"/>
              <a:gd name="connsiteX16" fmla="*/ 5002914 w 5306511"/>
              <a:gd name="connsiteY16" fmla="*/ 5714107 h 6047482"/>
              <a:gd name="connsiteX17" fmla="*/ 5299228 w 5306511"/>
              <a:gd name="connsiteY17" fmla="*/ 6045749 h 6047482"/>
              <a:gd name="connsiteX18" fmla="*/ 5217226 w 5306511"/>
              <a:gd name="connsiteY18" fmla="*/ 6037956 h 6047482"/>
              <a:gd name="connsiteX19" fmla="*/ 5050539 w 5306511"/>
              <a:gd name="connsiteY19" fmla="*/ 5880796 h 6047482"/>
              <a:gd name="connsiteX20" fmla="*/ 5172785 w 5306511"/>
              <a:gd name="connsiteY20" fmla="*/ 6043801 h 6047482"/>
              <a:gd name="connsiteX21" fmla="*/ 1030989 w 5306511"/>
              <a:gd name="connsiteY21" fmla="*/ 6047482 h 6047482"/>
              <a:gd name="connsiteX22" fmla="*/ 1040514 w 5306511"/>
              <a:gd name="connsiteY22" fmla="*/ 5971282 h 6047482"/>
              <a:gd name="connsiteX23" fmla="*/ 954789 w 5306511"/>
              <a:gd name="connsiteY23" fmla="*/ 6047482 h 6047482"/>
              <a:gd name="connsiteX24" fmla="*/ 672969 w 5306511"/>
              <a:gd name="connsiteY24" fmla="*/ 6041854 h 6047482"/>
              <a:gd name="connsiteX25" fmla="*/ 1017860 w 5306511"/>
              <a:gd name="connsiteY25" fmla="*/ 5703708 h 6047482"/>
              <a:gd name="connsiteX0" fmla="*/ 1017860 w 5303401"/>
              <a:gd name="connsiteY0" fmla="*/ 5703708 h 6047482"/>
              <a:gd name="connsiteX1" fmla="*/ 850014 w 5303401"/>
              <a:gd name="connsiteY1" fmla="*/ 4718745 h 6047482"/>
              <a:gd name="connsiteX2" fmla="*/ 664276 w 5303401"/>
              <a:gd name="connsiteY2" fmla="*/ 4266307 h 6047482"/>
              <a:gd name="connsiteX3" fmla="*/ 654751 w 5303401"/>
              <a:gd name="connsiteY3" fmla="*/ 3904357 h 6047482"/>
              <a:gd name="connsiteX4" fmla="*/ 730952 w 5303401"/>
              <a:gd name="connsiteY4" fmla="*/ 3137595 h 6047482"/>
              <a:gd name="connsiteX5" fmla="*/ 909982 w 5303401"/>
              <a:gd name="connsiteY5" fmla="*/ 2337933 h 6047482"/>
              <a:gd name="connsiteX6" fmla="*/ 1503834 w 5303401"/>
              <a:gd name="connsiteY6" fmla="*/ 1827978 h 6047482"/>
              <a:gd name="connsiteX7" fmla="*/ 1996413 w 5303401"/>
              <a:gd name="connsiteY7" fmla="*/ 1768067 h 6047482"/>
              <a:gd name="connsiteX8" fmla="*/ 2622683 w 5303401"/>
              <a:gd name="connsiteY8" fmla="*/ 1493937 h 6047482"/>
              <a:gd name="connsiteX9" fmla="*/ 3741713 w 5303401"/>
              <a:gd name="connsiteY9" fmla="*/ 1446243 h 6047482"/>
              <a:gd name="connsiteX10" fmla="*/ 4953907 w 5303401"/>
              <a:gd name="connsiteY10" fmla="*/ 1563181 h 6047482"/>
              <a:gd name="connsiteX11" fmla="*/ 5300350 w 5303401"/>
              <a:gd name="connsiteY11" fmla="*/ 1336065 h 6047482"/>
              <a:gd name="connsiteX12" fmla="*/ 5302950 w 5303401"/>
              <a:gd name="connsiteY12" fmla="*/ 5704582 h 6047482"/>
              <a:gd name="connsiteX13" fmla="*/ 5055300 w 5303401"/>
              <a:gd name="connsiteY13" fmla="*/ 5628382 h 6047482"/>
              <a:gd name="connsiteX14" fmla="*/ 5298189 w 5303401"/>
              <a:gd name="connsiteY14" fmla="*/ 5856982 h 6047482"/>
              <a:gd name="connsiteX15" fmla="*/ 5298189 w 5303401"/>
              <a:gd name="connsiteY15" fmla="*/ 5947470 h 6047482"/>
              <a:gd name="connsiteX16" fmla="*/ 5002914 w 5303401"/>
              <a:gd name="connsiteY16" fmla="*/ 5714107 h 6047482"/>
              <a:gd name="connsiteX17" fmla="*/ 5299228 w 5303401"/>
              <a:gd name="connsiteY17" fmla="*/ 6045749 h 6047482"/>
              <a:gd name="connsiteX18" fmla="*/ 5217226 w 5303401"/>
              <a:gd name="connsiteY18" fmla="*/ 6037956 h 6047482"/>
              <a:gd name="connsiteX19" fmla="*/ 5050539 w 5303401"/>
              <a:gd name="connsiteY19" fmla="*/ 5880796 h 6047482"/>
              <a:gd name="connsiteX20" fmla="*/ 5172785 w 5303401"/>
              <a:gd name="connsiteY20" fmla="*/ 6043801 h 6047482"/>
              <a:gd name="connsiteX21" fmla="*/ 1030989 w 5303401"/>
              <a:gd name="connsiteY21" fmla="*/ 6047482 h 6047482"/>
              <a:gd name="connsiteX22" fmla="*/ 1040514 w 5303401"/>
              <a:gd name="connsiteY22" fmla="*/ 5971282 h 6047482"/>
              <a:gd name="connsiteX23" fmla="*/ 954789 w 5303401"/>
              <a:gd name="connsiteY23" fmla="*/ 6047482 h 6047482"/>
              <a:gd name="connsiteX24" fmla="*/ 672969 w 5303401"/>
              <a:gd name="connsiteY24" fmla="*/ 6041854 h 6047482"/>
              <a:gd name="connsiteX25" fmla="*/ 1017860 w 5303401"/>
              <a:gd name="connsiteY25" fmla="*/ 5703708 h 6047482"/>
              <a:gd name="connsiteX0" fmla="*/ 1017860 w 5307895"/>
              <a:gd name="connsiteY0" fmla="*/ 5703708 h 6047482"/>
              <a:gd name="connsiteX1" fmla="*/ 850014 w 5307895"/>
              <a:gd name="connsiteY1" fmla="*/ 4718745 h 6047482"/>
              <a:gd name="connsiteX2" fmla="*/ 664276 w 5307895"/>
              <a:gd name="connsiteY2" fmla="*/ 4266307 h 6047482"/>
              <a:gd name="connsiteX3" fmla="*/ 654751 w 5307895"/>
              <a:gd name="connsiteY3" fmla="*/ 3904357 h 6047482"/>
              <a:gd name="connsiteX4" fmla="*/ 730952 w 5307895"/>
              <a:gd name="connsiteY4" fmla="*/ 3137595 h 6047482"/>
              <a:gd name="connsiteX5" fmla="*/ 909982 w 5307895"/>
              <a:gd name="connsiteY5" fmla="*/ 2337933 h 6047482"/>
              <a:gd name="connsiteX6" fmla="*/ 1503834 w 5307895"/>
              <a:gd name="connsiteY6" fmla="*/ 1827978 h 6047482"/>
              <a:gd name="connsiteX7" fmla="*/ 1996413 w 5307895"/>
              <a:gd name="connsiteY7" fmla="*/ 1768067 h 6047482"/>
              <a:gd name="connsiteX8" fmla="*/ 2622683 w 5307895"/>
              <a:gd name="connsiteY8" fmla="*/ 1493937 h 6047482"/>
              <a:gd name="connsiteX9" fmla="*/ 3741713 w 5307895"/>
              <a:gd name="connsiteY9" fmla="*/ 1446243 h 6047482"/>
              <a:gd name="connsiteX10" fmla="*/ 4953907 w 5307895"/>
              <a:gd name="connsiteY10" fmla="*/ 1563181 h 6047482"/>
              <a:gd name="connsiteX11" fmla="*/ 5300350 w 5307895"/>
              <a:gd name="connsiteY11" fmla="*/ 1336065 h 6047482"/>
              <a:gd name="connsiteX12" fmla="*/ 5302950 w 5307895"/>
              <a:gd name="connsiteY12" fmla="*/ 5704582 h 6047482"/>
              <a:gd name="connsiteX13" fmla="*/ 5055300 w 5307895"/>
              <a:gd name="connsiteY13" fmla="*/ 5628382 h 6047482"/>
              <a:gd name="connsiteX14" fmla="*/ 5298189 w 5307895"/>
              <a:gd name="connsiteY14" fmla="*/ 5856982 h 6047482"/>
              <a:gd name="connsiteX15" fmla="*/ 5298189 w 5307895"/>
              <a:gd name="connsiteY15" fmla="*/ 5947470 h 6047482"/>
              <a:gd name="connsiteX16" fmla="*/ 5002914 w 5307895"/>
              <a:gd name="connsiteY16" fmla="*/ 5714107 h 6047482"/>
              <a:gd name="connsiteX17" fmla="*/ 5307179 w 5307895"/>
              <a:gd name="connsiteY17" fmla="*/ 6041774 h 6047482"/>
              <a:gd name="connsiteX18" fmla="*/ 5217226 w 5307895"/>
              <a:gd name="connsiteY18" fmla="*/ 6037956 h 6047482"/>
              <a:gd name="connsiteX19" fmla="*/ 5050539 w 5307895"/>
              <a:gd name="connsiteY19" fmla="*/ 5880796 h 6047482"/>
              <a:gd name="connsiteX20" fmla="*/ 5172785 w 5307895"/>
              <a:gd name="connsiteY20" fmla="*/ 6043801 h 6047482"/>
              <a:gd name="connsiteX21" fmla="*/ 1030989 w 5307895"/>
              <a:gd name="connsiteY21" fmla="*/ 6047482 h 6047482"/>
              <a:gd name="connsiteX22" fmla="*/ 1040514 w 5307895"/>
              <a:gd name="connsiteY22" fmla="*/ 5971282 h 6047482"/>
              <a:gd name="connsiteX23" fmla="*/ 954789 w 5307895"/>
              <a:gd name="connsiteY23" fmla="*/ 6047482 h 6047482"/>
              <a:gd name="connsiteX24" fmla="*/ 672969 w 5307895"/>
              <a:gd name="connsiteY24" fmla="*/ 6041854 h 6047482"/>
              <a:gd name="connsiteX25" fmla="*/ 1017860 w 5307895"/>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17226 w 5307179"/>
              <a:gd name="connsiteY18" fmla="*/ 6037956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41618 w 5330937"/>
              <a:gd name="connsiteY0" fmla="*/ 5703708 h 6047482"/>
              <a:gd name="connsiteX1" fmla="*/ 873772 w 5330937"/>
              <a:gd name="connsiteY1" fmla="*/ 4718745 h 6047482"/>
              <a:gd name="connsiteX2" fmla="*/ 688034 w 5330937"/>
              <a:gd name="connsiteY2" fmla="*/ 4266307 h 6047482"/>
              <a:gd name="connsiteX3" fmla="*/ 678509 w 5330937"/>
              <a:gd name="connsiteY3" fmla="*/ 3904357 h 6047482"/>
              <a:gd name="connsiteX4" fmla="*/ 754710 w 5330937"/>
              <a:gd name="connsiteY4" fmla="*/ 3137595 h 6047482"/>
              <a:gd name="connsiteX5" fmla="*/ 933740 w 5330937"/>
              <a:gd name="connsiteY5" fmla="*/ 2337933 h 6047482"/>
              <a:gd name="connsiteX6" fmla="*/ 1527592 w 5330937"/>
              <a:gd name="connsiteY6" fmla="*/ 1827978 h 6047482"/>
              <a:gd name="connsiteX7" fmla="*/ 2020171 w 5330937"/>
              <a:gd name="connsiteY7" fmla="*/ 1768067 h 6047482"/>
              <a:gd name="connsiteX8" fmla="*/ 2646441 w 5330937"/>
              <a:gd name="connsiteY8" fmla="*/ 1493937 h 6047482"/>
              <a:gd name="connsiteX9" fmla="*/ 3765471 w 5330937"/>
              <a:gd name="connsiteY9" fmla="*/ 1446243 h 6047482"/>
              <a:gd name="connsiteX10" fmla="*/ 4977665 w 5330937"/>
              <a:gd name="connsiteY10" fmla="*/ 1563181 h 6047482"/>
              <a:gd name="connsiteX11" fmla="*/ 5324108 w 5330937"/>
              <a:gd name="connsiteY11" fmla="*/ 1336065 h 6047482"/>
              <a:gd name="connsiteX12" fmla="*/ 5326708 w 5330937"/>
              <a:gd name="connsiteY12" fmla="*/ 5704582 h 6047482"/>
              <a:gd name="connsiteX13" fmla="*/ 5079058 w 5330937"/>
              <a:gd name="connsiteY13" fmla="*/ 5628382 h 6047482"/>
              <a:gd name="connsiteX14" fmla="*/ 5321947 w 5330937"/>
              <a:gd name="connsiteY14" fmla="*/ 5856982 h 6047482"/>
              <a:gd name="connsiteX15" fmla="*/ 5321947 w 5330937"/>
              <a:gd name="connsiteY15" fmla="*/ 5947470 h 6047482"/>
              <a:gd name="connsiteX16" fmla="*/ 5026672 w 5330937"/>
              <a:gd name="connsiteY16" fmla="*/ 5714107 h 6047482"/>
              <a:gd name="connsiteX17" fmla="*/ 5330937 w 5330937"/>
              <a:gd name="connsiteY17" fmla="*/ 6041774 h 6047482"/>
              <a:gd name="connsiteX18" fmla="*/ 5248935 w 5330937"/>
              <a:gd name="connsiteY18" fmla="*/ 6041932 h 6047482"/>
              <a:gd name="connsiteX19" fmla="*/ 5074297 w 5330937"/>
              <a:gd name="connsiteY19" fmla="*/ 5880796 h 6047482"/>
              <a:gd name="connsiteX20" fmla="*/ 5196543 w 5330937"/>
              <a:gd name="connsiteY20" fmla="*/ 6043801 h 6047482"/>
              <a:gd name="connsiteX21" fmla="*/ 1054747 w 5330937"/>
              <a:gd name="connsiteY21" fmla="*/ 6047482 h 6047482"/>
              <a:gd name="connsiteX22" fmla="*/ 1064272 w 5330937"/>
              <a:gd name="connsiteY22" fmla="*/ 5971282 h 6047482"/>
              <a:gd name="connsiteX23" fmla="*/ 978547 w 5330937"/>
              <a:gd name="connsiteY23" fmla="*/ 6047482 h 6047482"/>
              <a:gd name="connsiteX24" fmla="*/ 696727 w 5330937"/>
              <a:gd name="connsiteY24" fmla="*/ 6041854 h 6047482"/>
              <a:gd name="connsiteX25" fmla="*/ 1041618 w 5330937"/>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529749 h 5873523"/>
              <a:gd name="connsiteX1" fmla="*/ 890091 w 5347256"/>
              <a:gd name="connsiteY1" fmla="*/ 4544786 h 5873523"/>
              <a:gd name="connsiteX2" fmla="*/ 704353 w 5347256"/>
              <a:gd name="connsiteY2" fmla="*/ 4092348 h 5873523"/>
              <a:gd name="connsiteX3" fmla="*/ 694828 w 5347256"/>
              <a:gd name="connsiteY3" fmla="*/ 3730398 h 5873523"/>
              <a:gd name="connsiteX4" fmla="*/ 771029 w 5347256"/>
              <a:gd name="connsiteY4" fmla="*/ 2963636 h 5873523"/>
              <a:gd name="connsiteX5" fmla="*/ 950059 w 5347256"/>
              <a:gd name="connsiteY5" fmla="*/ 2163974 h 5873523"/>
              <a:gd name="connsiteX6" fmla="*/ 1543911 w 5347256"/>
              <a:gd name="connsiteY6" fmla="*/ 1654019 h 5873523"/>
              <a:gd name="connsiteX7" fmla="*/ 2036490 w 5347256"/>
              <a:gd name="connsiteY7" fmla="*/ 1594108 h 5873523"/>
              <a:gd name="connsiteX8" fmla="*/ 2662760 w 5347256"/>
              <a:gd name="connsiteY8" fmla="*/ 1319978 h 5873523"/>
              <a:gd name="connsiteX9" fmla="*/ 3781790 w 5347256"/>
              <a:gd name="connsiteY9" fmla="*/ 1272284 h 5873523"/>
              <a:gd name="connsiteX10" fmla="*/ 4993984 w 5347256"/>
              <a:gd name="connsiteY10" fmla="*/ 1389222 h 5873523"/>
              <a:gd name="connsiteX11" fmla="*/ 5340427 w 5347256"/>
              <a:gd name="connsiteY11" fmla="*/ 1162106 h 5873523"/>
              <a:gd name="connsiteX12" fmla="*/ 5343027 w 5347256"/>
              <a:gd name="connsiteY12" fmla="*/ 5530623 h 5873523"/>
              <a:gd name="connsiteX13" fmla="*/ 5095377 w 5347256"/>
              <a:gd name="connsiteY13" fmla="*/ 5454423 h 5873523"/>
              <a:gd name="connsiteX14" fmla="*/ 5338266 w 5347256"/>
              <a:gd name="connsiteY14" fmla="*/ 5683023 h 5873523"/>
              <a:gd name="connsiteX15" fmla="*/ 5338266 w 5347256"/>
              <a:gd name="connsiteY15" fmla="*/ 5773511 h 5873523"/>
              <a:gd name="connsiteX16" fmla="*/ 5042991 w 5347256"/>
              <a:gd name="connsiteY16" fmla="*/ 5540148 h 5873523"/>
              <a:gd name="connsiteX17" fmla="*/ 5347256 w 5347256"/>
              <a:gd name="connsiteY17" fmla="*/ 5867815 h 5873523"/>
              <a:gd name="connsiteX18" fmla="*/ 5265254 w 5347256"/>
              <a:gd name="connsiteY18" fmla="*/ 5867973 h 5873523"/>
              <a:gd name="connsiteX19" fmla="*/ 5090616 w 5347256"/>
              <a:gd name="connsiteY19" fmla="*/ 5706837 h 5873523"/>
              <a:gd name="connsiteX20" fmla="*/ 5212862 w 5347256"/>
              <a:gd name="connsiteY20" fmla="*/ 5869842 h 5873523"/>
              <a:gd name="connsiteX21" fmla="*/ 1071066 w 5347256"/>
              <a:gd name="connsiteY21" fmla="*/ 5873523 h 5873523"/>
              <a:gd name="connsiteX22" fmla="*/ 1080591 w 5347256"/>
              <a:gd name="connsiteY22" fmla="*/ 5797323 h 5873523"/>
              <a:gd name="connsiteX23" fmla="*/ 994866 w 5347256"/>
              <a:gd name="connsiteY23" fmla="*/ 5873523 h 5873523"/>
              <a:gd name="connsiteX24" fmla="*/ 713046 w 5347256"/>
              <a:gd name="connsiteY24" fmla="*/ 5867895 h 5873523"/>
              <a:gd name="connsiteX25" fmla="*/ 1057937 w 5347256"/>
              <a:gd name="connsiteY25" fmla="*/ 5529749 h 5873523"/>
              <a:gd name="connsiteX0" fmla="*/ 1057937 w 5347256"/>
              <a:gd name="connsiteY0" fmla="*/ 5520973 h 5864747"/>
              <a:gd name="connsiteX1" fmla="*/ 890091 w 5347256"/>
              <a:gd name="connsiteY1" fmla="*/ 4536010 h 5864747"/>
              <a:gd name="connsiteX2" fmla="*/ 704353 w 5347256"/>
              <a:gd name="connsiteY2" fmla="*/ 4083572 h 5864747"/>
              <a:gd name="connsiteX3" fmla="*/ 694828 w 5347256"/>
              <a:gd name="connsiteY3" fmla="*/ 3721622 h 5864747"/>
              <a:gd name="connsiteX4" fmla="*/ 771029 w 5347256"/>
              <a:gd name="connsiteY4" fmla="*/ 2954860 h 5864747"/>
              <a:gd name="connsiteX5" fmla="*/ 950059 w 5347256"/>
              <a:gd name="connsiteY5" fmla="*/ 2155198 h 5864747"/>
              <a:gd name="connsiteX6" fmla="*/ 1543911 w 5347256"/>
              <a:gd name="connsiteY6" fmla="*/ 1645243 h 5864747"/>
              <a:gd name="connsiteX7" fmla="*/ 2036490 w 5347256"/>
              <a:gd name="connsiteY7" fmla="*/ 1585332 h 5864747"/>
              <a:gd name="connsiteX8" fmla="*/ 2662760 w 5347256"/>
              <a:gd name="connsiteY8" fmla="*/ 1311202 h 5864747"/>
              <a:gd name="connsiteX9" fmla="*/ 3789742 w 5347256"/>
              <a:gd name="connsiteY9" fmla="*/ 1279411 h 5864747"/>
              <a:gd name="connsiteX10" fmla="*/ 4993984 w 5347256"/>
              <a:gd name="connsiteY10" fmla="*/ 1380446 h 5864747"/>
              <a:gd name="connsiteX11" fmla="*/ 5340427 w 5347256"/>
              <a:gd name="connsiteY11" fmla="*/ 1153330 h 5864747"/>
              <a:gd name="connsiteX12" fmla="*/ 5343027 w 5347256"/>
              <a:gd name="connsiteY12" fmla="*/ 5521847 h 5864747"/>
              <a:gd name="connsiteX13" fmla="*/ 5095377 w 5347256"/>
              <a:gd name="connsiteY13" fmla="*/ 5445647 h 5864747"/>
              <a:gd name="connsiteX14" fmla="*/ 5338266 w 5347256"/>
              <a:gd name="connsiteY14" fmla="*/ 5674247 h 5864747"/>
              <a:gd name="connsiteX15" fmla="*/ 5338266 w 5347256"/>
              <a:gd name="connsiteY15" fmla="*/ 5764735 h 5864747"/>
              <a:gd name="connsiteX16" fmla="*/ 5042991 w 5347256"/>
              <a:gd name="connsiteY16" fmla="*/ 5531372 h 5864747"/>
              <a:gd name="connsiteX17" fmla="*/ 5347256 w 5347256"/>
              <a:gd name="connsiteY17" fmla="*/ 5859039 h 5864747"/>
              <a:gd name="connsiteX18" fmla="*/ 5265254 w 5347256"/>
              <a:gd name="connsiteY18" fmla="*/ 5859197 h 5864747"/>
              <a:gd name="connsiteX19" fmla="*/ 5090616 w 5347256"/>
              <a:gd name="connsiteY19" fmla="*/ 5698061 h 5864747"/>
              <a:gd name="connsiteX20" fmla="*/ 5212862 w 5347256"/>
              <a:gd name="connsiteY20" fmla="*/ 5861066 h 5864747"/>
              <a:gd name="connsiteX21" fmla="*/ 1071066 w 5347256"/>
              <a:gd name="connsiteY21" fmla="*/ 5864747 h 5864747"/>
              <a:gd name="connsiteX22" fmla="*/ 1080591 w 5347256"/>
              <a:gd name="connsiteY22" fmla="*/ 5788547 h 5864747"/>
              <a:gd name="connsiteX23" fmla="*/ 994866 w 5347256"/>
              <a:gd name="connsiteY23" fmla="*/ 5864747 h 5864747"/>
              <a:gd name="connsiteX24" fmla="*/ 713046 w 5347256"/>
              <a:gd name="connsiteY24" fmla="*/ 5859119 h 5864747"/>
              <a:gd name="connsiteX25" fmla="*/ 1057937 w 5347256"/>
              <a:gd name="connsiteY25" fmla="*/ 5520973 h 5864747"/>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136399 h 5480173"/>
              <a:gd name="connsiteX1" fmla="*/ 890091 w 5347256"/>
              <a:gd name="connsiteY1" fmla="*/ 4151436 h 5480173"/>
              <a:gd name="connsiteX2" fmla="*/ 704353 w 5347256"/>
              <a:gd name="connsiteY2" fmla="*/ 3698998 h 5480173"/>
              <a:gd name="connsiteX3" fmla="*/ 694828 w 5347256"/>
              <a:gd name="connsiteY3" fmla="*/ 3337048 h 5480173"/>
              <a:gd name="connsiteX4" fmla="*/ 771029 w 5347256"/>
              <a:gd name="connsiteY4" fmla="*/ 2570286 h 5480173"/>
              <a:gd name="connsiteX5" fmla="*/ 950059 w 5347256"/>
              <a:gd name="connsiteY5" fmla="*/ 1770624 h 5480173"/>
              <a:gd name="connsiteX6" fmla="*/ 1543911 w 5347256"/>
              <a:gd name="connsiteY6" fmla="*/ 1260669 h 5480173"/>
              <a:gd name="connsiteX7" fmla="*/ 2036490 w 5347256"/>
              <a:gd name="connsiteY7" fmla="*/ 1200758 h 5480173"/>
              <a:gd name="connsiteX8" fmla="*/ 2662760 w 5347256"/>
              <a:gd name="connsiteY8" fmla="*/ 926628 h 5480173"/>
              <a:gd name="connsiteX9" fmla="*/ 3785767 w 5347256"/>
              <a:gd name="connsiteY9" fmla="*/ 874959 h 5480173"/>
              <a:gd name="connsiteX10" fmla="*/ 4993984 w 5347256"/>
              <a:gd name="connsiteY10" fmla="*/ 995872 h 5480173"/>
              <a:gd name="connsiteX11" fmla="*/ 5340427 w 5347256"/>
              <a:gd name="connsiteY11" fmla="*/ 768756 h 5480173"/>
              <a:gd name="connsiteX12" fmla="*/ 5343027 w 5347256"/>
              <a:gd name="connsiteY12" fmla="*/ 5137273 h 5480173"/>
              <a:gd name="connsiteX13" fmla="*/ 5095377 w 5347256"/>
              <a:gd name="connsiteY13" fmla="*/ 5061073 h 5480173"/>
              <a:gd name="connsiteX14" fmla="*/ 5338266 w 5347256"/>
              <a:gd name="connsiteY14" fmla="*/ 5289673 h 5480173"/>
              <a:gd name="connsiteX15" fmla="*/ 5338266 w 5347256"/>
              <a:gd name="connsiteY15" fmla="*/ 5380161 h 5480173"/>
              <a:gd name="connsiteX16" fmla="*/ 5042991 w 5347256"/>
              <a:gd name="connsiteY16" fmla="*/ 5146798 h 5480173"/>
              <a:gd name="connsiteX17" fmla="*/ 5347256 w 5347256"/>
              <a:gd name="connsiteY17" fmla="*/ 5474465 h 5480173"/>
              <a:gd name="connsiteX18" fmla="*/ 5265254 w 5347256"/>
              <a:gd name="connsiteY18" fmla="*/ 5474623 h 5480173"/>
              <a:gd name="connsiteX19" fmla="*/ 5090616 w 5347256"/>
              <a:gd name="connsiteY19" fmla="*/ 5313487 h 5480173"/>
              <a:gd name="connsiteX20" fmla="*/ 5212862 w 5347256"/>
              <a:gd name="connsiteY20" fmla="*/ 5476492 h 5480173"/>
              <a:gd name="connsiteX21" fmla="*/ 1071066 w 5347256"/>
              <a:gd name="connsiteY21" fmla="*/ 5480173 h 5480173"/>
              <a:gd name="connsiteX22" fmla="*/ 1080591 w 5347256"/>
              <a:gd name="connsiteY22" fmla="*/ 5403973 h 5480173"/>
              <a:gd name="connsiteX23" fmla="*/ 994866 w 5347256"/>
              <a:gd name="connsiteY23" fmla="*/ 5480173 h 5480173"/>
              <a:gd name="connsiteX24" fmla="*/ 713046 w 5347256"/>
              <a:gd name="connsiteY24" fmla="*/ 5474545 h 5480173"/>
              <a:gd name="connsiteX25" fmla="*/ 1057937 w 5347256"/>
              <a:gd name="connsiteY25" fmla="*/ 5136399 h 5480173"/>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795 h 5350569"/>
              <a:gd name="connsiteX1" fmla="*/ 890091 w 5347256"/>
              <a:gd name="connsiteY1" fmla="*/ 4021832 h 5350569"/>
              <a:gd name="connsiteX2" fmla="*/ 704353 w 5347256"/>
              <a:gd name="connsiteY2" fmla="*/ 3569394 h 5350569"/>
              <a:gd name="connsiteX3" fmla="*/ 694828 w 5347256"/>
              <a:gd name="connsiteY3" fmla="*/ 3207444 h 5350569"/>
              <a:gd name="connsiteX4" fmla="*/ 771029 w 5347256"/>
              <a:gd name="connsiteY4" fmla="*/ 2440682 h 5350569"/>
              <a:gd name="connsiteX5" fmla="*/ 950059 w 5347256"/>
              <a:gd name="connsiteY5" fmla="*/ 1641020 h 5350569"/>
              <a:gd name="connsiteX6" fmla="*/ 1543911 w 5347256"/>
              <a:gd name="connsiteY6" fmla="*/ 1131065 h 5350569"/>
              <a:gd name="connsiteX7" fmla="*/ 2036490 w 5347256"/>
              <a:gd name="connsiteY7" fmla="*/ 1071154 h 5350569"/>
              <a:gd name="connsiteX8" fmla="*/ 2662760 w 5347256"/>
              <a:gd name="connsiteY8" fmla="*/ 797024 h 5350569"/>
              <a:gd name="connsiteX9" fmla="*/ 3785767 w 5347256"/>
              <a:gd name="connsiteY9" fmla="*/ 745355 h 5350569"/>
              <a:gd name="connsiteX10" fmla="*/ 4993984 w 5347256"/>
              <a:gd name="connsiteY10" fmla="*/ 866268 h 5350569"/>
              <a:gd name="connsiteX11" fmla="*/ 5340427 w 5347256"/>
              <a:gd name="connsiteY11" fmla="*/ 639152 h 5350569"/>
              <a:gd name="connsiteX12" fmla="*/ 5343027 w 5347256"/>
              <a:gd name="connsiteY12" fmla="*/ 5007669 h 5350569"/>
              <a:gd name="connsiteX13" fmla="*/ 5095377 w 5347256"/>
              <a:gd name="connsiteY13" fmla="*/ 4931469 h 5350569"/>
              <a:gd name="connsiteX14" fmla="*/ 5338266 w 5347256"/>
              <a:gd name="connsiteY14" fmla="*/ 5160069 h 5350569"/>
              <a:gd name="connsiteX15" fmla="*/ 5338266 w 5347256"/>
              <a:gd name="connsiteY15" fmla="*/ 5250557 h 5350569"/>
              <a:gd name="connsiteX16" fmla="*/ 5042991 w 5347256"/>
              <a:gd name="connsiteY16" fmla="*/ 5017194 h 5350569"/>
              <a:gd name="connsiteX17" fmla="*/ 5347256 w 5347256"/>
              <a:gd name="connsiteY17" fmla="*/ 5344861 h 5350569"/>
              <a:gd name="connsiteX18" fmla="*/ 5265254 w 5347256"/>
              <a:gd name="connsiteY18" fmla="*/ 5345019 h 5350569"/>
              <a:gd name="connsiteX19" fmla="*/ 5090616 w 5347256"/>
              <a:gd name="connsiteY19" fmla="*/ 5183883 h 5350569"/>
              <a:gd name="connsiteX20" fmla="*/ 5212862 w 5347256"/>
              <a:gd name="connsiteY20" fmla="*/ 5346888 h 5350569"/>
              <a:gd name="connsiteX21" fmla="*/ 1071066 w 5347256"/>
              <a:gd name="connsiteY21" fmla="*/ 5350569 h 5350569"/>
              <a:gd name="connsiteX22" fmla="*/ 1080591 w 5347256"/>
              <a:gd name="connsiteY22" fmla="*/ 5274369 h 5350569"/>
              <a:gd name="connsiteX23" fmla="*/ 994866 w 5347256"/>
              <a:gd name="connsiteY23" fmla="*/ 5350569 h 5350569"/>
              <a:gd name="connsiteX24" fmla="*/ 713046 w 5347256"/>
              <a:gd name="connsiteY24" fmla="*/ 5344941 h 5350569"/>
              <a:gd name="connsiteX25" fmla="*/ 1057937 w 5347256"/>
              <a:gd name="connsiteY25" fmla="*/ 5006795 h 535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47256" h="5350569">
                <a:moveTo>
                  <a:pt x="1057937" y="5006795"/>
                </a:moveTo>
                <a:cubicBezTo>
                  <a:pt x="503169" y="5189460"/>
                  <a:pt x="24331" y="4906717"/>
                  <a:pt x="890091" y="4021832"/>
                </a:cubicBezTo>
                <a:cubicBezTo>
                  <a:pt x="-180954" y="4087872"/>
                  <a:pt x="-31440" y="3823401"/>
                  <a:pt x="704353" y="3569394"/>
                </a:cubicBezTo>
                <a:cubicBezTo>
                  <a:pt x="-642683" y="3444783"/>
                  <a:pt x="282769" y="3250265"/>
                  <a:pt x="694828" y="3207444"/>
                </a:cubicBezTo>
                <a:cubicBezTo>
                  <a:pt x="-395709" y="2676247"/>
                  <a:pt x="110670" y="2460094"/>
                  <a:pt x="771029" y="2440682"/>
                </a:cubicBezTo>
                <a:cubicBezTo>
                  <a:pt x="-93868" y="1724938"/>
                  <a:pt x="-28432" y="1343166"/>
                  <a:pt x="950059" y="1641020"/>
                </a:cubicBezTo>
                <a:cubicBezTo>
                  <a:pt x="341156" y="863799"/>
                  <a:pt x="365105" y="289513"/>
                  <a:pt x="1543911" y="1131065"/>
                </a:cubicBezTo>
                <a:cubicBezTo>
                  <a:pt x="1237188" y="554438"/>
                  <a:pt x="1167710" y="46548"/>
                  <a:pt x="2036490" y="1071154"/>
                </a:cubicBezTo>
                <a:cubicBezTo>
                  <a:pt x="1875305" y="346247"/>
                  <a:pt x="2091446" y="-200206"/>
                  <a:pt x="2662760" y="797024"/>
                </a:cubicBezTo>
                <a:cubicBezTo>
                  <a:pt x="2734605" y="87473"/>
                  <a:pt x="3314835" y="-544731"/>
                  <a:pt x="3785767" y="745355"/>
                </a:cubicBezTo>
                <a:cubicBezTo>
                  <a:pt x="4355812" y="-56564"/>
                  <a:pt x="5100121" y="-470734"/>
                  <a:pt x="4993984" y="866268"/>
                </a:cubicBezTo>
                <a:cubicBezTo>
                  <a:pt x="5095933" y="758734"/>
                  <a:pt x="5251363" y="671725"/>
                  <a:pt x="5340427" y="639152"/>
                </a:cubicBezTo>
                <a:cubicBezTo>
                  <a:pt x="5337482" y="1694511"/>
                  <a:pt x="5341800" y="4305777"/>
                  <a:pt x="5343027" y="5007669"/>
                </a:cubicBezTo>
                <a:cubicBezTo>
                  <a:pt x="5254560" y="4965095"/>
                  <a:pt x="5188246" y="4971950"/>
                  <a:pt x="5095377" y="4931469"/>
                </a:cubicBezTo>
                <a:cubicBezTo>
                  <a:pt x="5209316" y="5036532"/>
                  <a:pt x="5285878" y="5094188"/>
                  <a:pt x="5338266" y="5160069"/>
                </a:cubicBezTo>
                <a:cubicBezTo>
                  <a:pt x="5344241" y="5199291"/>
                  <a:pt x="5346127" y="5213948"/>
                  <a:pt x="5338266" y="5250557"/>
                </a:cubicBezTo>
                <a:cubicBezTo>
                  <a:pt x="5250593" y="5188934"/>
                  <a:pt x="5122986" y="5077808"/>
                  <a:pt x="5042991" y="5017194"/>
                </a:cubicBezTo>
                <a:cubicBezTo>
                  <a:pt x="5180917" y="5168006"/>
                  <a:pt x="5305091" y="5280471"/>
                  <a:pt x="5347256" y="5344861"/>
                </a:cubicBezTo>
                <a:cubicBezTo>
                  <a:pt x="5313558" y="5344356"/>
                  <a:pt x="5296390" y="5344723"/>
                  <a:pt x="5265254" y="5345019"/>
                </a:cubicBezTo>
                <a:cubicBezTo>
                  <a:pt x="5223806" y="5303239"/>
                  <a:pt x="5115485" y="5194021"/>
                  <a:pt x="5090616" y="5183883"/>
                </a:cubicBezTo>
                <a:cubicBezTo>
                  <a:pt x="5065747" y="5173745"/>
                  <a:pt x="5156506" y="5281007"/>
                  <a:pt x="5212862" y="5346888"/>
                </a:cubicBezTo>
                <a:lnTo>
                  <a:pt x="1071066" y="5350569"/>
                </a:lnTo>
                <a:cubicBezTo>
                  <a:pt x="1070938" y="5325617"/>
                  <a:pt x="1124247" y="5264050"/>
                  <a:pt x="1080591" y="5274369"/>
                </a:cubicBezTo>
                <a:lnTo>
                  <a:pt x="994866" y="5350569"/>
                </a:lnTo>
                <a:lnTo>
                  <a:pt x="713046" y="5344941"/>
                </a:lnTo>
                <a:cubicBezTo>
                  <a:pt x="798282" y="5234973"/>
                  <a:pt x="884249" y="5165579"/>
                  <a:pt x="1057937" y="5006795"/>
                </a:cubicBezTo>
                <a:close/>
              </a:path>
            </a:pathLst>
          </a:custGeom>
          <a:solidFill>
            <a:schemeClr val="tx2"/>
          </a:solidFill>
        </p:spPr>
        <p:txBody>
          <a:bodyPr/>
          <a:lstStyle>
            <a:lvl1pPr>
              <a:defRPr>
                <a:noFill/>
              </a:defRPr>
            </a:lvl1pPr>
          </a:lstStyle>
          <a:p>
            <a:r>
              <a:rPr lang="en-US"/>
              <a:t>Click icon to add picture</a:t>
            </a:r>
            <a:endParaRPr lang="en-FI"/>
          </a:p>
        </p:txBody>
      </p:sp>
      <p:sp>
        <p:nvSpPr>
          <p:cNvPr id="3" name="Date Placeholder 2">
            <a:extLst>
              <a:ext uri="{FF2B5EF4-FFF2-40B4-BE49-F238E27FC236}">
                <a16:creationId xmlns:a16="http://schemas.microsoft.com/office/drawing/2014/main" id="{0AA14E1C-FCE4-3CCB-D564-85EBB2685ADA}"/>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p:txBody>
          <a:bodyPr/>
          <a:lstStyle/>
          <a:p>
            <a:r>
              <a:rPr lang="fi-FI"/>
              <a:t>www.savonia.fi</a:t>
            </a:r>
            <a:endParaRPr lang="fi-FI" dirty="0"/>
          </a:p>
        </p:txBody>
      </p:sp>
      <p:sp>
        <p:nvSpPr>
          <p:cNvPr id="5" name="Slide Number Placeholder 4">
            <a:extLst>
              <a:ext uri="{FF2B5EF4-FFF2-40B4-BE49-F238E27FC236}">
                <a16:creationId xmlns:a16="http://schemas.microsoft.com/office/drawing/2014/main" id="{D11B8BFE-9449-A5F1-4AC6-3FA16E95DA19}"/>
              </a:ext>
            </a:extLst>
          </p:cNvPr>
          <p:cNvSpPr>
            <a:spLocks noGrp="1"/>
          </p:cNvSpPr>
          <p:nvPr>
            <p:ph type="sldNum" sz="quarter" idx="12"/>
          </p:nvPr>
        </p:nvSpPr>
        <p:spPr/>
        <p:txBody>
          <a:bodyPr/>
          <a:lstStyle/>
          <a:p>
            <a:fld id="{5ADAE1DC-ED63-4448-916C-E4160A598C40}" type="slidenum">
              <a:rPr lang="fi-FI" smtClean="0"/>
              <a:pPr/>
              <a:t>‹#›</a:t>
            </a:fld>
            <a:endParaRPr lang="fi-FI"/>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08051" y="1106697"/>
            <a:ext cx="5829300" cy="1026904"/>
          </a:xfrm>
        </p:spPr>
        <p:txBody>
          <a:bodyPr>
            <a:normAutofit/>
          </a:bodyPr>
          <a:lstStyle>
            <a:lvl1pPr>
              <a:defRPr sz="2400"/>
            </a:lvl1pPr>
          </a:lstStyle>
          <a:p>
            <a:r>
              <a:rPr lang="en-GB" dirty="0"/>
              <a:t>K</a:t>
            </a:r>
            <a:r>
              <a:rPr lang="qaa-Latn-001" dirty="0"/>
              <a:t>irjoita dian otsikko tähän...</a:t>
            </a:r>
            <a:endParaRPr lang="en-FI" dirty="0"/>
          </a:p>
        </p:txBody>
      </p:sp>
      <p:sp>
        <p:nvSpPr>
          <p:cNvPr id="7" name="Content Placeholder 6">
            <a:extLst>
              <a:ext uri="{FF2B5EF4-FFF2-40B4-BE49-F238E27FC236}">
                <a16:creationId xmlns:a16="http://schemas.microsoft.com/office/drawing/2014/main" id="{74EBB3E2-D82E-7E6D-F604-86BCFC5162DA}"/>
              </a:ext>
            </a:extLst>
          </p:cNvPr>
          <p:cNvSpPr>
            <a:spLocks noGrp="1"/>
          </p:cNvSpPr>
          <p:nvPr>
            <p:ph sz="quarter" idx="13"/>
          </p:nvPr>
        </p:nvSpPr>
        <p:spPr>
          <a:xfrm>
            <a:off x="908051" y="2133601"/>
            <a:ext cx="5828400" cy="4030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Tree>
    <p:extLst>
      <p:ext uri="{BB962C8B-B14F-4D97-AF65-F5344CB8AC3E}">
        <p14:creationId xmlns:p14="http://schemas.microsoft.com/office/powerpoint/2010/main" val="1933673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loitusdia In English (musta tausta)">
    <p:bg>
      <p:bgRef idx="1001">
        <a:schemeClr val="bg1"/>
      </p:bgRef>
    </p:bg>
    <p:spTree>
      <p:nvGrpSpPr>
        <p:cNvPr id="1" name=""/>
        <p:cNvGrpSpPr/>
        <p:nvPr/>
      </p:nvGrpSpPr>
      <p:grpSpPr>
        <a:xfrm>
          <a:off x="0" y="0"/>
          <a:ext cx="0" cy="0"/>
          <a:chOff x="0" y="0"/>
          <a:chExt cx="0" cy="0"/>
        </a:xfrm>
      </p:grpSpPr>
      <p:pic>
        <p:nvPicPr>
          <p:cNvPr id="7" name="Picture 6" descr="Savonia">
            <a:extLst>
              <a:ext uri="{FF2B5EF4-FFF2-40B4-BE49-F238E27FC236}">
                <a16:creationId xmlns:a16="http://schemas.microsoft.com/office/drawing/2014/main" id="{0EAB8B05-1C86-65AC-CD63-219A92F289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1200" y="889200"/>
            <a:ext cx="1879664" cy="804672"/>
          </a:xfrm>
          <a:prstGeom prst="rect">
            <a:avLst/>
          </a:prstGeom>
        </p:spPr>
      </p:pic>
      <p:pic>
        <p:nvPicPr>
          <p:cNvPr id="14" name="Picture 13">
            <a:extLst>
              <a:ext uri="{FF2B5EF4-FFF2-40B4-BE49-F238E27FC236}">
                <a16:creationId xmlns:a16="http://schemas.microsoft.com/office/drawing/2014/main" id="{A3DF11BF-1656-1F5C-8F2A-9E1A82F01CF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1835" y="0"/>
            <a:ext cx="1320165" cy="1244727"/>
          </a:xfrm>
          <a:prstGeom prst="rect">
            <a:avLst/>
          </a:prstGeom>
        </p:spPr>
      </p:pic>
      <p:sp>
        <p:nvSpPr>
          <p:cNvPr id="16" name="Picture Placeholder 15">
            <a:extLst>
              <a:ext uri="{FF2B5EF4-FFF2-40B4-BE49-F238E27FC236}">
                <a16:creationId xmlns:a16="http://schemas.microsoft.com/office/drawing/2014/main" id="{95EF69CD-AAD0-5148-C089-660F42200E09}"/>
              </a:ext>
              <a:ext uri="{C183D7F6-B498-43B3-948B-1728B52AA6E4}">
                <adec:decorative xmlns:adec="http://schemas.microsoft.com/office/drawing/2017/decorative" val="1"/>
              </a:ext>
            </a:extLst>
          </p:cNvPr>
          <p:cNvSpPr>
            <a:spLocks noGrp="1"/>
          </p:cNvSpPr>
          <p:nvPr>
            <p:ph type="pic" sz="quarter" idx="14"/>
          </p:nvPr>
        </p:nvSpPr>
        <p:spPr>
          <a:xfrm>
            <a:off x="8065150" y="2741691"/>
            <a:ext cx="3497529" cy="3516771"/>
          </a:xfrm>
          <a:custGeom>
            <a:avLst/>
            <a:gdLst>
              <a:gd name="connsiteX0" fmla="*/ -9 w 3503613"/>
              <a:gd name="connsiteY0" fmla="*/ 2267489 h 3525837"/>
              <a:gd name="connsiteX1" fmla="*/ 539515 w 3503613"/>
              <a:gd name="connsiteY1" fmla="*/ 1569154 h 3525837"/>
              <a:gd name="connsiteX2" fmla="*/ 346965 w 3503613"/>
              <a:gd name="connsiteY2" fmla="*/ 698338 h 3525837"/>
              <a:gd name="connsiteX3" fmla="*/ 1212292 w 3503613"/>
              <a:gd name="connsiteY3" fmla="*/ 698340 h 3525837"/>
              <a:gd name="connsiteX4" fmla="*/ 1751807 w 3503613"/>
              <a:gd name="connsiteY4" fmla="*/ 0 h 3525837"/>
              <a:gd name="connsiteX5" fmla="*/ 2291321 w 3503613"/>
              <a:gd name="connsiteY5" fmla="*/ 698340 h 3525837"/>
              <a:gd name="connsiteX6" fmla="*/ 3156648 w 3503613"/>
              <a:gd name="connsiteY6" fmla="*/ 698338 h 3525837"/>
              <a:gd name="connsiteX7" fmla="*/ 2964098 w 3503613"/>
              <a:gd name="connsiteY7" fmla="*/ 1569154 h 3525837"/>
              <a:gd name="connsiteX8" fmla="*/ 3503622 w 3503613"/>
              <a:gd name="connsiteY8" fmla="*/ 2267489 h 3525837"/>
              <a:gd name="connsiteX9" fmla="*/ 2723985 w 3503613"/>
              <a:gd name="connsiteY9" fmla="*/ 2655038 h 3525837"/>
              <a:gd name="connsiteX10" fmla="*/ 2531429 w 3503613"/>
              <a:gd name="connsiteY10" fmla="*/ 3525856 h 3525837"/>
              <a:gd name="connsiteX11" fmla="*/ 1751807 w 3503613"/>
              <a:gd name="connsiteY11" fmla="*/ 3138302 h 3525837"/>
              <a:gd name="connsiteX12" fmla="*/ 972184 w 3503613"/>
              <a:gd name="connsiteY12" fmla="*/ 3525856 h 3525837"/>
              <a:gd name="connsiteX13" fmla="*/ 779628 w 3503613"/>
              <a:gd name="connsiteY13" fmla="*/ 2655038 h 3525837"/>
              <a:gd name="connsiteX14" fmla="*/ -9 w 3503613"/>
              <a:gd name="connsiteY14" fmla="*/ 2267489 h 3525837"/>
              <a:gd name="connsiteX0" fmla="*/ 0 w 3503631"/>
              <a:gd name="connsiteY0" fmla="*/ 1965147 h 3223514"/>
              <a:gd name="connsiteX1" fmla="*/ 539524 w 3503631"/>
              <a:gd name="connsiteY1" fmla="*/ 1266812 h 3223514"/>
              <a:gd name="connsiteX2" fmla="*/ 346974 w 3503631"/>
              <a:gd name="connsiteY2" fmla="*/ 395996 h 3223514"/>
              <a:gd name="connsiteX3" fmla="*/ 1212301 w 3503631"/>
              <a:gd name="connsiteY3" fmla="*/ 395998 h 3223514"/>
              <a:gd name="connsiteX4" fmla="*/ 1316739 w 3503631"/>
              <a:gd name="connsiteY4" fmla="*/ 0 h 3223514"/>
              <a:gd name="connsiteX5" fmla="*/ 2291330 w 3503631"/>
              <a:gd name="connsiteY5" fmla="*/ 395998 h 3223514"/>
              <a:gd name="connsiteX6" fmla="*/ 3156657 w 3503631"/>
              <a:gd name="connsiteY6" fmla="*/ 395996 h 3223514"/>
              <a:gd name="connsiteX7" fmla="*/ 2964107 w 3503631"/>
              <a:gd name="connsiteY7" fmla="*/ 1266812 h 3223514"/>
              <a:gd name="connsiteX8" fmla="*/ 3503631 w 3503631"/>
              <a:gd name="connsiteY8" fmla="*/ 1965147 h 3223514"/>
              <a:gd name="connsiteX9" fmla="*/ 2723994 w 3503631"/>
              <a:gd name="connsiteY9" fmla="*/ 2352696 h 3223514"/>
              <a:gd name="connsiteX10" fmla="*/ 2531438 w 3503631"/>
              <a:gd name="connsiteY10" fmla="*/ 3223514 h 3223514"/>
              <a:gd name="connsiteX11" fmla="*/ 1751816 w 3503631"/>
              <a:gd name="connsiteY11" fmla="*/ 2835960 h 3223514"/>
              <a:gd name="connsiteX12" fmla="*/ 972193 w 3503631"/>
              <a:gd name="connsiteY12" fmla="*/ 3223514 h 3223514"/>
              <a:gd name="connsiteX13" fmla="*/ 779637 w 3503631"/>
              <a:gd name="connsiteY13" fmla="*/ 2352696 h 3223514"/>
              <a:gd name="connsiteX14" fmla="*/ 0 w 3503631"/>
              <a:gd name="connsiteY14" fmla="*/ 1965147 h 3223514"/>
              <a:gd name="connsiteX0" fmla="*/ 0 w 3503631"/>
              <a:gd name="connsiteY0" fmla="*/ 1854022 h 3112389"/>
              <a:gd name="connsiteX1" fmla="*/ 539524 w 3503631"/>
              <a:gd name="connsiteY1" fmla="*/ 1155687 h 3112389"/>
              <a:gd name="connsiteX2" fmla="*/ 346974 w 3503631"/>
              <a:gd name="connsiteY2" fmla="*/ 284871 h 3112389"/>
              <a:gd name="connsiteX3" fmla="*/ 1212301 w 3503631"/>
              <a:gd name="connsiteY3" fmla="*/ 284873 h 3112389"/>
              <a:gd name="connsiteX4" fmla="*/ 1345314 w 3503631"/>
              <a:gd name="connsiteY4" fmla="*/ 0 h 3112389"/>
              <a:gd name="connsiteX5" fmla="*/ 2291330 w 3503631"/>
              <a:gd name="connsiteY5" fmla="*/ 284873 h 3112389"/>
              <a:gd name="connsiteX6" fmla="*/ 3156657 w 3503631"/>
              <a:gd name="connsiteY6" fmla="*/ 284871 h 3112389"/>
              <a:gd name="connsiteX7" fmla="*/ 2964107 w 3503631"/>
              <a:gd name="connsiteY7" fmla="*/ 1155687 h 3112389"/>
              <a:gd name="connsiteX8" fmla="*/ 3503631 w 3503631"/>
              <a:gd name="connsiteY8" fmla="*/ 1854022 h 3112389"/>
              <a:gd name="connsiteX9" fmla="*/ 2723994 w 3503631"/>
              <a:gd name="connsiteY9" fmla="*/ 2241571 h 3112389"/>
              <a:gd name="connsiteX10" fmla="*/ 2531438 w 3503631"/>
              <a:gd name="connsiteY10" fmla="*/ 3112389 h 3112389"/>
              <a:gd name="connsiteX11" fmla="*/ 1751816 w 3503631"/>
              <a:gd name="connsiteY11" fmla="*/ 2724835 h 3112389"/>
              <a:gd name="connsiteX12" fmla="*/ 972193 w 3503631"/>
              <a:gd name="connsiteY12" fmla="*/ 3112389 h 3112389"/>
              <a:gd name="connsiteX13" fmla="*/ 779637 w 3503631"/>
              <a:gd name="connsiteY13" fmla="*/ 2241571 h 3112389"/>
              <a:gd name="connsiteX14" fmla="*/ 0 w 3503631"/>
              <a:gd name="connsiteY14" fmla="*/ 1854022 h 3112389"/>
              <a:gd name="connsiteX0" fmla="*/ 0 w 3503631"/>
              <a:gd name="connsiteY0" fmla="*/ 1952447 h 3210814"/>
              <a:gd name="connsiteX1" fmla="*/ 539524 w 3503631"/>
              <a:gd name="connsiteY1" fmla="*/ 1254112 h 3210814"/>
              <a:gd name="connsiteX2" fmla="*/ 346974 w 3503631"/>
              <a:gd name="connsiteY2" fmla="*/ 383296 h 3210814"/>
              <a:gd name="connsiteX3" fmla="*/ 1212301 w 3503631"/>
              <a:gd name="connsiteY3" fmla="*/ 383298 h 3210814"/>
              <a:gd name="connsiteX4" fmla="*/ 1316739 w 3503631"/>
              <a:gd name="connsiteY4" fmla="*/ 0 h 3210814"/>
              <a:gd name="connsiteX5" fmla="*/ 2291330 w 3503631"/>
              <a:gd name="connsiteY5" fmla="*/ 383298 h 3210814"/>
              <a:gd name="connsiteX6" fmla="*/ 3156657 w 3503631"/>
              <a:gd name="connsiteY6" fmla="*/ 383296 h 3210814"/>
              <a:gd name="connsiteX7" fmla="*/ 2964107 w 3503631"/>
              <a:gd name="connsiteY7" fmla="*/ 1254112 h 3210814"/>
              <a:gd name="connsiteX8" fmla="*/ 3503631 w 3503631"/>
              <a:gd name="connsiteY8" fmla="*/ 1952447 h 3210814"/>
              <a:gd name="connsiteX9" fmla="*/ 2723994 w 3503631"/>
              <a:gd name="connsiteY9" fmla="*/ 2339996 h 3210814"/>
              <a:gd name="connsiteX10" fmla="*/ 2531438 w 3503631"/>
              <a:gd name="connsiteY10" fmla="*/ 3210814 h 3210814"/>
              <a:gd name="connsiteX11" fmla="*/ 1751816 w 3503631"/>
              <a:gd name="connsiteY11" fmla="*/ 2823260 h 3210814"/>
              <a:gd name="connsiteX12" fmla="*/ 972193 w 3503631"/>
              <a:gd name="connsiteY12" fmla="*/ 3210814 h 3210814"/>
              <a:gd name="connsiteX13" fmla="*/ 779637 w 3503631"/>
              <a:gd name="connsiteY13" fmla="*/ 2339996 h 3210814"/>
              <a:gd name="connsiteX14" fmla="*/ 0 w 3503631"/>
              <a:gd name="connsiteY14" fmla="*/ 1952447 h 3210814"/>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3156657 w 3503631"/>
              <a:gd name="connsiteY6" fmla="*/ 466723 h 3294241"/>
              <a:gd name="connsiteX7" fmla="*/ 2964107 w 3503631"/>
              <a:gd name="connsiteY7" fmla="*/ 1337539 h 3294241"/>
              <a:gd name="connsiteX8" fmla="*/ 3503631 w 3503631"/>
              <a:gd name="connsiteY8" fmla="*/ 2035874 h 3294241"/>
              <a:gd name="connsiteX9" fmla="*/ 2723994 w 3503631"/>
              <a:gd name="connsiteY9" fmla="*/ 2423423 h 3294241"/>
              <a:gd name="connsiteX10" fmla="*/ 2531438 w 3503631"/>
              <a:gd name="connsiteY10" fmla="*/ 3294241 h 3294241"/>
              <a:gd name="connsiteX11" fmla="*/ 1751816 w 3503631"/>
              <a:gd name="connsiteY11" fmla="*/ 2906687 h 3294241"/>
              <a:gd name="connsiteX12" fmla="*/ 972193 w 3503631"/>
              <a:gd name="connsiteY12" fmla="*/ 3294241 h 3294241"/>
              <a:gd name="connsiteX13" fmla="*/ 779637 w 3503631"/>
              <a:gd name="connsiteY13" fmla="*/ 2423423 h 3294241"/>
              <a:gd name="connsiteX14" fmla="*/ 0 w 3503631"/>
              <a:gd name="connsiteY14"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964107 w 3503631"/>
              <a:gd name="connsiteY7" fmla="*/ 1337539 h 3294241"/>
              <a:gd name="connsiteX8" fmla="*/ 3503631 w 3503631"/>
              <a:gd name="connsiteY8" fmla="*/ 2035874 h 3294241"/>
              <a:gd name="connsiteX9" fmla="*/ 2723994 w 3503631"/>
              <a:gd name="connsiteY9" fmla="*/ 2423423 h 3294241"/>
              <a:gd name="connsiteX10" fmla="*/ 2531438 w 3503631"/>
              <a:gd name="connsiteY10" fmla="*/ 3294241 h 3294241"/>
              <a:gd name="connsiteX11" fmla="*/ 1751816 w 3503631"/>
              <a:gd name="connsiteY11" fmla="*/ 2906687 h 3294241"/>
              <a:gd name="connsiteX12" fmla="*/ 972193 w 3503631"/>
              <a:gd name="connsiteY12" fmla="*/ 3294241 h 3294241"/>
              <a:gd name="connsiteX13" fmla="*/ 779637 w 3503631"/>
              <a:gd name="connsiteY13" fmla="*/ 2423423 h 3294241"/>
              <a:gd name="connsiteX14" fmla="*/ 0 w 3503631"/>
              <a:gd name="connsiteY14"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708284 w 3503631"/>
              <a:gd name="connsiteY7" fmla="*/ 182722 h 3294241"/>
              <a:gd name="connsiteX8" fmla="*/ 2964107 w 3503631"/>
              <a:gd name="connsiteY8" fmla="*/ 1337539 h 3294241"/>
              <a:gd name="connsiteX9" fmla="*/ 3503631 w 3503631"/>
              <a:gd name="connsiteY9" fmla="*/ 2035874 h 3294241"/>
              <a:gd name="connsiteX10" fmla="*/ 2723994 w 3503631"/>
              <a:gd name="connsiteY10" fmla="*/ 2423423 h 3294241"/>
              <a:gd name="connsiteX11" fmla="*/ 2531438 w 3503631"/>
              <a:gd name="connsiteY11" fmla="*/ 3294241 h 3294241"/>
              <a:gd name="connsiteX12" fmla="*/ 1751816 w 3503631"/>
              <a:gd name="connsiteY12" fmla="*/ 2906687 h 3294241"/>
              <a:gd name="connsiteX13" fmla="*/ 972193 w 3503631"/>
              <a:gd name="connsiteY13" fmla="*/ 3294241 h 3294241"/>
              <a:gd name="connsiteX14" fmla="*/ 779637 w 3503631"/>
              <a:gd name="connsiteY14" fmla="*/ 2423423 h 3294241"/>
              <a:gd name="connsiteX15" fmla="*/ 0 w 3503631"/>
              <a:gd name="connsiteY15"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708284 w 3503631"/>
              <a:gd name="connsiteY7" fmla="*/ 182722 h 3294241"/>
              <a:gd name="connsiteX8" fmla="*/ 3051184 w 3503631"/>
              <a:gd name="connsiteY8" fmla="*/ 579597 h 3294241"/>
              <a:gd name="connsiteX9" fmla="*/ 2964107 w 3503631"/>
              <a:gd name="connsiteY9" fmla="*/ 1337539 h 3294241"/>
              <a:gd name="connsiteX10" fmla="*/ 3503631 w 3503631"/>
              <a:gd name="connsiteY10" fmla="*/ 2035874 h 3294241"/>
              <a:gd name="connsiteX11" fmla="*/ 2723994 w 3503631"/>
              <a:gd name="connsiteY11" fmla="*/ 2423423 h 3294241"/>
              <a:gd name="connsiteX12" fmla="*/ 2531438 w 3503631"/>
              <a:gd name="connsiteY12" fmla="*/ 3294241 h 3294241"/>
              <a:gd name="connsiteX13" fmla="*/ 1751816 w 3503631"/>
              <a:gd name="connsiteY13" fmla="*/ 2906687 h 3294241"/>
              <a:gd name="connsiteX14" fmla="*/ 972193 w 3503631"/>
              <a:gd name="connsiteY14" fmla="*/ 3294241 h 3294241"/>
              <a:gd name="connsiteX15" fmla="*/ 779637 w 3503631"/>
              <a:gd name="connsiteY15" fmla="*/ 2423423 h 3294241"/>
              <a:gd name="connsiteX16" fmla="*/ 0 w 3503631"/>
              <a:gd name="connsiteY16"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708284 w 3503631"/>
              <a:gd name="connsiteY7" fmla="*/ 182722 h 3294241"/>
              <a:gd name="connsiteX8" fmla="*/ 3051184 w 3503631"/>
              <a:gd name="connsiteY8" fmla="*/ 579597 h 3294241"/>
              <a:gd name="connsiteX9" fmla="*/ 3273434 w 3503631"/>
              <a:gd name="connsiteY9" fmla="*/ 1179672 h 3294241"/>
              <a:gd name="connsiteX10" fmla="*/ 2964107 w 3503631"/>
              <a:gd name="connsiteY10" fmla="*/ 1337539 h 3294241"/>
              <a:gd name="connsiteX11" fmla="*/ 3503631 w 3503631"/>
              <a:gd name="connsiteY11" fmla="*/ 2035874 h 3294241"/>
              <a:gd name="connsiteX12" fmla="*/ 2723994 w 3503631"/>
              <a:gd name="connsiteY12" fmla="*/ 2423423 h 3294241"/>
              <a:gd name="connsiteX13" fmla="*/ 2531438 w 3503631"/>
              <a:gd name="connsiteY13" fmla="*/ 3294241 h 3294241"/>
              <a:gd name="connsiteX14" fmla="*/ 1751816 w 3503631"/>
              <a:gd name="connsiteY14" fmla="*/ 2906687 h 3294241"/>
              <a:gd name="connsiteX15" fmla="*/ 972193 w 3503631"/>
              <a:gd name="connsiteY15" fmla="*/ 3294241 h 3294241"/>
              <a:gd name="connsiteX16" fmla="*/ 779637 w 3503631"/>
              <a:gd name="connsiteY16" fmla="*/ 2423423 h 3294241"/>
              <a:gd name="connsiteX17" fmla="*/ 0 w 3503631"/>
              <a:gd name="connsiteY17"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708284 w 3503631"/>
              <a:gd name="connsiteY7" fmla="*/ 182722 h 3294241"/>
              <a:gd name="connsiteX8" fmla="*/ 3051184 w 3503631"/>
              <a:gd name="connsiteY8" fmla="*/ 579597 h 3294241"/>
              <a:gd name="connsiteX9" fmla="*/ 3270259 w 3503631"/>
              <a:gd name="connsiteY9" fmla="*/ 1176497 h 3294241"/>
              <a:gd name="connsiteX10" fmla="*/ 2964107 w 3503631"/>
              <a:gd name="connsiteY10" fmla="*/ 1337539 h 3294241"/>
              <a:gd name="connsiteX11" fmla="*/ 3503631 w 3503631"/>
              <a:gd name="connsiteY11" fmla="*/ 2035874 h 3294241"/>
              <a:gd name="connsiteX12" fmla="*/ 2723994 w 3503631"/>
              <a:gd name="connsiteY12" fmla="*/ 2423423 h 3294241"/>
              <a:gd name="connsiteX13" fmla="*/ 2531438 w 3503631"/>
              <a:gd name="connsiteY13" fmla="*/ 3294241 h 3294241"/>
              <a:gd name="connsiteX14" fmla="*/ 1751816 w 3503631"/>
              <a:gd name="connsiteY14" fmla="*/ 2906687 h 3294241"/>
              <a:gd name="connsiteX15" fmla="*/ 972193 w 3503631"/>
              <a:gd name="connsiteY15" fmla="*/ 3294241 h 3294241"/>
              <a:gd name="connsiteX16" fmla="*/ 779637 w 3503631"/>
              <a:gd name="connsiteY16" fmla="*/ 2423423 h 3294241"/>
              <a:gd name="connsiteX17" fmla="*/ 0 w 3503631"/>
              <a:gd name="connsiteY17"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708284 w 3503631"/>
              <a:gd name="connsiteY7" fmla="*/ 182722 h 3294241"/>
              <a:gd name="connsiteX8" fmla="*/ 3051184 w 3503631"/>
              <a:gd name="connsiteY8" fmla="*/ 579597 h 3294241"/>
              <a:gd name="connsiteX9" fmla="*/ 3270259 w 3503631"/>
              <a:gd name="connsiteY9" fmla="*/ 1176497 h 3294241"/>
              <a:gd name="connsiteX10" fmla="*/ 3237157 w 3503631"/>
              <a:gd name="connsiteY10" fmla="*/ 1632814 h 3294241"/>
              <a:gd name="connsiteX11" fmla="*/ 3503631 w 3503631"/>
              <a:gd name="connsiteY11" fmla="*/ 2035874 h 3294241"/>
              <a:gd name="connsiteX12" fmla="*/ 2723994 w 3503631"/>
              <a:gd name="connsiteY12" fmla="*/ 2423423 h 3294241"/>
              <a:gd name="connsiteX13" fmla="*/ 2531438 w 3503631"/>
              <a:gd name="connsiteY13" fmla="*/ 3294241 h 3294241"/>
              <a:gd name="connsiteX14" fmla="*/ 1751816 w 3503631"/>
              <a:gd name="connsiteY14" fmla="*/ 2906687 h 3294241"/>
              <a:gd name="connsiteX15" fmla="*/ 972193 w 3503631"/>
              <a:gd name="connsiteY15" fmla="*/ 3294241 h 3294241"/>
              <a:gd name="connsiteX16" fmla="*/ 779637 w 3503631"/>
              <a:gd name="connsiteY16" fmla="*/ 2423423 h 3294241"/>
              <a:gd name="connsiteX17" fmla="*/ 0 w 3503631"/>
              <a:gd name="connsiteY17" fmla="*/ 2035874 h 3294241"/>
              <a:gd name="connsiteX0" fmla="*/ 0 w 3271268"/>
              <a:gd name="connsiteY0" fmla="*/ 2035874 h 3294241"/>
              <a:gd name="connsiteX1" fmla="*/ 539524 w 3271268"/>
              <a:gd name="connsiteY1" fmla="*/ 1337539 h 3294241"/>
              <a:gd name="connsiteX2" fmla="*/ 346974 w 3271268"/>
              <a:gd name="connsiteY2" fmla="*/ 466723 h 3294241"/>
              <a:gd name="connsiteX3" fmla="*/ 1212301 w 3271268"/>
              <a:gd name="connsiteY3" fmla="*/ 466725 h 3294241"/>
              <a:gd name="connsiteX4" fmla="*/ 1316739 w 3271268"/>
              <a:gd name="connsiteY4" fmla="*/ 83427 h 3294241"/>
              <a:gd name="connsiteX5" fmla="*/ 1919855 w 3271268"/>
              <a:gd name="connsiteY5" fmla="*/ 0 h 3294241"/>
              <a:gd name="connsiteX6" fmla="*/ 2381957 w 3271268"/>
              <a:gd name="connsiteY6" fmla="*/ 111123 h 3294241"/>
              <a:gd name="connsiteX7" fmla="*/ 2708284 w 3271268"/>
              <a:gd name="connsiteY7" fmla="*/ 182722 h 3294241"/>
              <a:gd name="connsiteX8" fmla="*/ 3051184 w 3271268"/>
              <a:gd name="connsiteY8" fmla="*/ 579597 h 3294241"/>
              <a:gd name="connsiteX9" fmla="*/ 3270259 w 3271268"/>
              <a:gd name="connsiteY9" fmla="*/ 1176497 h 3294241"/>
              <a:gd name="connsiteX10" fmla="*/ 3237157 w 3271268"/>
              <a:gd name="connsiteY10" fmla="*/ 1632814 h 3294241"/>
              <a:gd name="connsiteX11" fmla="*/ 3230581 w 3271268"/>
              <a:gd name="connsiteY11" fmla="*/ 2045399 h 3294241"/>
              <a:gd name="connsiteX12" fmla="*/ 2723994 w 3271268"/>
              <a:gd name="connsiteY12" fmla="*/ 2423423 h 3294241"/>
              <a:gd name="connsiteX13" fmla="*/ 2531438 w 3271268"/>
              <a:gd name="connsiteY13" fmla="*/ 3294241 h 3294241"/>
              <a:gd name="connsiteX14" fmla="*/ 1751816 w 3271268"/>
              <a:gd name="connsiteY14" fmla="*/ 2906687 h 3294241"/>
              <a:gd name="connsiteX15" fmla="*/ 972193 w 3271268"/>
              <a:gd name="connsiteY15" fmla="*/ 3294241 h 3294241"/>
              <a:gd name="connsiteX16" fmla="*/ 779637 w 3271268"/>
              <a:gd name="connsiteY16" fmla="*/ 2423423 h 3294241"/>
              <a:gd name="connsiteX17" fmla="*/ 0 w 3271268"/>
              <a:gd name="connsiteY17" fmla="*/ 2035874 h 3294241"/>
              <a:gd name="connsiteX0" fmla="*/ 0 w 3271268"/>
              <a:gd name="connsiteY0" fmla="*/ 2035874 h 3294241"/>
              <a:gd name="connsiteX1" fmla="*/ 539524 w 3271268"/>
              <a:gd name="connsiteY1" fmla="*/ 1337539 h 3294241"/>
              <a:gd name="connsiteX2" fmla="*/ 346974 w 3271268"/>
              <a:gd name="connsiteY2" fmla="*/ 466723 h 3294241"/>
              <a:gd name="connsiteX3" fmla="*/ 1212301 w 3271268"/>
              <a:gd name="connsiteY3" fmla="*/ 466725 h 3294241"/>
              <a:gd name="connsiteX4" fmla="*/ 1316739 w 3271268"/>
              <a:gd name="connsiteY4" fmla="*/ 83427 h 3294241"/>
              <a:gd name="connsiteX5" fmla="*/ 1919855 w 3271268"/>
              <a:gd name="connsiteY5" fmla="*/ 0 h 3294241"/>
              <a:gd name="connsiteX6" fmla="*/ 2381957 w 3271268"/>
              <a:gd name="connsiteY6" fmla="*/ 111123 h 3294241"/>
              <a:gd name="connsiteX7" fmla="*/ 2708284 w 3271268"/>
              <a:gd name="connsiteY7" fmla="*/ 182722 h 3294241"/>
              <a:gd name="connsiteX8" fmla="*/ 3051184 w 3271268"/>
              <a:gd name="connsiteY8" fmla="*/ 579597 h 3294241"/>
              <a:gd name="connsiteX9" fmla="*/ 3270259 w 3271268"/>
              <a:gd name="connsiteY9" fmla="*/ 1176497 h 3294241"/>
              <a:gd name="connsiteX10" fmla="*/ 3237157 w 3271268"/>
              <a:gd name="connsiteY10" fmla="*/ 1632814 h 3294241"/>
              <a:gd name="connsiteX11" fmla="*/ 3230581 w 3271268"/>
              <a:gd name="connsiteY11" fmla="*/ 2045399 h 3294241"/>
              <a:gd name="connsiteX12" fmla="*/ 3022609 w 3271268"/>
              <a:gd name="connsiteY12" fmla="*/ 2471897 h 3294241"/>
              <a:gd name="connsiteX13" fmla="*/ 2723994 w 3271268"/>
              <a:gd name="connsiteY13" fmla="*/ 2423423 h 3294241"/>
              <a:gd name="connsiteX14" fmla="*/ 2531438 w 3271268"/>
              <a:gd name="connsiteY14" fmla="*/ 3294241 h 3294241"/>
              <a:gd name="connsiteX15" fmla="*/ 1751816 w 3271268"/>
              <a:gd name="connsiteY15" fmla="*/ 2906687 h 3294241"/>
              <a:gd name="connsiteX16" fmla="*/ 972193 w 3271268"/>
              <a:gd name="connsiteY16" fmla="*/ 3294241 h 3294241"/>
              <a:gd name="connsiteX17" fmla="*/ 779637 w 3271268"/>
              <a:gd name="connsiteY17" fmla="*/ 2423423 h 3294241"/>
              <a:gd name="connsiteX18" fmla="*/ 0 w 3271268"/>
              <a:gd name="connsiteY18" fmla="*/ 2035874 h 3294241"/>
              <a:gd name="connsiteX0" fmla="*/ 0 w 3271268"/>
              <a:gd name="connsiteY0" fmla="*/ 2035874 h 3294241"/>
              <a:gd name="connsiteX1" fmla="*/ 539524 w 3271268"/>
              <a:gd name="connsiteY1" fmla="*/ 1337539 h 3294241"/>
              <a:gd name="connsiteX2" fmla="*/ 346974 w 3271268"/>
              <a:gd name="connsiteY2" fmla="*/ 466723 h 3294241"/>
              <a:gd name="connsiteX3" fmla="*/ 1212301 w 3271268"/>
              <a:gd name="connsiteY3" fmla="*/ 466725 h 3294241"/>
              <a:gd name="connsiteX4" fmla="*/ 1316739 w 3271268"/>
              <a:gd name="connsiteY4" fmla="*/ 83427 h 3294241"/>
              <a:gd name="connsiteX5" fmla="*/ 1919855 w 3271268"/>
              <a:gd name="connsiteY5" fmla="*/ 0 h 3294241"/>
              <a:gd name="connsiteX6" fmla="*/ 2381957 w 3271268"/>
              <a:gd name="connsiteY6" fmla="*/ 111123 h 3294241"/>
              <a:gd name="connsiteX7" fmla="*/ 2708284 w 3271268"/>
              <a:gd name="connsiteY7" fmla="*/ 182722 h 3294241"/>
              <a:gd name="connsiteX8" fmla="*/ 3051184 w 3271268"/>
              <a:gd name="connsiteY8" fmla="*/ 579597 h 3294241"/>
              <a:gd name="connsiteX9" fmla="*/ 3270259 w 3271268"/>
              <a:gd name="connsiteY9" fmla="*/ 1176497 h 3294241"/>
              <a:gd name="connsiteX10" fmla="*/ 3237157 w 3271268"/>
              <a:gd name="connsiteY10" fmla="*/ 1632814 h 3294241"/>
              <a:gd name="connsiteX11" fmla="*/ 3230581 w 3271268"/>
              <a:gd name="connsiteY11" fmla="*/ 2045399 h 3294241"/>
              <a:gd name="connsiteX12" fmla="*/ 3022609 w 3271268"/>
              <a:gd name="connsiteY12" fmla="*/ 2471897 h 3294241"/>
              <a:gd name="connsiteX13" fmla="*/ 2647794 w 3271268"/>
              <a:gd name="connsiteY13" fmla="*/ 2928248 h 3294241"/>
              <a:gd name="connsiteX14" fmla="*/ 2531438 w 3271268"/>
              <a:gd name="connsiteY14" fmla="*/ 3294241 h 3294241"/>
              <a:gd name="connsiteX15" fmla="*/ 1751816 w 3271268"/>
              <a:gd name="connsiteY15" fmla="*/ 2906687 h 3294241"/>
              <a:gd name="connsiteX16" fmla="*/ 972193 w 3271268"/>
              <a:gd name="connsiteY16" fmla="*/ 3294241 h 3294241"/>
              <a:gd name="connsiteX17" fmla="*/ 779637 w 3271268"/>
              <a:gd name="connsiteY17" fmla="*/ 2423423 h 3294241"/>
              <a:gd name="connsiteX18" fmla="*/ 0 w 3271268"/>
              <a:gd name="connsiteY18" fmla="*/ 2035874 h 3294241"/>
              <a:gd name="connsiteX0" fmla="*/ 0 w 3271268"/>
              <a:gd name="connsiteY0" fmla="*/ 2035874 h 3294241"/>
              <a:gd name="connsiteX1" fmla="*/ 539524 w 3271268"/>
              <a:gd name="connsiteY1" fmla="*/ 1337539 h 3294241"/>
              <a:gd name="connsiteX2" fmla="*/ 346974 w 3271268"/>
              <a:gd name="connsiteY2" fmla="*/ 466723 h 3294241"/>
              <a:gd name="connsiteX3" fmla="*/ 1212301 w 3271268"/>
              <a:gd name="connsiteY3" fmla="*/ 466725 h 3294241"/>
              <a:gd name="connsiteX4" fmla="*/ 1316739 w 3271268"/>
              <a:gd name="connsiteY4" fmla="*/ 83427 h 3294241"/>
              <a:gd name="connsiteX5" fmla="*/ 1919855 w 3271268"/>
              <a:gd name="connsiteY5" fmla="*/ 0 h 3294241"/>
              <a:gd name="connsiteX6" fmla="*/ 2381957 w 3271268"/>
              <a:gd name="connsiteY6" fmla="*/ 111123 h 3294241"/>
              <a:gd name="connsiteX7" fmla="*/ 2708284 w 3271268"/>
              <a:gd name="connsiteY7" fmla="*/ 182722 h 3294241"/>
              <a:gd name="connsiteX8" fmla="*/ 3051184 w 3271268"/>
              <a:gd name="connsiteY8" fmla="*/ 579597 h 3294241"/>
              <a:gd name="connsiteX9" fmla="*/ 3270259 w 3271268"/>
              <a:gd name="connsiteY9" fmla="*/ 1176497 h 3294241"/>
              <a:gd name="connsiteX10" fmla="*/ 3237157 w 3271268"/>
              <a:gd name="connsiteY10" fmla="*/ 1632814 h 3294241"/>
              <a:gd name="connsiteX11" fmla="*/ 3230581 w 3271268"/>
              <a:gd name="connsiteY11" fmla="*/ 2045399 h 3294241"/>
              <a:gd name="connsiteX12" fmla="*/ 3022609 w 3271268"/>
              <a:gd name="connsiteY12" fmla="*/ 2471897 h 3294241"/>
              <a:gd name="connsiteX13" fmla="*/ 2647794 w 3271268"/>
              <a:gd name="connsiteY13" fmla="*/ 2928248 h 3294241"/>
              <a:gd name="connsiteX14" fmla="*/ 1718638 w 3271268"/>
              <a:gd name="connsiteY14" fmla="*/ 3103741 h 3294241"/>
              <a:gd name="connsiteX15" fmla="*/ 1751816 w 3271268"/>
              <a:gd name="connsiteY15" fmla="*/ 2906687 h 3294241"/>
              <a:gd name="connsiteX16" fmla="*/ 972193 w 3271268"/>
              <a:gd name="connsiteY16" fmla="*/ 3294241 h 3294241"/>
              <a:gd name="connsiteX17" fmla="*/ 779637 w 3271268"/>
              <a:gd name="connsiteY17" fmla="*/ 2423423 h 3294241"/>
              <a:gd name="connsiteX18" fmla="*/ 0 w 3271268"/>
              <a:gd name="connsiteY18" fmla="*/ 2035874 h 3294241"/>
              <a:gd name="connsiteX0" fmla="*/ 0 w 3271268"/>
              <a:gd name="connsiteY0" fmla="*/ 2035874 h 3103741"/>
              <a:gd name="connsiteX1" fmla="*/ 539524 w 3271268"/>
              <a:gd name="connsiteY1" fmla="*/ 1337539 h 3103741"/>
              <a:gd name="connsiteX2" fmla="*/ 346974 w 3271268"/>
              <a:gd name="connsiteY2" fmla="*/ 466723 h 3103741"/>
              <a:gd name="connsiteX3" fmla="*/ 1212301 w 3271268"/>
              <a:gd name="connsiteY3" fmla="*/ 466725 h 3103741"/>
              <a:gd name="connsiteX4" fmla="*/ 1316739 w 3271268"/>
              <a:gd name="connsiteY4" fmla="*/ 83427 h 3103741"/>
              <a:gd name="connsiteX5" fmla="*/ 1919855 w 3271268"/>
              <a:gd name="connsiteY5" fmla="*/ 0 h 3103741"/>
              <a:gd name="connsiteX6" fmla="*/ 2381957 w 3271268"/>
              <a:gd name="connsiteY6" fmla="*/ 111123 h 3103741"/>
              <a:gd name="connsiteX7" fmla="*/ 2708284 w 3271268"/>
              <a:gd name="connsiteY7" fmla="*/ 182722 h 3103741"/>
              <a:gd name="connsiteX8" fmla="*/ 3051184 w 3271268"/>
              <a:gd name="connsiteY8" fmla="*/ 579597 h 3103741"/>
              <a:gd name="connsiteX9" fmla="*/ 3270259 w 3271268"/>
              <a:gd name="connsiteY9" fmla="*/ 1176497 h 3103741"/>
              <a:gd name="connsiteX10" fmla="*/ 3237157 w 3271268"/>
              <a:gd name="connsiteY10" fmla="*/ 1632814 h 3103741"/>
              <a:gd name="connsiteX11" fmla="*/ 3230581 w 3271268"/>
              <a:gd name="connsiteY11" fmla="*/ 2045399 h 3103741"/>
              <a:gd name="connsiteX12" fmla="*/ 3022609 w 3271268"/>
              <a:gd name="connsiteY12" fmla="*/ 2471897 h 3103741"/>
              <a:gd name="connsiteX13" fmla="*/ 2647794 w 3271268"/>
              <a:gd name="connsiteY13" fmla="*/ 2928248 h 3103741"/>
              <a:gd name="connsiteX14" fmla="*/ 1718638 w 3271268"/>
              <a:gd name="connsiteY14" fmla="*/ 3103741 h 3103741"/>
              <a:gd name="connsiteX15" fmla="*/ 1751816 w 3271268"/>
              <a:gd name="connsiteY15" fmla="*/ 2906687 h 3103741"/>
              <a:gd name="connsiteX16" fmla="*/ 651518 w 3271268"/>
              <a:gd name="connsiteY16" fmla="*/ 2729091 h 3103741"/>
              <a:gd name="connsiteX17" fmla="*/ 779637 w 3271268"/>
              <a:gd name="connsiteY17" fmla="*/ 2423423 h 3103741"/>
              <a:gd name="connsiteX18" fmla="*/ 0 w 3271268"/>
              <a:gd name="connsiteY18" fmla="*/ 2035874 h 3103741"/>
              <a:gd name="connsiteX0" fmla="*/ 0 w 3271268"/>
              <a:gd name="connsiteY0" fmla="*/ 2035874 h 3103741"/>
              <a:gd name="connsiteX1" fmla="*/ 539524 w 3271268"/>
              <a:gd name="connsiteY1" fmla="*/ 1337539 h 3103741"/>
              <a:gd name="connsiteX2" fmla="*/ 346974 w 3271268"/>
              <a:gd name="connsiteY2" fmla="*/ 466723 h 3103741"/>
              <a:gd name="connsiteX3" fmla="*/ 1212301 w 3271268"/>
              <a:gd name="connsiteY3" fmla="*/ 466725 h 3103741"/>
              <a:gd name="connsiteX4" fmla="*/ 1316739 w 3271268"/>
              <a:gd name="connsiteY4" fmla="*/ 83427 h 3103741"/>
              <a:gd name="connsiteX5" fmla="*/ 1919855 w 3271268"/>
              <a:gd name="connsiteY5" fmla="*/ 0 h 3103741"/>
              <a:gd name="connsiteX6" fmla="*/ 2381957 w 3271268"/>
              <a:gd name="connsiteY6" fmla="*/ 111123 h 3103741"/>
              <a:gd name="connsiteX7" fmla="*/ 2708284 w 3271268"/>
              <a:gd name="connsiteY7" fmla="*/ 182722 h 3103741"/>
              <a:gd name="connsiteX8" fmla="*/ 3051184 w 3271268"/>
              <a:gd name="connsiteY8" fmla="*/ 579597 h 3103741"/>
              <a:gd name="connsiteX9" fmla="*/ 3270259 w 3271268"/>
              <a:gd name="connsiteY9" fmla="*/ 1176497 h 3103741"/>
              <a:gd name="connsiteX10" fmla="*/ 3237157 w 3271268"/>
              <a:gd name="connsiteY10" fmla="*/ 1632814 h 3103741"/>
              <a:gd name="connsiteX11" fmla="*/ 3230581 w 3271268"/>
              <a:gd name="connsiteY11" fmla="*/ 2045399 h 3103741"/>
              <a:gd name="connsiteX12" fmla="*/ 3022609 w 3271268"/>
              <a:gd name="connsiteY12" fmla="*/ 2471897 h 3103741"/>
              <a:gd name="connsiteX13" fmla="*/ 2647794 w 3271268"/>
              <a:gd name="connsiteY13" fmla="*/ 2928248 h 3103741"/>
              <a:gd name="connsiteX14" fmla="*/ 1718638 w 3271268"/>
              <a:gd name="connsiteY14" fmla="*/ 3103741 h 3103741"/>
              <a:gd name="connsiteX15" fmla="*/ 1751816 w 3271268"/>
              <a:gd name="connsiteY15" fmla="*/ 2906687 h 3103741"/>
              <a:gd name="connsiteX16" fmla="*/ 657868 w 3271268"/>
              <a:gd name="connsiteY16" fmla="*/ 2725916 h 3103741"/>
              <a:gd name="connsiteX17" fmla="*/ 779637 w 3271268"/>
              <a:gd name="connsiteY17" fmla="*/ 2423423 h 3103741"/>
              <a:gd name="connsiteX18" fmla="*/ 0 w 3271268"/>
              <a:gd name="connsiteY18" fmla="*/ 2035874 h 3103741"/>
              <a:gd name="connsiteX0" fmla="*/ 0 w 3271268"/>
              <a:gd name="connsiteY0" fmla="*/ 2035874 h 3103741"/>
              <a:gd name="connsiteX1" fmla="*/ 539524 w 3271268"/>
              <a:gd name="connsiteY1" fmla="*/ 1337539 h 3103741"/>
              <a:gd name="connsiteX2" fmla="*/ 346974 w 3271268"/>
              <a:gd name="connsiteY2" fmla="*/ 466723 h 3103741"/>
              <a:gd name="connsiteX3" fmla="*/ 1212301 w 3271268"/>
              <a:gd name="connsiteY3" fmla="*/ 466725 h 3103741"/>
              <a:gd name="connsiteX4" fmla="*/ 1316739 w 3271268"/>
              <a:gd name="connsiteY4" fmla="*/ 83427 h 3103741"/>
              <a:gd name="connsiteX5" fmla="*/ 1919855 w 3271268"/>
              <a:gd name="connsiteY5" fmla="*/ 0 h 3103741"/>
              <a:gd name="connsiteX6" fmla="*/ 2381957 w 3271268"/>
              <a:gd name="connsiteY6" fmla="*/ 111123 h 3103741"/>
              <a:gd name="connsiteX7" fmla="*/ 2708284 w 3271268"/>
              <a:gd name="connsiteY7" fmla="*/ 182722 h 3103741"/>
              <a:gd name="connsiteX8" fmla="*/ 3051184 w 3271268"/>
              <a:gd name="connsiteY8" fmla="*/ 579597 h 3103741"/>
              <a:gd name="connsiteX9" fmla="*/ 3270259 w 3271268"/>
              <a:gd name="connsiteY9" fmla="*/ 1176497 h 3103741"/>
              <a:gd name="connsiteX10" fmla="*/ 3237157 w 3271268"/>
              <a:gd name="connsiteY10" fmla="*/ 1632814 h 3103741"/>
              <a:gd name="connsiteX11" fmla="*/ 3230581 w 3271268"/>
              <a:gd name="connsiteY11" fmla="*/ 2045399 h 3103741"/>
              <a:gd name="connsiteX12" fmla="*/ 3022609 w 3271268"/>
              <a:gd name="connsiteY12" fmla="*/ 2471897 h 3103741"/>
              <a:gd name="connsiteX13" fmla="*/ 2647794 w 3271268"/>
              <a:gd name="connsiteY13" fmla="*/ 2928248 h 3103741"/>
              <a:gd name="connsiteX14" fmla="*/ 1718638 w 3271268"/>
              <a:gd name="connsiteY14" fmla="*/ 3103741 h 3103741"/>
              <a:gd name="connsiteX15" fmla="*/ 1037441 w 3271268"/>
              <a:gd name="connsiteY15" fmla="*/ 2951137 h 3103741"/>
              <a:gd name="connsiteX16" fmla="*/ 657868 w 3271268"/>
              <a:gd name="connsiteY16" fmla="*/ 2725916 h 3103741"/>
              <a:gd name="connsiteX17" fmla="*/ 779637 w 3271268"/>
              <a:gd name="connsiteY17" fmla="*/ 2423423 h 3103741"/>
              <a:gd name="connsiteX18" fmla="*/ 0 w 3271268"/>
              <a:gd name="connsiteY18" fmla="*/ 2035874 h 3103741"/>
              <a:gd name="connsiteX0" fmla="*/ 0 w 3271268"/>
              <a:gd name="connsiteY0" fmla="*/ 2035874 h 3103741"/>
              <a:gd name="connsiteX1" fmla="*/ 539524 w 3271268"/>
              <a:gd name="connsiteY1" fmla="*/ 1337539 h 3103741"/>
              <a:gd name="connsiteX2" fmla="*/ 346974 w 3271268"/>
              <a:gd name="connsiteY2" fmla="*/ 466723 h 3103741"/>
              <a:gd name="connsiteX3" fmla="*/ 1212301 w 3271268"/>
              <a:gd name="connsiteY3" fmla="*/ 466725 h 3103741"/>
              <a:gd name="connsiteX4" fmla="*/ 1316739 w 3271268"/>
              <a:gd name="connsiteY4" fmla="*/ 83427 h 3103741"/>
              <a:gd name="connsiteX5" fmla="*/ 1919855 w 3271268"/>
              <a:gd name="connsiteY5" fmla="*/ 0 h 3103741"/>
              <a:gd name="connsiteX6" fmla="*/ 2381957 w 3271268"/>
              <a:gd name="connsiteY6" fmla="*/ 111123 h 3103741"/>
              <a:gd name="connsiteX7" fmla="*/ 2708284 w 3271268"/>
              <a:gd name="connsiteY7" fmla="*/ 182722 h 3103741"/>
              <a:gd name="connsiteX8" fmla="*/ 3051184 w 3271268"/>
              <a:gd name="connsiteY8" fmla="*/ 579597 h 3103741"/>
              <a:gd name="connsiteX9" fmla="*/ 3270259 w 3271268"/>
              <a:gd name="connsiteY9" fmla="*/ 1176497 h 3103741"/>
              <a:gd name="connsiteX10" fmla="*/ 3237157 w 3271268"/>
              <a:gd name="connsiteY10" fmla="*/ 1632814 h 3103741"/>
              <a:gd name="connsiteX11" fmla="*/ 3230581 w 3271268"/>
              <a:gd name="connsiteY11" fmla="*/ 2045399 h 3103741"/>
              <a:gd name="connsiteX12" fmla="*/ 3022609 w 3271268"/>
              <a:gd name="connsiteY12" fmla="*/ 2471897 h 3103741"/>
              <a:gd name="connsiteX13" fmla="*/ 2647794 w 3271268"/>
              <a:gd name="connsiteY13" fmla="*/ 2928248 h 3103741"/>
              <a:gd name="connsiteX14" fmla="*/ 1718638 w 3271268"/>
              <a:gd name="connsiteY14" fmla="*/ 3103741 h 3103741"/>
              <a:gd name="connsiteX15" fmla="*/ 1037441 w 3271268"/>
              <a:gd name="connsiteY15" fmla="*/ 2951137 h 3103741"/>
              <a:gd name="connsiteX16" fmla="*/ 657868 w 3271268"/>
              <a:gd name="connsiteY16" fmla="*/ 2725916 h 3103741"/>
              <a:gd name="connsiteX17" fmla="*/ 560562 w 3271268"/>
              <a:gd name="connsiteY17" fmla="*/ 2359923 h 3103741"/>
              <a:gd name="connsiteX18" fmla="*/ 0 w 3271268"/>
              <a:gd name="connsiteY18" fmla="*/ 2035874 h 3103741"/>
              <a:gd name="connsiteX0" fmla="*/ 0 w 3271268"/>
              <a:gd name="connsiteY0" fmla="*/ 2035874 h 3103741"/>
              <a:gd name="connsiteX1" fmla="*/ 539524 w 3271268"/>
              <a:gd name="connsiteY1" fmla="*/ 1337539 h 3103741"/>
              <a:gd name="connsiteX2" fmla="*/ 346974 w 3271268"/>
              <a:gd name="connsiteY2" fmla="*/ 466723 h 3103741"/>
              <a:gd name="connsiteX3" fmla="*/ 1212301 w 3271268"/>
              <a:gd name="connsiteY3" fmla="*/ 466725 h 3103741"/>
              <a:gd name="connsiteX4" fmla="*/ 1316739 w 3271268"/>
              <a:gd name="connsiteY4" fmla="*/ 83427 h 3103741"/>
              <a:gd name="connsiteX5" fmla="*/ 1919855 w 3271268"/>
              <a:gd name="connsiteY5" fmla="*/ 0 h 3103741"/>
              <a:gd name="connsiteX6" fmla="*/ 2381957 w 3271268"/>
              <a:gd name="connsiteY6" fmla="*/ 111123 h 3103741"/>
              <a:gd name="connsiteX7" fmla="*/ 2708284 w 3271268"/>
              <a:gd name="connsiteY7" fmla="*/ 182722 h 3103741"/>
              <a:gd name="connsiteX8" fmla="*/ 3051184 w 3271268"/>
              <a:gd name="connsiteY8" fmla="*/ 579597 h 3103741"/>
              <a:gd name="connsiteX9" fmla="*/ 3270259 w 3271268"/>
              <a:gd name="connsiteY9" fmla="*/ 1176497 h 3103741"/>
              <a:gd name="connsiteX10" fmla="*/ 3237157 w 3271268"/>
              <a:gd name="connsiteY10" fmla="*/ 1632814 h 3103741"/>
              <a:gd name="connsiteX11" fmla="*/ 3230581 w 3271268"/>
              <a:gd name="connsiteY11" fmla="*/ 2045399 h 3103741"/>
              <a:gd name="connsiteX12" fmla="*/ 3022609 w 3271268"/>
              <a:gd name="connsiteY12" fmla="*/ 2471897 h 3103741"/>
              <a:gd name="connsiteX13" fmla="*/ 2647794 w 3271268"/>
              <a:gd name="connsiteY13" fmla="*/ 2928248 h 3103741"/>
              <a:gd name="connsiteX14" fmla="*/ 1718638 w 3271268"/>
              <a:gd name="connsiteY14" fmla="*/ 3103741 h 3103741"/>
              <a:gd name="connsiteX15" fmla="*/ 1037441 w 3271268"/>
              <a:gd name="connsiteY15" fmla="*/ 2951137 h 3103741"/>
              <a:gd name="connsiteX16" fmla="*/ 657868 w 3271268"/>
              <a:gd name="connsiteY16" fmla="*/ 2725916 h 3103741"/>
              <a:gd name="connsiteX17" fmla="*/ 557387 w 3271268"/>
              <a:gd name="connsiteY17" fmla="*/ 2350398 h 3103741"/>
              <a:gd name="connsiteX18" fmla="*/ 0 w 3271268"/>
              <a:gd name="connsiteY18" fmla="*/ 2035874 h 3103741"/>
              <a:gd name="connsiteX0" fmla="*/ 0 w 2975993"/>
              <a:gd name="connsiteY0" fmla="*/ 2026349 h 3103741"/>
              <a:gd name="connsiteX1" fmla="*/ 244249 w 2975993"/>
              <a:gd name="connsiteY1" fmla="*/ 1337539 h 3103741"/>
              <a:gd name="connsiteX2" fmla="*/ 51699 w 2975993"/>
              <a:gd name="connsiteY2" fmla="*/ 466723 h 3103741"/>
              <a:gd name="connsiteX3" fmla="*/ 917026 w 2975993"/>
              <a:gd name="connsiteY3" fmla="*/ 466725 h 3103741"/>
              <a:gd name="connsiteX4" fmla="*/ 1021464 w 2975993"/>
              <a:gd name="connsiteY4" fmla="*/ 83427 h 3103741"/>
              <a:gd name="connsiteX5" fmla="*/ 1624580 w 2975993"/>
              <a:gd name="connsiteY5" fmla="*/ 0 h 3103741"/>
              <a:gd name="connsiteX6" fmla="*/ 2086682 w 2975993"/>
              <a:gd name="connsiteY6" fmla="*/ 111123 h 3103741"/>
              <a:gd name="connsiteX7" fmla="*/ 2413009 w 2975993"/>
              <a:gd name="connsiteY7" fmla="*/ 182722 h 3103741"/>
              <a:gd name="connsiteX8" fmla="*/ 2755909 w 2975993"/>
              <a:gd name="connsiteY8" fmla="*/ 579597 h 3103741"/>
              <a:gd name="connsiteX9" fmla="*/ 2974984 w 2975993"/>
              <a:gd name="connsiteY9" fmla="*/ 1176497 h 3103741"/>
              <a:gd name="connsiteX10" fmla="*/ 2941882 w 2975993"/>
              <a:gd name="connsiteY10" fmla="*/ 1632814 h 3103741"/>
              <a:gd name="connsiteX11" fmla="*/ 2935306 w 2975993"/>
              <a:gd name="connsiteY11" fmla="*/ 2045399 h 3103741"/>
              <a:gd name="connsiteX12" fmla="*/ 2727334 w 2975993"/>
              <a:gd name="connsiteY12" fmla="*/ 2471897 h 3103741"/>
              <a:gd name="connsiteX13" fmla="*/ 2352519 w 2975993"/>
              <a:gd name="connsiteY13" fmla="*/ 2928248 h 3103741"/>
              <a:gd name="connsiteX14" fmla="*/ 1423363 w 2975993"/>
              <a:gd name="connsiteY14" fmla="*/ 3103741 h 3103741"/>
              <a:gd name="connsiteX15" fmla="*/ 742166 w 2975993"/>
              <a:gd name="connsiteY15" fmla="*/ 2951137 h 3103741"/>
              <a:gd name="connsiteX16" fmla="*/ 362593 w 2975993"/>
              <a:gd name="connsiteY16" fmla="*/ 2725916 h 3103741"/>
              <a:gd name="connsiteX17" fmla="*/ 262112 w 2975993"/>
              <a:gd name="connsiteY17" fmla="*/ 2350398 h 3103741"/>
              <a:gd name="connsiteX18" fmla="*/ 0 w 2975993"/>
              <a:gd name="connsiteY18" fmla="*/ 2026349 h 3103741"/>
              <a:gd name="connsiteX0" fmla="*/ 54720 w 3030713"/>
              <a:gd name="connsiteY0" fmla="*/ 2026349 h 3103741"/>
              <a:gd name="connsiteX1" fmla="*/ 7104 w 3030713"/>
              <a:gd name="connsiteY1" fmla="*/ 1817847 h 3103741"/>
              <a:gd name="connsiteX2" fmla="*/ 298969 w 3030713"/>
              <a:gd name="connsiteY2" fmla="*/ 1337539 h 3103741"/>
              <a:gd name="connsiteX3" fmla="*/ 106419 w 3030713"/>
              <a:gd name="connsiteY3" fmla="*/ 466723 h 3103741"/>
              <a:gd name="connsiteX4" fmla="*/ 971746 w 3030713"/>
              <a:gd name="connsiteY4" fmla="*/ 466725 h 3103741"/>
              <a:gd name="connsiteX5" fmla="*/ 1076184 w 3030713"/>
              <a:gd name="connsiteY5" fmla="*/ 83427 h 3103741"/>
              <a:gd name="connsiteX6" fmla="*/ 1679300 w 3030713"/>
              <a:gd name="connsiteY6" fmla="*/ 0 h 3103741"/>
              <a:gd name="connsiteX7" fmla="*/ 2141402 w 3030713"/>
              <a:gd name="connsiteY7" fmla="*/ 111123 h 3103741"/>
              <a:gd name="connsiteX8" fmla="*/ 2467729 w 3030713"/>
              <a:gd name="connsiteY8" fmla="*/ 182722 h 3103741"/>
              <a:gd name="connsiteX9" fmla="*/ 2810629 w 3030713"/>
              <a:gd name="connsiteY9" fmla="*/ 579597 h 3103741"/>
              <a:gd name="connsiteX10" fmla="*/ 3029704 w 3030713"/>
              <a:gd name="connsiteY10" fmla="*/ 1176497 h 3103741"/>
              <a:gd name="connsiteX11" fmla="*/ 2996602 w 3030713"/>
              <a:gd name="connsiteY11" fmla="*/ 1632814 h 3103741"/>
              <a:gd name="connsiteX12" fmla="*/ 2990026 w 3030713"/>
              <a:gd name="connsiteY12" fmla="*/ 2045399 h 3103741"/>
              <a:gd name="connsiteX13" fmla="*/ 2782054 w 3030713"/>
              <a:gd name="connsiteY13" fmla="*/ 2471897 h 3103741"/>
              <a:gd name="connsiteX14" fmla="*/ 2407239 w 3030713"/>
              <a:gd name="connsiteY14" fmla="*/ 2928248 h 3103741"/>
              <a:gd name="connsiteX15" fmla="*/ 1478083 w 3030713"/>
              <a:gd name="connsiteY15" fmla="*/ 3103741 h 3103741"/>
              <a:gd name="connsiteX16" fmla="*/ 796886 w 3030713"/>
              <a:gd name="connsiteY16" fmla="*/ 2951137 h 3103741"/>
              <a:gd name="connsiteX17" fmla="*/ 417313 w 3030713"/>
              <a:gd name="connsiteY17" fmla="*/ 2725916 h 3103741"/>
              <a:gd name="connsiteX18" fmla="*/ 316832 w 3030713"/>
              <a:gd name="connsiteY18" fmla="*/ 2350398 h 3103741"/>
              <a:gd name="connsiteX19" fmla="*/ 54720 w 3030713"/>
              <a:gd name="connsiteY19" fmla="*/ 2026349 h 3103741"/>
              <a:gd name="connsiteX0" fmla="*/ 103161 w 3079154"/>
              <a:gd name="connsiteY0" fmla="*/ 2026349 h 3103741"/>
              <a:gd name="connsiteX1" fmla="*/ 55545 w 3079154"/>
              <a:gd name="connsiteY1" fmla="*/ 1817847 h 3103741"/>
              <a:gd name="connsiteX2" fmla="*/ 7920 w 3079154"/>
              <a:gd name="connsiteY2" fmla="*/ 1567022 h 3103741"/>
              <a:gd name="connsiteX3" fmla="*/ 347410 w 3079154"/>
              <a:gd name="connsiteY3" fmla="*/ 1337539 h 3103741"/>
              <a:gd name="connsiteX4" fmla="*/ 154860 w 3079154"/>
              <a:gd name="connsiteY4" fmla="*/ 466723 h 3103741"/>
              <a:gd name="connsiteX5" fmla="*/ 1020187 w 3079154"/>
              <a:gd name="connsiteY5" fmla="*/ 466725 h 3103741"/>
              <a:gd name="connsiteX6" fmla="*/ 1124625 w 3079154"/>
              <a:gd name="connsiteY6" fmla="*/ 83427 h 3103741"/>
              <a:gd name="connsiteX7" fmla="*/ 1727741 w 3079154"/>
              <a:gd name="connsiteY7" fmla="*/ 0 h 3103741"/>
              <a:gd name="connsiteX8" fmla="*/ 2189843 w 3079154"/>
              <a:gd name="connsiteY8" fmla="*/ 111123 h 3103741"/>
              <a:gd name="connsiteX9" fmla="*/ 2516170 w 3079154"/>
              <a:gd name="connsiteY9" fmla="*/ 182722 h 3103741"/>
              <a:gd name="connsiteX10" fmla="*/ 2859070 w 3079154"/>
              <a:gd name="connsiteY10" fmla="*/ 579597 h 3103741"/>
              <a:gd name="connsiteX11" fmla="*/ 3078145 w 3079154"/>
              <a:gd name="connsiteY11" fmla="*/ 1176497 h 3103741"/>
              <a:gd name="connsiteX12" fmla="*/ 3045043 w 3079154"/>
              <a:gd name="connsiteY12" fmla="*/ 1632814 h 3103741"/>
              <a:gd name="connsiteX13" fmla="*/ 3038467 w 3079154"/>
              <a:gd name="connsiteY13" fmla="*/ 2045399 h 3103741"/>
              <a:gd name="connsiteX14" fmla="*/ 2830495 w 3079154"/>
              <a:gd name="connsiteY14" fmla="*/ 2471897 h 3103741"/>
              <a:gd name="connsiteX15" fmla="*/ 2455680 w 3079154"/>
              <a:gd name="connsiteY15" fmla="*/ 2928248 h 3103741"/>
              <a:gd name="connsiteX16" fmla="*/ 1526524 w 3079154"/>
              <a:gd name="connsiteY16" fmla="*/ 3103741 h 3103741"/>
              <a:gd name="connsiteX17" fmla="*/ 845327 w 3079154"/>
              <a:gd name="connsiteY17" fmla="*/ 2951137 h 3103741"/>
              <a:gd name="connsiteX18" fmla="*/ 465754 w 3079154"/>
              <a:gd name="connsiteY18" fmla="*/ 2725916 h 3103741"/>
              <a:gd name="connsiteX19" fmla="*/ 365273 w 3079154"/>
              <a:gd name="connsiteY19" fmla="*/ 2350398 h 3103741"/>
              <a:gd name="connsiteX20" fmla="*/ 103161 w 3079154"/>
              <a:gd name="connsiteY20" fmla="*/ 2026349 h 3103741"/>
              <a:gd name="connsiteX0" fmla="*/ 114526 w 3090519"/>
              <a:gd name="connsiteY0" fmla="*/ 2026349 h 3103741"/>
              <a:gd name="connsiteX1" fmla="*/ 66910 w 3090519"/>
              <a:gd name="connsiteY1" fmla="*/ 1817847 h 3103741"/>
              <a:gd name="connsiteX2" fmla="*/ 19285 w 3090519"/>
              <a:gd name="connsiteY2" fmla="*/ 1567022 h 3103741"/>
              <a:gd name="connsiteX3" fmla="*/ 0 w 3090519"/>
              <a:gd name="connsiteY3" fmla="*/ 1191489 h 3103741"/>
              <a:gd name="connsiteX4" fmla="*/ 166225 w 3090519"/>
              <a:gd name="connsiteY4" fmla="*/ 466723 h 3103741"/>
              <a:gd name="connsiteX5" fmla="*/ 1031552 w 3090519"/>
              <a:gd name="connsiteY5" fmla="*/ 466725 h 3103741"/>
              <a:gd name="connsiteX6" fmla="*/ 1135990 w 3090519"/>
              <a:gd name="connsiteY6" fmla="*/ 83427 h 3103741"/>
              <a:gd name="connsiteX7" fmla="*/ 1739106 w 3090519"/>
              <a:gd name="connsiteY7" fmla="*/ 0 h 3103741"/>
              <a:gd name="connsiteX8" fmla="*/ 2201208 w 3090519"/>
              <a:gd name="connsiteY8" fmla="*/ 111123 h 3103741"/>
              <a:gd name="connsiteX9" fmla="*/ 2527535 w 3090519"/>
              <a:gd name="connsiteY9" fmla="*/ 182722 h 3103741"/>
              <a:gd name="connsiteX10" fmla="*/ 2870435 w 3090519"/>
              <a:gd name="connsiteY10" fmla="*/ 579597 h 3103741"/>
              <a:gd name="connsiteX11" fmla="*/ 3089510 w 3090519"/>
              <a:gd name="connsiteY11" fmla="*/ 1176497 h 3103741"/>
              <a:gd name="connsiteX12" fmla="*/ 3056408 w 3090519"/>
              <a:gd name="connsiteY12" fmla="*/ 1632814 h 3103741"/>
              <a:gd name="connsiteX13" fmla="*/ 3049832 w 3090519"/>
              <a:gd name="connsiteY13" fmla="*/ 2045399 h 3103741"/>
              <a:gd name="connsiteX14" fmla="*/ 2841860 w 3090519"/>
              <a:gd name="connsiteY14" fmla="*/ 2471897 h 3103741"/>
              <a:gd name="connsiteX15" fmla="*/ 2467045 w 3090519"/>
              <a:gd name="connsiteY15" fmla="*/ 2928248 h 3103741"/>
              <a:gd name="connsiteX16" fmla="*/ 1537889 w 3090519"/>
              <a:gd name="connsiteY16" fmla="*/ 3103741 h 3103741"/>
              <a:gd name="connsiteX17" fmla="*/ 856692 w 3090519"/>
              <a:gd name="connsiteY17" fmla="*/ 2951137 h 3103741"/>
              <a:gd name="connsiteX18" fmla="*/ 477119 w 3090519"/>
              <a:gd name="connsiteY18" fmla="*/ 2725916 h 3103741"/>
              <a:gd name="connsiteX19" fmla="*/ 376638 w 3090519"/>
              <a:gd name="connsiteY19" fmla="*/ 2350398 h 3103741"/>
              <a:gd name="connsiteX20" fmla="*/ 114526 w 3090519"/>
              <a:gd name="connsiteY20" fmla="*/ 2026349 h 3103741"/>
              <a:gd name="connsiteX0" fmla="*/ 114526 w 3090519"/>
              <a:gd name="connsiteY0" fmla="*/ 2026349 h 3103741"/>
              <a:gd name="connsiteX1" fmla="*/ 66910 w 3090519"/>
              <a:gd name="connsiteY1" fmla="*/ 1817847 h 3103741"/>
              <a:gd name="connsiteX2" fmla="*/ 19285 w 3090519"/>
              <a:gd name="connsiteY2" fmla="*/ 1567022 h 3103741"/>
              <a:gd name="connsiteX3" fmla="*/ 0 w 3090519"/>
              <a:gd name="connsiteY3" fmla="*/ 1191489 h 3103741"/>
              <a:gd name="connsiteX4" fmla="*/ 247886 w 3090519"/>
              <a:gd name="connsiteY4" fmla="*/ 858997 h 3103741"/>
              <a:gd name="connsiteX5" fmla="*/ 166225 w 3090519"/>
              <a:gd name="connsiteY5" fmla="*/ 466723 h 3103741"/>
              <a:gd name="connsiteX6" fmla="*/ 1031552 w 3090519"/>
              <a:gd name="connsiteY6" fmla="*/ 466725 h 3103741"/>
              <a:gd name="connsiteX7" fmla="*/ 1135990 w 3090519"/>
              <a:gd name="connsiteY7" fmla="*/ 83427 h 3103741"/>
              <a:gd name="connsiteX8" fmla="*/ 1739106 w 3090519"/>
              <a:gd name="connsiteY8" fmla="*/ 0 h 3103741"/>
              <a:gd name="connsiteX9" fmla="*/ 2201208 w 3090519"/>
              <a:gd name="connsiteY9" fmla="*/ 111123 h 3103741"/>
              <a:gd name="connsiteX10" fmla="*/ 2527535 w 3090519"/>
              <a:gd name="connsiteY10" fmla="*/ 182722 h 3103741"/>
              <a:gd name="connsiteX11" fmla="*/ 2870435 w 3090519"/>
              <a:gd name="connsiteY11" fmla="*/ 579597 h 3103741"/>
              <a:gd name="connsiteX12" fmla="*/ 3089510 w 3090519"/>
              <a:gd name="connsiteY12" fmla="*/ 1176497 h 3103741"/>
              <a:gd name="connsiteX13" fmla="*/ 3056408 w 3090519"/>
              <a:gd name="connsiteY13" fmla="*/ 1632814 h 3103741"/>
              <a:gd name="connsiteX14" fmla="*/ 3049832 w 3090519"/>
              <a:gd name="connsiteY14" fmla="*/ 2045399 h 3103741"/>
              <a:gd name="connsiteX15" fmla="*/ 2841860 w 3090519"/>
              <a:gd name="connsiteY15" fmla="*/ 2471897 h 3103741"/>
              <a:gd name="connsiteX16" fmla="*/ 2467045 w 3090519"/>
              <a:gd name="connsiteY16" fmla="*/ 2928248 h 3103741"/>
              <a:gd name="connsiteX17" fmla="*/ 1537889 w 3090519"/>
              <a:gd name="connsiteY17" fmla="*/ 3103741 h 3103741"/>
              <a:gd name="connsiteX18" fmla="*/ 856692 w 3090519"/>
              <a:gd name="connsiteY18" fmla="*/ 2951137 h 3103741"/>
              <a:gd name="connsiteX19" fmla="*/ 477119 w 3090519"/>
              <a:gd name="connsiteY19" fmla="*/ 2725916 h 3103741"/>
              <a:gd name="connsiteX20" fmla="*/ 376638 w 3090519"/>
              <a:gd name="connsiteY20" fmla="*/ 2350398 h 3103741"/>
              <a:gd name="connsiteX21" fmla="*/ 114526 w 3090519"/>
              <a:gd name="connsiteY21" fmla="*/ 2026349 h 3103741"/>
              <a:gd name="connsiteX0" fmla="*/ 114526 w 3090519"/>
              <a:gd name="connsiteY0" fmla="*/ 2026349 h 3103741"/>
              <a:gd name="connsiteX1" fmla="*/ 66910 w 3090519"/>
              <a:gd name="connsiteY1" fmla="*/ 1817847 h 3103741"/>
              <a:gd name="connsiteX2" fmla="*/ 19285 w 3090519"/>
              <a:gd name="connsiteY2" fmla="*/ 1567022 h 3103741"/>
              <a:gd name="connsiteX3" fmla="*/ 0 w 3090519"/>
              <a:gd name="connsiteY3" fmla="*/ 1191489 h 3103741"/>
              <a:gd name="connsiteX4" fmla="*/ 254236 w 3090519"/>
              <a:gd name="connsiteY4" fmla="*/ 852647 h 3103741"/>
              <a:gd name="connsiteX5" fmla="*/ 166225 w 3090519"/>
              <a:gd name="connsiteY5" fmla="*/ 466723 h 3103741"/>
              <a:gd name="connsiteX6" fmla="*/ 1031552 w 3090519"/>
              <a:gd name="connsiteY6" fmla="*/ 466725 h 3103741"/>
              <a:gd name="connsiteX7" fmla="*/ 1135990 w 3090519"/>
              <a:gd name="connsiteY7" fmla="*/ 83427 h 3103741"/>
              <a:gd name="connsiteX8" fmla="*/ 1739106 w 3090519"/>
              <a:gd name="connsiteY8" fmla="*/ 0 h 3103741"/>
              <a:gd name="connsiteX9" fmla="*/ 2201208 w 3090519"/>
              <a:gd name="connsiteY9" fmla="*/ 111123 h 3103741"/>
              <a:gd name="connsiteX10" fmla="*/ 2527535 w 3090519"/>
              <a:gd name="connsiteY10" fmla="*/ 182722 h 3103741"/>
              <a:gd name="connsiteX11" fmla="*/ 2870435 w 3090519"/>
              <a:gd name="connsiteY11" fmla="*/ 579597 h 3103741"/>
              <a:gd name="connsiteX12" fmla="*/ 3089510 w 3090519"/>
              <a:gd name="connsiteY12" fmla="*/ 1176497 h 3103741"/>
              <a:gd name="connsiteX13" fmla="*/ 3056408 w 3090519"/>
              <a:gd name="connsiteY13" fmla="*/ 1632814 h 3103741"/>
              <a:gd name="connsiteX14" fmla="*/ 3049832 w 3090519"/>
              <a:gd name="connsiteY14" fmla="*/ 2045399 h 3103741"/>
              <a:gd name="connsiteX15" fmla="*/ 2841860 w 3090519"/>
              <a:gd name="connsiteY15" fmla="*/ 2471897 h 3103741"/>
              <a:gd name="connsiteX16" fmla="*/ 2467045 w 3090519"/>
              <a:gd name="connsiteY16" fmla="*/ 2928248 h 3103741"/>
              <a:gd name="connsiteX17" fmla="*/ 1537889 w 3090519"/>
              <a:gd name="connsiteY17" fmla="*/ 3103741 h 3103741"/>
              <a:gd name="connsiteX18" fmla="*/ 856692 w 3090519"/>
              <a:gd name="connsiteY18" fmla="*/ 2951137 h 3103741"/>
              <a:gd name="connsiteX19" fmla="*/ 477119 w 3090519"/>
              <a:gd name="connsiteY19" fmla="*/ 2725916 h 3103741"/>
              <a:gd name="connsiteX20" fmla="*/ 376638 w 3090519"/>
              <a:gd name="connsiteY20" fmla="*/ 2350398 h 3103741"/>
              <a:gd name="connsiteX21" fmla="*/ 114526 w 3090519"/>
              <a:gd name="connsiteY21" fmla="*/ 2026349 h 3103741"/>
              <a:gd name="connsiteX0" fmla="*/ 114526 w 3090519"/>
              <a:gd name="connsiteY0" fmla="*/ 2026349 h 3103741"/>
              <a:gd name="connsiteX1" fmla="*/ 66910 w 3090519"/>
              <a:gd name="connsiteY1" fmla="*/ 1817847 h 3103741"/>
              <a:gd name="connsiteX2" fmla="*/ 19285 w 3090519"/>
              <a:gd name="connsiteY2" fmla="*/ 1567022 h 3103741"/>
              <a:gd name="connsiteX3" fmla="*/ 0 w 3090519"/>
              <a:gd name="connsiteY3" fmla="*/ 1191489 h 3103741"/>
              <a:gd name="connsiteX4" fmla="*/ 254236 w 3090519"/>
              <a:gd name="connsiteY4" fmla="*/ 852647 h 3103741"/>
              <a:gd name="connsiteX5" fmla="*/ 356725 w 3090519"/>
              <a:gd name="connsiteY5" fmla="*/ 666748 h 3103741"/>
              <a:gd name="connsiteX6" fmla="*/ 1031552 w 3090519"/>
              <a:gd name="connsiteY6" fmla="*/ 466725 h 3103741"/>
              <a:gd name="connsiteX7" fmla="*/ 1135990 w 3090519"/>
              <a:gd name="connsiteY7" fmla="*/ 83427 h 3103741"/>
              <a:gd name="connsiteX8" fmla="*/ 1739106 w 3090519"/>
              <a:gd name="connsiteY8" fmla="*/ 0 h 3103741"/>
              <a:gd name="connsiteX9" fmla="*/ 2201208 w 3090519"/>
              <a:gd name="connsiteY9" fmla="*/ 111123 h 3103741"/>
              <a:gd name="connsiteX10" fmla="*/ 2527535 w 3090519"/>
              <a:gd name="connsiteY10" fmla="*/ 182722 h 3103741"/>
              <a:gd name="connsiteX11" fmla="*/ 2870435 w 3090519"/>
              <a:gd name="connsiteY11" fmla="*/ 579597 h 3103741"/>
              <a:gd name="connsiteX12" fmla="*/ 3089510 w 3090519"/>
              <a:gd name="connsiteY12" fmla="*/ 1176497 h 3103741"/>
              <a:gd name="connsiteX13" fmla="*/ 3056408 w 3090519"/>
              <a:gd name="connsiteY13" fmla="*/ 1632814 h 3103741"/>
              <a:gd name="connsiteX14" fmla="*/ 3049832 w 3090519"/>
              <a:gd name="connsiteY14" fmla="*/ 2045399 h 3103741"/>
              <a:gd name="connsiteX15" fmla="*/ 2841860 w 3090519"/>
              <a:gd name="connsiteY15" fmla="*/ 2471897 h 3103741"/>
              <a:gd name="connsiteX16" fmla="*/ 2467045 w 3090519"/>
              <a:gd name="connsiteY16" fmla="*/ 2928248 h 3103741"/>
              <a:gd name="connsiteX17" fmla="*/ 1537889 w 3090519"/>
              <a:gd name="connsiteY17" fmla="*/ 3103741 h 3103741"/>
              <a:gd name="connsiteX18" fmla="*/ 856692 w 3090519"/>
              <a:gd name="connsiteY18" fmla="*/ 2951137 h 3103741"/>
              <a:gd name="connsiteX19" fmla="*/ 477119 w 3090519"/>
              <a:gd name="connsiteY19" fmla="*/ 2725916 h 3103741"/>
              <a:gd name="connsiteX20" fmla="*/ 376638 w 3090519"/>
              <a:gd name="connsiteY20" fmla="*/ 2350398 h 3103741"/>
              <a:gd name="connsiteX21" fmla="*/ 114526 w 3090519"/>
              <a:gd name="connsiteY21" fmla="*/ 2026349 h 3103741"/>
              <a:gd name="connsiteX0" fmla="*/ 114526 w 3090519"/>
              <a:gd name="connsiteY0" fmla="*/ 2026349 h 3103741"/>
              <a:gd name="connsiteX1" fmla="*/ 66910 w 3090519"/>
              <a:gd name="connsiteY1" fmla="*/ 1817847 h 3103741"/>
              <a:gd name="connsiteX2" fmla="*/ 19285 w 3090519"/>
              <a:gd name="connsiteY2" fmla="*/ 1567022 h 3103741"/>
              <a:gd name="connsiteX3" fmla="*/ 0 w 3090519"/>
              <a:gd name="connsiteY3" fmla="*/ 1191489 h 3103741"/>
              <a:gd name="connsiteX4" fmla="*/ 254236 w 3090519"/>
              <a:gd name="connsiteY4" fmla="*/ 852647 h 3103741"/>
              <a:gd name="connsiteX5" fmla="*/ 356725 w 3090519"/>
              <a:gd name="connsiteY5" fmla="*/ 666748 h 3103741"/>
              <a:gd name="connsiteX6" fmla="*/ 460052 w 3090519"/>
              <a:gd name="connsiteY6" fmla="*/ 469900 h 3103741"/>
              <a:gd name="connsiteX7" fmla="*/ 1135990 w 3090519"/>
              <a:gd name="connsiteY7" fmla="*/ 83427 h 3103741"/>
              <a:gd name="connsiteX8" fmla="*/ 1739106 w 3090519"/>
              <a:gd name="connsiteY8" fmla="*/ 0 h 3103741"/>
              <a:gd name="connsiteX9" fmla="*/ 2201208 w 3090519"/>
              <a:gd name="connsiteY9" fmla="*/ 111123 h 3103741"/>
              <a:gd name="connsiteX10" fmla="*/ 2527535 w 3090519"/>
              <a:gd name="connsiteY10" fmla="*/ 182722 h 3103741"/>
              <a:gd name="connsiteX11" fmla="*/ 2870435 w 3090519"/>
              <a:gd name="connsiteY11" fmla="*/ 579597 h 3103741"/>
              <a:gd name="connsiteX12" fmla="*/ 3089510 w 3090519"/>
              <a:gd name="connsiteY12" fmla="*/ 1176497 h 3103741"/>
              <a:gd name="connsiteX13" fmla="*/ 3056408 w 3090519"/>
              <a:gd name="connsiteY13" fmla="*/ 1632814 h 3103741"/>
              <a:gd name="connsiteX14" fmla="*/ 3049832 w 3090519"/>
              <a:gd name="connsiteY14" fmla="*/ 2045399 h 3103741"/>
              <a:gd name="connsiteX15" fmla="*/ 2841860 w 3090519"/>
              <a:gd name="connsiteY15" fmla="*/ 2471897 h 3103741"/>
              <a:gd name="connsiteX16" fmla="*/ 2467045 w 3090519"/>
              <a:gd name="connsiteY16" fmla="*/ 2928248 h 3103741"/>
              <a:gd name="connsiteX17" fmla="*/ 1537889 w 3090519"/>
              <a:gd name="connsiteY17" fmla="*/ 3103741 h 3103741"/>
              <a:gd name="connsiteX18" fmla="*/ 856692 w 3090519"/>
              <a:gd name="connsiteY18" fmla="*/ 2951137 h 3103741"/>
              <a:gd name="connsiteX19" fmla="*/ 477119 w 3090519"/>
              <a:gd name="connsiteY19" fmla="*/ 2725916 h 3103741"/>
              <a:gd name="connsiteX20" fmla="*/ 376638 w 3090519"/>
              <a:gd name="connsiteY20" fmla="*/ 2350398 h 3103741"/>
              <a:gd name="connsiteX21" fmla="*/ 114526 w 3090519"/>
              <a:gd name="connsiteY21" fmla="*/ 2026349 h 3103741"/>
              <a:gd name="connsiteX0" fmla="*/ 230975 w 3206968"/>
              <a:gd name="connsiteY0" fmla="*/ 2026349 h 3103741"/>
              <a:gd name="connsiteX1" fmla="*/ 183359 w 3206968"/>
              <a:gd name="connsiteY1" fmla="*/ 1817847 h 3103741"/>
              <a:gd name="connsiteX2" fmla="*/ 135734 w 3206968"/>
              <a:gd name="connsiteY2" fmla="*/ 1567022 h 3103741"/>
              <a:gd name="connsiteX3" fmla="*/ 116449 w 3206968"/>
              <a:gd name="connsiteY3" fmla="*/ 1191489 h 3103741"/>
              <a:gd name="connsiteX4" fmla="*/ 370685 w 3206968"/>
              <a:gd name="connsiteY4" fmla="*/ 852647 h 3103741"/>
              <a:gd name="connsiteX5" fmla="*/ 473174 w 3206968"/>
              <a:gd name="connsiteY5" fmla="*/ 666748 h 3103741"/>
              <a:gd name="connsiteX6" fmla="*/ 576501 w 3206968"/>
              <a:gd name="connsiteY6" fmla="*/ 469900 h 3103741"/>
              <a:gd name="connsiteX7" fmla="*/ 1252439 w 3206968"/>
              <a:gd name="connsiteY7" fmla="*/ 83427 h 3103741"/>
              <a:gd name="connsiteX8" fmla="*/ 1855555 w 3206968"/>
              <a:gd name="connsiteY8" fmla="*/ 0 h 3103741"/>
              <a:gd name="connsiteX9" fmla="*/ 2317657 w 3206968"/>
              <a:gd name="connsiteY9" fmla="*/ 111123 h 3103741"/>
              <a:gd name="connsiteX10" fmla="*/ 2643984 w 3206968"/>
              <a:gd name="connsiteY10" fmla="*/ 182722 h 3103741"/>
              <a:gd name="connsiteX11" fmla="*/ 2986884 w 3206968"/>
              <a:gd name="connsiteY11" fmla="*/ 579597 h 3103741"/>
              <a:gd name="connsiteX12" fmla="*/ 3205959 w 3206968"/>
              <a:gd name="connsiteY12" fmla="*/ 1176497 h 3103741"/>
              <a:gd name="connsiteX13" fmla="*/ 3172857 w 3206968"/>
              <a:gd name="connsiteY13" fmla="*/ 1632814 h 3103741"/>
              <a:gd name="connsiteX14" fmla="*/ 3166281 w 3206968"/>
              <a:gd name="connsiteY14" fmla="*/ 2045399 h 3103741"/>
              <a:gd name="connsiteX15" fmla="*/ 2958309 w 3206968"/>
              <a:gd name="connsiteY15" fmla="*/ 2471897 h 3103741"/>
              <a:gd name="connsiteX16" fmla="*/ 2583494 w 3206968"/>
              <a:gd name="connsiteY16" fmla="*/ 2928248 h 3103741"/>
              <a:gd name="connsiteX17" fmla="*/ 1654338 w 3206968"/>
              <a:gd name="connsiteY17" fmla="*/ 3103741 h 3103741"/>
              <a:gd name="connsiteX18" fmla="*/ 973141 w 3206968"/>
              <a:gd name="connsiteY18" fmla="*/ 2951137 h 3103741"/>
              <a:gd name="connsiteX19" fmla="*/ 593568 w 3206968"/>
              <a:gd name="connsiteY19" fmla="*/ 2725916 h 3103741"/>
              <a:gd name="connsiteX20" fmla="*/ 493087 w 3206968"/>
              <a:gd name="connsiteY20" fmla="*/ 2350398 h 3103741"/>
              <a:gd name="connsiteX21" fmla="*/ 230975 w 3206968"/>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68686"/>
              <a:gd name="connsiteX1" fmla="*/ 278748 w 3302357"/>
              <a:gd name="connsiteY1" fmla="*/ 1817847 h 3168686"/>
              <a:gd name="connsiteX2" fmla="*/ 231123 w 3302357"/>
              <a:gd name="connsiteY2" fmla="*/ 1567022 h 3168686"/>
              <a:gd name="connsiteX3" fmla="*/ 211838 w 3302357"/>
              <a:gd name="connsiteY3" fmla="*/ 1191489 h 3168686"/>
              <a:gd name="connsiteX4" fmla="*/ 466074 w 3302357"/>
              <a:gd name="connsiteY4" fmla="*/ 852647 h 3168686"/>
              <a:gd name="connsiteX5" fmla="*/ 568563 w 3302357"/>
              <a:gd name="connsiteY5" fmla="*/ 666748 h 3168686"/>
              <a:gd name="connsiteX6" fmla="*/ 671890 w 3302357"/>
              <a:gd name="connsiteY6" fmla="*/ 469900 h 3168686"/>
              <a:gd name="connsiteX7" fmla="*/ 1347828 w 3302357"/>
              <a:gd name="connsiteY7" fmla="*/ 83427 h 3168686"/>
              <a:gd name="connsiteX8" fmla="*/ 1950944 w 3302357"/>
              <a:gd name="connsiteY8" fmla="*/ 0 h 3168686"/>
              <a:gd name="connsiteX9" fmla="*/ 2413046 w 3302357"/>
              <a:gd name="connsiteY9" fmla="*/ 111123 h 3168686"/>
              <a:gd name="connsiteX10" fmla="*/ 2739373 w 3302357"/>
              <a:gd name="connsiteY10" fmla="*/ 182722 h 3168686"/>
              <a:gd name="connsiteX11" fmla="*/ 3082273 w 3302357"/>
              <a:gd name="connsiteY11" fmla="*/ 579597 h 3168686"/>
              <a:gd name="connsiteX12" fmla="*/ 3301348 w 3302357"/>
              <a:gd name="connsiteY12" fmla="*/ 1176497 h 3168686"/>
              <a:gd name="connsiteX13" fmla="*/ 3268246 w 3302357"/>
              <a:gd name="connsiteY13" fmla="*/ 1632814 h 3168686"/>
              <a:gd name="connsiteX14" fmla="*/ 3261670 w 3302357"/>
              <a:gd name="connsiteY14" fmla="*/ 2045399 h 3168686"/>
              <a:gd name="connsiteX15" fmla="*/ 3053698 w 3302357"/>
              <a:gd name="connsiteY15" fmla="*/ 2471897 h 3168686"/>
              <a:gd name="connsiteX16" fmla="*/ 2678883 w 3302357"/>
              <a:gd name="connsiteY16" fmla="*/ 2928248 h 3168686"/>
              <a:gd name="connsiteX17" fmla="*/ 1749727 w 3302357"/>
              <a:gd name="connsiteY17" fmla="*/ 3103741 h 3168686"/>
              <a:gd name="connsiteX18" fmla="*/ 1068530 w 3302357"/>
              <a:gd name="connsiteY18" fmla="*/ 2951137 h 3168686"/>
              <a:gd name="connsiteX19" fmla="*/ 688957 w 3302357"/>
              <a:gd name="connsiteY19" fmla="*/ 2725916 h 3168686"/>
              <a:gd name="connsiteX20" fmla="*/ 588476 w 3302357"/>
              <a:gd name="connsiteY20" fmla="*/ 2350398 h 3168686"/>
              <a:gd name="connsiteX21" fmla="*/ 326364 w 3302357"/>
              <a:gd name="connsiteY21" fmla="*/ 2026349 h 3168686"/>
              <a:gd name="connsiteX0" fmla="*/ 326364 w 3302357"/>
              <a:gd name="connsiteY0" fmla="*/ 2026349 h 3239705"/>
              <a:gd name="connsiteX1" fmla="*/ 278748 w 3302357"/>
              <a:gd name="connsiteY1" fmla="*/ 1817847 h 3239705"/>
              <a:gd name="connsiteX2" fmla="*/ 231123 w 3302357"/>
              <a:gd name="connsiteY2" fmla="*/ 1567022 h 3239705"/>
              <a:gd name="connsiteX3" fmla="*/ 211838 w 3302357"/>
              <a:gd name="connsiteY3" fmla="*/ 1191489 h 3239705"/>
              <a:gd name="connsiteX4" fmla="*/ 466074 w 3302357"/>
              <a:gd name="connsiteY4" fmla="*/ 852647 h 3239705"/>
              <a:gd name="connsiteX5" fmla="*/ 568563 w 3302357"/>
              <a:gd name="connsiteY5" fmla="*/ 666748 h 3239705"/>
              <a:gd name="connsiteX6" fmla="*/ 671890 w 3302357"/>
              <a:gd name="connsiteY6" fmla="*/ 469900 h 3239705"/>
              <a:gd name="connsiteX7" fmla="*/ 1347828 w 3302357"/>
              <a:gd name="connsiteY7" fmla="*/ 83427 h 3239705"/>
              <a:gd name="connsiteX8" fmla="*/ 1950944 w 3302357"/>
              <a:gd name="connsiteY8" fmla="*/ 0 h 3239705"/>
              <a:gd name="connsiteX9" fmla="*/ 2413046 w 3302357"/>
              <a:gd name="connsiteY9" fmla="*/ 111123 h 3239705"/>
              <a:gd name="connsiteX10" fmla="*/ 2739373 w 3302357"/>
              <a:gd name="connsiteY10" fmla="*/ 182722 h 3239705"/>
              <a:gd name="connsiteX11" fmla="*/ 3082273 w 3302357"/>
              <a:gd name="connsiteY11" fmla="*/ 579597 h 3239705"/>
              <a:gd name="connsiteX12" fmla="*/ 3301348 w 3302357"/>
              <a:gd name="connsiteY12" fmla="*/ 1176497 h 3239705"/>
              <a:gd name="connsiteX13" fmla="*/ 3268246 w 3302357"/>
              <a:gd name="connsiteY13" fmla="*/ 1632814 h 3239705"/>
              <a:gd name="connsiteX14" fmla="*/ 3261670 w 3302357"/>
              <a:gd name="connsiteY14" fmla="*/ 2045399 h 3239705"/>
              <a:gd name="connsiteX15" fmla="*/ 3053698 w 3302357"/>
              <a:gd name="connsiteY15" fmla="*/ 2471897 h 3239705"/>
              <a:gd name="connsiteX16" fmla="*/ 2678883 w 3302357"/>
              <a:gd name="connsiteY16" fmla="*/ 2928248 h 3239705"/>
              <a:gd name="connsiteX17" fmla="*/ 1749727 w 3302357"/>
              <a:gd name="connsiteY17" fmla="*/ 3103741 h 3239705"/>
              <a:gd name="connsiteX18" fmla="*/ 1068530 w 3302357"/>
              <a:gd name="connsiteY18" fmla="*/ 2951137 h 3239705"/>
              <a:gd name="connsiteX19" fmla="*/ 688957 w 3302357"/>
              <a:gd name="connsiteY19" fmla="*/ 2725916 h 3239705"/>
              <a:gd name="connsiteX20" fmla="*/ 588476 w 3302357"/>
              <a:gd name="connsiteY20" fmla="*/ 2350398 h 3239705"/>
              <a:gd name="connsiteX21" fmla="*/ 326364 w 3302357"/>
              <a:gd name="connsiteY21" fmla="*/ 2026349 h 3239705"/>
              <a:gd name="connsiteX0" fmla="*/ 326364 w 3302357"/>
              <a:gd name="connsiteY0" fmla="*/ 2026349 h 3241374"/>
              <a:gd name="connsiteX1" fmla="*/ 278748 w 3302357"/>
              <a:gd name="connsiteY1" fmla="*/ 1817847 h 3241374"/>
              <a:gd name="connsiteX2" fmla="*/ 231123 w 3302357"/>
              <a:gd name="connsiteY2" fmla="*/ 1567022 h 3241374"/>
              <a:gd name="connsiteX3" fmla="*/ 211838 w 3302357"/>
              <a:gd name="connsiteY3" fmla="*/ 1191489 h 3241374"/>
              <a:gd name="connsiteX4" fmla="*/ 466074 w 3302357"/>
              <a:gd name="connsiteY4" fmla="*/ 852647 h 3241374"/>
              <a:gd name="connsiteX5" fmla="*/ 568563 w 3302357"/>
              <a:gd name="connsiteY5" fmla="*/ 666748 h 3241374"/>
              <a:gd name="connsiteX6" fmla="*/ 671890 w 3302357"/>
              <a:gd name="connsiteY6" fmla="*/ 469900 h 3241374"/>
              <a:gd name="connsiteX7" fmla="*/ 1347828 w 3302357"/>
              <a:gd name="connsiteY7" fmla="*/ 83427 h 3241374"/>
              <a:gd name="connsiteX8" fmla="*/ 1950944 w 3302357"/>
              <a:gd name="connsiteY8" fmla="*/ 0 h 3241374"/>
              <a:gd name="connsiteX9" fmla="*/ 2413046 w 3302357"/>
              <a:gd name="connsiteY9" fmla="*/ 111123 h 3241374"/>
              <a:gd name="connsiteX10" fmla="*/ 2739373 w 3302357"/>
              <a:gd name="connsiteY10" fmla="*/ 182722 h 3241374"/>
              <a:gd name="connsiteX11" fmla="*/ 3082273 w 3302357"/>
              <a:gd name="connsiteY11" fmla="*/ 579597 h 3241374"/>
              <a:gd name="connsiteX12" fmla="*/ 3301348 w 3302357"/>
              <a:gd name="connsiteY12" fmla="*/ 1176497 h 3241374"/>
              <a:gd name="connsiteX13" fmla="*/ 3268246 w 3302357"/>
              <a:gd name="connsiteY13" fmla="*/ 1632814 h 3241374"/>
              <a:gd name="connsiteX14" fmla="*/ 3261670 w 3302357"/>
              <a:gd name="connsiteY14" fmla="*/ 2045399 h 3241374"/>
              <a:gd name="connsiteX15" fmla="*/ 3053698 w 3302357"/>
              <a:gd name="connsiteY15" fmla="*/ 2471897 h 3241374"/>
              <a:gd name="connsiteX16" fmla="*/ 2678883 w 3302357"/>
              <a:gd name="connsiteY16" fmla="*/ 2928248 h 3241374"/>
              <a:gd name="connsiteX17" fmla="*/ 1749727 w 3302357"/>
              <a:gd name="connsiteY17" fmla="*/ 3103741 h 3241374"/>
              <a:gd name="connsiteX18" fmla="*/ 1068530 w 3302357"/>
              <a:gd name="connsiteY18" fmla="*/ 2951137 h 3241374"/>
              <a:gd name="connsiteX19" fmla="*/ 688957 w 3302357"/>
              <a:gd name="connsiteY19" fmla="*/ 2725916 h 3241374"/>
              <a:gd name="connsiteX20" fmla="*/ 588476 w 3302357"/>
              <a:gd name="connsiteY20" fmla="*/ 2350398 h 3241374"/>
              <a:gd name="connsiteX21" fmla="*/ 326364 w 3302357"/>
              <a:gd name="connsiteY21" fmla="*/ 2026349 h 3241374"/>
              <a:gd name="connsiteX0" fmla="*/ 326364 w 3302357"/>
              <a:gd name="connsiteY0" fmla="*/ 2026349 h 3316553"/>
              <a:gd name="connsiteX1" fmla="*/ 278748 w 3302357"/>
              <a:gd name="connsiteY1" fmla="*/ 1817847 h 3316553"/>
              <a:gd name="connsiteX2" fmla="*/ 231123 w 3302357"/>
              <a:gd name="connsiteY2" fmla="*/ 1567022 h 3316553"/>
              <a:gd name="connsiteX3" fmla="*/ 211838 w 3302357"/>
              <a:gd name="connsiteY3" fmla="*/ 1191489 h 3316553"/>
              <a:gd name="connsiteX4" fmla="*/ 466074 w 3302357"/>
              <a:gd name="connsiteY4" fmla="*/ 852647 h 3316553"/>
              <a:gd name="connsiteX5" fmla="*/ 568563 w 3302357"/>
              <a:gd name="connsiteY5" fmla="*/ 666748 h 3316553"/>
              <a:gd name="connsiteX6" fmla="*/ 671890 w 3302357"/>
              <a:gd name="connsiteY6" fmla="*/ 469900 h 3316553"/>
              <a:gd name="connsiteX7" fmla="*/ 1347828 w 3302357"/>
              <a:gd name="connsiteY7" fmla="*/ 83427 h 3316553"/>
              <a:gd name="connsiteX8" fmla="*/ 1950944 w 3302357"/>
              <a:gd name="connsiteY8" fmla="*/ 0 h 3316553"/>
              <a:gd name="connsiteX9" fmla="*/ 2413046 w 3302357"/>
              <a:gd name="connsiteY9" fmla="*/ 111123 h 3316553"/>
              <a:gd name="connsiteX10" fmla="*/ 2739373 w 3302357"/>
              <a:gd name="connsiteY10" fmla="*/ 182722 h 3316553"/>
              <a:gd name="connsiteX11" fmla="*/ 3082273 w 3302357"/>
              <a:gd name="connsiteY11" fmla="*/ 579597 h 3316553"/>
              <a:gd name="connsiteX12" fmla="*/ 3301348 w 3302357"/>
              <a:gd name="connsiteY12" fmla="*/ 1176497 h 3316553"/>
              <a:gd name="connsiteX13" fmla="*/ 3268246 w 3302357"/>
              <a:gd name="connsiteY13" fmla="*/ 1632814 h 3316553"/>
              <a:gd name="connsiteX14" fmla="*/ 3261670 w 3302357"/>
              <a:gd name="connsiteY14" fmla="*/ 2045399 h 3316553"/>
              <a:gd name="connsiteX15" fmla="*/ 3053698 w 3302357"/>
              <a:gd name="connsiteY15" fmla="*/ 2471897 h 3316553"/>
              <a:gd name="connsiteX16" fmla="*/ 2678883 w 3302357"/>
              <a:gd name="connsiteY16" fmla="*/ 2928248 h 3316553"/>
              <a:gd name="connsiteX17" fmla="*/ 1749727 w 3302357"/>
              <a:gd name="connsiteY17" fmla="*/ 3103741 h 3316553"/>
              <a:gd name="connsiteX18" fmla="*/ 1068530 w 3302357"/>
              <a:gd name="connsiteY18" fmla="*/ 2951137 h 3316553"/>
              <a:gd name="connsiteX19" fmla="*/ 688957 w 3302357"/>
              <a:gd name="connsiteY19" fmla="*/ 2725916 h 3316553"/>
              <a:gd name="connsiteX20" fmla="*/ 588476 w 3302357"/>
              <a:gd name="connsiteY20" fmla="*/ 2350398 h 3316553"/>
              <a:gd name="connsiteX21" fmla="*/ 326364 w 3302357"/>
              <a:gd name="connsiteY21" fmla="*/ 2026349 h 3316553"/>
              <a:gd name="connsiteX0" fmla="*/ 326364 w 3302357"/>
              <a:gd name="connsiteY0" fmla="*/ 2026349 h 3306953"/>
              <a:gd name="connsiteX1" fmla="*/ 278748 w 3302357"/>
              <a:gd name="connsiteY1" fmla="*/ 1817847 h 3306953"/>
              <a:gd name="connsiteX2" fmla="*/ 231123 w 3302357"/>
              <a:gd name="connsiteY2" fmla="*/ 1567022 h 3306953"/>
              <a:gd name="connsiteX3" fmla="*/ 211838 w 3302357"/>
              <a:gd name="connsiteY3" fmla="*/ 1191489 h 3306953"/>
              <a:gd name="connsiteX4" fmla="*/ 466074 w 3302357"/>
              <a:gd name="connsiteY4" fmla="*/ 852647 h 3306953"/>
              <a:gd name="connsiteX5" fmla="*/ 568563 w 3302357"/>
              <a:gd name="connsiteY5" fmla="*/ 666748 h 3306953"/>
              <a:gd name="connsiteX6" fmla="*/ 671890 w 3302357"/>
              <a:gd name="connsiteY6" fmla="*/ 469900 h 3306953"/>
              <a:gd name="connsiteX7" fmla="*/ 1347828 w 3302357"/>
              <a:gd name="connsiteY7" fmla="*/ 83427 h 3306953"/>
              <a:gd name="connsiteX8" fmla="*/ 1950944 w 3302357"/>
              <a:gd name="connsiteY8" fmla="*/ 0 h 3306953"/>
              <a:gd name="connsiteX9" fmla="*/ 2413046 w 3302357"/>
              <a:gd name="connsiteY9" fmla="*/ 111123 h 3306953"/>
              <a:gd name="connsiteX10" fmla="*/ 2739373 w 3302357"/>
              <a:gd name="connsiteY10" fmla="*/ 182722 h 3306953"/>
              <a:gd name="connsiteX11" fmla="*/ 3082273 w 3302357"/>
              <a:gd name="connsiteY11" fmla="*/ 579597 h 3306953"/>
              <a:gd name="connsiteX12" fmla="*/ 3301348 w 3302357"/>
              <a:gd name="connsiteY12" fmla="*/ 1176497 h 3306953"/>
              <a:gd name="connsiteX13" fmla="*/ 3268246 w 3302357"/>
              <a:gd name="connsiteY13" fmla="*/ 1632814 h 3306953"/>
              <a:gd name="connsiteX14" fmla="*/ 3261670 w 3302357"/>
              <a:gd name="connsiteY14" fmla="*/ 2045399 h 3306953"/>
              <a:gd name="connsiteX15" fmla="*/ 3053698 w 3302357"/>
              <a:gd name="connsiteY15" fmla="*/ 2471897 h 3306953"/>
              <a:gd name="connsiteX16" fmla="*/ 2678883 w 3302357"/>
              <a:gd name="connsiteY16" fmla="*/ 2928248 h 3306953"/>
              <a:gd name="connsiteX17" fmla="*/ 1749727 w 3302357"/>
              <a:gd name="connsiteY17" fmla="*/ 3103741 h 3306953"/>
              <a:gd name="connsiteX18" fmla="*/ 1068530 w 3302357"/>
              <a:gd name="connsiteY18" fmla="*/ 2951137 h 3306953"/>
              <a:gd name="connsiteX19" fmla="*/ 688957 w 3302357"/>
              <a:gd name="connsiteY19" fmla="*/ 2725916 h 3306953"/>
              <a:gd name="connsiteX20" fmla="*/ 588476 w 3302357"/>
              <a:gd name="connsiteY20" fmla="*/ 2350398 h 3306953"/>
              <a:gd name="connsiteX21" fmla="*/ 326364 w 3302357"/>
              <a:gd name="connsiteY21" fmla="*/ 2026349 h 3306953"/>
              <a:gd name="connsiteX0" fmla="*/ 326364 w 3302357"/>
              <a:gd name="connsiteY0" fmla="*/ 2026349 h 3312435"/>
              <a:gd name="connsiteX1" fmla="*/ 278748 w 3302357"/>
              <a:gd name="connsiteY1" fmla="*/ 1817847 h 3312435"/>
              <a:gd name="connsiteX2" fmla="*/ 231123 w 3302357"/>
              <a:gd name="connsiteY2" fmla="*/ 1567022 h 3312435"/>
              <a:gd name="connsiteX3" fmla="*/ 211838 w 3302357"/>
              <a:gd name="connsiteY3" fmla="*/ 1191489 h 3312435"/>
              <a:gd name="connsiteX4" fmla="*/ 466074 w 3302357"/>
              <a:gd name="connsiteY4" fmla="*/ 852647 h 3312435"/>
              <a:gd name="connsiteX5" fmla="*/ 568563 w 3302357"/>
              <a:gd name="connsiteY5" fmla="*/ 666748 h 3312435"/>
              <a:gd name="connsiteX6" fmla="*/ 671890 w 3302357"/>
              <a:gd name="connsiteY6" fmla="*/ 469900 h 3312435"/>
              <a:gd name="connsiteX7" fmla="*/ 1347828 w 3302357"/>
              <a:gd name="connsiteY7" fmla="*/ 83427 h 3312435"/>
              <a:gd name="connsiteX8" fmla="*/ 1950944 w 3302357"/>
              <a:gd name="connsiteY8" fmla="*/ 0 h 3312435"/>
              <a:gd name="connsiteX9" fmla="*/ 2413046 w 3302357"/>
              <a:gd name="connsiteY9" fmla="*/ 111123 h 3312435"/>
              <a:gd name="connsiteX10" fmla="*/ 2739373 w 3302357"/>
              <a:gd name="connsiteY10" fmla="*/ 182722 h 3312435"/>
              <a:gd name="connsiteX11" fmla="*/ 3082273 w 3302357"/>
              <a:gd name="connsiteY11" fmla="*/ 579597 h 3312435"/>
              <a:gd name="connsiteX12" fmla="*/ 3301348 w 3302357"/>
              <a:gd name="connsiteY12" fmla="*/ 1176497 h 3312435"/>
              <a:gd name="connsiteX13" fmla="*/ 3268246 w 3302357"/>
              <a:gd name="connsiteY13" fmla="*/ 1632814 h 3312435"/>
              <a:gd name="connsiteX14" fmla="*/ 3261670 w 3302357"/>
              <a:gd name="connsiteY14" fmla="*/ 2045399 h 3312435"/>
              <a:gd name="connsiteX15" fmla="*/ 3053698 w 3302357"/>
              <a:gd name="connsiteY15" fmla="*/ 2471897 h 3312435"/>
              <a:gd name="connsiteX16" fmla="*/ 2678883 w 3302357"/>
              <a:gd name="connsiteY16" fmla="*/ 2928248 h 3312435"/>
              <a:gd name="connsiteX17" fmla="*/ 1749727 w 3302357"/>
              <a:gd name="connsiteY17" fmla="*/ 3103741 h 3312435"/>
              <a:gd name="connsiteX18" fmla="*/ 1068530 w 3302357"/>
              <a:gd name="connsiteY18" fmla="*/ 2951137 h 3312435"/>
              <a:gd name="connsiteX19" fmla="*/ 688957 w 3302357"/>
              <a:gd name="connsiteY19" fmla="*/ 2725916 h 3312435"/>
              <a:gd name="connsiteX20" fmla="*/ 588476 w 3302357"/>
              <a:gd name="connsiteY20" fmla="*/ 2350398 h 3312435"/>
              <a:gd name="connsiteX21" fmla="*/ 326364 w 3302357"/>
              <a:gd name="connsiteY21" fmla="*/ 2026349 h 3312435"/>
              <a:gd name="connsiteX0" fmla="*/ 326364 w 3302357"/>
              <a:gd name="connsiteY0" fmla="*/ 2026349 h 3313807"/>
              <a:gd name="connsiteX1" fmla="*/ 278748 w 3302357"/>
              <a:gd name="connsiteY1" fmla="*/ 1817847 h 3313807"/>
              <a:gd name="connsiteX2" fmla="*/ 231123 w 3302357"/>
              <a:gd name="connsiteY2" fmla="*/ 1567022 h 3313807"/>
              <a:gd name="connsiteX3" fmla="*/ 211838 w 3302357"/>
              <a:gd name="connsiteY3" fmla="*/ 1191489 h 3313807"/>
              <a:gd name="connsiteX4" fmla="*/ 466074 w 3302357"/>
              <a:gd name="connsiteY4" fmla="*/ 852647 h 3313807"/>
              <a:gd name="connsiteX5" fmla="*/ 568563 w 3302357"/>
              <a:gd name="connsiteY5" fmla="*/ 666748 h 3313807"/>
              <a:gd name="connsiteX6" fmla="*/ 671890 w 3302357"/>
              <a:gd name="connsiteY6" fmla="*/ 469900 h 3313807"/>
              <a:gd name="connsiteX7" fmla="*/ 1347828 w 3302357"/>
              <a:gd name="connsiteY7" fmla="*/ 83427 h 3313807"/>
              <a:gd name="connsiteX8" fmla="*/ 1950944 w 3302357"/>
              <a:gd name="connsiteY8" fmla="*/ 0 h 3313807"/>
              <a:gd name="connsiteX9" fmla="*/ 2413046 w 3302357"/>
              <a:gd name="connsiteY9" fmla="*/ 111123 h 3313807"/>
              <a:gd name="connsiteX10" fmla="*/ 2739373 w 3302357"/>
              <a:gd name="connsiteY10" fmla="*/ 182722 h 3313807"/>
              <a:gd name="connsiteX11" fmla="*/ 3082273 w 3302357"/>
              <a:gd name="connsiteY11" fmla="*/ 579597 h 3313807"/>
              <a:gd name="connsiteX12" fmla="*/ 3301348 w 3302357"/>
              <a:gd name="connsiteY12" fmla="*/ 1176497 h 3313807"/>
              <a:gd name="connsiteX13" fmla="*/ 3268246 w 3302357"/>
              <a:gd name="connsiteY13" fmla="*/ 1632814 h 3313807"/>
              <a:gd name="connsiteX14" fmla="*/ 3261670 w 3302357"/>
              <a:gd name="connsiteY14" fmla="*/ 2045399 h 3313807"/>
              <a:gd name="connsiteX15" fmla="*/ 3053698 w 3302357"/>
              <a:gd name="connsiteY15" fmla="*/ 2471897 h 3313807"/>
              <a:gd name="connsiteX16" fmla="*/ 2678883 w 3302357"/>
              <a:gd name="connsiteY16" fmla="*/ 2928248 h 3313807"/>
              <a:gd name="connsiteX17" fmla="*/ 1749727 w 3302357"/>
              <a:gd name="connsiteY17" fmla="*/ 3103741 h 3313807"/>
              <a:gd name="connsiteX18" fmla="*/ 1068530 w 3302357"/>
              <a:gd name="connsiteY18" fmla="*/ 2951137 h 3313807"/>
              <a:gd name="connsiteX19" fmla="*/ 688957 w 3302357"/>
              <a:gd name="connsiteY19" fmla="*/ 2725916 h 3313807"/>
              <a:gd name="connsiteX20" fmla="*/ 588476 w 3302357"/>
              <a:gd name="connsiteY20" fmla="*/ 2350398 h 3313807"/>
              <a:gd name="connsiteX21" fmla="*/ 326364 w 3302357"/>
              <a:gd name="connsiteY21" fmla="*/ 2026349 h 3313807"/>
              <a:gd name="connsiteX0" fmla="*/ 326364 w 3302357"/>
              <a:gd name="connsiteY0" fmla="*/ 2026349 h 3313807"/>
              <a:gd name="connsiteX1" fmla="*/ 278748 w 3302357"/>
              <a:gd name="connsiteY1" fmla="*/ 1817847 h 3313807"/>
              <a:gd name="connsiteX2" fmla="*/ 231123 w 3302357"/>
              <a:gd name="connsiteY2" fmla="*/ 1567022 h 3313807"/>
              <a:gd name="connsiteX3" fmla="*/ 211838 w 3302357"/>
              <a:gd name="connsiteY3" fmla="*/ 1191489 h 3313807"/>
              <a:gd name="connsiteX4" fmla="*/ 466074 w 3302357"/>
              <a:gd name="connsiteY4" fmla="*/ 852647 h 3313807"/>
              <a:gd name="connsiteX5" fmla="*/ 568563 w 3302357"/>
              <a:gd name="connsiteY5" fmla="*/ 666748 h 3313807"/>
              <a:gd name="connsiteX6" fmla="*/ 671890 w 3302357"/>
              <a:gd name="connsiteY6" fmla="*/ 469900 h 3313807"/>
              <a:gd name="connsiteX7" fmla="*/ 1347828 w 3302357"/>
              <a:gd name="connsiteY7" fmla="*/ 83427 h 3313807"/>
              <a:gd name="connsiteX8" fmla="*/ 1950944 w 3302357"/>
              <a:gd name="connsiteY8" fmla="*/ 0 h 3313807"/>
              <a:gd name="connsiteX9" fmla="*/ 2413046 w 3302357"/>
              <a:gd name="connsiteY9" fmla="*/ 111123 h 3313807"/>
              <a:gd name="connsiteX10" fmla="*/ 2739373 w 3302357"/>
              <a:gd name="connsiteY10" fmla="*/ 182722 h 3313807"/>
              <a:gd name="connsiteX11" fmla="*/ 3082273 w 3302357"/>
              <a:gd name="connsiteY11" fmla="*/ 579597 h 3313807"/>
              <a:gd name="connsiteX12" fmla="*/ 3301348 w 3302357"/>
              <a:gd name="connsiteY12" fmla="*/ 1176497 h 3313807"/>
              <a:gd name="connsiteX13" fmla="*/ 3268246 w 3302357"/>
              <a:gd name="connsiteY13" fmla="*/ 1632814 h 3313807"/>
              <a:gd name="connsiteX14" fmla="*/ 3261670 w 3302357"/>
              <a:gd name="connsiteY14" fmla="*/ 2045399 h 3313807"/>
              <a:gd name="connsiteX15" fmla="*/ 3053698 w 3302357"/>
              <a:gd name="connsiteY15" fmla="*/ 2471897 h 3313807"/>
              <a:gd name="connsiteX16" fmla="*/ 2678883 w 3302357"/>
              <a:gd name="connsiteY16" fmla="*/ 2928248 h 3313807"/>
              <a:gd name="connsiteX17" fmla="*/ 1749727 w 3302357"/>
              <a:gd name="connsiteY17" fmla="*/ 3103741 h 3313807"/>
              <a:gd name="connsiteX18" fmla="*/ 1068530 w 3302357"/>
              <a:gd name="connsiteY18" fmla="*/ 2951137 h 3313807"/>
              <a:gd name="connsiteX19" fmla="*/ 688957 w 3302357"/>
              <a:gd name="connsiteY19" fmla="*/ 2725916 h 3313807"/>
              <a:gd name="connsiteX20" fmla="*/ 588476 w 3302357"/>
              <a:gd name="connsiteY20" fmla="*/ 2350398 h 3313807"/>
              <a:gd name="connsiteX21" fmla="*/ 326364 w 3302357"/>
              <a:gd name="connsiteY21" fmla="*/ 2026349 h 3313807"/>
              <a:gd name="connsiteX0" fmla="*/ 326364 w 3302357"/>
              <a:gd name="connsiteY0" fmla="*/ 2026349 h 3313807"/>
              <a:gd name="connsiteX1" fmla="*/ 278748 w 3302357"/>
              <a:gd name="connsiteY1" fmla="*/ 1817847 h 3313807"/>
              <a:gd name="connsiteX2" fmla="*/ 231123 w 3302357"/>
              <a:gd name="connsiteY2" fmla="*/ 1567022 h 3313807"/>
              <a:gd name="connsiteX3" fmla="*/ 211838 w 3302357"/>
              <a:gd name="connsiteY3" fmla="*/ 1191489 h 3313807"/>
              <a:gd name="connsiteX4" fmla="*/ 466074 w 3302357"/>
              <a:gd name="connsiteY4" fmla="*/ 852647 h 3313807"/>
              <a:gd name="connsiteX5" fmla="*/ 568563 w 3302357"/>
              <a:gd name="connsiteY5" fmla="*/ 666748 h 3313807"/>
              <a:gd name="connsiteX6" fmla="*/ 671890 w 3302357"/>
              <a:gd name="connsiteY6" fmla="*/ 469900 h 3313807"/>
              <a:gd name="connsiteX7" fmla="*/ 1347828 w 3302357"/>
              <a:gd name="connsiteY7" fmla="*/ 83427 h 3313807"/>
              <a:gd name="connsiteX8" fmla="*/ 1950944 w 3302357"/>
              <a:gd name="connsiteY8" fmla="*/ 0 h 3313807"/>
              <a:gd name="connsiteX9" fmla="*/ 2413046 w 3302357"/>
              <a:gd name="connsiteY9" fmla="*/ 111123 h 3313807"/>
              <a:gd name="connsiteX10" fmla="*/ 2739373 w 3302357"/>
              <a:gd name="connsiteY10" fmla="*/ 182722 h 3313807"/>
              <a:gd name="connsiteX11" fmla="*/ 3082273 w 3302357"/>
              <a:gd name="connsiteY11" fmla="*/ 579597 h 3313807"/>
              <a:gd name="connsiteX12" fmla="*/ 3301348 w 3302357"/>
              <a:gd name="connsiteY12" fmla="*/ 1176497 h 3313807"/>
              <a:gd name="connsiteX13" fmla="*/ 3268246 w 3302357"/>
              <a:gd name="connsiteY13" fmla="*/ 1632814 h 3313807"/>
              <a:gd name="connsiteX14" fmla="*/ 3261670 w 3302357"/>
              <a:gd name="connsiteY14" fmla="*/ 2045399 h 3313807"/>
              <a:gd name="connsiteX15" fmla="*/ 3053698 w 3302357"/>
              <a:gd name="connsiteY15" fmla="*/ 2471897 h 3313807"/>
              <a:gd name="connsiteX16" fmla="*/ 2678883 w 3302357"/>
              <a:gd name="connsiteY16" fmla="*/ 2928248 h 3313807"/>
              <a:gd name="connsiteX17" fmla="*/ 1749727 w 3302357"/>
              <a:gd name="connsiteY17" fmla="*/ 3103741 h 3313807"/>
              <a:gd name="connsiteX18" fmla="*/ 1068530 w 3302357"/>
              <a:gd name="connsiteY18" fmla="*/ 2951137 h 3313807"/>
              <a:gd name="connsiteX19" fmla="*/ 688957 w 3302357"/>
              <a:gd name="connsiteY19" fmla="*/ 2725916 h 3313807"/>
              <a:gd name="connsiteX20" fmla="*/ 588476 w 3302357"/>
              <a:gd name="connsiteY20" fmla="*/ 2350398 h 3313807"/>
              <a:gd name="connsiteX21" fmla="*/ 326364 w 3302357"/>
              <a:gd name="connsiteY21" fmla="*/ 2026349 h 3313807"/>
              <a:gd name="connsiteX0" fmla="*/ 326364 w 3302357"/>
              <a:gd name="connsiteY0" fmla="*/ 2026349 h 3313807"/>
              <a:gd name="connsiteX1" fmla="*/ 278748 w 3302357"/>
              <a:gd name="connsiteY1" fmla="*/ 1817847 h 3313807"/>
              <a:gd name="connsiteX2" fmla="*/ 231123 w 3302357"/>
              <a:gd name="connsiteY2" fmla="*/ 1567022 h 3313807"/>
              <a:gd name="connsiteX3" fmla="*/ 211838 w 3302357"/>
              <a:gd name="connsiteY3" fmla="*/ 1191489 h 3313807"/>
              <a:gd name="connsiteX4" fmla="*/ 466074 w 3302357"/>
              <a:gd name="connsiteY4" fmla="*/ 852647 h 3313807"/>
              <a:gd name="connsiteX5" fmla="*/ 568563 w 3302357"/>
              <a:gd name="connsiteY5" fmla="*/ 666748 h 3313807"/>
              <a:gd name="connsiteX6" fmla="*/ 671890 w 3302357"/>
              <a:gd name="connsiteY6" fmla="*/ 469900 h 3313807"/>
              <a:gd name="connsiteX7" fmla="*/ 1347828 w 3302357"/>
              <a:gd name="connsiteY7" fmla="*/ 83427 h 3313807"/>
              <a:gd name="connsiteX8" fmla="*/ 1950944 w 3302357"/>
              <a:gd name="connsiteY8" fmla="*/ 0 h 3313807"/>
              <a:gd name="connsiteX9" fmla="*/ 2413046 w 3302357"/>
              <a:gd name="connsiteY9" fmla="*/ 111123 h 3313807"/>
              <a:gd name="connsiteX10" fmla="*/ 2739373 w 3302357"/>
              <a:gd name="connsiteY10" fmla="*/ 182722 h 3313807"/>
              <a:gd name="connsiteX11" fmla="*/ 3082273 w 3302357"/>
              <a:gd name="connsiteY11" fmla="*/ 579597 h 3313807"/>
              <a:gd name="connsiteX12" fmla="*/ 3301348 w 3302357"/>
              <a:gd name="connsiteY12" fmla="*/ 1176497 h 3313807"/>
              <a:gd name="connsiteX13" fmla="*/ 3268246 w 3302357"/>
              <a:gd name="connsiteY13" fmla="*/ 1632814 h 3313807"/>
              <a:gd name="connsiteX14" fmla="*/ 3261670 w 3302357"/>
              <a:gd name="connsiteY14" fmla="*/ 2045399 h 3313807"/>
              <a:gd name="connsiteX15" fmla="*/ 3053698 w 3302357"/>
              <a:gd name="connsiteY15" fmla="*/ 2471897 h 3313807"/>
              <a:gd name="connsiteX16" fmla="*/ 2678883 w 3302357"/>
              <a:gd name="connsiteY16" fmla="*/ 2928248 h 3313807"/>
              <a:gd name="connsiteX17" fmla="*/ 1749727 w 3302357"/>
              <a:gd name="connsiteY17" fmla="*/ 3103741 h 3313807"/>
              <a:gd name="connsiteX18" fmla="*/ 1068530 w 3302357"/>
              <a:gd name="connsiteY18" fmla="*/ 2951137 h 3313807"/>
              <a:gd name="connsiteX19" fmla="*/ 688957 w 3302357"/>
              <a:gd name="connsiteY19" fmla="*/ 2725916 h 3313807"/>
              <a:gd name="connsiteX20" fmla="*/ 588476 w 3302357"/>
              <a:gd name="connsiteY20" fmla="*/ 2350398 h 3313807"/>
              <a:gd name="connsiteX21" fmla="*/ 326364 w 3302357"/>
              <a:gd name="connsiteY21" fmla="*/ 2026349 h 3313807"/>
              <a:gd name="connsiteX0" fmla="*/ 326364 w 3302357"/>
              <a:gd name="connsiteY0" fmla="*/ 2026349 h 3313807"/>
              <a:gd name="connsiteX1" fmla="*/ 278748 w 3302357"/>
              <a:gd name="connsiteY1" fmla="*/ 1817847 h 3313807"/>
              <a:gd name="connsiteX2" fmla="*/ 231123 w 3302357"/>
              <a:gd name="connsiteY2" fmla="*/ 1567022 h 3313807"/>
              <a:gd name="connsiteX3" fmla="*/ 211838 w 3302357"/>
              <a:gd name="connsiteY3" fmla="*/ 1191489 h 3313807"/>
              <a:gd name="connsiteX4" fmla="*/ 466074 w 3302357"/>
              <a:gd name="connsiteY4" fmla="*/ 852647 h 3313807"/>
              <a:gd name="connsiteX5" fmla="*/ 568563 w 3302357"/>
              <a:gd name="connsiteY5" fmla="*/ 666748 h 3313807"/>
              <a:gd name="connsiteX6" fmla="*/ 671890 w 3302357"/>
              <a:gd name="connsiteY6" fmla="*/ 469900 h 3313807"/>
              <a:gd name="connsiteX7" fmla="*/ 1347828 w 3302357"/>
              <a:gd name="connsiteY7" fmla="*/ 83427 h 3313807"/>
              <a:gd name="connsiteX8" fmla="*/ 1950944 w 3302357"/>
              <a:gd name="connsiteY8" fmla="*/ 0 h 3313807"/>
              <a:gd name="connsiteX9" fmla="*/ 2413046 w 3302357"/>
              <a:gd name="connsiteY9" fmla="*/ 111123 h 3313807"/>
              <a:gd name="connsiteX10" fmla="*/ 2739373 w 3302357"/>
              <a:gd name="connsiteY10" fmla="*/ 182722 h 3313807"/>
              <a:gd name="connsiteX11" fmla="*/ 3082273 w 3302357"/>
              <a:gd name="connsiteY11" fmla="*/ 579597 h 3313807"/>
              <a:gd name="connsiteX12" fmla="*/ 3301348 w 3302357"/>
              <a:gd name="connsiteY12" fmla="*/ 1176497 h 3313807"/>
              <a:gd name="connsiteX13" fmla="*/ 3268246 w 3302357"/>
              <a:gd name="connsiteY13" fmla="*/ 1632814 h 3313807"/>
              <a:gd name="connsiteX14" fmla="*/ 3261670 w 3302357"/>
              <a:gd name="connsiteY14" fmla="*/ 2045399 h 3313807"/>
              <a:gd name="connsiteX15" fmla="*/ 3053698 w 3302357"/>
              <a:gd name="connsiteY15" fmla="*/ 2471897 h 3313807"/>
              <a:gd name="connsiteX16" fmla="*/ 2678883 w 3302357"/>
              <a:gd name="connsiteY16" fmla="*/ 2928248 h 3313807"/>
              <a:gd name="connsiteX17" fmla="*/ 1749727 w 3302357"/>
              <a:gd name="connsiteY17" fmla="*/ 3103741 h 3313807"/>
              <a:gd name="connsiteX18" fmla="*/ 1068530 w 3302357"/>
              <a:gd name="connsiteY18" fmla="*/ 2951137 h 3313807"/>
              <a:gd name="connsiteX19" fmla="*/ 688957 w 3302357"/>
              <a:gd name="connsiteY19" fmla="*/ 2725916 h 3313807"/>
              <a:gd name="connsiteX20" fmla="*/ 588476 w 3302357"/>
              <a:gd name="connsiteY20" fmla="*/ 2350398 h 3313807"/>
              <a:gd name="connsiteX21" fmla="*/ 326364 w 3302357"/>
              <a:gd name="connsiteY21" fmla="*/ 2026349 h 3313807"/>
              <a:gd name="connsiteX0" fmla="*/ 326364 w 3383489"/>
              <a:gd name="connsiteY0" fmla="*/ 2026349 h 3313807"/>
              <a:gd name="connsiteX1" fmla="*/ 278748 w 3383489"/>
              <a:gd name="connsiteY1" fmla="*/ 1817847 h 3313807"/>
              <a:gd name="connsiteX2" fmla="*/ 231123 w 3383489"/>
              <a:gd name="connsiteY2" fmla="*/ 1567022 h 3313807"/>
              <a:gd name="connsiteX3" fmla="*/ 211838 w 3383489"/>
              <a:gd name="connsiteY3" fmla="*/ 1191489 h 3313807"/>
              <a:gd name="connsiteX4" fmla="*/ 466074 w 3383489"/>
              <a:gd name="connsiteY4" fmla="*/ 852647 h 3313807"/>
              <a:gd name="connsiteX5" fmla="*/ 568563 w 3383489"/>
              <a:gd name="connsiteY5" fmla="*/ 666748 h 3313807"/>
              <a:gd name="connsiteX6" fmla="*/ 671890 w 3383489"/>
              <a:gd name="connsiteY6" fmla="*/ 469900 h 3313807"/>
              <a:gd name="connsiteX7" fmla="*/ 1347828 w 3383489"/>
              <a:gd name="connsiteY7" fmla="*/ 83427 h 3313807"/>
              <a:gd name="connsiteX8" fmla="*/ 1950944 w 3383489"/>
              <a:gd name="connsiteY8" fmla="*/ 0 h 3313807"/>
              <a:gd name="connsiteX9" fmla="*/ 2413046 w 3383489"/>
              <a:gd name="connsiteY9" fmla="*/ 111123 h 3313807"/>
              <a:gd name="connsiteX10" fmla="*/ 2739373 w 3383489"/>
              <a:gd name="connsiteY10" fmla="*/ 182722 h 3313807"/>
              <a:gd name="connsiteX11" fmla="*/ 3082273 w 3383489"/>
              <a:gd name="connsiteY11" fmla="*/ 579597 h 3313807"/>
              <a:gd name="connsiteX12" fmla="*/ 3301348 w 3383489"/>
              <a:gd name="connsiteY12" fmla="*/ 1176497 h 3313807"/>
              <a:gd name="connsiteX13" fmla="*/ 3268246 w 3383489"/>
              <a:gd name="connsiteY13" fmla="*/ 1632814 h 3313807"/>
              <a:gd name="connsiteX14" fmla="*/ 3261670 w 3383489"/>
              <a:gd name="connsiteY14" fmla="*/ 2045399 h 3313807"/>
              <a:gd name="connsiteX15" fmla="*/ 3053698 w 3383489"/>
              <a:gd name="connsiteY15" fmla="*/ 2471897 h 3313807"/>
              <a:gd name="connsiteX16" fmla="*/ 2678883 w 3383489"/>
              <a:gd name="connsiteY16" fmla="*/ 2928248 h 3313807"/>
              <a:gd name="connsiteX17" fmla="*/ 1749727 w 3383489"/>
              <a:gd name="connsiteY17" fmla="*/ 3103741 h 3313807"/>
              <a:gd name="connsiteX18" fmla="*/ 1068530 w 3383489"/>
              <a:gd name="connsiteY18" fmla="*/ 2951137 h 3313807"/>
              <a:gd name="connsiteX19" fmla="*/ 688957 w 3383489"/>
              <a:gd name="connsiteY19" fmla="*/ 2725916 h 3313807"/>
              <a:gd name="connsiteX20" fmla="*/ 588476 w 3383489"/>
              <a:gd name="connsiteY20" fmla="*/ 2350398 h 3313807"/>
              <a:gd name="connsiteX21" fmla="*/ 326364 w 3383489"/>
              <a:gd name="connsiteY21" fmla="*/ 2026349 h 3313807"/>
              <a:gd name="connsiteX0" fmla="*/ 326364 w 3404984"/>
              <a:gd name="connsiteY0" fmla="*/ 2026349 h 3313807"/>
              <a:gd name="connsiteX1" fmla="*/ 278748 w 3404984"/>
              <a:gd name="connsiteY1" fmla="*/ 1817847 h 3313807"/>
              <a:gd name="connsiteX2" fmla="*/ 231123 w 3404984"/>
              <a:gd name="connsiteY2" fmla="*/ 1567022 h 3313807"/>
              <a:gd name="connsiteX3" fmla="*/ 211838 w 3404984"/>
              <a:gd name="connsiteY3" fmla="*/ 1191489 h 3313807"/>
              <a:gd name="connsiteX4" fmla="*/ 466074 w 3404984"/>
              <a:gd name="connsiteY4" fmla="*/ 852647 h 3313807"/>
              <a:gd name="connsiteX5" fmla="*/ 568563 w 3404984"/>
              <a:gd name="connsiteY5" fmla="*/ 666748 h 3313807"/>
              <a:gd name="connsiteX6" fmla="*/ 671890 w 3404984"/>
              <a:gd name="connsiteY6" fmla="*/ 469900 h 3313807"/>
              <a:gd name="connsiteX7" fmla="*/ 1347828 w 3404984"/>
              <a:gd name="connsiteY7" fmla="*/ 83427 h 3313807"/>
              <a:gd name="connsiteX8" fmla="*/ 1950944 w 3404984"/>
              <a:gd name="connsiteY8" fmla="*/ 0 h 3313807"/>
              <a:gd name="connsiteX9" fmla="*/ 2413046 w 3404984"/>
              <a:gd name="connsiteY9" fmla="*/ 111123 h 3313807"/>
              <a:gd name="connsiteX10" fmla="*/ 2739373 w 3404984"/>
              <a:gd name="connsiteY10" fmla="*/ 182722 h 3313807"/>
              <a:gd name="connsiteX11" fmla="*/ 3082273 w 3404984"/>
              <a:gd name="connsiteY11" fmla="*/ 579597 h 3313807"/>
              <a:gd name="connsiteX12" fmla="*/ 3301348 w 3404984"/>
              <a:gd name="connsiteY12" fmla="*/ 1176497 h 3313807"/>
              <a:gd name="connsiteX13" fmla="*/ 3268246 w 3404984"/>
              <a:gd name="connsiteY13" fmla="*/ 1632814 h 3313807"/>
              <a:gd name="connsiteX14" fmla="*/ 3261670 w 3404984"/>
              <a:gd name="connsiteY14" fmla="*/ 2045399 h 3313807"/>
              <a:gd name="connsiteX15" fmla="*/ 3053698 w 3404984"/>
              <a:gd name="connsiteY15" fmla="*/ 2471897 h 3313807"/>
              <a:gd name="connsiteX16" fmla="*/ 2678883 w 3404984"/>
              <a:gd name="connsiteY16" fmla="*/ 2928248 h 3313807"/>
              <a:gd name="connsiteX17" fmla="*/ 1749727 w 3404984"/>
              <a:gd name="connsiteY17" fmla="*/ 3103741 h 3313807"/>
              <a:gd name="connsiteX18" fmla="*/ 1068530 w 3404984"/>
              <a:gd name="connsiteY18" fmla="*/ 2951137 h 3313807"/>
              <a:gd name="connsiteX19" fmla="*/ 688957 w 3404984"/>
              <a:gd name="connsiteY19" fmla="*/ 2725916 h 3313807"/>
              <a:gd name="connsiteX20" fmla="*/ 588476 w 3404984"/>
              <a:gd name="connsiteY20" fmla="*/ 2350398 h 3313807"/>
              <a:gd name="connsiteX21" fmla="*/ 326364 w 3404984"/>
              <a:gd name="connsiteY21" fmla="*/ 2026349 h 3313807"/>
              <a:gd name="connsiteX0" fmla="*/ 326364 w 3479759"/>
              <a:gd name="connsiteY0" fmla="*/ 2026349 h 3313807"/>
              <a:gd name="connsiteX1" fmla="*/ 278748 w 3479759"/>
              <a:gd name="connsiteY1" fmla="*/ 1817847 h 3313807"/>
              <a:gd name="connsiteX2" fmla="*/ 231123 w 3479759"/>
              <a:gd name="connsiteY2" fmla="*/ 1567022 h 3313807"/>
              <a:gd name="connsiteX3" fmla="*/ 211838 w 3479759"/>
              <a:gd name="connsiteY3" fmla="*/ 1191489 h 3313807"/>
              <a:gd name="connsiteX4" fmla="*/ 466074 w 3479759"/>
              <a:gd name="connsiteY4" fmla="*/ 852647 h 3313807"/>
              <a:gd name="connsiteX5" fmla="*/ 568563 w 3479759"/>
              <a:gd name="connsiteY5" fmla="*/ 666748 h 3313807"/>
              <a:gd name="connsiteX6" fmla="*/ 671890 w 3479759"/>
              <a:gd name="connsiteY6" fmla="*/ 469900 h 3313807"/>
              <a:gd name="connsiteX7" fmla="*/ 1347828 w 3479759"/>
              <a:gd name="connsiteY7" fmla="*/ 83427 h 3313807"/>
              <a:gd name="connsiteX8" fmla="*/ 1950944 w 3479759"/>
              <a:gd name="connsiteY8" fmla="*/ 0 h 3313807"/>
              <a:gd name="connsiteX9" fmla="*/ 2413046 w 3479759"/>
              <a:gd name="connsiteY9" fmla="*/ 111123 h 3313807"/>
              <a:gd name="connsiteX10" fmla="*/ 2739373 w 3479759"/>
              <a:gd name="connsiteY10" fmla="*/ 182722 h 3313807"/>
              <a:gd name="connsiteX11" fmla="*/ 3082273 w 3479759"/>
              <a:gd name="connsiteY11" fmla="*/ 579597 h 3313807"/>
              <a:gd name="connsiteX12" fmla="*/ 3301348 w 3479759"/>
              <a:gd name="connsiteY12" fmla="*/ 1176497 h 3313807"/>
              <a:gd name="connsiteX13" fmla="*/ 3268246 w 3479759"/>
              <a:gd name="connsiteY13" fmla="*/ 1632814 h 3313807"/>
              <a:gd name="connsiteX14" fmla="*/ 3261670 w 3479759"/>
              <a:gd name="connsiteY14" fmla="*/ 2045399 h 3313807"/>
              <a:gd name="connsiteX15" fmla="*/ 3053698 w 3479759"/>
              <a:gd name="connsiteY15" fmla="*/ 2471897 h 3313807"/>
              <a:gd name="connsiteX16" fmla="*/ 2678883 w 3479759"/>
              <a:gd name="connsiteY16" fmla="*/ 2928248 h 3313807"/>
              <a:gd name="connsiteX17" fmla="*/ 1749727 w 3479759"/>
              <a:gd name="connsiteY17" fmla="*/ 3103741 h 3313807"/>
              <a:gd name="connsiteX18" fmla="*/ 1068530 w 3479759"/>
              <a:gd name="connsiteY18" fmla="*/ 2951137 h 3313807"/>
              <a:gd name="connsiteX19" fmla="*/ 688957 w 3479759"/>
              <a:gd name="connsiteY19" fmla="*/ 2725916 h 3313807"/>
              <a:gd name="connsiteX20" fmla="*/ 588476 w 3479759"/>
              <a:gd name="connsiteY20" fmla="*/ 2350398 h 3313807"/>
              <a:gd name="connsiteX21" fmla="*/ 326364 w 3479759"/>
              <a:gd name="connsiteY21" fmla="*/ 2026349 h 3313807"/>
              <a:gd name="connsiteX0" fmla="*/ 326364 w 3481004"/>
              <a:gd name="connsiteY0" fmla="*/ 2026349 h 3313807"/>
              <a:gd name="connsiteX1" fmla="*/ 278748 w 3481004"/>
              <a:gd name="connsiteY1" fmla="*/ 1817847 h 3313807"/>
              <a:gd name="connsiteX2" fmla="*/ 231123 w 3481004"/>
              <a:gd name="connsiteY2" fmla="*/ 1567022 h 3313807"/>
              <a:gd name="connsiteX3" fmla="*/ 211838 w 3481004"/>
              <a:gd name="connsiteY3" fmla="*/ 1191489 h 3313807"/>
              <a:gd name="connsiteX4" fmla="*/ 466074 w 3481004"/>
              <a:gd name="connsiteY4" fmla="*/ 852647 h 3313807"/>
              <a:gd name="connsiteX5" fmla="*/ 568563 w 3481004"/>
              <a:gd name="connsiteY5" fmla="*/ 666748 h 3313807"/>
              <a:gd name="connsiteX6" fmla="*/ 671890 w 3481004"/>
              <a:gd name="connsiteY6" fmla="*/ 469900 h 3313807"/>
              <a:gd name="connsiteX7" fmla="*/ 1347828 w 3481004"/>
              <a:gd name="connsiteY7" fmla="*/ 83427 h 3313807"/>
              <a:gd name="connsiteX8" fmla="*/ 1950944 w 3481004"/>
              <a:gd name="connsiteY8" fmla="*/ 0 h 3313807"/>
              <a:gd name="connsiteX9" fmla="*/ 2413046 w 3481004"/>
              <a:gd name="connsiteY9" fmla="*/ 111123 h 3313807"/>
              <a:gd name="connsiteX10" fmla="*/ 2739373 w 3481004"/>
              <a:gd name="connsiteY10" fmla="*/ 182722 h 3313807"/>
              <a:gd name="connsiteX11" fmla="*/ 3082273 w 3481004"/>
              <a:gd name="connsiteY11" fmla="*/ 579597 h 3313807"/>
              <a:gd name="connsiteX12" fmla="*/ 3301348 w 3481004"/>
              <a:gd name="connsiteY12" fmla="*/ 1176497 h 3313807"/>
              <a:gd name="connsiteX13" fmla="*/ 3268246 w 3481004"/>
              <a:gd name="connsiteY13" fmla="*/ 1632814 h 3313807"/>
              <a:gd name="connsiteX14" fmla="*/ 3261670 w 3481004"/>
              <a:gd name="connsiteY14" fmla="*/ 2045399 h 3313807"/>
              <a:gd name="connsiteX15" fmla="*/ 3053698 w 3481004"/>
              <a:gd name="connsiteY15" fmla="*/ 2471897 h 3313807"/>
              <a:gd name="connsiteX16" fmla="*/ 2678883 w 3481004"/>
              <a:gd name="connsiteY16" fmla="*/ 2928248 h 3313807"/>
              <a:gd name="connsiteX17" fmla="*/ 1749727 w 3481004"/>
              <a:gd name="connsiteY17" fmla="*/ 3103741 h 3313807"/>
              <a:gd name="connsiteX18" fmla="*/ 1068530 w 3481004"/>
              <a:gd name="connsiteY18" fmla="*/ 2951137 h 3313807"/>
              <a:gd name="connsiteX19" fmla="*/ 688957 w 3481004"/>
              <a:gd name="connsiteY19" fmla="*/ 2725916 h 3313807"/>
              <a:gd name="connsiteX20" fmla="*/ 588476 w 3481004"/>
              <a:gd name="connsiteY20" fmla="*/ 2350398 h 3313807"/>
              <a:gd name="connsiteX21" fmla="*/ 326364 w 3481004"/>
              <a:gd name="connsiteY21" fmla="*/ 2026349 h 3313807"/>
              <a:gd name="connsiteX0" fmla="*/ 326364 w 3473571"/>
              <a:gd name="connsiteY0" fmla="*/ 2026349 h 3313807"/>
              <a:gd name="connsiteX1" fmla="*/ 278748 w 3473571"/>
              <a:gd name="connsiteY1" fmla="*/ 1817847 h 3313807"/>
              <a:gd name="connsiteX2" fmla="*/ 231123 w 3473571"/>
              <a:gd name="connsiteY2" fmla="*/ 1567022 h 3313807"/>
              <a:gd name="connsiteX3" fmla="*/ 211838 w 3473571"/>
              <a:gd name="connsiteY3" fmla="*/ 1191489 h 3313807"/>
              <a:gd name="connsiteX4" fmla="*/ 466074 w 3473571"/>
              <a:gd name="connsiteY4" fmla="*/ 852647 h 3313807"/>
              <a:gd name="connsiteX5" fmla="*/ 568563 w 3473571"/>
              <a:gd name="connsiteY5" fmla="*/ 666748 h 3313807"/>
              <a:gd name="connsiteX6" fmla="*/ 671890 w 3473571"/>
              <a:gd name="connsiteY6" fmla="*/ 469900 h 3313807"/>
              <a:gd name="connsiteX7" fmla="*/ 1347828 w 3473571"/>
              <a:gd name="connsiteY7" fmla="*/ 83427 h 3313807"/>
              <a:gd name="connsiteX8" fmla="*/ 1950944 w 3473571"/>
              <a:gd name="connsiteY8" fmla="*/ 0 h 3313807"/>
              <a:gd name="connsiteX9" fmla="*/ 2413046 w 3473571"/>
              <a:gd name="connsiteY9" fmla="*/ 111123 h 3313807"/>
              <a:gd name="connsiteX10" fmla="*/ 2739373 w 3473571"/>
              <a:gd name="connsiteY10" fmla="*/ 182722 h 3313807"/>
              <a:gd name="connsiteX11" fmla="*/ 3082273 w 3473571"/>
              <a:gd name="connsiteY11" fmla="*/ 579597 h 3313807"/>
              <a:gd name="connsiteX12" fmla="*/ 3301348 w 3473571"/>
              <a:gd name="connsiteY12" fmla="*/ 1176497 h 3313807"/>
              <a:gd name="connsiteX13" fmla="*/ 3268246 w 3473571"/>
              <a:gd name="connsiteY13" fmla="*/ 1632814 h 3313807"/>
              <a:gd name="connsiteX14" fmla="*/ 3261670 w 3473571"/>
              <a:gd name="connsiteY14" fmla="*/ 2045399 h 3313807"/>
              <a:gd name="connsiteX15" fmla="*/ 3053698 w 3473571"/>
              <a:gd name="connsiteY15" fmla="*/ 2471897 h 3313807"/>
              <a:gd name="connsiteX16" fmla="*/ 2678883 w 3473571"/>
              <a:gd name="connsiteY16" fmla="*/ 2928248 h 3313807"/>
              <a:gd name="connsiteX17" fmla="*/ 1749727 w 3473571"/>
              <a:gd name="connsiteY17" fmla="*/ 3103741 h 3313807"/>
              <a:gd name="connsiteX18" fmla="*/ 1068530 w 3473571"/>
              <a:gd name="connsiteY18" fmla="*/ 2951137 h 3313807"/>
              <a:gd name="connsiteX19" fmla="*/ 688957 w 3473571"/>
              <a:gd name="connsiteY19" fmla="*/ 2725916 h 3313807"/>
              <a:gd name="connsiteX20" fmla="*/ 588476 w 3473571"/>
              <a:gd name="connsiteY20" fmla="*/ 2350398 h 3313807"/>
              <a:gd name="connsiteX21" fmla="*/ 326364 w 3473571"/>
              <a:gd name="connsiteY21" fmla="*/ 2026349 h 3313807"/>
              <a:gd name="connsiteX0" fmla="*/ 326364 w 3474803"/>
              <a:gd name="connsiteY0" fmla="*/ 2026349 h 3313807"/>
              <a:gd name="connsiteX1" fmla="*/ 278748 w 3474803"/>
              <a:gd name="connsiteY1" fmla="*/ 1817847 h 3313807"/>
              <a:gd name="connsiteX2" fmla="*/ 231123 w 3474803"/>
              <a:gd name="connsiteY2" fmla="*/ 1567022 h 3313807"/>
              <a:gd name="connsiteX3" fmla="*/ 211838 w 3474803"/>
              <a:gd name="connsiteY3" fmla="*/ 1191489 h 3313807"/>
              <a:gd name="connsiteX4" fmla="*/ 466074 w 3474803"/>
              <a:gd name="connsiteY4" fmla="*/ 852647 h 3313807"/>
              <a:gd name="connsiteX5" fmla="*/ 568563 w 3474803"/>
              <a:gd name="connsiteY5" fmla="*/ 666748 h 3313807"/>
              <a:gd name="connsiteX6" fmla="*/ 671890 w 3474803"/>
              <a:gd name="connsiteY6" fmla="*/ 469900 h 3313807"/>
              <a:gd name="connsiteX7" fmla="*/ 1347828 w 3474803"/>
              <a:gd name="connsiteY7" fmla="*/ 83427 h 3313807"/>
              <a:gd name="connsiteX8" fmla="*/ 1950944 w 3474803"/>
              <a:gd name="connsiteY8" fmla="*/ 0 h 3313807"/>
              <a:gd name="connsiteX9" fmla="*/ 2413046 w 3474803"/>
              <a:gd name="connsiteY9" fmla="*/ 111123 h 3313807"/>
              <a:gd name="connsiteX10" fmla="*/ 2739373 w 3474803"/>
              <a:gd name="connsiteY10" fmla="*/ 182722 h 3313807"/>
              <a:gd name="connsiteX11" fmla="*/ 3082273 w 3474803"/>
              <a:gd name="connsiteY11" fmla="*/ 579597 h 3313807"/>
              <a:gd name="connsiteX12" fmla="*/ 3301348 w 3474803"/>
              <a:gd name="connsiteY12" fmla="*/ 1176497 h 3313807"/>
              <a:gd name="connsiteX13" fmla="*/ 3268246 w 3474803"/>
              <a:gd name="connsiteY13" fmla="*/ 1632814 h 3313807"/>
              <a:gd name="connsiteX14" fmla="*/ 3261670 w 3474803"/>
              <a:gd name="connsiteY14" fmla="*/ 2045399 h 3313807"/>
              <a:gd name="connsiteX15" fmla="*/ 3053698 w 3474803"/>
              <a:gd name="connsiteY15" fmla="*/ 2471897 h 3313807"/>
              <a:gd name="connsiteX16" fmla="*/ 2678883 w 3474803"/>
              <a:gd name="connsiteY16" fmla="*/ 2928248 h 3313807"/>
              <a:gd name="connsiteX17" fmla="*/ 1749727 w 3474803"/>
              <a:gd name="connsiteY17" fmla="*/ 3103741 h 3313807"/>
              <a:gd name="connsiteX18" fmla="*/ 1068530 w 3474803"/>
              <a:gd name="connsiteY18" fmla="*/ 2951137 h 3313807"/>
              <a:gd name="connsiteX19" fmla="*/ 688957 w 3474803"/>
              <a:gd name="connsiteY19" fmla="*/ 2725916 h 3313807"/>
              <a:gd name="connsiteX20" fmla="*/ 588476 w 3474803"/>
              <a:gd name="connsiteY20" fmla="*/ 2350398 h 3313807"/>
              <a:gd name="connsiteX21" fmla="*/ 326364 w 3474803"/>
              <a:gd name="connsiteY21" fmla="*/ 2026349 h 3313807"/>
              <a:gd name="connsiteX0" fmla="*/ 326364 w 3477099"/>
              <a:gd name="connsiteY0" fmla="*/ 2026349 h 3313807"/>
              <a:gd name="connsiteX1" fmla="*/ 278748 w 3477099"/>
              <a:gd name="connsiteY1" fmla="*/ 1817847 h 3313807"/>
              <a:gd name="connsiteX2" fmla="*/ 231123 w 3477099"/>
              <a:gd name="connsiteY2" fmla="*/ 1567022 h 3313807"/>
              <a:gd name="connsiteX3" fmla="*/ 211838 w 3477099"/>
              <a:gd name="connsiteY3" fmla="*/ 1191489 h 3313807"/>
              <a:gd name="connsiteX4" fmla="*/ 466074 w 3477099"/>
              <a:gd name="connsiteY4" fmla="*/ 852647 h 3313807"/>
              <a:gd name="connsiteX5" fmla="*/ 568563 w 3477099"/>
              <a:gd name="connsiteY5" fmla="*/ 666748 h 3313807"/>
              <a:gd name="connsiteX6" fmla="*/ 671890 w 3477099"/>
              <a:gd name="connsiteY6" fmla="*/ 469900 h 3313807"/>
              <a:gd name="connsiteX7" fmla="*/ 1347828 w 3477099"/>
              <a:gd name="connsiteY7" fmla="*/ 83427 h 3313807"/>
              <a:gd name="connsiteX8" fmla="*/ 1950944 w 3477099"/>
              <a:gd name="connsiteY8" fmla="*/ 0 h 3313807"/>
              <a:gd name="connsiteX9" fmla="*/ 2413046 w 3477099"/>
              <a:gd name="connsiteY9" fmla="*/ 111123 h 3313807"/>
              <a:gd name="connsiteX10" fmla="*/ 2739373 w 3477099"/>
              <a:gd name="connsiteY10" fmla="*/ 182722 h 3313807"/>
              <a:gd name="connsiteX11" fmla="*/ 3082273 w 3477099"/>
              <a:gd name="connsiteY11" fmla="*/ 579597 h 3313807"/>
              <a:gd name="connsiteX12" fmla="*/ 3301348 w 3477099"/>
              <a:gd name="connsiteY12" fmla="*/ 1176497 h 3313807"/>
              <a:gd name="connsiteX13" fmla="*/ 3268246 w 3477099"/>
              <a:gd name="connsiteY13" fmla="*/ 1632814 h 3313807"/>
              <a:gd name="connsiteX14" fmla="*/ 3261670 w 3477099"/>
              <a:gd name="connsiteY14" fmla="*/ 2045399 h 3313807"/>
              <a:gd name="connsiteX15" fmla="*/ 3053698 w 3477099"/>
              <a:gd name="connsiteY15" fmla="*/ 2471897 h 3313807"/>
              <a:gd name="connsiteX16" fmla="*/ 2678883 w 3477099"/>
              <a:gd name="connsiteY16" fmla="*/ 2928248 h 3313807"/>
              <a:gd name="connsiteX17" fmla="*/ 1749727 w 3477099"/>
              <a:gd name="connsiteY17" fmla="*/ 3103741 h 3313807"/>
              <a:gd name="connsiteX18" fmla="*/ 1068530 w 3477099"/>
              <a:gd name="connsiteY18" fmla="*/ 2951137 h 3313807"/>
              <a:gd name="connsiteX19" fmla="*/ 688957 w 3477099"/>
              <a:gd name="connsiteY19" fmla="*/ 2725916 h 3313807"/>
              <a:gd name="connsiteX20" fmla="*/ 588476 w 3477099"/>
              <a:gd name="connsiteY20" fmla="*/ 2350398 h 3313807"/>
              <a:gd name="connsiteX21" fmla="*/ 326364 w 3477099"/>
              <a:gd name="connsiteY21" fmla="*/ 2026349 h 3313807"/>
              <a:gd name="connsiteX0" fmla="*/ 326364 w 3477099"/>
              <a:gd name="connsiteY0" fmla="*/ 2026349 h 3313807"/>
              <a:gd name="connsiteX1" fmla="*/ 278748 w 3477099"/>
              <a:gd name="connsiteY1" fmla="*/ 1817847 h 3313807"/>
              <a:gd name="connsiteX2" fmla="*/ 231123 w 3477099"/>
              <a:gd name="connsiteY2" fmla="*/ 1567022 h 3313807"/>
              <a:gd name="connsiteX3" fmla="*/ 211838 w 3477099"/>
              <a:gd name="connsiteY3" fmla="*/ 1191489 h 3313807"/>
              <a:gd name="connsiteX4" fmla="*/ 466074 w 3477099"/>
              <a:gd name="connsiteY4" fmla="*/ 852647 h 3313807"/>
              <a:gd name="connsiteX5" fmla="*/ 568563 w 3477099"/>
              <a:gd name="connsiteY5" fmla="*/ 666748 h 3313807"/>
              <a:gd name="connsiteX6" fmla="*/ 671890 w 3477099"/>
              <a:gd name="connsiteY6" fmla="*/ 469900 h 3313807"/>
              <a:gd name="connsiteX7" fmla="*/ 1347828 w 3477099"/>
              <a:gd name="connsiteY7" fmla="*/ 83427 h 3313807"/>
              <a:gd name="connsiteX8" fmla="*/ 1950944 w 3477099"/>
              <a:gd name="connsiteY8" fmla="*/ 0 h 3313807"/>
              <a:gd name="connsiteX9" fmla="*/ 2413046 w 3477099"/>
              <a:gd name="connsiteY9" fmla="*/ 111123 h 3313807"/>
              <a:gd name="connsiteX10" fmla="*/ 2739373 w 3477099"/>
              <a:gd name="connsiteY10" fmla="*/ 182722 h 3313807"/>
              <a:gd name="connsiteX11" fmla="*/ 3082273 w 3477099"/>
              <a:gd name="connsiteY11" fmla="*/ 579597 h 3313807"/>
              <a:gd name="connsiteX12" fmla="*/ 3301348 w 3477099"/>
              <a:gd name="connsiteY12" fmla="*/ 1176497 h 3313807"/>
              <a:gd name="connsiteX13" fmla="*/ 3268246 w 3477099"/>
              <a:gd name="connsiteY13" fmla="*/ 1632814 h 3313807"/>
              <a:gd name="connsiteX14" fmla="*/ 3261670 w 3477099"/>
              <a:gd name="connsiteY14" fmla="*/ 2045399 h 3313807"/>
              <a:gd name="connsiteX15" fmla="*/ 3053698 w 3477099"/>
              <a:gd name="connsiteY15" fmla="*/ 2471897 h 3313807"/>
              <a:gd name="connsiteX16" fmla="*/ 2678883 w 3477099"/>
              <a:gd name="connsiteY16" fmla="*/ 2928248 h 3313807"/>
              <a:gd name="connsiteX17" fmla="*/ 1749727 w 3477099"/>
              <a:gd name="connsiteY17" fmla="*/ 3103741 h 3313807"/>
              <a:gd name="connsiteX18" fmla="*/ 1068530 w 3477099"/>
              <a:gd name="connsiteY18" fmla="*/ 2951137 h 3313807"/>
              <a:gd name="connsiteX19" fmla="*/ 688957 w 3477099"/>
              <a:gd name="connsiteY19" fmla="*/ 2725916 h 3313807"/>
              <a:gd name="connsiteX20" fmla="*/ 588476 w 3477099"/>
              <a:gd name="connsiteY20" fmla="*/ 2350398 h 3313807"/>
              <a:gd name="connsiteX21" fmla="*/ 326364 w 3477099"/>
              <a:gd name="connsiteY21" fmla="*/ 2026349 h 3313807"/>
              <a:gd name="connsiteX0" fmla="*/ 326364 w 3501551"/>
              <a:gd name="connsiteY0" fmla="*/ 2026349 h 3313807"/>
              <a:gd name="connsiteX1" fmla="*/ 278748 w 3501551"/>
              <a:gd name="connsiteY1" fmla="*/ 1817847 h 3313807"/>
              <a:gd name="connsiteX2" fmla="*/ 231123 w 3501551"/>
              <a:gd name="connsiteY2" fmla="*/ 1567022 h 3313807"/>
              <a:gd name="connsiteX3" fmla="*/ 211838 w 3501551"/>
              <a:gd name="connsiteY3" fmla="*/ 1191489 h 3313807"/>
              <a:gd name="connsiteX4" fmla="*/ 466074 w 3501551"/>
              <a:gd name="connsiteY4" fmla="*/ 852647 h 3313807"/>
              <a:gd name="connsiteX5" fmla="*/ 568563 w 3501551"/>
              <a:gd name="connsiteY5" fmla="*/ 666748 h 3313807"/>
              <a:gd name="connsiteX6" fmla="*/ 671890 w 3501551"/>
              <a:gd name="connsiteY6" fmla="*/ 469900 h 3313807"/>
              <a:gd name="connsiteX7" fmla="*/ 1347828 w 3501551"/>
              <a:gd name="connsiteY7" fmla="*/ 83427 h 3313807"/>
              <a:gd name="connsiteX8" fmla="*/ 1950944 w 3501551"/>
              <a:gd name="connsiteY8" fmla="*/ 0 h 3313807"/>
              <a:gd name="connsiteX9" fmla="*/ 2413046 w 3501551"/>
              <a:gd name="connsiteY9" fmla="*/ 111123 h 3313807"/>
              <a:gd name="connsiteX10" fmla="*/ 2739373 w 3501551"/>
              <a:gd name="connsiteY10" fmla="*/ 182722 h 3313807"/>
              <a:gd name="connsiteX11" fmla="*/ 3082273 w 3501551"/>
              <a:gd name="connsiteY11" fmla="*/ 579597 h 3313807"/>
              <a:gd name="connsiteX12" fmla="*/ 3301348 w 3501551"/>
              <a:gd name="connsiteY12" fmla="*/ 1176497 h 3313807"/>
              <a:gd name="connsiteX13" fmla="*/ 3268246 w 3501551"/>
              <a:gd name="connsiteY13" fmla="*/ 1632814 h 3313807"/>
              <a:gd name="connsiteX14" fmla="*/ 3261670 w 3501551"/>
              <a:gd name="connsiteY14" fmla="*/ 2045399 h 3313807"/>
              <a:gd name="connsiteX15" fmla="*/ 3053698 w 3501551"/>
              <a:gd name="connsiteY15" fmla="*/ 2471897 h 3313807"/>
              <a:gd name="connsiteX16" fmla="*/ 2678883 w 3501551"/>
              <a:gd name="connsiteY16" fmla="*/ 2928248 h 3313807"/>
              <a:gd name="connsiteX17" fmla="*/ 1749727 w 3501551"/>
              <a:gd name="connsiteY17" fmla="*/ 3103741 h 3313807"/>
              <a:gd name="connsiteX18" fmla="*/ 1068530 w 3501551"/>
              <a:gd name="connsiteY18" fmla="*/ 2951137 h 3313807"/>
              <a:gd name="connsiteX19" fmla="*/ 688957 w 3501551"/>
              <a:gd name="connsiteY19" fmla="*/ 2725916 h 3313807"/>
              <a:gd name="connsiteX20" fmla="*/ 588476 w 3501551"/>
              <a:gd name="connsiteY20" fmla="*/ 2350398 h 3313807"/>
              <a:gd name="connsiteX21" fmla="*/ 326364 w 3501551"/>
              <a:gd name="connsiteY21" fmla="*/ 2026349 h 3313807"/>
              <a:gd name="connsiteX0" fmla="*/ 326364 w 3499930"/>
              <a:gd name="connsiteY0" fmla="*/ 2026349 h 3313807"/>
              <a:gd name="connsiteX1" fmla="*/ 278748 w 3499930"/>
              <a:gd name="connsiteY1" fmla="*/ 1817847 h 3313807"/>
              <a:gd name="connsiteX2" fmla="*/ 231123 w 3499930"/>
              <a:gd name="connsiteY2" fmla="*/ 1567022 h 3313807"/>
              <a:gd name="connsiteX3" fmla="*/ 211838 w 3499930"/>
              <a:gd name="connsiteY3" fmla="*/ 1191489 h 3313807"/>
              <a:gd name="connsiteX4" fmla="*/ 466074 w 3499930"/>
              <a:gd name="connsiteY4" fmla="*/ 852647 h 3313807"/>
              <a:gd name="connsiteX5" fmla="*/ 568563 w 3499930"/>
              <a:gd name="connsiteY5" fmla="*/ 666748 h 3313807"/>
              <a:gd name="connsiteX6" fmla="*/ 671890 w 3499930"/>
              <a:gd name="connsiteY6" fmla="*/ 469900 h 3313807"/>
              <a:gd name="connsiteX7" fmla="*/ 1347828 w 3499930"/>
              <a:gd name="connsiteY7" fmla="*/ 83427 h 3313807"/>
              <a:gd name="connsiteX8" fmla="*/ 1950944 w 3499930"/>
              <a:gd name="connsiteY8" fmla="*/ 0 h 3313807"/>
              <a:gd name="connsiteX9" fmla="*/ 2413046 w 3499930"/>
              <a:gd name="connsiteY9" fmla="*/ 111123 h 3313807"/>
              <a:gd name="connsiteX10" fmla="*/ 2739373 w 3499930"/>
              <a:gd name="connsiteY10" fmla="*/ 182722 h 3313807"/>
              <a:gd name="connsiteX11" fmla="*/ 3082273 w 3499930"/>
              <a:gd name="connsiteY11" fmla="*/ 579597 h 3313807"/>
              <a:gd name="connsiteX12" fmla="*/ 3301348 w 3499930"/>
              <a:gd name="connsiteY12" fmla="*/ 1176497 h 3313807"/>
              <a:gd name="connsiteX13" fmla="*/ 3265071 w 3499930"/>
              <a:gd name="connsiteY13" fmla="*/ 1639164 h 3313807"/>
              <a:gd name="connsiteX14" fmla="*/ 3261670 w 3499930"/>
              <a:gd name="connsiteY14" fmla="*/ 2045399 h 3313807"/>
              <a:gd name="connsiteX15" fmla="*/ 3053698 w 3499930"/>
              <a:gd name="connsiteY15" fmla="*/ 2471897 h 3313807"/>
              <a:gd name="connsiteX16" fmla="*/ 2678883 w 3499930"/>
              <a:gd name="connsiteY16" fmla="*/ 2928248 h 3313807"/>
              <a:gd name="connsiteX17" fmla="*/ 1749727 w 3499930"/>
              <a:gd name="connsiteY17" fmla="*/ 3103741 h 3313807"/>
              <a:gd name="connsiteX18" fmla="*/ 1068530 w 3499930"/>
              <a:gd name="connsiteY18" fmla="*/ 2951137 h 3313807"/>
              <a:gd name="connsiteX19" fmla="*/ 688957 w 3499930"/>
              <a:gd name="connsiteY19" fmla="*/ 2725916 h 3313807"/>
              <a:gd name="connsiteX20" fmla="*/ 588476 w 3499930"/>
              <a:gd name="connsiteY20" fmla="*/ 2350398 h 3313807"/>
              <a:gd name="connsiteX21" fmla="*/ 326364 w 3499930"/>
              <a:gd name="connsiteY21" fmla="*/ 2026349 h 3313807"/>
              <a:gd name="connsiteX0" fmla="*/ 326364 w 3499930"/>
              <a:gd name="connsiteY0" fmla="*/ 2026349 h 3313807"/>
              <a:gd name="connsiteX1" fmla="*/ 278748 w 3499930"/>
              <a:gd name="connsiteY1" fmla="*/ 1817847 h 3313807"/>
              <a:gd name="connsiteX2" fmla="*/ 231123 w 3499930"/>
              <a:gd name="connsiteY2" fmla="*/ 1567022 h 3313807"/>
              <a:gd name="connsiteX3" fmla="*/ 211838 w 3499930"/>
              <a:gd name="connsiteY3" fmla="*/ 1191489 h 3313807"/>
              <a:gd name="connsiteX4" fmla="*/ 466074 w 3499930"/>
              <a:gd name="connsiteY4" fmla="*/ 852647 h 3313807"/>
              <a:gd name="connsiteX5" fmla="*/ 568563 w 3499930"/>
              <a:gd name="connsiteY5" fmla="*/ 666748 h 3313807"/>
              <a:gd name="connsiteX6" fmla="*/ 671890 w 3499930"/>
              <a:gd name="connsiteY6" fmla="*/ 469900 h 3313807"/>
              <a:gd name="connsiteX7" fmla="*/ 1347828 w 3499930"/>
              <a:gd name="connsiteY7" fmla="*/ 83427 h 3313807"/>
              <a:gd name="connsiteX8" fmla="*/ 1950944 w 3499930"/>
              <a:gd name="connsiteY8" fmla="*/ 0 h 3313807"/>
              <a:gd name="connsiteX9" fmla="*/ 2413046 w 3499930"/>
              <a:gd name="connsiteY9" fmla="*/ 111123 h 3313807"/>
              <a:gd name="connsiteX10" fmla="*/ 2739373 w 3499930"/>
              <a:gd name="connsiteY10" fmla="*/ 182722 h 3313807"/>
              <a:gd name="connsiteX11" fmla="*/ 3082273 w 3499930"/>
              <a:gd name="connsiteY11" fmla="*/ 579597 h 3313807"/>
              <a:gd name="connsiteX12" fmla="*/ 3301348 w 3499930"/>
              <a:gd name="connsiteY12" fmla="*/ 1176497 h 3313807"/>
              <a:gd name="connsiteX13" fmla="*/ 3265071 w 3499930"/>
              <a:gd name="connsiteY13" fmla="*/ 1639164 h 3313807"/>
              <a:gd name="connsiteX14" fmla="*/ 3261670 w 3499930"/>
              <a:gd name="connsiteY14" fmla="*/ 2045399 h 3313807"/>
              <a:gd name="connsiteX15" fmla="*/ 3053698 w 3499930"/>
              <a:gd name="connsiteY15" fmla="*/ 2471897 h 3313807"/>
              <a:gd name="connsiteX16" fmla="*/ 2678883 w 3499930"/>
              <a:gd name="connsiteY16" fmla="*/ 2928248 h 3313807"/>
              <a:gd name="connsiteX17" fmla="*/ 1749727 w 3499930"/>
              <a:gd name="connsiteY17" fmla="*/ 3103741 h 3313807"/>
              <a:gd name="connsiteX18" fmla="*/ 1068530 w 3499930"/>
              <a:gd name="connsiteY18" fmla="*/ 2951137 h 3313807"/>
              <a:gd name="connsiteX19" fmla="*/ 688957 w 3499930"/>
              <a:gd name="connsiteY19" fmla="*/ 2725916 h 3313807"/>
              <a:gd name="connsiteX20" fmla="*/ 588476 w 3499930"/>
              <a:gd name="connsiteY20" fmla="*/ 2350398 h 3313807"/>
              <a:gd name="connsiteX21" fmla="*/ 326364 w 3499930"/>
              <a:gd name="connsiteY21" fmla="*/ 2026349 h 3313807"/>
              <a:gd name="connsiteX0" fmla="*/ 326364 w 3499930"/>
              <a:gd name="connsiteY0" fmla="*/ 2026349 h 3313807"/>
              <a:gd name="connsiteX1" fmla="*/ 278748 w 3499930"/>
              <a:gd name="connsiteY1" fmla="*/ 1817847 h 3313807"/>
              <a:gd name="connsiteX2" fmla="*/ 231123 w 3499930"/>
              <a:gd name="connsiteY2" fmla="*/ 1567022 h 3313807"/>
              <a:gd name="connsiteX3" fmla="*/ 211838 w 3499930"/>
              <a:gd name="connsiteY3" fmla="*/ 1191489 h 3313807"/>
              <a:gd name="connsiteX4" fmla="*/ 466074 w 3499930"/>
              <a:gd name="connsiteY4" fmla="*/ 852647 h 3313807"/>
              <a:gd name="connsiteX5" fmla="*/ 568563 w 3499930"/>
              <a:gd name="connsiteY5" fmla="*/ 666748 h 3313807"/>
              <a:gd name="connsiteX6" fmla="*/ 671890 w 3499930"/>
              <a:gd name="connsiteY6" fmla="*/ 469900 h 3313807"/>
              <a:gd name="connsiteX7" fmla="*/ 1347828 w 3499930"/>
              <a:gd name="connsiteY7" fmla="*/ 83427 h 3313807"/>
              <a:gd name="connsiteX8" fmla="*/ 1950944 w 3499930"/>
              <a:gd name="connsiteY8" fmla="*/ 0 h 3313807"/>
              <a:gd name="connsiteX9" fmla="*/ 2413046 w 3499930"/>
              <a:gd name="connsiteY9" fmla="*/ 111123 h 3313807"/>
              <a:gd name="connsiteX10" fmla="*/ 2739373 w 3499930"/>
              <a:gd name="connsiteY10" fmla="*/ 182722 h 3313807"/>
              <a:gd name="connsiteX11" fmla="*/ 3082273 w 3499930"/>
              <a:gd name="connsiteY11" fmla="*/ 579597 h 3313807"/>
              <a:gd name="connsiteX12" fmla="*/ 3301348 w 3499930"/>
              <a:gd name="connsiteY12" fmla="*/ 1176497 h 3313807"/>
              <a:gd name="connsiteX13" fmla="*/ 3265071 w 3499930"/>
              <a:gd name="connsiteY13" fmla="*/ 1639164 h 3313807"/>
              <a:gd name="connsiteX14" fmla="*/ 3261670 w 3499930"/>
              <a:gd name="connsiteY14" fmla="*/ 2045399 h 3313807"/>
              <a:gd name="connsiteX15" fmla="*/ 3053698 w 3499930"/>
              <a:gd name="connsiteY15" fmla="*/ 2471897 h 3313807"/>
              <a:gd name="connsiteX16" fmla="*/ 2678883 w 3499930"/>
              <a:gd name="connsiteY16" fmla="*/ 2928248 h 3313807"/>
              <a:gd name="connsiteX17" fmla="*/ 1749727 w 3499930"/>
              <a:gd name="connsiteY17" fmla="*/ 3103741 h 3313807"/>
              <a:gd name="connsiteX18" fmla="*/ 1068530 w 3499930"/>
              <a:gd name="connsiteY18" fmla="*/ 2951137 h 3313807"/>
              <a:gd name="connsiteX19" fmla="*/ 688957 w 3499930"/>
              <a:gd name="connsiteY19" fmla="*/ 2725916 h 3313807"/>
              <a:gd name="connsiteX20" fmla="*/ 588476 w 3499930"/>
              <a:gd name="connsiteY20" fmla="*/ 2350398 h 3313807"/>
              <a:gd name="connsiteX21" fmla="*/ 326364 w 3499930"/>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91364 h 3378822"/>
              <a:gd name="connsiteX1" fmla="*/ 278748 w 3497529"/>
              <a:gd name="connsiteY1" fmla="*/ 1882862 h 3378822"/>
              <a:gd name="connsiteX2" fmla="*/ 231123 w 3497529"/>
              <a:gd name="connsiteY2" fmla="*/ 1632037 h 3378822"/>
              <a:gd name="connsiteX3" fmla="*/ 211838 w 3497529"/>
              <a:gd name="connsiteY3" fmla="*/ 1256504 h 3378822"/>
              <a:gd name="connsiteX4" fmla="*/ 466074 w 3497529"/>
              <a:gd name="connsiteY4" fmla="*/ 917662 h 3378822"/>
              <a:gd name="connsiteX5" fmla="*/ 568563 w 3497529"/>
              <a:gd name="connsiteY5" fmla="*/ 731763 h 3378822"/>
              <a:gd name="connsiteX6" fmla="*/ 671890 w 3497529"/>
              <a:gd name="connsiteY6" fmla="*/ 534915 h 3378822"/>
              <a:gd name="connsiteX7" fmla="*/ 1347828 w 3497529"/>
              <a:gd name="connsiteY7" fmla="*/ 148442 h 3378822"/>
              <a:gd name="connsiteX8" fmla="*/ 1950944 w 3497529"/>
              <a:gd name="connsiteY8" fmla="*/ 65015 h 3378822"/>
              <a:gd name="connsiteX9" fmla="*/ 2413046 w 3497529"/>
              <a:gd name="connsiteY9" fmla="*/ 176138 h 3378822"/>
              <a:gd name="connsiteX10" fmla="*/ 2739373 w 3497529"/>
              <a:gd name="connsiteY10" fmla="*/ 247737 h 3378822"/>
              <a:gd name="connsiteX11" fmla="*/ 3082273 w 3497529"/>
              <a:gd name="connsiteY11" fmla="*/ 644612 h 3378822"/>
              <a:gd name="connsiteX12" fmla="*/ 3301348 w 3497529"/>
              <a:gd name="connsiteY12" fmla="*/ 1241512 h 3378822"/>
              <a:gd name="connsiteX13" fmla="*/ 3265071 w 3497529"/>
              <a:gd name="connsiteY13" fmla="*/ 1704179 h 3378822"/>
              <a:gd name="connsiteX14" fmla="*/ 3261670 w 3497529"/>
              <a:gd name="connsiteY14" fmla="*/ 2110414 h 3378822"/>
              <a:gd name="connsiteX15" fmla="*/ 3053698 w 3497529"/>
              <a:gd name="connsiteY15" fmla="*/ 2536912 h 3378822"/>
              <a:gd name="connsiteX16" fmla="*/ 2678883 w 3497529"/>
              <a:gd name="connsiteY16" fmla="*/ 2993263 h 3378822"/>
              <a:gd name="connsiteX17" fmla="*/ 1749727 w 3497529"/>
              <a:gd name="connsiteY17" fmla="*/ 3168756 h 3378822"/>
              <a:gd name="connsiteX18" fmla="*/ 1068530 w 3497529"/>
              <a:gd name="connsiteY18" fmla="*/ 3016152 h 3378822"/>
              <a:gd name="connsiteX19" fmla="*/ 688957 w 3497529"/>
              <a:gd name="connsiteY19" fmla="*/ 2790931 h 3378822"/>
              <a:gd name="connsiteX20" fmla="*/ 588476 w 3497529"/>
              <a:gd name="connsiteY20" fmla="*/ 2415413 h 3378822"/>
              <a:gd name="connsiteX21" fmla="*/ 326364 w 3497529"/>
              <a:gd name="connsiteY21" fmla="*/ 2091364 h 3378822"/>
              <a:gd name="connsiteX0" fmla="*/ 326364 w 3497529"/>
              <a:gd name="connsiteY0" fmla="*/ 2086705 h 3374163"/>
              <a:gd name="connsiteX1" fmla="*/ 278748 w 3497529"/>
              <a:gd name="connsiteY1" fmla="*/ 1878203 h 3374163"/>
              <a:gd name="connsiteX2" fmla="*/ 231123 w 3497529"/>
              <a:gd name="connsiteY2" fmla="*/ 1627378 h 3374163"/>
              <a:gd name="connsiteX3" fmla="*/ 211838 w 3497529"/>
              <a:gd name="connsiteY3" fmla="*/ 1251845 h 3374163"/>
              <a:gd name="connsiteX4" fmla="*/ 466074 w 3497529"/>
              <a:gd name="connsiteY4" fmla="*/ 913003 h 3374163"/>
              <a:gd name="connsiteX5" fmla="*/ 568563 w 3497529"/>
              <a:gd name="connsiteY5" fmla="*/ 727104 h 3374163"/>
              <a:gd name="connsiteX6" fmla="*/ 671890 w 3497529"/>
              <a:gd name="connsiteY6" fmla="*/ 530256 h 3374163"/>
              <a:gd name="connsiteX7" fmla="*/ 1347828 w 3497529"/>
              <a:gd name="connsiteY7" fmla="*/ 143783 h 3374163"/>
              <a:gd name="connsiteX8" fmla="*/ 1950944 w 3497529"/>
              <a:gd name="connsiteY8" fmla="*/ 60356 h 3374163"/>
              <a:gd name="connsiteX9" fmla="*/ 2413046 w 3497529"/>
              <a:gd name="connsiteY9" fmla="*/ 171479 h 3374163"/>
              <a:gd name="connsiteX10" fmla="*/ 2739373 w 3497529"/>
              <a:gd name="connsiteY10" fmla="*/ 252603 h 3374163"/>
              <a:gd name="connsiteX11" fmla="*/ 3082273 w 3497529"/>
              <a:gd name="connsiteY11" fmla="*/ 639953 h 3374163"/>
              <a:gd name="connsiteX12" fmla="*/ 3301348 w 3497529"/>
              <a:gd name="connsiteY12" fmla="*/ 1236853 h 3374163"/>
              <a:gd name="connsiteX13" fmla="*/ 3265071 w 3497529"/>
              <a:gd name="connsiteY13" fmla="*/ 1699520 h 3374163"/>
              <a:gd name="connsiteX14" fmla="*/ 3261670 w 3497529"/>
              <a:gd name="connsiteY14" fmla="*/ 2105755 h 3374163"/>
              <a:gd name="connsiteX15" fmla="*/ 3053698 w 3497529"/>
              <a:gd name="connsiteY15" fmla="*/ 2532253 h 3374163"/>
              <a:gd name="connsiteX16" fmla="*/ 2678883 w 3497529"/>
              <a:gd name="connsiteY16" fmla="*/ 2988604 h 3374163"/>
              <a:gd name="connsiteX17" fmla="*/ 1749727 w 3497529"/>
              <a:gd name="connsiteY17" fmla="*/ 3164097 h 3374163"/>
              <a:gd name="connsiteX18" fmla="*/ 1068530 w 3497529"/>
              <a:gd name="connsiteY18" fmla="*/ 3011493 h 3374163"/>
              <a:gd name="connsiteX19" fmla="*/ 688957 w 3497529"/>
              <a:gd name="connsiteY19" fmla="*/ 2786272 h 3374163"/>
              <a:gd name="connsiteX20" fmla="*/ 588476 w 3497529"/>
              <a:gd name="connsiteY20" fmla="*/ 2410754 h 3374163"/>
              <a:gd name="connsiteX21" fmla="*/ 326364 w 3497529"/>
              <a:gd name="connsiteY21" fmla="*/ 2086705 h 3374163"/>
              <a:gd name="connsiteX0" fmla="*/ 326364 w 3497529"/>
              <a:gd name="connsiteY0" fmla="*/ 2089037 h 3376495"/>
              <a:gd name="connsiteX1" fmla="*/ 278748 w 3497529"/>
              <a:gd name="connsiteY1" fmla="*/ 1880535 h 3376495"/>
              <a:gd name="connsiteX2" fmla="*/ 231123 w 3497529"/>
              <a:gd name="connsiteY2" fmla="*/ 1629710 h 3376495"/>
              <a:gd name="connsiteX3" fmla="*/ 211838 w 3497529"/>
              <a:gd name="connsiteY3" fmla="*/ 1254177 h 3376495"/>
              <a:gd name="connsiteX4" fmla="*/ 466074 w 3497529"/>
              <a:gd name="connsiteY4" fmla="*/ 915335 h 3376495"/>
              <a:gd name="connsiteX5" fmla="*/ 568563 w 3497529"/>
              <a:gd name="connsiteY5" fmla="*/ 729436 h 3376495"/>
              <a:gd name="connsiteX6" fmla="*/ 671890 w 3497529"/>
              <a:gd name="connsiteY6" fmla="*/ 532588 h 3376495"/>
              <a:gd name="connsiteX7" fmla="*/ 1347828 w 3497529"/>
              <a:gd name="connsiteY7" fmla="*/ 146115 h 3376495"/>
              <a:gd name="connsiteX8" fmla="*/ 1950944 w 3497529"/>
              <a:gd name="connsiteY8" fmla="*/ 62688 h 3376495"/>
              <a:gd name="connsiteX9" fmla="*/ 2413046 w 3497529"/>
              <a:gd name="connsiteY9" fmla="*/ 173811 h 3376495"/>
              <a:gd name="connsiteX10" fmla="*/ 2739373 w 3497529"/>
              <a:gd name="connsiteY10" fmla="*/ 254935 h 3376495"/>
              <a:gd name="connsiteX11" fmla="*/ 3082273 w 3497529"/>
              <a:gd name="connsiteY11" fmla="*/ 642285 h 3376495"/>
              <a:gd name="connsiteX12" fmla="*/ 3301348 w 3497529"/>
              <a:gd name="connsiteY12" fmla="*/ 1239185 h 3376495"/>
              <a:gd name="connsiteX13" fmla="*/ 3265071 w 3497529"/>
              <a:gd name="connsiteY13" fmla="*/ 1701852 h 3376495"/>
              <a:gd name="connsiteX14" fmla="*/ 3261670 w 3497529"/>
              <a:gd name="connsiteY14" fmla="*/ 2108087 h 3376495"/>
              <a:gd name="connsiteX15" fmla="*/ 3053698 w 3497529"/>
              <a:gd name="connsiteY15" fmla="*/ 2534585 h 3376495"/>
              <a:gd name="connsiteX16" fmla="*/ 2678883 w 3497529"/>
              <a:gd name="connsiteY16" fmla="*/ 2990936 h 3376495"/>
              <a:gd name="connsiteX17" fmla="*/ 1749727 w 3497529"/>
              <a:gd name="connsiteY17" fmla="*/ 3166429 h 3376495"/>
              <a:gd name="connsiteX18" fmla="*/ 1068530 w 3497529"/>
              <a:gd name="connsiteY18" fmla="*/ 3013825 h 3376495"/>
              <a:gd name="connsiteX19" fmla="*/ 688957 w 3497529"/>
              <a:gd name="connsiteY19" fmla="*/ 2788604 h 3376495"/>
              <a:gd name="connsiteX20" fmla="*/ 588476 w 3497529"/>
              <a:gd name="connsiteY20" fmla="*/ 2413086 h 3376495"/>
              <a:gd name="connsiteX21" fmla="*/ 326364 w 3497529"/>
              <a:gd name="connsiteY21" fmla="*/ 2089037 h 3376495"/>
              <a:gd name="connsiteX0" fmla="*/ 326364 w 3497529"/>
              <a:gd name="connsiteY0" fmla="*/ 2089037 h 3376495"/>
              <a:gd name="connsiteX1" fmla="*/ 278748 w 3497529"/>
              <a:gd name="connsiteY1" fmla="*/ 1880535 h 3376495"/>
              <a:gd name="connsiteX2" fmla="*/ 231123 w 3497529"/>
              <a:gd name="connsiteY2" fmla="*/ 1629710 h 3376495"/>
              <a:gd name="connsiteX3" fmla="*/ 211838 w 3497529"/>
              <a:gd name="connsiteY3" fmla="*/ 1254177 h 3376495"/>
              <a:gd name="connsiteX4" fmla="*/ 466074 w 3497529"/>
              <a:gd name="connsiteY4" fmla="*/ 915335 h 3376495"/>
              <a:gd name="connsiteX5" fmla="*/ 568563 w 3497529"/>
              <a:gd name="connsiteY5" fmla="*/ 729436 h 3376495"/>
              <a:gd name="connsiteX6" fmla="*/ 671890 w 3497529"/>
              <a:gd name="connsiteY6" fmla="*/ 532588 h 3376495"/>
              <a:gd name="connsiteX7" fmla="*/ 1347828 w 3497529"/>
              <a:gd name="connsiteY7" fmla="*/ 146115 h 3376495"/>
              <a:gd name="connsiteX8" fmla="*/ 1950944 w 3497529"/>
              <a:gd name="connsiteY8" fmla="*/ 62688 h 3376495"/>
              <a:gd name="connsiteX9" fmla="*/ 2413046 w 3497529"/>
              <a:gd name="connsiteY9" fmla="*/ 173811 h 3376495"/>
              <a:gd name="connsiteX10" fmla="*/ 2739373 w 3497529"/>
              <a:gd name="connsiteY10" fmla="*/ 254935 h 3376495"/>
              <a:gd name="connsiteX11" fmla="*/ 3082273 w 3497529"/>
              <a:gd name="connsiteY11" fmla="*/ 642285 h 3376495"/>
              <a:gd name="connsiteX12" fmla="*/ 3301348 w 3497529"/>
              <a:gd name="connsiteY12" fmla="*/ 1239185 h 3376495"/>
              <a:gd name="connsiteX13" fmla="*/ 3265071 w 3497529"/>
              <a:gd name="connsiteY13" fmla="*/ 1701852 h 3376495"/>
              <a:gd name="connsiteX14" fmla="*/ 3261670 w 3497529"/>
              <a:gd name="connsiteY14" fmla="*/ 2108087 h 3376495"/>
              <a:gd name="connsiteX15" fmla="*/ 3053698 w 3497529"/>
              <a:gd name="connsiteY15" fmla="*/ 2534585 h 3376495"/>
              <a:gd name="connsiteX16" fmla="*/ 2678883 w 3497529"/>
              <a:gd name="connsiteY16" fmla="*/ 2990936 h 3376495"/>
              <a:gd name="connsiteX17" fmla="*/ 1749727 w 3497529"/>
              <a:gd name="connsiteY17" fmla="*/ 3166429 h 3376495"/>
              <a:gd name="connsiteX18" fmla="*/ 1068530 w 3497529"/>
              <a:gd name="connsiteY18" fmla="*/ 3013825 h 3376495"/>
              <a:gd name="connsiteX19" fmla="*/ 688957 w 3497529"/>
              <a:gd name="connsiteY19" fmla="*/ 2788604 h 3376495"/>
              <a:gd name="connsiteX20" fmla="*/ 588476 w 3497529"/>
              <a:gd name="connsiteY20" fmla="*/ 2413086 h 3376495"/>
              <a:gd name="connsiteX21" fmla="*/ 326364 w 3497529"/>
              <a:gd name="connsiteY21" fmla="*/ 2089037 h 3376495"/>
              <a:gd name="connsiteX0" fmla="*/ 326364 w 3497529"/>
              <a:gd name="connsiteY0" fmla="*/ 2089037 h 3376495"/>
              <a:gd name="connsiteX1" fmla="*/ 278748 w 3497529"/>
              <a:gd name="connsiteY1" fmla="*/ 1880535 h 3376495"/>
              <a:gd name="connsiteX2" fmla="*/ 231123 w 3497529"/>
              <a:gd name="connsiteY2" fmla="*/ 1629710 h 3376495"/>
              <a:gd name="connsiteX3" fmla="*/ 211838 w 3497529"/>
              <a:gd name="connsiteY3" fmla="*/ 1254177 h 3376495"/>
              <a:gd name="connsiteX4" fmla="*/ 466074 w 3497529"/>
              <a:gd name="connsiteY4" fmla="*/ 915335 h 3376495"/>
              <a:gd name="connsiteX5" fmla="*/ 568563 w 3497529"/>
              <a:gd name="connsiteY5" fmla="*/ 729436 h 3376495"/>
              <a:gd name="connsiteX6" fmla="*/ 671890 w 3497529"/>
              <a:gd name="connsiteY6" fmla="*/ 532588 h 3376495"/>
              <a:gd name="connsiteX7" fmla="*/ 1347828 w 3497529"/>
              <a:gd name="connsiteY7" fmla="*/ 146115 h 3376495"/>
              <a:gd name="connsiteX8" fmla="*/ 1950944 w 3497529"/>
              <a:gd name="connsiteY8" fmla="*/ 62688 h 3376495"/>
              <a:gd name="connsiteX9" fmla="*/ 2419396 w 3497529"/>
              <a:gd name="connsiteY9" fmla="*/ 173811 h 3376495"/>
              <a:gd name="connsiteX10" fmla="*/ 2739373 w 3497529"/>
              <a:gd name="connsiteY10" fmla="*/ 254935 h 3376495"/>
              <a:gd name="connsiteX11" fmla="*/ 3082273 w 3497529"/>
              <a:gd name="connsiteY11" fmla="*/ 642285 h 3376495"/>
              <a:gd name="connsiteX12" fmla="*/ 3301348 w 3497529"/>
              <a:gd name="connsiteY12" fmla="*/ 1239185 h 3376495"/>
              <a:gd name="connsiteX13" fmla="*/ 3265071 w 3497529"/>
              <a:gd name="connsiteY13" fmla="*/ 1701852 h 3376495"/>
              <a:gd name="connsiteX14" fmla="*/ 3261670 w 3497529"/>
              <a:gd name="connsiteY14" fmla="*/ 2108087 h 3376495"/>
              <a:gd name="connsiteX15" fmla="*/ 3053698 w 3497529"/>
              <a:gd name="connsiteY15" fmla="*/ 2534585 h 3376495"/>
              <a:gd name="connsiteX16" fmla="*/ 2678883 w 3497529"/>
              <a:gd name="connsiteY16" fmla="*/ 2990936 h 3376495"/>
              <a:gd name="connsiteX17" fmla="*/ 1749727 w 3497529"/>
              <a:gd name="connsiteY17" fmla="*/ 3166429 h 3376495"/>
              <a:gd name="connsiteX18" fmla="*/ 1068530 w 3497529"/>
              <a:gd name="connsiteY18" fmla="*/ 3013825 h 3376495"/>
              <a:gd name="connsiteX19" fmla="*/ 688957 w 3497529"/>
              <a:gd name="connsiteY19" fmla="*/ 2788604 h 3376495"/>
              <a:gd name="connsiteX20" fmla="*/ 588476 w 3497529"/>
              <a:gd name="connsiteY20" fmla="*/ 2413086 h 3376495"/>
              <a:gd name="connsiteX21" fmla="*/ 326364 w 3497529"/>
              <a:gd name="connsiteY21" fmla="*/ 2089037 h 3376495"/>
              <a:gd name="connsiteX0" fmla="*/ 326364 w 3497529"/>
              <a:gd name="connsiteY0" fmla="*/ 2139719 h 3427177"/>
              <a:gd name="connsiteX1" fmla="*/ 278748 w 3497529"/>
              <a:gd name="connsiteY1" fmla="*/ 1931217 h 3427177"/>
              <a:gd name="connsiteX2" fmla="*/ 231123 w 3497529"/>
              <a:gd name="connsiteY2" fmla="*/ 1680392 h 3427177"/>
              <a:gd name="connsiteX3" fmla="*/ 211838 w 3497529"/>
              <a:gd name="connsiteY3" fmla="*/ 1304859 h 3427177"/>
              <a:gd name="connsiteX4" fmla="*/ 466074 w 3497529"/>
              <a:gd name="connsiteY4" fmla="*/ 966017 h 3427177"/>
              <a:gd name="connsiteX5" fmla="*/ 568563 w 3497529"/>
              <a:gd name="connsiteY5" fmla="*/ 780118 h 3427177"/>
              <a:gd name="connsiteX6" fmla="*/ 671890 w 3497529"/>
              <a:gd name="connsiteY6" fmla="*/ 583270 h 3427177"/>
              <a:gd name="connsiteX7" fmla="*/ 1347828 w 3497529"/>
              <a:gd name="connsiteY7" fmla="*/ 196797 h 3427177"/>
              <a:gd name="connsiteX8" fmla="*/ 1950944 w 3497529"/>
              <a:gd name="connsiteY8" fmla="*/ 113370 h 3427177"/>
              <a:gd name="connsiteX9" fmla="*/ 2419396 w 3497529"/>
              <a:gd name="connsiteY9" fmla="*/ 224493 h 3427177"/>
              <a:gd name="connsiteX10" fmla="*/ 2739373 w 3497529"/>
              <a:gd name="connsiteY10" fmla="*/ 305617 h 3427177"/>
              <a:gd name="connsiteX11" fmla="*/ 3082273 w 3497529"/>
              <a:gd name="connsiteY11" fmla="*/ 692967 h 3427177"/>
              <a:gd name="connsiteX12" fmla="*/ 3301348 w 3497529"/>
              <a:gd name="connsiteY12" fmla="*/ 1289867 h 3427177"/>
              <a:gd name="connsiteX13" fmla="*/ 3265071 w 3497529"/>
              <a:gd name="connsiteY13" fmla="*/ 1752534 h 3427177"/>
              <a:gd name="connsiteX14" fmla="*/ 3261670 w 3497529"/>
              <a:gd name="connsiteY14" fmla="*/ 2158769 h 3427177"/>
              <a:gd name="connsiteX15" fmla="*/ 3053698 w 3497529"/>
              <a:gd name="connsiteY15" fmla="*/ 2585267 h 3427177"/>
              <a:gd name="connsiteX16" fmla="*/ 2678883 w 3497529"/>
              <a:gd name="connsiteY16" fmla="*/ 3041618 h 3427177"/>
              <a:gd name="connsiteX17" fmla="*/ 1749727 w 3497529"/>
              <a:gd name="connsiteY17" fmla="*/ 3217111 h 3427177"/>
              <a:gd name="connsiteX18" fmla="*/ 1068530 w 3497529"/>
              <a:gd name="connsiteY18" fmla="*/ 3064507 h 3427177"/>
              <a:gd name="connsiteX19" fmla="*/ 688957 w 3497529"/>
              <a:gd name="connsiteY19" fmla="*/ 2839286 h 3427177"/>
              <a:gd name="connsiteX20" fmla="*/ 588476 w 3497529"/>
              <a:gd name="connsiteY20" fmla="*/ 2463768 h 3427177"/>
              <a:gd name="connsiteX21" fmla="*/ 326364 w 3497529"/>
              <a:gd name="connsiteY21" fmla="*/ 2139719 h 3427177"/>
              <a:gd name="connsiteX0" fmla="*/ 326364 w 3497529"/>
              <a:gd name="connsiteY0" fmla="*/ 2208115 h 3495573"/>
              <a:gd name="connsiteX1" fmla="*/ 278748 w 3497529"/>
              <a:gd name="connsiteY1" fmla="*/ 1999613 h 3495573"/>
              <a:gd name="connsiteX2" fmla="*/ 231123 w 3497529"/>
              <a:gd name="connsiteY2" fmla="*/ 1748788 h 3495573"/>
              <a:gd name="connsiteX3" fmla="*/ 211838 w 3497529"/>
              <a:gd name="connsiteY3" fmla="*/ 1373255 h 3495573"/>
              <a:gd name="connsiteX4" fmla="*/ 466074 w 3497529"/>
              <a:gd name="connsiteY4" fmla="*/ 1034413 h 3495573"/>
              <a:gd name="connsiteX5" fmla="*/ 568563 w 3497529"/>
              <a:gd name="connsiteY5" fmla="*/ 848514 h 3495573"/>
              <a:gd name="connsiteX6" fmla="*/ 671890 w 3497529"/>
              <a:gd name="connsiteY6" fmla="*/ 651666 h 3495573"/>
              <a:gd name="connsiteX7" fmla="*/ 1347828 w 3497529"/>
              <a:gd name="connsiteY7" fmla="*/ 265193 h 3495573"/>
              <a:gd name="connsiteX8" fmla="*/ 1950944 w 3497529"/>
              <a:gd name="connsiteY8" fmla="*/ 181766 h 3495573"/>
              <a:gd name="connsiteX9" fmla="*/ 2419396 w 3497529"/>
              <a:gd name="connsiteY9" fmla="*/ 292889 h 3495573"/>
              <a:gd name="connsiteX10" fmla="*/ 2739373 w 3497529"/>
              <a:gd name="connsiteY10" fmla="*/ 374013 h 3495573"/>
              <a:gd name="connsiteX11" fmla="*/ 3082273 w 3497529"/>
              <a:gd name="connsiteY11" fmla="*/ 761363 h 3495573"/>
              <a:gd name="connsiteX12" fmla="*/ 3301348 w 3497529"/>
              <a:gd name="connsiteY12" fmla="*/ 1358263 h 3495573"/>
              <a:gd name="connsiteX13" fmla="*/ 3265071 w 3497529"/>
              <a:gd name="connsiteY13" fmla="*/ 1820930 h 3495573"/>
              <a:gd name="connsiteX14" fmla="*/ 3261670 w 3497529"/>
              <a:gd name="connsiteY14" fmla="*/ 2227165 h 3495573"/>
              <a:gd name="connsiteX15" fmla="*/ 3053698 w 3497529"/>
              <a:gd name="connsiteY15" fmla="*/ 2653663 h 3495573"/>
              <a:gd name="connsiteX16" fmla="*/ 2678883 w 3497529"/>
              <a:gd name="connsiteY16" fmla="*/ 3110014 h 3495573"/>
              <a:gd name="connsiteX17" fmla="*/ 1749727 w 3497529"/>
              <a:gd name="connsiteY17" fmla="*/ 3285507 h 3495573"/>
              <a:gd name="connsiteX18" fmla="*/ 1068530 w 3497529"/>
              <a:gd name="connsiteY18" fmla="*/ 3132903 h 3495573"/>
              <a:gd name="connsiteX19" fmla="*/ 688957 w 3497529"/>
              <a:gd name="connsiteY19" fmla="*/ 2907682 h 3495573"/>
              <a:gd name="connsiteX20" fmla="*/ 588476 w 3497529"/>
              <a:gd name="connsiteY20" fmla="*/ 2532164 h 3495573"/>
              <a:gd name="connsiteX21" fmla="*/ 326364 w 3497529"/>
              <a:gd name="connsiteY21" fmla="*/ 2208115 h 3495573"/>
              <a:gd name="connsiteX0" fmla="*/ 326364 w 3497529"/>
              <a:gd name="connsiteY0" fmla="*/ 2183932 h 3471390"/>
              <a:gd name="connsiteX1" fmla="*/ 278748 w 3497529"/>
              <a:gd name="connsiteY1" fmla="*/ 1975430 h 3471390"/>
              <a:gd name="connsiteX2" fmla="*/ 231123 w 3497529"/>
              <a:gd name="connsiteY2" fmla="*/ 1724605 h 3471390"/>
              <a:gd name="connsiteX3" fmla="*/ 211838 w 3497529"/>
              <a:gd name="connsiteY3" fmla="*/ 1349072 h 3471390"/>
              <a:gd name="connsiteX4" fmla="*/ 466074 w 3497529"/>
              <a:gd name="connsiteY4" fmla="*/ 1010230 h 3471390"/>
              <a:gd name="connsiteX5" fmla="*/ 568563 w 3497529"/>
              <a:gd name="connsiteY5" fmla="*/ 824331 h 3471390"/>
              <a:gd name="connsiteX6" fmla="*/ 671890 w 3497529"/>
              <a:gd name="connsiteY6" fmla="*/ 627483 h 3471390"/>
              <a:gd name="connsiteX7" fmla="*/ 1347828 w 3497529"/>
              <a:gd name="connsiteY7" fmla="*/ 241010 h 3471390"/>
              <a:gd name="connsiteX8" fmla="*/ 1950944 w 3497529"/>
              <a:gd name="connsiteY8" fmla="*/ 157583 h 3471390"/>
              <a:gd name="connsiteX9" fmla="*/ 2419396 w 3497529"/>
              <a:gd name="connsiteY9" fmla="*/ 268706 h 3471390"/>
              <a:gd name="connsiteX10" fmla="*/ 2739373 w 3497529"/>
              <a:gd name="connsiteY10" fmla="*/ 349830 h 3471390"/>
              <a:gd name="connsiteX11" fmla="*/ 3082273 w 3497529"/>
              <a:gd name="connsiteY11" fmla="*/ 737180 h 3471390"/>
              <a:gd name="connsiteX12" fmla="*/ 3301348 w 3497529"/>
              <a:gd name="connsiteY12" fmla="*/ 1334080 h 3471390"/>
              <a:gd name="connsiteX13" fmla="*/ 3265071 w 3497529"/>
              <a:gd name="connsiteY13" fmla="*/ 1796747 h 3471390"/>
              <a:gd name="connsiteX14" fmla="*/ 3261670 w 3497529"/>
              <a:gd name="connsiteY14" fmla="*/ 2202982 h 3471390"/>
              <a:gd name="connsiteX15" fmla="*/ 3053698 w 3497529"/>
              <a:gd name="connsiteY15" fmla="*/ 2629480 h 3471390"/>
              <a:gd name="connsiteX16" fmla="*/ 2678883 w 3497529"/>
              <a:gd name="connsiteY16" fmla="*/ 3085831 h 3471390"/>
              <a:gd name="connsiteX17" fmla="*/ 1749727 w 3497529"/>
              <a:gd name="connsiteY17" fmla="*/ 3261324 h 3471390"/>
              <a:gd name="connsiteX18" fmla="*/ 1068530 w 3497529"/>
              <a:gd name="connsiteY18" fmla="*/ 3108720 h 3471390"/>
              <a:gd name="connsiteX19" fmla="*/ 688957 w 3497529"/>
              <a:gd name="connsiteY19" fmla="*/ 2883499 h 3471390"/>
              <a:gd name="connsiteX20" fmla="*/ 588476 w 3497529"/>
              <a:gd name="connsiteY20" fmla="*/ 2507981 h 3471390"/>
              <a:gd name="connsiteX21" fmla="*/ 326364 w 3497529"/>
              <a:gd name="connsiteY21" fmla="*/ 2183932 h 3471390"/>
              <a:gd name="connsiteX0" fmla="*/ 326364 w 3497529"/>
              <a:gd name="connsiteY0" fmla="*/ 2187481 h 3474939"/>
              <a:gd name="connsiteX1" fmla="*/ 278748 w 3497529"/>
              <a:gd name="connsiteY1" fmla="*/ 1978979 h 3474939"/>
              <a:gd name="connsiteX2" fmla="*/ 231123 w 3497529"/>
              <a:gd name="connsiteY2" fmla="*/ 1728154 h 3474939"/>
              <a:gd name="connsiteX3" fmla="*/ 211838 w 3497529"/>
              <a:gd name="connsiteY3" fmla="*/ 1352621 h 3474939"/>
              <a:gd name="connsiteX4" fmla="*/ 466074 w 3497529"/>
              <a:gd name="connsiteY4" fmla="*/ 1013779 h 3474939"/>
              <a:gd name="connsiteX5" fmla="*/ 568563 w 3497529"/>
              <a:gd name="connsiteY5" fmla="*/ 827880 h 3474939"/>
              <a:gd name="connsiteX6" fmla="*/ 671890 w 3497529"/>
              <a:gd name="connsiteY6" fmla="*/ 631032 h 3474939"/>
              <a:gd name="connsiteX7" fmla="*/ 1347828 w 3497529"/>
              <a:gd name="connsiteY7" fmla="*/ 244559 h 3474939"/>
              <a:gd name="connsiteX8" fmla="*/ 1950944 w 3497529"/>
              <a:gd name="connsiteY8" fmla="*/ 161132 h 3474939"/>
              <a:gd name="connsiteX9" fmla="*/ 2419396 w 3497529"/>
              <a:gd name="connsiteY9" fmla="*/ 272255 h 3474939"/>
              <a:gd name="connsiteX10" fmla="*/ 2739373 w 3497529"/>
              <a:gd name="connsiteY10" fmla="*/ 353379 h 3474939"/>
              <a:gd name="connsiteX11" fmla="*/ 3082273 w 3497529"/>
              <a:gd name="connsiteY11" fmla="*/ 740729 h 3474939"/>
              <a:gd name="connsiteX12" fmla="*/ 3301348 w 3497529"/>
              <a:gd name="connsiteY12" fmla="*/ 1337629 h 3474939"/>
              <a:gd name="connsiteX13" fmla="*/ 3265071 w 3497529"/>
              <a:gd name="connsiteY13" fmla="*/ 1800296 h 3474939"/>
              <a:gd name="connsiteX14" fmla="*/ 3261670 w 3497529"/>
              <a:gd name="connsiteY14" fmla="*/ 2206531 h 3474939"/>
              <a:gd name="connsiteX15" fmla="*/ 3053698 w 3497529"/>
              <a:gd name="connsiteY15" fmla="*/ 2633029 h 3474939"/>
              <a:gd name="connsiteX16" fmla="*/ 2678883 w 3497529"/>
              <a:gd name="connsiteY16" fmla="*/ 3089380 h 3474939"/>
              <a:gd name="connsiteX17" fmla="*/ 1749727 w 3497529"/>
              <a:gd name="connsiteY17" fmla="*/ 3264873 h 3474939"/>
              <a:gd name="connsiteX18" fmla="*/ 1068530 w 3497529"/>
              <a:gd name="connsiteY18" fmla="*/ 3112269 h 3474939"/>
              <a:gd name="connsiteX19" fmla="*/ 688957 w 3497529"/>
              <a:gd name="connsiteY19" fmla="*/ 2887048 h 3474939"/>
              <a:gd name="connsiteX20" fmla="*/ 588476 w 3497529"/>
              <a:gd name="connsiteY20" fmla="*/ 2511530 h 3474939"/>
              <a:gd name="connsiteX21" fmla="*/ 326364 w 3497529"/>
              <a:gd name="connsiteY21" fmla="*/ 2187481 h 3474939"/>
              <a:gd name="connsiteX0" fmla="*/ 326364 w 3497529"/>
              <a:gd name="connsiteY0" fmla="*/ 2187481 h 3474939"/>
              <a:gd name="connsiteX1" fmla="*/ 278748 w 3497529"/>
              <a:gd name="connsiteY1" fmla="*/ 1978979 h 3474939"/>
              <a:gd name="connsiteX2" fmla="*/ 231123 w 3497529"/>
              <a:gd name="connsiteY2" fmla="*/ 1728154 h 3474939"/>
              <a:gd name="connsiteX3" fmla="*/ 211838 w 3497529"/>
              <a:gd name="connsiteY3" fmla="*/ 1352621 h 3474939"/>
              <a:gd name="connsiteX4" fmla="*/ 466074 w 3497529"/>
              <a:gd name="connsiteY4" fmla="*/ 1013779 h 3474939"/>
              <a:gd name="connsiteX5" fmla="*/ 568563 w 3497529"/>
              <a:gd name="connsiteY5" fmla="*/ 827880 h 3474939"/>
              <a:gd name="connsiteX6" fmla="*/ 671890 w 3497529"/>
              <a:gd name="connsiteY6" fmla="*/ 631032 h 3474939"/>
              <a:gd name="connsiteX7" fmla="*/ 1347828 w 3497529"/>
              <a:gd name="connsiteY7" fmla="*/ 244559 h 3474939"/>
              <a:gd name="connsiteX8" fmla="*/ 1950944 w 3497529"/>
              <a:gd name="connsiteY8" fmla="*/ 161132 h 3474939"/>
              <a:gd name="connsiteX9" fmla="*/ 2419396 w 3497529"/>
              <a:gd name="connsiteY9" fmla="*/ 272255 h 3474939"/>
              <a:gd name="connsiteX10" fmla="*/ 2739373 w 3497529"/>
              <a:gd name="connsiteY10" fmla="*/ 353379 h 3474939"/>
              <a:gd name="connsiteX11" fmla="*/ 3082273 w 3497529"/>
              <a:gd name="connsiteY11" fmla="*/ 740729 h 3474939"/>
              <a:gd name="connsiteX12" fmla="*/ 3301348 w 3497529"/>
              <a:gd name="connsiteY12" fmla="*/ 1337629 h 3474939"/>
              <a:gd name="connsiteX13" fmla="*/ 3265071 w 3497529"/>
              <a:gd name="connsiteY13" fmla="*/ 1800296 h 3474939"/>
              <a:gd name="connsiteX14" fmla="*/ 3261670 w 3497529"/>
              <a:gd name="connsiteY14" fmla="*/ 2206531 h 3474939"/>
              <a:gd name="connsiteX15" fmla="*/ 3053698 w 3497529"/>
              <a:gd name="connsiteY15" fmla="*/ 2633029 h 3474939"/>
              <a:gd name="connsiteX16" fmla="*/ 2678883 w 3497529"/>
              <a:gd name="connsiteY16" fmla="*/ 3089380 h 3474939"/>
              <a:gd name="connsiteX17" fmla="*/ 1749727 w 3497529"/>
              <a:gd name="connsiteY17" fmla="*/ 3264873 h 3474939"/>
              <a:gd name="connsiteX18" fmla="*/ 1068530 w 3497529"/>
              <a:gd name="connsiteY18" fmla="*/ 3112269 h 3474939"/>
              <a:gd name="connsiteX19" fmla="*/ 688957 w 3497529"/>
              <a:gd name="connsiteY19" fmla="*/ 2887048 h 3474939"/>
              <a:gd name="connsiteX20" fmla="*/ 588476 w 3497529"/>
              <a:gd name="connsiteY20" fmla="*/ 2511530 h 3474939"/>
              <a:gd name="connsiteX21" fmla="*/ 326364 w 3497529"/>
              <a:gd name="connsiteY21" fmla="*/ 2187481 h 3474939"/>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97529" h="3516771">
                <a:moveTo>
                  <a:pt x="326364" y="2229313"/>
                </a:moveTo>
                <a:cubicBezTo>
                  <a:pt x="36384" y="2247654"/>
                  <a:pt x="38503" y="2170745"/>
                  <a:pt x="278748" y="2020811"/>
                </a:cubicBezTo>
                <a:cubicBezTo>
                  <a:pt x="-4885" y="1958369"/>
                  <a:pt x="28981" y="1864178"/>
                  <a:pt x="231123" y="1769986"/>
                </a:cubicBezTo>
                <a:cubicBezTo>
                  <a:pt x="-89630" y="1603533"/>
                  <a:pt x="-57959" y="1462481"/>
                  <a:pt x="211838" y="1394453"/>
                </a:cubicBezTo>
                <a:cubicBezTo>
                  <a:pt x="2367" y="1182022"/>
                  <a:pt x="126270" y="1052142"/>
                  <a:pt x="466074" y="1055611"/>
                </a:cubicBezTo>
                <a:cubicBezTo>
                  <a:pt x="351012" y="942845"/>
                  <a:pt x="245475" y="766578"/>
                  <a:pt x="568563" y="869712"/>
                </a:cubicBezTo>
                <a:cubicBezTo>
                  <a:pt x="399805" y="648521"/>
                  <a:pt x="427898" y="541630"/>
                  <a:pt x="671890" y="672864"/>
                </a:cubicBezTo>
                <a:cubicBezTo>
                  <a:pt x="668603" y="261465"/>
                  <a:pt x="944715" y="85015"/>
                  <a:pt x="1347828" y="286391"/>
                </a:cubicBezTo>
                <a:cubicBezTo>
                  <a:pt x="1513942" y="-65268"/>
                  <a:pt x="1788005" y="-93077"/>
                  <a:pt x="1950944" y="202964"/>
                </a:cubicBezTo>
                <a:cubicBezTo>
                  <a:pt x="2075345" y="24105"/>
                  <a:pt x="2348970" y="-84904"/>
                  <a:pt x="2419396" y="314087"/>
                </a:cubicBezTo>
                <a:cubicBezTo>
                  <a:pt x="2641413" y="99828"/>
                  <a:pt x="2818981" y="37970"/>
                  <a:pt x="2739373" y="395211"/>
                </a:cubicBezTo>
                <a:cubicBezTo>
                  <a:pt x="3038881" y="216353"/>
                  <a:pt x="3243140" y="393094"/>
                  <a:pt x="3082273" y="782561"/>
                </a:cubicBezTo>
                <a:cubicBezTo>
                  <a:pt x="3421998" y="812194"/>
                  <a:pt x="3561698" y="1076778"/>
                  <a:pt x="3301348" y="1379461"/>
                </a:cubicBezTo>
                <a:cubicBezTo>
                  <a:pt x="3547489" y="1468067"/>
                  <a:pt x="3590430" y="1670972"/>
                  <a:pt x="3265071" y="1842128"/>
                </a:cubicBezTo>
                <a:cubicBezTo>
                  <a:pt x="3532754" y="2005056"/>
                  <a:pt x="3568662" y="2193385"/>
                  <a:pt x="3261670" y="2248363"/>
                </a:cubicBezTo>
                <a:cubicBezTo>
                  <a:pt x="3498204" y="2545046"/>
                  <a:pt x="3369614" y="2692503"/>
                  <a:pt x="3053698" y="2674861"/>
                </a:cubicBezTo>
                <a:cubicBezTo>
                  <a:pt x="3154185" y="3007953"/>
                  <a:pt x="3038771" y="3236270"/>
                  <a:pt x="2678883" y="3131212"/>
                </a:cubicBezTo>
                <a:cubicBezTo>
                  <a:pt x="2588239" y="3529435"/>
                  <a:pt x="2183271" y="3670482"/>
                  <a:pt x="1749727" y="3306705"/>
                </a:cubicBezTo>
                <a:cubicBezTo>
                  <a:pt x="1586161" y="3459037"/>
                  <a:pt x="1232096" y="3566919"/>
                  <a:pt x="1068530" y="3154101"/>
                </a:cubicBezTo>
                <a:cubicBezTo>
                  <a:pt x="713406" y="3406052"/>
                  <a:pt x="602756" y="3223029"/>
                  <a:pt x="688957" y="2928880"/>
                </a:cubicBezTo>
                <a:cubicBezTo>
                  <a:pt x="468138" y="3006907"/>
                  <a:pt x="431470" y="2846810"/>
                  <a:pt x="588476" y="2553362"/>
                </a:cubicBezTo>
                <a:cubicBezTo>
                  <a:pt x="342355" y="2537421"/>
                  <a:pt x="143860" y="2483379"/>
                  <a:pt x="326364" y="2229313"/>
                </a:cubicBezTo>
                <a:close/>
              </a:path>
            </a:pathLst>
          </a:custGeom>
          <a:blipFill>
            <a:blip r:embed="rId4">
              <a:extLst>
                <a:ext uri="{28A0092B-C50C-407E-A947-70E740481C1C}">
                  <a14:useLocalDpi xmlns:a14="http://schemas.microsoft.com/office/drawing/2010/main" val="0"/>
                </a:ext>
              </a:extLst>
            </a:blip>
            <a:stretch>
              <a:fillRect/>
            </a:stretch>
          </a:blipFill>
        </p:spPr>
        <p:txBody>
          <a:bodyPr>
            <a:normAutofit/>
          </a:bodyPr>
          <a:lstStyle>
            <a:lvl1pPr>
              <a:defRPr>
                <a:noFill/>
              </a:defRPr>
            </a:lvl1pPr>
          </a:lstStyle>
          <a:p>
            <a:r>
              <a:rPr lang="en-US"/>
              <a:t>Click icon to add picture</a:t>
            </a:r>
            <a:endParaRPr lang="en-FI"/>
          </a:p>
        </p:txBody>
      </p:sp>
      <p:sp>
        <p:nvSpPr>
          <p:cNvPr id="3" name="Date Placeholder 2">
            <a:extLst>
              <a:ext uri="{FF2B5EF4-FFF2-40B4-BE49-F238E27FC236}">
                <a16:creationId xmlns:a16="http://schemas.microsoft.com/office/drawing/2014/main" id="{054D77FD-449B-717B-FAB4-E61CC63EB890}"/>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7D33A07B-749A-6B26-F91D-5C01A98F1FD5}"/>
              </a:ext>
            </a:extLst>
          </p:cNvPr>
          <p:cNvSpPr>
            <a:spLocks noGrp="1"/>
          </p:cNvSpPr>
          <p:nvPr>
            <p:ph type="ftr" sz="quarter" idx="11"/>
          </p:nvPr>
        </p:nvSpPr>
        <p:spPr/>
        <p:txBody>
          <a:bodyPr/>
          <a:lstStyle/>
          <a:p>
            <a:r>
              <a:rPr lang="fi-FI"/>
              <a:t>www.savonia.fi</a:t>
            </a:r>
            <a:endParaRPr lang="fi-FI" dirty="0"/>
          </a:p>
        </p:txBody>
      </p:sp>
      <p:sp>
        <p:nvSpPr>
          <p:cNvPr id="5" name="Slide Number Placeholder 4">
            <a:extLst>
              <a:ext uri="{FF2B5EF4-FFF2-40B4-BE49-F238E27FC236}">
                <a16:creationId xmlns:a16="http://schemas.microsoft.com/office/drawing/2014/main" id="{EDF9DD12-77E8-3CB5-7B61-F97D9489D039}"/>
              </a:ext>
            </a:extLst>
          </p:cNvPr>
          <p:cNvSpPr>
            <a:spLocks noGrp="1"/>
          </p:cNvSpPr>
          <p:nvPr>
            <p:ph type="sldNum" sz="quarter" idx="12"/>
          </p:nvPr>
        </p:nvSpPr>
        <p:spPr/>
        <p:txBody>
          <a:bodyPr/>
          <a:lstStyle/>
          <a:p>
            <a:fld id="{5ADAE1DC-ED63-4448-916C-E4160A598C40}" type="slidenum">
              <a:rPr lang="fi-FI" smtClean="0"/>
              <a:pPr/>
              <a:t>‹#›</a:t>
            </a:fld>
            <a:endParaRPr lang="fi-FI"/>
          </a:p>
        </p:txBody>
      </p:sp>
      <p:sp>
        <p:nvSpPr>
          <p:cNvPr id="2" name="Title 1">
            <a:extLst>
              <a:ext uri="{FF2B5EF4-FFF2-40B4-BE49-F238E27FC236}">
                <a16:creationId xmlns:a16="http://schemas.microsoft.com/office/drawing/2014/main" id="{42373F11-1764-CCFA-C6B9-639A1C4774BE}"/>
              </a:ext>
            </a:extLst>
          </p:cNvPr>
          <p:cNvSpPr>
            <a:spLocks noGrp="1"/>
          </p:cNvSpPr>
          <p:nvPr>
            <p:ph type="title" hasCustomPrompt="1"/>
          </p:nvPr>
        </p:nvSpPr>
        <p:spPr>
          <a:xfrm>
            <a:off x="1232514" y="2131709"/>
            <a:ext cx="6660000" cy="2005214"/>
          </a:xfrm>
        </p:spPr>
        <p:txBody>
          <a:bodyPr lIns="0" anchor="ctr"/>
          <a:lstStyle>
            <a:lvl1pPr>
              <a:defRPr/>
            </a:lvl1pPr>
          </a:lstStyle>
          <a:p>
            <a:r>
              <a:rPr lang="en-GB" dirty="0"/>
              <a:t>K</a:t>
            </a:r>
            <a:r>
              <a:rPr lang="qaa-Latn-001" dirty="0"/>
              <a:t>irjoita diaesityksen pääotsikko tähän...</a:t>
            </a:r>
            <a:endParaRPr lang="en-FI" dirty="0"/>
          </a:p>
        </p:txBody>
      </p:sp>
      <p:sp>
        <p:nvSpPr>
          <p:cNvPr id="9" name="Text Placeholder 8">
            <a:extLst>
              <a:ext uri="{FF2B5EF4-FFF2-40B4-BE49-F238E27FC236}">
                <a16:creationId xmlns:a16="http://schemas.microsoft.com/office/drawing/2014/main" id="{13EA2AA4-D76B-064D-D732-59A4685906F4}"/>
              </a:ext>
            </a:extLst>
          </p:cNvPr>
          <p:cNvSpPr>
            <a:spLocks noGrp="1"/>
          </p:cNvSpPr>
          <p:nvPr>
            <p:ph type="body" sz="quarter" idx="13" hasCustomPrompt="1"/>
          </p:nvPr>
        </p:nvSpPr>
        <p:spPr>
          <a:xfrm>
            <a:off x="1232515" y="4188542"/>
            <a:ext cx="6660536" cy="1859833"/>
          </a:xfrm>
        </p:spPr>
        <p:txBody>
          <a:bodyPr lIns="0">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qaa-Latn-001" dirty="0"/>
              <a:t>Kirjoita tarvittaessa diaesityksen ingressi tähän…</a:t>
            </a:r>
            <a:endParaRPr lang="en-FI" dirty="0"/>
          </a:p>
        </p:txBody>
      </p:sp>
    </p:spTree>
    <p:extLst>
      <p:ext uri="{BB962C8B-B14F-4D97-AF65-F5344CB8AC3E}">
        <p14:creationId xmlns:p14="http://schemas.microsoft.com/office/powerpoint/2010/main" val="4019293044"/>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i ja kuva 4">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7BA14EC-2DED-6A50-E9EA-FCB4D5D494F9}"/>
              </a:ext>
              <a:ext uri="{C183D7F6-B498-43B3-948B-1728B52AA6E4}">
                <adec:decorative xmlns:adec="http://schemas.microsoft.com/office/drawing/2017/decorative" val="1"/>
              </a:ext>
            </a:extLst>
          </p:cNvPr>
          <p:cNvSpPr>
            <a:spLocks noGrp="1" noChangeAspect="1"/>
          </p:cNvSpPr>
          <p:nvPr>
            <p:ph type="pic" sz="quarter" idx="14"/>
          </p:nvPr>
        </p:nvSpPr>
        <p:spPr>
          <a:xfrm>
            <a:off x="6849980" y="1520048"/>
            <a:ext cx="5353706" cy="5351807"/>
          </a:xfrm>
          <a:custGeom>
            <a:avLst/>
            <a:gdLst>
              <a:gd name="connsiteX0" fmla="*/ -14 w 5346000"/>
              <a:gd name="connsiteY0" fmla="*/ 3439043 h 5347547"/>
              <a:gd name="connsiteX1" fmla="*/ 823221 w 5346000"/>
              <a:gd name="connsiteY1" fmla="*/ 2379896 h 5347547"/>
              <a:gd name="connsiteX2" fmla="*/ 529418 w 5346000"/>
              <a:gd name="connsiteY2" fmla="*/ 1059152 h 5347547"/>
              <a:gd name="connsiteX3" fmla="*/ 1849780 w 5346000"/>
              <a:gd name="connsiteY3" fmla="*/ 1059154 h 5347547"/>
              <a:gd name="connsiteX4" fmla="*/ 2673000 w 5346000"/>
              <a:gd name="connsiteY4" fmla="*/ 0 h 5347547"/>
              <a:gd name="connsiteX5" fmla="*/ 3496220 w 5346000"/>
              <a:gd name="connsiteY5" fmla="*/ 1059154 h 5347547"/>
              <a:gd name="connsiteX6" fmla="*/ 4816582 w 5346000"/>
              <a:gd name="connsiteY6" fmla="*/ 1059152 h 5347547"/>
              <a:gd name="connsiteX7" fmla="*/ 4522779 w 5346000"/>
              <a:gd name="connsiteY7" fmla="*/ 2379896 h 5347547"/>
              <a:gd name="connsiteX8" fmla="*/ 5346014 w 5346000"/>
              <a:gd name="connsiteY8" fmla="*/ 3439043 h 5347547"/>
              <a:gd name="connsiteX9" fmla="*/ 4156402 w 5346000"/>
              <a:gd name="connsiteY9" fmla="*/ 4026829 h 5347547"/>
              <a:gd name="connsiteX10" fmla="*/ 3862590 w 5346000"/>
              <a:gd name="connsiteY10" fmla="*/ 5347575 h 5347547"/>
              <a:gd name="connsiteX11" fmla="*/ 2673000 w 5346000"/>
              <a:gd name="connsiteY11" fmla="*/ 4759783 h 5347547"/>
              <a:gd name="connsiteX12" fmla="*/ 1483410 w 5346000"/>
              <a:gd name="connsiteY12" fmla="*/ 5347575 h 5347547"/>
              <a:gd name="connsiteX13" fmla="*/ 1189598 w 5346000"/>
              <a:gd name="connsiteY13" fmla="*/ 4026829 h 5347547"/>
              <a:gd name="connsiteX14" fmla="*/ -14 w 5346000"/>
              <a:gd name="connsiteY14" fmla="*/ 3439043 h 5347547"/>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18723 h 5327255"/>
              <a:gd name="connsiteX1" fmla="*/ 823235 w 5346028"/>
              <a:gd name="connsiteY1" fmla="*/ 2359576 h 5327255"/>
              <a:gd name="connsiteX2" fmla="*/ 482018 w 5346028"/>
              <a:gd name="connsiteY2" fmla="*/ 1255579 h 5327255"/>
              <a:gd name="connsiteX3" fmla="*/ 1863341 w 5346028"/>
              <a:gd name="connsiteY3" fmla="*/ 375047 h 5327255"/>
              <a:gd name="connsiteX4" fmla="*/ 3241974 w 5346028"/>
              <a:gd name="connsiteY4" fmla="*/ 0 h 5327255"/>
              <a:gd name="connsiteX5" fmla="*/ 3496234 w 5346028"/>
              <a:gd name="connsiteY5" fmla="*/ 1038834 h 5327255"/>
              <a:gd name="connsiteX6" fmla="*/ 4816596 w 5346028"/>
              <a:gd name="connsiteY6" fmla="*/ 1038832 h 5327255"/>
              <a:gd name="connsiteX7" fmla="*/ 4522793 w 5346028"/>
              <a:gd name="connsiteY7" fmla="*/ 2359576 h 5327255"/>
              <a:gd name="connsiteX8" fmla="*/ 5346028 w 5346028"/>
              <a:gd name="connsiteY8" fmla="*/ 3418723 h 5327255"/>
              <a:gd name="connsiteX9" fmla="*/ 4156416 w 5346028"/>
              <a:gd name="connsiteY9" fmla="*/ 4006509 h 5327255"/>
              <a:gd name="connsiteX10" fmla="*/ 3862604 w 5346028"/>
              <a:gd name="connsiteY10" fmla="*/ 5327255 h 5327255"/>
              <a:gd name="connsiteX11" fmla="*/ 2673014 w 5346028"/>
              <a:gd name="connsiteY11" fmla="*/ 4739463 h 5327255"/>
              <a:gd name="connsiteX12" fmla="*/ 1483424 w 5346028"/>
              <a:gd name="connsiteY12" fmla="*/ 5327255 h 5327255"/>
              <a:gd name="connsiteX13" fmla="*/ 1189612 w 5346028"/>
              <a:gd name="connsiteY13" fmla="*/ 4006509 h 5327255"/>
              <a:gd name="connsiteX14" fmla="*/ 0 w 5346028"/>
              <a:gd name="connsiteY14" fmla="*/ 3418723 h 5327255"/>
              <a:gd name="connsiteX0" fmla="*/ 0 w 5346028"/>
              <a:gd name="connsiteY0" fmla="*/ 3418806 h 5327338"/>
              <a:gd name="connsiteX1" fmla="*/ 823235 w 5346028"/>
              <a:gd name="connsiteY1" fmla="*/ 2359659 h 5327338"/>
              <a:gd name="connsiteX2" fmla="*/ 482018 w 5346028"/>
              <a:gd name="connsiteY2" fmla="*/ 1255662 h 5327338"/>
              <a:gd name="connsiteX3" fmla="*/ 1863341 w 5346028"/>
              <a:gd name="connsiteY3" fmla="*/ 375130 h 5327338"/>
              <a:gd name="connsiteX4" fmla="*/ 3241974 w 5346028"/>
              <a:gd name="connsiteY4" fmla="*/ 83 h 5327338"/>
              <a:gd name="connsiteX5" fmla="*/ 3496234 w 5346028"/>
              <a:gd name="connsiteY5" fmla="*/ 1038917 h 5327338"/>
              <a:gd name="connsiteX6" fmla="*/ 4816596 w 5346028"/>
              <a:gd name="connsiteY6" fmla="*/ 1038915 h 5327338"/>
              <a:gd name="connsiteX7" fmla="*/ 4522793 w 5346028"/>
              <a:gd name="connsiteY7" fmla="*/ 2359659 h 5327338"/>
              <a:gd name="connsiteX8" fmla="*/ 5346028 w 5346028"/>
              <a:gd name="connsiteY8" fmla="*/ 3418806 h 5327338"/>
              <a:gd name="connsiteX9" fmla="*/ 4156416 w 5346028"/>
              <a:gd name="connsiteY9" fmla="*/ 4006592 h 5327338"/>
              <a:gd name="connsiteX10" fmla="*/ 3862604 w 5346028"/>
              <a:gd name="connsiteY10" fmla="*/ 5327338 h 5327338"/>
              <a:gd name="connsiteX11" fmla="*/ 2673014 w 5346028"/>
              <a:gd name="connsiteY11" fmla="*/ 4739546 h 5327338"/>
              <a:gd name="connsiteX12" fmla="*/ 1483424 w 5346028"/>
              <a:gd name="connsiteY12" fmla="*/ 5327338 h 5327338"/>
              <a:gd name="connsiteX13" fmla="*/ 1189612 w 5346028"/>
              <a:gd name="connsiteY13" fmla="*/ 4006592 h 5327338"/>
              <a:gd name="connsiteX14" fmla="*/ 0 w 5346028"/>
              <a:gd name="connsiteY14" fmla="*/ 3418806 h 5327338"/>
              <a:gd name="connsiteX0" fmla="*/ 0 w 5346028"/>
              <a:gd name="connsiteY0" fmla="*/ 3419966 h 5328498"/>
              <a:gd name="connsiteX1" fmla="*/ 823235 w 5346028"/>
              <a:gd name="connsiteY1" fmla="*/ 2360819 h 5328498"/>
              <a:gd name="connsiteX2" fmla="*/ 482018 w 5346028"/>
              <a:gd name="connsiteY2" fmla="*/ 1256822 h 5328498"/>
              <a:gd name="connsiteX3" fmla="*/ 1863341 w 5346028"/>
              <a:gd name="connsiteY3" fmla="*/ 376290 h 5328498"/>
              <a:gd name="connsiteX4" fmla="*/ 3241974 w 5346028"/>
              <a:gd name="connsiteY4" fmla="*/ 1243 h 5328498"/>
              <a:gd name="connsiteX5" fmla="*/ 3496234 w 5346028"/>
              <a:gd name="connsiteY5" fmla="*/ 1040077 h 5328498"/>
              <a:gd name="connsiteX6" fmla="*/ 4816596 w 5346028"/>
              <a:gd name="connsiteY6" fmla="*/ 1040075 h 5328498"/>
              <a:gd name="connsiteX7" fmla="*/ 4522793 w 5346028"/>
              <a:gd name="connsiteY7" fmla="*/ 2360819 h 5328498"/>
              <a:gd name="connsiteX8" fmla="*/ 5346028 w 5346028"/>
              <a:gd name="connsiteY8" fmla="*/ 3419966 h 5328498"/>
              <a:gd name="connsiteX9" fmla="*/ 4156416 w 5346028"/>
              <a:gd name="connsiteY9" fmla="*/ 4007752 h 5328498"/>
              <a:gd name="connsiteX10" fmla="*/ 3862604 w 5346028"/>
              <a:gd name="connsiteY10" fmla="*/ 5328498 h 5328498"/>
              <a:gd name="connsiteX11" fmla="*/ 2673014 w 5346028"/>
              <a:gd name="connsiteY11" fmla="*/ 4740706 h 5328498"/>
              <a:gd name="connsiteX12" fmla="*/ 1483424 w 5346028"/>
              <a:gd name="connsiteY12" fmla="*/ 5328498 h 5328498"/>
              <a:gd name="connsiteX13" fmla="*/ 1189612 w 5346028"/>
              <a:gd name="connsiteY13" fmla="*/ 4007752 h 5328498"/>
              <a:gd name="connsiteX14" fmla="*/ 0 w 5346028"/>
              <a:gd name="connsiteY14" fmla="*/ 3419966 h 5328498"/>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26622 h 5335154"/>
              <a:gd name="connsiteX1" fmla="*/ 823235 w 5358901"/>
              <a:gd name="connsiteY1" fmla="*/ 2367475 h 5335154"/>
              <a:gd name="connsiteX2" fmla="*/ 482018 w 5358901"/>
              <a:gd name="connsiteY2" fmla="*/ 1263478 h 5335154"/>
              <a:gd name="connsiteX3" fmla="*/ 1863341 w 5358901"/>
              <a:gd name="connsiteY3" fmla="*/ 382946 h 5335154"/>
              <a:gd name="connsiteX4" fmla="*/ 3241974 w 5358901"/>
              <a:gd name="connsiteY4" fmla="*/ 7899 h 5335154"/>
              <a:gd name="connsiteX5" fmla="*/ 5358901 w 5358901"/>
              <a:gd name="connsiteY5" fmla="*/ 1575053 h 5335154"/>
              <a:gd name="connsiteX6" fmla="*/ 4816596 w 5358901"/>
              <a:gd name="connsiteY6" fmla="*/ 1046731 h 5335154"/>
              <a:gd name="connsiteX7" fmla="*/ 4522793 w 5358901"/>
              <a:gd name="connsiteY7" fmla="*/ 2367475 h 5335154"/>
              <a:gd name="connsiteX8" fmla="*/ 5346028 w 5358901"/>
              <a:gd name="connsiteY8" fmla="*/ 3426622 h 5335154"/>
              <a:gd name="connsiteX9" fmla="*/ 4156416 w 5358901"/>
              <a:gd name="connsiteY9" fmla="*/ 4014408 h 5335154"/>
              <a:gd name="connsiteX10" fmla="*/ 3862604 w 5358901"/>
              <a:gd name="connsiteY10" fmla="*/ 5335154 h 5335154"/>
              <a:gd name="connsiteX11" fmla="*/ 2673014 w 5358901"/>
              <a:gd name="connsiteY11" fmla="*/ 4747362 h 5335154"/>
              <a:gd name="connsiteX12" fmla="*/ 1483424 w 5358901"/>
              <a:gd name="connsiteY12" fmla="*/ 5335154 h 5335154"/>
              <a:gd name="connsiteX13" fmla="*/ 1189612 w 5358901"/>
              <a:gd name="connsiteY13" fmla="*/ 4014408 h 5335154"/>
              <a:gd name="connsiteX14" fmla="*/ 0 w 5358901"/>
              <a:gd name="connsiteY14" fmla="*/ 3426622 h 5335154"/>
              <a:gd name="connsiteX0" fmla="*/ 0 w 5358901"/>
              <a:gd name="connsiteY0" fmla="*/ 3418809 h 5327341"/>
              <a:gd name="connsiteX1" fmla="*/ 823235 w 5358901"/>
              <a:gd name="connsiteY1" fmla="*/ 2359662 h 5327341"/>
              <a:gd name="connsiteX2" fmla="*/ 482018 w 5358901"/>
              <a:gd name="connsiteY2" fmla="*/ 1255665 h 5327341"/>
              <a:gd name="connsiteX3" fmla="*/ 1863341 w 5358901"/>
              <a:gd name="connsiteY3" fmla="*/ 375133 h 5327341"/>
              <a:gd name="connsiteX4" fmla="*/ 3241974 w 5358901"/>
              <a:gd name="connsiteY4" fmla="*/ 86 h 5327341"/>
              <a:gd name="connsiteX5" fmla="*/ 5358901 w 5358901"/>
              <a:gd name="connsiteY5" fmla="*/ 1567240 h 5327341"/>
              <a:gd name="connsiteX6" fmla="*/ 4816596 w 5358901"/>
              <a:gd name="connsiteY6" fmla="*/ 1038918 h 5327341"/>
              <a:gd name="connsiteX7" fmla="*/ 4522793 w 5358901"/>
              <a:gd name="connsiteY7" fmla="*/ 2359662 h 5327341"/>
              <a:gd name="connsiteX8" fmla="*/ 5346028 w 5358901"/>
              <a:gd name="connsiteY8" fmla="*/ 3418809 h 5327341"/>
              <a:gd name="connsiteX9" fmla="*/ 4156416 w 5358901"/>
              <a:gd name="connsiteY9" fmla="*/ 4006595 h 5327341"/>
              <a:gd name="connsiteX10" fmla="*/ 3862604 w 5358901"/>
              <a:gd name="connsiteY10" fmla="*/ 5327341 h 5327341"/>
              <a:gd name="connsiteX11" fmla="*/ 2673014 w 5358901"/>
              <a:gd name="connsiteY11" fmla="*/ 4739549 h 5327341"/>
              <a:gd name="connsiteX12" fmla="*/ 1483424 w 5358901"/>
              <a:gd name="connsiteY12" fmla="*/ 5327341 h 5327341"/>
              <a:gd name="connsiteX13" fmla="*/ 1189612 w 5358901"/>
              <a:gd name="connsiteY13" fmla="*/ 4006595 h 5327341"/>
              <a:gd name="connsiteX14" fmla="*/ 0 w 5358901"/>
              <a:gd name="connsiteY14" fmla="*/ 3418809 h 5327341"/>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879 h 5327411"/>
              <a:gd name="connsiteX1" fmla="*/ 823235 w 5358901"/>
              <a:gd name="connsiteY1" fmla="*/ 2359732 h 5327411"/>
              <a:gd name="connsiteX2" fmla="*/ 482018 w 5358901"/>
              <a:gd name="connsiteY2" fmla="*/ 1255735 h 5327411"/>
              <a:gd name="connsiteX3" fmla="*/ 1870115 w 5358901"/>
              <a:gd name="connsiteY3" fmla="*/ 381976 h 5327411"/>
              <a:gd name="connsiteX4" fmla="*/ 3241974 w 5358901"/>
              <a:gd name="connsiteY4" fmla="*/ 156 h 5327411"/>
              <a:gd name="connsiteX5" fmla="*/ 4478577 w 5358901"/>
              <a:gd name="connsiteY5" fmla="*/ 413330 h 5327411"/>
              <a:gd name="connsiteX6" fmla="*/ 5358901 w 5358901"/>
              <a:gd name="connsiteY6" fmla="*/ 1601177 h 5327411"/>
              <a:gd name="connsiteX7" fmla="*/ 4816596 w 5358901"/>
              <a:gd name="connsiteY7" fmla="*/ 1038988 h 5327411"/>
              <a:gd name="connsiteX8" fmla="*/ 4522793 w 5358901"/>
              <a:gd name="connsiteY8" fmla="*/ 2359732 h 5327411"/>
              <a:gd name="connsiteX9" fmla="*/ 5346028 w 5358901"/>
              <a:gd name="connsiteY9" fmla="*/ 3418879 h 5327411"/>
              <a:gd name="connsiteX10" fmla="*/ 4156416 w 5358901"/>
              <a:gd name="connsiteY10" fmla="*/ 4006665 h 5327411"/>
              <a:gd name="connsiteX11" fmla="*/ 3862604 w 5358901"/>
              <a:gd name="connsiteY11" fmla="*/ 5327411 h 5327411"/>
              <a:gd name="connsiteX12" fmla="*/ 2673014 w 5358901"/>
              <a:gd name="connsiteY12" fmla="*/ 4739619 h 5327411"/>
              <a:gd name="connsiteX13" fmla="*/ 1483424 w 5358901"/>
              <a:gd name="connsiteY13" fmla="*/ 5327411 h 5327411"/>
              <a:gd name="connsiteX14" fmla="*/ 1189612 w 5358901"/>
              <a:gd name="connsiteY14" fmla="*/ 4006665 h 5327411"/>
              <a:gd name="connsiteX15" fmla="*/ 0 w 5358901"/>
              <a:gd name="connsiteY15" fmla="*/ 3418879 h 5327411"/>
              <a:gd name="connsiteX0" fmla="*/ 0 w 5358901"/>
              <a:gd name="connsiteY0" fmla="*/ 3418930 h 5327462"/>
              <a:gd name="connsiteX1" fmla="*/ 823235 w 5358901"/>
              <a:gd name="connsiteY1" fmla="*/ 2359783 h 5327462"/>
              <a:gd name="connsiteX2" fmla="*/ 482018 w 5358901"/>
              <a:gd name="connsiteY2" fmla="*/ 1255786 h 5327462"/>
              <a:gd name="connsiteX3" fmla="*/ 1870115 w 5358901"/>
              <a:gd name="connsiteY3" fmla="*/ 382027 h 5327462"/>
              <a:gd name="connsiteX4" fmla="*/ 3241974 w 5358901"/>
              <a:gd name="connsiteY4" fmla="*/ 207 h 5327462"/>
              <a:gd name="connsiteX5" fmla="*/ 4478577 w 5358901"/>
              <a:gd name="connsiteY5" fmla="*/ 413381 h 5327462"/>
              <a:gd name="connsiteX6" fmla="*/ 5358901 w 5358901"/>
              <a:gd name="connsiteY6" fmla="*/ 1601228 h 5327462"/>
              <a:gd name="connsiteX7" fmla="*/ 4816596 w 5358901"/>
              <a:gd name="connsiteY7" fmla="*/ 1039039 h 5327462"/>
              <a:gd name="connsiteX8" fmla="*/ 4522793 w 5358901"/>
              <a:gd name="connsiteY8" fmla="*/ 2359783 h 5327462"/>
              <a:gd name="connsiteX9" fmla="*/ 5346028 w 5358901"/>
              <a:gd name="connsiteY9" fmla="*/ 3418930 h 5327462"/>
              <a:gd name="connsiteX10" fmla="*/ 4156416 w 5358901"/>
              <a:gd name="connsiteY10" fmla="*/ 4006716 h 5327462"/>
              <a:gd name="connsiteX11" fmla="*/ 3862604 w 5358901"/>
              <a:gd name="connsiteY11" fmla="*/ 5327462 h 5327462"/>
              <a:gd name="connsiteX12" fmla="*/ 2673014 w 5358901"/>
              <a:gd name="connsiteY12" fmla="*/ 4739670 h 5327462"/>
              <a:gd name="connsiteX13" fmla="*/ 1483424 w 5358901"/>
              <a:gd name="connsiteY13" fmla="*/ 5327462 h 5327462"/>
              <a:gd name="connsiteX14" fmla="*/ 1189612 w 5358901"/>
              <a:gd name="connsiteY14" fmla="*/ 4006716 h 5327462"/>
              <a:gd name="connsiteX15" fmla="*/ 0 w 5358901"/>
              <a:gd name="connsiteY15" fmla="*/ 3418930 h 5327462"/>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482018 w 5358901"/>
              <a:gd name="connsiteY1" fmla="*/ 1255581 h 5327257"/>
              <a:gd name="connsiteX2" fmla="*/ 1903981 w 5358901"/>
              <a:gd name="connsiteY2" fmla="*/ 415689 h 5327257"/>
              <a:gd name="connsiteX3" fmla="*/ 3241974 w 5358901"/>
              <a:gd name="connsiteY3" fmla="*/ 2 h 5327257"/>
              <a:gd name="connsiteX4" fmla="*/ 4478577 w 5358901"/>
              <a:gd name="connsiteY4" fmla="*/ 413176 h 5327257"/>
              <a:gd name="connsiteX5" fmla="*/ 5358901 w 5358901"/>
              <a:gd name="connsiteY5" fmla="*/ 1601023 h 5327257"/>
              <a:gd name="connsiteX6" fmla="*/ 4816596 w 5358901"/>
              <a:gd name="connsiteY6" fmla="*/ 1038834 h 5327257"/>
              <a:gd name="connsiteX7" fmla="*/ 4522793 w 5358901"/>
              <a:gd name="connsiteY7" fmla="*/ 2359578 h 5327257"/>
              <a:gd name="connsiteX8" fmla="*/ 5346028 w 5358901"/>
              <a:gd name="connsiteY8" fmla="*/ 3418725 h 5327257"/>
              <a:gd name="connsiteX9" fmla="*/ 4156416 w 5358901"/>
              <a:gd name="connsiteY9" fmla="*/ 4006511 h 5327257"/>
              <a:gd name="connsiteX10" fmla="*/ 3862604 w 5358901"/>
              <a:gd name="connsiteY10" fmla="*/ 5327257 h 5327257"/>
              <a:gd name="connsiteX11" fmla="*/ 2673014 w 5358901"/>
              <a:gd name="connsiteY11" fmla="*/ 4739465 h 5327257"/>
              <a:gd name="connsiteX12" fmla="*/ 1483424 w 5358901"/>
              <a:gd name="connsiteY12" fmla="*/ 5327257 h 5327257"/>
              <a:gd name="connsiteX13" fmla="*/ 1189612 w 5358901"/>
              <a:gd name="connsiteY13" fmla="*/ 4006511 h 5327257"/>
              <a:gd name="connsiteX14" fmla="*/ 0 w 5358901"/>
              <a:gd name="connsiteY14" fmla="*/ 3418725 h 5327257"/>
              <a:gd name="connsiteX0" fmla="*/ 0 w 5277621"/>
              <a:gd name="connsiteY0" fmla="*/ 3588058 h 5327257"/>
              <a:gd name="connsiteX1" fmla="*/ 400738 w 5277621"/>
              <a:gd name="connsiteY1" fmla="*/ 1255581 h 5327257"/>
              <a:gd name="connsiteX2" fmla="*/ 1822701 w 5277621"/>
              <a:gd name="connsiteY2" fmla="*/ 415689 h 5327257"/>
              <a:gd name="connsiteX3" fmla="*/ 3160694 w 5277621"/>
              <a:gd name="connsiteY3" fmla="*/ 2 h 5327257"/>
              <a:gd name="connsiteX4" fmla="*/ 4397297 w 5277621"/>
              <a:gd name="connsiteY4" fmla="*/ 413176 h 5327257"/>
              <a:gd name="connsiteX5" fmla="*/ 5277621 w 5277621"/>
              <a:gd name="connsiteY5" fmla="*/ 1601023 h 5327257"/>
              <a:gd name="connsiteX6" fmla="*/ 4735316 w 5277621"/>
              <a:gd name="connsiteY6" fmla="*/ 1038834 h 5327257"/>
              <a:gd name="connsiteX7" fmla="*/ 4441513 w 5277621"/>
              <a:gd name="connsiteY7" fmla="*/ 2359578 h 5327257"/>
              <a:gd name="connsiteX8" fmla="*/ 5264748 w 5277621"/>
              <a:gd name="connsiteY8" fmla="*/ 3418725 h 5327257"/>
              <a:gd name="connsiteX9" fmla="*/ 4075136 w 5277621"/>
              <a:gd name="connsiteY9" fmla="*/ 4006511 h 5327257"/>
              <a:gd name="connsiteX10" fmla="*/ 3781324 w 5277621"/>
              <a:gd name="connsiteY10" fmla="*/ 5327257 h 5327257"/>
              <a:gd name="connsiteX11" fmla="*/ 2591734 w 5277621"/>
              <a:gd name="connsiteY11" fmla="*/ 4739465 h 5327257"/>
              <a:gd name="connsiteX12" fmla="*/ 1402144 w 5277621"/>
              <a:gd name="connsiteY12" fmla="*/ 5327257 h 5327257"/>
              <a:gd name="connsiteX13" fmla="*/ 1108332 w 5277621"/>
              <a:gd name="connsiteY13" fmla="*/ 4006511 h 5327257"/>
              <a:gd name="connsiteX14" fmla="*/ 0 w 5277621"/>
              <a:gd name="connsiteY14" fmla="*/ 3588058 h 5327257"/>
              <a:gd name="connsiteX0" fmla="*/ 65714 w 5343335"/>
              <a:gd name="connsiteY0" fmla="*/ 3588058 h 5327257"/>
              <a:gd name="connsiteX1" fmla="*/ 466452 w 5343335"/>
              <a:gd name="connsiteY1" fmla="*/ 1255581 h 5327257"/>
              <a:gd name="connsiteX2" fmla="*/ 1888415 w 5343335"/>
              <a:gd name="connsiteY2" fmla="*/ 415689 h 5327257"/>
              <a:gd name="connsiteX3" fmla="*/ 3226408 w 5343335"/>
              <a:gd name="connsiteY3" fmla="*/ 2 h 5327257"/>
              <a:gd name="connsiteX4" fmla="*/ 4463011 w 5343335"/>
              <a:gd name="connsiteY4" fmla="*/ 413176 h 5327257"/>
              <a:gd name="connsiteX5" fmla="*/ 5343335 w 5343335"/>
              <a:gd name="connsiteY5" fmla="*/ 1601023 h 5327257"/>
              <a:gd name="connsiteX6" fmla="*/ 4801030 w 5343335"/>
              <a:gd name="connsiteY6" fmla="*/ 1038834 h 5327257"/>
              <a:gd name="connsiteX7" fmla="*/ 4507227 w 5343335"/>
              <a:gd name="connsiteY7" fmla="*/ 2359578 h 5327257"/>
              <a:gd name="connsiteX8" fmla="*/ 5330462 w 5343335"/>
              <a:gd name="connsiteY8" fmla="*/ 3418725 h 5327257"/>
              <a:gd name="connsiteX9" fmla="*/ 4140850 w 5343335"/>
              <a:gd name="connsiteY9" fmla="*/ 4006511 h 5327257"/>
              <a:gd name="connsiteX10" fmla="*/ 3847038 w 5343335"/>
              <a:gd name="connsiteY10" fmla="*/ 5327257 h 5327257"/>
              <a:gd name="connsiteX11" fmla="*/ 2657448 w 5343335"/>
              <a:gd name="connsiteY11" fmla="*/ 4739465 h 5327257"/>
              <a:gd name="connsiteX12" fmla="*/ 1467858 w 5343335"/>
              <a:gd name="connsiteY12" fmla="*/ 5327257 h 5327257"/>
              <a:gd name="connsiteX13" fmla="*/ 1174046 w 5343335"/>
              <a:gd name="connsiteY13" fmla="*/ 4006511 h 5327257"/>
              <a:gd name="connsiteX14" fmla="*/ 65714 w 5343335"/>
              <a:gd name="connsiteY14" fmla="*/ 3588058 h 5327257"/>
              <a:gd name="connsiteX0" fmla="*/ 74925 w 5352546"/>
              <a:gd name="connsiteY0" fmla="*/ 3588058 h 5327257"/>
              <a:gd name="connsiteX1" fmla="*/ 475663 w 5352546"/>
              <a:gd name="connsiteY1" fmla="*/ 1255581 h 5327257"/>
              <a:gd name="connsiteX2" fmla="*/ 1897626 w 5352546"/>
              <a:gd name="connsiteY2" fmla="*/ 415689 h 5327257"/>
              <a:gd name="connsiteX3" fmla="*/ 3235619 w 5352546"/>
              <a:gd name="connsiteY3" fmla="*/ 2 h 5327257"/>
              <a:gd name="connsiteX4" fmla="*/ 4472222 w 5352546"/>
              <a:gd name="connsiteY4" fmla="*/ 413176 h 5327257"/>
              <a:gd name="connsiteX5" fmla="*/ 5352546 w 5352546"/>
              <a:gd name="connsiteY5" fmla="*/ 1601023 h 5327257"/>
              <a:gd name="connsiteX6" fmla="*/ 4810241 w 5352546"/>
              <a:gd name="connsiteY6" fmla="*/ 1038834 h 5327257"/>
              <a:gd name="connsiteX7" fmla="*/ 4516438 w 5352546"/>
              <a:gd name="connsiteY7" fmla="*/ 2359578 h 5327257"/>
              <a:gd name="connsiteX8" fmla="*/ 5339673 w 5352546"/>
              <a:gd name="connsiteY8" fmla="*/ 3418725 h 5327257"/>
              <a:gd name="connsiteX9" fmla="*/ 4150061 w 5352546"/>
              <a:gd name="connsiteY9" fmla="*/ 4006511 h 5327257"/>
              <a:gd name="connsiteX10" fmla="*/ 3856249 w 5352546"/>
              <a:gd name="connsiteY10" fmla="*/ 5327257 h 5327257"/>
              <a:gd name="connsiteX11" fmla="*/ 2666659 w 5352546"/>
              <a:gd name="connsiteY11" fmla="*/ 4739465 h 5327257"/>
              <a:gd name="connsiteX12" fmla="*/ 1477069 w 5352546"/>
              <a:gd name="connsiteY12" fmla="*/ 5327257 h 5327257"/>
              <a:gd name="connsiteX13" fmla="*/ 1183257 w 5352546"/>
              <a:gd name="connsiteY13" fmla="*/ 4006511 h 5327257"/>
              <a:gd name="connsiteX14" fmla="*/ 74925 w 5352546"/>
              <a:gd name="connsiteY14" fmla="*/ 3588058 h 5327257"/>
              <a:gd name="connsiteX0" fmla="*/ 121127 w 5182002"/>
              <a:gd name="connsiteY0" fmla="*/ 4170565 h 5327257"/>
              <a:gd name="connsiteX1" fmla="*/ 305119 w 5182002"/>
              <a:gd name="connsiteY1" fmla="*/ 1255581 h 5327257"/>
              <a:gd name="connsiteX2" fmla="*/ 1727082 w 5182002"/>
              <a:gd name="connsiteY2" fmla="*/ 415689 h 5327257"/>
              <a:gd name="connsiteX3" fmla="*/ 3065075 w 5182002"/>
              <a:gd name="connsiteY3" fmla="*/ 2 h 5327257"/>
              <a:gd name="connsiteX4" fmla="*/ 4301678 w 5182002"/>
              <a:gd name="connsiteY4" fmla="*/ 413176 h 5327257"/>
              <a:gd name="connsiteX5" fmla="*/ 5182002 w 5182002"/>
              <a:gd name="connsiteY5" fmla="*/ 1601023 h 5327257"/>
              <a:gd name="connsiteX6" fmla="*/ 4639697 w 5182002"/>
              <a:gd name="connsiteY6" fmla="*/ 1038834 h 5327257"/>
              <a:gd name="connsiteX7" fmla="*/ 4345894 w 5182002"/>
              <a:gd name="connsiteY7" fmla="*/ 2359578 h 5327257"/>
              <a:gd name="connsiteX8" fmla="*/ 5169129 w 5182002"/>
              <a:gd name="connsiteY8" fmla="*/ 3418725 h 5327257"/>
              <a:gd name="connsiteX9" fmla="*/ 3979517 w 5182002"/>
              <a:gd name="connsiteY9" fmla="*/ 4006511 h 5327257"/>
              <a:gd name="connsiteX10" fmla="*/ 3685705 w 5182002"/>
              <a:gd name="connsiteY10" fmla="*/ 5327257 h 5327257"/>
              <a:gd name="connsiteX11" fmla="*/ 2496115 w 5182002"/>
              <a:gd name="connsiteY11" fmla="*/ 4739465 h 5327257"/>
              <a:gd name="connsiteX12" fmla="*/ 1306525 w 5182002"/>
              <a:gd name="connsiteY12" fmla="*/ 5327257 h 5327257"/>
              <a:gd name="connsiteX13" fmla="*/ 1012713 w 5182002"/>
              <a:gd name="connsiteY13" fmla="*/ 4006511 h 5327257"/>
              <a:gd name="connsiteX14" fmla="*/ 121127 w 5182002"/>
              <a:gd name="connsiteY14" fmla="*/ 4170565 h 5327257"/>
              <a:gd name="connsiteX0" fmla="*/ 286622 w 5347497"/>
              <a:gd name="connsiteY0" fmla="*/ 4170565 h 5327257"/>
              <a:gd name="connsiteX1" fmla="*/ 470614 w 5347497"/>
              <a:gd name="connsiteY1" fmla="*/ 1255581 h 5327257"/>
              <a:gd name="connsiteX2" fmla="*/ 1892577 w 5347497"/>
              <a:gd name="connsiteY2" fmla="*/ 415689 h 5327257"/>
              <a:gd name="connsiteX3" fmla="*/ 3230570 w 5347497"/>
              <a:gd name="connsiteY3" fmla="*/ 2 h 5327257"/>
              <a:gd name="connsiteX4" fmla="*/ 4467173 w 5347497"/>
              <a:gd name="connsiteY4" fmla="*/ 413176 h 5327257"/>
              <a:gd name="connsiteX5" fmla="*/ 5347497 w 5347497"/>
              <a:gd name="connsiteY5" fmla="*/ 1601023 h 5327257"/>
              <a:gd name="connsiteX6" fmla="*/ 4805192 w 5347497"/>
              <a:gd name="connsiteY6" fmla="*/ 1038834 h 5327257"/>
              <a:gd name="connsiteX7" fmla="*/ 4511389 w 5347497"/>
              <a:gd name="connsiteY7" fmla="*/ 2359578 h 5327257"/>
              <a:gd name="connsiteX8" fmla="*/ 5334624 w 5347497"/>
              <a:gd name="connsiteY8" fmla="*/ 3418725 h 5327257"/>
              <a:gd name="connsiteX9" fmla="*/ 4145012 w 5347497"/>
              <a:gd name="connsiteY9" fmla="*/ 4006511 h 5327257"/>
              <a:gd name="connsiteX10" fmla="*/ 3851200 w 5347497"/>
              <a:gd name="connsiteY10" fmla="*/ 5327257 h 5327257"/>
              <a:gd name="connsiteX11" fmla="*/ 2661610 w 5347497"/>
              <a:gd name="connsiteY11" fmla="*/ 4739465 h 5327257"/>
              <a:gd name="connsiteX12" fmla="*/ 1472020 w 5347497"/>
              <a:gd name="connsiteY12" fmla="*/ 5327257 h 5327257"/>
              <a:gd name="connsiteX13" fmla="*/ 1178208 w 5347497"/>
              <a:gd name="connsiteY13" fmla="*/ 4006511 h 5327257"/>
              <a:gd name="connsiteX14" fmla="*/ 286622 w 5347497"/>
              <a:gd name="connsiteY14" fmla="*/ 4170565 h 5327257"/>
              <a:gd name="connsiteX0" fmla="*/ 311055 w 5371930"/>
              <a:gd name="connsiteY0" fmla="*/ 4170565 h 5327257"/>
              <a:gd name="connsiteX1" fmla="*/ 495047 w 5371930"/>
              <a:gd name="connsiteY1" fmla="*/ 1255581 h 5327257"/>
              <a:gd name="connsiteX2" fmla="*/ 1917010 w 5371930"/>
              <a:gd name="connsiteY2" fmla="*/ 415689 h 5327257"/>
              <a:gd name="connsiteX3" fmla="*/ 3255003 w 5371930"/>
              <a:gd name="connsiteY3" fmla="*/ 2 h 5327257"/>
              <a:gd name="connsiteX4" fmla="*/ 4491606 w 5371930"/>
              <a:gd name="connsiteY4" fmla="*/ 413176 h 5327257"/>
              <a:gd name="connsiteX5" fmla="*/ 5371930 w 5371930"/>
              <a:gd name="connsiteY5" fmla="*/ 1601023 h 5327257"/>
              <a:gd name="connsiteX6" fmla="*/ 4829625 w 5371930"/>
              <a:gd name="connsiteY6" fmla="*/ 1038834 h 5327257"/>
              <a:gd name="connsiteX7" fmla="*/ 4535822 w 5371930"/>
              <a:gd name="connsiteY7" fmla="*/ 2359578 h 5327257"/>
              <a:gd name="connsiteX8" fmla="*/ 5359057 w 5371930"/>
              <a:gd name="connsiteY8" fmla="*/ 3418725 h 5327257"/>
              <a:gd name="connsiteX9" fmla="*/ 4169445 w 5371930"/>
              <a:gd name="connsiteY9" fmla="*/ 4006511 h 5327257"/>
              <a:gd name="connsiteX10" fmla="*/ 3875633 w 5371930"/>
              <a:gd name="connsiteY10" fmla="*/ 5327257 h 5327257"/>
              <a:gd name="connsiteX11" fmla="*/ 2686043 w 5371930"/>
              <a:gd name="connsiteY11" fmla="*/ 4739465 h 5327257"/>
              <a:gd name="connsiteX12" fmla="*/ 1496453 w 5371930"/>
              <a:gd name="connsiteY12" fmla="*/ 5327257 h 5327257"/>
              <a:gd name="connsiteX13" fmla="*/ 1202641 w 5371930"/>
              <a:gd name="connsiteY13" fmla="*/ 4006511 h 5327257"/>
              <a:gd name="connsiteX14" fmla="*/ 311055 w 5371930"/>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1172750 w 5342039"/>
              <a:gd name="connsiteY13" fmla="*/ 4006511 h 5327257"/>
              <a:gd name="connsiteX14" fmla="*/ 281164 w 5342039"/>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281164 w 5342039"/>
              <a:gd name="connsiteY13" fmla="*/ 4170565 h 5327257"/>
              <a:gd name="connsiteX0" fmla="*/ 110632 w 5171507"/>
              <a:gd name="connsiteY0" fmla="*/ 4170565 h 5361124"/>
              <a:gd name="connsiteX1" fmla="*/ 294624 w 5171507"/>
              <a:gd name="connsiteY1" fmla="*/ 1255581 h 5361124"/>
              <a:gd name="connsiteX2" fmla="*/ 1716587 w 5171507"/>
              <a:gd name="connsiteY2" fmla="*/ 415689 h 5361124"/>
              <a:gd name="connsiteX3" fmla="*/ 3054580 w 5171507"/>
              <a:gd name="connsiteY3" fmla="*/ 2 h 5361124"/>
              <a:gd name="connsiteX4" fmla="*/ 4291183 w 5171507"/>
              <a:gd name="connsiteY4" fmla="*/ 413176 h 5361124"/>
              <a:gd name="connsiteX5" fmla="*/ 5171507 w 5171507"/>
              <a:gd name="connsiteY5" fmla="*/ 1601023 h 5361124"/>
              <a:gd name="connsiteX6" fmla="*/ 4629202 w 5171507"/>
              <a:gd name="connsiteY6" fmla="*/ 1038834 h 5361124"/>
              <a:gd name="connsiteX7" fmla="*/ 4335399 w 5171507"/>
              <a:gd name="connsiteY7" fmla="*/ 2359578 h 5361124"/>
              <a:gd name="connsiteX8" fmla="*/ 5158634 w 5171507"/>
              <a:gd name="connsiteY8" fmla="*/ 3418725 h 5361124"/>
              <a:gd name="connsiteX9" fmla="*/ 3969022 w 5171507"/>
              <a:gd name="connsiteY9" fmla="*/ 4006511 h 5361124"/>
              <a:gd name="connsiteX10" fmla="*/ 3675210 w 5171507"/>
              <a:gd name="connsiteY10" fmla="*/ 5327257 h 5361124"/>
              <a:gd name="connsiteX11" fmla="*/ 2485620 w 5171507"/>
              <a:gd name="connsiteY11" fmla="*/ 4739465 h 5361124"/>
              <a:gd name="connsiteX12" fmla="*/ 1248617 w 5171507"/>
              <a:gd name="connsiteY12" fmla="*/ 5361124 h 5361124"/>
              <a:gd name="connsiteX13" fmla="*/ 110632 w 5171507"/>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2663414 w 5349301"/>
              <a:gd name="connsiteY11" fmla="*/ 4739465 h 5361124"/>
              <a:gd name="connsiteX12" fmla="*/ 1426411 w 5349301"/>
              <a:gd name="connsiteY12" fmla="*/ 5361124 h 5361124"/>
              <a:gd name="connsiteX13" fmla="*/ 288426 w 5349301"/>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1426411 w 5349301"/>
              <a:gd name="connsiteY11" fmla="*/ 5361124 h 5361124"/>
              <a:gd name="connsiteX12" fmla="*/ 288426 w 5349301"/>
              <a:gd name="connsiteY12"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4449058 w 5349301"/>
              <a:gd name="connsiteY10" fmla="*/ 5347577 h 5361124"/>
              <a:gd name="connsiteX11" fmla="*/ 1426411 w 5349301"/>
              <a:gd name="connsiteY11" fmla="*/ 5361124 h 5361124"/>
              <a:gd name="connsiteX12" fmla="*/ 288426 w 5349301"/>
              <a:gd name="connsiteY12" fmla="*/ 4170565 h 5361124"/>
              <a:gd name="connsiteX0" fmla="*/ 110632 w 5171507"/>
              <a:gd name="connsiteY0" fmla="*/ 4170565 h 5347577"/>
              <a:gd name="connsiteX1" fmla="*/ 294624 w 5171507"/>
              <a:gd name="connsiteY1" fmla="*/ 1255581 h 5347577"/>
              <a:gd name="connsiteX2" fmla="*/ 1716587 w 5171507"/>
              <a:gd name="connsiteY2" fmla="*/ 415689 h 5347577"/>
              <a:gd name="connsiteX3" fmla="*/ 3054580 w 5171507"/>
              <a:gd name="connsiteY3" fmla="*/ 2 h 5347577"/>
              <a:gd name="connsiteX4" fmla="*/ 4291183 w 5171507"/>
              <a:gd name="connsiteY4" fmla="*/ 413176 h 5347577"/>
              <a:gd name="connsiteX5" fmla="*/ 5171507 w 5171507"/>
              <a:gd name="connsiteY5" fmla="*/ 1601023 h 5347577"/>
              <a:gd name="connsiteX6" fmla="*/ 4629202 w 5171507"/>
              <a:gd name="connsiteY6" fmla="*/ 1038834 h 5347577"/>
              <a:gd name="connsiteX7" fmla="*/ 4335399 w 5171507"/>
              <a:gd name="connsiteY7" fmla="*/ 2359578 h 5347577"/>
              <a:gd name="connsiteX8" fmla="*/ 5158634 w 5171507"/>
              <a:gd name="connsiteY8" fmla="*/ 3418725 h 5347577"/>
              <a:gd name="connsiteX9" fmla="*/ 3969022 w 5171507"/>
              <a:gd name="connsiteY9" fmla="*/ 4006511 h 5347577"/>
              <a:gd name="connsiteX10" fmla="*/ 4271264 w 5171507"/>
              <a:gd name="connsiteY10" fmla="*/ 5347577 h 5347577"/>
              <a:gd name="connsiteX11" fmla="*/ 1248617 w 5171507"/>
              <a:gd name="connsiteY11" fmla="*/ 5347577 h 5347577"/>
              <a:gd name="connsiteX12" fmla="*/ 110632 w 517150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146112 w 5348597"/>
              <a:gd name="connsiteY9" fmla="*/ 40065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82569"/>
              <a:gd name="connsiteX1" fmla="*/ 471714 w 5348597"/>
              <a:gd name="connsiteY1" fmla="*/ 1255581 h 5382569"/>
              <a:gd name="connsiteX2" fmla="*/ 1893677 w 5348597"/>
              <a:gd name="connsiteY2" fmla="*/ 415689 h 5382569"/>
              <a:gd name="connsiteX3" fmla="*/ 3231670 w 5348597"/>
              <a:gd name="connsiteY3" fmla="*/ 2 h 5382569"/>
              <a:gd name="connsiteX4" fmla="*/ 4468273 w 5348597"/>
              <a:gd name="connsiteY4" fmla="*/ 413176 h 5382569"/>
              <a:gd name="connsiteX5" fmla="*/ 5348597 w 5348597"/>
              <a:gd name="connsiteY5" fmla="*/ 1601023 h 5382569"/>
              <a:gd name="connsiteX6" fmla="*/ 4806292 w 5348597"/>
              <a:gd name="connsiteY6" fmla="*/ 1038834 h 5382569"/>
              <a:gd name="connsiteX7" fmla="*/ 4512489 w 5348597"/>
              <a:gd name="connsiteY7" fmla="*/ 2359578 h 5382569"/>
              <a:gd name="connsiteX8" fmla="*/ 5335724 w 5348597"/>
              <a:gd name="connsiteY8" fmla="*/ 3418725 h 5382569"/>
              <a:gd name="connsiteX9" fmla="*/ 4823445 w 5348597"/>
              <a:gd name="connsiteY9" fmla="*/ 4927684 h 5382569"/>
              <a:gd name="connsiteX10" fmla="*/ 4448354 w 5348597"/>
              <a:gd name="connsiteY10" fmla="*/ 5347577 h 5382569"/>
              <a:gd name="connsiteX11" fmla="*/ 1425707 w 5348597"/>
              <a:gd name="connsiteY11" fmla="*/ 5347577 h 5382569"/>
              <a:gd name="connsiteX12" fmla="*/ 287722 w 5348597"/>
              <a:gd name="connsiteY12" fmla="*/ 4170565 h 5382569"/>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30218 w 5348597"/>
              <a:gd name="connsiteY9" fmla="*/ 49209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4806292 w 5352383"/>
              <a:gd name="connsiteY6" fmla="*/ 1038834 h 5347577"/>
              <a:gd name="connsiteX7" fmla="*/ 5352383 w 5352383"/>
              <a:gd name="connsiteY7" fmla="*/ 4330618 h 5347577"/>
              <a:gd name="connsiteX8" fmla="*/ 5254444 w 5352383"/>
              <a:gd name="connsiteY8" fmla="*/ 4312805 h 5347577"/>
              <a:gd name="connsiteX9" fmla="*/ 4857312 w 5352383"/>
              <a:gd name="connsiteY9" fmla="*/ 4859951 h 5347577"/>
              <a:gd name="connsiteX10" fmla="*/ 4448354 w 5352383"/>
              <a:gd name="connsiteY10" fmla="*/ 5347577 h 5347577"/>
              <a:gd name="connsiteX11" fmla="*/ 1425707 w 5352383"/>
              <a:gd name="connsiteY11" fmla="*/ 5347577 h 5347577"/>
              <a:gd name="connsiteX12" fmla="*/ 287722 w 5352383"/>
              <a:gd name="connsiteY12" fmla="*/ 4170565 h 5347577"/>
              <a:gd name="connsiteX0" fmla="*/ 287722 w 5355341"/>
              <a:gd name="connsiteY0" fmla="*/ 4170565 h 5347577"/>
              <a:gd name="connsiteX1" fmla="*/ 471714 w 5355341"/>
              <a:gd name="connsiteY1" fmla="*/ 1255581 h 5347577"/>
              <a:gd name="connsiteX2" fmla="*/ 1893677 w 5355341"/>
              <a:gd name="connsiteY2" fmla="*/ 415689 h 5347577"/>
              <a:gd name="connsiteX3" fmla="*/ 3231670 w 5355341"/>
              <a:gd name="connsiteY3" fmla="*/ 2 h 5347577"/>
              <a:gd name="connsiteX4" fmla="*/ 4468273 w 5355341"/>
              <a:gd name="connsiteY4" fmla="*/ 413176 h 5347577"/>
              <a:gd name="connsiteX5" fmla="*/ 5348597 w 5355341"/>
              <a:gd name="connsiteY5" fmla="*/ 1601023 h 5347577"/>
              <a:gd name="connsiteX6" fmla="*/ 4806292 w 5355341"/>
              <a:gd name="connsiteY6" fmla="*/ 1038834 h 5347577"/>
              <a:gd name="connsiteX7" fmla="*/ 5352383 w 5355341"/>
              <a:gd name="connsiteY7" fmla="*/ 4330618 h 5347577"/>
              <a:gd name="connsiteX8" fmla="*/ 5254444 w 5355341"/>
              <a:gd name="connsiteY8" fmla="*/ 4312805 h 5347577"/>
              <a:gd name="connsiteX9" fmla="*/ 4857312 w 5355341"/>
              <a:gd name="connsiteY9" fmla="*/ 4859951 h 5347577"/>
              <a:gd name="connsiteX10" fmla="*/ 4448354 w 5355341"/>
              <a:gd name="connsiteY10" fmla="*/ 5347577 h 5347577"/>
              <a:gd name="connsiteX11" fmla="*/ 1425707 w 5355341"/>
              <a:gd name="connsiteY11" fmla="*/ 5347577 h 5347577"/>
              <a:gd name="connsiteX12" fmla="*/ 287722 w 5355341"/>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4495 w 5345370"/>
              <a:gd name="connsiteY0" fmla="*/ 4235098 h 5412110"/>
              <a:gd name="connsiteX1" fmla="*/ 468487 w 5345370"/>
              <a:gd name="connsiteY1" fmla="*/ 1320114 h 5412110"/>
              <a:gd name="connsiteX2" fmla="*/ 2423850 w 5345370"/>
              <a:gd name="connsiteY2" fmla="*/ 1650932 h 5412110"/>
              <a:gd name="connsiteX3" fmla="*/ 3228443 w 5345370"/>
              <a:gd name="connsiteY3" fmla="*/ 64535 h 5412110"/>
              <a:gd name="connsiteX4" fmla="*/ 4465046 w 5345370"/>
              <a:gd name="connsiteY4" fmla="*/ 477709 h 5412110"/>
              <a:gd name="connsiteX5" fmla="*/ 5345370 w 5345370"/>
              <a:gd name="connsiteY5" fmla="*/ 1665556 h 5412110"/>
              <a:gd name="connsiteX6" fmla="*/ 5342383 w 5345370"/>
              <a:gd name="connsiteY6" fmla="*/ 4388378 h 5412110"/>
              <a:gd name="connsiteX7" fmla="*/ 5251217 w 5345370"/>
              <a:gd name="connsiteY7" fmla="*/ 4377338 h 5412110"/>
              <a:gd name="connsiteX8" fmla="*/ 4854085 w 5345370"/>
              <a:gd name="connsiteY8" fmla="*/ 4924484 h 5412110"/>
              <a:gd name="connsiteX9" fmla="*/ 4445127 w 5345370"/>
              <a:gd name="connsiteY9" fmla="*/ 5412110 h 5412110"/>
              <a:gd name="connsiteX10" fmla="*/ 1422480 w 5345370"/>
              <a:gd name="connsiteY10" fmla="*/ 5412110 h 5412110"/>
              <a:gd name="connsiteX11" fmla="*/ 284495 w 5345370"/>
              <a:gd name="connsiteY11" fmla="*/ 4235098 h 5412110"/>
              <a:gd name="connsiteX0" fmla="*/ 284495 w 5345370"/>
              <a:gd name="connsiteY0" fmla="*/ 3757797 h 4934809"/>
              <a:gd name="connsiteX1" fmla="*/ 468487 w 5345370"/>
              <a:gd name="connsiteY1" fmla="*/ 842813 h 4934809"/>
              <a:gd name="connsiteX2" fmla="*/ 2423850 w 5345370"/>
              <a:gd name="connsiteY2" fmla="*/ 1173631 h 4934809"/>
              <a:gd name="connsiteX3" fmla="*/ 2833588 w 5345370"/>
              <a:gd name="connsiteY3" fmla="*/ 1055816 h 4934809"/>
              <a:gd name="connsiteX4" fmla="*/ 4465046 w 5345370"/>
              <a:gd name="connsiteY4" fmla="*/ 408 h 4934809"/>
              <a:gd name="connsiteX5" fmla="*/ 5345370 w 5345370"/>
              <a:gd name="connsiteY5" fmla="*/ 1188255 h 4934809"/>
              <a:gd name="connsiteX6" fmla="*/ 5342383 w 5345370"/>
              <a:gd name="connsiteY6" fmla="*/ 3911077 h 4934809"/>
              <a:gd name="connsiteX7" fmla="*/ 5251217 w 5345370"/>
              <a:gd name="connsiteY7" fmla="*/ 3900037 h 4934809"/>
              <a:gd name="connsiteX8" fmla="*/ 4854085 w 5345370"/>
              <a:gd name="connsiteY8" fmla="*/ 4447183 h 4934809"/>
              <a:gd name="connsiteX9" fmla="*/ 4445127 w 5345370"/>
              <a:gd name="connsiteY9" fmla="*/ 4934809 h 4934809"/>
              <a:gd name="connsiteX10" fmla="*/ 1422480 w 5345370"/>
              <a:gd name="connsiteY10" fmla="*/ 4934809 h 4934809"/>
              <a:gd name="connsiteX11" fmla="*/ 284495 w 5345370"/>
              <a:gd name="connsiteY11" fmla="*/ 3757797 h 4934809"/>
              <a:gd name="connsiteX0" fmla="*/ 284495 w 5345370"/>
              <a:gd name="connsiteY0" fmla="*/ 3079822 h 4256834"/>
              <a:gd name="connsiteX1" fmla="*/ 468487 w 5345370"/>
              <a:gd name="connsiteY1" fmla="*/ 164838 h 4256834"/>
              <a:gd name="connsiteX2" fmla="*/ 2423850 w 5345370"/>
              <a:gd name="connsiteY2" fmla="*/ 495656 h 4256834"/>
              <a:gd name="connsiteX3" fmla="*/ 2833588 w 5345370"/>
              <a:gd name="connsiteY3" fmla="*/ 377841 h 4256834"/>
              <a:gd name="connsiteX4" fmla="*/ 3841592 w 5345370"/>
              <a:gd name="connsiteY4" fmla="*/ 354597 h 4256834"/>
              <a:gd name="connsiteX5" fmla="*/ 5345370 w 5345370"/>
              <a:gd name="connsiteY5" fmla="*/ 510280 h 4256834"/>
              <a:gd name="connsiteX6" fmla="*/ 5342383 w 5345370"/>
              <a:gd name="connsiteY6" fmla="*/ 3233102 h 4256834"/>
              <a:gd name="connsiteX7" fmla="*/ 5251217 w 5345370"/>
              <a:gd name="connsiteY7" fmla="*/ 3222062 h 4256834"/>
              <a:gd name="connsiteX8" fmla="*/ 4854085 w 5345370"/>
              <a:gd name="connsiteY8" fmla="*/ 3769208 h 4256834"/>
              <a:gd name="connsiteX9" fmla="*/ 4445127 w 5345370"/>
              <a:gd name="connsiteY9" fmla="*/ 4256834 h 4256834"/>
              <a:gd name="connsiteX10" fmla="*/ 1422480 w 5345370"/>
              <a:gd name="connsiteY10" fmla="*/ 4256834 h 4256834"/>
              <a:gd name="connsiteX11" fmla="*/ 284495 w 5345370"/>
              <a:gd name="connsiteY11" fmla="*/ 3079822 h 4256834"/>
              <a:gd name="connsiteX0" fmla="*/ 284495 w 5342433"/>
              <a:gd name="connsiteY0" fmla="*/ 3079822 h 4256834"/>
              <a:gd name="connsiteX1" fmla="*/ 468487 w 5342433"/>
              <a:gd name="connsiteY1" fmla="*/ 164838 h 4256834"/>
              <a:gd name="connsiteX2" fmla="*/ 2423850 w 5342433"/>
              <a:gd name="connsiteY2" fmla="*/ 495656 h 4256834"/>
              <a:gd name="connsiteX3" fmla="*/ 2833588 w 5342433"/>
              <a:gd name="connsiteY3" fmla="*/ 377841 h 4256834"/>
              <a:gd name="connsiteX4" fmla="*/ 3841592 w 5342433"/>
              <a:gd name="connsiteY4" fmla="*/ 354597 h 4256834"/>
              <a:gd name="connsiteX5" fmla="*/ 4902025 w 5342433"/>
              <a:gd name="connsiteY5" fmla="*/ 905134 h 4256834"/>
              <a:gd name="connsiteX6" fmla="*/ 5342383 w 5342433"/>
              <a:gd name="connsiteY6" fmla="*/ 3233102 h 4256834"/>
              <a:gd name="connsiteX7" fmla="*/ 5251217 w 5342433"/>
              <a:gd name="connsiteY7" fmla="*/ 3222062 h 4256834"/>
              <a:gd name="connsiteX8" fmla="*/ 4854085 w 5342433"/>
              <a:gd name="connsiteY8" fmla="*/ 3769208 h 4256834"/>
              <a:gd name="connsiteX9" fmla="*/ 4445127 w 5342433"/>
              <a:gd name="connsiteY9" fmla="*/ 4256834 h 4256834"/>
              <a:gd name="connsiteX10" fmla="*/ 1422480 w 5342433"/>
              <a:gd name="connsiteY10" fmla="*/ 4256834 h 4256834"/>
              <a:gd name="connsiteX11" fmla="*/ 284495 w 5342433"/>
              <a:gd name="connsiteY11" fmla="*/ 3079822 h 4256834"/>
              <a:gd name="connsiteX0" fmla="*/ 284495 w 5377076"/>
              <a:gd name="connsiteY0" fmla="*/ 3079822 h 4256834"/>
              <a:gd name="connsiteX1" fmla="*/ 468487 w 5377076"/>
              <a:gd name="connsiteY1" fmla="*/ 164838 h 4256834"/>
              <a:gd name="connsiteX2" fmla="*/ 2423850 w 5377076"/>
              <a:gd name="connsiteY2" fmla="*/ 495656 h 4256834"/>
              <a:gd name="connsiteX3" fmla="*/ 2833588 w 5377076"/>
              <a:gd name="connsiteY3" fmla="*/ 377841 h 4256834"/>
              <a:gd name="connsiteX4" fmla="*/ 3841592 w 5377076"/>
              <a:gd name="connsiteY4" fmla="*/ 354597 h 4256834"/>
              <a:gd name="connsiteX5" fmla="*/ 4902025 w 5377076"/>
              <a:gd name="connsiteY5" fmla="*/ 905134 h 4256834"/>
              <a:gd name="connsiteX6" fmla="*/ 5352816 w 5377076"/>
              <a:gd name="connsiteY6" fmla="*/ 710503 h 4256834"/>
              <a:gd name="connsiteX7" fmla="*/ 5342383 w 5377076"/>
              <a:gd name="connsiteY7" fmla="*/ 3233102 h 4256834"/>
              <a:gd name="connsiteX8" fmla="*/ 5251217 w 5377076"/>
              <a:gd name="connsiteY8" fmla="*/ 3222062 h 4256834"/>
              <a:gd name="connsiteX9" fmla="*/ 4854085 w 5377076"/>
              <a:gd name="connsiteY9" fmla="*/ 3769208 h 4256834"/>
              <a:gd name="connsiteX10" fmla="*/ 4445127 w 5377076"/>
              <a:gd name="connsiteY10" fmla="*/ 4256834 h 4256834"/>
              <a:gd name="connsiteX11" fmla="*/ 1422480 w 5377076"/>
              <a:gd name="connsiteY11" fmla="*/ 4256834 h 4256834"/>
              <a:gd name="connsiteX12" fmla="*/ 284495 w 5377076"/>
              <a:gd name="connsiteY12" fmla="*/ 3079822 h 4256834"/>
              <a:gd name="connsiteX0" fmla="*/ 284495 w 5381857"/>
              <a:gd name="connsiteY0" fmla="*/ 3079822 h 4256834"/>
              <a:gd name="connsiteX1" fmla="*/ 468487 w 5381857"/>
              <a:gd name="connsiteY1" fmla="*/ 164838 h 4256834"/>
              <a:gd name="connsiteX2" fmla="*/ 2423850 w 5381857"/>
              <a:gd name="connsiteY2" fmla="*/ 495656 h 4256834"/>
              <a:gd name="connsiteX3" fmla="*/ 2833588 w 5381857"/>
              <a:gd name="connsiteY3" fmla="*/ 377841 h 4256834"/>
              <a:gd name="connsiteX4" fmla="*/ 3841592 w 5381857"/>
              <a:gd name="connsiteY4" fmla="*/ 354597 h 4256834"/>
              <a:gd name="connsiteX5" fmla="*/ 4902025 w 5381857"/>
              <a:gd name="connsiteY5" fmla="*/ 905134 h 4256834"/>
              <a:gd name="connsiteX6" fmla="*/ 5352816 w 5381857"/>
              <a:gd name="connsiteY6" fmla="*/ 710503 h 4256834"/>
              <a:gd name="connsiteX7" fmla="*/ 5332033 w 5381857"/>
              <a:gd name="connsiteY7" fmla="*/ 1673394 h 4256834"/>
              <a:gd name="connsiteX8" fmla="*/ 5342383 w 5381857"/>
              <a:gd name="connsiteY8" fmla="*/ 3233102 h 4256834"/>
              <a:gd name="connsiteX9" fmla="*/ 5251217 w 5381857"/>
              <a:gd name="connsiteY9" fmla="*/ 3222062 h 4256834"/>
              <a:gd name="connsiteX10" fmla="*/ 4854085 w 5381857"/>
              <a:gd name="connsiteY10" fmla="*/ 3769208 h 4256834"/>
              <a:gd name="connsiteX11" fmla="*/ 4445127 w 5381857"/>
              <a:gd name="connsiteY11" fmla="*/ 4256834 h 4256834"/>
              <a:gd name="connsiteX12" fmla="*/ 1422480 w 5381857"/>
              <a:gd name="connsiteY12" fmla="*/ 4256834 h 4256834"/>
              <a:gd name="connsiteX13" fmla="*/ 284495 w 5381857"/>
              <a:gd name="connsiteY13"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42383 w 5381956"/>
              <a:gd name="connsiteY9" fmla="*/ 3233102 h 4256834"/>
              <a:gd name="connsiteX10" fmla="*/ 5251217 w 5381956"/>
              <a:gd name="connsiteY10" fmla="*/ 3222062 h 4256834"/>
              <a:gd name="connsiteX11" fmla="*/ 4854085 w 5381956"/>
              <a:gd name="connsiteY11" fmla="*/ 3769208 h 4256834"/>
              <a:gd name="connsiteX12" fmla="*/ 4445127 w 5381956"/>
              <a:gd name="connsiteY12" fmla="*/ 4256834 h 4256834"/>
              <a:gd name="connsiteX13" fmla="*/ 1422480 w 5381956"/>
              <a:gd name="connsiteY13" fmla="*/ 4256834 h 4256834"/>
              <a:gd name="connsiteX14" fmla="*/ 284495 w 5381956"/>
              <a:gd name="connsiteY14"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38959 w 5381956"/>
              <a:gd name="connsiteY9" fmla="*/ 1853503 h 4256834"/>
              <a:gd name="connsiteX10" fmla="*/ 5342383 w 5381956"/>
              <a:gd name="connsiteY10" fmla="*/ 3233102 h 4256834"/>
              <a:gd name="connsiteX11" fmla="*/ 5251217 w 5381956"/>
              <a:gd name="connsiteY11" fmla="*/ 3222062 h 4256834"/>
              <a:gd name="connsiteX12" fmla="*/ 4854085 w 5381956"/>
              <a:gd name="connsiteY12" fmla="*/ 3769208 h 4256834"/>
              <a:gd name="connsiteX13" fmla="*/ 4445127 w 5381956"/>
              <a:gd name="connsiteY13" fmla="*/ 4256834 h 4256834"/>
              <a:gd name="connsiteX14" fmla="*/ 1422480 w 5381956"/>
              <a:gd name="connsiteY14" fmla="*/ 4256834 h 4256834"/>
              <a:gd name="connsiteX15" fmla="*/ 284495 w 5381956"/>
              <a:gd name="connsiteY15" fmla="*/ 3079822 h 4256834"/>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3233102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4230629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445127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1422480 w 5381956"/>
              <a:gd name="connsiteY15" fmla="*/ 4256834 h 4322398"/>
              <a:gd name="connsiteX16" fmla="*/ 284495 w 5381956"/>
              <a:gd name="connsiteY16"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1422480 w 5381956"/>
              <a:gd name="connsiteY16" fmla="*/ 4256834 h 4322398"/>
              <a:gd name="connsiteX17" fmla="*/ 284495 w 5381956"/>
              <a:gd name="connsiteY17"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1422480 w 5381956"/>
              <a:gd name="connsiteY17" fmla="*/ 4256834 h 4322398"/>
              <a:gd name="connsiteX18" fmla="*/ 284495 w 5381956"/>
              <a:gd name="connsiteY18"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916789 w 5381956"/>
              <a:gd name="connsiteY17" fmla="*/ 4249907 h 4322398"/>
              <a:gd name="connsiteX18" fmla="*/ 284495 w 5381956"/>
              <a:gd name="connsiteY18" fmla="*/ 3079822 h 4322398"/>
              <a:gd name="connsiteX0" fmla="*/ 1091032 w 4934656"/>
              <a:gd name="connsiteY0" fmla="*/ 3339828 h 4339950"/>
              <a:gd name="connsiteX1" fmla="*/ 21187 w 4934656"/>
              <a:gd name="connsiteY1" fmla="*/ 182390 h 4339950"/>
              <a:gd name="connsiteX2" fmla="*/ 1976550 w 4934656"/>
              <a:gd name="connsiteY2" fmla="*/ 513208 h 4339950"/>
              <a:gd name="connsiteX3" fmla="*/ 2386288 w 4934656"/>
              <a:gd name="connsiteY3" fmla="*/ 395393 h 4339950"/>
              <a:gd name="connsiteX4" fmla="*/ 3394292 w 4934656"/>
              <a:gd name="connsiteY4" fmla="*/ 372149 h 4339950"/>
              <a:gd name="connsiteX5" fmla="*/ 4454725 w 4934656"/>
              <a:gd name="connsiteY5" fmla="*/ 922686 h 4339950"/>
              <a:gd name="connsiteX6" fmla="*/ 4905516 w 4934656"/>
              <a:gd name="connsiteY6" fmla="*/ 728055 h 4339950"/>
              <a:gd name="connsiteX7" fmla="*/ 4884733 w 4934656"/>
              <a:gd name="connsiteY7" fmla="*/ 1690946 h 4339950"/>
              <a:gd name="connsiteX8" fmla="*/ 4746188 w 4934656"/>
              <a:gd name="connsiteY8" fmla="*/ 1857201 h 4339950"/>
              <a:gd name="connsiteX9" fmla="*/ 4891659 w 4934656"/>
              <a:gd name="connsiteY9" fmla="*/ 1871055 h 4339950"/>
              <a:gd name="connsiteX10" fmla="*/ 4895083 w 4934656"/>
              <a:gd name="connsiteY10" fmla="*/ 4248181 h 4339950"/>
              <a:gd name="connsiteX11" fmla="*/ 4616880 w 4934656"/>
              <a:gd name="connsiteY11" fmla="*/ 4250996 h 4339950"/>
              <a:gd name="connsiteX12" fmla="*/ 4462203 w 4934656"/>
              <a:gd name="connsiteY12" fmla="*/ 4105415 h 4339950"/>
              <a:gd name="connsiteX13" fmla="*/ 4461954 w 4934656"/>
              <a:gd name="connsiteY13" fmla="*/ 4274386 h 4339950"/>
              <a:gd name="connsiteX14" fmla="*/ 1933714 w 4934656"/>
              <a:gd name="connsiteY14" fmla="*/ 4267892 h 4339950"/>
              <a:gd name="connsiteX15" fmla="*/ 1996059 w 4934656"/>
              <a:gd name="connsiteY15" fmla="*/ 4080855 h 4339950"/>
              <a:gd name="connsiteX16" fmla="*/ 1691259 w 4934656"/>
              <a:gd name="connsiteY16" fmla="*/ 4260964 h 4339950"/>
              <a:gd name="connsiteX17" fmla="*/ 469489 w 4934656"/>
              <a:gd name="connsiteY17" fmla="*/ 4267459 h 4339950"/>
              <a:gd name="connsiteX18" fmla="*/ 1091032 w 4934656"/>
              <a:gd name="connsiteY18" fmla="*/ 3339828 h 4339950"/>
              <a:gd name="connsiteX0" fmla="*/ 1085739 w 4929363"/>
              <a:gd name="connsiteY0" fmla="*/ 3239788 h 4239910"/>
              <a:gd name="connsiteX1" fmla="*/ 1048657 w 4929363"/>
              <a:gd name="connsiteY1" fmla="*/ 1840288 h 4239910"/>
              <a:gd name="connsiteX2" fmla="*/ 15894 w 4929363"/>
              <a:gd name="connsiteY2" fmla="*/ 82350 h 4239910"/>
              <a:gd name="connsiteX3" fmla="*/ 1971257 w 4929363"/>
              <a:gd name="connsiteY3" fmla="*/ 413168 h 4239910"/>
              <a:gd name="connsiteX4" fmla="*/ 2380995 w 4929363"/>
              <a:gd name="connsiteY4" fmla="*/ 295353 h 4239910"/>
              <a:gd name="connsiteX5" fmla="*/ 3388999 w 4929363"/>
              <a:gd name="connsiteY5" fmla="*/ 272109 h 4239910"/>
              <a:gd name="connsiteX6" fmla="*/ 4449432 w 4929363"/>
              <a:gd name="connsiteY6" fmla="*/ 822646 h 4239910"/>
              <a:gd name="connsiteX7" fmla="*/ 4900223 w 4929363"/>
              <a:gd name="connsiteY7" fmla="*/ 628015 h 4239910"/>
              <a:gd name="connsiteX8" fmla="*/ 4879440 w 4929363"/>
              <a:gd name="connsiteY8" fmla="*/ 1590906 h 4239910"/>
              <a:gd name="connsiteX9" fmla="*/ 4740895 w 4929363"/>
              <a:gd name="connsiteY9" fmla="*/ 1757161 h 4239910"/>
              <a:gd name="connsiteX10" fmla="*/ 4886366 w 4929363"/>
              <a:gd name="connsiteY10" fmla="*/ 1771015 h 4239910"/>
              <a:gd name="connsiteX11" fmla="*/ 4889790 w 4929363"/>
              <a:gd name="connsiteY11" fmla="*/ 4148141 h 4239910"/>
              <a:gd name="connsiteX12" fmla="*/ 4611587 w 4929363"/>
              <a:gd name="connsiteY12" fmla="*/ 4150956 h 4239910"/>
              <a:gd name="connsiteX13" fmla="*/ 4456910 w 4929363"/>
              <a:gd name="connsiteY13" fmla="*/ 4005375 h 4239910"/>
              <a:gd name="connsiteX14" fmla="*/ 4456661 w 4929363"/>
              <a:gd name="connsiteY14" fmla="*/ 4174346 h 4239910"/>
              <a:gd name="connsiteX15" fmla="*/ 1928421 w 4929363"/>
              <a:gd name="connsiteY15" fmla="*/ 4167852 h 4239910"/>
              <a:gd name="connsiteX16" fmla="*/ 1990766 w 4929363"/>
              <a:gd name="connsiteY16" fmla="*/ 3980815 h 4239910"/>
              <a:gd name="connsiteX17" fmla="*/ 1685966 w 4929363"/>
              <a:gd name="connsiteY17" fmla="*/ 4160924 h 4239910"/>
              <a:gd name="connsiteX18" fmla="*/ 464196 w 4929363"/>
              <a:gd name="connsiteY18" fmla="*/ 4167419 h 4239910"/>
              <a:gd name="connsiteX19" fmla="*/ 1085739 w 4929363"/>
              <a:gd name="connsiteY19" fmla="*/ 3239788 h 4239910"/>
              <a:gd name="connsiteX0" fmla="*/ 667169 w 4510793"/>
              <a:gd name="connsiteY0" fmla="*/ 3014935 h 4015057"/>
              <a:gd name="connsiteX1" fmla="*/ 630087 w 4510793"/>
              <a:gd name="connsiteY1" fmla="*/ 1615435 h 4015057"/>
              <a:gd name="connsiteX2" fmla="*/ 1176742 w 4510793"/>
              <a:gd name="connsiteY2" fmla="*/ 633352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267727 w 4510793"/>
              <a:gd name="connsiteY2" fmla="*/ 665197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5155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9704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38181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24533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84799 w 4510226"/>
              <a:gd name="connsiteY0" fmla="*/ 3037682 h 4015057"/>
              <a:gd name="connsiteX1" fmla="*/ 634070 w 4510226"/>
              <a:gd name="connsiteY1" fmla="*/ 1624533 h 4015057"/>
              <a:gd name="connsiteX2" fmla="*/ 1180724 w 4510226"/>
              <a:gd name="connsiteY2" fmla="*/ 628803 h 4015057"/>
              <a:gd name="connsiteX3" fmla="*/ 1552120 w 4510226"/>
              <a:gd name="connsiteY3" fmla="*/ 188315 h 4015057"/>
              <a:gd name="connsiteX4" fmla="*/ 1961858 w 4510226"/>
              <a:gd name="connsiteY4" fmla="*/ 70500 h 4015057"/>
              <a:gd name="connsiteX5" fmla="*/ 2969862 w 4510226"/>
              <a:gd name="connsiteY5" fmla="*/ 47256 h 4015057"/>
              <a:gd name="connsiteX6" fmla="*/ 4030295 w 4510226"/>
              <a:gd name="connsiteY6" fmla="*/ 597793 h 4015057"/>
              <a:gd name="connsiteX7" fmla="*/ 4481086 w 4510226"/>
              <a:gd name="connsiteY7" fmla="*/ 403162 h 4015057"/>
              <a:gd name="connsiteX8" fmla="*/ 4460303 w 4510226"/>
              <a:gd name="connsiteY8" fmla="*/ 1366053 h 4015057"/>
              <a:gd name="connsiteX9" fmla="*/ 4321758 w 4510226"/>
              <a:gd name="connsiteY9" fmla="*/ 1532308 h 4015057"/>
              <a:gd name="connsiteX10" fmla="*/ 4467229 w 4510226"/>
              <a:gd name="connsiteY10" fmla="*/ 1546162 h 4015057"/>
              <a:gd name="connsiteX11" fmla="*/ 4470653 w 4510226"/>
              <a:gd name="connsiteY11" fmla="*/ 3923288 h 4015057"/>
              <a:gd name="connsiteX12" fmla="*/ 4192450 w 4510226"/>
              <a:gd name="connsiteY12" fmla="*/ 3926103 h 4015057"/>
              <a:gd name="connsiteX13" fmla="*/ 4037773 w 4510226"/>
              <a:gd name="connsiteY13" fmla="*/ 3780522 h 4015057"/>
              <a:gd name="connsiteX14" fmla="*/ 4037524 w 4510226"/>
              <a:gd name="connsiteY14" fmla="*/ 3949493 h 4015057"/>
              <a:gd name="connsiteX15" fmla="*/ 1509284 w 4510226"/>
              <a:gd name="connsiteY15" fmla="*/ 3942999 h 4015057"/>
              <a:gd name="connsiteX16" fmla="*/ 1571629 w 4510226"/>
              <a:gd name="connsiteY16" fmla="*/ 3755962 h 4015057"/>
              <a:gd name="connsiteX17" fmla="*/ 1266829 w 4510226"/>
              <a:gd name="connsiteY17" fmla="*/ 3936071 h 4015057"/>
              <a:gd name="connsiteX18" fmla="*/ 45059 w 4510226"/>
              <a:gd name="connsiteY18" fmla="*/ 3942566 h 4015057"/>
              <a:gd name="connsiteX19" fmla="*/ 684799 w 4510226"/>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58012 w 4501409"/>
              <a:gd name="connsiteY17" fmla="*/ 3936071 h 4015057"/>
              <a:gd name="connsiteX18" fmla="*/ 45340 w 4501409"/>
              <a:gd name="connsiteY18" fmla="*/ 3942566 h 4015057"/>
              <a:gd name="connsiteX19" fmla="*/ 675982 w 4501409"/>
              <a:gd name="connsiteY19" fmla="*/ 3037682 h 4015057"/>
              <a:gd name="connsiteX0" fmla="*/ 675982 w 4501409"/>
              <a:gd name="connsiteY0" fmla="*/ 3037682 h 4081647"/>
              <a:gd name="connsiteX1" fmla="*/ 625253 w 4501409"/>
              <a:gd name="connsiteY1" fmla="*/ 1624533 h 4081647"/>
              <a:gd name="connsiteX2" fmla="*/ 1171907 w 4501409"/>
              <a:gd name="connsiteY2" fmla="*/ 628803 h 4081647"/>
              <a:gd name="connsiteX3" fmla="*/ 1543303 w 4501409"/>
              <a:gd name="connsiteY3" fmla="*/ 188315 h 4081647"/>
              <a:gd name="connsiteX4" fmla="*/ 1953041 w 4501409"/>
              <a:gd name="connsiteY4" fmla="*/ 70500 h 4081647"/>
              <a:gd name="connsiteX5" fmla="*/ 2961045 w 4501409"/>
              <a:gd name="connsiteY5" fmla="*/ 47256 h 4081647"/>
              <a:gd name="connsiteX6" fmla="*/ 4021478 w 4501409"/>
              <a:gd name="connsiteY6" fmla="*/ 597793 h 4081647"/>
              <a:gd name="connsiteX7" fmla="*/ 4472269 w 4501409"/>
              <a:gd name="connsiteY7" fmla="*/ 403162 h 4081647"/>
              <a:gd name="connsiteX8" fmla="*/ 4451486 w 4501409"/>
              <a:gd name="connsiteY8" fmla="*/ 1366053 h 4081647"/>
              <a:gd name="connsiteX9" fmla="*/ 4312941 w 4501409"/>
              <a:gd name="connsiteY9" fmla="*/ 1532308 h 4081647"/>
              <a:gd name="connsiteX10" fmla="*/ 4458412 w 4501409"/>
              <a:gd name="connsiteY10" fmla="*/ 1546162 h 4081647"/>
              <a:gd name="connsiteX11" fmla="*/ 4461836 w 4501409"/>
              <a:gd name="connsiteY11" fmla="*/ 3923288 h 4081647"/>
              <a:gd name="connsiteX12" fmla="*/ 4183633 w 4501409"/>
              <a:gd name="connsiteY12" fmla="*/ 3926103 h 4081647"/>
              <a:gd name="connsiteX13" fmla="*/ 4028956 w 4501409"/>
              <a:gd name="connsiteY13" fmla="*/ 3780522 h 4081647"/>
              <a:gd name="connsiteX14" fmla="*/ 4028707 w 4501409"/>
              <a:gd name="connsiteY14" fmla="*/ 3949493 h 4081647"/>
              <a:gd name="connsiteX15" fmla="*/ 1500467 w 4501409"/>
              <a:gd name="connsiteY15" fmla="*/ 3942999 h 4081647"/>
              <a:gd name="connsiteX16" fmla="*/ 1562812 w 4501409"/>
              <a:gd name="connsiteY16" fmla="*/ 3755962 h 4081647"/>
              <a:gd name="connsiteX17" fmla="*/ 1308054 w 4501409"/>
              <a:gd name="connsiteY17" fmla="*/ 4081647 h 4081647"/>
              <a:gd name="connsiteX18" fmla="*/ 45340 w 4501409"/>
              <a:gd name="connsiteY18" fmla="*/ 3942566 h 4081647"/>
              <a:gd name="connsiteX19" fmla="*/ 675982 w 4501409"/>
              <a:gd name="connsiteY19" fmla="*/ 3037682 h 408164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76459 w 4501409"/>
              <a:gd name="connsiteY16" fmla="*/ 3760511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461836 w 4501409"/>
              <a:gd name="connsiteY11" fmla="*/ 39232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31471"/>
              <a:gd name="connsiteX1" fmla="*/ 625253 w 4501409"/>
              <a:gd name="connsiteY1" fmla="*/ 1624533 h 4031471"/>
              <a:gd name="connsiteX2" fmla="*/ 1171907 w 4501409"/>
              <a:gd name="connsiteY2" fmla="*/ 628803 h 4031471"/>
              <a:gd name="connsiteX3" fmla="*/ 1543303 w 4501409"/>
              <a:gd name="connsiteY3" fmla="*/ 188315 h 4031471"/>
              <a:gd name="connsiteX4" fmla="*/ 1953041 w 4501409"/>
              <a:gd name="connsiteY4" fmla="*/ 70500 h 4031471"/>
              <a:gd name="connsiteX5" fmla="*/ 2961045 w 4501409"/>
              <a:gd name="connsiteY5" fmla="*/ 47256 h 4031471"/>
              <a:gd name="connsiteX6" fmla="*/ 4021478 w 4501409"/>
              <a:gd name="connsiteY6" fmla="*/ 597793 h 4031471"/>
              <a:gd name="connsiteX7" fmla="*/ 4472269 w 4501409"/>
              <a:gd name="connsiteY7" fmla="*/ 403162 h 4031471"/>
              <a:gd name="connsiteX8" fmla="*/ 4451486 w 4501409"/>
              <a:gd name="connsiteY8" fmla="*/ 1366053 h 4031471"/>
              <a:gd name="connsiteX9" fmla="*/ 4312941 w 4501409"/>
              <a:gd name="connsiteY9" fmla="*/ 1532308 h 4031471"/>
              <a:gd name="connsiteX10" fmla="*/ 4458412 w 4501409"/>
              <a:gd name="connsiteY10" fmla="*/ 1546162 h 4031471"/>
              <a:gd name="connsiteX11" fmla="*/ 4307162 w 4501409"/>
              <a:gd name="connsiteY11" fmla="*/ 3618488 h 4031471"/>
              <a:gd name="connsiteX12" fmla="*/ 4183633 w 4501409"/>
              <a:gd name="connsiteY12" fmla="*/ 3944300 h 4031471"/>
              <a:gd name="connsiteX13" fmla="*/ 4001661 w 4501409"/>
              <a:gd name="connsiteY13" fmla="*/ 3785072 h 4031471"/>
              <a:gd name="connsiteX14" fmla="*/ 4051453 w 4501409"/>
              <a:gd name="connsiteY14" fmla="*/ 3940394 h 4031471"/>
              <a:gd name="connsiteX15" fmla="*/ 1500467 w 4501409"/>
              <a:gd name="connsiteY15" fmla="*/ 3942999 h 4031471"/>
              <a:gd name="connsiteX16" fmla="*/ 1576459 w 4501409"/>
              <a:gd name="connsiteY16" fmla="*/ 3760511 h 4031471"/>
              <a:gd name="connsiteX17" fmla="*/ 1248913 w 4501409"/>
              <a:gd name="connsiteY17" fmla="*/ 3940620 h 4031471"/>
              <a:gd name="connsiteX18" fmla="*/ 45340 w 4501409"/>
              <a:gd name="connsiteY18" fmla="*/ 3942566 h 4031471"/>
              <a:gd name="connsiteX19" fmla="*/ 675982 w 4501409"/>
              <a:gd name="connsiteY19" fmla="*/ 3037682 h 4031471"/>
              <a:gd name="connsiteX0" fmla="*/ 675982 w 4501409"/>
              <a:gd name="connsiteY0" fmla="*/ 3037682 h 4027575"/>
              <a:gd name="connsiteX1" fmla="*/ 625253 w 4501409"/>
              <a:gd name="connsiteY1" fmla="*/ 1624533 h 4027575"/>
              <a:gd name="connsiteX2" fmla="*/ 1171907 w 4501409"/>
              <a:gd name="connsiteY2" fmla="*/ 628803 h 4027575"/>
              <a:gd name="connsiteX3" fmla="*/ 1543303 w 4501409"/>
              <a:gd name="connsiteY3" fmla="*/ 188315 h 4027575"/>
              <a:gd name="connsiteX4" fmla="*/ 1953041 w 4501409"/>
              <a:gd name="connsiteY4" fmla="*/ 70500 h 4027575"/>
              <a:gd name="connsiteX5" fmla="*/ 2961045 w 4501409"/>
              <a:gd name="connsiteY5" fmla="*/ 47256 h 4027575"/>
              <a:gd name="connsiteX6" fmla="*/ 4021478 w 4501409"/>
              <a:gd name="connsiteY6" fmla="*/ 597793 h 4027575"/>
              <a:gd name="connsiteX7" fmla="*/ 4472269 w 4501409"/>
              <a:gd name="connsiteY7" fmla="*/ 403162 h 4027575"/>
              <a:gd name="connsiteX8" fmla="*/ 4451486 w 4501409"/>
              <a:gd name="connsiteY8" fmla="*/ 1366053 h 4027575"/>
              <a:gd name="connsiteX9" fmla="*/ 4312941 w 4501409"/>
              <a:gd name="connsiteY9" fmla="*/ 1532308 h 4027575"/>
              <a:gd name="connsiteX10" fmla="*/ 4458412 w 4501409"/>
              <a:gd name="connsiteY10" fmla="*/ 1546162 h 4027575"/>
              <a:gd name="connsiteX11" fmla="*/ 4307162 w 4501409"/>
              <a:gd name="connsiteY11" fmla="*/ 3618488 h 4027575"/>
              <a:gd name="connsiteX12" fmla="*/ 4192732 w 4501409"/>
              <a:gd name="connsiteY12" fmla="*/ 3939751 h 4027575"/>
              <a:gd name="connsiteX13" fmla="*/ 4001661 w 4501409"/>
              <a:gd name="connsiteY13" fmla="*/ 3785072 h 4027575"/>
              <a:gd name="connsiteX14" fmla="*/ 4051453 w 4501409"/>
              <a:gd name="connsiteY14" fmla="*/ 3940394 h 4027575"/>
              <a:gd name="connsiteX15" fmla="*/ 1500467 w 4501409"/>
              <a:gd name="connsiteY15" fmla="*/ 3942999 h 4027575"/>
              <a:gd name="connsiteX16" fmla="*/ 1576459 w 4501409"/>
              <a:gd name="connsiteY16" fmla="*/ 3760511 h 4027575"/>
              <a:gd name="connsiteX17" fmla="*/ 1248913 w 4501409"/>
              <a:gd name="connsiteY17" fmla="*/ 3940620 h 4027575"/>
              <a:gd name="connsiteX18" fmla="*/ 45340 w 4501409"/>
              <a:gd name="connsiteY18" fmla="*/ 3942566 h 4027575"/>
              <a:gd name="connsiteX19" fmla="*/ 675982 w 4501409"/>
              <a:gd name="connsiteY19" fmla="*/ 3037682 h 4027575"/>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307162 w 4501409"/>
              <a:gd name="connsiteY11" fmla="*/ 3618488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79700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2221"/>
              <a:gd name="connsiteY0" fmla="*/ 3037682 h 3943081"/>
              <a:gd name="connsiteX1" fmla="*/ 625253 w 4502221"/>
              <a:gd name="connsiteY1" fmla="*/ 1624533 h 3943081"/>
              <a:gd name="connsiteX2" fmla="*/ 1171907 w 4502221"/>
              <a:gd name="connsiteY2" fmla="*/ 628803 h 3943081"/>
              <a:gd name="connsiteX3" fmla="*/ 1543303 w 4502221"/>
              <a:gd name="connsiteY3" fmla="*/ 188315 h 3943081"/>
              <a:gd name="connsiteX4" fmla="*/ 1953041 w 4502221"/>
              <a:gd name="connsiteY4" fmla="*/ 70500 h 3943081"/>
              <a:gd name="connsiteX5" fmla="*/ 2961045 w 4502221"/>
              <a:gd name="connsiteY5" fmla="*/ 47256 h 3943081"/>
              <a:gd name="connsiteX6" fmla="*/ 4021478 w 4502221"/>
              <a:gd name="connsiteY6" fmla="*/ 597793 h 3943081"/>
              <a:gd name="connsiteX7" fmla="*/ 4472269 w 4502221"/>
              <a:gd name="connsiteY7" fmla="*/ 403162 h 3943081"/>
              <a:gd name="connsiteX8" fmla="*/ 4451486 w 4502221"/>
              <a:gd name="connsiteY8" fmla="*/ 1379700 h 3943081"/>
              <a:gd name="connsiteX9" fmla="*/ 4312941 w 4502221"/>
              <a:gd name="connsiteY9" fmla="*/ 1532308 h 3943081"/>
              <a:gd name="connsiteX10" fmla="*/ 4458412 w 4502221"/>
              <a:gd name="connsiteY10" fmla="*/ 1546162 h 3943081"/>
              <a:gd name="connsiteX11" fmla="*/ 4457287 w 4502221"/>
              <a:gd name="connsiteY11" fmla="*/ 3936936 h 3943081"/>
              <a:gd name="connsiteX12" fmla="*/ 4192732 w 4502221"/>
              <a:gd name="connsiteY12" fmla="*/ 3939751 h 3943081"/>
              <a:gd name="connsiteX13" fmla="*/ 4001661 w 4502221"/>
              <a:gd name="connsiteY13" fmla="*/ 3785072 h 3943081"/>
              <a:gd name="connsiteX14" fmla="*/ 4051453 w 4502221"/>
              <a:gd name="connsiteY14" fmla="*/ 3940394 h 3943081"/>
              <a:gd name="connsiteX15" fmla="*/ 1500467 w 4502221"/>
              <a:gd name="connsiteY15" fmla="*/ 3942999 h 3943081"/>
              <a:gd name="connsiteX16" fmla="*/ 1576459 w 4502221"/>
              <a:gd name="connsiteY16" fmla="*/ 3760511 h 3943081"/>
              <a:gd name="connsiteX17" fmla="*/ 1248913 w 4502221"/>
              <a:gd name="connsiteY17" fmla="*/ 3940620 h 3943081"/>
              <a:gd name="connsiteX18" fmla="*/ 45340 w 4502221"/>
              <a:gd name="connsiteY18" fmla="*/ 3942566 h 3943081"/>
              <a:gd name="connsiteX19" fmla="*/ 675982 w 4502221"/>
              <a:gd name="connsiteY19" fmla="*/ 3037682 h 3943081"/>
              <a:gd name="connsiteX0" fmla="*/ 675982 w 4495136"/>
              <a:gd name="connsiteY0" fmla="*/ 3037682 h 3943081"/>
              <a:gd name="connsiteX1" fmla="*/ 625253 w 4495136"/>
              <a:gd name="connsiteY1" fmla="*/ 1624533 h 3943081"/>
              <a:gd name="connsiteX2" fmla="*/ 1171907 w 4495136"/>
              <a:gd name="connsiteY2" fmla="*/ 628803 h 3943081"/>
              <a:gd name="connsiteX3" fmla="*/ 1543303 w 4495136"/>
              <a:gd name="connsiteY3" fmla="*/ 188315 h 3943081"/>
              <a:gd name="connsiteX4" fmla="*/ 1953041 w 4495136"/>
              <a:gd name="connsiteY4" fmla="*/ 70500 h 3943081"/>
              <a:gd name="connsiteX5" fmla="*/ 2961045 w 4495136"/>
              <a:gd name="connsiteY5" fmla="*/ 47256 h 3943081"/>
              <a:gd name="connsiteX6" fmla="*/ 4021478 w 4495136"/>
              <a:gd name="connsiteY6" fmla="*/ 597793 h 3943081"/>
              <a:gd name="connsiteX7" fmla="*/ 4463171 w 4495136"/>
              <a:gd name="connsiteY7" fmla="*/ 394064 h 3943081"/>
              <a:gd name="connsiteX8" fmla="*/ 4451486 w 4495136"/>
              <a:gd name="connsiteY8" fmla="*/ 1379700 h 3943081"/>
              <a:gd name="connsiteX9" fmla="*/ 4312941 w 4495136"/>
              <a:gd name="connsiteY9" fmla="*/ 1532308 h 3943081"/>
              <a:gd name="connsiteX10" fmla="*/ 4458412 w 4495136"/>
              <a:gd name="connsiteY10" fmla="*/ 1546162 h 3943081"/>
              <a:gd name="connsiteX11" fmla="*/ 4457287 w 4495136"/>
              <a:gd name="connsiteY11" fmla="*/ 3936936 h 3943081"/>
              <a:gd name="connsiteX12" fmla="*/ 4192732 w 4495136"/>
              <a:gd name="connsiteY12" fmla="*/ 3939751 h 3943081"/>
              <a:gd name="connsiteX13" fmla="*/ 4001661 w 4495136"/>
              <a:gd name="connsiteY13" fmla="*/ 3785072 h 3943081"/>
              <a:gd name="connsiteX14" fmla="*/ 4051453 w 4495136"/>
              <a:gd name="connsiteY14" fmla="*/ 3940394 h 3943081"/>
              <a:gd name="connsiteX15" fmla="*/ 1500467 w 4495136"/>
              <a:gd name="connsiteY15" fmla="*/ 3942999 h 3943081"/>
              <a:gd name="connsiteX16" fmla="*/ 1576459 w 4495136"/>
              <a:gd name="connsiteY16" fmla="*/ 3760511 h 3943081"/>
              <a:gd name="connsiteX17" fmla="*/ 1248913 w 4495136"/>
              <a:gd name="connsiteY17" fmla="*/ 3940620 h 3943081"/>
              <a:gd name="connsiteX18" fmla="*/ 45340 w 4495136"/>
              <a:gd name="connsiteY18" fmla="*/ 3942566 h 3943081"/>
              <a:gd name="connsiteX19" fmla="*/ 675982 w 4495136"/>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234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143828 h 4049227"/>
              <a:gd name="connsiteX1" fmla="*/ 625253 w 4463171"/>
              <a:gd name="connsiteY1" fmla="*/ 1730679 h 4049227"/>
              <a:gd name="connsiteX2" fmla="*/ 1171907 w 4463171"/>
              <a:gd name="connsiteY2" fmla="*/ 734949 h 4049227"/>
              <a:gd name="connsiteX3" fmla="*/ 1543303 w 4463171"/>
              <a:gd name="connsiteY3" fmla="*/ 294461 h 4049227"/>
              <a:gd name="connsiteX4" fmla="*/ 1953041 w 4463171"/>
              <a:gd name="connsiteY4" fmla="*/ 176646 h 4049227"/>
              <a:gd name="connsiteX5" fmla="*/ 2961045 w 4463171"/>
              <a:gd name="connsiteY5" fmla="*/ 153402 h 4049227"/>
              <a:gd name="connsiteX6" fmla="*/ 4021478 w 4463171"/>
              <a:gd name="connsiteY6" fmla="*/ 713039 h 4049227"/>
              <a:gd name="connsiteX7" fmla="*/ 4463171 w 4463171"/>
              <a:gd name="connsiteY7" fmla="*/ 500210 h 4049227"/>
              <a:gd name="connsiteX8" fmla="*/ 4451486 w 4463171"/>
              <a:gd name="connsiteY8" fmla="*/ 1485846 h 4049227"/>
              <a:gd name="connsiteX9" fmla="*/ 4312941 w 4463171"/>
              <a:gd name="connsiteY9" fmla="*/ 1638454 h 4049227"/>
              <a:gd name="connsiteX10" fmla="*/ 4458412 w 4463171"/>
              <a:gd name="connsiteY10" fmla="*/ 1652308 h 4049227"/>
              <a:gd name="connsiteX11" fmla="*/ 4457287 w 4463171"/>
              <a:gd name="connsiteY11" fmla="*/ 4043082 h 4049227"/>
              <a:gd name="connsiteX12" fmla="*/ 4192732 w 4463171"/>
              <a:gd name="connsiteY12" fmla="*/ 4045897 h 4049227"/>
              <a:gd name="connsiteX13" fmla="*/ 4001661 w 4463171"/>
              <a:gd name="connsiteY13" fmla="*/ 3891218 h 4049227"/>
              <a:gd name="connsiteX14" fmla="*/ 4051453 w 4463171"/>
              <a:gd name="connsiteY14" fmla="*/ 4046540 h 4049227"/>
              <a:gd name="connsiteX15" fmla="*/ 1500467 w 4463171"/>
              <a:gd name="connsiteY15" fmla="*/ 4049145 h 4049227"/>
              <a:gd name="connsiteX16" fmla="*/ 1576459 w 4463171"/>
              <a:gd name="connsiteY16" fmla="*/ 3866657 h 4049227"/>
              <a:gd name="connsiteX17" fmla="*/ 1248913 w 4463171"/>
              <a:gd name="connsiteY17" fmla="*/ 4046766 h 4049227"/>
              <a:gd name="connsiteX18" fmla="*/ 45340 w 4463171"/>
              <a:gd name="connsiteY18" fmla="*/ 4048712 h 4049227"/>
              <a:gd name="connsiteX19" fmla="*/ 675982 w 4463171"/>
              <a:gd name="connsiteY19" fmla="*/ 3143828 h 4049227"/>
              <a:gd name="connsiteX0" fmla="*/ 675982 w 4463171"/>
              <a:gd name="connsiteY0" fmla="*/ 3637517 h 4542916"/>
              <a:gd name="connsiteX1" fmla="*/ 625253 w 4463171"/>
              <a:gd name="connsiteY1" fmla="*/ 2224368 h 4542916"/>
              <a:gd name="connsiteX2" fmla="*/ 1171907 w 4463171"/>
              <a:gd name="connsiteY2" fmla="*/ 1228638 h 4542916"/>
              <a:gd name="connsiteX3" fmla="*/ 1543303 w 4463171"/>
              <a:gd name="connsiteY3" fmla="*/ 788150 h 4542916"/>
              <a:gd name="connsiteX4" fmla="*/ 1953041 w 4463171"/>
              <a:gd name="connsiteY4" fmla="*/ 670335 h 4542916"/>
              <a:gd name="connsiteX5" fmla="*/ 2961045 w 4463171"/>
              <a:gd name="connsiteY5" fmla="*/ 647091 h 4542916"/>
              <a:gd name="connsiteX6" fmla="*/ 4021478 w 4463171"/>
              <a:gd name="connsiteY6" fmla="*/ 1206728 h 4542916"/>
              <a:gd name="connsiteX7" fmla="*/ 4463171 w 4463171"/>
              <a:gd name="connsiteY7" fmla="*/ 993899 h 4542916"/>
              <a:gd name="connsiteX8" fmla="*/ 4451486 w 4463171"/>
              <a:gd name="connsiteY8" fmla="*/ 1979535 h 4542916"/>
              <a:gd name="connsiteX9" fmla="*/ 4312941 w 4463171"/>
              <a:gd name="connsiteY9" fmla="*/ 2132143 h 4542916"/>
              <a:gd name="connsiteX10" fmla="*/ 4458412 w 4463171"/>
              <a:gd name="connsiteY10" fmla="*/ 2145997 h 4542916"/>
              <a:gd name="connsiteX11" fmla="*/ 4457287 w 4463171"/>
              <a:gd name="connsiteY11" fmla="*/ 4536771 h 4542916"/>
              <a:gd name="connsiteX12" fmla="*/ 4192732 w 4463171"/>
              <a:gd name="connsiteY12" fmla="*/ 4539586 h 4542916"/>
              <a:gd name="connsiteX13" fmla="*/ 4001661 w 4463171"/>
              <a:gd name="connsiteY13" fmla="*/ 4384907 h 4542916"/>
              <a:gd name="connsiteX14" fmla="*/ 4051453 w 4463171"/>
              <a:gd name="connsiteY14" fmla="*/ 4540229 h 4542916"/>
              <a:gd name="connsiteX15" fmla="*/ 1500467 w 4463171"/>
              <a:gd name="connsiteY15" fmla="*/ 4542834 h 4542916"/>
              <a:gd name="connsiteX16" fmla="*/ 1576459 w 4463171"/>
              <a:gd name="connsiteY16" fmla="*/ 4360346 h 4542916"/>
              <a:gd name="connsiteX17" fmla="*/ 1248913 w 4463171"/>
              <a:gd name="connsiteY17" fmla="*/ 4540455 h 4542916"/>
              <a:gd name="connsiteX18" fmla="*/ 45340 w 4463171"/>
              <a:gd name="connsiteY18" fmla="*/ 4542401 h 4542916"/>
              <a:gd name="connsiteX19" fmla="*/ 675982 w 4463171"/>
              <a:gd name="connsiteY19" fmla="*/ 3637517 h 4542916"/>
              <a:gd name="connsiteX0" fmla="*/ 675982 w 4463171"/>
              <a:gd name="connsiteY0" fmla="*/ 4017648 h 4923047"/>
              <a:gd name="connsiteX1" fmla="*/ 625253 w 4463171"/>
              <a:gd name="connsiteY1" fmla="*/ 2604499 h 4923047"/>
              <a:gd name="connsiteX2" fmla="*/ 1171907 w 4463171"/>
              <a:gd name="connsiteY2" fmla="*/ 1608769 h 4923047"/>
              <a:gd name="connsiteX3" fmla="*/ 1543303 w 4463171"/>
              <a:gd name="connsiteY3" fmla="*/ 1168281 h 4923047"/>
              <a:gd name="connsiteX4" fmla="*/ 1953041 w 4463171"/>
              <a:gd name="connsiteY4" fmla="*/ 1050466 h 4923047"/>
              <a:gd name="connsiteX5" fmla="*/ 2961045 w 4463171"/>
              <a:gd name="connsiteY5" fmla="*/ 1027222 h 4923047"/>
              <a:gd name="connsiteX6" fmla="*/ 4021478 w 4463171"/>
              <a:gd name="connsiteY6" fmla="*/ 1586859 h 4923047"/>
              <a:gd name="connsiteX7" fmla="*/ 4463171 w 4463171"/>
              <a:gd name="connsiteY7" fmla="*/ 1374030 h 4923047"/>
              <a:gd name="connsiteX8" fmla="*/ 4451486 w 4463171"/>
              <a:gd name="connsiteY8" fmla="*/ 2359666 h 4923047"/>
              <a:gd name="connsiteX9" fmla="*/ 4312941 w 4463171"/>
              <a:gd name="connsiteY9" fmla="*/ 2512274 h 4923047"/>
              <a:gd name="connsiteX10" fmla="*/ 4458412 w 4463171"/>
              <a:gd name="connsiteY10" fmla="*/ 2526128 h 4923047"/>
              <a:gd name="connsiteX11" fmla="*/ 4457287 w 4463171"/>
              <a:gd name="connsiteY11" fmla="*/ 4916902 h 4923047"/>
              <a:gd name="connsiteX12" fmla="*/ 4192732 w 4463171"/>
              <a:gd name="connsiteY12" fmla="*/ 4919717 h 4923047"/>
              <a:gd name="connsiteX13" fmla="*/ 4001661 w 4463171"/>
              <a:gd name="connsiteY13" fmla="*/ 4765038 h 4923047"/>
              <a:gd name="connsiteX14" fmla="*/ 4051453 w 4463171"/>
              <a:gd name="connsiteY14" fmla="*/ 4920360 h 4923047"/>
              <a:gd name="connsiteX15" fmla="*/ 1500467 w 4463171"/>
              <a:gd name="connsiteY15" fmla="*/ 4922965 h 4923047"/>
              <a:gd name="connsiteX16" fmla="*/ 1576459 w 4463171"/>
              <a:gd name="connsiteY16" fmla="*/ 4740477 h 4923047"/>
              <a:gd name="connsiteX17" fmla="*/ 1248913 w 4463171"/>
              <a:gd name="connsiteY17" fmla="*/ 4920586 h 4923047"/>
              <a:gd name="connsiteX18" fmla="*/ 45340 w 4463171"/>
              <a:gd name="connsiteY18" fmla="*/ 4922532 h 4923047"/>
              <a:gd name="connsiteX19" fmla="*/ 675982 w 4463171"/>
              <a:gd name="connsiteY19" fmla="*/ 4017648 h 4923047"/>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068539 h 4973938"/>
              <a:gd name="connsiteX1" fmla="*/ 625253 w 4463171"/>
              <a:gd name="connsiteY1" fmla="*/ 2655390 h 4973938"/>
              <a:gd name="connsiteX2" fmla="*/ 1171907 w 4463171"/>
              <a:gd name="connsiteY2" fmla="*/ 1659660 h 4973938"/>
              <a:gd name="connsiteX3" fmla="*/ 1543303 w 4463171"/>
              <a:gd name="connsiteY3" fmla="*/ 1219172 h 4973938"/>
              <a:gd name="connsiteX4" fmla="*/ 1953041 w 4463171"/>
              <a:gd name="connsiteY4" fmla="*/ 1101357 h 4973938"/>
              <a:gd name="connsiteX5" fmla="*/ 2961045 w 4463171"/>
              <a:gd name="connsiteY5" fmla="*/ 1078113 h 4973938"/>
              <a:gd name="connsiteX6" fmla="*/ 4021478 w 4463171"/>
              <a:gd name="connsiteY6" fmla="*/ 1637750 h 4973938"/>
              <a:gd name="connsiteX7" fmla="*/ 4463171 w 4463171"/>
              <a:gd name="connsiteY7" fmla="*/ 1424921 h 4973938"/>
              <a:gd name="connsiteX8" fmla="*/ 4451486 w 4463171"/>
              <a:gd name="connsiteY8" fmla="*/ 2410557 h 4973938"/>
              <a:gd name="connsiteX9" fmla="*/ 4312941 w 4463171"/>
              <a:gd name="connsiteY9" fmla="*/ 2563165 h 4973938"/>
              <a:gd name="connsiteX10" fmla="*/ 4458412 w 4463171"/>
              <a:gd name="connsiteY10" fmla="*/ 2577019 h 4973938"/>
              <a:gd name="connsiteX11" fmla="*/ 4457287 w 4463171"/>
              <a:gd name="connsiteY11" fmla="*/ 4967793 h 4973938"/>
              <a:gd name="connsiteX12" fmla="*/ 4192732 w 4463171"/>
              <a:gd name="connsiteY12" fmla="*/ 4970608 h 4973938"/>
              <a:gd name="connsiteX13" fmla="*/ 4001661 w 4463171"/>
              <a:gd name="connsiteY13" fmla="*/ 4815929 h 4973938"/>
              <a:gd name="connsiteX14" fmla="*/ 4051453 w 4463171"/>
              <a:gd name="connsiteY14" fmla="*/ 4971251 h 4973938"/>
              <a:gd name="connsiteX15" fmla="*/ 1500467 w 4463171"/>
              <a:gd name="connsiteY15" fmla="*/ 4973856 h 4973938"/>
              <a:gd name="connsiteX16" fmla="*/ 1576459 w 4463171"/>
              <a:gd name="connsiteY16" fmla="*/ 4791368 h 4973938"/>
              <a:gd name="connsiteX17" fmla="*/ 1248913 w 4463171"/>
              <a:gd name="connsiteY17" fmla="*/ 4971477 h 4973938"/>
              <a:gd name="connsiteX18" fmla="*/ 45340 w 4463171"/>
              <a:gd name="connsiteY18" fmla="*/ 4973423 h 4973938"/>
              <a:gd name="connsiteX19" fmla="*/ 675982 w 4463171"/>
              <a:gd name="connsiteY19" fmla="*/ 4068539 h 4973938"/>
              <a:gd name="connsiteX0" fmla="*/ 675982 w 4463171"/>
              <a:gd name="connsiteY0" fmla="*/ 4065604 h 4971003"/>
              <a:gd name="connsiteX1" fmla="*/ 625253 w 4463171"/>
              <a:gd name="connsiteY1" fmla="*/ 2652455 h 4971003"/>
              <a:gd name="connsiteX2" fmla="*/ 1171907 w 4463171"/>
              <a:gd name="connsiteY2" fmla="*/ 1656725 h 4971003"/>
              <a:gd name="connsiteX3" fmla="*/ 1543303 w 4463171"/>
              <a:gd name="connsiteY3" fmla="*/ 1216237 h 4971003"/>
              <a:gd name="connsiteX4" fmla="*/ 1953041 w 4463171"/>
              <a:gd name="connsiteY4" fmla="*/ 1098422 h 4971003"/>
              <a:gd name="connsiteX5" fmla="*/ 2947397 w 4463171"/>
              <a:gd name="connsiteY5" fmla="*/ 1079727 h 4971003"/>
              <a:gd name="connsiteX6" fmla="*/ 4021478 w 4463171"/>
              <a:gd name="connsiteY6" fmla="*/ 1634815 h 4971003"/>
              <a:gd name="connsiteX7" fmla="*/ 4463171 w 4463171"/>
              <a:gd name="connsiteY7" fmla="*/ 1421986 h 4971003"/>
              <a:gd name="connsiteX8" fmla="*/ 4451486 w 4463171"/>
              <a:gd name="connsiteY8" fmla="*/ 2407622 h 4971003"/>
              <a:gd name="connsiteX9" fmla="*/ 4312941 w 4463171"/>
              <a:gd name="connsiteY9" fmla="*/ 2560230 h 4971003"/>
              <a:gd name="connsiteX10" fmla="*/ 4458412 w 4463171"/>
              <a:gd name="connsiteY10" fmla="*/ 2574084 h 4971003"/>
              <a:gd name="connsiteX11" fmla="*/ 4457287 w 4463171"/>
              <a:gd name="connsiteY11" fmla="*/ 4964858 h 4971003"/>
              <a:gd name="connsiteX12" fmla="*/ 4192732 w 4463171"/>
              <a:gd name="connsiteY12" fmla="*/ 4967673 h 4971003"/>
              <a:gd name="connsiteX13" fmla="*/ 4001661 w 4463171"/>
              <a:gd name="connsiteY13" fmla="*/ 4812994 h 4971003"/>
              <a:gd name="connsiteX14" fmla="*/ 4051453 w 4463171"/>
              <a:gd name="connsiteY14" fmla="*/ 4968316 h 4971003"/>
              <a:gd name="connsiteX15" fmla="*/ 1500467 w 4463171"/>
              <a:gd name="connsiteY15" fmla="*/ 4970921 h 4971003"/>
              <a:gd name="connsiteX16" fmla="*/ 1576459 w 4463171"/>
              <a:gd name="connsiteY16" fmla="*/ 4788433 h 4971003"/>
              <a:gd name="connsiteX17" fmla="*/ 1248913 w 4463171"/>
              <a:gd name="connsiteY17" fmla="*/ 4968542 h 4971003"/>
              <a:gd name="connsiteX18" fmla="*/ 45340 w 4463171"/>
              <a:gd name="connsiteY18" fmla="*/ 4970488 h 4971003"/>
              <a:gd name="connsiteX19" fmla="*/ 675982 w 4463171"/>
              <a:gd name="connsiteY19" fmla="*/ 4065604 h 4971003"/>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434546 h 5339945"/>
              <a:gd name="connsiteX1" fmla="*/ 625253 w 4463171"/>
              <a:gd name="connsiteY1" fmla="*/ 3021397 h 5339945"/>
              <a:gd name="connsiteX2" fmla="*/ 1171907 w 4463171"/>
              <a:gd name="connsiteY2" fmla="*/ 2025667 h 5339945"/>
              <a:gd name="connsiteX3" fmla="*/ 1543303 w 4463171"/>
              <a:gd name="connsiteY3" fmla="*/ 1585179 h 5339945"/>
              <a:gd name="connsiteX4" fmla="*/ 1953041 w 4463171"/>
              <a:gd name="connsiteY4" fmla="*/ 1467364 h 5339945"/>
              <a:gd name="connsiteX5" fmla="*/ 2947397 w 4463171"/>
              <a:gd name="connsiteY5" fmla="*/ 1448669 h 5339945"/>
              <a:gd name="connsiteX6" fmla="*/ 4021478 w 4463171"/>
              <a:gd name="connsiteY6" fmla="*/ 2003757 h 5339945"/>
              <a:gd name="connsiteX7" fmla="*/ 4463171 w 4463171"/>
              <a:gd name="connsiteY7" fmla="*/ 1790928 h 5339945"/>
              <a:gd name="connsiteX8" fmla="*/ 4451486 w 4463171"/>
              <a:gd name="connsiteY8" fmla="*/ 2776564 h 5339945"/>
              <a:gd name="connsiteX9" fmla="*/ 4312941 w 4463171"/>
              <a:gd name="connsiteY9" fmla="*/ 2929172 h 5339945"/>
              <a:gd name="connsiteX10" fmla="*/ 4458412 w 4463171"/>
              <a:gd name="connsiteY10" fmla="*/ 2943026 h 5339945"/>
              <a:gd name="connsiteX11" fmla="*/ 4457287 w 4463171"/>
              <a:gd name="connsiteY11" fmla="*/ 5333800 h 5339945"/>
              <a:gd name="connsiteX12" fmla="*/ 4192732 w 4463171"/>
              <a:gd name="connsiteY12" fmla="*/ 5336615 h 5339945"/>
              <a:gd name="connsiteX13" fmla="*/ 4001661 w 4463171"/>
              <a:gd name="connsiteY13" fmla="*/ 5181936 h 5339945"/>
              <a:gd name="connsiteX14" fmla="*/ 4051453 w 4463171"/>
              <a:gd name="connsiteY14" fmla="*/ 5337258 h 5339945"/>
              <a:gd name="connsiteX15" fmla="*/ 1500467 w 4463171"/>
              <a:gd name="connsiteY15" fmla="*/ 5339863 h 5339945"/>
              <a:gd name="connsiteX16" fmla="*/ 1576459 w 4463171"/>
              <a:gd name="connsiteY16" fmla="*/ 5157375 h 5339945"/>
              <a:gd name="connsiteX17" fmla="*/ 1248913 w 4463171"/>
              <a:gd name="connsiteY17" fmla="*/ 5337484 h 5339945"/>
              <a:gd name="connsiteX18" fmla="*/ 45340 w 4463171"/>
              <a:gd name="connsiteY18" fmla="*/ 5339430 h 5339945"/>
              <a:gd name="connsiteX19" fmla="*/ 675982 w 4463171"/>
              <a:gd name="connsiteY19" fmla="*/ 4434546 h 5339945"/>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3041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849749 w 4636938"/>
              <a:gd name="connsiteY0" fmla="*/ 4446490 h 5351889"/>
              <a:gd name="connsiteX1" fmla="*/ 799020 w 4636938"/>
              <a:gd name="connsiteY1" fmla="*/ 3033341 h 5351889"/>
              <a:gd name="connsiteX2" fmla="*/ 1354773 w 4636938"/>
              <a:gd name="connsiteY2" fmla="*/ 2037611 h 5351889"/>
              <a:gd name="connsiteX3" fmla="*/ 1717070 w 4636938"/>
              <a:gd name="connsiteY3" fmla="*/ 1597123 h 5351889"/>
              <a:gd name="connsiteX4" fmla="*/ 2131357 w 4636938"/>
              <a:gd name="connsiteY4" fmla="*/ 1479308 h 5351889"/>
              <a:gd name="connsiteX5" fmla="*/ 3121164 w 4636938"/>
              <a:gd name="connsiteY5" fmla="*/ 1460613 h 5351889"/>
              <a:gd name="connsiteX6" fmla="*/ 4195245 w 4636938"/>
              <a:gd name="connsiteY6" fmla="*/ 2015701 h 5351889"/>
              <a:gd name="connsiteX7" fmla="*/ 4636938 w 4636938"/>
              <a:gd name="connsiteY7" fmla="*/ 1802872 h 5351889"/>
              <a:gd name="connsiteX8" fmla="*/ 4625253 w 4636938"/>
              <a:gd name="connsiteY8" fmla="*/ 2788508 h 5351889"/>
              <a:gd name="connsiteX9" fmla="*/ 4486708 w 4636938"/>
              <a:gd name="connsiteY9" fmla="*/ 2941116 h 5351889"/>
              <a:gd name="connsiteX10" fmla="*/ 4632179 w 4636938"/>
              <a:gd name="connsiteY10" fmla="*/ 2954970 h 5351889"/>
              <a:gd name="connsiteX11" fmla="*/ 4631054 w 4636938"/>
              <a:gd name="connsiteY11" fmla="*/ 5345744 h 5351889"/>
              <a:gd name="connsiteX12" fmla="*/ 4366499 w 4636938"/>
              <a:gd name="connsiteY12" fmla="*/ 5348559 h 5351889"/>
              <a:gd name="connsiteX13" fmla="*/ 4175428 w 4636938"/>
              <a:gd name="connsiteY13" fmla="*/ 5193880 h 5351889"/>
              <a:gd name="connsiteX14" fmla="*/ 4225220 w 4636938"/>
              <a:gd name="connsiteY14" fmla="*/ 5349202 h 5351889"/>
              <a:gd name="connsiteX15" fmla="*/ 1674234 w 4636938"/>
              <a:gd name="connsiteY15" fmla="*/ 5351807 h 5351889"/>
              <a:gd name="connsiteX16" fmla="*/ 1750226 w 4636938"/>
              <a:gd name="connsiteY16" fmla="*/ 5169319 h 5351889"/>
              <a:gd name="connsiteX17" fmla="*/ 1422680 w 4636938"/>
              <a:gd name="connsiteY17" fmla="*/ 5349428 h 5351889"/>
              <a:gd name="connsiteX18" fmla="*/ 219107 w 4636938"/>
              <a:gd name="connsiteY18" fmla="*/ 5351374 h 5351889"/>
              <a:gd name="connsiteX19" fmla="*/ 849749 w 4636938"/>
              <a:gd name="connsiteY19" fmla="*/ 4446490 h 5351889"/>
              <a:gd name="connsiteX0" fmla="*/ 1170230 w 4957419"/>
              <a:gd name="connsiteY0" fmla="*/ 4446490 h 5351889"/>
              <a:gd name="connsiteX1" fmla="*/ 1119501 w 4957419"/>
              <a:gd name="connsiteY1" fmla="*/ 3033341 h 5351889"/>
              <a:gd name="connsiteX2" fmla="*/ 1675254 w 4957419"/>
              <a:gd name="connsiteY2" fmla="*/ 2037611 h 5351889"/>
              <a:gd name="connsiteX3" fmla="*/ 2037551 w 4957419"/>
              <a:gd name="connsiteY3" fmla="*/ 1597123 h 5351889"/>
              <a:gd name="connsiteX4" fmla="*/ 2451838 w 4957419"/>
              <a:gd name="connsiteY4" fmla="*/ 1479308 h 5351889"/>
              <a:gd name="connsiteX5" fmla="*/ 3441645 w 4957419"/>
              <a:gd name="connsiteY5" fmla="*/ 1460613 h 5351889"/>
              <a:gd name="connsiteX6" fmla="*/ 4515726 w 4957419"/>
              <a:gd name="connsiteY6" fmla="*/ 2015701 h 5351889"/>
              <a:gd name="connsiteX7" fmla="*/ 4957419 w 4957419"/>
              <a:gd name="connsiteY7" fmla="*/ 1802872 h 5351889"/>
              <a:gd name="connsiteX8" fmla="*/ 4945734 w 4957419"/>
              <a:gd name="connsiteY8" fmla="*/ 2788508 h 5351889"/>
              <a:gd name="connsiteX9" fmla="*/ 4807189 w 4957419"/>
              <a:gd name="connsiteY9" fmla="*/ 2941116 h 5351889"/>
              <a:gd name="connsiteX10" fmla="*/ 4952660 w 4957419"/>
              <a:gd name="connsiteY10" fmla="*/ 2954970 h 5351889"/>
              <a:gd name="connsiteX11" fmla="*/ 4951535 w 4957419"/>
              <a:gd name="connsiteY11" fmla="*/ 5345744 h 5351889"/>
              <a:gd name="connsiteX12" fmla="*/ 4686980 w 4957419"/>
              <a:gd name="connsiteY12" fmla="*/ 5348559 h 5351889"/>
              <a:gd name="connsiteX13" fmla="*/ 4495909 w 4957419"/>
              <a:gd name="connsiteY13" fmla="*/ 5193880 h 5351889"/>
              <a:gd name="connsiteX14" fmla="*/ 4545701 w 4957419"/>
              <a:gd name="connsiteY14" fmla="*/ 5349202 h 5351889"/>
              <a:gd name="connsiteX15" fmla="*/ 1994715 w 4957419"/>
              <a:gd name="connsiteY15" fmla="*/ 5351807 h 5351889"/>
              <a:gd name="connsiteX16" fmla="*/ 2070707 w 4957419"/>
              <a:gd name="connsiteY16" fmla="*/ 5169319 h 5351889"/>
              <a:gd name="connsiteX17" fmla="*/ 1743161 w 4957419"/>
              <a:gd name="connsiteY17" fmla="*/ 5349428 h 5351889"/>
              <a:gd name="connsiteX18" fmla="*/ 539588 w 4957419"/>
              <a:gd name="connsiteY18" fmla="*/ 5351374 h 5351889"/>
              <a:gd name="connsiteX19" fmla="*/ 1170230 w 4957419"/>
              <a:gd name="connsiteY19" fmla="*/ 4446490 h 5351889"/>
              <a:gd name="connsiteX0" fmla="*/ 975020 w 4762209"/>
              <a:gd name="connsiteY0" fmla="*/ 4446490 h 5351889"/>
              <a:gd name="connsiteX1" fmla="*/ 924291 w 4762209"/>
              <a:gd name="connsiteY1" fmla="*/ 3033341 h 5351889"/>
              <a:gd name="connsiteX2" fmla="*/ 1480044 w 4762209"/>
              <a:gd name="connsiteY2" fmla="*/ 2037611 h 5351889"/>
              <a:gd name="connsiteX3" fmla="*/ 1842341 w 4762209"/>
              <a:gd name="connsiteY3" fmla="*/ 1597123 h 5351889"/>
              <a:gd name="connsiteX4" fmla="*/ 2256628 w 4762209"/>
              <a:gd name="connsiteY4" fmla="*/ 1479308 h 5351889"/>
              <a:gd name="connsiteX5" fmla="*/ 3246435 w 4762209"/>
              <a:gd name="connsiteY5" fmla="*/ 1460613 h 5351889"/>
              <a:gd name="connsiteX6" fmla="*/ 4320516 w 4762209"/>
              <a:gd name="connsiteY6" fmla="*/ 2015701 h 5351889"/>
              <a:gd name="connsiteX7" fmla="*/ 4762209 w 4762209"/>
              <a:gd name="connsiteY7" fmla="*/ 1802872 h 5351889"/>
              <a:gd name="connsiteX8" fmla="*/ 4750524 w 4762209"/>
              <a:gd name="connsiteY8" fmla="*/ 2788508 h 5351889"/>
              <a:gd name="connsiteX9" fmla="*/ 4611979 w 4762209"/>
              <a:gd name="connsiteY9" fmla="*/ 2941116 h 5351889"/>
              <a:gd name="connsiteX10" fmla="*/ 4757450 w 4762209"/>
              <a:gd name="connsiteY10" fmla="*/ 2954970 h 5351889"/>
              <a:gd name="connsiteX11" fmla="*/ 4756325 w 4762209"/>
              <a:gd name="connsiteY11" fmla="*/ 5345744 h 5351889"/>
              <a:gd name="connsiteX12" fmla="*/ 4491770 w 4762209"/>
              <a:gd name="connsiteY12" fmla="*/ 5348559 h 5351889"/>
              <a:gd name="connsiteX13" fmla="*/ 4300699 w 4762209"/>
              <a:gd name="connsiteY13" fmla="*/ 5193880 h 5351889"/>
              <a:gd name="connsiteX14" fmla="*/ 4350491 w 4762209"/>
              <a:gd name="connsiteY14" fmla="*/ 5349202 h 5351889"/>
              <a:gd name="connsiteX15" fmla="*/ 1799505 w 4762209"/>
              <a:gd name="connsiteY15" fmla="*/ 5351807 h 5351889"/>
              <a:gd name="connsiteX16" fmla="*/ 1875497 w 4762209"/>
              <a:gd name="connsiteY16" fmla="*/ 5169319 h 5351889"/>
              <a:gd name="connsiteX17" fmla="*/ 1547951 w 4762209"/>
              <a:gd name="connsiteY17" fmla="*/ 5349428 h 5351889"/>
              <a:gd name="connsiteX18" fmla="*/ 344378 w 4762209"/>
              <a:gd name="connsiteY18" fmla="*/ 5351374 h 5351889"/>
              <a:gd name="connsiteX19" fmla="*/ 975020 w 4762209"/>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1569976 w 5357165"/>
              <a:gd name="connsiteY0" fmla="*/ 4446490 h 5351889"/>
              <a:gd name="connsiteX1" fmla="*/ 1519247 w 5357165"/>
              <a:gd name="connsiteY1" fmla="*/ 3033341 h 5351889"/>
              <a:gd name="connsiteX2" fmla="*/ 2075000 w 5357165"/>
              <a:gd name="connsiteY2" fmla="*/ 2037611 h 5351889"/>
              <a:gd name="connsiteX3" fmla="*/ 2437297 w 5357165"/>
              <a:gd name="connsiteY3" fmla="*/ 1597123 h 5351889"/>
              <a:gd name="connsiteX4" fmla="*/ 2851584 w 5357165"/>
              <a:gd name="connsiteY4" fmla="*/ 1479308 h 5351889"/>
              <a:gd name="connsiteX5" fmla="*/ 3841391 w 5357165"/>
              <a:gd name="connsiteY5" fmla="*/ 1460613 h 5351889"/>
              <a:gd name="connsiteX6" fmla="*/ 4915472 w 5357165"/>
              <a:gd name="connsiteY6" fmla="*/ 2015701 h 5351889"/>
              <a:gd name="connsiteX7" fmla="*/ 5357165 w 5357165"/>
              <a:gd name="connsiteY7" fmla="*/ 1802872 h 5351889"/>
              <a:gd name="connsiteX8" fmla="*/ 5345480 w 5357165"/>
              <a:gd name="connsiteY8" fmla="*/ 2788508 h 5351889"/>
              <a:gd name="connsiteX9" fmla="*/ 5206935 w 5357165"/>
              <a:gd name="connsiteY9" fmla="*/ 2941116 h 5351889"/>
              <a:gd name="connsiteX10" fmla="*/ 5352406 w 5357165"/>
              <a:gd name="connsiteY10" fmla="*/ 2954970 h 5351889"/>
              <a:gd name="connsiteX11" fmla="*/ 5351281 w 5357165"/>
              <a:gd name="connsiteY11" fmla="*/ 5345744 h 5351889"/>
              <a:gd name="connsiteX12" fmla="*/ 5086726 w 5357165"/>
              <a:gd name="connsiteY12" fmla="*/ 5348559 h 5351889"/>
              <a:gd name="connsiteX13" fmla="*/ 4895655 w 5357165"/>
              <a:gd name="connsiteY13" fmla="*/ 5193880 h 5351889"/>
              <a:gd name="connsiteX14" fmla="*/ 4945447 w 5357165"/>
              <a:gd name="connsiteY14" fmla="*/ 5349202 h 5351889"/>
              <a:gd name="connsiteX15" fmla="*/ 2394461 w 5357165"/>
              <a:gd name="connsiteY15" fmla="*/ 5351807 h 5351889"/>
              <a:gd name="connsiteX16" fmla="*/ 2470453 w 5357165"/>
              <a:gd name="connsiteY16" fmla="*/ 5169319 h 5351889"/>
              <a:gd name="connsiteX17" fmla="*/ 2142907 w 5357165"/>
              <a:gd name="connsiteY17" fmla="*/ 5349428 h 5351889"/>
              <a:gd name="connsiteX18" fmla="*/ 939334 w 5357165"/>
              <a:gd name="connsiteY18" fmla="*/ 5351374 h 5351889"/>
              <a:gd name="connsiteX19" fmla="*/ 1569976 w 5357165"/>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942"/>
              <a:gd name="connsiteX1" fmla="*/ 1515788 w 5353706"/>
              <a:gd name="connsiteY1" fmla="*/ 3033341 h 5351942"/>
              <a:gd name="connsiteX2" fmla="*/ 2071541 w 5353706"/>
              <a:gd name="connsiteY2" fmla="*/ 2037611 h 5351942"/>
              <a:gd name="connsiteX3" fmla="*/ 2433838 w 5353706"/>
              <a:gd name="connsiteY3" fmla="*/ 1597123 h 5351942"/>
              <a:gd name="connsiteX4" fmla="*/ 2848125 w 5353706"/>
              <a:gd name="connsiteY4" fmla="*/ 1479308 h 5351942"/>
              <a:gd name="connsiteX5" fmla="*/ 3837932 w 5353706"/>
              <a:gd name="connsiteY5" fmla="*/ 1460613 h 5351942"/>
              <a:gd name="connsiteX6" fmla="*/ 4912013 w 5353706"/>
              <a:gd name="connsiteY6" fmla="*/ 2015701 h 5351942"/>
              <a:gd name="connsiteX7" fmla="*/ 5353706 w 5353706"/>
              <a:gd name="connsiteY7" fmla="*/ 1802872 h 5351942"/>
              <a:gd name="connsiteX8" fmla="*/ 5342021 w 5353706"/>
              <a:gd name="connsiteY8" fmla="*/ 2788508 h 5351942"/>
              <a:gd name="connsiteX9" fmla="*/ 5203476 w 5353706"/>
              <a:gd name="connsiteY9" fmla="*/ 2941116 h 5351942"/>
              <a:gd name="connsiteX10" fmla="*/ 5348947 w 5353706"/>
              <a:gd name="connsiteY10" fmla="*/ 2954970 h 5351942"/>
              <a:gd name="connsiteX11" fmla="*/ 5347822 w 5353706"/>
              <a:gd name="connsiteY11" fmla="*/ 5345744 h 5351942"/>
              <a:gd name="connsiteX12" fmla="*/ 5083267 w 5353706"/>
              <a:gd name="connsiteY12" fmla="*/ 5348559 h 5351942"/>
              <a:gd name="connsiteX13" fmla="*/ 4892196 w 5353706"/>
              <a:gd name="connsiteY13" fmla="*/ 5193880 h 5351942"/>
              <a:gd name="connsiteX14" fmla="*/ 4941988 w 5353706"/>
              <a:gd name="connsiteY14" fmla="*/ 5349202 h 5351942"/>
              <a:gd name="connsiteX15" fmla="*/ 2391002 w 5353706"/>
              <a:gd name="connsiteY15" fmla="*/ 5351807 h 5351942"/>
              <a:gd name="connsiteX16" fmla="*/ 2466994 w 5353706"/>
              <a:gd name="connsiteY16" fmla="*/ 5169319 h 5351942"/>
              <a:gd name="connsiteX17" fmla="*/ 2139448 w 5353706"/>
              <a:gd name="connsiteY17" fmla="*/ 5349428 h 5351942"/>
              <a:gd name="connsiteX18" fmla="*/ 935875 w 5353706"/>
              <a:gd name="connsiteY18" fmla="*/ 5351374 h 5351942"/>
              <a:gd name="connsiteX19" fmla="*/ 1566517 w 5353706"/>
              <a:gd name="connsiteY19" fmla="*/ 4446490 h 5351942"/>
              <a:gd name="connsiteX0" fmla="*/ 1566517 w 5353706"/>
              <a:gd name="connsiteY0" fmla="*/ 4446490 h 5351807"/>
              <a:gd name="connsiteX1" fmla="*/ 1515788 w 5353706"/>
              <a:gd name="connsiteY1" fmla="*/ 3033341 h 5351807"/>
              <a:gd name="connsiteX2" fmla="*/ 2071541 w 5353706"/>
              <a:gd name="connsiteY2" fmla="*/ 2037611 h 5351807"/>
              <a:gd name="connsiteX3" fmla="*/ 2433838 w 5353706"/>
              <a:gd name="connsiteY3" fmla="*/ 1597123 h 5351807"/>
              <a:gd name="connsiteX4" fmla="*/ 2848125 w 5353706"/>
              <a:gd name="connsiteY4" fmla="*/ 1479308 h 5351807"/>
              <a:gd name="connsiteX5" fmla="*/ 3837932 w 5353706"/>
              <a:gd name="connsiteY5" fmla="*/ 1460613 h 5351807"/>
              <a:gd name="connsiteX6" fmla="*/ 4912013 w 5353706"/>
              <a:gd name="connsiteY6" fmla="*/ 2015701 h 5351807"/>
              <a:gd name="connsiteX7" fmla="*/ 5353706 w 5353706"/>
              <a:gd name="connsiteY7" fmla="*/ 1802872 h 5351807"/>
              <a:gd name="connsiteX8" fmla="*/ 5342021 w 5353706"/>
              <a:gd name="connsiteY8" fmla="*/ 2788508 h 5351807"/>
              <a:gd name="connsiteX9" fmla="*/ 5203476 w 5353706"/>
              <a:gd name="connsiteY9" fmla="*/ 2941116 h 5351807"/>
              <a:gd name="connsiteX10" fmla="*/ 5348947 w 5353706"/>
              <a:gd name="connsiteY10" fmla="*/ 2954970 h 5351807"/>
              <a:gd name="connsiteX11" fmla="*/ 5347822 w 5353706"/>
              <a:gd name="connsiteY11" fmla="*/ 5345744 h 5351807"/>
              <a:gd name="connsiteX12" fmla="*/ 5083267 w 5353706"/>
              <a:gd name="connsiteY12" fmla="*/ 5348559 h 5351807"/>
              <a:gd name="connsiteX13" fmla="*/ 4892196 w 5353706"/>
              <a:gd name="connsiteY13" fmla="*/ 5193880 h 5351807"/>
              <a:gd name="connsiteX14" fmla="*/ 4941988 w 5353706"/>
              <a:gd name="connsiteY14" fmla="*/ 5349202 h 5351807"/>
              <a:gd name="connsiteX15" fmla="*/ 2391002 w 5353706"/>
              <a:gd name="connsiteY15" fmla="*/ 5351807 h 5351807"/>
              <a:gd name="connsiteX16" fmla="*/ 2466994 w 5353706"/>
              <a:gd name="connsiteY16" fmla="*/ 5169319 h 5351807"/>
              <a:gd name="connsiteX17" fmla="*/ 2139448 w 5353706"/>
              <a:gd name="connsiteY17" fmla="*/ 5349428 h 5351807"/>
              <a:gd name="connsiteX18" fmla="*/ 935875 w 5353706"/>
              <a:gd name="connsiteY18" fmla="*/ 5351374 h 5351807"/>
              <a:gd name="connsiteX19" fmla="*/ 1566517 w 5353706"/>
              <a:gd name="connsiteY19" fmla="*/ 4446490 h 535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353706" h="5351807">
                <a:moveTo>
                  <a:pt x="1566517" y="4446490"/>
                </a:moveTo>
                <a:cubicBezTo>
                  <a:pt x="-482528" y="4443218"/>
                  <a:pt x="-544138" y="3414006"/>
                  <a:pt x="1515788" y="3033341"/>
                </a:cubicBezTo>
                <a:cubicBezTo>
                  <a:pt x="350293" y="2093118"/>
                  <a:pt x="26043" y="1271596"/>
                  <a:pt x="2071541" y="2037611"/>
                </a:cubicBezTo>
                <a:cubicBezTo>
                  <a:pt x="1100884" y="510803"/>
                  <a:pt x="1095931" y="143147"/>
                  <a:pt x="2433838" y="1597123"/>
                </a:cubicBezTo>
                <a:cubicBezTo>
                  <a:pt x="1493425" y="-18330"/>
                  <a:pt x="2209225" y="-281247"/>
                  <a:pt x="2848125" y="1479308"/>
                </a:cubicBezTo>
                <a:cubicBezTo>
                  <a:pt x="2836481" y="-490524"/>
                  <a:pt x="3406757" y="-489431"/>
                  <a:pt x="3837932" y="1460613"/>
                </a:cubicBezTo>
                <a:cubicBezTo>
                  <a:pt x="4960592" y="-442562"/>
                  <a:pt x="5554864" y="388477"/>
                  <a:pt x="4912013" y="2015701"/>
                </a:cubicBezTo>
                <a:cubicBezTo>
                  <a:pt x="5042537" y="1941505"/>
                  <a:pt x="5169392" y="1887833"/>
                  <a:pt x="5353706" y="1802872"/>
                </a:cubicBezTo>
                <a:cubicBezTo>
                  <a:pt x="5351501" y="2268370"/>
                  <a:pt x="5348879" y="2421655"/>
                  <a:pt x="5342021" y="2788508"/>
                </a:cubicBezTo>
                <a:cubicBezTo>
                  <a:pt x="5303318" y="2846011"/>
                  <a:pt x="5259359" y="2893625"/>
                  <a:pt x="5203476" y="2941116"/>
                </a:cubicBezTo>
                <a:cubicBezTo>
                  <a:pt x="5252225" y="2947663"/>
                  <a:pt x="5305934" y="2941092"/>
                  <a:pt x="5348947" y="2954970"/>
                </a:cubicBezTo>
                <a:cubicBezTo>
                  <a:pt x="5355566" y="3496561"/>
                  <a:pt x="5350900" y="4252569"/>
                  <a:pt x="5347822" y="5345744"/>
                </a:cubicBezTo>
                <a:cubicBezTo>
                  <a:pt x="5259637" y="5351231"/>
                  <a:pt x="5162354" y="5352169"/>
                  <a:pt x="5083267" y="5348559"/>
                </a:cubicBezTo>
                <a:cubicBezTo>
                  <a:pt x="5008041" y="5300579"/>
                  <a:pt x="4914226" y="5191498"/>
                  <a:pt x="4892196" y="5193880"/>
                </a:cubicBezTo>
                <a:cubicBezTo>
                  <a:pt x="4902011" y="5214459"/>
                  <a:pt x="4922057" y="5301617"/>
                  <a:pt x="4941988" y="5349202"/>
                </a:cubicBezTo>
                <a:lnTo>
                  <a:pt x="2391002" y="5351807"/>
                </a:lnTo>
                <a:cubicBezTo>
                  <a:pt x="2397826" y="5292735"/>
                  <a:pt x="2432875" y="5242038"/>
                  <a:pt x="2466994" y="5169319"/>
                </a:cubicBezTo>
                <a:cubicBezTo>
                  <a:pt x="2366255" y="5215364"/>
                  <a:pt x="2235637" y="5303383"/>
                  <a:pt x="2139448" y="5349428"/>
                </a:cubicBezTo>
                <a:lnTo>
                  <a:pt x="935875" y="5351374"/>
                </a:lnTo>
                <a:cubicBezTo>
                  <a:pt x="1029062" y="5122136"/>
                  <a:pt x="1269584" y="4732495"/>
                  <a:pt x="1566517" y="4446490"/>
                </a:cubicBezTo>
                <a:close/>
              </a:path>
            </a:pathLst>
          </a:custGeom>
          <a:solidFill>
            <a:schemeClr val="tx2"/>
          </a:solidFill>
        </p:spPr>
        <p:txBody>
          <a:bodyPr/>
          <a:lstStyle>
            <a:lvl1pPr>
              <a:defRPr>
                <a:noFill/>
              </a:defRPr>
            </a:lvl1pPr>
          </a:lstStyle>
          <a:p>
            <a:r>
              <a:rPr lang="en-US"/>
              <a:t>Click icon to add picture</a:t>
            </a:r>
            <a:endParaRPr lang="en-FI"/>
          </a:p>
        </p:txBody>
      </p:sp>
      <p:sp>
        <p:nvSpPr>
          <p:cNvPr id="3" name="Date Placeholder 2">
            <a:extLst>
              <a:ext uri="{FF2B5EF4-FFF2-40B4-BE49-F238E27FC236}">
                <a16:creationId xmlns:a16="http://schemas.microsoft.com/office/drawing/2014/main" id="{0AA14E1C-FCE4-3CCB-D564-85EBB2685ADA}"/>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p:txBody>
          <a:bodyPr/>
          <a:lstStyle/>
          <a:p>
            <a:r>
              <a:rPr lang="fi-FI"/>
              <a:t>www.savonia.fi</a:t>
            </a:r>
            <a:endParaRPr lang="fi-FI" dirty="0"/>
          </a:p>
        </p:txBody>
      </p:sp>
      <p:sp>
        <p:nvSpPr>
          <p:cNvPr id="5" name="Slide Number Placeholder 4">
            <a:extLst>
              <a:ext uri="{FF2B5EF4-FFF2-40B4-BE49-F238E27FC236}">
                <a16:creationId xmlns:a16="http://schemas.microsoft.com/office/drawing/2014/main" id="{D11B8BFE-9449-A5F1-4AC6-3FA16E95DA19}"/>
              </a:ext>
            </a:extLst>
          </p:cNvPr>
          <p:cNvSpPr>
            <a:spLocks noGrp="1"/>
          </p:cNvSpPr>
          <p:nvPr>
            <p:ph type="sldNum" sz="quarter" idx="12"/>
          </p:nvPr>
        </p:nvSpPr>
        <p:spPr/>
        <p:txBody>
          <a:bodyPr/>
          <a:lstStyle/>
          <a:p>
            <a:fld id="{5ADAE1DC-ED63-4448-916C-E4160A598C40}" type="slidenum">
              <a:rPr lang="fi-FI" smtClean="0"/>
              <a:pPr/>
              <a:t>‹#›</a:t>
            </a:fld>
            <a:endParaRPr lang="fi-FI"/>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08051" y="1106697"/>
            <a:ext cx="5829300" cy="1026904"/>
          </a:xfrm>
        </p:spPr>
        <p:txBody>
          <a:bodyPr>
            <a:normAutofit/>
          </a:bodyPr>
          <a:lstStyle>
            <a:lvl1pPr>
              <a:defRPr sz="2400"/>
            </a:lvl1pPr>
          </a:lstStyle>
          <a:p>
            <a:r>
              <a:rPr lang="en-GB" dirty="0"/>
              <a:t>K</a:t>
            </a:r>
            <a:r>
              <a:rPr lang="qaa-Latn-001" dirty="0"/>
              <a:t>irjoita dian otsikko tähän...</a:t>
            </a:r>
            <a:endParaRPr lang="en-FI" dirty="0"/>
          </a:p>
        </p:txBody>
      </p:sp>
      <p:sp>
        <p:nvSpPr>
          <p:cNvPr id="7" name="Content Placeholder 6">
            <a:extLst>
              <a:ext uri="{FF2B5EF4-FFF2-40B4-BE49-F238E27FC236}">
                <a16:creationId xmlns:a16="http://schemas.microsoft.com/office/drawing/2014/main" id="{74EBB3E2-D82E-7E6D-F604-86BCFC5162DA}"/>
              </a:ext>
            </a:extLst>
          </p:cNvPr>
          <p:cNvSpPr>
            <a:spLocks noGrp="1"/>
          </p:cNvSpPr>
          <p:nvPr>
            <p:ph sz="quarter" idx="13"/>
          </p:nvPr>
        </p:nvSpPr>
        <p:spPr>
          <a:xfrm>
            <a:off x="908051" y="2133601"/>
            <a:ext cx="5828400" cy="4030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Tree>
    <p:extLst>
      <p:ext uri="{BB962C8B-B14F-4D97-AF65-F5344CB8AC3E}">
        <p14:creationId xmlns:p14="http://schemas.microsoft.com/office/powerpoint/2010/main" val="208151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ksti ja kuva 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7BA14EC-2DED-6A50-E9EA-FCB4D5D494F9}"/>
              </a:ext>
              <a:ext uri="{C183D7F6-B498-43B3-948B-1728B52AA6E4}">
                <adec:decorative xmlns:adec="http://schemas.microsoft.com/office/drawing/2017/decorative" val="1"/>
              </a:ext>
            </a:extLst>
          </p:cNvPr>
          <p:cNvSpPr>
            <a:spLocks noGrp="1" noChangeAspect="1"/>
          </p:cNvSpPr>
          <p:nvPr>
            <p:ph type="pic" sz="quarter" idx="14"/>
          </p:nvPr>
        </p:nvSpPr>
        <p:spPr>
          <a:xfrm>
            <a:off x="6843640" y="1499665"/>
            <a:ext cx="5362111" cy="5372409"/>
          </a:xfrm>
          <a:custGeom>
            <a:avLst/>
            <a:gdLst>
              <a:gd name="connsiteX0" fmla="*/ -14 w 5346000"/>
              <a:gd name="connsiteY0" fmla="*/ 3439043 h 5347547"/>
              <a:gd name="connsiteX1" fmla="*/ 823221 w 5346000"/>
              <a:gd name="connsiteY1" fmla="*/ 2379896 h 5347547"/>
              <a:gd name="connsiteX2" fmla="*/ 529418 w 5346000"/>
              <a:gd name="connsiteY2" fmla="*/ 1059152 h 5347547"/>
              <a:gd name="connsiteX3" fmla="*/ 1849780 w 5346000"/>
              <a:gd name="connsiteY3" fmla="*/ 1059154 h 5347547"/>
              <a:gd name="connsiteX4" fmla="*/ 2673000 w 5346000"/>
              <a:gd name="connsiteY4" fmla="*/ 0 h 5347547"/>
              <a:gd name="connsiteX5" fmla="*/ 3496220 w 5346000"/>
              <a:gd name="connsiteY5" fmla="*/ 1059154 h 5347547"/>
              <a:gd name="connsiteX6" fmla="*/ 4816582 w 5346000"/>
              <a:gd name="connsiteY6" fmla="*/ 1059152 h 5347547"/>
              <a:gd name="connsiteX7" fmla="*/ 4522779 w 5346000"/>
              <a:gd name="connsiteY7" fmla="*/ 2379896 h 5347547"/>
              <a:gd name="connsiteX8" fmla="*/ 5346014 w 5346000"/>
              <a:gd name="connsiteY8" fmla="*/ 3439043 h 5347547"/>
              <a:gd name="connsiteX9" fmla="*/ 4156402 w 5346000"/>
              <a:gd name="connsiteY9" fmla="*/ 4026829 h 5347547"/>
              <a:gd name="connsiteX10" fmla="*/ 3862590 w 5346000"/>
              <a:gd name="connsiteY10" fmla="*/ 5347575 h 5347547"/>
              <a:gd name="connsiteX11" fmla="*/ 2673000 w 5346000"/>
              <a:gd name="connsiteY11" fmla="*/ 4759783 h 5347547"/>
              <a:gd name="connsiteX12" fmla="*/ 1483410 w 5346000"/>
              <a:gd name="connsiteY12" fmla="*/ 5347575 h 5347547"/>
              <a:gd name="connsiteX13" fmla="*/ 1189598 w 5346000"/>
              <a:gd name="connsiteY13" fmla="*/ 4026829 h 5347547"/>
              <a:gd name="connsiteX14" fmla="*/ -14 w 5346000"/>
              <a:gd name="connsiteY14" fmla="*/ 3439043 h 5347547"/>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18723 h 5327255"/>
              <a:gd name="connsiteX1" fmla="*/ 823235 w 5346028"/>
              <a:gd name="connsiteY1" fmla="*/ 2359576 h 5327255"/>
              <a:gd name="connsiteX2" fmla="*/ 482018 w 5346028"/>
              <a:gd name="connsiteY2" fmla="*/ 1255579 h 5327255"/>
              <a:gd name="connsiteX3" fmla="*/ 1863341 w 5346028"/>
              <a:gd name="connsiteY3" fmla="*/ 375047 h 5327255"/>
              <a:gd name="connsiteX4" fmla="*/ 3241974 w 5346028"/>
              <a:gd name="connsiteY4" fmla="*/ 0 h 5327255"/>
              <a:gd name="connsiteX5" fmla="*/ 3496234 w 5346028"/>
              <a:gd name="connsiteY5" fmla="*/ 1038834 h 5327255"/>
              <a:gd name="connsiteX6" fmla="*/ 4816596 w 5346028"/>
              <a:gd name="connsiteY6" fmla="*/ 1038832 h 5327255"/>
              <a:gd name="connsiteX7" fmla="*/ 4522793 w 5346028"/>
              <a:gd name="connsiteY7" fmla="*/ 2359576 h 5327255"/>
              <a:gd name="connsiteX8" fmla="*/ 5346028 w 5346028"/>
              <a:gd name="connsiteY8" fmla="*/ 3418723 h 5327255"/>
              <a:gd name="connsiteX9" fmla="*/ 4156416 w 5346028"/>
              <a:gd name="connsiteY9" fmla="*/ 4006509 h 5327255"/>
              <a:gd name="connsiteX10" fmla="*/ 3862604 w 5346028"/>
              <a:gd name="connsiteY10" fmla="*/ 5327255 h 5327255"/>
              <a:gd name="connsiteX11" fmla="*/ 2673014 w 5346028"/>
              <a:gd name="connsiteY11" fmla="*/ 4739463 h 5327255"/>
              <a:gd name="connsiteX12" fmla="*/ 1483424 w 5346028"/>
              <a:gd name="connsiteY12" fmla="*/ 5327255 h 5327255"/>
              <a:gd name="connsiteX13" fmla="*/ 1189612 w 5346028"/>
              <a:gd name="connsiteY13" fmla="*/ 4006509 h 5327255"/>
              <a:gd name="connsiteX14" fmla="*/ 0 w 5346028"/>
              <a:gd name="connsiteY14" fmla="*/ 3418723 h 5327255"/>
              <a:gd name="connsiteX0" fmla="*/ 0 w 5346028"/>
              <a:gd name="connsiteY0" fmla="*/ 3418806 h 5327338"/>
              <a:gd name="connsiteX1" fmla="*/ 823235 w 5346028"/>
              <a:gd name="connsiteY1" fmla="*/ 2359659 h 5327338"/>
              <a:gd name="connsiteX2" fmla="*/ 482018 w 5346028"/>
              <a:gd name="connsiteY2" fmla="*/ 1255662 h 5327338"/>
              <a:gd name="connsiteX3" fmla="*/ 1863341 w 5346028"/>
              <a:gd name="connsiteY3" fmla="*/ 375130 h 5327338"/>
              <a:gd name="connsiteX4" fmla="*/ 3241974 w 5346028"/>
              <a:gd name="connsiteY4" fmla="*/ 83 h 5327338"/>
              <a:gd name="connsiteX5" fmla="*/ 3496234 w 5346028"/>
              <a:gd name="connsiteY5" fmla="*/ 1038917 h 5327338"/>
              <a:gd name="connsiteX6" fmla="*/ 4816596 w 5346028"/>
              <a:gd name="connsiteY6" fmla="*/ 1038915 h 5327338"/>
              <a:gd name="connsiteX7" fmla="*/ 4522793 w 5346028"/>
              <a:gd name="connsiteY7" fmla="*/ 2359659 h 5327338"/>
              <a:gd name="connsiteX8" fmla="*/ 5346028 w 5346028"/>
              <a:gd name="connsiteY8" fmla="*/ 3418806 h 5327338"/>
              <a:gd name="connsiteX9" fmla="*/ 4156416 w 5346028"/>
              <a:gd name="connsiteY9" fmla="*/ 4006592 h 5327338"/>
              <a:gd name="connsiteX10" fmla="*/ 3862604 w 5346028"/>
              <a:gd name="connsiteY10" fmla="*/ 5327338 h 5327338"/>
              <a:gd name="connsiteX11" fmla="*/ 2673014 w 5346028"/>
              <a:gd name="connsiteY11" fmla="*/ 4739546 h 5327338"/>
              <a:gd name="connsiteX12" fmla="*/ 1483424 w 5346028"/>
              <a:gd name="connsiteY12" fmla="*/ 5327338 h 5327338"/>
              <a:gd name="connsiteX13" fmla="*/ 1189612 w 5346028"/>
              <a:gd name="connsiteY13" fmla="*/ 4006592 h 5327338"/>
              <a:gd name="connsiteX14" fmla="*/ 0 w 5346028"/>
              <a:gd name="connsiteY14" fmla="*/ 3418806 h 5327338"/>
              <a:gd name="connsiteX0" fmla="*/ 0 w 5346028"/>
              <a:gd name="connsiteY0" fmla="*/ 3419966 h 5328498"/>
              <a:gd name="connsiteX1" fmla="*/ 823235 w 5346028"/>
              <a:gd name="connsiteY1" fmla="*/ 2360819 h 5328498"/>
              <a:gd name="connsiteX2" fmla="*/ 482018 w 5346028"/>
              <a:gd name="connsiteY2" fmla="*/ 1256822 h 5328498"/>
              <a:gd name="connsiteX3" fmla="*/ 1863341 w 5346028"/>
              <a:gd name="connsiteY3" fmla="*/ 376290 h 5328498"/>
              <a:gd name="connsiteX4" fmla="*/ 3241974 w 5346028"/>
              <a:gd name="connsiteY4" fmla="*/ 1243 h 5328498"/>
              <a:gd name="connsiteX5" fmla="*/ 3496234 w 5346028"/>
              <a:gd name="connsiteY5" fmla="*/ 1040077 h 5328498"/>
              <a:gd name="connsiteX6" fmla="*/ 4816596 w 5346028"/>
              <a:gd name="connsiteY6" fmla="*/ 1040075 h 5328498"/>
              <a:gd name="connsiteX7" fmla="*/ 4522793 w 5346028"/>
              <a:gd name="connsiteY7" fmla="*/ 2360819 h 5328498"/>
              <a:gd name="connsiteX8" fmla="*/ 5346028 w 5346028"/>
              <a:gd name="connsiteY8" fmla="*/ 3419966 h 5328498"/>
              <a:gd name="connsiteX9" fmla="*/ 4156416 w 5346028"/>
              <a:gd name="connsiteY9" fmla="*/ 4007752 h 5328498"/>
              <a:gd name="connsiteX10" fmla="*/ 3862604 w 5346028"/>
              <a:gd name="connsiteY10" fmla="*/ 5328498 h 5328498"/>
              <a:gd name="connsiteX11" fmla="*/ 2673014 w 5346028"/>
              <a:gd name="connsiteY11" fmla="*/ 4740706 h 5328498"/>
              <a:gd name="connsiteX12" fmla="*/ 1483424 w 5346028"/>
              <a:gd name="connsiteY12" fmla="*/ 5328498 h 5328498"/>
              <a:gd name="connsiteX13" fmla="*/ 1189612 w 5346028"/>
              <a:gd name="connsiteY13" fmla="*/ 4007752 h 5328498"/>
              <a:gd name="connsiteX14" fmla="*/ 0 w 5346028"/>
              <a:gd name="connsiteY14" fmla="*/ 3419966 h 5328498"/>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26622 h 5335154"/>
              <a:gd name="connsiteX1" fmla="*/ 823235 w 5358901"/>
              <a:gd name="connsiteY1" fmla="*/ 2367475 h 5335154"/>
              <a:gd name="connsiteX2" fmla="*/ 482018 w 5358901"/>
              <a:gd name="connsiteY2" fmla="*/ 1263478 h 5335154"/>
              <a:gd name="connsiteX3" fmla="*/ 1863341 w 5358901"/>
              <a:gd name="connsiteY3" fmla="*/ 382946 h 5335154"/>
              <a:gd name="connsiteX4" fmla="*/ 3241974 w 5358901"/>
              <a:gd name="connsiteY4" fmla="*/ 7899 h 5335154"/>
              <a:gd name="connsiteX5" fmla="*/ 5358901 w 5358901"/>
              <a:gd name="connsiteY5" fmla="*/ 1575053 h 5335154"/>
              <a:gd name="connsiteX6" fmla="*/ 4816596 w 5358901"/>
              <a:gd name="connsiteY6" fmla="*/ 1046731 h 5335154"/>
              <a:gd name="connsiteX7" fmla="*/ 4522793 w 5358901"/>
              <a:gd name="connsiteY7" fmla="*/ 2367475 h 5335154"/>
              <a:gd name="connsiteX8" fmla="*/ 5346028 w 5358901"/>
              <a:gd name="connsiteY8" fmla="*/ 3426622 h 5335154"/>
              <a:gd name="connsiteX9" fmla="*/ 4156416 w 5358901"/>
              <a:gd name="connsiteY9" fmla="*/ 4014408 h 5335154"/>
              <a:gd name="connsiteX10" fmla="*/ 3862604 w 5358901"/>
              <a:gd name="connsiteY10" fmla="*/ 5335154 h 5335154"/>
              <a:gd name="connsiteX11" fmla="*/ 2673014 w 5358901"/>
              <a:gd name="connsiteY11" fmla="*/ 4747362 h 5335154"/>
              <a:gd name="connsiteX12" fmla="*/ 1483424 w 5358901"/>
              <a:gd name="connsiteY12" fmla="*/ 5335154 h 5335154"/>
              <a:gd name="connsiteX13" fmla="*/ 1189612 w 5358901"/>
              <a:gd name="connsiteY13" fmla="*/ 4014408 h 5335154"/>
              <a:gd name="connsiteX14" fmla="*/ 0 w 5358901"/>
              <a:gd name="connsiteY14" fmla="*/ 3426622 h 5335154"/>
              <a:gd name="connsiteX0" fmla="*/ 0 w 5358901"/>
              <a:gd name="connsiteY0" fmla="*/ 3418809 h 5327341"/>
              <a:gd name="connsiteX1" fmla="*/ 823235 w 5358901"/>
              <a:gd name="connsiteY1" fmla="*/ 2359662 h 5327341"/>
              <a:gd name="connsiteX2" fmla="*/ 482018 w 5358901"/>
              <a:gd name="connsiteY2" fmla="*/ 1255665 h 5327341"/>
              <a:gd name="connsiteX3" fmla="*/ 1863341 w 5358901"/>
              <a:gd name="connsiteY3" fmla="*/ 375133 h 5327341"/>
              <a:gd name="connsiteX4" fmla="*/ 3241974 w 5358901"/>
              <a:gd name="connsiteY4" fmla="*/ 86 h 5327341"/>
              <a:gd name="connsiteX5" fmla="*/ 5358901 w 5358901"/>
              <a:gd name="connsiteY5" fmla="*/ 1567240 h 5327341"/>
              <a:gd name="connsiteX6" fmla="*/ 4816596 w 5358901"/>
              <a:gd name="connsiteY6" fmla="*/ 1038918 h 5327341"/>
              <a:gd name="connsiteX7" fmla="*/ 4522793 w 5358901"/>
              <a:gd name="connsiteY7" fmla="*/ 2359662 h 5327341"/>
              <a:gd name="connsiteX8" fmla="*/ 5346028 w 5358901"/>
              <a:gd name="connsiteY8" fmla="*/ 3418809 h 5327341"/>
              <a:gd name="connsiteX9" fmla="*/ 4156416 w 5358901"/>
              <a:gd name="connsiteY9" fmla="*/ 4006595 h 5327341"/>
              <a:gd name="connsiteX10" fmla="*/ 3862604 w 5358901"/>
              <a:gd name="connsiteY10" fmla="*/ 5327341 h 5327341"/>
              <a:gd name="connsiteX11" fmla="*/ 2673014 w 5358901"/>
              <a:gd name="connsiteY11" fmla="*/ 4739549 h 5327341"/>
              <a:gd name="connsiteX12" fmla="*/ 1483424 w 5358901"/>
              <a:gd name="connsiteY12" fmla="*/ 5327341 h 5327341"/>
              <a:gd name="connsiteX13" fmla="*/ 1189612 w 5358901"/>
              <a:gd name="connsiteY13" fmla="*/ 4006595 h 5327341"/>
              <a:gd name="connsiteX14" fmla="*/ 0 w 5358901"/>
              <a:gd name="connsiteY14" fmla="*/ 3418809 h 5327341"/>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879 h 5327411"/>
              <a:gd name="connsiteX1" fmla="*/ 823235 w 5358901"/>
              <a:gd name="connsiteY1" fmla="*/ 2359732 h 5327411"/>
              <a:gd name="connsiteX2" fmla="*/ 482018 w 5358901"/>
              <a:gd name="connsiteY2" fmla="*/ 1255735 h 5327411"/>
              <a:gd name="connsiteX3" fmla="*/ 1870115 w 5358901"/>
              <a:gd name="connsiteY3" fmla="*/ 381976 h 5327411"/>
              <a:gd name="connsiteX4" fmla="*/ 3241974 w 5358901"/>
              <a:gd name="connsiteY4" fmla="*/ 156 h 5327411"/>
              <a:gd name="connsiteX5" fmla="*/ 4478577 w 5358901"/>
              <a:gd name="connsiteY5" fmla="*/ 413330 h 5327411"/>
              <a:gd name="connsiteX6" fmla="*/ 5358901 w 5358901"/>
              <a:gd name="connsiteY6" fmla="*/ 1601177 h 5327411"/>
              <a:gd name="connsiteX7" fmla="*/ 4816596 w 5358901"/>
              <a:gd name="connsiteY7" fmla="*/ 1038988 h 5327411"/>
              <a:gd name="connsiteX8" fmla="*/ 4522793 w 5358901"/>
              <a:gd name="connsiteY8" fmla="*/ 2359732 h 5327411"/>
              <a:gd name="connsiteX9" fmla="*/ 5346028 w 5358901"/>
              <a:gd name="connsiteY9" fmla="*/ 3418879 h 5327411"/>
              <a:gd name="connsiteX10" fmla="*/ 4156416 w 5358901"/>
              <a:gd name="connsiteY10" fmla="*/ 4006665 h 5327411"/>
              <a:gd name="connsiteX11" fmla="*/ 3862604 w 5358901"/>
              <a:gd name="connsiteY11" fmla="*/ 5327411 h 5327411"/>
              <a:gd name="connsiteX12" fmla="*/ 2673014 w 5358901"/>
              <a:gd name="connsiteY12" fmla="*/ 4739619 h 5327411"/>
              <a:gd name="connsiteX13" fmla="*/ 1483424 w 5358901"/>
              <a:gd name="connsiteY13" fmla="*/ 5327411 h 5327411"/>
              <a:gd name="connsiteX14" fmla="*/ 1189612 w 5358901"/>
              <a:gd name="connsiteY14" fmla="*/ 4006665 h 5327411"/>
              <a:gd name="connsiteX15" fmla="*/ 0 w 5358901"/>
              <a:gd name="connsiteY15" fmla="*/ 3418879 h 5327411"/>
              <a:gd name="connsiteX0" fmla="*/ 0 w 5358901"/>
              <a:gd name="connsiteY0" fmla="*/ 3418930 h 5327462"/>
              <a:gd name="connsiteX1" fmla="*/ 823235 w 5358901"/>
              <a:gd name="connsiteY1" fmla="*/ 2359783 h 5327462"/>
              <a:gd name="connsiteX2" fmla="*/ 482018 w 5358901"/>
              <a:gd name="connsiteY2" fmla="*/ 1255786 h 5327462"/>
              <a:gd name="connsiteX3" fmla="*/ 1870115 w 5358901"/>
              <a:gd name="connsiteY3" fmla="*/ 382027 h 5327462"/>
              <a:gd name="connsiteX4" fmla="*/ 3241974 w 5358901"/>
              <a:gd name="connsiteY4" fmla="*/ 207 h 5327462"/>
              <a:gd name="connsiteX5" fmla="*/ 4478577 w 5358901"/>
              <a:gd name="connsiteY5" fmla="*/ 413381 h 5327462"/>
              <a:gd name="connsiteX6" fmla="*/ 5358901 w 5358901"/>
              <a:gd name="connsiteY6" fmla="*/ 1601228 h 5327462"/>
              <a:gd name="connsiteX7" fmla="*/ 4816596 w 5358901"/>
              <a:gd name="connsiteY7" fmla="*/ 1039039 h 5327462"/>
              <a:gd name="connsiteX8" fmla="*/ 4522793 w 5358901"/>
              <a:gd name="connsiteY8" fmla="*/ 2359783 h 5327462"/>
              <a:gd name="connsiteX9" fmla="*/ 5346028 w 5358901"/>
              <a:gd name="connsiteY9" fmla="*/ 3418930 h 5327462"/>
              <a:gd name="connsiteX10" fmla="*/ 4156416 w 5358901"/>
              <a:gd name="connsiteY10" fmla="*/ 4006716 h 5327462"/>
              <a:gd name="connsiteX11" fmla="*/ 3862604 w 5358901"/>
              <a:gd name="connsiteY11" fmla="*/ 5327462 h 5327462"/>
              <a:gd name="connsiteX12" fmla="*/ 2673014 w 5358901"/>
              <a:gd name="connsiteY12" fmla="*/ 4739670 h 5327462"/>
              <a:gd name="connsiteX13" fmla="*/ 1483424 w 5358901"/>
              <a:gd name="connsiteY13" fmla="*/ 5327462 h 5327462"/>
              <a:gd name="connsiteX14" fmla="*/ 1189612 w 5358901"/>
              <a:gd name="connsiteY14" fmla="*/ 4006716 h 5327462"/>
              <a:gd name="connsiteX15" fmla="*/ 0 w 5358901"/>
              <a:gd name="connsiteY15" fmla="*/ 3418930 h 5327462"/>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482018 w 5358901"/>
              <a:gd name="connsiteY1" fmla="*/ 1255581 h 5327257"/>
              <a:gd name="connsiteX2" fmla="*/ 1903981 w 5358901"/>
              <a:gd name="connsiteY2" fmla="*/ 415689 h 5327257"/>
              <a:gd name="connsiteX3" fmla="*/ 3241974 w 5358901"/>
              <a:gd name="connsiteY3" fmla="*/ 2 h 5327257"/>
              <a:gd name="connsiteX4" fmla="*/ 4478577 w 5358901"/>
              <a:gd name="connsiteY4" fmla="*/ 413176 h 5327257"/>
              <a:gd name="connsiteX5" fmla="*/ 5358901 w 5358901"/>
              <a:gd name="connsiteY5" fmla="*/ 1601023 h 5327257"/>
              <a:gd name="connsiteX6" fmla="*/ 4816596 w 5358901"/>
              <a:gd name="connsiteY6" fmla="*/ 1038834 h 5327257"/>
              <a:gd name="connsiteX7" fmla="*/ 4522793 w 5358901"/>
              <a:gd name="connsiteY7" fmla="*/ 2359578 h 5327257"/>
              <a:gd name="connsiteX8" fmla="*/ 5346028 w 5358901"/>
              <a:gd name="connsiteY8" fmla="*/ 3418725 h 5327257"/>
              <a:gd name="connsiteX9" fmla="*/ 4156416 w 5358901"/>
              <a:gd name="connsiteY9" fmla="*/ 4006511 h 5327257"/>
              <a:gd name="connsiteX10" fmla="*/ 3862604 w 5358901"/>
              <a:gd name="connsiteY10" fmla="*/ 5327257 h 5327257"/>
              <a:gd name="connsiteX11" fmla="*/ 2673014 w 5358901"/>
              <a:gd name="connsiteY11" fmla="*/ 4739465 h 5327257"/>
              <a:gd name="connsiteX12" fmla="*/ 1483424 w 5358901"/>
              <a:gd name="connsiteY12" fmla="*/ 5327257 h 5327257"/>
              <a:gd name="connsiteX13" fmla="*/ 1189612 w 5358901"/>
              <a:gd name="connsiteY13" fmla="*/ 4006511 h 5327257"/>
              <a:gd name="connsiteX14" fmla="*/ 0 w 5358901"/>
              <a:gd name="connsiteY14" fmla="*/ 3418725 h 5327257"/>
              <a:gd name="connsiteX0" fmla="*/ 0 w 5277621"/>
              <a:gd name="connsiteY0" fmla="*/ 3588058 h 5327257"/>
              <a:gd name="connsiteX1" fmla="*/ 400738 w 5277621"/>
              <a:gd name="connsiteY1" fmla="*/ 1255581 h 5327257"/>
              <a:gd name="connsiteX2" fmla="*/ 1822701 w 5277621"/>
              <a:gd name="connsiteY2" fmla="*/ 415689 h 5327257"/>
              <a:gd name="connsiteX3" fmla="*/ 3160694 w 5277621"/>
              <a:gd name="connsiteY3" fmla="*/ 2 h 5327257"/>
              <a:gd name="connsiteX4" fmla="*/ 4397297 w 5277621"/>
              <a:gd name="connsiteY4" fmla="*/ 413176 h 5327257"/>
              <a:gd name="connsiteX5" fmla="*/ 5277621 w 5277621"/>
              <a:gd name="connsiteY5" fmla="*/ 1601023 h 5327257"/>
              <a:gd name="connsiteX6" fmla="*/ 4735316 w 5277621"/>
              <a:gd name="connsiteY6" fmla="*/ 1038834 h 5327257"/>
              <a:gd name="connsiteX7" fmla="*/ 4441513 w 5277621"/>
              <a:gd name="connsiteY7" fmla="*/ 2359578 h 5327257"/>
              <a:gd name="connsiteX8" fmla="*/ 5264748 w 5277621"/>
              <a:gd name="connsiteY8" fmla="*/ 3418725 h 5327257"/>
              <a:gd name="connsiteX9" fmla="*/ 4075136 w 5277621"/>
              <a:gd name="connsiteY9" fmla="*/ 4006511 h 5327257"/>
              <a:gd name="connsiteX10" fmla="*/ 3781324 w 5277621"/>
              <a:gd name="connsiteY10" fmla="*/ 5327257 h 5327257"/>
              <a:gd name="connsiteX11" fmla="*/ 2591734 w 5277621"/>
              <a:gd name="connsiteY11" fmla="*/ 4739465 h 5327257"/>
              <a:gd name="connsiteX12" fmla="*/ 1402144 w 5277621"/>
              <a:gd name="connsiteY12" fmla="*/ 5327257 h 5327257"/>
              <a:gd name="connsiteX13" fmla="*/ 1108332 w 5277621"/>
              <a:gd name="connsiteY13" fmla="*/ 4006511 h 5327257"/>
              <a:gd name="connsiteX14" fmla="*/ 0 w 5277621"/>
              <a:gd name="connsiteY14" fmla="*/ 3588058 h 5327257"/>
              <a:gd name="connsiteX0" fmla="*/ 65714 w 5343335"/>
              <a:gd name="connsiteY0" fmla="*/ 3588058 h 5327257"/>
              <a:gd name="connsiteX1" fmla="*/ 466452 w 5343335"/>
              <a:gd name="connsiteY1" fmla="*/ 1255581 h 5327257"/>
              <a:gd name="connsiteX2" fmla="*/ 1888415 w 5343335"/>
              <a:gd name="connsiteY2" fmla="*/ 415689 h 5327257"/>
              <a:gd name="connsiteX3" fmla="*/ 3226408 w 5343335"/>
              <a:gd name="connsiteY3" fmla="*/ 2 h 5327257"/>
              <a:gd name="connsiteX4" fmla="*/ 4463011 w 5343335"/>
              <a:gd name="connsiteY4" fmla="*/ 413176 h 5327257"/>
              <a:gd name="connsiteX5" fmla="*/ 5343335 w 5343335"/>
              <a:gd name="connsiteY5" fmla="*/ 1601023 h 5327257"/>
              <a:gd name="connsiteX6" fmla="*/ 4801030 w 5343335"/>
              <a:gd name="connsiteY6" fmla="*/ 1038834 h 5327257"/>
              <a:gd name="connsiteX7" fmla="*/ 4507227 w 5343335"/>
              <a:gd name="connsiteY7" fmla="*/ 2359578 h 5327257"/>
              <a:gd name="connsiteX8" fmla="*/ 5330462 w 5343335"/>
              <a:gd name="connsiteY8" fmla="*/ 3418725 h 5327257"/>
              <a:gd name="connsiteX9" fmla="*/ 4140850 w 5343335"/>
              <a:gd name="connsiteY9" fmla="*/ 4006511 h 5327257"/>
              <a:gd name="connsiteX10" fmla="*/ 3847038 w 5343335"/>
              <a:gd name="connsiteY10" fmla="*/ 5327257 h 5327257"/>
              <a:gd name="connsiteX11" fmla="*/ 2657448 w 5343335"/>
              <a:gd name="connsiteY11" fmla="*/ 4739465 h 5327257"/>
              <a:gd name="connsiteX12" fmla="*/ 1467858 w 5343335"/>
              <a:gd name="connsiteY12" fmla="*/ 5327257 h 5327257"/>
              <a:gd name="connsiteX13" fmla="*/ 1174046 w 5343335"/>
              <a:gd name="connsiteY13" fmla="*/ 4006511 h 5327257"/>
              <a:gd name="connsiteX14" fmla="*/ 65714 w 5343335"/>
              <a:gd name="connsiteY14" fmla="*/ 3588058 h 5327257"/>
              <a:gd name="connsiteX0" fmla="*/ 74925 w 5352546"/>
              <a:gd name="connsiteY0" fmla="*/ 3588058 h 5327257"/>
              <a:gd name="connsiteX1" fmla="*/ 475663 w 5352546"/>
              <a:gd name="connsiteY1" fmla="*/ 1255581 h 5327257"/>
              <a:gd name="connsiteX2" fmla="*/ 1897626 w 5352546"/>
              <a:gd name="connsiteY2" fmla="*/ 415689 h 5327257"/>
              <a:gd name="connsiteX3" fmla="*/ 3235619 w 5352546"/>
              <a:gd name="connsiteY3" fmla="*/ 2 h 5327257"/>
              <a:gd name="connsiteX4" fmla="*/ 4472222 w 5352546"/>
              <a:gd name="connsiteY4" fmla="*/ 413176 h 5327257"/>
              <a:gd name="connsiteX5" fmla="*/ 5352546 w 5352546"/>
              <a:gd name="connsiteY5" fmla="*/ 1601023 h 5327257"/>
              <a:gd name="connsiteX6" fmla="*/ 4810241 w 5352546"/>
              <a:gd name="connsiteY6" fmla="*/ 1038834 h 5327257"/>
              <a:gd name="connsiteX7" fmla="*/ 4516438 w 5352546"/>
              <a:gd name="connsiteY7" fmla="*/ 2359578 h 5327257"/>
              <a:gd name="connsiteX8" fmla="*/ 5339673 w 5352546"/>
              <a:gd name="connsiteY8" fmla="*/ 3418725 h 5327257"/>
              <a:gd name="connsiteX9" fmla="*/ 4150061 w 5352546"/>
              <a:gd name="connsiteY9" fmla="*/ 4006511 h 5327257"/>
              <a:gd name="connsiteX10" fmla="*/ 3856249 w 5352546"/>
              <a:gd name="connsiteY10" fmla="*/ 5327257 h 5327257"/>
              <a:gd name="connsiteX11" fmla="*/ 2666659 w 5352546"/>
              <a:gd name="connsiteY11" fmla="*/ 4739465 h 5327257"/>
              <a:gd name="connsiteX12" fmla="*/ 1477069 w 5352546"/>
              <a:gd name="connsiteY12" fmla="*/ 5327257 h 5327257"/>
              <a:gd name="connsiteX13" fmla="*/ 1183257 w 5352546"/>
              <a:gd name="connsiteY13" fmla="*/ 4006511 h 5327257"/>
              <a:gd name="connsiteX14" fmla="*/ 74925 w 5352546"/>
              <a:gd name="connsiteY14" fmla="*/ 3588058 h 5327257"/>
              <a:gd name="connsiteX0" fmla="*/ 121127 w 5182002"/>
              <a:gd name="connsiteY0" fmla="*/ 4170565 h 5327257"/>
              <a:gd name="connsiteX1" fmla="*/ 305119 w 5182002"/>
              <a:gd name="connsiteY1" fmla="*/ 1255581 h 5327257"/>
              <a:gd name="connsiteX2" fmla="*/ 1727082 w 5182002"/>
              <a:gd name="connsiteY2" fmla="*/ 415689 h 5327257"/>
              <a:gd name="connsiteX3" fmla="*/ 3065075 w 5182002"/>
              <a:gd name="connsiteY3" fmla="*/ 2 h 5327257"/>
              <a:gd name="connsiteX4" fmla="*/ 4301678 w 5182002"/>
              <a:gd name="connsiteY4" fmla="*/ 413176 h 5327257"/>
              <a:gd name="connsiteX5" fmla="*/ 5182002 w 5182002"/>
              <a:gd name="connsiteY5" fmla="*/ 1601023 h 5327257"/>
              <a:gd name="connsiteX6" fmla="*/ 4639697 w 5182002"/>
              <a:gd name="connsiteY6" fmla="*/ 1038834 h 5327257"/>
              <a:gd name="connsiteX7" fmla="*/ 4345894 w 5182002"/>
              <a:gd name="connsiteY7" fmla="*/ 2359578 h 5327257"/>
              <a:gd name="connsiteX8" fmla="*/ 5169129 w 5182002"/>
              <a:gd name="connsiteY8" fmla="*/ 3418725 h 5327257"/>
              <a:gd name="connsiteX9" fmla="*/ 3979517 w 5182002"/>
              <a:gd name="connsiteY9" fmla="*/ 4006511 h 5327257"/>
              <a:gd name="connsiteX10" fmla="*/ 3685705 w 5182002"/>
              <a:gd name="connsiteY10" fmla="*/ 5327257 h 5327257"/>
              <a:gd name="connsiteX11" fmla="*/ 2496115 w 5182002"/>
              <a:gd name="connsiteY11" fmla="*/ 4739465 h 5327257"/>
              <a:gd name="connsiteX12" fmla="*/ 1306525 w 5182002"/>
              <a:gd name="connsiteY12" fmla="*/ 5327257 h 5327257"/>
              <a:gd name="connsiteX13" fmla="*/ 1012713 w 5182002"/>
              <a:gd name="connsiteY13" fmla="*/ 4006511 h 5327257"/>
              <a:gd name="connsiteX14" fmla="*/ 121127 w 5182002"/>
              <a:gd name="connsiteY14" fmla="*/ 4170565 h 5327257"/>
              <a:gd name="connsiteX0" fmla="*/ 286622 w 5347497"/>
              <a:gd name="connsiteY0" fmla="*/ 4170565 h 5327257"/>
              <a:gd name="connsiteX1" fmla="*/ 470614 w 5347497"/>
              <a:gd name="connsiteY1" fmla="*/ 1255581 h 5327257"/>
              <a:gd name="connsiteX2" fmla="*/ 1892577 w 5347497"/>
              <a:gd name="connsiteY2" fmla="*/ 415689 h 5327257"/>
              <a:gd name="connsiteX3" fmla="*/ 3230570 w 5347497"/>
              <a:gd name="connsiteY3" fmla="*/ 2 h 5327257"/>
              <a:gd name="connsiteX4" fmla="*/ 4467173 w 5347497"/>
              <a:gd name="connsiteY4" fmla="*/ 413176 h 5327257"/>
              <a:gd name="connsiteX5" fmla="*/ 5347497 w 5347497"/>
              <a:gd name="connsiteY5" fmla="*/ 1601023 h 5327257"/>
              <a:gd name="connsiteX6" fmla="*/ 4805192 w 5347497"/>
              <a:gd name="connsiteY6" fmla="*/ 1038834 h 5327257"/>
              <a:gd name="connsiteX7" fmla="*/ 4511389 w 5347497"/>
              <a:gd name="connsiteY7" fmla="*/ 2359578 h 5327257"/>
              <a:gd name="connsiteX8" fmla="*/ 5334624 w 5347497"/>
              <a:gd name="connsiteY8" fmla="*/ 3418725 h 5327257"/>
              <a:gd name="connsiteX9" fmla="*/ 4145012 w 5347497"/>
              <a:gd name="connsiteY9" fmla="*/ 4006511 h 5327257"/>
              <a:gd name="connsiteX10" fmla="*/ 3851200 w 5347497"/>
              <a:gd name="connsiteY10" fmla="*/ 5327257 h 5327257"/>
              <a:gd name="connsiteX11" fmla="*/ 2661610 w 5347497"/>
              <a:gd name="connsiteY11" fmla="*/ 4739465 h 5327257"/>
              <a:gd name="connsiteX12" fmla="*/ 1472020 w 5347497"/>
              <a:gd name="connsiteY12" fmla="*/ 5327257 h 5327257"/>
              <a:gd name="connsiteX13" fmla="*/ 1178208 w 5347497"/>
              <a:gd name="connsiteY13" fmla="*/ 4006511 h 5327257"/>
              <a:gd name="connsiteX14" fmla="*/ 286622 w 5347497"/>
              <a:gd name="connsiteY14" fmla="*/ 4170565 h 5327257"/>
              <a:gd name="connsiteX0" fmla="*/ 311055 w 5371930"/>
              <a:gd name="connsiteY0" fmla="*/ 4170565 h 5327257"/>
              <a:gd name="connsiteX1" fmla="*/ 495047 w 5371930"/>
              <a:gd name="connsiteY1" fmla="*/ 1255581 h 5327257"/>
              <a:gd name="connsiteX2" fmla="*/ 1917010 w 5371930"/>
              <a:gd name="connsiteY2" fmla="*/ 415689 h 5327257"/>
              <a:gd name="connsiteX3" fmla="*/ 3255003 w 5371930"/>
              <a:gd name="connsiteY3" fmla="*/ 2 h 5327257"/>
              <a:gd name="connsiteX4" fmla="*/ 4491606 w 5371930"/>
              <a:gd name="connsiteY4" fmla="*/ 413176 h 5327257"/>
              <a:gd name="connsiteX5" fmla="*/ 5371930 w 5371930"/>
              <a:gd name="connsiteY5" fmla="*/ 1601023 h 5327257"/>
              <a:gd name="connsiteX6" fmla="*/ 4829625 w 5371930"/>
              <a:gd name="connsiteY6" fmla="*/ 1038834 h 5327257"/>
              <a:gd name="connsiteX7" fmla="*/ 4535822 w 5371930"/>
              <a:gd name="connsiteY7" fmla="*/ 2359578 h 5327257"/>
              <a:gd name="connsiteX8" fmla="*/ 5359057 w 5371930"/>
              <a:gd name="connsiteY8" fmla="*/ 3418725 h 5327257"/>
              <a:gd name="connsiteX9" fmla="*/ 4169445 w 5371930"/>
              <a:gd name="connsiteY9" fmla="*/ 4006511 h 5327257"/>
              <a:gd name="connsiteX10" fmla="*/ 3875633 w 5371930"/>
              <a:gd name="connsiteY10" fmla="*/ 5327257 h 5327257"/>
              <a:gd name="connsiteX11" fmla="*/ 2686043 w 5371930"/>
              <a:gd name="connsiteY11" fmla="*/ 4739465 h 5327257"/>
              <a:gd name="connsiteX12" fmla="*/ 1496453 w 5371930"/>
              <a:gd name="connsiteY12" fmla="*/ 5327257 h 5327257"/>
              <a:gd name="connsiteX13" fmla="*/ 1202641 w 5371930"/>
              <a:gd name="connsiteY13" fmla="*/ 4006511 h 5327257"/>
              <a:gd name="connsiteX14" fmla="*/ 311055 w 5371930"/>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1172750 w 5342039"/>
              <a:gd name="connsiteY13" fmla="*/ 4006511 h 5327257"/>
              <a:gd name="connsiteX14" fmla="*/ 281164 w 5342039"/>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281164 w 5342039"/>
              <a:gd name="connsiteY13" fmla="*/ 4170565 h 5327257"/>
              <a:gd name="connsiteX0" fmla="*/ 110632 w 5171507"/>
              <a:gd name="connsiteY0" fmla="*/ 4170565 h 5361124"/>
              <a:gd name="connsiteX1" fmla="*/ 294624 w 5171507"/>
              <a:gd name="connsiteY1" fmla="*/ 1255581 h 5361124"/>
              <a:gd name="connsiteX2" fmla="*/ 1716587 w 5171507"/>
              <a:gd name="connsiteY2" fmla="*/ 415689 h 5361124"/>
              <a:gd name="connsiteX3" fmla="*/ 3054580 w 5171507"/>
              <a:gd name="connsiteY3" fmla="*/ 2 h 5361124"/>
              <a:gd name="connsiteX4" fmla="*/ 4291183 w 5171507"/>
              <a:gd name="connsiteY4" fmla="*/ 413176 h 5361124"/>
              <a:gd name="connsiteX5" fmla="*/ 5171507 w 5171507"/>
              <a:gd name="connsiteY5" fmla="*/ 1601023 h 5361124"/>
              <a:gd name="connsiteX6" fmla="*/ 4629202 w 5171507"/>
              <a:gd name="connsiteY6" fmla="*/ 1038834 h 5361124"/>
              <a:gd name="connsiteX7" fmla="*/ 4335399 w 5171507"/>
              <a:gd name="connsiteY7" fmla="*/ 2359578 h 5361124"/>
              <a:gd name="connsiteX8" fmla="*/ 5158634 w 5171507"/>
              <a:gd name="connsiteY8" fmla="*/ 3418725 h 5361124"/>
              <a:gd name="connsiteX9" fmla="*/ 3969022 w 5171507"/>
              <a:gd name="connsiteY9" fmla="*/ 4006511 h 5361124"/>
              <a:gd name="connsiteX10" fmla="*/ 3675210 w 5171507"/>
              <a:gd name="connsiteY10" fmla="*/ 5327257 h 5361124"/>
              <a:gd name="connsiteX11" fmla="*/ 2485620 w 5171507"/>
              <a:gd name="connsiteY11" fmla="*/ 4739465 h 5361124"/>
              <a:gd name="connsiteX12" fmla="*/ 1248617 w 5171507"/>
              <a:gd name="connsiteY12" fmla="*/ 5361124 h 5361124"/>
              <a:gd name="connsiteX13" fmla="*/ 110632 w 5171507"/>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2663414 w 5349301"/>
              <a:gd name="connsiteY11" fmla="*/ 4739465 h 5361124"/>
              <a:gd name="connsiteX12" fmla="*/ 1426411 w 5349301"/>
              <a:gd name="connsiteY12" fmla="*/ 5361124 h 5361124"/>
              <a:gd name="connsiteX13" fmla="*/ 288426 w 5349301"/>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1426411 w 5349301"/>
              <a:gd name="connsiteY11" fmla="*/ 5361124 h 5361124"/>
              <a:gd name="connsiteX12" fmla="*/ 288426 w 5349301"/>
              <a:gd name="connsiteY12"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4449058 w 5349301"/>
              <a:gd name="connsiteY10" fmla="*/ 5347577 h 5361124"/>
              <a:gd name="connsiteX11" fmla="*/ 1426411 w 5349301"/>
              <a:gd name="connsiteY11" fmla="*/ 5361124 h 5361124"/>
              <a:gd name="connsiteX12" fmla="*/ 288426 w 5349301"/>
              <a:gd name="connsiteY12" fmla="*/ 4170565 h 5361124"/>
              <a:gd name="connsiteX0" fmla="*/ 110632 w 5171507"/>
              <a:gd name="connsiteY0" fmla="*/ 4170565 h 5347577"/>
              <a:gd name="connsiteX1" fmla="*/ 294624 w 5171507"/>
              <a:gd name="connsiteY1" fmla="*/ 1255581 h 5347577"/>
              <a:gd name="connsiteX2" fmla="*/ 1716587 w 5171507"/>
              <a:gd name="connsiteY2" fmla="*/ 415689 h 5347577"/>
              <a:gd name="connsiteX3" fmla="*/ 3054580 w 5171507"/>
              <a:gd name="connsiteY3" fmla="*/ 2 h 5347577"/>
              <a:gd name="connsiteX4" fmla="*/ 4291183 w 5171507"/>
              <a:gd name="connsiteY4" fmla="*/ 413176 h 5347577"/>
              <a:gd name="connsiteX5" fmla="*/ 5171507 w 5171507"/>
              <a:gd name="connsiteY5" fmla="*/ 1601023 h 5347577"/>
              <a:gd name="connsiteX6" fmla="*/ 4629202 w 5171507"/>
              <a:gd name="connsiteY6" fmla="*/ 1038834 h 5347577"/>
              <a:gd name="connsiteX7" fmla="*/ 4335399 w 5171507"/>
              <a:gd name="connsiteY7" fmla="*/ 2359578 h 5347577"/>
              <a:gd name="connsiteX8" fmla="*/ 5158634 w 5171507"/>
              <a:gd name="connsiteY8" fmla="*/ 3418725 h 5347577"/>
              <a:gd name="connsiteX9" fmla="*/ 3969022 w 5171507"/>
              <a:gd name="connsiteY9" fmla="*/ 4006511 h 5347577"/>
              <a:gd name="connsiteX10" fmla="*/ 4271264 w 5171507"/>
              <a:gd name="connsiteY10" fmla="*/ 5347577 h 5347577"/>
              <a:gd name="connsiteX11" fmla="*/ 1248617 w 5171507"/>
              <a:gd name="connsiteY11" fmla="*/ 5347577 h 5347577"/>
              <a:gd name="connsiteX12" fmla="*/ 110632 w 517150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146112 w 5348597"/>
              <a:gd name="connsiteY9" fmla="*/ 40065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82569"/>
              <a:gd name="connsiteX1" fmla="*/ 471714 w 5348597"/>
              <a:gd name="connsiteY1" fmla="*/ 1255581 h 5382569"/>
              <a:gd name="connsiteX2" fmla="*/ 1893677 w 5348597"/>
              <a:gd name="connsiteY2" fmla="*/ 415689 h 5382569"/>
              <a:gd name="connsiteX3" fmla="*/ 3231670 w 5348597"/>
              <a:gd name="connsiteY3" fmla="*/ 2 h 5382569"/>
              <a:gd name="connsiteX4" fmla="*/ 4468273 w 5348597"/>
              <a:gd name="connsiteY4" fmla="*/ 413176 h 5382569"/>
              <a:gd name="connsiteX5" fmla="*/ 5348597 w 5348597"/>
              <a:gd name="connsiteY5" fmla="*/ 1601023 h 5382569"/>
              <a:gd name="connsiteX6" fmla="*/ 4806292 w 5348597"/>
              <a:gd name="connsiteY6" fmla="*/ 1038834 h 5382569"/>
              <a:gd name="connsiteX7" fmla="*/ 4512489 w 5348597"/>
              <a:gd name="connsiteY7" fmla="*/ 2359578 h 5382569"/>
              <a:gd name="connsiteX8" fmla="*/ 5335724 w 5348597"/>
              <a:gd name="connsiteY8" fmla="*/ 3418725 h 5382569"/>
              <a:gd name="connsiteX9" fmla="*/ 4823445 w 5348597"/>
              <a:gd name="connsiteY9" fmla="*/ 4927684 h 5382569"/>
              <a:gd name="connsiteX10" fmla="*/ 4448354 w 5348597"/>
              <a:gd name="connsiteY10" fmla="*/ 5347577 h 5382569"/>
              <a:gd name="connsiteX11" fmla="*/ 1425707 w 5348597"/>
              <a:gd name="connsiteY11" fmla="*/ 5347577 h 5382569"/>
              <a:gd name="connsiteX12" fmla="*/ 287722 w 5348597"/>
              <a:gd name="connsiteY12" fmla="*/ 4170565 h 5382569"/>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30218 w 5348597"/>
              <a:gd name="connsiteY9" fmla="*/ 49209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4806292 w 5352383"/>
              <a:gd name="connsiteY6" fmla="*/ 1038834 h 5347577"/>
              <a:gd name="connsiteX7" fmla="*/ 5352383 w 5352383"/>
              <a:gd name="connsiteY7" fmla="*/ 4330618 h 5347577"/>
              <a:gd name="connsiteX8" fmla="*/ 5254444 w 5352383"/>
              <a:gd name="connsiteY8" fmla="*/ 4312805 h 5347577"/>
              <a:gd name="connsiteX9" fmla="*/ 4857312 w 5352383"/>
              <a:gd name="connsiteY9" fmla="*/ 4859951 h 5347577"/>
              <a:gd name="connsiteX10" fmla="*/ 4448354 w 5352383"/>
              <a:gd name="connsiteY10" fmla="*/ 5347577 h 5347577"/>
              <a:gd name="connsiteX11" fmla="*/ 1425707 w 5352383"/>
              <a:gd name="connsiteY11" fmla="*/ 5347577 h 5347577"/>
              <a:gd name="connsiteX12" fmla="*/ 287722 w 5352383"/>
              <a:gd name="connsiteY12" fmla="*/ 4170565 h 5347577"/>
              <a:gd name="connsiteX0" fmla="*/ 287722 w 5355341"/>
              <a:gd name="connsiteY0" fmla="*/ 4170565 h 5347577"/>
              <a:gd name="connsiteX1" fmla="*/ 471714 w 5355341"/>
              <a:gd name="connsiteY1" fmla="*/ 1255581 h 5347577"/>
              <a:gd name="connsiteX2" fmla="*/ 1893677 w 5355341"/>
              <a:gd name="connsiteY2" fmla="*/ 415689 h 5347577"/>
              <a:gd name="connsiteX3" fmla="*/ 3231670 w 5355341"/>
              <a:gd name="connsiteY3" fmla="*/ 2 h 5347577"/>
              <a:gd name="connsiteX4" fmla="*/ 4468273 w 5355341"/>
              <a:gd name="connsiteY4" fmla="*/ 413176 h 5347577"/>
              <a:gd name="connsiteX5" fmla="*/ 5348597 w 5355341"/>
              <a:gd name="connsiteY5" fmla="*/ 1601023 h 5347577"/>
              <a:gd name="connsiteX6" fmla="*/ 4806292 w 5355341"/>
              <a:gd name="connsiteY6" fmla="*/ 1038834 h 5347577"/>
              <a:gd name="connsiteX7" fmla="*/ 5352383 w 5355341"/>
              <a:gd name="connsiteY7" fmla="*/ 4330618 h 5347577"/>
              <a:gd name="connsiteX8" fmla="*/ 5254444 w 5355341"/>
              <a:gd name="connsiteY8" fmla="*/ 4312805 h 5347577"/>
              <a:gd name="connsiteX9" fmla="*/ 4857312 w 5355341"/>
              <a:gd name="connsiteY9" fmla="*/ 4859951 h 5347577"/>
              <a:gd name="connsiteX10" fmla="*/ 4448354 w 5355341"/>
              <a:gd name="connsiteY10" fmla="*/ 5347577 h 5347577"/>
              <a:gd name="connsiteX11" fmla="*/ 1425707 w 5355341"/>
              <a:gd name="connsiteY11" fmla="*/ 5347577 h 5347577"/>
              <a:gd name="connsiteX12" fmla="*/ 287722 w 5355341"/>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4495 w 5345370"/>
              <a:gd name="connsiteY0" fmla="*/ 4235098 h 5412110"/>
              <a:gd name="connsiteX1" fmla="*/ 468487 w 5345370"/>
              <a:gd name="connsiteY1" fmla="*/ 1320114 h 5412110"/>
              <a:gd name="connsiteX2" fmla="*/ 2423850 w 5345370"/>
              <a:gd name="connsiteY2" fmla="*/ 1650932 h 5412110"/>
              <a:gd name="connsiteX3" fmla="*/ 3228443 w 5345370"/>
              <a:gd name="connsiteY3" fmla="*/ 64535 h 5412110"/>
              <a:gd name="connsiteX4" fmla="*/ 4465046 w 5345370"/>
              <a:gd name="connsiteY4" fmla="*/ 477709 h 5412110"/>
              <a:gd name="connsiteX5" fmla="*/ 5345370 w 5345370"/>
              <a:gd name="connsiteY5" fmla="*/ 1665556 h 5412110"/>
              <a:gd name="connsiteX6" fmla="*/ 5342383 w 5345370"/>
              <a:gd name="connsiteY6" fmla="*/ 4388378 h 5412110"/>
              <a:gd name="connsiteX7" fmla="*/ 5251217 w 5345370"/>
              <a:gd name="connsiteY7" fmla="*/ 4377338 h 5412110"/>
              <a:gd name="connsiteX8" fmla="*/ 4854085 w 5345370"/>
              <a:gd name="connsiteY8" fmla="*/ 4924484 h 5412110"/>
              <a:gd name="connsiteX9" fmla="*/ 4445127 w 5345370"/>
              <a:gd name="connsiteY9" fmla="*/ 5412110 h 5412110"/>
              <a:gd name="connsiteX10" fmla="*/ 1422480 w 5345370"/>
              <a:gd name="connsiteY10" fmla="*/ 5412110 h 5412110"/>
              <a:gd name="connsiteX11" fmla="*/ 284495 w 5345370"/>
              <a:gd name="connsiteY11" fmla="*/ 4235098 h 5412110"/>
              <a:gd name="connsiteX0" fmla="*/ 284495 w 5345370"/>
              <a:gd name="connsiteY0" fmla="*/ 3757797 h 4934809"/>
              <a:gd name="connsiteX1" fmla="*/ 468487 w 5345370"/>
              <a:gd name="connsiteY1" fmla="*/ 842813 h 4934809"/>
              <a:gd name="connsiteX2" fmla="*/ 2423850 w 5345370"/>
              <a:gd name="connsiteY2" fmla="*/ 1173631 h 4934809"/>
              <a:gd name="connsiteX3" fmla="*/ 2833588 w 5345370"/>
              <a:gd name="connsiteY3" fmla="*/ 1055816 h 4934809"/>
              <a:gd name="connsiteX4" fmla="*/ 4465046 w 5345370"/>
              <a:gd name="connsiteY4" fmla="*/ 408 h 4934809"/>
              <a:gd name="connsiteX5" fmla="*/ 5345370 w 5345370"/>
              <a:gd name="connsiteY5" fmla="*/ 1188255 h 4934809"/>
              <a:gd name="connsiteX6" fmla="*/ 5342383 w 5345370"/>
              <a:gd name="connsiteY6" fmla="*/ 3911077 h 4934809"/>
              <a:gd name="connsiteX7" fmla="*/ 5251217 w 5345370"/>
              <a:gd name="connsiteY7" fmla="*/ 3900037 h 4934809"/>
              <a:gd name="connsiteX8" fmla="*/ 4854085 w 5345370"/>
              <a:gd name="connsiteY8" fmla="*/ 4447183 h 4934809"/>
              <a:gd name="connsiteX9" fmla="*/ 4445127 w 5345370"/>
              <a:gd name="connsiteY9" fmla="*/ 4934809 h 4934809"/>
              <a:gd name="connsiteX10" fmla="*/ 1422480 w 5345370"/>
              <a:gd name="connsiteY10" fmla="*/ 4934809 h 4934809"/>
              <a:gd name="connsiteX11" fmla="*/ 284495 w 5345370"/>
              <a:gd name="connsiteY11" fmla="*/ 3757797 h 4934809"/>
              <a:gd name="connsiteX0" fmla="*/ 284495 w 5345370"/>
              <a:gd name="connsiteY0" fmla="*/ 3079822 h 4256834"/>
              <a:gd name="connsiteX1" fmla="*/ 468487 w 5345370"/>
              <a:gd name="connsiteY1" fmla="*/ 164838 h 4256834"/>
              <a:gd name="connsiteX2" fmla="*/ 2423850 w 5345370"/>
              <a:gd name="connsiteY2" fmla="*/ 495656 h 4256834"/>
              <a:gd name="connsiteX3" fmla="*/ 2833588 w 5345370"/>
              <a:gd name="connsiteY3" fmla="*/ 377841 h 4256834"/>
              <a:gd name="connsiteX4" fmla="*/ 3841592 w 5345370"/>
              <a:gd name="connsiteY4" fmla="*/ 354597 h 4256834"/>
              <a:gd name="connsiteX5" fmla="*/ 5345370 w 5345370"/>
              <a:gd name="connsiteY5" fmla="*/ 510280 h 4256834"/>
              <a:gd name="connsiteX6" fmla="*/ 5342383 w 5345370"/>
              <a:gd name="connsiteY6" fmla="*/ 3233102 h 4256834"/>
              <a:gd name="connsiteX7" fmla="*/ 5251217 w 5345370"/>
              <a:gd name="connsiteY7" fmla="*/ 3222062 h 4256834"/>
              <a:gd name="connsiteX8" fmla="*/ 4854085 w 5345370"/>
              <a:gd name="connsiteY8" fmla="*/ 3769208 h 4256834"/>
              <a:gd name="connsiteX9" fmla="*/ 4445127 w 5345370"/>
              <a:gd name="connsiteY9" fmla="*/ 4256834 h 4256834"/>
              <a:gd name="connsiteX10" fmla="*/ 1422480 w 5345370"/>
              <a:gd name="connsiteY10" fmla="*/ 4256834 h 4256834"/>
              <a:gd name="connsiteX11" fmla="*/ 284495 w 5345370"/>
              <a:gd name="connsiteY11" fmla="*/ 3079822 h 4256834"/>
              <a:gd name="connsiteX0" fmla="*/ 284495 w 5342433"/>
              <a:gd name="connsiteY0" fmla="*/ 3079822 h 4256834"/>
              <a:gd name="connsiteX1" fmla="*/ 468487 w 5342433"/>
              <a:gd name="connsiteY1" fmla="*/ 164838 h 4256834"/>
              <a:gd name="connsiteX2" fmla="*/ 2423850 w 5342433"/>
              <a:gd name="connsiteY2" fmla="*/ 495656 h 4256834"/>
              <a:gd name="connsiteX3" fmla="*/ 2833588 w 5342433"/>
              <a:gd name="connsiteY3" fmla="*/ 377841 h 4256834"/>
              <a:gd name="connsiteX4" fmla="*/ 3841592 w 5342433"/>
              <a:gd name="connsiteY4" fmla="*/ 354597 h 4256834"/>
              <a:gd name="connsiteX5" fmla="*/ 4902025 w 5342433"/>
              <a:gd name="connsiteY5" fmla="*/ 905134 h 4256834"/>
              <a:gd name="connsiteX6" fmla="*/ 5342383 w 5342433"/>
              <a:gd name="connsiteY6" fmla="*/ 3233102 h 4256834"/>
              <a:gd name="connsiteX7" fmla="*/ 5251217 w 5342433"/>
              <a:gd name="connsiteY7" fmla="*/ 3222062 h 4256834"/>
              <a:gd name="connsiteX8" fmla="*/ 4854085 w 5342433"/>
              <a:gd name="connsiteY8" fmla="*/ 3769208 h 4256834"/>
              <a:gd name="connsiteX9" fmla="*/ 4445127 w 5342433"/>
              <a:gd name="connsiteY9" fmla="*/ 4256834 h 4256834"/>
              <a:gd name="connsiteX10" fmla="*/ 1422480 w 5342433"/>
              <a:gd name="connsiteY10" fmla="*/ 4256834 h 4256834"/>
              <a:gd name="connsiteX11" fmla="*/ 284495 w 5342433"/>
              <a:gd name="connsiteY11" fmla="*/ 3079822 h 4256834"/>
              <a:gd name="connsiteX0" fmla="*/ 284495 w 5377076"/>
              <a:gd name="connsiteY0" fmla="*/ 3079822 h 4256834"/>
              <a:gd name="connsiteX1" fmla="*/ 468487 w 5377076"/>
              <a:gd name="connsiteY1" fmla="*/ 164838 h 4256834"/>
              <a:gd name="connsiteX2" fmla="*/ 2423850 w 5377076"/>
              <a:gd name="connsiteY2" fmla="*/ 495656 h 4256834"/>
              <a:gd name="connsiteX3" fmla="*/ 2833588 w 5377076"/>
              <a:gd name="connsiteY3" fmla="*/ 377841 h 4256834"/>
              <a:gd name="connsiteX4" fmla="*/ 3841592 w 5377076"/>
              <a:gd name="connsiteY4" fmla="*/ 354597 h 4256834"/>
              <a:gd name="connsiteX5" fmla="*/ 4902025 w 5377076"/>
              <a:gd name="connsiteY5" fmla="*/ 905134 h 4256834"/>
              <a:gd name="connsiteX6" fmla="*/ 5352816 w 5377076"/>
              <a:gd name="connsiteY6" fmla="*/ 710503 h 4256834"/>
              <a:gd name="connsiteX7" fmla="*/ 5342383 w 5377076"/>
              <a:gd name="connsiteY7" fmla="*/ 3233102 h 4256834"/>
              <a:gd name="connsiteX8" fmla="*/ 5251217 w 5377076"/>
              <a:gd name="connsiteY8" fmla="*/ 3222062 h 4256834"/>
              <a:gd name="connsiteX9" fmla="*/ 4854085 w 5377076"/>
              <a:gd name="connsiteY9" fmla="*/ 3769208 h 4256834"/>
              <a:gd name="connsiteX10" fmla="*/ 4445127 w 5377076"/>
              <a:gd name="connsiteY10" fmla="*/ 4256834 h 4256834"/>
              <a:gd name="connsiteX11" fmla="*/ 1422480 w 5377076"/>
              <a:gd name="connsiteY11" fmla="*/ 4256834 h 4256834"/>
              <a:gd name="connsiteX12" fmla="*/ 284495 w 5377076"/>
              <a:gd name="connsiteY12" fmla="*/ 3079822 h 4256834"/>
              <a:gd name="connsiteX0" fmla="*/ 284495 w 5381857"/>
              <a:gd name="connsiteY0" fmla="*/ 3079822 h 4256834"/>
              <a:gd name="connsiteX1" fmla="*/ 468487 w 5381857"/>
              <a:gd name="connsiteY1" fmla="*/ 164838 h 4256834"/>
              <a:gd name="connsiteX2" fmla="*/ 2423850 w 5381857"/>
              <a:gd name="connsiteY2" fmla="*/ 495656 h 4256834"/>
              <a:gd name="connsiteX3" fmla="*/ 2833588 w 5381857"/>
              <a:gd name="connsiteY3" fmla="*/ 377841 h 4256834"/>
              <a:gd name="connsiteX4" fmla="*/ 3841592 w 5381857"/>
              <a:gd name="connsiteY4" fmla="*/ 354597 h 4256834"/>
              <a:gd name="connsiteX5" fmla="*/ 4902025 w 5381857"/>
              <a:gd name="connsiteY5" fmla="*/ 905134 h 4256834"/>
              <a:gd name="connsiteX6" fmla="*/ 5352816 w 5381857"/>
              <a:gd name="connsiteY6" fmla="*/ 710503 h 4256834"/>
              <a:gd name="connsiteX7" fmla="*/ 5332033 w 5381857"/>
              <a:gd name="connsiteY7" fmla="*/ 1673394 h 4256834"/>
              <a:gd name="connsiteX8" fmla="*/ 5342383 w 5381857"/>
              <a:gd name="connsiteY8" fmla="*/ 3233102 h 4256834"/>
              <a:gd name="connsiteX9" fmla="*/ 5251217 w 5381857"/>
              <a:gd name="connsiteY9" fmla="*/ 3222062 h 4256834"/>
              <a:gd name="connsiteX10" fmla="*/ 4854085 w 5381857"/>
              <a:gd name="connsiteY10" fmla="*/ 3769208 h 4256834"/>
              <a:gd name="connsiteX11" fmla="*/ 4445127 w 5381857"/>
              <a:gd name="connsiteY11" fmla="*/ 4256834 h 4256834"/>
              <a:gd name="connsiteX12" fmla="*/ 1422480 w 5381857"/>
              <a:gd name="connsiteY12" fmla="*/ 4256834 h 4256834"/>
              <a:gd name="connsiteX13" fmla="*/ 284495 w 5381857"/>
              <a:gd name="connsiteY13"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42383 w 5381956"/>
              <a:gd name="connsiteY9" fmla="*/ 3233102 h 4256834"/>
              <a:gd name="connsiteX10" fmla="*/ 5251217 w 5381956"/>
              <a:gd name="connsiteY10" fmla="*/ 3222062 h 4256834"/>
              <a:gd name="connsiteX11" fmla="*/ 4854085 w 5381956"/>
              <a:gd name="connsiteY11" fmla="*/ 3769208 h 4256834"/>
              <a:gd name="connsiteX12" fmla="*/ 4445127 w 5381956"/>
              <a:gd name="connsiteY12" fmla="*/ 4256834 h 4256834"/>
              <a:gd name="connsiteX13" fmla="*/ 1422480 w 5381956"/>
              <a:gd name="connsiteY13" fmla="*/ 4256834 h 4256834"/>
              <a:gd name="connsiteX14" fmla="*/ 284495 w 5381956"/>
              <a:gd name="connsiteY14"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38959 w 5381956"/>
              <a:gd name="connsiteY9" fmla="*/ 1853503 h 4256834"/>
              <a:gd name="connsiteX10" fmla="*/ 5342383 w 5381956"/>
              <a:gd name="connsiteY10" fmla="*/ 3233102 h 4256834"/>
              <a:gd name="connsiteX11" fmla="*/ 5251217 w 5381956"/>
              <a:gd name="connsiteY11" fmla="*/ 3222062 h 4256834"/>
              <a:gd name="connsiteX12" fmla="*/ 4854085 w 5381956"/>
              <a:gd name="connsiteY12" fmla="*/ 3769208 h 4256834"/>
              <a:gd name="connsiteX13" fmla="*/ 4445127 w 5381956"/>
              <a:gd name="connsiteY13" fmla="*/ 4256834 h 4256834"/>
              <a:gd name="connsiteX14" fmla="*/ 1422480 w 5381956"/>
              <a:gd name="connsiteY14" fmla="*/ 4256834 h 4256834"/>
              <a:gd name="connsiteX15" fmla="*/ 284495 w 5381956"/>
              <a:gd name="connsiteY15" fmla="*/ 3079822 h 4256834"/>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3233102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4230629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445127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1422480 w 5381956"/>
              <a:gd name="connsiteY15" fmla="*/ 4256834 h 4322398"/>
              <a:gd name="connsiteX16" fmla="*/ 284495 w 5381956"/>
              <a:gd name="connsiteY16"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1422480 w 5381956"/>
              <a:gd name="connsiteY16" fmla="*/ 4256834 h 4322398"/>
              <a:gd name="connsiteX17" fmla="*/ 284495 w 5381956"/>
              <a:gd name="connsiteY17"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1422480 w 5381956"/>
              <a:gd name="connsiteY17" fmla="*/ 4256834 h 4322398"/>
              <a:gd name="connsiteX18" fmla="*/ 284495 w 5381956"/>
              <a:gd name="connsiteY18"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916789 w 5381956"/>
              <a:gd name="connsiteY17" fmla="*/ 4249907 h 4322398"/>
              <a:gd name="connsiteX18" fmla="*/ 284495 w 5381956"/>
              <a:gd name="connsiteY18" fmla="*/ 3079822 h 4322398"/>
              <a:gd name="connsiteX0" fmla="*/ 1091032 w 4934656"/>
              <a:gd name="connsiteY0" fmla="*/ 3339828 h 4339950"/>
              <a:gd name="connsiteX1" fmla="*/ 21187 w 4934656"/>
              <a:gd name="connsiteY1" fmla="*/ 182390 h 4339950"/>
              <a:gd name="connsiteX2" fmla="*/ 1976550 w 4934656"/>
              <a:gd name="connsiteY2" fmla="*/ 513208 h 4339950"/>
              <a:gd name="connsiteX3" fmla="*/ 2386288 w 4934656"/>
              <a:gd name="connsiteY3" fmla="*/ 395393 h 4339950"/>
              <a:gd name="connsiteX4" fmla="*/ 3394292 w 4934656"/>
              <a:gd name="connsiteY4" fmla="*/ 372149 h 4339950"/>
              <a:gd name="connsiteX5" fmla="*/ 4454725 w 4934656"/>
              <a:gd name="connsiteY5" fmla="*/ 922686 h 4339950"/>
              <a:gd name="connsiteX6" fmla="*/ 4905516 w 4934656"/>
              <a:gd name="connsiteY6" fmla="*/ 728055 h 4339950"/>
              <a:gd name="connsiteX7" fmla="*/ 4884733 w 4934656"/>
              <a:gd name="connsiteY7" fmla="*/ 1690946 h 4339950"/>
              <a:gd name="connsiteX8" fmla="*/ 4746188 w 4934656"/>
              <a:gd name="connsiteY8" fmla="*/ 1857201 h 4339950"/>
              <a:gd name="connsiteX9" fmla="*/ 4891659 w 4934656"/>
              <a:gd name="connsiteY9" fmla="*/ 1871055 h 4339950"/>
              <a:gd name="connsiteX10" fmla="*/ 4895083 w 4934656"/>
              <a:gd name="connsiteY10" fmla="*/ 4248181 h 4339950"/>
              <a:gd name="connsiteX11" fmla="*/ 4616880 w 4934656"/>
              <a:gd name="connsiteY11" fmla="*/ 4250996 h 4339950"/>
              <a:gd name="connsiteX12" fmla="*/ 4462203 w 4934656"/>
              <a:gd name="connsiteY12" fmla="*/ 4105415 h 4339950"/>
              <a:gd name="connsiteX13" fmla="*/ 4461954 w 4934656"/>
              <a:gd name="connsiteY13" fmla="*/ 4274386 h 4339950"/>
              <a:gd name="connsiteX14" fmla="*/ 1933714 w 4934656"/>
              <a:gd name="connsiteY14" fmla="*/ 4267892 h 4339950"/>
              <a:gd name="connsiteX15" fmla="*/ 1996059 w 4934656"/>
              <a:gd name="connsiteY15" fmla="*/ 4080855 h 4339950"/>
              <a:gd name="connsiteX16" fmla="*/ 1691259 w 4934656"/>
              <a:gd name="connsiteY16" fmla="*/ 4260964 h 4339950"/>
              <a:gd name="connsiteX17" fmla="*/ 469489 w 4934656"/>
              <a:gd name="connsiteY17" fmla="*/ 4267459 h 4339950"/>
              <a:gd name="connsiteX18" fmla="*/ 1091032 w 4934656"/>
              <a:gd name="connsiteY18" fmla="*/ 3339828 h 4339950"/>
              <a:gd name="connsiteX0" fmla="*/ 1085739 w 4929363"/>
              <a:gd name="connsiteY0" fmla="*/ 3239788 h 4239910"/>
              <a:gd name="connsiteX1" fmla="*/ 1048657 w 4929363"/>
              <a:gd name="connsiteY1" fmla="*/ 1840288 h 4239910"/>
              <a:gd name="connsiteX2" fmla="*/ 15894 w 4929363"/>
              <a:gd name="connsiteY2" fmla="*/ 82350 h 4239910"/>
              <a:gd name="connsiteX3" fmla="*/ 1971257 w 4929363"/>
              <a:gd name="connsiteY3" fmla="*/ 413168 h 4239910"/>
              <a:gd name="connsiteX4" fmla="*/ 2380995 w 4929363"/>
              <a:gd name="connsiteY4" fmla="*/ 295353 h 4239910"/>
              <a:gd name="connsiteX5" fmla="*/ 3388999 w 4929363"/>
              <a:gd name="connsiteY5" fmla="*/ 272109 h 4239910"/>
              <a:gd name="connsiteX6" fmla="*/ 4449432 w 4929363"/>
              <a:gd name="connsiteY6" fmla="*/ 822646 h 4239910"/>
              <a:gd name="connsiteX7" fmla="*/ 4900223 w 4929363"/>
              <a:gd name="connsiteY7" fmla="*/ 628015 h 4239910"/>
              <a:gd name="connsiteX8" fmla="*/ 4879440 w 4929363"/>
              <a:gd name="connsiteY8" fmla="*/ 1590906 h 4239910"/>
              <a:gd name="connsiteX9" fmla="*/ 4740895 w 4929363"/>
              <a:gd name="connsiteY9" fmla="*/ 1757161 h 4239910"/>
              <a:gd name="connsiteX10" fmla="*/ 4886366 w 4929363"/>
              <a:gd name="connsiteY10" fmla="*/ 1771015 h 4239910"/>
              <a:gd name="connsiteX11" fmla="*/ 4889790 w 4929363"/>
              <a:gd name="connsiteY11" fmla="*/ 4148141 h 4239910"/>
              <a:gd name="connsiteX12" fmla="*/ 4611587 w 4929363"/>
              <a:gd name="connsiteY12" fmla="*/ 4150956 h 4239910"/>
              <a:gd name="connsiteX13" fmla="*/ 4456910 w 4929363"/>
              <a:gd name="connsiteY13" fmla="*/ 4005375 h 4239910"/>
              <a:gd name="connsiteX14" fmla="*/ 4456661 w 4929363"/>
              <a:gd name="connsiteY14" fmla="*/ 4174346 h 4239910"/>
              <a:gd name="connsiteX15" fmla="*/ 1928421 w 4929363"/>
              <a:gd name="connsiteY15" fmla="*/ 4167852 h 4239910"/>
              <a:gd name="connsiteX16" fmla="*/ 1990766 w 4929363"/>
              <a:gd name="connsiteY16" fmla="*/ 3980815 h 4239910"/>
              <a:gd name="connsiteX17" fmla="*/ 1685966 w 4929363"/>
              <a:gd name="connsiteY17" fmla="*/ 4160924 h 4239910"/>
              <a:gd name="connsiteX18" fmla="*/ 464196 w 4929363"/>
              <a:gd name="connsiteY18" fmla="*/ 4167419 h 4239910"/>
              <a:gd name="connsiteX19" fmla="*/ 1085739 w 4929363"/>
              <a:gd name="connsiteY19" fmla="*/ 3239788 h 4239910"/>
              <a:gd name="connsiteX0" fmla="*/ 667169 w 4510793"/>
              <a:gd name="connsiteY0" fmla="*/ 3014935 h 4015057"/>
              <a:gd name="connsiteX1" fmla="*/ 630087 w 4510793"/>
              <a:gd name="connsiteY1" fmla="*/ 1615435 h 4015057"/>
              <a:gd name="connsiteX2" fmla="*/ 1176742 w 4510793"/>
              <a:gd name="connsiteY2" fmla="*/ 633352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267727 w 4510793"/>
              <a:gd name="connsiteY2" fmla="*/ 665197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5155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9704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38181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24533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84799 w 4510226"/>
              <a:gd name="connsiteY0" fmla="*/ 3037682 h 4015057"/>
              <a:gd name="connsiteX1" fmla="*/ 634070 w 4510226"/>
              <a:gd name="connsiteY1" fmla="*/ 1624533 h 4015057"/>
              <a:gd name="connsiteX2" fmla="*/ 1180724 w 4510226"/>
              <a:gd name="connsiteY2" fmla="*/ 628803 h 4015057"/>
              <a:gd name="connsiteX3" fmla="*/ 1552120 w 4510226"/>
              <a:gd name="connsiteY3" fmla="*/ 188315 h 4015057"/>
              <a:gd name="connsiteX4" fmla="*/ 1961858 w 4510226"/>
              <a:gd name="connsiteY4" fmla="*/ 70500 h 4015057"/>
              <a:gd name="connsiteX5" fmla="*/ 2969862 w 4510226"/>
              <a:gd name="connsiteY5" fmla="*/ 47256 h 4015057"/>
              <a:gd name="connsiteX6" fmla="*/ 4030295 w 4510226"/>
              <a:gd name="connsiteY6" fmla="*/ 597793 h 4015057"/>
              <a:gd name="connsiteX7" fmla="*/ 4481086 w 4510226"/>
              <a:gd name="connsiteY7" fmla="*/ 403162 h 4015057"/>
              <a:gd name="connsiteX8" fmla="*/ 4460303 w 4510226"/>
              <a:gd name="connsiteY8" fmla="*/ 1366053 h 4015057"/>
              <a:gd name="connsiteX9" fmla="*/ 4321758 w 4510226"/>
              <a:gd name="connsiteY9" fmla="*/ 1532308 h 4015057"/>
              <a:gd name="connsiteX10" fmla="*/ 4467229 w 4510226"/>
              <a:gd name="connsiteY10" fmla="*/ 1546162 h 4015057"/>
              <a:gd name="connsiteX11" fmla="*/ 4470653 w 4510226"/>
              <a:gd name="connsiteY11" fmla="*/ 3923288 h 4015057"/>
              <a:gd name="connsiteX12" fmla="*/ 4192450 w 4510226"/>
              <a:gd name="connsiteY12" fmla="*/ 3926103 h 4015057"/>
              <a:gd name="connsiteX13" fmla="*/ 4037773 w 4510226"/>
              <a:gd name="connsiteY13" fmla="*/ 3780522 h 4015057"/>
              <a:gd name="connsiteX14" fmla="*/ 4037524 w 4510226"/>
              <a:gd name="connsiteY14" fmla="*/ 3949493 h 4015057"/>
              <a:gd name="connsiteX15" fmla="*/ 1509284 w 4510226"/>
              <a:gd name="connsiteY15" fmla="*/ 3942999 h 4015057"/>
              <a:gd name="connsiteX16" fmla="*/ 1571629 w 4510226"/>
              <a:gd name="connsiteY16" fmla="*/ 3755962 h 4015057"/>
              <a:gd name="connsiteX17" fmla="*/ 1266829 w 4510226"/>
              <a:gd name="connsiteY17" fmla="*/ 3936071 h 4015057"/>
              <a:gd name="connsiteX18" fmla="*/ 45059 w 4510226"/>
              <a:gd name="connsiteY18" fmla="*/ 3942566 h 4015057"/>
              <a:gd name="connsiteX19" fmla="*/ 684799 w 4510226"/>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58012 w 4501409"/>
              <a:gd name="connsiteY17" fmla="*/ 3936071 h 4015057"/>
              <a:gd name="connsiteX18" fmla="*/ 45340 w 4501409"/>
              <a:gd name="connsiteY18" fmla="*/ 3942566 h 4015057"/>
              <a:gd name="connsiteX19" fmla="*/ 675982 w 4501409"/>
              <a:gd name="connsiteY19" fmla="*/ 3037682 h 4015057"/>
              <a:gd name="connsiteX0" fmla="*/ 675982 w 4501409"/>
              <a:gd name="connsiteY0" fmla="*/ 3037682 h 4081647"/>
              <a:gd name="connsiteX1" fmla="*/ 625253 w 4501409"/>
              <a:gd name="connsiteY1" fmla="*/ 1624533 h 4081647"/>
              <a:gd name="connsiteX2" fmla="*/ 1171907 w 4501409"/>
              <a:gd name="connsiteY2" fmla="*/ 628803 h 4081647"/>
              <a:gd name="connsiteX3" fmla="*/ 1543303 w 4501409"/>
              <a:gd name="connsiteY3" fmla="*/ 188315 h 4081647"/>
              <a:gd name="connsiteX4" fmla="*/ 1953041 w 4501409"/>
              <a:gd name="connsiteY4" fmla="*/ 70500 h 4081647"/>
              <a:gd name="connsiteX5" fmla="*/ 2961045 w 4501409"/>
              <a:gd name="connsiteY5" fmla="*/ 47256 h 4081647"/>
              <a:gd name="connsiteX6" fmla="*/ 4021478 w 4501409"/>
              <a:gd name="connsiteY6" fmla="*/ 597793 h 4081647"/>
              <a:gd name="connsiteX7" fmla="*/ 4472269 w 4501409"/>
              <a:gd name="connsiteY7" fmla="*/ 403162 h 4081647"/>
              <a:gd name="connsiteX8" fmla="*/ 4451486 w 4501409"/>
              <a:gd name="connsiteY8" fmla="*/ 1366053 h 4081647"/>
              <a:gd name="connsiteX9" fmla="*/ 4312941 w 4501409"/>
              <a:gd name="connsiteY9" fmla="*/ 1532308 h 4081647"/>
              <a:gd name="connsiteX10" fmla="*/ 4458412 w 4501409"/>
              <a:gd name="connsiteY10" fmla="*/ 1546162 h 4081647"/>
              <a:gd name="connsiteX11" fmla="*/ 4461836 w 4501409"/>
              <a:gd name="connsiteY11" fmla="*/ 3923288 h 4081647"/>
              <a:gd name="connsiteX12" fmla="*/ 4183633 w 4501409"/>
              <a:gd name="connsiteY12" fmla="*/ 3926103 h 4081647"/>
              <a:gd name="connsiteX13" fmla="*/ 4028956 w 4501409"/>
              <a:gd name="connsiteY13" fmla="*/ 3780522 h 4081647"/>
              <a:gd name="connsiteX14" fmla="*/ 4028707 w 4501409"/>
              <a:gd name="connsiteY14" fmla="*/ 3949493 h 4081647"/>
              <a:gd name="connsiteX15" fmla="*/ 1500467 w 4501409"/>
              <a:gd name="connsiteY15" fmla="*/ 3942999 h 4081647"/>
              <a:gd name="connsiteX16" fmla="*/ 1562812 w 4501409"/>
              <a:gd name="connsiteY16" fmla="*/ 3755962 h 4081647"/>
              <a:gd name="connsiteX17" fmla="*/ 1308054 w 4501409"/>
              <a:gd name="connsiteY17" fmla="*/ 4081647 h 4081647"/>
              <a:gd name="connsiteX18" fmla="*/ 45340 w 4501409"/>
              <a:gd name="connsiteY18" fmla="*/ 3942566 h 4081647"/>
              <a:gd name="connsiteX19" fmla="*/ 675982 w 4501409"/>
              <a:gd name="connsiteY19" fmla="*/ 3037682 h 408164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76459 w 4501409"/>
              <a:gd name="connsiteY16" fmla="*/ 3760511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461836 w 4501409"/>
              <a:gd name="connsiteY11" fmla="*/ 39232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31471"/>
              <a:gd name="connsiteX1" fmla="*/ 625253 w 4501409"/>
              <a:gd name="connsiteY1" fmla="*/ 1624533 h 4031471"/>
              <a:gd name="connsiteX2" fmla="*/ 1171907 w 4501409"/>
              <a:gd name="connsiteY2" fmla="*/ 628803 h 4031471"/>
              <a:gd name="connsiteX3" fmla="*/ 1543303 w 4501409"/>
              <a:gd name="connsiteY3" fmla="*/ 188315 h 4031471"/>
              <a:gd name="connsiteX4" fmla="*/ 1953041 w 4501409"/>
              <a:gd name="connsiteY4" fmla="*/ 70500 h 4031471"/>
              <a:gd name="connsiteX5" fmla="*/ 2961045 w 4501409"/>
              <a:gd name="connsiteY5" fmla="*/ 47256 h 4031471"/>
              <a:gd name="connsiteX6" fmla="*/ 4021478 w 4501409"/>
              <a:gd name="connsiteY6" fmla="*/ 597793 h 4031471"/>
              <a:gd name="connsiteX7" fmla="*/ 4472269 w 4501409"/>
              <a:gd name="connsiteY7" fmla="*/ 403162 h 4031471"/>
              <a:gd name="connsiteX8" fmla="*/ 4451486 w 4501409"/>
              <a:gd name="connsiteY8" fmla="*/ 1366053 h 4031471"/>
              <a:gd name="connsiteX9" fmla="*/ 4312941 w 4501409"/>
              <a:gd name="connsiteY9" fmla="*/ 1532308 h 4031471"/>
              <a:gd name="connsiteX10" fmla="*/ 4458412 w 4501409"/>
              <a:gd name="connsiteY10" fmla="*/ 1546162 h 4031471"/>
              <a:gd name="connsiteX11" fmla="*/ 4307162 w 4501409"/>
              <a:gd name="connsiteY11" fmla="*/ 3618488 h 4031471"/>
              <a:gd name="connsiteX12" fmla="*/ 4183633 w 4501409"/>
              <a:gd name="connsiteY12" fmla="*/ 3944300 h 4031471"/>
              <a:gd name="connsiteX13" fmla="*/ 4001661 w 4501409"/>
              <a:gd name="connsiteY13" fmla="*/ 3785072 h 4031471"/>
              <a:gd name="connsiteX14" fmla="*/ 4051453 w 4501409"/>
              <a:gd name="connsiteY14" fmla="*/ 3940394 h 4031471"/>
              <a:gd name="connsiteX15" fmla="*/ 1500467 w 4501409"/>
              <a:gd name="connsiteY15" fmla="*/ 3942999 h 4031471"/>
              <a:gd name="connsiteX16" fmla="*/ 1576459 w 4501409"/>
              <a:gd name="connsiteY16" fmla="*/ 3760511 h 4031471"/>
              <a:gd name="connsiteX17" fmla="*/ 1248913 w 4501409"/>
              <a:gd name="connsiteY17" fmla="*/ 3940620 h 4031471"/>
              <a:gd name="connsiteX18" fmla="*/ 45340 w 4501409"/>
              <a:gd name="connsiteY18" fmla="*/ 3942566 h 4031471"/>
              <a:gd name="connsiteX19" fmla="*/ 675982 w 4501409"/>
              <a:gd name="connsiteY19" fmla="*/ 3037682 h 4031471"/>
              <a:gd name="connsiteX0" fmla="*/ 675982 w 4501409"/>
              <a:gd name="connsiteY0" fmla="*/ 3037682 h 4027575"/>
              <a:gd name="connsiteX1" fmla="*/ 625253 w 4501409"/>
              <a:gd name="connsiteY1" fmla="*/ 1624533 h 4027575"/>
              <a:gd name="connsiteX2" fmla="*/ 1171907 w 4501409"/>
              <a:gd name="connsiteY2" fmla="*/ 628803 h 4027575"/>
              <a:gd name="connsiteX3" fmla="*/ 1543303 w 4501409"/>
              <a:gd name="connsiteY3" fmla="*/ 188315 h 4027575"/>
              <a:gd name="connsiteX4" fmla="*/ 1953041 w 4501409"/>
              <a:gd name="connsiteY4" fmla="*/ 70500 h 4027575"/>
              <a:gd name="connsiteX5" fmla="*/ 2961045 w 4501409"/>
              <a:gd name="connsiteY5" fmla="*/ 47256 h 4027575"/>
              <a:gd name="connsiteX6" fmla="*/ 4021478 w 4501409"/>
              <a:gd name="connsiteY6" fmla="*/ 597793 h 4027575"/>
              <a:gd name="connsiteX7" fmla="*/ 4472269 w 4501409"/>
              <a:gd name="connsiteY7" fmla="*/ 403162 h 4027575"/>
              <a:gd name="connsiteX8" fmla="*/ 4451486 w 4501409"/>
              <a:gd name="connsiteY8" fmla="*/ 1366053 h 4027575"/>
              <a:gd name="connsiteX9" fmla="*/ 4312941 w 4501409"/>
              <a:gd name="connsiteY9" fmla="*/ 1532308 h 4027575"/>
              <a:gd name="connsiteX10" fmla="*/ 4458412 w 4501409"/>
              <a:gd name="connsiteY10" fmla="*/ 1546162 h 4027575"/>
              <a:gd name="connsiteX11" fmla="*/ 4307162 w 4501409"/>
              <a:gd name="connsiteY11" fmla="*/ 3618488 h 4027575"/>
              <a:gd name="connsiteX12" fmla="*/ 4192732 w 4501409"/>
              <a:gd name="connsiteY12" fmla="*/ 3939751 h 4027575"/>
              <a:gd name="connsiteX13" fmla="*/ 4001661 w 4501409"/>
              <a:gd name="connsiteY13" fmla="*/ 3785072 h 4027575"/>
              <a:gd name="connsiteX14" fmla="*/ 4051453 w 4501409"/>
              <a:gd name="connsiteY14" fmla="*/ 3940394 h 4027575"/>
              <a:gd name="connsiteX15" fmla="*/ 1500467 w 4501409"/>
              <a:gd name="connsiteY15" fmla="*/ 3942999 h 4027575"/>
              <a:gd name="connsiteX16" fmla="*/ 1576459 w 4501409"/>
              <a:gd name="connsiteY16" fmla="*/ 3760511 h 4027575"/>
              <a:gd name="connsiteX17" fmla="*/ 1248913 w 4501409"/>
              <a:gd name="connsiteY17" fmla="*/ 3940620 h 4027575"/>
              <a:gd name="connsiteX18" fmla="*/ 45340 w 4501409"/>
              <a:gd name="connsiteY18" fmla="*/ 3942566 h 4027575"/>
              <a:gd name="connsiteX19" fmla="*/ 675982 w 4501409"/>
              <a:gd name="connsiteY19" fmla="*/ 3037682 h 4027575"/>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307162 w 4501409"/>
              <a:gd name="connsiteY11" fmla="*/ 3618488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79700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2221"/>
              <a:gd name="connsiteY0" fmla="*/ 3037682 h 3943081"/>
              <a:gd name="connsiteX1" fmla="*/ 625253 w 4502221"/>
              <a:gd name="connsiteY1" fmla="*/ 1624533 h 3943081"/>
              <a:gd name="connsiteX2" fmla="*/ 1171907 w 4502221"/>
              <a:gd name="connsiteY2" fmla="*/ 628803 h 3943081"/>
              <a:gd name="connsiteX3" fmla="*/ 1543303 w 4502221"/>
              <a:gd name="connsiteY3" fmla="*/ 188315 h 3943081"/>
              <a:gd name="connsiteX4" fmla="*/ 1953041 w 4502221"/>
              <a:gd name="connsiteY4" fmla="*/ 70500 h 3943081"/>
              <a:gd name="connsiteX5" fmla="*/ 2961045 w 4502221"/>
              <a:gd name="connsiteY5" fmla="*/ 47256 h 3943081"/>
              <a:gd name="connsiteX6" fmla="*/ 4021478 w 4502221"/>
              <a:gd name="connsiteY6" fmla="*/ 597793 h 3943081"/>
              <a:gd name="connsiteX7" fmla="*/ 4472269 w 4502221"/>
              <a:gd name="connsiteY7" fmla="*/ 403162 h 3943081"/>
              <a:gd name="connsiteX8" fmla="*/ 4451486 w 4502221"/>
              <a:gd name="connsiteY8" fmla="*/ 1379700 h 3943081"/>
              <a:gd name="connsiteX9" fmla="*/ 4312941 w 4502221"/>
              <a:gd name="connsiteY9" fmla="*/ 1532308 h 3943081"/>
              <a:gd name="connsiteX10" fmla="*/ 4458412 w 4502221"/>
              <a:gd name="connsiteY10" fmla="*/ 1546162 h 3943081"/>
              <a:gd name="connsiteX11" fmla="*/ 4457287 w 4502221"/>
              <a:gd name="connsiteY11" fmla="*/ 3936936 h 3943081"/>
              <a:gd name="connsiteX12" fmla="*/ 4192732 w 4502221"/>
              <a:gd name="connsiteY12" fmla="*/ 3939751 h 3943081"/>
              <a:gd name="connsiteX13" fmla="*/ 4001661 w 4502221"/>
              <a:gd name="connsiteY13" fmla="*/ 3785072 h 3943081"/>
              <a:gd name="connsiteX14" fmla="*/ 4051453 w 4502221"/>
              <a:gd name="connsiteY14" fmla="*/ 3940394 h 3943081"/>
              <a:gd name="connsiteX15" fmla="*/ 1500467 w 4502221"/>
              <a:gd name="connsiteY15" fmla="*/ 3942999 h 3943081"/>
              <a:gd name="connsiteX16" fmla="*/ 1576459 w 4502221"/>
              <a:gd name="connsiteY16" fmla="*/ 3760511 h 3943081"/>
              <a:gd name="connsiteX17" fmla="*/ 1248913 w 4502221"/>
              <a:gd name="connsiteY17" fmla="*/ 3940620 h 3943081"/>
              <a:gd name="connsiteX18" fmla="*/ 45340 w 4502221"/>
              <a:gd name="connsiteY18" fmla="*/ 3942566 h 3943081"/>
              <a:gd name="connsiteX19" fmla="*/ 675982 w 4502221"/>
              <a:gd name="connsiteY19" fmla="*/ 3037682 h 3943081"/>
              <a:gd name="connsiteX0" fmla="*/ 675982 w 4495136"/>
              <a:gd name="connsiteY0" fmla="*/ 3037682 h 3943081"/>
              <a:gd name="connsiteX1" fmla="*/ 625253 w 4495136"/>
              <a:gd name="connsiteY1" fmla="*/ 1624533 h 3943081"/>
              <a:gd name="connsiteX2" fmla="*/ 1171907 w 4495136"/>
              <a:gd name="connsiteY2" fmla="*/ 628803 h 3943081"/>
              <a:gd name="connsiteX3" fmla="*/ 1543303 w 4495136"/>
              <a:gd name="connsiteY3" fmla="*/ 188315 h 3943081"/>
              <a:gd name="connsiteX4" fmla="*/ 1953041 w 4495136"/>
              <a:gd name="connsiteY4" fmla="*/ 70500 h 3943081"/>
              <a:gd name="connsiteX5" fmla="*/ 2961045 w 4495136"/>
              <a:gd name="connsiteY5" fmla="*/ 47256 h 3943081"/>
              <a:gd name="connsiteX6" fmla="*/ 4021478 w 4495136"/>
              <a:gd name="connsiteY6" fmla="*/ 597793 h 3943081"/>
              <a:gd name="connsiteX7" fmla="*/ 4463171 w 4495136"/>
              <a:gd name="connsiteY7" fmla="*/ 394064 h 3943081"/>
              <a:gd name="connsiteX8" fmla="*/ 4451486 w 4495136"/>
              <a:gd name="connsiteY8" fmla="*/ 1379700 h 3943081"/>
              <a:gd name="connsiteX9" fmla="*/ 4312941 w 4495136"/>
              <a:gd name="connsiteY9" fmla="*/ 1532308 h 3943081"/>
              <a:gd name="connsiteX10" fmla="*/ 4458412 w 4495136"/>
              <a:gd name="connsiteY10" fmla="*/ 1546162 h 3943081"/>
              <a:gd name="connsiteX11" fmla="*/ 4457287 w 4495136"/>
              <a:gd name="connsiteY11" fmla="*/ 3936936 h 3943081"/>
              <a:gd name="connsiteX12" fmla="*/ 4192732 w 4495136"/>
              <a:gd name="connsiteY12" fmla="*/ 3939751 h 3943081"/>
              <a:gd name="connsiteX13" fmla="*/ 4001661 w 4495136"/>
              <a:gd name="connsiteY13" fmla="*/ 3785072 h 3943081"/>
              <a:gd name="connsiteX14" fmla="*/ 4051453 w 4495136"/>
              <a:gd name="connsiteY14" fmla="*/ 3940394 h 3943081"/>
              <a:gd name="connsiteX15" fmla="*/ 1500467 w 4495136"/>
              <a:gd name="connsiteY15" fmla="*/ 3942999 h 3943081"/>
              <a:gd name="connsiteX16" fmla="*/ 1576459 w 4495136"/>
              <a:gd name="connsiteY16" fmla="*/ 3760511 h 3943081"/>
              <a:gd name="connsiteX17" fmla="*/ 1248913 w 4495136"/>
              <a:gd name="connsiteY17" fmla="*/ 3940620 h 3943081"/>
              <a:gd name="connsiteX18" fmla="*/ 45340 w 4495136"/>
              <a:gd name="connsiteY18" fmla="*/ 3942566 h 3943081"/>
              <a:gd name="connsiteX19" fmla="*/ 675982 w 4495136"/>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234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143828 h 4049227"/>
              <a:gd name="connsiteX1" fmla="*/ 625253 w 4463171"/>
              <a:gd name="connsiteY1" fmla="*/ 1730679 h 4049227"/>
              <a:gd name="connsiteX2" fmla="*/ 1171907 w 4463171"/>
              <a:gd name="connsiteY2" fmla="*/ 734949 h 4049227"/>
              <a:gd name="connsiteX3" fmla="*/ 1543303 w 4463171"/>
              <a:gd name="connsiteY3" fmla="*/ 294461 h 4049227"/>
              <a:gd name="connsiteX4" fmla="*/ 1953041 w 4463171"/>
              <a:gd name="connsiteY4" fmla="*/ 176646 h 4049227"/>
              <a:gd name="connsiteX5" fmla="*/ 2961045 w 4463171"/>
              <a:gd name="connsiteY5" fmla="*/ 153402 h 4049227"/>
              <a:gd name="connsiteX6" fmla="*/ 4021478 w 4463171"/>
              <a:gd name="connsiteY6" fmla="*/ 713039 h 4049227"/>
              <a:gd name="connsiteX7" fmla="*/ 4463171 w 4463171"/>
              <a:gd name="connsiteY7" fmla="*/ 500210 h 4049227"/>
              <a:gd name="connsiteX8" fmla="*/ 4451486 w 4463171"/>
              <a:gd name="connsiteY8" fmla="*/ 1485846 h 4049227"/>
              <a:gd name="connsiteX9" fmla="*/ 4312941 w 4463171"/>
              <a:gd name="connsiteY9" fmla="*/ 1638454 h 4049227"/>
              <a:gd name="connsiteX10" fmla="*/ 4458412 w 4463171"/>
              <a:gd name="connsiteY10" fmla="*/ 1652308 h 4049227"/>
              <a:gd name="connsiteX11" fmla="*/ 4457287 w 4463171"/>
              <a:gd name="connsiteY11" fmla="*/ 4043082 h 4049227"/>
              <a:gd name="connsiteX12" fmla="*/ 4192732 w 4463171"/>
              <a:gd name="connsiteY12" fmla="*/ 4045897 h 4049227"/>
              <a:gd name="connsiteX13" fmla="*/ 4001661 w 4463171"/>
              <a:gd name="connsiteY13" fmla="*/ 3891218 h 4049227"/>
              <a:gd name="connsiteX14" fmla="*/ 4051453 w 4463171"/>
              <a:gd name="connsiteY14" fmla="*/ 4046540 h 4049227"/>
              <a:gd name="connsiteX15" fmla="*/ 1500467 w 4463171"/>
              <a:gd name="connsiteY15" fmla="*/ 4049145 h 4049227"/>
              <a:gd name="connsiteX16" fmla="*/ 1576459 w 4463171"/>
              <a:gd name="connsiteY16" fmla="*/ 3866657 h 4049227"/>
              <a:gd name="connsiteX17" fmla="*/ 1248913 w 4463171"/>
              <a:gd name="connsiteY17" fmla="*/ 4046766 h 4049227"/>
              <a:gd name="connsiteX18" fmla="*/ 45340 w 4463171"/>
              <a:gd name="connsiteY18" fmla="*/ 4048712 h 4049227"/>
              <a:gd name="connsiteX19" fmla="*/ 675982 w 4463171"/>
              <a:gd name="connsiteY19" fmla="*/ 3143828 h 4049227"/>
              <a:gd name="connsiteX0" fmla="*/ 675982 w 4463171"/>
              <a:gd name="connsiteY0" fmla="*/ 3637517 h 4542916"/>
              <a:gd name="connsiteX1" fmla="*/ 625253 w 4463171"/>
              <a:gd name="connsiteY1" fmla="*/ 2224368 h 4542916"/>
              <a:gd name="connsiteX2" fmla="*/ 1171907 w 4463171"/>
              <a:gd name="connsiteY2" fmla="*/ 1228638 h 4542916"/>
              <a:gd name="connsiteX3" fmla="*/ 1543303 w 4463171"/>
              <a:gd name="connsiteY3" fmla="*/ 788150 h 4542916"/>
              <a:gd name="connsiteX4" fmla="*/ 1953041 w 4463171"/>
              <a:gd name="connsiteY4" fmla="*/ 670335 h 4542916"/>
              <a:gd name="connsiteX5" fmla="*/ 2961045 w 4463171"/>
              <a:gd name="connsiteY5" fmla="*/ 647091 h 4542916"/>
              <a:gd name="connsiteX6" fmla="*/ 4021478 w 4463171"/>
              <a:gd name="connsiteY6" fmla="*/ 1206728 h 4542916"/>
              <a:gd name="connsiteX7" fmla="*/ 4463171 w 4463171"/>
              <a:gd name="connsiteY7" fmla="*/ 993899 h 4542916"/>
              <a:gd name="connsiteX8" fmla="*/ 4451486 w 4463171"/>
              <a:gd name="connsiteY8" fmla="*/ 1979535 h 4542916"/>
              <a:gd name="connsiteX9" fmla="*/ 4312941 w 4463171"/>
              <a:gd name="connsiteY9" fmla="*/ 2132143 h 4542916"/>
              <a:gd name="connsiteX10" fmla="*/ 4458412 w 4463171"/>
              <a:gd name="connsiteY10" fmla="*/ 2145997 h 4542916"/>
              <a:gd name="connsiteX11" fmla="*/ 4457287 w 4463171"/>
              <a:gd name="connsiteY11" fmla="*/ 4536771 h 4542916"/>
              <a:gd name="connsiteX12" fmla="*/ 4192732 w 4463171"/>
              <a:gd name="connsiteY12" fmla="*/ 4539586 h 4542916"/>
              <a:gd name="connsiteX13" fmla="*/ 4001661 w 4463171"/>
              <a:gd name="connsiteY13" fmla="*/ 4384907 h 4542916"/>
              <a:gd name="connsiteX14" fmla="*/ 4051453 w 4463171"/>
              <a:gd name="connsiteY14" fmla="*/ 4540229 h 4542916"/>
              <a:gd name="connsiteX15" fmla="*/ 1500467 w 4463171"/>
              <a:gd name="connsiteY15" fmla="*/ 4542834 h 4542916"/>
              <a:gd name="connsiteX16" fmla="*/ 1576459 w 4463171"/>
              <a:gd name="connsiteY16" fmla="*/ 4360346 h 4542916"/>
              <a:gd name="connsiteX17" fmla="*/ 1248913 w 4463171"/>
              <a:gd name="connsiteY17" fmla="*/ 4540455 h 4542916"/>
              <a:gd name="connsiteX18" fmla="*/ 45340 w 4463171"/>
              <a:gd name="connsiteY18" fmla="*/ 4542401 h 4542916"/>
              <a:gd name="connsiteX19" fmla="*/ 675982 w 4463171"/>
              <a:gd name="connsiteY19" fmla="*/ 3637517 h 4542916"/>
              <a:gd name="connsiteX0" fmla="*/ 675982 w 4463171"/>
              <a:gd name="connsiteY0" fmla="*/ 4017648 h 4923047"/>
              <a:gd name="connsiteX1" fmla="*/ 625253 w 4463171"/>
              <a:gd name="connsiteY1" fmla="*/ 2604499 h 4923047"/>
              <a:gd name="connsiteX2" fmla="*/ 1171907 w 4463171"/>
              <a:gd name="connsiteY2" fmla="*/ 1608769 h 4923047"/>
              <a:gd name="connsiteX3" fmla="*/ 1543303 w 4463171"/>
              <a:gd name="connsiteY3" fmla="*/ 1168281 h 4923047"/>
              <a:gd name="connsiteX4" fmla="*/ 1953041 w 4463171"/>
              <a:gd name="connsiteY4" fmla="*/ 1050466 h 4923047"/>
              <a:gd name="connsiteX5" fmla="*/ 2961045 w 4463171"/>
              <a:gd name="connsiteY5" fmla="*/ 1027222 h 4923047"/>
              <a:gd name="connsiteX6" fmla="*/ 4021478 w 4463171"/>
              <a:gd name="connsiteY6" fmla="*/ 1586859 h 4923047"/>
              <a:gd name="connsiteX7" fmla="*/ 4463171 w 4463171"/>
              <a:gd name="connsiteY7" fmla="*/ 1374030 h 4923047"/>
              <a:gd name="connsiteX8" fmla="*/ 4451486 w 4463171"/>
              <a:gd name="connsiteY8" fmla="*/ 2359666 h 4923047"/>
              <a:gd name="connsiteX9" fmla="*/ 4312941 w 4463171"/>
              <a:gd name="connsiteY9" fmla="*/ 2512274 h 4923047"/>
              <a:gd name="connsiteX10" fmla="*/ 4458412 w 4463171"/>
              <a:gd name="connsiteY10" fmla="*/ 2526128 h 4923047"/>
              <a:gd name="connsiteX11" fmla="*/ 4457287 w 4463171"/>
              <a:gd name="connsiteY11" fmla="*/ 4916902 h 4923047"/>
              <a:gd name="connsiteX12" fmla="*/ 4192732 w 4463171"/>
              <a:gd name="connsiteY12" fmla="*/ 4919717 h 4923047"/>
              <a:gd name="connsiteX13" fmla="*/ 4001661 w 4463171"/>
              <a:gd name="connsiteY13" fmla="*/ 4765038 h 4923047"/>
              <a:gd name="connsiteX14" fmla="*/ 4051453 w 4463171"/>
              <a:gd name="connsiteY14" fmla="*/ 4920360 h 4923047"/>
              <a:gd name="connsiteX15" fmla="*/ 1500467 w 4463171"/>
              <a:gd name="connsiteY15" fmla="*/ 4922965 h 4923047"/>
              <a:gd name="connsiteX16" fmla="*/ 1576459 w 4463171"/>
              <a:gd name="connsiteY16" fmla="*/ 4740477 h 4923047"/>
              <a:gd name="connsiteX17" fmla="*/ 1248913 w 4463171"/>
              <a:gd name="connsiteY17" fmla="*/ 4920586 h 4923047"/>
              <a:gd name="connsiteX18" fmla="*/ 45340 w 4463171"/>
              <a:gd name="connsiteY18" fmla="*/ 4922532 h 4923047"/>
              <a:gd name="connsiteX19" fmla="*/ 675982 w 4463171"/>
              <a:gd name="connsiteY19" fmla="*/ 4017648 h 4923047"/>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068539 h 4973938"/>
              <a:gd name="connsiteX1" fmla="*/ 625253 w 4463171"/>
              <a:gd name="connsiteY1" fmla="*/ 2655390 h 4973938"/>
              <a:gd name="connsiteX2" fmla="*/ 1171907 w 4463171"/>
              <a:gd name="connsiteY2" fmla="*/ 1659660 h 4973938"/>
              <a:gd name="connsiteX3" fmla="*/ 1543303 w 4463171"/>
              <a:gd name="connsiteY3" fmla="*/ 1219172 h 4973938"/>
              <a:gd name="connsiteX4" fmla="*/ 1953041 w 4463171"/>
              <a:gd name="connsiteY4" fmla="*/ 1101357 h 4973938"/>
              <a:gd name="connsiteX5" fmla="*/ 2961045 w 4463171"/>
              <a:gd name="connsiteY5" fmla="*/ 1078113 h 4973938"/>
              <a:gd name="connsiteX6" fmla="*/ 4021478 w 4463171"/>
              <a:gd name="connsiteY6" fmla="*/ 1637750 h 4973938"/>
              <a:gd name="connsiteX7" fmla="*/ 4463171 w 4463171"/>
              <a:gd name="connsiteY7" fmla="*/ 1424921 h 4973938"/>
              <a:gd name="connsiteX8" fmla="*/ 4451486 w 4463171"/>
              <a:gd name="connsiteY8" fmla="*/ 2410557 h 4973938"/>
              <a:gd name="connsiteX9" fmla="*/ 4312941 w 4463171"/>
              <a:gd name="connsiteY9" fmla="*/ 2563165 h 4973938"/>
              <a:gd name="connsiteX10" fmla="*/ 4458412 w 4463171"/>
              <a:gd name="connsiteY10" fmla="*/ 2577019 h 4973938"/>
              <a:gd name="connsiteX11" fmla="*/ 4457287 w 4463171"/>
              <a:gd name="connsiteY11" fmla="*/ 4967793 h 4973938"/>
              <a:gd name="connsiteX12" fmla="*/ 4192732 w 4463171"/>
              <a:gd name="connsiteY12" fmla="*/ 4970608 h 4973938"/>
              <a:gd name="connsiteX13" fmla="*/ 4001661 w 4463171"/>
              <a:gd name="connsiteY13" fmla="*/ 4815929 h 4973938"/>
              <a:gd name="connsiteX14" fmla="*/ 4051453 w 4463171"/>
              <a:gd name="connsiteY14" fmla="*/ 4971251 h 4973938"/>
              <a:gd name="connsiteX15" fmla="*/ 1500467 w 4463171"/>
              <a:gd name="connsiteY15" fmla="*/ 4973856 h 4973938"/>
              <a:gd name="connsiteX16" fmla="*/ 1576459 w 4463171"/>
              <a:gd name="connsiteY16" fmla="*/ 4791368 h 4973938"/>
              <a:gd name="connsiteX17" fmla="*/ 1248913 w 4463171"/>
              <a:gd name="connsiteY17" fmla="*/ 4971477 h 4973938"/>
              <a:gd name="connsiteX18" fmla="*/ 45340 w 4463171"/>
              <a:gd name="connsiteY18" fmla="*/ 4973423 h 4973938"/>
              <a:gd name="connsiteX19" fmla="*/ 675982 w 4463171"/>
              <a:gd name="connsiteY19" fmla="*/ 4068539 h 4973938"/>
              <a:gd name="connsiteX0" fmla="*/ 675982 w 4463171"/>
              <a:gd name="connsiteY0" fmla="*/ 4065604 h 4971003"/>
              <a:gd name="connsiteX1" fmla="*/ 625253 w 4463171"/>
              <a:gd name="connsiteY1" fmla="*/ 2652455 h 4971003"/>
              <a:gd name="connsiteX2" fmla="*/ 1171907 w 4463171"/>
              <a:gd name="connsiteY2" fmla="*/ 1656725 h 4971003"/>
              <a:gd name="connsiteX3" fmla="*/ 1543303 w 4463171"/>
              <a:gd name="connsiteY3" fmla="*/ 1216237 h 4971003"/>
              <a:gd name="connsiteX4" fmla="*/ 1953041 w 4463171"/>
              <a:gd name="connsiteY4" fmla="*/ 1098422 h 4971003"/>
              <a:gd name="connsiteX5" fmla="*/ 2947397 w 4463171"/>
              <a:gd name="connsiteY5" fmla="*/ 1079727 h 4971003"/>
              <a:gd name="connsiteX6" fmla="*/ 4021478 w 4463171"/>
              <a:gd name="connsiteY6" fmla="*/ 1634815 h 4971003"/>
              <a:gd name="connsiteX7" fmla="*/ 4463171 w 4463171"/>
              <a:gd name="connsiteY7" fmla="*/ 1421986 h 4971003"/>
              <a:gd name="connsiteX8" fmla="*/ 4451486 w 4463171"/>
              <a:gd name="connsiteY8" fmla="*/ 2407622 h 4971003"/>
              <a:gd name="connsiteX9" fmla="*/ 4312941 w 4463171"/>
              <a:gd name="connsiteY9" fmla="*/ 2560230 h 4971003"/>
              <a:gd name="connsiteX10" fmla="*/ 4458412 w 4463171"/>
              <a:gd name="connsiteY10" fmla="*/ 2574084 h 4971003"/>
              <a:gd name="connsiteX11" fmla="*/ 4457287 w 4463171"/>
              <a:gd name="connsiteY11" fmla="*/ 4964858 h 4971003"/>
              <a:gd name="connsiteX12" fmla="*/ 4192732 w 4463171"/>
              <a:gd name="connsiteY12" fmla="*/ 4967673 h 4971003"/>
              <a:gd name="connsiteX13" fmla="*/ 4001661 w 4463171"/>
              <a:gd name="connsiteY13" fmla="*/ 4812994 h 4971003"/>
              <a:gd name="connsiteX14" fmla="*/ 4051453 w 4463171"/>
              <a:gd name="connsiteY14" fmla="*/ 4968316 h 4971003"/>
              <a:gd name="connsiteX15" fmla="*/ 1500467 w 4463171"/>
              <a:gd name="connsiteY15" fmla="*/ 4970921 h 4971003"/>
              <a:gd name="connsiteX16" fmla="*/ 1576459 w 4463171"/>
              <a:gd name="connsiteY16" fmla="*/ 4788433 h 4971003"/>
              <a:gd name="connsiteX17" fmla="*/ 1248913 w 4463171"/>
              <a:gd name="connsiteY17" fmla="*/ 4968542 h 4971003"/>
              <a:gd name="connsiteX18" fmla="*/ 45340 w 4463171"/>
              <a:gd name="connsiteY18" fmla="*/ 4970488 h 4971003"/>
              <a:gd name="connsiteX19" fmla="*/ 675982 w 4463171"/>
              <a:gd name="connsiteY19" fmla="*/ 4065604 h 4971003"/>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434546 h 5339945"/>
              <a:gd name="connsiteX1" fmla="*/ 625253 w 4463171"/>
              <a:gd name="connsiteY1" fmla="*/ 3021397 h 5339945"/>
              <a:gd name="connsiteX2" fmla="*/ 1171907 w 4463171"/>
              <a:gd name="connsiteY2" fmla="*/ 2025667 h 5339945"/>
              <a:gd name="connsiteX3" fmla="*/ 1543303 w 4463171"/>
              <a:gd name="connsiteY3" fmla="*/ 1585179 h 5339945"/>
              <a:gd name="connsiteX4" fmla="*/ 1953041 w 4463171"/>
              <a:gd name="connsiteY4" fmla="*/ 1467364 h 5339945"/>
              <a:gd name="connsiteX5" fmla="*/ 2947397 w 4463171"/>
              <a:gd name="connsiteY5" fmla="*/ 1448669 h 5339945"/>
              <a:gd name="connsiteX6" fmla="*/ 4021478 w 4463171"/>
              <a:gd name="connsiteY6" fmla="*/ 2003757 h 5339945"/>
              <a:gd name="connsiteX7" fmla="*/ 4463171 w 4463171"/>
              <a:gd name="connsiteY7" fmla="*/ 1790928 h 5339945"/>
              <a:gd name="connsiteX8" fmla="*/ 4451486 w 4463171"/>
              <a:gd name="connsiteY8" fmla="*/ 2776564 h 5339945"/>
              <a:gd name="connsiteX9" fmla="*/ 4312941 w 4463171"/>
              <a:gd name="connsiteY9" fmla="*/ 2929172 h 5339945"/>
              <a:gd name="connsiteX10" fmla="*/ 4458412 w 4463171"/>
              <a:gd name="connsiteY10" fmla="*/ 2943026 h 5339945"/>
              <a:gd name="connsiteX11" fmla="*/ 4457287 w 4463171"/>
              <a:gd name="connsiteY11" fmla="*/ 5333800 h 5339945"/>
              <a:gd name="connsiteX12" fmla="*/ 4192732 w 4463171"/>
              <a:gd name="connsiteY12" fmla="*/ 5336615 h 5339945"/>
              <a:gd name="connsiteX13" fmla="*/ 4001661 w 4463171"/>
              <a:gd name="connsiteY13" fmla="*/ 5181936 h 5339945"/>
              <a:gd name="connsiteX14" fmla="*/ 4051453 w 4463171"/>
              <a:gd name="connsiteY14" fmla="*/ 5337258 h 5339945"/>
              <a:gd name="connsiteX15" fmla="*/ 1500467 w 4463171"/>
              <a:gd name="connsiteY15" fmla="*/ 5339863 h 5339945"/>
              <a:gd name="connsiteX16" fmla="*/ 1576459 w 4463171"/>
              <a:gd name="connsiteY16" fmla="*/ 5157375 h 5339945"/>
              <a:gd name="connsiteX17" fmla="*/ 1248913 w 4463171"/>
              <a:gd name="connsiteY17" fmla="*/ 5337484 h 5339945"/>
              <a:gd name="connsiteX18" fmla="*/ 45340 w 4463171"/>
              <a:gd name="connsiteY18" fmla="*/ 5339430 h 5339945"/>
              <a:gd name="connsiteX19" fmla="*/ 675982 w 4463171"/>
              <a:gd name="connsiteY19" fmla="*/ 4434546 h 5339945"/>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3041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849749 w 4636938"/>
              <a:gd name="connsiteY0" fmla="*/ 4446490 h 5351889"/>
              <a:gd name="connsiteX1" fmla="*/ 799020 w 4636938"/>
              <a:gd name="connsiteY1" fmla="*/ 3033341 h 5351889"/>
              <a:gd name="connsiteX2" fmla="*/ 1354773 w 4636938"/>
              <a:gd name="connsiteY2" fmla="*/ 2037611 h 5351889"/>
              <a:gd name="connsiteX3" fmla="*/ 1717070 w 4636938"/>
              <a:gd name="connsiteY3" fmla="*/ 1597123 h 5351889"/>
              <a:gd name="connsiteX4" fmla="*/ 2131357 w 4636938"/>
              <a:gd name="connsiteY4" fmla="*/ 1479308 h 5351889"/>
              <a:gd name="connsiteX5" fmla="*/ 3121164 w 4636938"/>
              <a:gd name="connsiteY5" fmla="*/ 1460613 h 5351889"/>
              <a:gd name="connsiteX6" fmla="*/ 4195245 w 4636938"/>
              <a:gd name="connsiteY6" fmla="*/ 2015701 h 5351889"/>
              <a:gd name="connsiteX7" fmla="*/ 4636938 w 4636938"/>
              <a:gd name="connsiteY7" fmla="*/ 1802872 h 5351889"/>
              <a:gd name="connsiteX8" fmla="*/ 4625253 w 4636938"/>
              <a:gd name="connsiteY8" fmla="*/ 2788508 h 5351889"/>
              <a:gd name="connsiteX9" fmla="*/ 4486708 w 4636938"/>
              <a:gd name="connsiteY9" fmla="*/ 2941116 h 5351889"/>
              <a:gd name="connsiteX10" fmla="*/ 4632179 w 4636938"/>
              <a:gd name="connsiteY10" fmla="*/ 2954970 h 5351889"/>
              <a:gd name="connsiteX11" fmla="*/ 4631054 w 4636938"/>
              <a:gd name="connsiteY11" fmla="*/ 5345744 h 5351889"/>
              <a:gd name="connsiteX12" fmla="*/ 4366499 w 4636938"/>
              <a:gd name="connsiteY12" fmla="*/ 5348559 h 5351889"/>
              <a:gd name="connsiteX13" fmla="*/ 4175428 w 4636938"/>
              <a:gd name="connsiteY13" fmla="*/ 5193880 h 5351889"/>
              <a:gd name="connsiteX14" fmla="*/ 4225220 w 4636938"/>
              <a:gd name="connsiteY14" fmla="*/ 5349202 h 5351889"/>
              <a:gd name="connsiteX15" fmla="*/ 1674234 w 4636938"/>
              <a:gd name="connsiteY15" fmla="*/ 5351807 h 5351889"/>
              <a:gd name="connsiteX16" fmla="*/ 1750226 w 4636938"/>
              <a:gd name="connsiteY16" fmla="*/ 5169319 h 5351889"/>
              <a:gd name="connsiteX17" fmla="*/ 1422680 w 4636938"/>
              <a:gd name="connsiteY17" fmla="*/ 5349428 h 5351889"/>
              <a:gd name="connsiteX18" fmla="*/ 219107 w 4636938"/>
              <a:gd name="connsiteY18" fmla="*/ 5351374 h 5351889"/>
              <a:gd name="connsiteX19" fmla="*/ 849749 w 4636938"/>
              <a:gd name="connsiteY19" fmla="*/ 4446490 h 5351889"/>
              <a:gd name="connsiteX0" fmla="*/ 1170230 w 4957419"/>
              <a:gd name="connsiteY0" fmla="*/ 4446490 h 5351889"/>
              <a:gd name="connsiteX1" fmla="*/ 1119501 w 4957419"/>
              <a:gd name="connsiteY1" fmla="*/ 3033341 h 5351889"/>
              <a:gd name="connsiteX2" fmla="*/ 1675254 w 4957419"/>
              <a:gd name="connsiteY2" fmla="*/ 2037611 h 5351889"/>
              <a:gd name="connsiteX3" fmla="*/ 2037551 w 4957419"/>
              <a:gd name="connsiteY3" fmla="*/ 1597123 h 5351889"/>
              <a:gd name="connsiteX4" fmla="*/ 2451838 w 4957419"/>
              <a:gd name="connsiteY4" fmla="*/ 1479308 h 5351889"/>
              <a:gd name="connsiteX5" fmla="*/ 3441645 w 4957419"/>
              <a:gd name="connsiteY5" fmla="*/ 1460613 h 5351889"/>
              <a:gd name="connsiteX6" fmla="*/ 4515726 w 4957419"/>
              <a:gd name="connsiteY6" fmla="*/ 2015701 h 5351889"/>
              <a:gd name="connsiteX7" fmla="*/ 4957419 w 4957419"/>
              <a:gd name="connsiteY7" fmla="*/ 1802872 h 5351889"/>
              <a:gd name="connsiteX8" fmla="*/ 4945734 w 4957419"/>
              <a:gd name="connsiteY8" fmla="*/ 2788508 h 5351889"/>
              <a:gd name="connsiteX9" fmla="*/ 4807189 w 4957419"/>
              <a:gd name="connsiteY9" fmla="*/ 2941116 h 5351889"/>
              <a:gd name="connsiteX10" fmla="*/ 4952660 w 4957419"/>
              <a:gd name="connsiteY10" fmla="*/ 2954970 h 5351889"/>
              <a:gd name="connsiteX11" fmla="*/ 4951535 w 4957419"/>
              <a:gd name="connsiteY11" fmla="*/ 5345744 h 5351889"/>
              <a:gd name="connsiteX12" fmla="*/ 4686980 w 4957419"/>
              <a:gd name="connsiteY12" fmla="*/ 5348559 h 5351889"/>
              <a:gd name="connsiteX13" fmla="*/ 4495909 w 4957419"/>
              <a:gd name="connsiteY13" fmla="*/ 5193880 h 5351889"/>
              <a:gd name="connsiteX14" fmla="*/ 4545701 w 4957419"/>
              <a:gd name="connsiteY14" fmla="*/ 5349202 h 5351889"/>
              <a:gd name="connsiteX15" fmla="*/ 1994715 w 4957419"/>
              <a:gd name="connsiteY15" fmla="*/ 5351807 h 5351889"/>
              <a:gd name="connsiteX16" fmla="*/ 2070707 w 4957419"/>
              <a:gd name="connsiteY16" fmla="*/ 5169319 h 5351889"/>
              <a:gd name="connsiteX17" fmla="*/ 1743161 w 4957419"/>
              <a:gd name="connsiteY17" fmla="*/ 5349428 h 5351889"/>
              <a:gd name="connsiteX18" fmla="*/ 539588 w 4957419"/>
              <a:gd name="connsiteY18" fmla="*/ 5351374 h 5351889"/>
              <a:gd name="connsiteX19" fmla="*/ 1170230 w 4957419"/>
              <a:gd name="connsiteY19" fmla="*/ 4446490 h 5351889"/>
              <a:gd name="connsiteX0" fmla="*/ 975020 w 4762209"/>
              <a:gd name="connsiteY0" fmla="*/ 4446490 h 5351889"/>
              <a:gd name="connsiteX1" fmla="*/ 924291 w 4762209"/>
              <a:gd name="connsiteY1" fmla="*/ 3033341 h 5351889"/>
              <a:gd name="connsiteX2" fmla="*/ 1480044 w 4762209"/>
              <a:gd name="connsiteY2" fmla="*/ 2037611 h 5351889"/>
              <a:gd name="connsiteX3" fmla="*/ 1842341 w 4762209"/>
              <a:gd name="connsiteY3" fmla="*/ 1597123 h 5351889"/>
              <a:gd name="connsiteX4" fmla="*/ 2256628 w 4762209"/>
              <a:gd name="connsiteY4" fmla="*/ 1479308 h 5351889"/>
              <a:gd name="connsiteX5" fmla="*/ 3246435 w 4762209"/>
              <a:gd name="connsiteY5" fmla="*/ 1460613 h 5351889"/>
              <a:gd name="connsiteX6" fmla="*/ 4320516 w 4762209"/>
              <a:gd name="connsiteY6" fmla="*/ 2015701 h 5351889"/>
              <a:gd name="connsiteX7" fmla="*/ 4762209 w 4762209"/>
              <a:gd name="connsiteY7" fmla="*/ 1802872 h 5351889"/>
              <a:gd name="connsiteX8" fmla="*/ 4750524 w 4762209"/>
              <a:gd name="connsiteY8" fmla="*/ 2788508 h 5351889"/>
              <a:gd name="connsiteX9" fmla="*/ 4611979 w 4762209"/>
              <a:gd name="connsiteY9" fmla="*/ 2941116 h 5351889"/>
              <a:gd name="connsiteX10" fmla="*/ 4757450 w 4762209"/>
              <a:gd name="connsiteY10" fmla="*/ 2954970 h 5351889"/>
              <a:gd name="connsiteX11" fmla="*/ 4756325 w 4762209"/>
              <a:gd name="connsiteY11" fmla="*/ 5345744 h 5351889"/>
              <a:gd name="connsiteX12" fmla="*/ 4491770 w 4762209"/>
              <a:gd name="connsiteY12" fmla="*/ 5348559 h 5351889"/>
              <a:gd name="connsiteX13" fmla="*/ 4300699 w 4762209"/>
              <a:gd name="connsiteY13" fmla="*/ 5193880 h 5351889"/>
              <a:gd name="connsiteX14" fmla="*/ 4350491 w 4762209"/>
              <a:gd name="connsiteY14" fmla="*/ 5349202 h 5351889"/>
              <a:gd name="connsiteX15" fmla="*/ 1799505 w 4762209"/>
              <a:gd name="connsiteY15" fmla="*/ 5351807 h 5351889"/>
              <a:gd name="connsiteX16" fmla="*/ 1875497 w 4762209"/>
              <a:gd name="connsiteY16" fmla="*/ 5169319 h 5351889"/>
              <a:gd name="connsiteX17" fmla="*/ 1547951 w 4762209"/>
              <a:gd name="connsiteY17" fmla="*/ 5349428 h 5351889"/>
              <a:gd name="connsiteX18" fmla="*/ 344378 w 4762209"/>
              <a:gd name="connsiteY18" fmla="*/ 5351374 h 5351889"/>
              <a:gd name="connsiteX19" fmla="*/ 975020 w 4762209"/>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1569976 w 5357165"/>
              <a:gd name="connsiteY0" fmla="*/ 4446490 h 5351889"/>
              <a:gd name="connsiteX1" fmla="*/ 1519247 w 5357165"/>
              <a:gd name="connsiteY1" fmla="*/ 3033341 h 5351889"/>
              <a:gd name="connsiteX2" fmla="*/ 2075000 w 5357165"/>
              <a:gd name="connsiteY2" fmla="*/ 2037611 h 5351889"/>
              <a:gd name="connsiteX3" fmla="*/ 2437297 w 5357165"/>
              <a:gd name="connsiteY3" fmla="*/ 1597123 h 5351889"/>
              <a:gd name="connsiteX4" fmla="*/ 2851584 w 5357165"/>
              <a:gd name="connsiteY4" fmla="*/ 1479308 h 5351889"/>
              <a:gd name="connsiteX5" fmla="*/ 3841391 w 5357165"/>
              <a:gd name="connsiteY5" fmla="*/ 1460613 h 5351889"/>
              <a:gd name="connsiteX6" fmla="*/ 4915472 w 5357165"/>
              <a:gd name="connsiteY6" fmla="*/ 2015701 h 5351889"/>
              <a:gd name="connsiteX7" fmla="*/ 5357165 w 5357165"/>
              <a:gd name="connsiteY7" fmla="*/ 1802872 h 5351889"/>
              <a:gd name="connsiteX8" fmla="*/ 5345480 w 5357165"/>
              <a:gd name="connsiteY8" fmla="*/ 2788508 h 5351889"/>
              <a:gd name="connsiteX9" fmla="*/ 5206935 w 5357165"/>
              <a:gd name="connsiteY9" fmla="*/ 2941116 h 5351889"/>
              <a:gd name="connsiteX10" fmla="*/ 5352406 w 5357165"/>
              <a:gd name="connsiteY10" fmla="*/ 2954970 h 5351889"/>
              <a:gd name="connsiteX11" fmla="*/ 5351281 w 5357165"/>
              <a:gd name="connsiteY11" fmla="*/ 5345744 h 5351889"/>
              <a:gd name="connsiteX12" fmla="*/ 5086726 w 5357165"/>
              <a:gd name="connsiteY12" fmla="*/ 5348559 h 5351889"/>
              <a:gd name="connsiteX13" fmla="*/ 4895655 w 5357165"/>
              <a:gd name="connsiteY13" fmla="*/ 5193880 h 5351889"/>
              <a:gd name="connsiteX14" fmla="*/ 4945447 w 5357165"/>
              <a:gd name="connsiteY14" fmla="*/ 5349202 h 5351889"/>
              <a:gd name="connsiteX15" fmla="*/ 2394461 w 5357165"/>
              <a:gd name="connsiteY15" fmla="*/ 5351807 h 5351889"/>
              <a:gd name="connsiteX16" fmla="*/ 2470453 w 5357165"/>
              <a:gd name="connsiteY16" fmla="*/ 5169319 h 5351889"/>
              <a:gd name="connsiteX17" fmla="*/ 2142907 w 5357165"/>
              <a:gd name="connsiteY17" fmla="*/ 5349428 h 5351889"/>
              <a:gd name="connsiteX18" fmla="*/ 939334 w 5357165"/>
              <a:gd name="connsiteY18" fmla="*/ 5351374 h 5351889"/>
              <a:gd name="connsiteX19" fmla="*/ 1569976 w 5357165"/>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942"/>
              <a:gd name="connsiteX1" fmla="*/ 1515788 w 5353706"/>
              <a:gd name="connsiteY1" fmla="*/ 3033341 h 5351942"/>
              <a:gd name="connsiteX2" fmla="*/ 2071541 w 5353706"/>
              <a:gd name="connsiteY2" fmla="*/ 2037611 h 5351942"/>
              <a:gd name="connsiteX3" fmla="*/ 2433838 w 5353706"/>
              <a:gd name="connsiteY3" fmla="*/ 1597123 h 5351942"/>
              <a:gd name="connsiteX4" fmla="*/ 2848125 w 5353706"/>
              <a:gd name="connsiteY4" fmla="*/ 1479308 h 5351942"/>
              <a:gd name="connsiteX5" fmla="*/ 3837932 w 5353706"/>
              <a:gd name="connsiteY5" fmla="*/ 1460613 h 5351942"/>
              <a:gd name="connsiteX6" fmla="*/ 4912013 w 5353706"/>
              <a:gd name="connsiteY6" fmla="*/ 2015701 h 5351942"/>
              <a:gd name="connsiteX7" fmla="*/ 5353706 w 5353706"/>
              <a:gd name="connsiteY7" fmla="*/ 1802872 h 5351942"/>
              <a:gd name="connsiteX8" fmla="*/ 5342021 w 5353706"/>
              <a:gd name="connsiteY8" fmla="*/ 2788508 h 5351942"/>
              <a:gd name="connsiteX9" fmla="*/ 5203476 w 5353706"/>
              <a:gd name="connsiteY9" fmla="*/ 2941116 h 5351942"/>
              <a:gd name="connsiteX10" fmla="*/ 5348947 w 5353706"/>
              <a:gd name="connsiteY10" fmla="*/ 2954970 h 5351942"/>
              <a:gd name="connsiteX11" fmla="*/ 5347822 w 5353706"/>
              <a:gd name="connsiteY11" fmla="*/ 5345744 h 5351942"/>
              <a:gd name="connsiteX12" fmla="*/ 5083267 w 5353706"/>
              <a:gd name="connsiteY12" fmla="*/ 5348559 h 5351942"/>
              <a:gd name="connsiteX13" fmla="*/ 4892196 w 5353706"/>
              <a:gd name="connsiteY13" fmla="*/ 5193880 h 5351942"/>
              <a:gd name="connsiteX14" fmla="*/ 4941988 w 5353706"/>
              <a:gd name="connsiteY14" fmla="*/ 5349202 h 5351942"/>
              <a:gd name="connsiteX15" fmla="*/ 2391002 w 5353706"/>
              <a:gd name="connsiteY15" fmla="*/ 5351807 h 5351942"/>
              <a:gd name="connsiteX16" fmla="*/ 2466994 w 5353706"/>
              <a:gd name="connsiteY16" fmla="*/ 5169319 h 5351942"/>
              <a:gd name="connsiteX17" fmla="*/ 2139448 w 5353706"/>
              <a:gd name="connsiteY17" fmla="*/ 5349428 h 5351942"/>
              <a:gd name="connsiteX18" fmla="*/ 935875 w 5353706"/>
              <a:gd name="connsiteY18" fmla="*/ 5351374 h 5351942"/>
              <a:gd name="connsiteX19" fmla="*/ 1566517 w 5353706"/>
              <a:gd name="connsiteY19" fmla="*/ 4446490 h 5351942"/>
              <a:gd name="connsiteX0" fmla="*/ 1566517 w 5353706"/>
              <a:gd name="connsiteY0" fmla="*/ 4446490 h 5351807"/>
              <a:gd name="connsiteX1" fmla="*/ 1515788 w 5353706"/>
              <a:gd name="connsiteY1" fmla="*/ 3033341 h 5351807"/>
              <a:gd name="connsiteX2" fmla="*/ 2071541 w 5353706"/>
              <a:gd name="connsiteY2" fmla="*/ 2037611 h 5351807"/>
              <a:gd name="connsiteX3" fmla="*/ 2433838 w 5353706"/>
              <a:gd name="connsiteY3" fmla="*/ 1597123 h 5351807"/>
              <a:gd name="connsiteX4" fmla="*/ 2848125 w 5353706"/>
              <a:gd name="connsiteY4" fmla="*/ 1479308 h 5351807"/>
              <a:gd name="connsiteX5" fmla="*/ 3837932 w 5353706"/>
              <a:gd name="connsiteY5" fmla="*/ 1460613 h 5351807"/>
              <a:gd name="connsiteX6" fmla="*/ 4912013 w 5353706"/>
              <a:gd name="connsiteY6" fmla="*/ 2015701 h 5351807"/>
              <a:gd name="connsiteX7" fmla="*/ 5353706 w 5353706"/>
              <a:gd name="connsiteY7" fmla="*/ 1802872 h 5351807"/>
              <a:gd name="connsiteX8" fmla="*/ 5342021 w 5353706"/>
              <a:gd name="connsiteY8" fmla="*/ 2788508 h 5351807"/>
              <a:gd name="connsiteX9" fmla="*/ 5203476 w 5353706"/>
              <a:gd name="connsiteY9" fmla="*/ 2941116 h 5351807"/>
              <a:gd name="connsiteX10" fmla="*/ 5348947 w 5353706"/>
              <a:gd name="connsiteY10" fmla="*/ 2954970 h 5351807"/>
              <a:gd name="connsiteX11" fmla="*/ 5347822 w 5353706"/>
              <a:gd name="connsiteY11" fmla="*/ 5345744 h 5351807"/>
              <a:gd name="connsiteX12" fmla="*/ 5083267 w 5353706"/>
              <a:gd name="connsiteY12" fmla="*/ 5348559 h 5351807"/>
              <a:gd name="connsiteX13" fmla="*/ 4892196 w 5353706"/>
              <a:gd name="connsiteY13" fmla="*/ 5193880 h 5351807"/>
              <a:gd name="connsiteX14" fmla="*/ 4941988 w 5353706"/>
              <a:gd name="connsiteY14" fmla="*/ 5349202 h 5351807"/>
              <a:gd name="connsiteX15" fmla="*/ 2391002 w 5353706"/>
              <a:gd name="connsiteY15" fmla="*/ 5351807 h 5351807"/>
              <a:gd name="connsiteX16" fmla="*/ 2466994 w 5353706"/>
              <a:gd name="connsiteY16" fmla="*/ 5169319 h 5351807"/>
              <a:gd name="connsiteX17" fmla="*/ 2139448 w 5353706"/>
              <a:gd name="connsiteY17" fmla="*/ 5349428 h 5351807"/>
              <a:gd name="connsiteX18" fmla="*/ 935875 w 5353706"/>
              <a:gd name="connsiteY18" fmla="*/ 5351374 h 5351807"/>
              <a:gd name="connsiteX19" fmla="*/ 1566517 w 5353706"/>
              <a:gd name="connsiteY19" fmla="*/ 4446490 h 5351807"/>
              <a:gd name="connsiteX0" fmla="*/ 1566517 w 5353706"/>
              <a:gd name="connsiteY0" fmla="*/ 4719531 h 5624848"/>
              <a:gd name="connsiteX1" fmla="*/ 1515788 w 5353706"/>
              <a:gd name="connsiteY1" fmla="*/ 3306382 h 5624848"/>
              <a:gd name="connsiteX2" fmla="*/ 2071541 w 5353706"/>
              <a:gd name="connsiteY2" fmla="*/ 2310652 h 5624848"/>
              <a:gd name="connsiteX3" fmla="*/ 1851332 w 5353706"/>
              <a:gd name="connsiteY3" fmla="*/ 908351 h 5624848"/>
              <a:gd name="connsiteX4" fmla="*/ 2848125 w 5353706"/>
              <a:gd name="connsiteY4" fmla="*/ 1752349 h 5624848"/>
              <a:gd name="connsiteX5" fmla="*/ 3837932 w 5353706"/>
              <a:gd name="connsiteY5" fmla="*/ 1733654 h 5624848"/>
              <a:gd name="connsiteX6" fmla="*/ 4912013 w 5353706"/>
              <a:gd name="connsiteY6" fmla="*/ 2288742 h 5624848"/>
              <a:gd name="connsiteX7" fmla="*/ 5353706 w 5353706"/>
              <a:gd name="connsiteY7" fmla="*/ 2075913 h 5624848"/>
              <a:gd name="connsiteX8" fmla="*/ 5342021 w 5353706"/>
              <a:gd name="connsiteY8" fmla="*/ 3061549 h 5624848"/>
              <a:gd name="connsiteX9" fmla="*/ 5203476 w 5353706"/>
              <a:gd name="connsiteY9" fmla="*/ 3214157 h 5624848"/>
              <a:gd name="connsiteX10" fmla="*/ 5348947 w 5353706"/>
              <a:gd name="connsiteY10" fmla="*/ 3228011 h 5624848"/>
              <a:gd name="connsiteX11" fmla="*/ 5347822 w 5353706"/>
              <a:gd name="connsiteY11" fmla="*/ 5618785 h 5624848"/>
              <a:gd name="connsiteX12" fmla="*/ 5083267 w 5353706"/>
              <a:gd name="connsiteY12" fmla="*/ 5621600 h 5624848"/>
              <a:gd name="connsiteX13" fmla="*/ 4892196 w 5353706"/>
              <a:gd name="connsiteY13" fmla="*/ 5466921 h 5624848"/>
              <a:gd name="connsiteX14" fmla="*/ 4941988 w 5353706"/>
              <a:gd name="connsiteY14" fmla="*/ 5622243 h 5624848"/>
              <a:gd name="connsiteX15" fmla="*/ 2391002 w 5353706"/>
              <a:gd name="connsiteY15" fmla="*/ 5624848 h 5624848"/>
              <a:gd name="connsiteX16" fmla="*/ 2466994 w 5353706"/>
              <a:gd name="connsiteY16" fmla="*/ 5442360 h 5624848"/>
              <a:gd name="connsiteX17" fmla="*/ 2139448 w 5353706"/>
              <a:gd name="connsiteY17" fmla="*/ 5622469 h 5624848"/>
              <a:gd name="connsiteX18" fmla="*/ 935875 w 5353706"/>
              <a:gd name="connsiteY18" fmla="*/ 5624415 h 5624848"/>
              <a:gd name="connsiteX19" fmla="*/ 1566517 w 5353706"/>
              <a:gd name="connsiteY19" fmla="*/ 4719531 h 5624848"/>
              <a:gd name="connsiteX0" fmla="*/ 1566517 w 5353706"/>
              <a:gd name="connsiteY0" fmla="*/ 4446491 h 5351808"/>
              <a:gd name="connsiteX1" fmla="*/ 1515788 w 5353706"/>
              <a:gd name="connsiteY1" fmla="*/ 3033342 h 5351808"/>
              <a:gd name="connsiteX2" fmla="*/ 2071541 w 5353706"/>
              <a:gd name="connsiteY2" fmla="*/ 2037612 h 5351808"/>
              <a:gd name="connsiteX3" fmla="*/ 2054532 w 5353706"/>
              <a:gd name="connsiteY3" fmla="*/ 1082351 h 5351808"/>
              <a:gd name="connsiteX4" fmla="*/ 2848125 w 5353706"/>
              <a:gd name="connsiteY4" fmla="*/ 1479309 h 5351808"/>
              <a:gd name="connsiteX5" fmla="*/ 3837932 w 5353706"/>
              <a:gd name="connsiteY5" fmla="*/ 1460614 h 5351808"/>
              <a:gd name="connsiteX6" fmla="*/ 4912013 w 5353706"/>
              <a:gd name="connsiteY6" fmla="*/ 2015702 h 5351808"/>
              <a:gd name="connsiteX7" fmla="*/ 5353706 w 5353706"/>
              <a:gd name="connsiteY7" fmla="*/ 1802873 h 5351808"/>
              <a:gd name="connsiteX8" fmla="*/ 5342021 w 5353706"/>
              <a:gd name="connsiteY8" fmla="*/ 2788509 h 5351808"/>
              <a:gd name="connsiteX9" fmla="*/ 5203476 w 5353706"/>
              <a:gd name="connsiteY9" fmla="*/ 2941117 h 5351808"/>
              <a:gd name="connsiteX10" fmla="*/ 5348947 w 5353706"/>
              <a:gd name="connsiteY10" fmla="*/ 2954971 h 5351808"/>
              <a:gd name="connsiteX11" fmla="*/ 5347822 w 5353706"/>
              <a:gd name="connsiteY11" fmla="*/ 5345745 h 5351808"/>
              <a:gd name="connsiteX12" fmla="*/ 5083267 w 5353706"/>
              <a:gd name="connsiteY12" fmla="*/ 5348560 h 5351808"/>
              <a:gd name="connsiteX13" fmla="*/ 4892196 w 5353706"/>
              <a:gd name="connsiteY13" fmla="*/ 5193881 h 5351808"/>
              <a:gd name="connsiteX14" fmla="*/ 4941988 w 5353706"/>
              <a:gd name="connsiteY14" fmla="*/ 5349203 h 5351808"/>
              <a:gd name="connsiteX15" fmla="*/ 2391002 w 5353706"/>
              <a:gd name="connsiteY15" fmla="*/ 5351808 h 5351808"/>
              <a:gd name="connsiteX16" fmla="*/ 2466994 w 5353706"/>
              <a:gd name="connsiteY16" fmla="*/ 5169320 h 5351808"/>
              <a:gd name="connsiteX17" fmla="*/ 2139448 w 5353706"/>
              <a:gd name="connsiteY17" fmla="*/ 5349429 h 5351808"/>
              <a:gd name="connsiteX18" fmla="*/ 935875 w 5353706"/>
              <a:gd name="connsiteY18" fmla="*/ 5351375 h 5351808"/>
              <a:gd name="connsiteX19" fmla="*/ 1566517 w 5353706"/>
              <a:gd name="connsiteY19" fmla="*/ 4446491 h 5351808"/>
              <a:gd name="connsiteX0" fmla="*/ 1566517 w 5353706"/>
              <a:gd name="connsiteY0" fmla="*/ 4844034 h 5749351"/>
              <a:gd name="connsiteX1" fmla="*/ 1515788 w 5353706"/>
              <a:gd name="connsiteY1" fmla="*/ 3430885 h 5749351"/>
              <a:gd name="connsiteX2" fmla="*/ 2071541 w 5353706"/>
              <a:gd name="connsiteY2" fmla="*/ 2435155 h 5749351"/>
              <a:gd name="connsiteX3" fmla="*/ 2054532 w 5353706"/>
              <a:gd name="connsiteY3" fmla="*/ 1479894 h 5749351"/>
              <a:gd name="connsiteX4" fmla="*/ 2685565 w 5353706"/>
              <a:gd name="connsiteY4" fmla="*/ 1172426 h 5749351"/>
              <a:gd name="connsiteX5" fmla="*/ 3837932 w 5353706"/>
              <a:gd name="connsiteY5" fmla="*/ 1858157 h 5749351"/>
              <a:gd name="connsiteX6" fmla="*/ 4912013 w 5353706"/>
              <a:gd name="connsiteY6" fmla="*/ 2413245 h 5749351"/>
              <a:gd name="connsiteX7" fmla="*/ 5353706 w 5353706"/>
              <a:gd name="connsiteY7" fmla="*/ 2200416 h 5749351"/>
              <a:gd name="connsiteX8" fmla="*/ 5342021 w 5353706"/>
              <a:gd name="connsiteY8" fmla="*/ 3186052 h 5749351"/>
              <a:gd name="connsiteX9" fmla="*/ 5203476 w 5353706"/>
              <a:gd name="connsiteY9" fmla="*/ 3338660 h 5749351"/>
              <a:gd name="connsiteX10" fmla="*/ 5348947 w 5353706"/>
              <a:gd name="connsiteY10" fmla="*/ 3352514 h 5749351"/>
              <a:gd name="connsiteX11" fmla="*/ 5347822 w 5353706"/>
              <a:gd name="connsiteY11" fmla="*/ 5743288 h 5749351"/>
              <a:gd name="connsiteX12" fmla="*/ 5083267 w 5353706"/>
              <a:gd name="connsiteY12" fmla="*/ 5746103 h 5749351"/>
              <a:gd name="connsiteX13" fmla="*/ 4892196 w 5353706"/>
              <a:gd name="connsiteY13" fmla="*/ 5591424 h 5749351"/>
              <a:gd name="connsiteX14" fmla="*/ 4941988 w 5353706"/>
              <a:gd name="connsiteY14" fmla="*/ 5746746 h 5749351"/>
              <a:gd name="connsiteX15" fmla="*/ 2391002 w 5353706"/>
              <a:gd name="connsiteY15" fmla="*/ 5749351 h 5749351"/>
              <a:gd name="connsiteX16" fmla="*/ 2466994 w 5353706"/>
              <a:gd name="connsiteY16" fmla="*/ 5566863 h 5749351"/>
              <a:gd name="connsiteX17" fmla="*/ 2139448 w 5353706"/>
              <a:gd name="connsiteY17" fmla="*/ 5746972 h 5749351"/>
              <a:gd name="connsiteX18" fmla="*/ 935875 w 5353706"/>
              <a:gd name="connsiteY18" fmla="*/ 5748918 h 5749351"/>
              <a:gd name="connsiteX19" fmla="*/ 1566517 w 5353706"/>
              <a:gd name="connsiteY19" fmla="*/ 4844034 h 5749351"/>
              <a:gd name="connsiteX0" fmla="*/ 1566517 w 5353706"/>
              <a:gd name="connsiteY0" fmla="*/ 4832107 h 5737424"/>
              <a:gd name="connsiteX1" fmla="*/ 1515788 w 5353706"/>
              <a:gd name="connsiteY1" fmla="*/ 3418958 h 5737424"/>
              <a:gd name="connsiteX2" fmla="*/ 2071541 w 5353706"/>
              <a:gd name="connsiteY2" fmla="*/ 2423228 h 5737424"/>
              <a:gd name="connsiteX3" fmla="*/ 2054532 w 5353706"/>
              <a:gd name="connsiteY3" fmla="*/ 1467967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64051 h 5769368"/>
              <a:gd name="connsiteX1" fmla="*/ 1515788 w 5353706"/>
              <a:gd name="connsiteY1" fmla="*/ 3450902 h 5769368"/>
              <a:gd name="connsiteX2" fmla="*/ 2071541 w 5353706"/>
              <a:gd name="connsiteY2" fmla="*/ 2455172 h 5769368"/>
              <a:gd name="connsiteX3" fmla="*/ 1978332 w 5353706"/>
              <a:gd name="connsiteY3" fmla="*/ 1328461 h 5769368"/>
              <a:gd name="connsiteX4" fmla="*/ 2671277 w 5353706"/>
              <a:gd name="connsiteY4" fmla="*/ 1211493 h 5769368"/>
              <a:gd name="connsiteX5" fmla="*/ 3837932 w 5353706"/>
              <a:gd name="connsiteY5" fmla="*/ 1878174 h 5769368"/>
              <a:gd name="connsiteX6" fmla="*/ 4912013 w 5353706"/>
              <a:gd name="connsiteY6" fmla="*/ 2433262 h 5769368"/>
              <a:gd name="connsiteX7" fmla="*/ 5353706 w 5353706"/>
              <a:gd name="connsiteY7" fmla="*/ 2220433 h 5769368"/>
              <a:gd name="connsiteX8" fmla="*/ 5342021 w 5353706"/>
              <a:gd name="connsiteY8" fmla="*/ 3206069 h 5769368"/>
              <a:gd name="connsiteX9" fmla="*/ 5203476 w 5353706"/>
              <a:gd name="connsiteY9" fmla="*/ 3358677 h 5769368"/>
              <a:gd name="connsiteX10" fmla="*/ 5348947 w 5353706"/>
              <a:gd name="connsiteY10" fmla="*/ 3372531 h 5769368"/>
              <a:gd name="connsiteX11" fmla="*/ 5347822 w 5353706"/>
              <a:gd name="connsiteY11" fmla="*/ 5763305 h 5769368"/>
              <a:gd name="connsiteX12" fmla="*/ 5083267 w 5353706"/>
              <a:gd name="connsiteY12" fmla="*/ 5766120 h 5769368"/>
              <a:gd name="connsiteX13" fmla="*/ 4892196 w 5353706"/>
              <a:gd name="connsiteY13" fmla="*/ 5611441 h 5769368"/>
              <a:gd name="connsiteX14" fmla="*/ 4941988 w 5353706"/>
              <a:gd name="connsiteY14" fmla="*/ 5766763 h 5769368"/>
              <a:gd name="connsiteX15" fmla="*/ 2391002 w 5353706"/>
              <a:gd name="connsiteY15" fmla="*/ 5769368 h 5769368"/>
              <a:gd name="connsiteX16" fmla="*/ 2466994 w 5353706"/>
              <a:gd name="connsiteY16" fmla="*/ 5586880 h 5769368"/>
              <a:gd name="connsiteX17" fmla="*/ 2139448 w 5353706"/>
              <a:gd name="connsiteY17" fmla="*/ 5766989 h 5769368"/>
              <a:gd name="connsiteX18" fmla="*/ 935875 w 5353706"/>
              <a:gd name="connsiteY18" fmla="*/ 5768935 h 5769368"/>
              <a:gd name="connsiteX19" fmla="*/ 1566517 w 5353706"/>
              <a:gd name="connsiteY19" fmla="*/ 4864051 h 5769368"/>
              <a:gd name="connsiteX0" fmla="*/ 1566517 w 5353706"/>
              <a:gd name="connsiteY0" fmla="*/ 4832107 h 5737424"/>
              <a:gd name="connsiteX1" fmla="*/ 1515788 w 5353706"/>
              <a:gd name="connsiteY1" fmla="*/ 3418958 h 5737424"/>
              <a:gd name="connsiteX2" fmla="*/ 2071541 w 5353706"/>
              <a:gd name="connsiteY2" fmla="*/ 2423228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32107 h 5737424"/>
              <a:gd name="connsiteX1" fmla="*/ 1515788 w 5353706"/>
              <a:gd name="connsiteY1" fmla="*/ 3418958 h 5737424"/>
              <a:gd name="connsiteX2" fmla="*/ 1552428 w 5353706"/>
              <a:gd name="connsiteY2" fmla="*/ 1513590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890296 w 5677485"/>
              <a:gd name="connsiteY0" fmla="*/ 4832107 h 5737424"/>
              <a:gd name="connsiteX1" fmla="*/ 1263305 w 5677485"/>
              <a:gd name="connsiteY1" fmla="*/ 2018783 h 5737424"/>
              <a:gd name="connsiteX2" fmla="*/ 1876207 w 5677485"/>
              <a:gd name="connsiteY2" fmla="*/ 1513590 h 5737424"/>
              <a:gd name="connsiteX3" fmla="*/ 2368786 w 5677485"/>
              <a:gd name="connsiteY3" fmla="*/ 1453679 h 5737424"/>
              <a:gd name="connsiteX4" fmla="*/ 2995056 w 5677485"/>
              <a:gd name="connsiteY4" fmla="*/ 1179549 h 5737424"/>
              <a:gd name="connsiteX5" fmla="*/ 4161711 w 5677485"/>
              <a:gd name="connsiteY5" fmla="*/ 1846230 h 5737424"/>
              <a:gd name="connsiteX6" fmla="*/ 5235792 w 5677485"/>
              <a:gd name="connsiteY6" fmla="*/ 2401318 h 5737424"/>
              <a:gd name="connsiteX7" fmla="*/ 5677485 w 5677485"/>
              <a:gd name="connsiteY7" fmla="*/ 2188489 h 5737424"/>
              <a:gd name="connsiteX8" fmla="*/ 5665800 w 5677485"/>
              <a:gd name="connsiteY8" fmla="*/ 3174125 h 5737424"/>
              <a:gd name="connsiteX9" fmla="*/ 5527255 w 5677485"/>
              <a:gd name="connsiteY9" fmla="*/ 3326733 h 5737424"/>
              <a:gd name="connsiteX10" fmla="*/ 5672726 w 5677485"/>
              <a:gd name="connsiteY10" fmla="*/ 3340587 h 5737424"/>
              <a:gd name="connsiteX11" fmla="*/ 5671601 w 5677485"/>
              <a:gd name="connsiteY11" fmla="*/ 5731361 h 5737424"/>
              <a:gd name="connsiteX12" fmla="*/ 5407046 w 5677485"/>
              <a:gd name="connsiteY12" fmla="*/ 5734176 h 5737424"/>
              <a:gd name="connsiteX13" fmla="*/ 5215975 w 5677485"/>
              <a:gd name="connsiteY13" fmla="*/ 5579497 h 5737424"/>
              <a:gd name="connsiteX14" fmla="*/ 5265767 w 5677485"/>
              <a:gd name="connsiteY14" fmla="*/ 5734819 h 5737424"/>
              <a:gd name="connsiteX15" fmla="*/ 2714781 w 5677485"/>
              <a:gd name="connsiteY15" fmla="*/ 5737424 h 5737424"/>
              <a:gd name="connsiteX16" fmla="*/ 2790773 w 5677485"/>
              <a:gd name="connsiteY16" fmla="*/ 5554936 h 5737424"/>
              <a:gd name="connsiteX17" fmla="*/ 2463227 w 5677485"/>
              <a:gd name="connsiteY17" fmla="*/ 5735045 h 5737424"/>
              <a:gd name="connsiteX18" fmla="*/ 1259654 w 5677485"/>
              <a:gd name="connsiteY18" fmla="*/ 5736991 h 5737424"/>
              <a:gd name="connsiteX19" fmla="*/ 1890296 w 5677485"/>
              <a:gd name="connsiteY19" fmla="*/ 4832107 h 5737424"/>
              <a:gd name="connsiteX0" fmla="*/ 1878670 w 5665859"/>
              <a:gd name="connsiteY0" fmla="*/ 4832107 h 5737424"/>
              <a:gd name="connsiteX1" fmla="*/ 1270729 w 5665859"/>
              <a:gd name="connsiteY1" fmla="*/ 2023545 h 5737424"/>
              <a:gd name="connsiteX2" fmla="*/ 1864581 w 5665859"/>
              <a:gd name="connsiteY2" fmla="*/ 1513590 h 5737424"/>
              <a:gd name="connsiteX3" fmla="*/ 2357160 w 5665859"/>
              <a:gd name="connsiteY3" fmla="*/ 1453679 h 5737424"/>
              <a:gd name="connsiteX4" fmla="*/ 2983430 w 5665859"/>
              <a:gd name="connsiteY4" fmla="*/ 1179549 h 5737424"/>
              <a:gd name="connsiteX5" fmla="*/ 4150085 w 5665859"/>
              <a:gd name="connsiteY5" fmla="*/ 1846230 h 5737424"/>
              <a:gd name="connsiteX6" fmla="*/ 5224166 w 5665859"/>
              <a:gd name="connsiteY6" fmla="*/ 2401318 h 5737424"/>
              <a:gd name="connsiteX7" fmla="*/ 5665859 w 5665859"/>
              <a:gd name="connsiteY7" fmla="*/ 2188489 h 5737424"/>
              <a:gd name="connsiteX8" fmla="*/ 5654174 w 5665859"/>
              <a:gd name="connsiteY8" fmla="*/ 3174125 h 5737424"/>
              <a:gd name="connsiteX9" fmla="*/ 5515629 w 5665859"/>
              <a:gd name="connsiteY9" fmla="*/ 3326733 h 5737424"/>
              <a:gd name="connsiteX10" fmla="*/ 5661100 w 5665859"/>
              <a:gd name="connsiteY10" fmla="*/ 3340587 h 5737424"/>
              <a:gd name="connsiteX11" fmla="*/ 5659975 w 5665859"/>
              <a:gd name="connsiteY11" fmla="*/ 5731361 h 5737424"/>
              <a:gd name="connsiteX12" fmla="*/ 5395420 w 5665859"/>
              <a:gd name="connsiteY12" fmla="*/ 5734176 h 5737424"/>
              <a:gd name="connsiteX13" fmla="*/ 5204349 w 5665859"/>
              <a:gd name="connsiteY13" fmla="*/ 5579497 h 5737424"/>
              <a:gd name="connsiteX14" fmla="*/ 5254141 w 5665859"/>
              <a:gd name="connsiteY14" fmla="*/ 5734819 h 5737424"/>
              <a:gd name="connsiteX15" fmla="*/ 2703155 w 5665859"/>
              <a:gd name="connsiteY15" fmla="*/ 5737424 h 5737424"/>
              <a:gd name="connsiteX16" fmla="*/ 2779147 w 5665859"/>
              <a:gd name="connsiteY16" fmla="*/ 5554936 h 5737424"/>
              <a:gd name="connsiteX17" fmla="*/ 2451601 w 5665859"/>
              <a:gd name="connsiteY17" fmla="*/ 5735045 h 5737424"/>
              <a:gd name="connsiteX18" fmla="*/ 1248028 w 5665859"/>
              <a:gd name="connsiteY18" fmla="*/ 5736991 h 5737424"/>
              <a:gd name="connsiteX19" fmla="*/ 1878670 w 5665859"/>
              <a:gd name="connsiteY19"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672969 w 5305112"/>
              <a:gd name="connsiteY22" fmla="*/ 5727466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954789 w 5305112"/>
              <a:gd name="connsiteY22" fmla="*/ 5733094 h 5737424"/>
              <a:gd name="connsiteX23" fmla="*/ 672969 w 5305112"/>
              <a:gd name="connsiteY23" fmla="*/ 5727466 h 5737424"/>
              <a:gd name="connsiteX24" fmla="*/ 1017860 w 5305112"/>
              <a:gd name="connsiteY24"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1040514 w 5305112"/>
              <a:gd name="connsiteY22" fmla="*/ 5656894 h 5737424"/>
              <a:gd name="connsiteX23" fmla="*/ 954789 w 5305112"/>
              <a:gd name="connsiteY23" fmla="*/ 5733094 h 5737424"/>
              <a:gd name="connsiteX24" fmla="*/ 672969 w 5305112"/>
              <a:gd name="connsiteY24" fmla="*/ 5727466 h 5737424"/>
              <a:gd name="connsiteX25" fmla="*/ 1017860 w 5305112"/>
              <a:gd name="connsiteY25" fmla="*/ 5389320 h 5737424"/>
              <a:gd name="connsiteX0" fmla="*/ 1017860 w 5305112"/>
              <a:gd name="connsiteY0" fmla="*/ 5389320 h 5746512"/>
              <a:gd name="connsiteX1" fmla="*/ 850014 w 5305112"/>
              <a:gd name="connsiteY1" fmla="*/ 4404357 h 5746512"/>
              <a:gd name="connsiteX2" fmla="*/ 664276 w 5305112"/>
              <a:gd name="connsiteY2" fmla="*/ 3951919 h 5746512"/>
              <a:gd name="connsiteX3" fmla="*/ 654751 w 5305112"/>
              <a:gd name="connsiteY3" fmla="*/ 3589969 h 5746512"/>
              <a:gd name="connsiteX4" fmla="*/ 730952 w 5305112"/>
              <a:gd name="connsiteY4" fmla="*/ 2823207 h 5746512"/>
              <a:gd name="connsiteX5" fmla="*/ 909982 w 5305112"/>
              <a:gd name="connsiteY5" fmla="*/ 2023545 h 5746512"/>
              <a:gd name="connsiteX6" fmla="*/ 1503834 w 5305112"/>
              <a:gd name="connsiteY6" fmla="*/ 1513590 h 5746512"/>
              <a:gd name="connsiteX7" fmla="*/ 1996413 w 5305112"/>
              <a:gd name="connsiteY7" fmla="*/ 1453679 h 5746512"/>
              <a:gd name="connsiteX8" fmla="*/ 2622683 w 5305112"/>
              <a:gd name="connsiteY8" fmla="*/ 1179549 h 5746512"/>
              <a:gd name="connsiteX9" fmla="*/ 3789338 w 5305112"/>
              <a:gd name="connsiteY9" fmla="*/ 1846230 h 5746512"/>
              <a:gd name="connsiteX10" fmla="*/ 4863419 w 5305112"/>
              <a:gd name="connsiteY10" fmla="*/ 2401318 h 5746512"/>
              <a:gd name="connsiteX11" fmla="*/ 5305112 w 5305112"/>
              <a:gd name="connsiteY11" fmla="*/ 2188489 h 5746512"/>
              <a:gd name="connsiteX12" fmla="*/ 5293427 w 5305112"/>
              <a:gd name="connsiteY12" fmla="*/ 3174125 h 5746512"/>
              <a:gd name="connsiteX13" fmla="*/ 5154882 w 5305112"/>
              <a:gd name="connsiteY13" fmla="*/ 3326733 h 5746512"/>
              <a:gd name="connsiteX14" fmla="*/ 5300353 w 5305112"/>
              <a:gd name="connsiteY14" fmla="*/ 3340587 h 5746512"/>
              <a:gd name="connsiteX15" fmla="*/ 5299228 w 5305112"/>
              <a:gd name="connsiteY15" fmla="*/ 5731361 h 5746512"/>
              <a:gd name="connsiteX16" fmla="*/ 5034673 w 5305112"/>
              <a:gd name="connsiteY16" fmla="*/ 5734176 h 5746512"/>
              <a:gd name="connsiteX17" fmla="*/ 4843602 w 5305112"/>
              <a:gd name="connsiteY17" fmla="*/ 5579497 h 5746512"/>
              <a:gd name="connsiteX18" fmla="*/ 4893394 w 5305112"/>
              <a:gd name="connsiteY18" fmla="*/ 5734819 h 5746512"/>
              <a:gd name="connsiteX19" fmla="*/ 2342408 w 5305112"/>
              <a:gd name="connsiteY19" fmla="*/ 5737424 h 5746512"/>
              <a:gd name="connsiteX20" fmla="*/ 2418400 w 5305112"/>
              <a:gd name="connsiteY20" fmla="*/ 5554936 h 5746512"/>
              <a:gd name="connsiteX21" fmla="*/ 2090854 w 5305112"/>
              <a:gd name="connsiteY21" fmla="*/ 5735045 h 5746512"/>
              <a:gd name="connsiteX22" fmla="*/ 1030989 w 5305112"/>
              <a:gd name="connsiteY22" fmla="*/ 5733094 h 5746512"/>
              <a:gd name="connsiteX23" fmla="*/ 1040514 w 5305112"/>
              <a:gd name="connsiteY23" fmla="*/ 5656894 h 5746512"/>
              <a:gd name="connsiteX24" fmla="*/ 954789 w 5305112"/>
              <a:gd name="connsiteY24" fmla="*/ 5733094 h 5746512"/>
              <a:gd name="connsiteX25" fmla="*/ 672969 w 5305112"/>
              <a:gd name="connsiteY25" fmla="*/ 5727466 h 5746512"/>
              <a:gd name="connsiteX26" fmla="*/ 1017860 w 5305112"/>
              <a:gd name="connsiteY26" fmla="*/ 5389320 h 574651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342408 w 5305112"/>
              <a:gd name="connsiteY19" fmla="*/ 5737424 h 5739252"/>
              <a:gd name="connsiteX20" fmla="*/ 2090854 w 5305112"/>
              <a:gd name="connsiteY20" fmla="*/ 5735045 h 5739252"/>
              <a:gd name="connsiteX21" fmla="*/ 1030989 w 5305112"/>
              <a:gd name="connsiteY21" fmla="*/ 5733094 h 5739252"/>
              <a:gd name="connsiteX22" fmla="*/ 1040514 w 5305112"/>
              <a:gd name="connsiteY22" fmla="*/ 5656894 h 5739252"/>
              <a:gd name="connsiteX23" fmla="*/ 954789 w 5305112"/>
              <a:gd name="connsiteY23" fmla="*/ 5733094 h 5739252"/>
              <a:gd name="connsiteX24" fmla="*/ 672969 w 5305112"/>
              <a:gd name="connsiteY24" fmla="*/ 5727466 h 5739252"/>
              <a:gd name="connsiteX25" fmla="*/ 1017860 w 5305112"/>
              <a:gd name="connsiteY25" fmla="*/ 5389320 h 573925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090854 w 5305112"/>
              <a:gd name="connsiteY19" fmla="*/ 5735045 h 5739252"/>
              <a:gd name="connsiteX20" fmla="*/ 1030989 w 5305112"/>
              <a:gd name="connsiteY20" fmla="*/ 5733094 h 5739252"/>
              <a:gd name="connsiteX21" fmla="*/ 1040514 w 5305112"/>
              <a:gd name="connsiteY21" fmla="*/ 5656894 h 5739252"/>
              <a:gd name="connsiteX22" fmla="*/ 954789 w 5305112"/>
              <a:gd name="connsiteY22" fmla="*/ 5733094 h 5739252"/>
              <a:gd name="connsiteX23" fmla="*/ 672969 w 5305112"/>
              <a:gd name="connsiteY23" fmla="*/ 5727466 h 5739252"/>
              <a:gd name="connsiteX24" fmla="*/ 1017860 w 5305112"/>
              <a:gd name="connsiteY24" fmla="*/ 5389320 h 5739252"/>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43602 w 5305112"/>
              <a:gd name="connsiteY17" fmla="*/ 5579497 h 5736325"/>
              <a:gd name="connsiteX18" fmla="*/ 4893394 w 5305112"/>
              <a:gd name="connsiteY18" fmla="*/ 5734819 h 5736325"/>
              <a:gd name="connsiteX19" fmla="*/ 1030989 w 5305112"/>
              <a:gd name="connsiteY19" fmla="*/ 5733094 h 5736325"/>
              <a:gd name="connsiteX20" fmla="*/ 1040514 w 5305112"/>
              <a:gd name="connsiteY20" fmla="*/ 5656894 h 5736325"/>
              <a:gd name="connsiteX21" fmla="*/ 954789 w 5305112"/>
              <a:gd name="connsiteY21" fmla="*/ 5733094 h 5736325"/>
              <a:gd name="connsiteX22" fmla="*/ 672969 w 5305112"/>
              <a:gd name="connsiteY22" fmla="*/ 5727466 h 5736325"/>
              <a:gd name="connsiteX23" fmla="*/ 1017860 w 5305112"/>
              <a:gd name="connsiteY23"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93394 w 5305112"/>
              <a:gd name="connsiteY17" fmla="*/ 5734819 h 5736325"/>
              <a:gd name="connsiteX18" fmla="*/ 1030989 w 5305112"/>
              <a:gd name="connsiteY18" fmla="*/ 5733094 h 5736325"/>
              <a:gd name="connsiteX19" fmla="*/ 1040514 w 5305112"/>
              <a:gd name="connsiteY19" fmla="*/ 5656894 h 5736325"/>
              <a:gd name="connsiteX20" fmla="*/ 954789 w 5305112"/>
              <a:gd name="connsiteY20" fmla="*/ 5733094 h 5736325"/>
              <a:gd name="connsiteX21" fmla="*/ 672969 w 5305112"/>
              <a:gd name="connsiteY21" fmla="*/ 5727466 h 5736325"/>
              <a:gd name="connsiteX22" fmla="*/ 1017860 w 5305112"/>
              <a:gd name="connsiteY22"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1030989 w 5305112"/>
              <a:gd name="connsiteY17" fmla="*/ 5733094 h 5736325"/>
              <a:gd name="connsiteX18" fmla="*/ 1040514 w 5305112"/>
              <a:gd name="connsiteY18" fmla="*/ 5656894 h 5736325"/>
              <a:gd name="connsiteX19" fmla="*/ 954789 w 5305112"/>
              <a:gd name="connsiteY19" fmla="*/ 5733094 h 5736325"/>
              <a:gd name="connsiteX20" fmla="*/ 672969 w 5305112"/>
              <a:gd name="connsiteY20" fmla="*/ 5727466 h 5736325"/>
              <a:gd name="connsiteX21" fmla="*/ 1017860 w 5305112"/>
              <a:gd name="connsiteY21" fmla="*/ 5389320 h 5736325"/>
              <a:gd name="connsiteX0" fmla="*/ 1017860 w 5334205"/>
              <a:gd name="connsiteY0" fmla="*/ 5389320 h 5874296"/>
              <a:gd name="connsiteX1" fmla="*/ 850014 w 5334205"/>
              <a:gd name="connsiteY1" fmla="*/ 4404357 h 5874296"/>
              <a:gd name="connsiteX2" fmla="*/ 664276 w 5334205"/>
              <a:gd name="connsiteY2" fmla="*/ 3951919 h 5874296"/>
              <a:gd name="connsiteX3" fmla="*/ 654751 w 5334205"/>
              <a:gd name="connsiteY3" fmla="*/ 3589969 h 5874296"/>
              <a:gd name="connsiteX4" fmla="*/ 730952 w 5334205"/>
              <a:gd name="connsiteY4" fmla="*/ 2823207 h 5874296"/>
              <a:gd name="connsiteX5" fmla="*/ 909982 w 5334205"/>
              <a:gd name="connsiteY5" fmla="*/ 2023545 h 5874296"/>
              <a:gd name="connsiteX6" fmla="*/ 1503834 w 5334205"/>
              <a:gd name="connsiteY6" fmla="*/ 1513590 h 5874296"/>
              <a:gd name="connsiteX7" fmla="*/ 1996413 w 5334205"/>
              <a:gd name="connsiteY7" fmla="*/ 1453679 h 5874296"/>
              <a:gd name="connsiteX8" fmla="*/ 2622683 w 5334205"/>
              <a:gd name="connsiteY8" fmla="*/ 1179549 h 5874296"/>
              <a:gd name="connsiteX9" fmla="*/ 3789338 w 5334205"/>
              <a:gd name="connsiteY9" fmla="*/ 1846230 h 5874296"/>
              <a:gd name="connsiteX10" fmla="*/ 4863419 w 5334205"/>
              <a:gd name="connsiteY10" fmla="*/ 2401318 h 5874296"/>
              <a:gd name="connsiteX11" fmla="*/ 5305112 w 5334205"/>
              <a:gd name="connsiteY11" fmla="*/ 2188489 h 5874296"/>
              <a:gd name="connsiteX12" fmla="*/ 5293427 w 5334205"/>
              <a:gd name="connsiteY12" fmla="*/ 3174125 h 5874296"/>
              <a:gd name="connsiteX13" fmla="*/ 5154882 w 5334205"/>
              <a:gd name="connsiteY13" fmla="*/ 3326733 h 5874296"/>
              <a:gd name="connsiteX14" fmla="*/ 5300353 w 5334205"/>
              <a:gd name="connsiteY14" fmla="*/ 3340587 h 5874296"/>
              <a:gd name="connsiteX15" fmla="*/ 5299228 w 5334205"/>
              <a:gd name="connsiteY15" fmla="*/ 5731361 h 5874296"/>
              <a:gd name="connsiteX16" fmla="*/ 5050539 w 5334205"/>
              <a:gd name="connsiteY16" fmla="*/ 5566408 h 5874296"/>
              <a:gd name="connsiteX17" fmla="*/ 5034673 w 5334205"/>
              <a:gd name="connsiteY17" fmla="*/ 5734176 h 5874296"/>
              <a:gd name="connsiteX18" fmla="*/ 1030989 w 5334205"/>
              <a:gd name="connsiteY18" fmla="*/ 5733094 h 5874296"/>
              <a:gd name="connsiteX19" fmla="*/ 1040514 w 5334205"/>
              <a:gd name="connsiteY19" fmla="*/ 5656894 h 5874296"/>
              <a:gd name="connsiteX20" fmla="*/ 954789 w 5334205"/>
              <a:gd name="connsiteY20" fmla="*/ 5733094 h 5874296"/>
              <a:gd name="connsiteX21" fmla="*/ 672969 w 5334205"/>
              <a:gd name="connsiteY21" fmla="*/ 5727466 h 5874296"/>
              <a:gd name="connsiteX22" fmla="*/ 1017860 w 5334205"/>
              <a:gd name="connsiteY22" fmla="*/ 5389320 h 5874296"/>
              <a:gd name="connsiteX0" fmla="*/ 1017860 w 5305112"/>
              <a:gd name="connsiteY0" fmla="*/ 5389320 h 5874296"/>
              <a:gd name="connsiteX1" fmla="*/ 850014 w 5305112"/>
              <a:gd name="connsiteY1" fmla="*/ 4404357 h 5874296"/>
              <a:gd name="connsiteX2" fmla="*/ 664276 w 5305112"/>
              <a:gd name="connsiteY2" fmla="*/ 3951919 h 5874296"/>
              <a:gd name="connsiteX3" fmla="*/ 654751 w 5305112"/>
              <a:gd name="connsiteY3" fmla="*/ 3589969 h 5874296"/>
              <a:gd name="connsiteX4" fmla="*/ 730952 w 5305112"/>
              <a:gd name="connsiteY4" fmla="*/ 2823207 h 5874296"/>
              <a:gd name="connsiteX5" fmla="*/ 909982 w 5305112"/>
              <a:gd name="connsiteY5" fmla="*/ 2023545 h 5874296"/>
              <a:gd name="connsiteX6" fmla="*/ 1503834 w 5305112"/>
              <a:gd name="connsiteY6" fmla="*/ 1513590 h 5874296"/>
              <a:gd name="connsiteX7" fmla="*/ 1996413 w 5305112"/>
              <a:gd name="connsiteY7" fmla="*/ 1453679 h 5874296"/>
              <a:gd name="connsiteX8" fmla="*/ 2622683 w 5305112"/>
              <a:gd name="connsiteY8" fmla="*/ 1179549 h 5874296"/>
              <a:gd name="connsiteX9" fmla="*/ 3789338 w 5305112"/>
              <a:gd name="connsiteY9" fmla="*/ 1846230 h 5874296"/>
              <a:gd name="connsiteX10" fmla="*/ 4863419 w 5305112"/>
              <a:gd name="connsiteY10" fmla="*/ 2401318 h 5874296"/>
              <a:gd name="connsiteX11" fmla="*/ 5305112 w 5305112"/>
              <a:gd name="connsiteY11" fmla="*/ 2188489 h 5874296"/>
              <a:gd name="connsiteX12" fmla="*/ 5293427 w 5305112"/>
              <a:gd name="connsiteY12" fmla="*/ 3174125 h 5874296"/>
              <a:gd name="connsiteX13" fmla="*/ 5154882 w 5305112"/>
              <a:gd name="connsiteY13" fmla="*/ 3326733 h 5874296"/>
              <a:gd name="connsiteX14" fmla="*/ 5300353 w 5305112"/>
              <a:gd name="connsiteY14" fmla="*/ 3340587 h 5874296"/>
              <a:gd name="connsiteX15" fmla="*/ 5299228 w 5305112"/>
              <a:gd name="connsiteY15" fmla="*/ 5731361 h 5874296"/>
              <a:gd name="connsiteX16" fmla="*/ 5050539 w 5305112"/>
              <a:gd name="connsiteY16" fmla="*/ 5566408 h 5874296"/>
              <a:gd name="connsiteX17" fmla="*/ 5034673 w 5305112"/>
              <a:gd name="connsiteY17" fmla="*/ 5734176 h 5874296"/>
              <a:gd name="connsiteX18" fmla="*/ 1030989 w 5305112"/>
              <a:gd name="connsiteY18" fmla="*/ 5733094 h 5874296"/>
              <a:gd name="connsiteX19" fmla="*/ 1040514 w 5305112"/>
              <a:gd name="connsiteY19" fmla="*/ 5656894 h 5874296"/>
              <a:gd name="connsiteX20" fmla="*/ 954789 w 5305112"/>
              <a:gd name="connsiteY20" fmla="*/ 5733094 h 5874296"/>
              <a:gd name="connsiteX21" fmla="*/ 672969 w 5305112"/>
              <a:gd name="connsiteY21" fmla="*/ 5727466 h 5874296"/>
              <a:gd name="connsiteX22" fmla="*/ 1017860 w 5305112"/>
              <a:gd name="connsiteY22" fmla="*/ 5389320 h 5874296"/>
              <a:gd name="connsiteX0" fmla="*/ 1017860 w 5305112"/>
              <a:gd name="connsiteY0" fmla="*/ 5389320 h 5919911"/>
              <a:gd name="connsiteX1" fmla="*/ 850014 w 5305112"/>
              <a:gd name="connsiteY1" fmla="*/ 4404357 h 5919911"/>
              <a:gd name="connsiteX2" fmla="*/ 664276 w 5305112"/>
              <a:gd name="connsiteY2" fmla="*/ 3951919 h 5919911"/>
              <a:gd name="connsiteX3" fmla="*/ 654751 w 5305112"/>
              <a:gd name="connsiteY3" fmla="*/ 3589969 h 5919911"/>
              <a:gd name="connsiteX4" fmla="*/ 730952 w 5305112"/>
              <a:gd name="connsiteY4" fmla="*/ 2823207 h 5919911"/>
              <a:gd name="connsiteX5" fmla="*/ 909982 w 5305112"/>
              <a:gd name="connsiteY5" fmla="*/ 2023545 h 5919911"/>
              <a:gd name="connsiteX6" fmla="*/ 1503834 w 5305112"/>
              <a:gd name="connsiteY6" fmla="*/ 1513590 h 5919911"/>
              <a:gd name="connsiteX7" fmla="*/ 1996413 w 5305112"/>
              <a:gd name="connsiteY7" fmla="*/ 1453679 h 5919911"/>
              <a:gd name="connsiteX8" fmla="*/ 2622683 w 5305112"/>
              <a:gd name="connsiteY8" fmla="*/ 1179549 h 5919911"/>
              <a:gd name="connsiteX9" fmla="*/ 3789338 w 5305112"/>
              <a:gd name="connsiteY9" fmla="*/ 1846230 h 5919911"/>
              <a:gd name="connsiteX10" fmla="*/ 4863419 w 5305112"/>
              <a:gd name="connsiteY10" fmla="*/ 2401318 h 5919911"/>
              <a:gd name="connsiteX11" fmla="*/ 5305112 w 5305112"/>
              <a:gd name="connsiteY11" fmla="*/ 2188489 h 5919911"/>
              <a:gd name="connsiteX12" fmla="*/ 5293427 w 5305112"/>
              <a:gd name="connsiteY12" fmla="*/ 3174125 h 5919911"/>
              <a:gd name="connsiteX13" fmla="*/ 5154882 w 5305112"/>
              <a:gd name="connsiteY13" fmla="*/ 3326733 h 5919911"/>
              <a:gd name="connsiteX14" fmla="*/ 5300353 w 5305112"/>
              <a:gd name="connsiteY14" fmla="*/ 3340587 h 5919911"/>
              <a:gd name="connsiteX15" fmla="*/ 5299228 w 5305112"/>
              <a:gd name="connsiteY15" fmla="*/ 5731361 h 5919911"/>
              <a:gd name="connsiteX16" fmla="*/ 5221989 w 5305112"/>
              <a:gd name="connsiteY16" fmla="*/ 5733094 h 5919911"/>
              <a:gd name="connsiteX17" fmla="*/ 5050539 w 5305112"/>
              <a:gd name="connsiteY17" fmla="*/ 5566408 h 5919911"/>
              <a:gd name="connsiteX18" fmla="*/ 5034673 w 5305112"/>
              <a:gd name="connsiteY18" fmla="*/ 5734176 h 5919911"/>
              <a:gd name="connsiteX19" fmla="*/ 1030989 w 5305112"/>
              <a:gd name="connsiteY19" fmla="*/ 5733094 h 5919911"/>
              <a:gd name="connsiteX20" fmla="*/ 1040514 w 5305112"/>
              <a:gd name="connsiteY20" fmla="*/ 5656894 h 5919911"/>
              <a:gd name="connsiteX21" fmla="*/ 954789 w 5305112"/>
              <a:gd name="connsiteY21" fmla="*/ 5733094 h 5919911"/>
              <a:gd name="connsiteX22" fmla="*/ 672969 w 5305112"/>
              <a:gd name="connsiteY22" fmla="*/ 5727466 h 5919911"/>
              <a:gd name="connsiteX23" fmla="*/ 1017860 w 5305112"/>
              <a:gd name="connsiteY23" fmla="*/ 5389320 h 5919911"/>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1989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6751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112451 w 5305112"/>
              <a:gd name="connsiteY16" fmla="*/ 5690231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8045"/>
              <a:gd name="connsiteX1" fmla="*/ 850014 w 5305112"/>
              <a:gd name="connsiteY1" fmla="*/ 4404357 h 5738045"/>
              <a:gd name="connsiteX2" fmla="*/ 664276 w 5305112"/>
              <a:gd name="connsiteY2" fmla="*/ 3951919 h 5738045"/>
              <a:gd name="connsiteX3" fmla="*/ 654751 w 5305112"/>
              <a:gd name="connsiteY3" fmla="*/ 3589969 h 5738045"/>
              <a:gd name="connsiteX4" fmla="*/ 730952 w 5305112"/>
              <a:gd name="connsiteY4" fmla="*/ 2823207 h 5738045"/>
              <a:gd name="connsiteX5" fmla="*/ 909982 w 5305112"/>
              <a:gd name="connsiteY5" fmla="*/ 2023545 h 5738045"/>
              <a:gd name="connsiteX6" fmla="*/ 1503834 w 5305112"/>
              <a:gd name="connsiteY6" fmla="*/ 1513590 h 5738045"/>
              <a:gd name="connsiteX7" fmla="*/ 1996413 w 5305112"/>
              <a:gd name="connsiteY7" fmla="*/ 1453679 h 5738045"/>
              <a:gd name="connsiteX8" fmla="*/ 2622683 w 5305112"/>
              <a:gd name="connsiteY8" fmla="*/ 1179549 h 5738045"/>
              <a:gd name="connsiteX9" fmla="*/ 3789338 w 5305112"/>
              <a:gd name="connsiteY9" fmla="*/ 1846230 h 5738045"/>
              <a:gd name="connsiteX10" fmla="*/ 4863419 w 5305112"/>
              <a:gd name="connsiteY10" fmla="*/ 2401318 h 5738045"/>
              <a:gd name="connsiteX11" fmla="*/ 5305112 w 5305112"/>
              <a:gd name="connsiteY11" fmla="*/ 2188489 h 5738045"/>
              <a:gd name="connsiteX12" fmla="*/ 5293427 w 5305112"/>
              <a:gd name="connsiteY12" fmla="*/ 3174125 h 5738045"/>
              <a:gd name="connsiteX13" fmla="*/ 5154882 w 5305112"/>
              <a:gd name="connsiteY13" fmla="*/ 3326733 h 5738045"/>
              <a:gd name="connsiteX14" fmla="*/ 5300353 w 5305112"/>
              <a:gd name="connsiteY14" fmla="*/ 3340587 h 5738045"/>
              <a:gd name="connsiteX15" fmla="*/ 5299228 w 5305112"/>
              <a:gd name="connsiteY15" fmla="*/ 5731361 h 5738045"/>
              <a:gd name="connsiteX16" fmla="*/ 5217226 w 5305112"/>
              <a:gd name="connsiteY16" fmla="*/ 5723568 h 5738045"/>
              <a:gd name="connsiteX17" fmla="*/ 5050539 w 5305112"/>
              <a:gd name="connsiteY17" fmla="*/ 5566408 h 5738045"/>
              <a:gd name="connsiteX18" fmla="*/ 5034673 w 5305112"/>
              <a:gd name="connsiteY18" fmla="*/ 5734176 h 5738045"/>
              <a:gd name="connsiteX19" fmla="*/ 1030989 w 5305112"/>
              <a:gd name="connsiteY19" fmla="*/ 5733094 h 5738045"/>
              <a:gd name="connsiteX20" fmla="*/ 1040514 w 5305112"/>
              <a:gd name="connsiteY20" fmla="*/ 5656894 h 5738045"/>
              <a:gd name="connsiteX21" fmla="*/ 954789 w 5305112"/>
              <a:gd name="connsiteY21" fmla="*/ 5733094 h 5738045"/>
              <a:gd name="connsiteX22" fmla="*/ 672969 w 5305112"/>
              <a:gd name="connsiteY22" fmla="*/ 5727466 h 5738045"/>
              <a:gd name="connsiteX23" fmla="*/ 1017860 w 5305112"/>
              <a:gd name="connsiteY23" fmla="*/ 5389320 h 5738045"/>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21039"/>
              <a:gd name="connsiteY0" fmla="*/ 5389320 h 5745026"/>
              <a:gd name="connsiteX1" fmla="*/ 850014 w 5321039"/>
              <a:gd name="connsiteY1" fmla="*/ 4404357 h 5745026"/>
              <a:gd name="connsiteX2" fmla="*/ 664276 w 5321039"/>
              <a:gd name="connsiteY2" fmla="*/ 3951919 h 5745026"/>
              <a:gd name="connsiteX3" fmla="*/ 654751 w 5321039"/>
              <a:gd name="connsiteY3" fmla="*/ 3589969 h 5745026"/>
              <a:gd name="connsiteX4" fmla="*/ 730952 w 5321039"/>
              <a:gd name="connsiteY4" fmla="*/ 2823207 h 5745026"/>
              <a:gd name="connsiteX5" fmla="*/ 909982 w 5321039"/>
              <a:gd name="connsiteY5" fmla="*/ 2023545 h 5745026"/>
              <a:gd name="connsiteX6" fmla="*/ 1503834 w 5321039"/>
              <a:gd name="connsiteY6" fmla="*/ 1513590 h 5745026"/>
              <a:gd name="connsiteX7" fmla="*/ 1996413 w 5321039"/>
              <a:gd name="connsiteY7" fmla="*/ 1453679 h 5745026"/>
              <a:gd name="connsiteX8" fmla="*/ 2622683 w 5321039"/>
              <a:gd name="connsiteY8" fmla="*/ 1179549 h 5745026"/>
              <a:gd name="connsiteX9" fmla="*/ 3789338 w 5321039"/>
              <a:gd name="connsiteY9" fmla="*/ 1846230 h 5745026"/>
              <a:gd name="connsiteX10" fmla="*/ 4863419 w 5321039"/>
              <a:gd name="connsiteY10" fmla="*/ 2401318 h 5745026"/>
              <a:gd name="connsiteX11" fmla="*/ 5305112 w 5321039"/>
              <a:gd name="connsiteY11" fmla="*/ 2188489 h 5745026"/>
              <a:gd name="connsiteX12" fmla="*/ 5293427 w 5321039"/>
              <a:gd name="connsiteY12" fmla="*/ 3174125 h 5745026"/>
              <a:gd name="connsiteX13" fmla="*/ 5154882 w 5321039"/>
              <a:gd name="connsiteY13" fmla="*/ 3326733 h 5745026"/>
              <a:gd name="connsiteX14" fmla="*/ 5300353 w 5321039"/>
              <a:gd name="connsiteY14" fmla="*/ 3340587 h 5745026"/>
              <a:gd name="connsiteX15" fmla="*/ 5298189 w 5321039"/>
              <a:gd name="connsiteY15" fmla="*/ 5542594 h 5745026"/>
              <a:gd name="connsiteX16" fmla="*/ 5298189 w 5321039"/>
              <a:gd name="connsiteY16" fmla="*/ 5633082 h 5745026"/>
              <a:gd name="connsiteX17" fmla="*/ 5002914 w 5321039"/>
              <a:gd name="connsiteY17" fmla="*/ 5399719 h 5745026"/>
              <a:gd name="connsiteX18" fmla="*/ 5299228 w 5321039"/>
              <a:gd name="connsiteY18" fmla="*/ 5731361 h 5745026"/>
              <a:gd name="connsiteX19" fmla="*/ 5217226 w 5321039"/>
              <a:gd name="connsiteY19" fmla="*/ 5723568 h 5745026"/>
              <a:gd name="connsiteX20" fmla="*/ 5050539 w 5321039"/>
              <a:gd name="connsiteY20" fmla="*/ 5566408 h 5745026"/>
              <a:gd name="connsiteX21" fmla="*/ 5172785 w 5321039"/>
              <a:gd name="connsiteY21" fmla="*/ 5729413 h 5745026"/>
              <a:gd name="connsiteX22" fmla="*/ 1030989 w 5321039"/>
              <a:gd name="connsiteY22" fmla="*/ 5733094 h 5745026"/>
              <a:gd name="connsiteX23" fmla="*/ 1040514 w 5321039"/>
              <a:gd name="connsiteY23" fmla="*/ 5656894 h 5745026"/>
              <a:gd name="connsiteX24" fmla="*/ 954789 w 5321039"/>
              <a:gd name="connsiteY24" fmla="*/ 5733094 h 5745026"/>
              <a:gd name="connsiteX25" fmla="*/ 672969 w 5321039"/>
              <a:gd name="connsiteY25" fmla="*/ 5727466 h 5745026"/>
              <a:gd name="connsiteX26" fmla="*/ 1017860 w 5321039"/>
              <a:gd name="connsiteY26" fmla="*/ 5389320 h 5745026"/>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0353 w 5324538"/>
              <a:gd name="connsiteY13" fmla="*/ 3340587 h 5733094"/>
              <a:gd name="connsiteX14" fmla="*/ 5302950 w 5324538"/>
              <a:gd name="connsiteY14" fmla="*/ 5390194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2950 w 5324538"/>
              <a:gd name="connsiteY13" fmla="*/ 5390194 h 5733094"/>
              <a:gd name="connsiteX14" fmla="*/ 5055300 w 5324538"/>
              <a:gd name="connsiteY14" fmla="*/ 5313994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48125"/>
              <a:gd name="connsiteY0" fmla="*/ 5389320 h 5733094"/>
              <a:gd name="connsiteX1" fmla="*/ 850014 w 5348125"/>
              <a:gd name="connsiteY1" fmla="*/ 4404357 h 5733094"/>
              <a:gd name="connsiteX2" fmla="*/ 664276 w 5348125"/>
              <a:gd name="connsiteY2" fmla="*/ 3951919 h 5733094"/>
              <a:gd name="connsiteX3" fmla="*/ 654751 w 5348125"/>
              <a:gd name="connsiteY3" fmla="*/ 3589969 h 5733094"/>
              <a:gd name="connsiteX4" fmla="*/ 730952 w 5348125"/>
              <a:gd name="connsiteY4" fmla="*/ 2823207 h 5733094"/>
              <a:gd name="connsiteX5" fmla="*/ 909982 w 5348125"/>
              <a:gd name="connsiteY5" fmla="*/ 2023545 h 5733094"/>
              <a:gd name="connsiteX6" fmla="*/ 1503834 w 5348125"/>
              <a:gd name="connsiteY6" fmla="*/ 1513590 h 5733094"/>
              <a:gd name="connsiteX7" fmla="*/ 1996413 w 5348125"/>
              <a:gd name="connsiteY7" fmla="*/ 1453679 h 5733094"/>
              <a:gd name="connsiteX8" fmla="*/ 2622683 w 5348125"/>
              <a:gd name="connsiteY8" fmla="*/ 1179549 h 5733094"/>
              <a:gd name="connsiteX9" fmla="*/ 3789338 w 5348125"/>
              <a:gd name="connsiteY9" fmla="*/ 1846230 h 5733094"/>
              <a:gd name="connsiteX10" fmla="*/ 4863419 w 5348125"/>
              <a:gd name="connsiteY10" fmla="*/ 2401318 h 5733094"/>
              <a:gd name="connsiteX11" fmla="*/ 5305112 w 5348125"/>
              <a:gd name="connsiteY11" fmla="*/ 2188489 h 5733094"/>
              <a:gd name="connsiteX12" fmla="*/ 5302950 w 5348125"/>
              <a:gd name="connsiteY12" fmla="*/ 5390194 h 5733094"/>
              <a:gd name="connsiteX13" fmla="*/ 5055300 w 5348125"/>
              <a:gd name="connsiteY13" fmla="*/ 5313994 h 5733094"/>
              <a:gd name="connsiteX14" fmla="*/ 5298189 w 5348125"/>
              <a:gd name="connsiteY14" fmla="*/ 5542594 h 5733094"/>
              <a:gd name="connsiteX15" fmla="*/ 5298189 w 5348125"/>
              <a:gd name="connsiteY15" fmla="*/ 5633082 h 5733094"/>
              <a:gd name="connsiteX16" fmla="*/ 5002914 w 5348125"/>
              <a:gd name="connsiteY16" fmla="*/ 5399719 h 5733094"/>
              <a:gd name="connsiteX17" fmla="*/ 5299228 w 5348125"/>
              <a:gd name="connsiteY17" fmla="*/ 5731361 h 5733094"/>
              <a:gd name="connsiteX18" fmla="*/ 5217226 w 5348125"/>
              <a:gd name="connsiteY18" fmla="*/ 5723568 h 5733094"/>
              <a:gd name="connsiteX19" fmla="*/ 5050539 w 5348125"/>
              <a:gd name="connsiteY19" fmla="*/ 5566408 h 5733094"/>
              <a:gd name="connsiteX20" fmla="*/ 5172785 w 5348125"/>
              <a:gd name="connsiteY20" fmla="*/ 5729413 h 5733094"/>
              <a:gd name="connsiteX21" fmla="*/ 1030989 w 5348125"/>
              <a:gd name="connsiteY21" fmla="*/ 5733094 h 5733094"/>
              <a:gd name="connsiteX22" fmla="*/ 1040514 w 5348125"/>
              <a:gd name="connsiteY22" fmla="*/ 5656894 h 5733094"/>
              <a:gd name="connsiteX23" fmla="*/ 954789 w 5348125"/>
              <a:gd name="connsiteY23" fmla="*/ 5733094 h 5733094"/>
              <a:gd name="connsiteX24" fmla="*/ 672969 w 5348125"/>
              <a:gd name="connsiteY24" fmla="*/ 5727466 h 5733094"/>
              <a:gd name="connsiteX25" fmla="*/ 1017860 w 5348125"/>
              <a:gd name="connsiteY25"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302950 w 5324538"/>
              <a:gd name="connsiteY12" fmla="*/ 5390194 h 5733094"/>
              <a:gd name="connsiteX13" fmla="*/ 5055300 w 5324538"/>
              <a:gd name="connsiteY13" fmla="*/ 5313994 h 5733094"/>
              <a:gd name="connsiteX14" fmla="*/ 5298189 w 5324538"/>
              <a:gd name="connsiteY14" fmla="*/ 5542594 h 5733094"/>
              <a:gd name="connsiteX15" fmla="*/ 5298189 w 5324538"/>
              <a:gd name="connsiteY15" fmla="*/ 5633082 h 5733094"/>
              <a:gd name="connsiteX16" fmla="*/ 5002914 w 5324538"/>
              <a:gd name="connsiteY16" fmla="*/ 5399719 h 5733094"/>
              <a:gd name="connsiteX17" fmla="*/ 5299228 w 5324538"/>
              <a:gd name="connsiteY17" fmla="*/ 5731361 h 5733094"/>
              <a:gd name="connsiteX18" fmla="*/ 5217226 w 5324538"/>
              <a:gd name="connsiteY18" fmla="*/ 5723568 h 5733094"/>
              <a:gd name="connsiteX19" fmla="*/ 5050539 w 5324538"/>
              <a:gd name="connsiteY19" fmla="*/ 5566408 h 5733094"/>
              <a:gd name="connsiteX20" fmla="*/ 5172785 w 5324538"/>
              <a:gd name="connsiteY20" fmla="*/ 5729413 h 5733094"/>
              <a:gd name="connsiteX21" fmla="*/ 1030989 w 5324538"/>
              <a:gd name="connsiteY21" fmla="*/ 5733094 h 5733094"/>
              <a:gd name="connsiteX22" fmla="*/ 1040514 w 5324538"/>
              <a:gd name="connsiteY22" fmla="*/ 5656894 h 5733094"/>
              <a:gd name="connsiteX23" fmla="*/ 954789 w 5324538"/>
              <a:gd name="connsiteY23" fmla="*/ 5733094 h 5733094"/>
              <a:gd name="connsiteX24" fmla="*/ 672969 w 5324538"/>
              <a:gd name="connsiteY24" fmla="*/ 5727466 h 5733094"/>
              <a:gd name="connsiteX25" fmla="*/ 1017860 w 5324538"/>
              <a:gd name="connsiteY25" fmla="*/ 5389320 h 5733094"/>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863419 w 5324538"/>
              <a:gd name="connsiteY10" fmla="*/ 2715706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49144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0350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06511"/>
              <a:gd name="connsiteY0" fmla="*/ 5703708 h 6047482"/>
              <a:gd name="connsiteX1" fmla="*/ 850014 w 5306511"/>
              <a:gd name="connsiteY1" fmla="*/ 4718745 h 6047482"/>
              <a:gd name="connsiteX2" fmla="*/ 664276 w 5306511"/>
              <a:gd name="connsiteY2" fmla="*/ 4266307 h 6047482"/>
              <a:gd name="connsiteX3" fmla="*/ 654751 w 5306511"/>
              <a:gd name="connsiteY3" fmla="*/ 3904357 h 6047482"/>
              <a:gd name="connsiteX4" fmla="*/ 730952 w 5306511"/>
              <a:gd name="connsiteY4" fmla="*/ 3137595 h 6047482"/>
              <a:gd name="connsiteX5" fmla="*/ 909982 w 5306511"/>
              <a:gd name="connsiteY5" fmla="*/ 2337933 h 6047482"/>
              <a:gd name="connsiteX6" fmla="*/ 1503834 w 5306511"/>
              <a:gd name="connsiteY6" fmla="*/ 1827978 h 6047482"/>
              <a:gd name="connsiteX7" fmla="*/ 1996413 w 5306511"/>
              <a:gd name="connsiteY7" fmla="*/ 1768067 h 6047482"/>
              <a:gd name="connsiteX8" fmla="*/ 2622683 w 5306511"/>
              <a:gd name="connsiteY8" fmla="*/ 1493937 h 6047482"/>
              <a:gd name="connsiteX9" fmla="*/ 3741713 w 5306511"/>
              <a:gd name="connsiteY9" fmla="*/ 1446243 h 6047482"/>
              <a:gd name="connsiteX10" fmla="*/ 4953907 w 5306511"/>
              <a:gd name="connsiteY10" fmla="*/ 1563181 h 6047482"/>
              <a:gd name="connsiteX11" fmla="*/ 5300350 w 5306511"/>
              <a:gd name="connsiteY11" fmla="*/ 1336065 h 6047482"/>
              <a:gd name="connsiteX12" fmla="*/ 5302950 w 5306511"/>
              <a:gd name="connsiteY12" fmla="*/ 5704582 h 6047482"/>
              <a:gd name="connsiteX13" fmla="*/ 5055300 w 5306511"/>
              <a:gd name="connsiteY13" fmla="*/ 5628382 h 6047482"/>
              <a:gd name="connsiteX14" fmla="*/ 5298189 w 5306511"/>
              <a:gd name="connsiteY14" fmla="*/ 5856982 h 6047482"/>
              <a:gd name="connsiteX15" fmla="*/ 5298189 w 5306511"/>
              <a:gd name="connsiteY15" fmla="*/ 5947470 h 6047482"/>
              <a:gd name="connsiteX16" fmla="*/ 5002914 w 5306511"/>
              <a:gd name="connsiteY16" fmla="*/ 5714107 h 6047482"/>
              <a:gd name="connsiteX17" fmla="*/ 5299228 w 5306511"/>
              <a:gd name="connsiteY17" fmla="*/ 6045749 h 6047482"/>
              <a:gd name="connsiteX18" fmla="*/ 5217226 w 5306511"/>
              <a:gd name="connsiteY18" fmla="*/ 6037956 h 6047482"/>
              <a:gd name="connsiteX19" fmla="*/ 5050539 w 5306511"/>
              <a:gd name="connsiteY19" fmla="*/ 5880796 h 6047482"/>
              <a:gd name="connsiteX20" fmla="*/ 5172785 w 5306511"/>
              <a:gd name="connsiteY20" fmla="*/ 6043801 h 6047482"/>
              <a:gd name="connsiteX21" fmla="*/ 1030989 w 5306511"/>
              <a:gd name="connsiteY21" fmla="*/ 6047482 h 6047482"/>
              <a:gd name="connsiteX22" fmla="*/ 1040514 w 5306511"/>
              <a:gd name="connsiteY22" fmla="*/ 5971282 h 6047482"/>
              <a:gd name="connsiteX23" fmla="*/ 954789 w 5306511"/>
              <a:gd name="connsiteY23" fmla="*/ 6047482 h 6047482"/>
              <a:gd name="connsiteX24" fmla="*/ 672969 w 5306511"/>
              <a:gd name="connsiteY24" fmla="*/ 6041854 h 6047482"/>
              <a:gd name="connsiteX25" fmla="*/ 1017860 w 5306511"/>
              <a:gd name="connsiteY25" fmla="*/ 5703708 h 6047482"/>
              <a:gd name="connsiteX0" fmla="*/ 1017860 w 5303401"/>
              <a:gd name="connsiteY0" fmla="*/ 5703708 h 6047482"/>
              <a:gd name="connsiteX1" fmla="*/ 850014 w 5303401"/>
              <a:gd name="connsiteY1" fmla="*/ 4718745 h 6047482"/>
              <a:gd name="connsiteX2" fmla="*/ 664276 w 5303401"/>
              <a:gd name="connsiteY2" fmla="*/ 4266307 h 6047482"/>
              <a:gd name="connsiteX3" fmla="*/ 654751 w 5303401"/>
              <a:gd name="connsiteY3" fmla="*/ 3904357 h 6047482"/>
              <a:gd name="connsiteX4" fmla="*/ 730952 w 5303401"/>
              <a:gd name="connsiteY4" fmla="*/ 3137595 h 6047482"/>
              <a:gd name="connsiteX5" fmla="*/ 909982 w 5303401"/>
              <a:gd name="connsiteY5" fmla="*/ 2337933 h 6047482"/>
              <a:gd name="connsiteX6" fmla="*/ 1503834 w 5303401"/>
              <a:gd name="connsiteY6" fmla="*/ 1827978 h 6047482"/>
              <a:gd name="connsiteX7" fmla="*/ 1996413 w 5303401"/>
              <a:gd name="connsiteY7" fmla="*/ 1768067 h 6047482"/>
              <a:gd name="connsiteX8" fmla="*/ 2622683 w 5303401"/>
              <a:gd name="connsiteY8" fmla="*/ 1493937 h 6047482"/>
              <a:gd name="connsiteX9" fmla="*/ 3741713 w 5303401"/>
              <a:gd name="connsiteY9" fmla="*/ 1446243 h 6047482"/>
              <a:gd name="connsiteX10" fmla="*/ 4953907 w 5303401"/>
              <a:gd name="connsiteY10" fmla="*/ 1563181 h 6047482"/>
              <a:gd name="connsiteX11" fmla="*/ 5300350 w 5303401"/>
              <a:gd name="connsiteY11" fmla="*/ 1336065 h 6047482"/>
              <a:gd name="connsiteX12" fmla="*/ 5302950 w 5303401"/>
              <a:gd name="connsiteY12" fmla="*/ 5704582 h 6047482"/>
              <a:gd name="connsiteX13" fmla="*/ 5055300 w 5303401"/>
              <a:gd name="connsiteY13" fmla="*/ 5628382 h 6047482"/>
              <a:gd name="connsiteX14" fmla="*/ 5298189 w 5303401"/>
              <a:gd name="connsiteY14" fmla="*/ 5856982 h 6047482"/>
              <a:gd name="connsiteX15" fmla="*/ 5298189 w 5303401"/>
              <a:gd name="connsiteY15" fmla="*/ 5947470 h 6047482"/>
              <a:gd name="connsiteX16" fmla="*/ 5002914 w 5303401"/>
              <a:gd name="connsiteY16" fmla="*/ 5714107 h 6047482"/>
              <a:gd name="connsiteX17" fmla="*/ 5299228 w 5303401"/>
              <a:gd name="connsiteY17" fmla="*/ 6045749 h 6047482"/>
              <a:gd name="connsiteX18" fmla="*/ 5217226 w 5303401"/>
              <a:gd name="connsiteY18" fmla="*/ 6037956 h 6047482"/>
              <a:gd name="connsiteX19" fmla="*/ 5050539 w 5303401"/>
              <a:gd name="connsiteY19" fmla="*/ 5880796 h 6047482"/>
              <a:gd name="connsiteX20" fmla="*/ 5172785 w 5303401"/>
              <a:gd name="connsiteY20" fmla="*/ 6043801 h 6047482"/>
              <a:gd name="connsiteX21" fmla="*/ 1030989 w 5303401"/>
              <a:gd name="connsiteY21" fmla="*/ 6047482 h 6047482"/>
              <a:gd name="connsiteX22" fmla="*/ 1040514 w 5303401"/>
              <a:gd name="connsiteY22" fmla="*/ 5971282 h 6047482"/>
              <a:gd name="connsiteX23" fmla="*/ 954789 w 5303401"/>
              <a:gd name="connsiteY23" fmla="*/ 6047482 h 6047482"/>
              <a:gd name="connsiteX24" fmla="*/ 672969 w 5303401"/>
              <a:gd name="connsiteY24" fmla="*/ 6041854 h 6047482"/>
              <a:gd name="connsiteX25" fmla="*/ 1017860 w 5303401"/>
              <a:gd name="connsiteY25" fmla="*/ 5703708 h 6047482"/>
              <a:gd name="connsiteX0" fmla="*/ 1017860 w 5307895"/>
              <a:gd name="connsiteY0" fmla="*/ 5703708 h 6047482"/>
              <a:gd name="connsiteX1" fmla="*/ 850014 w 5307895"/>
              <a:gd name="connsiteY1" fmla="*/ 4718745 h 6047482"/>
              <a:gd name="connsiteX2" fmla="*/ 664276 w 5307895"/>
              <a:gd name="connsiteY2" fmla="*/ 4266307 h 6047482"/>
              <a:gd name="connsiteX3" fmla="*/ 654751 w 5307895"/>
              <a:gd name="connsiteY3" fmla="*/ 3904357 h 6047482"/>
              <a:gd name="connsiteX4" fmla="*/ 730952 w 5307895"/>
              <a:gd name="connsiteY4" fmla="*/ 3137595 h 6047482"/>
              <a:gd name="connsiteX5" fmla="*/ 909982 w 5307895"/>
              <a:gd name="connsiteY5" fmla="*/ 2337933 h 6047482"/>
              <a:gd name="connsiteX6" fmla="*/ 1503834 w 5307895"/>
              <a:gd name="connsiteY6" fmla="*/ 1827978 h 6047482"/>
              <a:gd name="connsiteX7" fmla="*/ 1996413 w 5307895"/>
              <a:gd name="connsiteY7" fmla="*/ 1768067 h 6047482"/>
              <a:gd name="connsiteX8" fmla="*/ 2622683 w 5307895"/>
              <a:gd name="connsiteY8" fmla="*/ 1493937 h 6047482"/>
              <a:gd name="connsiteX9" fmla="*/ 3741713 w 5307895"/>
              <a:gd name="connsiteY9" fmla="*/ 1446243 h 6047482"/>
              <a:gd name="connsiteX10" fmla="*/ 4953907 w 5307895"/>
              <a:gd name="connsiteY10" fmla="*/ 1563181 h 6047482"/>
              <a:gd name="connsiteX11" fmla="*/ 5300350 w 5307895"/>
              <a:gd name="connsiteY11" fmla="*/ 1336065 h 6047482"/>
              <a:gd name="connsiteX12" fmla="*/ 5302950 w 5307895"/>
              <a:gd name="connsiteY12" fmla="*/ 5704582 h 6047482"/>
              <a:gd name="connsiteX13" fmla="*/ 5055300 w 5307895"/>
              <a:gd name="connsiteY13" fmla="*/ 5628382 h 6047482"/>
              <a:gd name="connsiteX14" fmla="*/ 5298189 w 5307895"/>
              <a:gd name="connsiteY14" fmla="*/ 5856982 h 6047482"/>
              <a:gd name="connsiteX15" fmla="*/ 5298189 w 5307895"/>
              <a:gd name="connsiteY15" fmla="*/ 5947470 h 6047482"/>
              <a:gd name="connsiteX16" fmla="*/ 5002914 w 5307895"/>
              <a:gd name="connsiteY16" fmla="*/ 5714107 h 6047482"/>
              <a:gd name="connsiteX17" fmla="*/ 5307179 w 5307895"/>
              <a:gd name="connsiteY17" fmla="*/ 6041774 h 6047482"/>
              <a:gd name="connsiteX18" fmla="*/ 5217226 w 5307895"/>
              <a:gd name="connsiteY18" fmla="*/ 6037956 h 6047482"/>
              <a:gd name="connsiteX19" fmla="*/ 5050539 w 5307895"/>
              <a:gd name="connsiteY19" fmla="*/ 5880796 h 6047482"/>
              <a:gd name="connsiteX20" fmla="*/ 5172785 w 5307895"/>
              <a:gd name="connsiteY20" fmla="*/ 6043801 h 6047482"/>
              <a:gd name="connsiteX21" fmla="*/ 1030989 w 5307895"/>
              <a:gd name="connsiteY21" fmla="*/ 6047482 h 6047482"/>
              <a:gd name="connsiteX22" fmla="*/ 1040514 w 5307895"/>
              <a:gd name="connsiteY22" fmla="*/ 5971282 h 6047482"/>
              <a:gd name="connsiteX23" fmla="*/ 954789 w 5307895"/>
              <a:gd name="connsiteY23" fmla="*/ 6047482 h 6047482"/>
              <a:gd name="connsiteX24" fmla="*/ 672969 w 5307895"/>
              <a:gd name="connsiteY24" fmla="*/ 6041854 h 6047482"/>
              <a:gd name="connsiteX25" fmla="*/ 1017860 w 5307895"/>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17226 w 5307179"/>
              <a:gd name="connsiteY18" fmla="*/ 6037956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41618 w 5330937"/>
              <a:gd name="connsiteY0" fmla="*/ 5703708 h 6047482"/>
              <a:gd name="connsiteX1" fmla="*/ 873772 w 5330937"/>
              <a:gd name="connsiteY1" fmla="*/ 4718745 h 6047482"/>
              <a:gd name="connsiteX2" fmla="*/ 688034 w 5330937"/>
              <a:gd name="connsiteY2" fmla="*/ 4266307 h 6047482"/>
              <a:gd name="connsiteX3" fmla="*/ 678509 w 5330937"/>
              <a:gd name="connsiteY3" fmla="*/ 3904357 h 6047482"/>
              <a:gd name="connsiteX4" fmla="*/ 754710 w 5330937"/>
              <a:gd name="connsiteY4" fmla="*/ 3137595 h 6047482"/>
              <a:gd name="connsiteX5" fmla="*/ 933740 w 5330937"/>
              <a:gd name="connsiteY5" fmla="*/ 2337933 h 6047482"/>
              <a:gd name="connsiteX6" fmla="*/ 1527592 w 5330937"/>
              <a:gd name="connsiteY6" fmla="*/ 1827978 h 6047482"/>
              <a:gd name="connsiteX7" fmla="*/ 2020171 w 5330937"/>
              <a:gd name="connsiteY7" fmla="*/ 1768067 h 6047482"/>
              <a:gd name="connsiteX8" fmla="*/ 2646441 w 5330937"/>
              <a:gd name="connsiteY8" fmla="*/ 1493937 h 6047482"/>
              <a:gd name="connsiteX9" fmla="*/ 3765471 w 5330937"/>
              <a:gd name="connsiteY9" fmla="*/ 1446243 h 6047482"/>
              <a:gd name="connsiteX10" fmla="*/ 4977665 w 5330937"/>
              <a:gd name="connsiteY10" fmla="*/ 1563181 h 6047482"/>
              <a:gd name="connsiteX11" fmla="*/ 5324108 w 5330937"/>
              <a:gd name="connsiteY11" fmla="*/ 1336065 h 6047482"/>
              <a:gd name="connsiteX12" fmla="*/ 5326708 w 5330937"/>
              <a:gd name="connsiteY12" fmla="*/ 5704582 h 6047482"/>
              <a:gd name="connsiteX13" fmla="*/ 5079058 w 5330937"/>
              <a:gd name="connsiteY13" fmla="*/ 5628382 h 6047482"/>
              <a:gd name="connsiteX14" fmla="*/ 5321947 w 5330937"/>
              <a:gd name="connsiteY14" fmla="*/ 5856982 h 6047482"/>
              <a:gd name="connsiteX15" fmla="*/ 5321947 w 5330937"/>
              <a:gd name="connsiteY15" fmla="*/ 5947470 h 6047482"/>
              <a:gd name="connsiteX16" fmla="*/ 5026672 w 5330937"/>
              <a:gd name="connsiteY16" fmla="*/ 5714107 h 6047482"/>
              <a:gd name="connsiteX17" fmla="*/ 5330937 w 5330937"/>
              <a:gd name="connsiteY17" fmla="*/ 6041774 h 6047482"/>
              <a:gd name="connsiteX18" fmla="*/ 5248935 w 5330937"/>
              <a:gd name="connsiteY18" fmla="*/ 6041932 h 6047482"/>
              <a:gd name="connsiteX19" fmla="*/ 5074297 w 5330937"/>
              <a:gd name="connsiteY19" fmla="*/ 5880796 h 6047482"/>
              <a:gd name="connsiteX20" fmla="*/ 5196543 w 5330937"/>
              <a:gd name="connsiteY20" fmla="*/ 6043801 h 6047482"/>
              <a:gd name="connsiteX21" fmla="*/ 1054747 w 5330937"/>
              <a:gd name="connsiteY21" fmla="*/ 6047482 h 6047482"/>
              <a:gd name="connsiteX22" fmla="*/ 1064272 w 5330937"/>
              <a:gd name="connsiteY22" fmla="*/ 5971282 h 6047482"/>
              <a:gd name="connsiteX23" fmla="*/ 978547 w 5330937"/>
              <a:gd name="connsiteY23" fmla="*/ 6047482 h 6047482"/>
              <a:gd name="connsiteX24" fmla="*/ 696727 w 5330937"/>
              <a:gd name="connsiteY24" fmla="*/ 6041854 h 6047482"/>
              <a:gd name="connsiteX25" fmla="*/ 1041618 w 5330937"/>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529749 h 5873523"/>
              <a:gd name="connsiteX1" fmla="*/ 890091 w 5347256"/>
              <a:gd name="connsiteY1" fmla="*/ 4544786 h 5873523"/>
              <a:gd name="connsiteX2" fmla="*/ 704353 w 5347256"/>
              <a:gd name="connsiteY2" fmla="*/ 4092348 h 5873523"/>
              <a:gd name="connsiteX3" fmla="*/ 694828 w 5347256"/>
              <a:gd name="connsiteY3" fmla="*/ 3730398 h 5873523"/>
              <a:gd name="connsiteX4" fmla="*/ 771029 w 5347256"/>
              <a:gd name="connsiteY4" fmla="*/ 2963636 h 5873523"/>
              <a:gd name="connsiteX5" fmla="*/ 950059 w 5347256"/>
              <a:gd name="connsiteY5" fmla="*/ 2163974 h 5873523"/>
              <a:gd name="connsiteX6" fmla="*/ 1543911 w 5347256"/>
              <a:gd name="connsiteY6" fmla="*/ 1654019 h 5873523"/>
              <a:gd name="connsiteX7" fmla="*/ 2036490 w 5347256"/>
              <a:gd name="connsiteY7" fmla="*/ 1594108 h 5873523"/>
              <a:gd name="connsiteX8" fmla="*/ 2662760 w 5347256"/>
              <a:gd name="connsiteY8" fmla="*/ 1319978 h 5873523"/>
              <a:gd name="connsiteX9" fmla="*/ 3781790 w 5347256"/>
              <a:gd name="connsiteY9" fmla="*/ 1272284 h 5873523"/>
              <a:gd name="connsiteX10" fmla="*/ 4993984 w 5347256"/>
              <a:gd name="connsiteY10" fmla="*/ 1389222 h 5873523"/>
              <a:gd name="connsiteX11" fmla="*/ 5340427 w 5347256"/>
              <a:gd name="connsiteY11" fmla="*/ 1162106 h 5873523"/>
              <a:gd name="connsiteX12" fmla="*/ 5343027 w 5347256"/>
              <a:gd name="connsiteY12" fmla="*/ 5530623 h 5873523"/>
              <a:gd name="connsiteX13" fmla="*/ 5095377 w 5347256"/>
              <a:gd name="connsiteY13" fmla="*/ 5454423 h 5873523"/>
              <a:gd name="connsiteX14" fmla="*/ 5338266 w 5347256"/>
              <a:gd name="connsiteY14" fmla="*/ 5683023 h 5873523"/>
              <a:gd name="connsiteX15" fmla="*/ 5338266 w 5347256"/>
              <a:gd name="connsiteY15" fmla="*/ 5773511 h 5873523"/>
              <a:gd name="connsiteX16" fmla="*/ 5042991 w 5347256"/>
              <a:gd name="connsiteY16" fmla="*/ 5540148 h 5873523"/>
              <a:gd name="connsiteX17" fmla="*/ 5347256 w 5347256"/>
              <a:gd name="connsiteY17" fmla="*/ 5867815 h 5873523"/>
              <a:gd name="connsiteX18" fmla="*/ 5265254 w 5347256"/>
              <a:gd name="connsiteY18" fmla="*/ 5867973 h 5873523"/>
              <a:gd name="connsiteX19" fmla="*/ 5090616 w 5347256"/>
              <a:gd name="connsiteY19" fmla="*/ 5706837 h 5873523"/>
              <a:gd name="connsiteX20" fmla="*/ 5212862 w 5347256"/>
              <a:gd name="connsiteY20" fmla="*/ 5869842 h 5873523"/>
              <a:gd name="connsiteX21" fmla="*/ 1071066 w 5347256"/>
              <a:gd name="connsiteY21" fmla="*/ 5873523 h 5873523"/>
              <a:gd name="connsiteX22" fmla="*/ 1080591 w 5347256"/>
              <a:gd name="connsiteY22" fmla="*/ 5797323 h 5873523"/>
              <a:gd name="connsiteX23" fmla="*/ 994866 w 5347256"/>
              <a:gd name="connsiteY23" fmla="*/ 5873523 h 5873523"/>
              <a:gd name="connsiteX24" fmla="*/ 713046 w 5347256"/>
              <a:gd name="connsiteY24" fmla="*/ 5867895 h 5873523"/>
              <a:gd name="connsiteX25" fmla="*/ 1057937 w 5347256"/>
              <a:gd name="connsiteY25" fmla="*/ 5529749 h 5873523"/>
              <a:gd name="connsiteX0" fmla="*/ 1057937 w 5347256"/>
              <a:gd name="connsiteY0" fmla="*/ 5520973 h 5864747"/>
              <a:gd name="connsiteX1" fmla="*/ 890091 w 5347256"/>
              <a:gd name="connsiteY1" fmla="*/ 4536010 h 5864747"/>
              <a:gd name="connsiteX2" fmla="*/ 704353 w 5347256"/>
              <a:gd name="connsiteY2" fmla="*/ 4083572 h 5864747"/>
              <a:gd name="connsiteX3" fmla="*/ 694828 w 5347256"/>
              <a:gd name="connsiteY3" fmla="*/ 3721622 h 5864747"/>
              <a:gd name="connsiteX4" fmla="*/ 771029 w 5347256"/>
              <a:gd name="connsiteY4" fmla="*/ 2954860 h 5864747"/>
              <a:gd name="connsiteX5" fmla="*/ 950059 w 5347256"/>
              <a:gd name="connsiteY5" fmla="*/ 2155198 h 5864747"/>
              <a:gd name="connsiteX6" fmla="*/ 1543911 w 5347256"/>
              <a:gd name="connsiteY6" fmla="*/ 1645243 h 5864747"/>
              <a:gd name="connsiteX7" fmla="*/ 2036490 w 5347256"/>
              <a:gd name="connsiteY7" fmla="*/ 1585332 h 5864747"/>
              <a:gd name="connsiteX8" fmla="*/ 2662760 w 5347256"/>
              <a:gd name="connsiteY8" fmla="*/ 1311202 h 5864747"/>
              <a:gd name="connsiteX9" fmla="*/ 3789742 w 5347256"/>
              <a:gd name="connsiteY9" fmla="*/ 1279411 h 5864747"/>
              <a:gd name="connsiteX10" fmla="*/ 4993984 w 5347256"/>
              <a:gd name="connsiteY10" fmla="*/ 1380446 h 5864747"/>
              <a:gd name="connsiteX11" fmla="*/ 5340427 w 5347256"/>
              <a:gd name="connsiteY11" fmla="*/ 1153330 h 5864747"/>
              <a:gd name="connsiteX12" fmla="*/ 5343027 w 5347256"/>
              <a:gd name="connsiteY12" fmla="*/ 5521847 h 5864747"/>
              <a:gd name="connsiteX13" fmla="*/ 5095377 w 5347256"/>
              <a:gd name="connsiteY13" fmla="*/ 5445647 h 5864747"/>
              <a:gd name="connsiteX14" fmla="*/ 5338266 w 5347256"/>
              <a:gd name="connsiteY14" fmla="*/ 5674247 h 5864747"/>
              <a:gd name="connsiteX15" fmla="*/ 5338266 w 5347256"/>
              <a:gd name="connsiteY15" fmla="*/ 5764735 h 5864747"/>
              <a:gd name="connsiteX16" fmla="*/ 5042991 w 5347256"/>
              <a:gd name="connsiteY16" fmla="*/ 5531372 h 5864747"/>
              <a:gd name="connsiteX17" fmla="*/ 5347256 w 5347256"/>
              <a:gd name="connsiteY17" fmla="*/ 5859039 h 5864747"/>
              <a:gd name="connsiteX18" fmla="*/ 5265254 w 5347256"/>
              <a:gd name="connsiteY18" fmla="*/ 5859197 h 5864747"/>
              <a:gd name="connsiteX19" fmla="*/ 5090616 w 5347256"/>
              <a:gd name="connsiteY19" fmla="*/ 5698061 h 5864747"/>
              <a:gd name="connsiteX20" fmla="*/ 5212862 w 5347256"/>
              <a:gd name="connsiteY20" fmla="*/ 5861066 h 5864747"/>
              <a:gd name="connsiteX21" fmla="*/ 1071066 w 5347256"/>
              <a:gd name="connsiteY21" fmla="*/ 5864747 h 5864747"/>
              <a:gd name="connsiteX22" fmla="*/ 1080591 w 5347256"/>
              <a:gd name="connsiteY22" fmla="*/ 5788547 h 5864747"/>
              <a:gd name="connsiteX23" fmla="*/ 994866 w 5347256"/>
              <a:gd name="connsiteY23" fmla="*/ 5864747 h 5864747"/>
              <a:gd name="connsiteX24" fmla="*/ 713046 w 5347256"/>
              <a:gd name="connsiteY24" fmla="*/ 5859119 h 5864747"/>
              <a:gd name="connsiteX25" fmla="*/ 1057937 w 5347256"/>
              <a:gd name="connsiteY25" fmla="*/ 5520973 h 5864747"/>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136399 h 5480173"/>
              <a:gd name="connsiteX1" fmla="*/ 890091 w 5347256"/>
              <a:gd name="connsiteY1" fmla="*/ 4151436 h 5480173"/>
              <a:gd name="connsiteX2" fmla="*/ 704353 w 5347256"/>
              <a:gd name="connsiteY2" fmla="*/ 3698998 h 5480173"/>
              <a:gd name="connsiteX3" fmla="*/ 694828 w 5347256"/>
              <a:gd name="connsiteY3" fmla="*/ 3337048 h 5480173"/>
              <a:gd name="connsiteX4" fmla="*/ 771029 w 5347256"/>
              <a:gd name="connsiteY4" fmla="*/ 2570286 h 5480173"/>
              <a:gd name="connsiteX5" fmla="*/ 950059 w 5347256"/>
              <a:gd name="connsiteY5" fmla="*/ 1770624 h 5480173"/>
              <a:gd name="connsiteX6" fmla="*/ 1543911 w 5347256"/>
              <a:gd name="connsiteY6" fmla="*/ 1260669 h 5480173"/>
              <a:gd name="connsiteX7" fmla="*/ 2036490 w 5347256"/>
              <a:gd name="connsiteY7" fmla="*/ 1200758 h 5480173"/>
              <a:gd name="connsiteX8" fmla="*/ 2662760 w 5347256"/>
              <a:gd name="connsiteY8" fmla="*/ 926628 h 5480173"/>
              <a:gd name="connsiteX9" fmla="*/ 3785767 w 5347256"/>
              <a:gd name="connsiteY9" fmla="*/ 874959 h 5480173"/>
              <a:gd name="connsiteX10" fmla="*/ 4993984 w 5347256"/>
              <a:gd name="connsiteY10" fmla="*/ 995872 h 5480173"/>
              <a:gd name="connsiteX11" fmla="*/ 5340427 w 5347256"/>
              <a:gd name="connsiteY11" fmla="*/ 768756 h 5480173"/>
              <a:gd name="connsiteX12" fmla="*/ 5343027 w 5347256"/>
              <a:gd name="connsiteY12" fmla="*/ 5137273 h 5480173"/>
              <a:gd name="connsiteX13" fmla="*/ 5095377 w 5347256"/>
              <a:gd name="connsiteY13" fmla="*/ 5061073 h 5480173"/>
              <a:gd name="connsiteX14" fmla="*/ 5338266 w 5347256"/>
              <a:gd name="connsiteY14" fmla="*/ 5289673 h 5480173"/>
              <a:gd name="connsiteX15" fmla="*/ 5338266 w 5347256"/>
              <a:gd name="connsiteY15" fmla="*/ 5380161 h 5480173"/>
              <a:gd name="connsiteX16" fmla="*/ 5042991 w 5347256"/>
              <a:gd name="connsiteY16" fmla="*/ 5146798 h 5480173"/>
              <a:gd name="connsiteX17" fmla="*/ 5347256 w 5347256"/>
              <a:gd name="connsiteY17" fmla="*/ 5474465 h 5480173"/>
              <a:gd name="connsiteX18" fmla="*/ 5265254 w 5347256"/>
              <a:gd name="connsiteY18" fmla="*/ 5474623 h 5480173"/>
              <a:gd name="connsiteX19" fmla="*/ 5090616 w 5347256"/>
              <a:gd name="connsiteY19" fmla="*/ 5313487 h 5480173"/>
              <a:gd name="connsiteX20" fmla="*/ 5212862 w 5347256"/>
              <a:gd name="connsiteY20" fmla="*/ 5476492 h 5480173"/>
              <a:gd name="connsiteX21" fmla="*/ 1071066 w 5347256"/>
              <a:gd name="connsiteY21" fmla="*/ 5480173 h 5480173"/>
              <a:gd name="connsiteX22" fmla="*/ 1080591 w 5347256"/>
              <a:gd name="connsiteY22" fmla="*/ 5403973 h 5480173"/>
              <a:gd name="connsiteX23" fmla="*/ 994866 w 5347256"/>
              <a:gd name="connsiteY23" fmla="*/ 5480173 h 5480173"/>
              <a:gd name="connsiteX24" fmla="*/ 713046 w 5347256"/>
              <a:gd name="connsiteY24" fmla="*/ 5474545 h 5480173"/>
              <a:gd name="connsiteX25" fmla="*/ 1057937 w 5347256"/>
              <a:gd name="connsiteY25" fmla="*/ 5136399 h 5480173"/>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795 h 5350569"/>
              <a:gd name="connsiteX1" fmla="*/ 890091 w 5347256"/>
              <a:gd name="connsiteY1" fmla="*/ 4021832 h 5350569"/>
              <a:gd name="connsiteX2" fmla="*/ 704353 w 5347256"/>
              <a:gd name="connsiteY2" fmla="*/ 3569394 h 5350569"/>
              <a:gd name="connsiteX3" fmla="*/ 694828 w 5347256"/>
              <a:gd name="connsiteY3" fmla="*/ 3207444 h 5350569"/>
              <a:gd name="connsiteX4" fmla="*/ 771029 w 5347256"/>
              <a:gd name="connsiteY4" fmla="*/ 2440682 h 5350569"/>
              <a:gd name="connsiteX5" fmla="*/ 950059 w 5347256"/>
              <a:gd name="connsiteY5" fmla="*/ 1641020 h 5350569"/>
              <a:gd name="connsiteX6" fmla="*/ 1543911 w 5347256"/>
              <a:gd name="connsiteY6" fmla="*/ 1131065 h 5350569"/>
              <a:gd name="connsiteX7" fmla="*/ 2036490 w 5347256"/>
              <a:gd name="connsiteY7" fmla="*/ 1071154 h 5350569"/>
              <a:gd name="connsiteX8" fmla="*/ 2662760 w 5347256"/>
              <a:gd name="connsiteY8" fmla="*/ 797024 h 5350569"/>
              <a:gd name="connsiteX9" fmla="*/ 3785767 w 5347256"/>
              <a:gd name="connsiteY9" fmla="*/ 745355 h 5350569"/>
              <a:gd name="connsiteX10" fmla="*/ 4993984 w 5347256"/>
              <a:gd name="connsiteY10" fmla="*/ 866268 h 5350569"/>
              <a:gd name="connsiteX11" fmla="*/ 5340427 w 5347256"/>
              <a:gd name="connsiteY11" fmla="*/ 639152 h 5350569"/>
              <a:gd name="connsiteX12" fmla="*/ 5343027 w 5347256"/>
              <a:gd name="connsiteY12" fmla="*/ 5007669 h 5350569"/>
              <a:gd name="connsiteX13" fmla="*/ 5095377 w 5347256"/>
              <a:gd name="connsiteY13" fmla="*/ 4931469 h 5350569"/>
              <a:gd name="connsiteX14" fmla="*/ 5338266 w 5347256"/>
              <a:gd name="connsiteY14" fmla="*/ 5160069 h 5350569"/>
              <a:gd name="connsiteX15" fmla="*/ 5338266 w 5347256"/>
              <a:gd name="connsiteY15" fmla="*/ 5250557 h 5350569"/>
              <a:gd name="connsiteX16" fmla="*/ 5042991 w 5347256"/>
              <a:gd name="connsiteY16" fmla="*/ 5017194 h 5350569"/>
              <a:gd name="connsiteX17" fmla="*/ 5347256 w 5347256"/>
              <a:gd name="connsiteY17" fmla="*/ 5344861 h 5350569"/>
              <a:gd name="connsiteX18" fmla="*/ 5265254 w 5347256"/>
              <a:gd name="connsiteY18" fmla="*/ 5345019 h 5350569"/>
              <a:gd name="connsiteX19" fmla="*/ 5090616 w 5347256"/>
              <a:gd name="connsiteY19" fmla="*/ 5183883 h 5350569"/>
              <a:gd name="connsiteX20" fmla="*/ 5212862 w 5347256"/>
              <a:gd name="connsiteY20" fmla="*/ 5346888 h 5350569"/>
              <a:gd name="connsiteX21" fmla="*/ 1071066 w 5347256"/>
              <a:gd name="connsiteY21" fmla="*/ 5350569 h 5350569"/>
              <a:gd name="connsiteX22" fmla="*/ 1080591 w 5347256"/>
              <a:gd name="connsiteY22" fmla="*/ 5274369 h 5350569"/>
              <a:gd name="connsiteX23" fmla="*/ 994866 w 5347256"/>
              <a:gd name="connsiteY23" fmla="*/ 5350569 h 5350569"/>
              <a:gd name="connsiteX24" fmla="*/ 713046 w 5347256"/>
              <a:gd name="connsiteY24" fmla="*/ 5344941 h 5350569"/>
              <a:gd name="connsiteX25" fmla="*/ 1057937 w 5347256"/>
              <a:gd name="connsiteY25" fmla="*/ 5006795 h 5350569"/>
              <a:gd name="connsiteX0" fmla="*/ 1176435 w 5465754"/>
              <a:gd name="connsiteY0" fmla="*/ 5006795 h 5350569"/>
              <a:gd name="connsiteX1" fmla="*/ 1008589 w 5465754"/>
              <a:gd name="connsiteY1" fmla="*/ 4021832 h 5350569"/>
              <a:gd name="connsiteX2" fmla="*/ 822851 w 5465754"/>
              <a:gd name="connsiteY2" fmla="*/ 3569394 h 5350569"/>
              <a:gd name="connsiteX3" fmla="*/ 544920 w 5465754"/>
              <a:gd name="connsiteY3" fmla="*/ 3116459 h 5350569"/>
              <a:gd name="connsiteX4" fmla="*/ 889527 w 5465754"/>
              <a:gd name="connsiteY4" fmla="*/ 2440682 h 5350569"/>
              <a:gd name="connsiteX5" fmla="*/ 1068557 w 5465754"/>
              <a:gd name="connsiteY5" fmla="*/ 1641020 h 5350569"/>
              <a:gd name="connsiteX6" fmla="*/ 1662409 w 5465754"/>
              <a:gd name="connsiteY6" fmla="*/ 1131065 h 5350569"/>
              <a:gd name="connsiteX7" fmla="*/ 2154988 w 5465754"/>
              <a:gd name="connsiteY7" fmla="*/ 1071154 h 5350569"/>
              <a:gd name="connsiteX8" fmla="*/ 2781258 w 5465754"/>
              <a:gd name="connsiteY8" fmla="*/ 797024 h 5350569"/>
              <a:gd name="connsiteX9" fmla="*/ 3904265 w 5465754"/>
              <a:gd name="connsiteY9" fmla="*/ 745355 h 5350569"/>
              <a:gd name="connsiteX10" fmla="*/ 5112482 w 5465754"/>
              <a:gd name="connsiteY10" fmla="*/ 866268 h 5350569"/>
              <a:gd name="connsiteX11" fmla="*/ 5458925 w 5465754"/>
              <a:gd name="connsiteY11" fmla="*/ 639152 h 5350569"/>
              <a:gd name="connsiteX12" fmla="*/ 5461525 w 5465754"/>
              <a:gd name="connsiteY12" fmla="*/ 5007669 h 5350569"/>
              <a:gd name="connsiteX13" fmla="*/ 5213875 w 5465754"/>
              <a:gd name="connsiteY13" fmla="*/ 4931469 h 5350569"/>
              <a:gd name="connsiteX14" fmla="*/ 5456764 w 5465754"/>
              <a:gd name="connsiteY14" fmla="*/ 5160069 h 5350569"/>
              <a:gd name="connsiteX15" fmla="*/ 5456764 w 5465754"/>
              <a:gd name="connsiteY15" fmla="*/ 5250557 h 5350569"/>
              <a:gd name="connsiteX16" fmla="*/ 5161489 w 5465754"/>
              <a:gd name="connsiteY16" fmla="*/ 5017194 h 5350569"/>
              <a:gd name="connsiteX17" fmla="*/ 5465754 w 5465754"/>
              <a:gd name="connsiteY17" fmla="*/ 5344861 h 5350569"/>
              <a:gd name="connsiteX18" fmla="*/ 5383752 w 5465754"/>
              <a:gd name="connsiteY18" fmla="*/ 5345019 h 5350569"/>
              <a:gd name="connsiteX19" fmla="*/ 5209114 w 5465754"/>
              <a:gd name="connsiteY19" fmla="*/ 5183883 h 5350569"/>
              <a:gd name="connsiteX20" fmla="*/ 5331360 w 5465754"/>
              <a:gd name="connsiteY20" fmla="*/ 5346888 h 5350569"/>
              <a:gd name="connsiteX21" fmla="*/ 1189564 w 5465754"/>
              <a:gd name="connsiteY21" fmla="*/ 5350569 h 5350569"/>
              <a:gd name="connsiteX22" fmla="*/ 1199089 w 5465754"/>
              <a:gd name="connsiteY22" fmla="*/ 5274369 h 5350569"/>
              <a:gd name="connsiteX23" fmla="*/ 1113364 w 5465754"/>
              <a:gd name="connsiteY23" fmla="*/ 5350569 h 5350569"/>
              <a:gd name="connsiteX24" fmla="*/ 831544 w 5465754"/>
              <a:gd name="connsiteY24" fmla="*/ 5344941 h 5350569"/>
              <a:gd name="connsiteX25" fmla="*/ 1176435 w 5465754"/>
              <a:gd name="connsiteY25" fmla="*/ 5006795 h 5350569"/>
              <a:gd name="connsiteX0" fmla="*/ 1275914 w 5565233"/>
              <a:gd name="connsiteY0" fmla="*/ 5006795 h 5350569"/>
              <a:gd name="connsiteX1" fmla="*/ 1108068 w 5565233"/>
              <a:gd name="connsiteY1" fmla="*/ 4021832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75914 w 5565233"/>
              <a:gd name="connsiteY25" fmla="*/ 5006795 h 5350569"/>
              <a:gd name="connsiteX0" fmla="*/ 1275914 w 5565233"/>
              <a:gd name="connsiteY0" fmla="*/ 5006795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75914 w 5565233"/>
              <a:gd name="connsiteY25" fmla="*/ 5006795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66815 w 5565233"/>
              <a:gd name="connsiteY25"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1266815 w 5565233"/>
              <a:gd name="connsiteY24"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020813 w 5319231"/>
              <a:gd name="connsiteY0" fmla="*/ 4488180 h 5350569"/>
              <a:gd name="connsiteX1" fmla="*/ 552717 w 5319231"/>
              <a:gd name="connsiteY1" fmla="*/ 3926297 h 5350569"/>
              <a:gd name="connsiteX2" fmla="*/ 485259 w 5319231"/>
              <a:gd name="connsiteY2" fmla="*/ 3551197 h 5350569"/>
              <a:gd name="connsiteX3" fmla="*/ 398397 w 5319231"/>
              <a:gd name="connsiteY3" fmla="*/ 3116459 h 5350569"/>
              <a:gd name="connsiteX4" fmla="*/ 743004 w 5319231"/>
              <a:gd name="connsiteY4" fmla="*/ 2440682 h 5350569"/>
              <a:gd name="connsiteX5" fmla="*/ 922034 w 5319231"/>
              <a:gd name="connsiteY5" fmla="*/ 1641020 h 5350569"/>
              <a:gd name="connsiteX6" fmla="*/ 1515886 w 5319231"/>
              <a:gd name="connsiteY6" fmla="*/ 1131065 h 5350569"/>
              <a:gd name="connsiteX7" fmla="*/ 2008465 w 5319231"/>
              <a:gd name="connsiteY7" fmla="*/ 1071154 h 5350569"/>
              <a:gd name="connsiteX8" fmla="*/ 2634735 w 5319231"/>
              <a:gd name="connsiteY8" fmla="*/ 797024 h 5350569"/>
              <a:gd name="connsiteX9" fmla="*/ 3757742 w 5319231"/>
              <a:gd name="connsiteY9" fmla="*/ 745355 h 5350569"/>
              <a:gd name="connsiteX10" fmla="*/ 4965959 w 5319231"/>
              <a:gd name="connsiteY10" fmla="*/ 866268 h 5350569"/>
              <a:gd name="connsiteX11" fmla="*/ 5312402 w 5319231"/>
              <a:gd name="connsiteY11" fmla="*/ 639152 h 5350569"/>
              <a:gd name="connsiteX12" fmla="*/ 5315002 w 5319231"/>
              <a:gd name="connsiteY12" fmla="*/ 5007669 h 5350569"/>
              <a:gd name="connsiteX13" fmla="*/ 5067352 w 5319231"/>
              <a:gd name="connsiteY13" fmla="*/ 4931469 h 5350569"/>
              <a:gd name="connsiteX14" fmla="*/ 5310241 w 5319231"/>
              <a:gd name="connsiteY14" fmla="*/ 5160069 h 5350569"/>
              <a:gd name="connsiteX15" fmla="*/ 5310241 w 5319231"/>
              <a:gd name="connsiteY15" fmla="*/ 5250557 h 5350569"/>
              <a:gd name="connsiteX16" fmla="*/ 5014966 w 5319231"/>
              <a:gd name="connsiteY16" fmla="*/ 5017194 h 5350569"/>
              <a:gd name="connsiteX17" fmla="*/ 5319231 w 5319231"/>
              <a:gd name="connsiteY17" fmla="*/ 5344861 h 5350569"/>
              <a:gd name="connsiteX18" fmla="*/ 5237229 w 5319231"/>
              <a:gd name="connsiteY18" fmla="*/ 5345019 h 5350569"/>
              <a:gd name="connsiteX19" fmla="*/ 5062591 w 5319231"/>
              <a:gd name="connsiteY19" fmla="*/ 5183883 h 5350569"/>
              <a:gd name="connsiteX20" fmla="*/ 5184837 w 5319231"/>
              <a:gd name="connsiteY20" fmla="*/ 5346888 h 5350569"/>
              <a:gd name="connsiteX21" fmla="*/ 1143124 w 5319231"/>
              <a:gd name="connsiteY21" fmla="*/ 5350569 h 5350569"/>
              <a:gd name="connsiteX22" fmla="*/ 1184495 w 5319231"/>
              <a:gd name="connsiteY22" fmla="*/ 5151539 h 5350569"/>
              <a:gd name="connsiteX23" fmla="*/ 1020813 w 5319231"/>
              <a:gd name="connsiteY23" fmla="*/ 4488180 h 5350569"/>
              <a:gd name="connsiteX0" fmla="*/ 1177782 w 5476200"/>
              <a:gd name="connsiteY0" fmla="*/ 4488180 h 5350569"/>
              <a:gd name="connsiteX1" fmla="*/ 709686 w 5476200"/>
              <a:gd name="connsiteY1" fmla="*/ 3926297 h 5350569"/>
              <a:gd name="connsiteX2" fmla="*/ 642228 w 5476200"/>
              <a:gd name="connsiteY2" fmla="*/ 3551197 h 5350569"/>
              <a:gd name="connsiteX3" fmla="*/ 555366 w 5476200"/>
              <a:gd name="connsiteY3" fmla="*/ 3116459 h 5350569"/>
              <a:gd name="connsiteX4" fmla="*/ 508737 w 5476200"/>
              <a:gd name="connsiteY4" fmla="*/ 2454330 h 5350569"/>
              <a:gd name="connsiteX5" fmla="*/ 1079003 w 5476200"/>
              <a:gd name="connsiteY5" fmla="*/ 1641020 h 5350569"/>
              <a:gd name="connsiteX6" fmla="*/ 1672855 w 5476200"/>
              <a:gd name="connsiteY6" fmla="*/ 1131065 h 5350569"/>
              <a:gd name="connsiteX7" fmla="*/ 2165434 w 5476200"/>
              <a:gd name="connsiteY7" fmla="*/ 1071154 h 5350569"/>
              <a:gd name="connsiteX8" fmla="*/ 2791704 w 5476200"/>
              <a:gd name="connsiteY8" fmla="*/ 797024 h 5350569"/>
              <a:gd name="connsiteX9" fmla="*/ 3914711 w 5476200"/>
              <a:gd name="connsiteY9" fmla="*/ 745355 h 5350569"/>
              <a:gd name="connsiteX10" fmla="*/ 5122928 w 5476200"/>
              <a:gd name="connsiteY10" fmla="*/ 866268 h 5350569"/>
              <a:gd name="connsiteX11" fmla="*/ 5469371 w 5476200"/>
              <a:gd name="connsiteY11" fmla="*/ 639152 h 5350569"/>
              <a:gd name="connsiteX12" fmla="*/ 5471971 w 5476200"/>
              <a:gd name="connsiteY12" fmla="*/ 5007669 h 5350569"/>
              <a:gd name="connsiteX13" fmla="*/ 5224321 w 5476200"/>
              <a:gd name="connsiteY13" fmla="*/ 4931469 h 5350569"/>
              <a:gd name="connsiteX14" fmla="*/ 5467210 w 5476200"/>
              <a:gd name="connsiteY14" fmla="*/ 5160069 h 5350569"/>
              <a:gd name="connsiteX15" fmla="*/ 5467210 w 5476200"/>
              <a:gd name="connsiteY15" fmla="*/ 5250557 h 5350569"/>
              <a:gd name="connsiteX16" fmla="*/ 5171935 w 5476200"/>
              <a:gd name="connsiteY16" fmla="*/ 5017194 h 5350569"/>
              <a:gd name="connsiteX17" fmla="*/ 5476200 w 5476200"/>
              <a:gd name="connsiteY17" fmla="*/ 5344861 h 5350569"/>
              <a:gd name="connsiteX18" fmla="*/ 5394198 w 5476200"/>
              <a:gd name="connsiteY18" fmla="*/ 5345019 h 5350569"/>
              <a:gd name="connsiteX19" fmla="*/ 5219560 w 5476200"/>
              <a:gd name="connsiteY19" fmla="*/ 5183883 h 5350569"/>
              <a:gd name="connsiteX20" fmla="*/ 5341806 w 5476200"/>
              <a:gd name="connsiteY20" fmla="*/ 5346888 h 5350569"/>
              <a:gd name="connsiteX21" fmla="*/ 1300093 w 5476200"/>
              <a:gd name="connsiteY21" fmla="*/ 5350569 h 5350569"/>
              <a:gd name="connsiteX22" fmla="*/ 1341464 w 5476200"/>
              <a:gd name="connsiteY22" fmla="*/ 5151539 h 5350569"/>
              <a:gd name="connsiteX23" fmla="*/ 1177782 w 547620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75018 w 5473436"/>
              <a:gd name="connsiteY0" fmla="*/ 4488180 h 5350569"/>
              <a:gd name="connsiteX1" fmla="*/ 706922 w 5473436"/>
              <a:gd name="connsiteY1" fmla="*/ 3926297 h 5350569"/>
              <a:gd name="connsiteX2" fmla="*/ 639464 w 5473436"/>
              <a:gd name="connsiteY2" fmla="*/ 3551197 h 5350569"/>
              <a:gd name="connsiteX3" fmla="*/ 552602 w 5473436"/>
              <a:gd name="connsiteY3" fmla="*/ 3116459 h 5350569"/>
              <a:gd name="connsiteX4" fmla="*/ 505973 w 5473436"/>
              <a:gd name="connsiteY4" fmla="*/ 2454330 h 5350569"/>
              <a:gd name="connsiteX5" fmla="*/ 930663 w 5473436"/>
              <a:gd name="connsiteY5" fmla="*/ 1845736 h 5350569"/>
              <a:gd name="connsiteX6" fmla="*/ 1670091 w 5473436"/>
              <a:gd name="connsiteY6" fmla="*/ 1131065 h 5350569"/>
              <a:gd name="connsiteX7" fmla="*/ 2162670 w 5473436"/>
              <a:gd name="connsiteY7" fmla="*/ 1071154 h 5350569"/>
              <a:gd name="connsiteX8" fmla="*/ 2788940 w 5473436"/>
              <a:gd name="connsiteY8" fmla="*/ 797024 h 5350569"/>
              <a:gd name="connsiteX9" fmla="*/ 3911947 w 5473436"/>
              <a:gd name="connsiteY9" fmla="*/ 745355 h 5350569"/>
              <a:gd name="connsiteX10" fmla="*/ 5120164 w 5473436"/>
              <a:gd name="connsiteY10" fmla="*/ 866268 h 5350569"/>
              <a:gd name="connsiteX11" fmla="*/ 5466607 w 5473436"/>
              <a:gd name="connsiteY11" fmla="*/ 639152 h 5350569"/>
              <a:gd name="connsiteX12" fmla="*/ 5469207 w 5473436"/>
              <a:gd name="connsiteY12" fmla="*/ 5007669 h 5350569"/>
              <a:gd name="connsiteX13" fmla="*/ 5221557 w 5473436"/>
              <a:gd name="connsiteY13" fmla="*/ 4931469 h 5350569"/>
              <a:gd name="connsiteX14" fmla="*/ 5464446 w 5473436"/>
              <a:gd name="connsiteY14" fmla="*/ 5160069 h 5350569"/>
              <a:gd name="connsiteX15" fmla="*/ 5464446 w 5473436"/>
              <a:gd name="connsiteY15" fmla="*/ 5250557 h 5350569"/>
              <a:gd name="connsiteX16" fmla="*/ 5169171 w 5473436"/>
              <a:gd name="connsiteY16" fmla="*/ 5017194 h 5350569"/>
              <a:gd name="connsiteX17" fmla="*/ 5473436 w 5473436"/>
              <a:gd name="connsiteY17" fmla="*/ 5344861 h 5350569"/>
              <a:gd name="connsiteX18" fmla="*/ 5391434 w 5473436"/>
              <a:gd name="connsiteY18" fmla="*/ 5345019 h 5350569"/>
              <a:gd name="connsiteX19" fmla="*/ 5216796 w 5473436"/>
              <a:gd name="connsiteY19" fmla="*/ 5183883 h 5350569"/>
              <a:gd name="connsiteX20" fmla="*/ 5339042 w 5473436"/>
              <a:gd name="connsiteY20" fmla="*/ 5346888 h 5350569"/>
              <a:gd name="connsiteX21" fmla="*/ 1297329 w 5473436"/>
              <a:gd name="connsiteY21" fmla="*/ 5350569 h 5350569"/>
              <a:gd name="connsiteX22" fmla="*/ 1338700 w 5473436"/>
              <a:gd name="connsiteY22" fmla="*/ 5151539 h 5350569"/>
              <a:gd name="connsiteX23" fmla="*/ 1175018 w 5473436"/>
              <a:gd name="connsiteY23" fmla="*/ 4488180 h 5350569"/>
              <a:gd name="connsiteX0" fmla="*/ 1168598 w 5467016"/>
              <a:gd name="connsiteY0" fmla="*/ 4488180 h 5350569"/>
              <a:gd name="connsiteX1" fmla="*/ 700502 w 5467016"/>
              <a:gd name="connsiteY1" fmla="*/ 3926297 h 5350569"/>
              <a:gd name="connsiteX2" fmla="*/ 633044 w 5467016"/>
              <a:gd name="connsiteY2" fmla="*/ 3551197 h 5350569"/>
              <a:gd name="connsiteX3" fmla="*/ 546182 w 5467016"/>
              <a:gd name="connsiteY3" fmla="*/ 3116459 h 5350569"/>
              <a:gd name="connsiteX4" fmla="*/ 499553 w 5467016"/>
              <a:gd name="connsiteY4" fmla="*/ 2454330 h 5350569"/>
              <a:gd name="connsiteX5" fmla="*/ 942440 w 5467016"/>
              <a:gd name="connsiteY5" fmla="*/ 1854834 h 5350569"/>
              <a:gd name="connsiteX6" fmla="*/ 1663671 w 5467016"/>
              <a:gd name="connsiteY6" fmla="*/ 1131065 h 5350569"/>
              <a:gd name="connsiteX7" fmla="*/ 2156250 w 5467016"/>
              <a:gd name="connsiteY7" fmla="*/ 1071154 h 5350569"/>
              <a:gd name="connsiteX8" fmla="*/ 2782520 w 5467016"/>
              <a:gd name="connsiteY8" fmla="*/ 797024 h 5350569"/>
              <a:gd name="connsiteX9" fmla="*/ 3905527 w 5467016"/>
              <a:gd name="connsiteY9" fmla="*/ 745355 h 5350569"/>
              <a:gd name="connsiteX10" fmla="*/ 5113744 w 5467016"/>
              <a:gd name="connsiteY10" fmla="*/ 866268 h 5350569"/>
              <a:gd name="connsiteX11" fmla="*/ 5460187 w 5467016"/>
              <a:gd name="connsiteY11" fmla="*/ 639152 h 5350569"/>
              <a:gd name="connsiteX12" fmla="*/ 5462787 w 5467016"/>
              <a:gd name="connsiteY12" fmla="*/ 5007669 h 5350569"/>
              <a:gd name="connsiteX13" fmla="*/ 5215137 w 5467016"/>
              <a:gd name="connsiteY13" fmla="*/ 4931469 h 5350569"/>
              <a:gd name="connsiteX14" fmla="*/ 5458026 w 5467016"/>
              <a:gd name="connsiteY14" fmla="*/ 5160069 h 5350569"/>
              <a:gd name="connsiteX15" fmla="*/ 5458026 w 5467016"/>
              <a:gd name="connsiteY15" fmla="*/ 5250557 h 5350569"/>
              <a:gd name="connsiteX16" fmla="*/ 5162751 w 5467016"/>
              <a:gd name="connsiteY16" fmla="*/ 5017194 h 5350569"/>
              <a:gd name="connsiteX17" fmla="*/ 5467016 w 5467016"/>
              <a:gd name="connsiteY17" fmla="*/ 5344861 h 5350569"/>
              <a:gd name="connsiteX18" fmla="*/ 5385014 w 5467016"/>
              <a:gd name="connsiteY18" fmla="*/ 5345019 h 5350569"/>
              <a:gd name="connsiteX19" fmla="*/ 5210376 w 5467016"/>
              <a:gd name="connsiteY19" fmla="*/ 5183883 h 5350569"/>
              <a:gd name="connsiteX20" fmla="*/ 5332622 w 5467016"/>
              <a:gd name="connsiteY20" fmla="*/ 5346888 h 5350569"/>
              <a:gd name="connsiteX21" fmla="*/ 1290909 w 5467016"/>
              <a:gd name="connsiteY21" fmla="*/ 5350569 h 5350569"/>
              <a:gd name="connsiteX22" fmla="*/ 1332280 w 5467016"/>
              <a:gd name="connsiteY22" fmla="*/ 5151539 h 5350569"/>
              <a:gd name="connsiteX23" fmla="*/ 1168598 w 5467016"/>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660505 w 5463850"/>
              <a:gd name="connsiteY6" fmla="*/ 1131065 h 5350569"/>
              <a:gd name="connsiteX7" fmla="*/ 2153084 w 5463850"/>
              <a:gd name="connsiteY7" fmla="*/ 1071154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114594 w 5463850"/>
              <a:gd name="connsiteY6" fmla="*/ 1545047 h 5350569"/>
              <a:gd name="connsiteX7" fmla="*/ 2153084 w 5463850"/>
              <a:gd name="connsiteY7" fmla="*/ 1071154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114594 w 5463850"/>
              <a:gd name="connsiteY6" fmla="*/ 1545047 h 5350569"/>
              <a:gd name="connsiteX7" fmla="*/ 1320570 w 5463850"/>
              <a:gd name="connsiteY7" fmla="*/ 1198533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606379 h 5468768"/>
              <a:gd name="connsiteX1" fmla="*/ 697336 w 5463850"/>
              <a:gd name="connsiteY1" fmla="*/ 4044496 h 5468768"/>
              <a:gd name="connsiteX2" fmla="*/ 629878 w 5463850"/>
              <a:gd name="connsiteY2" fmla="*/ 3669396 h 5468768"/>
              <a:gd name="connsiteX3" fmla="*/ 543016 w 5463850"/>
              <a:gd name="connsiteY3" fmla="*/ 3234658 h 5468768"/>
              <a:gd name="connsiteX4" fmla="*/ 496387 w 5463850"/>
              <a:gd name="connsiteY4" fmla="*/ 2572529 h 5468768"/>
              <a:gd name="connsiteX5" fmla="*/ 948373 w 5463850"/>
              <a:gd name="connsiteY5" fmla="*/ 1986681 h 5468768"/>
              <a:gd name="connsiteX6" fmla="*/ 1114594 w 5463850"/>
              <a:gd name="connsiteY6" fmla="*/ 1663246 h 5468768"/>
              <a:gd name="connsiteX7" fmla="*/ 1320570 w 5463850"/>
              <a:gd name="connsiteY7" fmla="*/ 1316732 h 5468768"/>
              <a:gd name="connsiteX8" fmla="*/ 2501849 w 5463850"/>
              <a:gd name="connsiteY8" fmla="*/ 637719 h 5468768"/>
              <a:gd name="connsiteX9" fmla="*/ 3902361 w 5463850"/>
              <a:gd name="connsiteY9" fmla="*/ 863554 h 5468768"/>
              <a:gd name="connsiteX10" fmla="*/ 5110578 w 5463850"/>
              <a:gd name="connsiteY10" fmla="*/ 984467 h 5468768"/>
              <a:gd name="connsiteX11" fmla="*/ 5457021 w 5463850"/>
              <a:gd name="connsiteY11" fmla="*/ 757351 h 5468768"/>
              <a:gd name="connsiteX12" fmla="*/ 5459621 w 5463850"/>
              <a:gd name="connsiteY12" fmla="*/ 5125868 h 5468768"/>
              <a:gd name="connsiteX13" fmla="*/ 5211971 w 5463850"/>
              <a:gd name="connsiteY13" fmla="*/ 5049668 h 5468768"/>
              <a:gd name="connsiteX14" fmla="*/ 5454860 w 5463850"/>
              <a:gd name="connsiteY14" fmla="*/ 5278268 h 5468768"/>
              <a:gd name="connsiteX15" fmla="*/ 5454860 w 5463850"/>
              <a:gd name="connsiteY15" fmla="*/ 5368756 h 5468768"/>
              <a:gd name="connsiteX16" fmla="*/ 5159585 w 5463850"/>
              <a:gd name="connsiteY16" fmla="*/ 5135393 h 5468768"/>
              <a:gd name="connsiteX17" fmla="*/ 5463850 w 5463850"/>
              <a:gd name="connsiteY17" fmla="*/ 5463060 h 5468768"/>
              <a:gd name="connsiteX18" fmla="*/ 5381848 w 5463850"/>
              <a:gd name="connsiteY18" fmla="*/ 5463218 h 5468768"/>
              <a:gd name="connsiteX19" fmla="*/ 5207210 w 5463850"/>
              <a:gd name="connsiteY19" fmla="*/ 5302082 h 5468768"/>
              <a:gd name="connsiteX20" fmla="*/ 5329456 w 5463850"/>
              <a:gd name="connsiteY20" fmla="*/ 5465087 h 5468768"/>
              <a:gd name="connsiteX21" fmla="*/ 1287743 w 5463850"/>
              <a:gd name="connsiteY21" fmla="*/ 5468768 h 5468768"/>
              <a:gd name="connsiteX22" fmla="*/ 1329114 w 5463850"/>
              <a:gd name="connsiteY22" fmla="*/ 5269738 h 5468768"/>
              <a:gd name="connsiteX23" fmla="*/ 1165432 w 5463850"/>
              <a:gd name="connsiteY23" fmla="*/ 4606379 h 5468768"/>
              <a:gd name="connsiteX0" fmla="*/ 1165432 w 5463850"/>
              <a:gd name="connsiteY0" fmla="*/ 4610726 h 5473115"/>
              <a:gd name="connsiteX1" fmla="*/ 697336 w 5463850"/>
              <a:gd name="connsiteY1" fmla="*/ 4048843 h 5473115"/>
              <a:gd name="connsiteX2" fmla="*/ 629878 w 5463850"/>
              <a:gd name="connsiteY2" fmla="*/ 3673743 h 5473115"/>
              <a:gd name="connsiteX3" fmla="*/ 543016 w 5463850"/>
              <a:gd name="connsiteY3" fmla="*/ 3239005 h 5473115"/>
              <a:gd name="connsiteX4" fmla="*/ 496387 w 5463850"/>
              <a:gd name="connsiteY4" fmla="*/ 2576876 h 5473115"/>
              <a:gd name="connsiteX5" fmla="*/ 948373 w 5463850"/>
              <a:gd name="connsiteY5" fmla="*/ 1991028 h 5473115"/>
              <a:gd name="connsiteX6" fmla="*/ 1114594 w 5463850"/>
              <a:gd name="connsiteY6" fmla="*/ 1667593 h 5473115"/>
              <a:gd name="connsiteX7" fmla="*/ 1320570 w 5463850"/>
              <a:gd name="connsiteY7" fmla="*/ 1321079 h 5473115"/>
              <a:gd name="connsiteX8" fmla="*/ 2497299 w 5463850"/>
              <a:gd name="connsiteY8" fmla="*/ 632968 h 5473115"/>
              <a:gd name="connsiteX9" fmla="*/ 3902361 w 5463850"/>
              <a:gd name="connsiteY9" fmla="*/ 867901 h 5473115"/>
              <a:gd name="connsiteX10" fmla="*/ 5110578 w 5463850"/>
              <a:gd name="connsiteY10" fmla="*/ 988814 h 5473115"/>
              <a:gd name="connsiteX11" fmla="*/ 5457021 w 5463850"/>
              <a:gd name="connsiteY11" fmla="*/ 761698 h 5473115"/>
              <a:gd name="connsiteX12" fmla="*/ 5459621 w 5463850"/>
              <a:gd name="connsiteY12" fmla="*/ 5130215 h 5473115"/>
              <a:gd name="connsiteX13" fmla="*/ 5211971 w 5463850"/>
              <a:gd name="connsiteY13" fmla="*/ 5054015 h 5473115"/>
              <a:gd name="connsiteX14" fmla="*/ 5454860 w 5463850"/>
              <a:gd name="connsiteY14" fmla="*/ 5282615 h 5473115"/>
              <a:gd name="connsiteX15" fmla="*/ 5454860 w 5463850"/>
              <a:gd name="connsiteY15" fmla="*/ 5373103 h 5473115"/>
              <a:gd name="connsiteX16" fmla="*/ 5159585 w 5463850"/>
              <a:gd name="connsiteY16" fmla="*/ 5139740 h 5473115"/>
              <a:gd name="connsiteX17" fmla="*/ 5463850 w 5463850"/>
              <a:gd name="connsiteY17" fmla="*/ 5467407 h 5473115"/>
              <a:gd name="connsiteX18" fmla="*/ 5381848 w 5463850"/>
              <a:gd name="connsiteY18" fmla="*/ 5467565 h 5473115"/>
              <a:gd name="connsiteX19" fmla="*/ 5207210 w 5463850"/>
              <a:gd name="connsiteY19" fmla="*/ 5306429 h 5473115"/>
              <a:gd name="connsiteX20" fmla="*/ 5329456 w 5463850"/>
              <a:gd name="connsiteY20" fmla="*/ 5469434 h 5473115"/>
              <a:gd name="connsiteX21" fmla="*/ 1287743 w 5463850"/>
              <a:gd name="connsiteY21" fmla="*/ 5473115 h 5473115"/>
              <a:gd name="connsiteX22" fmla="*/ 1329114 w 5463850"/>
              <a:gd name="connsiteY22" fmla="*/ 5274085 h 5473115"/>
              <a:gd name="connsiteX23" fmla="*/ 1165432 w 5463850"/>
              <a:gd name="connsiteY23" fmla="*/ 4610726 h 5473115"/>
              <a:gd name="connsiteX0" fmla="*/ 1165432 w 5463850"/>
              <a:gd name="connsiteY0" fmla="*/ 4837762 h 5700151"/>
              <a:gd name="connsiteX1" fmla="*/ 697336 w 5463850"/>
              <a:gd name="connsiteY1" fmla="*/ 4275879 h 5700151"/>
              <a:gd name="connsiteX2" fmla="*/ 629878 w 5463850"/>
              <a:gd name="connsiteY2" fmla="*/ 3900779 h 5700151"/>
              <a:gd name="connsiteX3" fmla="*/ 543016 w 5463850"/>
              <a:gd name="connsiteY3" fmla="*/ 3466041 h 5700151"/>
              <a:gd name="connsiteX4" fmla="*/ 496387 w 5463850"/>
              <a:gd name="connsiteY4" fmla="*/ 2803912 h 5700151"/>
              <a:gd name="connsiteX5" fmla="*/ 948373 w 5463850"/>
              <a:gd name="connsiteY5" fmla="*/ 2218064 h 5700151"/>
              <a:gd name="connsiteX6" fmla="*/ 1114594 w 5463850"/>
              <a:gd name="connsiteY6" fmla="*/ 1894629 h 5700151"/>
              <a:gd name="connsiteX7" fmla="*/ 1320570 w 5463850"/>
              <a:gd name="connsiteY7" fmla="*/ 1548115 h 5700151"/>
              <a:gd name="connsiteX8" fmla="*/ 2497299 w 5463850"/>
              <a:gd name="connsiteY8" fmla="*/ 860004 h 5700151"/>
              <a:gd name="connsiteX9" fmla="*/ 3547519 w 5463850"/>
              <a:gd name="connsiteY9" fmla="*/ 708251 h 5700151"/>
              <a:gd name="connsiteX10" fmla="*/ 5110578 w 5463850"/>
              <a:gd name="connsiteY10" fmla="*/ 1215850 h 5700151"/>
              <a:gd name="connsiteX11" fmla="*/ 5457021 w 5463850"/>
              <a:gd name="connsiteY11" fmla="*/ 988734 h 5700151"/>
              <a:gd name="connsiteX12" fmla="*/ 5459621 w 5463850"/>
              <a:gd name="connsiteY12" fmla="*/ 5357251 h 5700151"/>
              <a:gd name="connsiteX13" fmla="*/ 5211971 w 5463850"/>
              <a:gd name="connsiteY13" fmla="*/ 5281051 h 5700151"/>
              <a:gd name="connsiteX14" fmla="*/ 5454860 w 5463850"/>
              <a:gd name="connsiteY14" fmla="*/ 5509651 h 5700151"/>
              <a:gd name="connsiteX15" fmla="*/ 5454860 w 5463850"/>
              <a:gd name="connsiteY15" fmla="*/ 5600139 h 5700151"/>
              <a:gd name="connsiteX16" fmla="*/ 5159585 w 5463850"/>
              <a:gd name="connsiteY16" fmla="*/ 5366776 h 5700151"/>
              <a:gd name="connsiteX17" fmla="*/ 5463850 w 5463850"/>
              <a:gd name="connsiteY17" fmla="*/ 5694443 h 5700151"/>
              <a:gd name="connsiteX18" fmla="*/ 5381848 w 5463850"/>
              <a:gd name="connsiteY18" fmla="*/ 5694601 h 5700151"/>
              <a:gd name="connsiteX19" fmla="*/ 5207210 w 5463850"/>
              <a:gd name="connsiteY19" fmla="*/ 5533465 h 5700151"/>
              <a:gd name="connsiteX20" fmla="*/ 5329456 w 5463850"/>
              <a:gd name="connsiteY20" fmla="*/ 5696470 h 5700151"/>
              <a:gd name="connsiteX21" fmla="*/ 1287743 w 5463850"/>
              <a:gd name="connsiteY21" fmla="*/ 5700151 h 5700151"/>
              <a:gd name="connsiteX22" fmla="*/ 1329114 w 5463850"/>
              <a:gd name="connsiteY22" fmla="*/ 5501121 h 5700151"/>
              <a:gd name="connsiteX23" fmla="*/ 1165432 w 5463850"/>
              <a:gd name="connsiteY23" fmla="*/ 4837762 h 570015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5457021 w 5463850"/>
              <a:gd name="connsiteY11" fmla="*/ 991474 h 5702891"/>
              <a:gd name="connsiteX12" fmla="*/ 5459621 w 5463850"/>
              <a:gd name="connsiteY12" fmla="*/ 5359991 h 5702891"/>
              <a:gd name="connsiteX13" fmla="*/ 5211971 w 5463850"/>
              <a:gd name="connsiteY13" fmla="*/ 5283791 h 5702891"/>
              <a:gd name="connsiteX14" fmla="*/ 5454860 w 5463850"/>
              <a:gd name="connsiteY14" fmla="*/ 5512391 h 5702891"/>
              <a:gd name="connsiteX15" fmla="*/ 5454860 w 5463850"/>
              <a:gd name="connsiteY15" fmla="*/ 5602879 h 5702891"/>
              <a:gd name="connsiteX16" fmla="*/ 5159585 w 5463850"/>
              <a:gd name="connsiteY16" fmla="*/ 5369516 h 5702891"/>
              <a:gd name="connsiteX17" fmla="*/ 5463850 w 5463850"/>
              <a:gd name="connsiteY17" fmla="*/ 5697183 h 5702891"/>
              <a:gd name="connsiteX18" fmla="*/ 5381848 w 5463850"/>
              <a:gd name="connsiteY18" fmla="*/ 5697341 h 5702891"/>
              <a:gd name="connsiteX19" fmla="*/ 5207210 w 5463850"/>
              <a:gd name="connsiteY19" fmla="*/ 5536205 h 5702891"/>
              <a:gd name="connsiteX20" fmla="*/ 5329456 w 5463850"/>
              <a:gd name="connsiteY20" fmla="*/ 5699210 h 5702891"/>
              <a:gd name="connsiteX21" fmla="*/ 1287743 w 5463850"/>
              <a:gd name="connsiteY21" fmla="*/ 5702891 h 5702891"/>
              <a:gd name="connsiteX22" fmla="*/ 1329114 w 5463850"/>
              <a:gd name="connsiteY22" fmla="*/ 5503861 h 5702891"/>
              <a:gd name="connsiteX23" fmla="*/ 1165432 w 5463850"/>
              <a:gd name="connsiteY23"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37763 h 5700152"/>
              <a:gd name="connsiteX1" fmla="*/ 697336 w 5463850"/>
              <a:gd name="connsiteY1" fmla="*/ 4275880 h 5700152"/>
              <a:gd name="connsiteX2" fmla="*/ 629878 w 5463850"/>
              <a:gd name="connsiteY2" fmla="*/ 3900780 h 5700152"/>
              <a:gd name="connsiteX3" fmla="*/ 543016 w 5463850"/>
              <a:gd name="connsiteY3" fmla="*/ 3466042 h 5700152"/>
              <a:gd name="connsiteX4" fmla="*/ 496387 w 5463850"/>
              <a:gd name="connsiteY4" fmla="*/ 2803913 h 5700152"/>
              <a:gd name="connsiteX5" fmla="*/ 948373 w 5463850"/>
              <a:gd name="connsiteY5" fmla="*/ 2218065 h 5700152"/>
              <a:gd name="connsiteX6" fmla="*/ 1114594 w 5463850"/>
              <a:gd name="connsiteY6" fmla="*/ 1894630 h 5700152"/>
              <a:gd name="connsiteX7" fmla="*/ 1320570 w 5463850"/>
              <a:gd name="connsiteY7" fmla="*/ 1548116 h 5700152"/>
              <a:gd name="connsiteX8" fmla="*/ 2497299 w 5463850"/>
              <a:gd name="connsiteY8" fmla="*/ 860005 h 5700152"/>
              <a:gd name="connsiteX9" fmla="*/ 3547519 w 5463850"/>
              <a:gd name="connsiteY9" fmla="*/ 708252 h 5700152"/>
              <a:gd name="connsiteX10" fmla="*/ 4382697 w 5463850"/>
              <a:gd name="connsiteY10" fmla="*/ 892854 h 5700152"/>
              <a:gd name="connsiteX11" fmla="*/ 4936032 w 5463850"/>
              <a:gd name="connsiteY11" fmla="*/ 1020819 h 5700152"/>
              <a:gd name="connsiteX12" fmla="*/ 5447922 w 5463850"/>
              <a:gd name="connsiteY12" fmla="*/ 947792 h 5700152"/>
              <a:gd name="connsiteX13" fmla="*/ 5459621 w 5463850"/>
              <a:gd name="connsiteY13" fmla="*/ 5357252 h 5700152"/>
              <a:gd name="connsiteX14" fmla="*/ 5211971 w 5463850"/>
              <a:gd name="connsiteY14" fmla="*/ 5281052 h 5700152"/>
              <a:gd name="connsiteX15" fmla="*/ 5454860 w 5463850"/>
              <a:gd name="connsiteY15" fmla="*/ 5509652 h 5700152"/>
              <a:gd name="connsiteX16" fmla="*/ 5454860 w 5463850"/>
              <a:gd name="connsiteY16" fmla="*/ 5600140 h 5700152"/>
              <a:gd name="connsiteX17" fmla="*/ 5159585 w 5463850"/>
              <a:gd name="connsiteY17" fmla="*/ 5366777 h 5700152"/>
              <a:gd name="connsiteX18" fmla="*/ 5463850 w 5463850"/>
              <a:gd name="connsiteY18" fmla="*/ 5694444 h 5700152"/>
              <a:gd name="connsiteX19" fmla="*/ 5381848 w 5463850"/>
              <a:gd name="connsiteY19" fmla="*/ 5694602 h 5700152"/>
              <a:gd name="connsiteX20" fmla="*/ 5207210 w 5463850"/>
              <a:gd name="connsiteY20" fmla="*/ 5533466 h 5700152"/>
              <a:gd name="connsiteX21" fmla="*/ 5329456 w 5463850"/>
              <a:gd name="connsiteY21" fmla="*/ 5696471 h 5700152"/>
              <a:gd name="connsiteX22" fmla="*/ 1287743 w 5463850"/>
              <a:gd name="connsiteY22" fmla="*/ 5700152 h 5700152"/>
              <a:gd name="connsiteX23" fmla="*/ 1329114 w 5463850"/>
              <a:gd name="connsiteY23" fmla="*/ 5501122 h 5700152"/>
              <a:gd name="connsiteX24" fmla="*/ 1165432 w 5463850"/>
              <a:gd name="connsiteY24" fmla="*/ 4837763 h 5700152"/>
              <a:gd name="connsiteX0" fmla="*/ 1165432 w 5463850"/>
              <a:gd name="connsiteY0" fmla="*/ 4837763 h 5700152"/>
              <a:gd name="connsiteX1" fmla="*/ 697336 w 5463850"/>
              <a:gd name="connsiteY1" fmla="*/ 4275880 h 5700152"/>
              <a:gd name="connsiteX2" fmla="*/ 629878 w 5463850"/>
              <a:gd name="connsiteY2" fmla="*/ 3900780 h 5700152"/>
              <a:gd name="connsiteX3" fmla="*/ 543016 w 5463850"/>
              <a:gd name="connsiteY3" fmla="*/ 3466042 h 5700152"/>
              <a:gd name="connsiteX4" fmla="*/ 496387 w 5463850"/>
              <a:gd name="connsiteY4" fmla="*/ 2803913 h 5700152"/>
              <a:gd name="connsiteX5" fmla="*/ 948373 w 5463850"/>
              <a:gd name="connsiteY5" fmla="*/ 2218065 h 5700152"/>
              <a:gd name="connsiteX6" fmla="*/ 1114594 w 5463850"/>
              <a:gd name="connsiteY6" fmla="*/ 1894630 h 5700152"/>
              <a:gd name="connsiteX7" fmla="*/ 1320570 w 5463850"/>
              <a:gd name="connsiteY7" fmla="*/ 1548116 h 5700152"/>
              <a:gd name="connsiteX8" fmla="*/ 2497299 w 5463850"/>
              <a:gd name="connsiteY8" fmla="*/ 860005 h 5700152"/>
              <a:gd name="connsiteX9" fmla="*/ 3547519 w 5463850"/>
              <a:gd name="connsiteY9" fmla="*/ 708252 h 5700152"/>
              <a:gd name="connsiteX10" fmla="*/ 4382697 w 5463850"/>
              <a:gd name="connsiteY10" fmla="*/ 892854 h 5700152"/>
              <a:gd name="connsiteX11" fmla="*/ 4936032 w 5463850"/>
              <a:gd name="connsiteY11" fmla="*/ 1020819 h 5700152"/>
              <a:gd name="connsiteX12" fmla="*/ 5447922 w 5463850"/>
              <a:gd name="connsiteY12" fmla="*/ 947792 h 5700152"/>
              <a:gd name="connsiteX13" fmla="*/ 5459621 w 5463850"/>
              <a:gd name="connsiteY13" fmla="*/ 5357252 h 5700152"/>
              <a:gd name="connsiteX14" fmla="*/ 5211971 w 5463850"/>
              <a:gd name="connsiteY14" fmla="*/ 5281052 h 5700152"/>
              <a:gd name="connsiteX15" fmla="*/ 5454860 w 5463850"/>
              <a:gd name="connsiteY15" fmla="*/ 5509652 h 5700152"/>
              <a:gd name="connsiteX16" fmla="*/ 5454860 w 5463850"/>
              <a:gd name="connsiteY16" fmla="*/ 5600140 h 5700152"/>
              <a:gd name="connsiteX17" fmla="*/ 5159585 w 5463850"/>
              <a:gd name="connsiteY17" fmla="*/ 5366777 h 5700152"/>
              <a:gd name="connsiteX18" fmla="*/ 5463850 w 5463850"/>
              <a:gd name="connsiteY18" fmla="*/ 5694444 h 5700152"/>
              <a:gd name="connsiteX19" fmla="*/ 5381848 w 5463850"/>
              <a:gd name="connsiteY19" fmla="*/ 5694602 h 5700152"/>
              <a:gd name="connsiteX20" fmla="*/ 5207210 w 5463850"/>
              <a:gd name="connsiteY20" fmla="*/ 5533466 h 5700152"/>
              <a:gd name="connsiteX21" fmla="*/ 5329456 w 5463850"/>
              <a:gd name="connsiteY21" fmla="*/ 5696471 h 5700152"/>
              <a:gd name="connsiteX22" fmla="*/ 1287743 w 5463850"/>
              <a:gd name="connsiteY22" fmla="*/ 5700152 h 5700152"/>
              <a:gd name="connsiteX23" fmla="*/ 1329114 w 5463850"/>
              <a:gd name="connsiteY23" fmla="*/ 5501122 h 5700152"/>
              <a:gd name="connsiteX24" fmla="*/ 1165432 w 5463850"/>
              <a:gd name="connsiteY24" fmla="*/ 4837763 h 5700152"/>
              <a:gd name="connsiteX0" fmla="*/ 1165432 w 5463850"/>
              <a:gd name="connsiteY0" fmla="*/ 4500272 h 5362661"/>
              <a:gd name="connsiteX1" fmla="*/ 697336 w 5463850"/>
              <a:gd name="connsiteY1" fmla="*/ 3938389 h 5362661"/>
              <a:gd name="connsiteX2" fmla="*/ 629878 w 5463850"/>
              <a:gd name="connsiteY2" fmla="*/ 3563289 h 5362661"/>
              <a:gd name="connsiteX3" fmla="*/ 543016 w 5463850"/>
              <a:gd name="connsiteY3" fmla="*/ 3128551 h 5362661"/>
              <a:gd name="connsiteX4" fmla="*/ 496387 w 5463850"/>
              <a:gd name="connsiteY4" fmla="*/ 2466422 h 5362661"/>
              <a:gd name="connsiteX5" fmla="*/ 948373 w 5463850"/>
              <a:gd name="connsiteY5" fmla="*/ 1880574 h 5362661"/>
              <a:gd name="connsiteX6" fmla="*/ 1114594 w 5463850"/>
              <a:gd name="connsiteY6" fmla="*/ 1557139 h 5362661"/>
              <a:gd name="connsiteX7" fmla="*/ 1320570 w 5463850"/>
              <a:gd name="connsiteY7" fmla="*/ 1210625 h 5362661"/>
              <a:gd name="connsiteX8" fmla="*/ 2497299 w 5463850"/>
              <a:gd name="connsiteY8" fmla="*/ 522514 h 5362661"/>
              <a:gd name="connsiteX9" fmla="*/ 3547519 w 5463850"/>
              <a:gd name="connsiteY9" fmla="*/ 370761 h 5362661"/>
              <a:gd name="connsiteX10" fmla="*/ 4382697 w 5463850"/>
              <a:gd name="connsiteY10" fmla="*/ 555363 h 5362661"/>
              <a:gd name="connsiteX11" fmla="*/ 4936032 w 5463850"/>
              <a:gd name="connsiteY11" fmla="*/ 683328 h 5362661"/>
              <a:gd name="connsiteX12" fmla="*/ 5447922 w 5463850"/>
              <a:gd name="connsiteY12" fmla="*/ 610301 h 5362661"/>
              <a:gd name="connsiteX13" fmla="*/ 5459621 w 5463850"/>
              <a:gd name="connsiteY13" fmla="*/ 5019761 h 5362661"/>
              <a:gd name="connsiteX14" fmla="*/ 5211971 w 5463850"/>
              <a:gd name="connsiteY14" fmla="*/ 4943561 h 5362661"/>
              <a:gd name="connsiteX15" fmla="*/ 5454860 w 5463850"/>
              <a:gd name="connsiteY15" fmla="*/ 5172161 h 5362661"/>
              <a:gd name="connsiteX16" fmla="*/ 5454860 w 5463850"/>
              <a:gd name="connsiteY16" fmla="*/ 5262649 h 5362661"/>
              <a:gd name="connsiteX17" fmla="*/ 5159585 w 5463850"/>
              <a:gd name="connsiteY17" fmla="*/ 5029286 h 5362661"/>
              <a:gd name="connsiteX18" fmla="*/ 5463850 w 5463850"/>
              <a:gd name="connsiteY18" fmla="*/ 5356953 h 5362661"/>
              <a:gd name="connsiteX19" fmla="*/ 5381848 w 5463850"/>
              <a:gd name="connsiteY19" fmla="*/ 5357111 h 5362661"/>
              <a:gd name="connsiteX20" fmla="*/ 5207210 w 5463850"/>
              <a:gd name="connsiteY20" fmla="*/ 5195975 h 5362661"/>
              <a:gd name="connsiteX21" fmla="*/ 5329456 w 5463850"/>
              <a:gd name="connsiteY21" fmla="*/ 5358980 h 5362661"/>
              <a:gd name="connsiteX22" fmla="*/ 1287743 w 5463850"/>
              <a:gd name="connsiteY22" fmla="*/ 5362661 h 5362661"/>
              <a:gd name="connsiteX23" fmla="*/ 1329114 w 5463850"/>
              <a:gd name="connsiteY23" fmla="*/ 5163631 h 5362661"/>
              <a:gd name="connsiteX24" fmla="*/ 1165432 w 5463850"/>
              <a:gd name="connsiteY24" fmla="*/ 4500272 h 5362661"/>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45875 w 5527868"/>
              <a:gd name="connsiteY13" fmla="*/ 5001835 h 5344735"/>
              <a:gd name="connsiteX14" fmla="*/ 5098225 w 5527868"/>
              <a:gd name="connsiteY14" fmla="*/ 4925635 h 5344735"/>
              <a:gd name="connsiteX15" fmla="*/ 5341114 w 5527868"/>
              <a:gd name="connsiteY15" fmla="*/ 5154235 h 5344735"/>
              <a:gd name="connsiteX16" fmla="*/ 5341114 w 5527868"/>
              <a:gd name="connsiteY16" fmla="*/ 5244723 h 5344735"/>
              <a:gd name="connsiteX17" fmla="*/ 5045839 w 5527868"/>
              <a:gd name="connsiteY17" fmla="*/ 5011360 h 5344735"/>
              <a:gd name="connsiteX18" fmla="*/ 5350104 w 5527868"/>
              <a:gd name="connsiteY18" fmla="*/ 5339027 h 5344735"/>
              <a:gd name="connsiteX19" fmla="*/ 5268102 w 5527868"/>
              <a:gd name="connsiteY19" fmla="*/ 5339185 h 5344735"/>
              <a:gd name="connsiteX20" fmla="*/ 5215710 w 5527868"/>
              <a:gd name="connsiteY20" fmla="*/ 5341054 h 5344735"/>
              <a:gd name="connsiteX21" fmla="*/ 1173997 w 5527868"/>
              <a:gd name="connsiteY21" fmla="*/ 5344735 h 5344735"/>
              <a:gd name="connsiteX22" fmla="*/ 1215368 w 5527868"/>
              <a:gd name="connsiteY22" fmla="*/ 5145705 h 5344735"/>
              <a:gd name="connsiteX23" fmla="*/ 1051686 w 5527868"/>
              <a:gd name="connsiteY23" fmla="*/ 4482346 h 5344735"/>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45875 w 5527868"/>
              <a:gd name="connsiteY13" fmla="*/ 5001835 h 5344735"/>
              <a:gd name="connsiteX14" fmla="*/ 5098225 w 5527868"/>
              <a:gd name="connsiteY14" fmla="*/ 4925635 h 5344735"/>
              <a:gd name="connsiteX15" fmla="*/ 5341114 w 5527868"/>
              <a:gd name="connsiteY15" fmla="*/ 5154235 h 5344735"/>
              <a:gd name="connsiteX16" fmla="*/ 5341114 w 5527868"/>
              <a:gd name="connsiteY16" fmla="*/ 5244723 h 5344735"/>
              <a:gd name="connsiteX17" fmla="*/ 5350104 w 5527868"/>
              <a:gd name="connsiteY17" fmla="*/ 5339027 h 5344735"/>
              <a:gd name="connsiteX18" fmla="*/ 5268102 w 5527868"/>
              <a:gd name="connsiteY18" fmla="*/ 5339185 h 5344735"/>
              <a:gd name="connsiteX19" fmla="*/ 5215710 w 5527868"/>
              <a:gd name="connsiteY19" fmla="*/ 5341054 h 5344735"/>
              <a:gd name="connsiteX20" fmla="*/ 1173997 w 5527868"/>
              <a:gd name="connsiteY20" fmla="*/ 5344735 h 5344735"/>
              <a:gd name="connsiteX21" fmla="*/ 1215368 w 5527868"/>
              <a:gd name="connsiteY21" fmla="*/ 5145705 h 5344735"/>
              <a:gd name="connsiteX22" fmla="*/ 1051686 w 5527868"/>
              <a:gd name="connsiteY22" fmla="*/ 4482346 h 5344735"/>
              <a:gd name="connsiteX0" fmla="*/ 1051686 w 5527868"/>
              <a:gd name="connsiteY0" fmla="*/ 4482346 h 5373504"/>
              <a:gd name="connsiteX1" fmla="*/ 583590 w 5527868"/>
              <a:gd name="connsiteY1" fmla="*/ 3920463 h 5373504"/>
              <a:gd name="connsiteX2" fmla="*/ 516132 w 5527868"/>
              <a:gd name="connsiteY2" fmla="*/ 3545363 h 5373504"/>
              <a:gd name="connsiteX3" fmla="*/ 429270 w 5527868"/>
              <a:gd name="connsiteY3" fmla="*/ 3110625 h 5373504"/>
              <a:gd name="connsiteX4" fmla="*/ 382641 w 5527868"/>
              <a:gd name="connsiteY4" fmla="*/ 2448496 h 5373504"/>
              <a:gd name="connsiteX5" fmla="*/ 834627 w 5527868"/>
              <a:gd name="connsiteY5" fmla="*/ 1862648 h 5373504"/>
              <a:gd name="connsiteX6" fmla="*/ 1000848 w 5527868"/>
              <a:gd name="connsiteY6" fmla="*/ 1539213 h 5373504"/>
              <a:gd name="connsiteX7" fmla="*/ 1206824 w 5527868"/>
              <a:gd name="connsiteY7" fmla="*/ 1192699 h 5373504"/>
              <a:gd name="connsiteX8" fmla="*/ 2383553 w 5527868"/>
              <a:gd name="connsiteY8" fmla="*/ 504588 h 5373504"/>
              <a:gd name="connsiteX9" fmla="*/ 3433773 w 5527868"/>
              <a:gd name="connsiteY9" fmla="*/ 352835 h 5373504"/>
              <a:gd name="connsiteX10" fmla="*/ 4268951 w 5527868"/>
              <a:gd name="connsiteY10" fmla="*/ 537437 h 5373504"/>
              <a:gd name="connsiteX11" fmla="*/ 4822286 w 5527868"/>
              <a:gd name="connsiteY11" fmla="*/ 665402 h 5373504"/>
              <a:gd name="connsiteX12" fmla="*/ 5334176 w 5527868"/>
              <a:gd name="connsiteY12" fmla="*/ 592375 h 5373504"/>
              <a:gd name="connsiteX13" fmla="*/ 5345875 w 5527868"/>
              <a:gd name="connsiteY13" fmla="*/ 5001835 h 5373504"/>
              <a:gd name="connsiteX14" fmla="*/ 5341114 w 5527868"/>
              <a:gd name="connsiteY14" fmla="*/ 5154235 h 5373504"/>
              <a:gd name="connsiteX15" fmla="*/ 5341114 w 5527868"/>
              <a:gd name="connsiteY15" fmla="*/ 5244723 h 5373504"/>
              <a:gd name="connsiteX16" fmla="*/ 5350104 w 5527868"/>
              <a:gd name="connsiteY16" fmla="*/ 5339027 h 5373504"/>
              <a:gd name="connsiteX17" fmla="*/ 5268102 w 5527868"/>
              <a:gd name="connsiteY17" fmla="*/ 5339185 h 5373504"/>
              <a:gd name="connsiteX18" fmla="*/ 5215710 w 5527868"/>
              <a:gd name="connsiteY18" fmla="*/ 5341054 h 5373504"/>
              <a:gd name="connsiteX19" fmla="*/ 1173997 w 5527868"/>
              <a:gd name="connsiteY19" fmla="*/ 5344735 h 5373504"/>
              <a:gd name="connsiteX20" fmla="*/ 1215368 w 5527868"/>
              <a:gd name="connsiteY20" fmla="*/ 5145705 h 5373504"/>
              <a:gd name="connsiteX21" fmla="*/ 1051686 w 5527868"/>
              <a:gd name="connsiteY21" fmla="*/ 4482346 h 5373504"/>
              <a:gd name="connsiteX0" fmla="*/ 1051686 w 5527868"/>
              <a:gd name="connsiteY0" fmla="*/ 4482346 h 5406156"/>
              <a:gd name="connsiteX1" fmla="*/ 583590 w 5527868"/>
              <a:gd name="connsiteY1" fmla="*/ 3920463 h 5406156"/>
              <a:gd name="connsiteX2" fmla="*/ 516132 w 5527868"/>
              <a:gd name="connsiteY2" fmla="*/ 3545363 h 5406156"/>
              <a:gd name="connsiteX3" fmla="*/ 429270 w 5527868"/>
              <a:gd name="connsiteY3" fmla="*/ 3110625 h 5406156"/>
              <a:gd name="connsiteX4" fmla="*/ 382641 w 5527868"/>
              <a:gd name="connsiteY4" fmla="*/ 2448496 h 5406156"/>
              <a:gd name="connsiteX5" fmla="*/ 834627 w 5527868"/>
              <a:gd name="connsiteY5" fmla="*/ 1862648 h 5406156"/>
              <a:gd name="connsiteX6" fmla="*/ 1000848 w 5527868"/>
              <a:gd name="connsiteY6" fmla="*/ 1539213 h 5406156"/>
              <a:gd name="connsiteX7" fmla="*/ 1206824 w 5527868"/>
              <a:gd name="connsiteY7" fmla="*/ 1192699 h 5406156"/>
              <a:gd name="connsiteX8" fmla="*/ 2383553 w 5527868"/>
              <a:gd name="connsiteY8" fmla="*/ 504588 h 5406156"/>
              <a:gd name="connsiteX9" fmla="*/ 3433773 w 5527868"/>
              <a:gd name="connsiteY9" fmla="*/ 352835 h 5406156"/>
              <a:gd name="connsiteX10" fmla="*/ 4268951 w 5527868"/>
              <a:gd name="connsiteY10" fmla="*/ 537437 h 5406156"/>
              <a:gd name="connsiteX11" fmla="*/ 4822286 w 5527868"/>
              <a:gd name="connsiteY11" fmla="*/ 665402 h 5406156"/>
              <a:gd name="connsiteX12" fmla="*/ 5334176 w 5527868"/>
              <a:gd name="connsiteY12" fmla="*/ 592375 h 5406156"/>
              <a:gd name="connsiteX13" fmla="*/ 5345875 w 5527868"/>
              <a:gd name="connsiteY13" fmla="*/ 5001835 h 5406156"/>
              <a:gd name="connsiteX14" fmla="*/ 5341114 w 5527868"/>
              <a:gd name="connsiteY14" fmla="*/ 5244723 h 5406156"/>
              <a:gd name="connsiteX15" fmla="*/ 5350104 w 5527868"/>
              <a:gd name="connsiteY15" fmla="*/ 5339027 h 5406156"/>
              <a:gd name="connsiteX16" fmla="*/ 5268102 w 5527868"/>
              <a:gd name="connsiteY16" fmla="*/ 5339185 h 5406156"/>
              <a:gd name="connsiteX17" fmla="*/ 5215710 w 5527868"/>
              <a:gd name="connsiteY17" fmla="*/ 5341054 h 5406156"/>
              <a:gd name="connsiteX18" fmla="*/ 1173997 w 5527868"/>
              <a:gd name="connsiteY18" fmla="*/ 5344735 h 5406156"/>
              <a:gd name="connsiteX19" fmla="*/ 1215368 w 5527868"/>
              <a:gd name="connsiteY19" fmla="*/ 5145705 h 5406156"/>
              <a:gd name="connsiteX20" fmla="*/ 1051686 w 5527868"/>
              <a:gd name="connsiteY20" fmla="*/ 4482346 h 5406156"/>
              <a:gd name="connsiteX0" fmla="*/ 1051686 w 5527868"/>
              <a:gd name="connsiteY0" fmla="*/ 4482346 h 5449514"/>
              <a:gd name="connsiteX1" fmla="*/ 583590 w 5527868"/>
              <a:gd name="connsiteY1" fmla="*/ 3920463 h 5449514"/>
              <a:gd name="connsiteX2" fmla="*/ 516132 w 5527868"/>
              <a:gd name="connsiteY2" fmla="*/ 3545363 h 5449514"/>
              <a:gd name="connsiteX3" fmla="*/ 429270 w 5527868"/>
              <a:gd name="connsiteY3" fmla="*/ 3110625 h 5449514"/>
              <a:gd name="connsiteX4" fmla="*/ 382641 w 5527868"/>
              <a:gd name="connsiteY4" fmla="*/ 2448496 h 5449514"/>
              <a:gd name="connsiteX5" fmla="*/ 834627 w 5527868"/>
              <a:gd name="connsiteY5" fmla="*/ 1862648 h 5449514"/>
              <a:gd name="connsiteX6" fmla="*/ 1000848 w 5527868"/>
              <a:gd name="connsiteY6" fmla="*/ 1539213 h 5449514"/>
              <a:gd name="connsiteX7" fmla="*/ 1206824 w 5527868"/>
              <a:gd name="connsiteY7" fmla="*/ 1192699 h 5449514"/>
              <a:gd name="connsiteX8" fmla="*/ 2383553 w 5527868"/>
              <a:gd name="connsiteY8" fmla="*/ 504588 h 5449514"/>
              <a:gd name="connsiteX9" fmla="*/ 3433773 w 5527868"/>
              <a:gd name="connsiteY9" fmla="*/ 352835 h 5449514"/>
              <a:gd name="connsiteX10" fmla="*/ 4268951 w 5527868"/>
              <a:gd name="connsiteY10" fmla="*/ 537437 h 5449514"/>
              <a:gd name="connsiteX11" fmla="*/ 4822286 w 5527868"/>
              <a:gd name="connsiteY11" fmla="*/ 665402 h 5449514"/>
              <a:gd name="connsiteX12" fmla="*/ 5334176 w 5527868"/>
              <a:gd name="connsiteY12" fmla="*/ 592375 h 5449514"/>
              <a:gd name="connsiteX13" fmla="*/ 5345875 w 5527868"/>
              <a:gd name="connsiteY13" fmla="*/ 5001835 h 5449514"/>
              <a:gd name="connsiteX14" fmla="*/ 5350104 w 5527868"/>
              <a:gd name="connsiteY14" fmla="*/ 5339027 h 5449514"/>
              <a:gd name="connsiteX15" fmla="*/ 5268102 w 5527868"/>
              <a:gd name="connsiteY15" fmla="*/ 5339185 h 5449514"/>
              <a:gd name="connsiteX16" fmla="*/ 5215710 w 5527868"/>
              <a:gd name="connsiteY16" fmla="*/ 5341054 h 5449514"/>
              <a:gd name="connsiteX17" fmla="*/ 1173997 w 5527868"/>
              <a:gd name="connsiteY17" fmla="*/ 5344735 h 5449514"/>
              <a:gd name="connsiteX18" fmla="*/ 1215368 w 5527868"/>
              <a:gd name="connsiteY18" fmla="*/ 5145705 h 5449514"/>
              <a:gd name="connsiteX19" fmla="*/ 1051686 w 5527868"/>
              <a:gd name="connsiteY19" fmla="*/ 4482346 h 5449514"/>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50104 w 5527868"/>
              <a:gd name="connsiteY13" fmla="*/ 5339027 h 5344735"/>
              <a:gd name="connsiteX14" fmla="*/ 5268102 w 5527868"/>
              <a:gd name="connsiteY14" fmla="*/ 5339185 h 5344735"/>
              <a:gd name="connsiteX15" fmla="*/ 5215710 w 5527868"/>
              <a:gd name="connsiteY15" fmla="*/ 5341054 h 5344735"/>
              <a:gd name="connsiteX16" fmla="*/ 1173997 w 5527868"/>
              <a:gd name="connsiteY16" fmla="*/ 5344735 h 5344735"/>
              <a:gd name="connsiteX17" fmla="*/ 1215368 w 5527868"/>
              <a:gd name="connsiteY17" fmla="*/ 5145705 h 5344735"/>
              <a:gd name="connsiteX18" fmla="*/ 1051686 w 5527868"/>
              <a:gd name="connsiteY18" fmla="*/ 4482346 h 5344735"/>
              <a:gd name="connsiteX0" fmla="*/ 1051686 w 5558900"/>
              <a:gd name="connsiteY0" fmla="*/ 4482346 h 5691095"/>
              <a:gd name="connsiteX1" fmla="*/ 583590 w 5558900"/>
              <a:gd name="connsiteY1" fmla="*/ 3920463 h 5691095"/>
              <a:gd name="connsiteX2" fmla="*/ 516132 w 5558900"/>
              <a:gd name="connsiteY2" fmla="*/ 3545363 h 5691095"/>
              <a:gd name="connsiteX3" fmla="*/ 429270 w 5558900"/>
              <a:gd name="connsiteY3" fmla="*/ 3110625 h 5691095"/>
              <a:gd name="connsiteX4" fmla="*/ 382641 w 5558900"/>
              <a:gd name="connsiteY4" fmla="*/ 2448496 h 5691095"/>
              <a:gd name="connsiteX5" fmla="*/ 834627 w 5558900"/>
              <a:gd name="connsiteY5" fmla="*/ 1862648 h 5691095"/>
              <a:gd name="connsiteX6" fmla="*/ 1000848 w 5558900"/>
              <a:gd name="connsiteY6" fmla="*/ 1539213 h 5691095"/>
              <a:gd name="connsiteX7" fmla="*/ 1206824 w 5558900"/>
              <a:gd name="connsiteY7" fmla="*/ 1192699 h 5691095"/>
              <a:gd name="connsiteX8" fmla="*/ 2383553 w 5558900"/>
              <a:gd name="connsiteY8" fmla="*/ 504588 h 5691095"/>
              <a:gd name="connsiteX9" fmla="*/ 3433773 w 5558900"/>
              <a:gd name="connsiteY9" fmla="*/ 352835 h 5691095"/>
              <a:gd name="connsiteX10" fmla="*/ 4268951 w 5558900"/>
              <a:gd name="connsiteY10" fmla="*/ 537437 h 5691095"/>
              <a:gd name="connsiteX11" fmla="*/ 4822286 w 5558900"/>
              <a:gd name="connsiteY11" fmla="*/ 665402 h 5691095"/>
              <a:gd name="connsiteX12" fmla="*/ 5334176 w 5558900"/>
              <a:gd name="connsiteY12" fmla="*/ 592375 h 5691095"/>
              <a:gd name="connsiteX13" fmla="*/ 5350104 w 5558900"/>
              <a:gd name="connsiteY13" fmla="*/ 5339027 h 5691095"/>
              <a:gd name="connsiteX14" fmla="*/ 5215710 w 5558900"/>
              <a:gd name="connsiteY14" fmla="*/ 5341054 h 5691095"/>
              <a:gd name="connsiteX15" fmla="*/ 1173997 w 5558900"/>
              <a:gd name="connsiteY15" fmla="*/ 5344735 h 5691095"/>
              <a:gd name="connsiteX16" fmla="*/ 1215368 w 5558900"/>
              <a:gd name="connsiteY16" fmla="*/ 5145705 h 5691095"/>
              <a:gd name="connsiteX17" fmla="*/ 1051686 w 5558900"/>
              <a:gd name="connsiteY17" fmla="*/ 4482346 h 5691095"/>
              <a:gd name="connsiteX0" fmla="*/ 1051686 w 5380961"/>
              <a:gd name="connsiteY0" fmla="*/ 4482346 h 5699862"/>
              <a:gd name="connsiteX1" fmla="*/ 583590 w 5380961"/>
              <a:gd name="connsiteY1" fmla="*/ 3920463 h 5699862"/>
              <a:gd name="connsiteX2" fmla="*/ 516132 w 5380961"/>
              <a:gd name="connsiteY2" fmla="*/ 3545363 h 5699862"/>
              <a:gd name="connsiteX3" fmla="*/ 429270 w 5380961"/>
              <a:gd name="connsiteY3" fmla="*/ 3110625 h 5699862"/>
              <a:gd name="connsiteX4" fmla="*/ 382641 w 5380961"/>
              <a:gd name="connsiteY4" fmla="*/ 2448496 h 5699862"/>
              <a:gd name="connsiteX5" fmla="*/ 834627 w 5380961"/>
              <a:gd name="connsiteY5" fmla="*/ 1862648 h 5699862"/>
              <a:gd name="connsiteX6" fmla="*/ 1000848 w 5380961"/>
              <a:gd name="connsiteY6" fmla="*/ 1539213 h 5699862"/>
              <a:gd name="connsiteX7" fmla="*/ 1206824 w 5380961"/>
              <a:gd name="connsiteY7" fmla="*/ 1192699 h 5699862"/>
              <a:gd name="connsiteX8" fmla="*/ 2383553 w 5380961"/>
              <a:gd name="connsiteY8" fmla="*/ 504588 h 5699862"/>
              <a:gd name="connsiteX9" fmla="*/ 3433773 w 5380961"/>
              <a:gd name="connsiteY9" fmla="*/ 352835 h 5699862"/>
              <a:gd name="connsiteX10" fmla="*/ 4268951 w 5380961"/>
              <a:gd name="connsiteY10" fmla="*/ 537437 h 5699862"/>
              <a:gd name="connsiteX11" fmla="*/ 4822286 w 5380961"/>
              <a:gd name="connsiteY11" fmla="*/ 665402 h 5699862"/>
              <a:gd name="connsiteX12" fmla="*/ 5334176 w 5380961"/>
              <a:gd name="connsiteY12" fmla="*/ 592375 h 5699862"/>
              <a:gd name="connsiteX13" fmla="*/ 5350104 w 5380961"/>
              <a:gd name="connsiteY13" fmla="*/ 5339027 h 5699862"/>
              <a:gd name="connsiteX14" fmla="*/ 1173997 w 5380961"/>
              <a:gd name="connsiteY14" fmla="*/ 5344735 h 5699862"/>
              <a:gd name="connsiteX15" fmla="*/ 1215368 w 5380961"/>
              <a:gd name="connsiteY15" fmla="*/ 5145705 h 5699862"/>
              <a:gd name="connsiteX16" fmla="*/ 1051686 w 5380961"/>
              <a:gd name="connsiteY16" fmla="*/ 4482346 h 5699862"/>
              <a:gd name="connsiteX0" fmla="*/ 1051686 w 5375797"/>
              <a:gd name="connsiteY0" fmla="*/ 4482346 h 5699862"/>
              <a:gd name="connsiteX1" fmla="*/ 583590 w 5375797"/>
              <a:gd name="connsiteY1" fmla="*/ 3920463 h 5699862"/>
              <a:gd name="connsiteX2" fmla="*/ 516132 w 5375797"/>
              <a:gd name="connsiteY2" fmla="*/ 3545363 h 5699862"/>
              <a:gd name="connsiteX3" fmla="*/ 429270 w 5375797"/>
              <a:gd name="connsiteY3" fmla="*/ 3110625 h 5699862"/>
              <a:gd name="connsiteX4" fmla="*/ 382641 w 5375797"/>
              <a:gd name="connsiteY4" fmla="*/ 2448496 h 5699862"/>
              <a:gd name="connsiteX5" fmla="*/ 834627 w 5375797"/>
              <a:gd name="connsiteY5" fmla="*/ 1862648 h 5699862"/>
              <a:gd name="connsiteX6" fmla="*/ 1000848 w 5375797"/>
              <a:gd name="connsiteY6" fmla="*/ 1539213 h 5699862"/>
              <a:gd name="connsiteX7" fmla="*/ 1206824 w 5375797"/>
              <a:gd name="connsiteY7" fmla="*/ 1192699 h 5699862"/>
              <a:gd name="connsiteX8" fmla="*/ 2383553 w 5375797"/>
              <a:gd name="connsiteY8" fmla="*/ 504588 h 5699862"/>
              <a:gd name="connsiteX9" fmla="*/ 3433773 w 5375797"/>
              <a:gd name="connsiteY9" fmla="*/ 352835 h 5699862"/>
              <a:gd name="connsiteX10" fmla="*/ 4268951 w 5375797"/>
              <a:gd name="connsiteY10" fmla="*/ 537437 h 5699862"/>
              <a:gd name="connsiteX11" fmla="*/ 4822286 w 5375797"/>
              <a:gd name="connsiteY11" fmla="*/ 665402 h 5699862"/>
              <a:gd name="connsiteX12" fmla="*/ 5334176 w 5375797"/>
              <a:gd name="connsiteY12" fmla="*/ 592375 h 5699862"/>
              <a:gd name="connsiteX13" fmla="*/ 5350104 w 5375797"/>
              <a:gd name="connsiteY13" fmla="*/ 5339027 h 5699862"/>
              <a:gd name="connsiteX14" fmla="*/ 1173997 w 5375797"/>
              <a:gd name="connsiteY14" fmla="*/ 5344735 h 5699862"/>
              <a:gd name="connsiteX15" fmla="*/ 1215368 w 5375797"/>
              <a:gd name="connsiteY15" fmla="*/ 5145705 h 5699862"/>
              <a:gd name="connsiteX16" fmla="*/ 1051686 w 5375797"/>
              <a:gd name="connsiteY16" fmla="*/ 4482346 h 5699862"/>
              <a:gd name="connsiteX0" fmla="*/ 1051686 w 5350104"/>
              <a:gd name="connsiteY0" fmla="*/ 4482346 h 5699862"/>
              <a:gd name="connsiteX1" fmla="*/ 583590 w 5350104"/>
              <a:gd name="connsiteY1" fmla="*/ 3920463 h 5699862"/>
              <a:gd name="connsiteX2" fmla="*/ 516132 w 5350104"/>
              <a:gd name="connsiteY2" fmla="*/ 3545363 h 5699862"/>
              <a:gd name="connsiteX3" fmla="*/ 429270 w 5350104"/>
              <a:gd name="connsiteY3" fmla="*/ 3110625 h 5699862"/>
              <a:gd name="connsiteX4" fmla="*/ 382641 w 5350104"/>
              <a:gd name="connsiteY4" fmla="*/ 2448496 h 5699862"/>
              <a:gd name="connsiteX5" fmla="*/ 834627 w 5350104"/>
              <a:gd name="connsiteY5" fmla="*/ 1862648 h 5699862"/>
              <a:gd name="connsiteX6" fmla="*/ 1000848 w 5350104"/>
              <a:gd name="connsiteY6" fmla="*/ 1539213 h 5699862"/>
              <a:gd name="connsiteX7" fmla="*/ 1206824 w 5350104"/>
              <a:gd name="connsiteY7" fmla="*/ 1192699 h 5699862"/>
              <a:gd name="connsiteX8" fmla="*/ 2383553 w 5350104"/>
              <a:gd name="connsiteY8" fmla="*/ 504588 h 5699862"/>
              <a:gd name="connsiteX9" fmla="*/ 3433773 w 5350104"/>
              <a:gd name="connsiteY9" fmla="*/ 352835 h 5699862"/>
              <a:gd name="connsiteX10" fmla="*/ 4268951 w 5350104"/>
              <a:gd name="connsiteY10" fmla="*/ 537437 h 5699862"/>
              <a:gd name="connsiteX11" fmla="*/ 4822286 w 5350104"/>
              <a:gd name="connsiteY11" fmla="*/ 665402 h 5699862"/>
              <a:gd name="connsiteX12" fmla="*/ 5334176 w 5350104"/>
              <a:gd name="connsiteY12" fmla="*/ 592375 h 5699862"/>
              <a:gd name="connsiteX13" fmla="*/ 5350104 w 5350104"/>
              <a:gd name="connsiteY13" fmla="*/ 5339027 h 5699862"/>
              <a:gd name="connsiteX14" fmla="*/ 1173997 w 5350104"/>
              <a:gd name="connsiteY14" fmla="*/ 5344735 h 5699862"/>
              <a:gd name="connsiteX15" fmla="*/ 1215368 w 5350104"/>
              <a:gd name="connsiteY15" fmla="*/ 5145705 h 5699862"/>
              <a:gd name="connsiteX16" fmla="*/ 1051686 w 5350104"/>
              <a:gd name="connsiteY16" fmla="*/ 4482346 h 5699862"/>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8725 w 5350104"/>
              <a:gd name="connsiteY12" fmla="*/ 1065497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511237 h 5373626"/>
              <a:gd name="connsiteX1" fmla="*/ 583590 w 5350104"/>
              <a:gd name="connsiteY1" fmla="*/ 3949354 h 5373626"/>
              <a:gd name="connsiteX2" fmla="*/ 516132 w 5350104"/>
              <a:gd name="connsiteY2" fmla="*/ 3574254 h 5373626"/>
              <a:gd name="connsiteX3" fmla="*/ 429270 w 5350104"/>
              <a:gd name="connsiteY3" fmla="*/ 3139516 h 5373626"/>
              <a:gd name="connsiteX4" fmla="*/ 382641 w 5350104"/>
              <a:gd name="connsiteY4" fmla="*/ 2477387 h 5373626"/>
              <a:gd name="connsiteX5" fmla="*/ 834627 w 5350104"/>
              <a:gd name="connsiteY5" fmla="*/ 1891539 h 5373626"/>
              <a:gd name="connsiteX6" fmla="*/ 1000848 w 5350104"/>
              <a:gd name="connsiteY6" fmla="*/ 1568104 h 5373626"/>
              <a:gd name="connsiteX7" fmla="*/ 1206824 w 5350104"/>
              <a:gd name="connsiteY7" fmla="*/ 1221590 h 5373626"/>
              <a:gd name="connsiteX8" fmla="*/ 2383553 w 5350104"/>
              <a:gd name="connsiteY8" fmla="*/ 533479 h 5373626"/>
              <a:gd name="connsiteX9" fmla="*/ 3433773 w 5350104"/>
              <a:gd name="connsiteY9" fmla="*/ 381726 h 5373626"/>
              <a:gd name="connsiteX10" fmla="*/ 4268951 w 5350104"/>
              <a:gd name="connsiteY10" fmla="*/ 566328 h 5373626"/>
              <a:gd name="connsiteX11" fmla="*/ 5095241 w 5350104"/>
              <a:gd name="connsiteY11" fmla="*/ 202974 h 5373626"/>
              <a:gd name="connsiteX12" fmla="*/ 5338725 w 5350104"/>
              <a:gd name="connsiteY12" fmla="*/ 1094388 h 5373626"/>
              <a:gd name="connsiteX13" fmla="*/ 5350104 w 5350104"/>
              <a:gd name="connsiteY13" fmla="*/ 5367918 h 5373626"/>
              <a:gd name="connsiteX14" fmla="*/ 1173997 w 5350104"/>
              <a:gd name="connsiteY14" fmla="*/ 5373626 h 5373626"/>
              <a:gd name="connsiteX15" fmla="*/ 1215368 w 5350104"/>
              <a:gd name="connsiteY15" fmla="*/ 5174596 h 5373626"/>
              <a:gd name="connsiteX16" fmla="*/ 1051686 w 5350104"/>
              <a:gd name="connsiteY16" fmla="*/ 4511237 h 5373626"/>
              <a:gd name="connsiteX0" fmla="*/ 1051686 w 5350104"/>
              <a:gd name="connsiteY0" fmla="*/ 4751663 h 5614052"/>
              <a:gd name="connsiteX1" fmla="*/ 583590 w 5350104"/>
              <a:gd name="connsiteY1" fmla="*/ 4189780 h 5614052"/>
              <a:gd name="connsiteX2" fmla="*/ 516132 w 5350104"/>
              <a:gd name="connsiteY2" fmla="*/ 3814680 h 5614052"/>
              <a:gd name="connsiteX3" fmla="*/ 429270 w 5350104"/>
              <a:gd name="connsiteY3" fmla="*/ 3379942 h 5614052"/>
              <a:gd name="connsiteX4" fmla="*/ 382641 w 5350104"/>
              <a:gd name="connsiteY4" fmla="*/ 2717813 h 5614052"/>
              <a:gd name="connsiteX5" fmla="*/ 834627 w 5350104"/>
              <a:gd name="connsiteY5" fmla="*/ 2131965 h 5614052"/>
              <a:gd name="connsiteX6" fmla="*/ 1000848 w 5350104"/>
              <a:gd name="connsiteY6" fmla="*/ 1808530 h 5614052"/>
              <a:gd name="connsiteX7" fmla="*/ 1206824 w 5350104"/>
              <a:gd name="connsiteY7" fmla="*/ 1462016 h 5614052"/>
              <a:gd name="connsiteX8" fmla="*/ 2383553 w 5350104"/>
              <a:gd name="connsiteY8" fmla="*/ 773905 h 5614052"/>
              <a:gd name="connsiteX9" fmla="*/ 3433773 w 5350104"/>
              <a:gd name="connsiteY9" fmla="*/ 622152 h 5614052"/>
              <a:gd name="connsiteX10" fmla="*/ 4173417 w 5350104"/>
              <a:gd name="connsiteY10" fmla="*/ 288140 h 5614052"/>
              <a:gd name="connsiteX11" fmla="*/ 5095241 w 5350104"/>
              <a:gd name="connsiteY11" fmla="*/ 443400 h 5614052"/>
              <a:gd name="connsiteX12" fmla="*/ 5338725 w 5350104"/>
              <a:gd name="connsiteY12" fmla="*/ 1334814 h 5614052"/>
              <a:gd name="connsiteX13" fmla="*/ 5350104 w 5350104"/>
              <a:gd name="connsiteY13" fmla="*/ 5608344 h 5614052"/>
              <a:gd name="connsiteX14" fmla="*/ 1173997 w 5350104"/>
              <a:gd name="connsiteY14" fmla="*/ 5614052 h 5614052"/>
              <a:gd name="connsiteX15" fmla="*/ 1215368 w 5350104"/>
              <a:gd name="connsiteY15" fmla="*/ 5415022 h 5614052"/>
              <a:gd name="connsiteX16" fmla="*/ 1051686 w 5350104"/>
              <a:gd name="connsiteY16" fmla="*/ 4751663 h 5614052"/>
              <a:gd name="connsiteX0" fmla="*/ 1051686 w 5350104"/>
              <a:gd name="connsiteY0" fmla="*/ 4751663 h 5618601"/>
              <a:gd name="connsiteX1" fmla="*/ 583590 w 5350104"/>
              <a:gd name="connsiteY1" fmla="*/ 4189780 h 5618601"/>
              <a:gd name="connsiteX2" fmla="*/ 516132 w 5350104"/>
              <a:gd name="connsiteY2" fmla="*/ 3814680 h 5618601"/>
              <a:gd name="connsiteX3" fmla="*/ 429270 w 5350104"/>
              <a:gd name="connsiteY3" fmla="*/ 3379942 h 5618601"/>
              <a:gd name="connsiteX4" fmla="*/ 382641 w 5350104"/>
              <a:gd name="connsiteY4" fmla="*/ 2717813 h 5618601"/>
              <a:gd name="connsiteX5" fmla="*/ 834627 w 5350104"/>
              <a:gd name="connsiteY5" fmla="*/ 2131965 h 5618601"/>
              <a:gd name="connsiteX6" fmla="*/ 1000848 w 5350104"/>
              <a:gd name="connsiteY6" fmla="*/ 1808530 h 5618601"/>
              <a:gd name="connsiteX7" fmla="*/ 1206824 w 5350104"/>
              <a:gd name="connsiteY7" fmla="*/ 1462016 h 5618601"/>
              <a:gd name="connsiteX8" fmla="*/ 2383553 w 5350104"/>
              <a:gd name="connsiteY8" fmla="*/ 773905 h 5618601"/>
              <a:gd name="connsiteX9" fmla="*/ 3433773 w 5350104"/>
              <a:gd name="connsiteY9" fmla="*/ 622152 h 5618601"/>
              <a:gd name="connsiteX10" fmla="*/ 4173417 w 5350104"/>
              <a:gd name="connsiteY10" fmla="*/ 288140 h 5618601"/>
              <a:gd name="connsiteX11" fmla="*/ 5095241 w 5350104"/>
              <a:gd name="connsiteY11" fmla="*/ 443400 h 5618601"/>
              <a:gd name="connsiteX12" fmla="*/ 5338725 w 5350104"/>
              <a:gd name="connsiteY12" fmla="*/ 1334814 h 5618601"/>
              <a:gd name="connsiteX13" fmla="*/ 5350104 w 5350104"/>
              <a:gd name="connsiteY13" fmla="*/ 5608344 h 5618601"/>
              <a:gd name="connsiteX14" fmla="*/ 1469699 w 5350104"/>
              <a:gd name="connsiteY14" fmla="*/ 5618601 h 5618601"/>
              <a:gd name="connsiteX15" fmla="*/ 1215368 w 5350104"/>
              <a:gd name="connsiteY15" fmla="*/ 5415022 h 5618601"/>
              <a:gd name="connsiteX16" fmla="*/ 1051686 w 5350104"/>
              <a:gd name="connsiteY16" fmla="*/ 4751663 h 5618601"/>
              <a:gd name="connsiteX0" fmla="*/ 1051686 w 5350104"/>
              <a:gd name="connsiteY0" fmla="*/ 4751663 h 5618601"/>
              <a:gd name="connsiteX1" fmla="*/ 583590 w 5350104"/>
              <a:gd name="connsiteY1" fmla="*/ 4189780 h 5618601"/>
              <a:gd name="connsiteX2" fmla="*/ 516132 w 5350104"/>
              <a:gd name="connsiteY2" fmla="*/ 3814680 h 5618601"/>
              <a:gd name="connsiteX3" fmla="*/ 429270 w 5350104"/>
              <a:gd name="connsiteY3" fmla="*/ 3379942 h 5618601"/>
              <a:gd name="connsiteX4" fmla="*/ 382641 w 5350104"/>
              <a:gd name="connsiteY4" fmla="*/ 2717813 h 5618601"/>
              <a:gd name="connsiteX5" fmla="*/ 834627 w 5350104"/>
              <a:gd name="connsiteY5" fmla="*/ 2131965 h 5618601"/>
              <a:gd name="connsiteX6" fmla="*/ 1000848 w 5350104"/>
              <a:gd name="connsiteY6" fmla="*/ 1808530 h 5618601"/>
              <a:gd name="connsiteX7" fmla="*/ 1206824 w 5350104"/>
              <a:gd name="connsiteY7" fmla="*/ 1462016 h 5618601"/>
              <a:gd name="connsiteX8" fmla="*/ 2383553 w 5350104"/>
              <a:gd name="connsiteY8" fmla="*/ 773905 h 5618601"/>
              <a:gd name="connsiteX9" fmla="*/ 3433773 w 5350104"/>
              <a:gd name="connsiteY9" fmla="*/ 622152 h 5618601"/>
              <a:gd name="connsiteX10" fmla="*/ 4173417 w 5350104"/>
              <a:gd name="connsiteY10" fmla="*/ 288140 h 5618601"/>
              <a:gd name="connsiteX11" fmla="*/ 5095241 w 5350104"/>
              <a:gd name="connsiteY11" fmla="*/ 443400 h 5618601"/>
              <a:gd name="connsiteX12" fmla="*/ 5338725 w 5350104"/>
              <a:gd name="connsiteY12" fmla="*/ 1334814 h 5618601"/>
              <a:gd name="connsiteX13" fmla="*/ 5350104 w 5350104"/>
              <a:gd name="connsiteY13" fmla="*/ 5608344 h 5618601"/>
              <a:gd name="connsiteX14" fmla="*/ 1469699 w 5350104"/>
              <a:gd name="connsiteY14" fmla="*/ 5618601 h 5618601"/>
              <a:gd name="connsiteX15" fmla="*/ 642162 w 5350104"/>
              <a:gd name="connsiteY15" fmla="*/ 5510556 h 5618601"/>
              <a:gd name="connsiteX16" fmla="*/ 1051686 w 5350104"/>
              <a:gd name="connsiteY16" fmla="*/ 4751663 h 5618601"/>
              <a:gd name="connsiteX0" fmla="*/ 1051686 w 5350104"/>
              <a:gd name="connsiteY0" fmla="*/ 4751663 h 5618601"/>
              <a:gd name="connsiteX1" fmla="*/ 583590 w 5350104"/>
              <a:gd name="connsiteY1" fmla="*/ 4189780 h 5618601"/>
              <a:gd name="connsiteX2" fmla="*/ 516132 w 5350104"/>
              <a:gd name="connsiteY2" fmla="*/ 3814680 h 5618601"/>
              <a:gd name="connsiteX3" fmla="*/ 429270 w 5350104"/>
              <a:gd name="connsiteY3" fmla="*/ 3379942 h 5618601"/>
              <a:gd name="connsiteX4" fmla="*/ 382641 w 5350104"/>
              <a:gd name="connsiteY4" fmla="*/ 2717813 h 5618601"/>
              <a:gd name="connsiteX5" fmla="*/ 834627 w 5350104"/>
              <a:gd name="connsiteY5" fmla="*/ 2131965 h 5618601"/>
              <a:gd name="connsiteX6" fmla="*/ 1000848 w 5350104"/>
              <a:gd name="connsiteY6" fmla="*/ 1808530 h 5618601"/>
              <a:gd name="connsiteX7" fmla="*/ 1206824 w 5350104"/>
              <a:gd name="connsiteY7" fmla="*/ 1462016 h 5618601"/>
              <a:gd name="connsiteX8" fmla="*/ 2383553 w 5350104"/>
              <a:gd name="connsiteY8" fmla="*/ 773905 h 5618601"/>
              <a:gd name="connsiteX9" fmla="*/ 3433773 w 5350104"/>
              <a:gd name="connsiteY9" fmla="*/ 622152 h 5618601"/>
              <a:gd name="connsiteX10" fmla="*/ 4173417 w 5350104"/>
              <a:gd name="connsiteY10" fmla="*/ 288140 h 5618601"/>
              <a:gd name="connsiteX11" fmla="*/ 5095241 w 5350104"/>
              <a:gd name="connsiteY11" fmla="*/ 443400 h 5618601"/>
              <a:gd name="connsiteX12" fmla="*/ 5338725 w 5350104"/>
              <a:gd name="connsiteY12" fmla="*/ 1334814 h 5618601"/>
              <a:gd name="connsiteX13" fmla="*/ 5350104 w 5350104"/>
              <a:gd name="connsiteY13" fmla="*/ 5608344 h 5618601"/>
              <a:gd name="connsiteX14" fmla="*/ 1469699 w 5350104"/>
              <a:gd name="connsiteY14" fmla="*/ 5618601 h 5618601"/>
              <a:gd name="connsiteX15" fmla="*/ 660359 w 5350104"/>
              <a:gd name="connsiteY15" fmla="*/ 5519654 h 5618601"/>
              <a:gd name="connsiteX16" fmla="*/ 1051686 w 5350104"/>
              <a:gd name="connsiteY16" fmla="*/ 4751663 h 5618601"/>
              <a:gd name="connsiteX0" fmla="*/ 1051686 w 5350104"/>
              <a:gd name="connsiteY0" fmla="*/ 4751663 h 5618601"/>
              <a:gd name="connsiteX1" fmla="*/ 583590 w 5350104"/>
              <a:gd name="connsiteY1" fmla="*/ 4189780 h 5618601"/>
              <a:gd name="connsiteX2" fmla="*/ 516132 w 5350104"/>
              <a:gd name="connsiteY2" fmla="*/ 3814680 h 5618601"/>
              <a:gd name="connsiteX3" fmla="*/ 429270 w 5350104"/>
              <a:gd name="connsiteY3" fmla="*/ 3379942 h 5618601"/>
              <a:gd name="connsiteX4" fmla="*/ 382641 w 5350104"/>
              <a:gd name="connsiteY4" fmla="*/ 2717813 h 5618601"/>
              <a:gd name="connsiteX5" fmla="*/ 834627 w 5350104"/>
              <a:gd name="connsiteY5" fmla="*/ 2131965 h 5618601"/>
              <a:gd name="connsiteX6" fmla="*/ 1000848 w 5350104"/>
              <a:gd name="connsiteY6" fmla="*/ 1808530 h 5618601"/>
              <a:gd name="connsiteX7" fmla="*/ 1206824 w 5350104"/>
              <a:gd name="connsiteY7" fmla="*/ 1462016 h 5618601"/>
              <a:gd name="connsiteX8" fmla="*/ 2383553 w 5350104"/>
              <a:gd name="connsiteY8" fmla="*/ 773905 h 5618601"/>
              <a:gd name="connsiteX9" fmla="*/ 3433773 w 5350104"/>
              <a:gd name="connsiteY9" fmla="*/ 622152 h 5618601"/>
              <a:gd name="connsiteX10" fmla="*/ 4173417 w 5350104"/>
              <a:gd name="connsiteY10" fmla="*/ 288140 h 5618601"/>
              <a:gd name="connsiteX11" fmla="*/ 5095241 w 5350104"/>
              <a:gd name="connsiteY11" fmla="*/ 443400 h 5618601"/>
              <a:gd name="connsiteX12" fmla="*/ 5338725 w 5350104"/>
              <a:gd name="connsiteY12" fmla="*/ 1334814 h 5618601"/>
              <a:gd name="connsiteX13" fmla="*/ 5350104 w 5350104"/>
              <a:gd name="connsiteY13" fmla="*/ 5608344 h 5618601"/>
              <a:gd name="connsiteX14" fmla="*/ 1469699 w 5350104"/>
              <a:gd name="connsiteY14" fmla="*/ 5618601 h 5618601"/>
              <a:gd name="connsiteX15" fmla="*/ 651260 w 5350104"/>
              <a:gd name="connsiteY15" fmla="*/ 5519654 h 5618601"/>
              <a:gd name="connsiteX16" fmla="*/ 1051686 w 5350104"/>
              <a:gd name="connsiteY16" fmla="*/ 4751663 h 5618601"/>
              <a:gd name="connsiteX0" fmla="*/ 282862 w 5350104"/>
              <a:gd name="connsiteY0" fmla="*/ 4642481 h 5618601"/>
              <a:gd name="connsiteX1" fmla="*/ 583590 w 5350104"/>
              <a:gd name="connsiteY1" fmla="*/ 4189780 h 5618601"/>
              <a:gd name="connsiteX2" fmla="*/ 516132 w 5350104"/>
              <a:gd name="connsiteY2" fmla="*/ 3814680 h 5618601"/>
              <a:gd name="connsiteX3" fmla="*/ 429270 w 5350104"/>
              <a:gd name="connsiteY3" fmla="*/ 3379942 h 5618601"/>
              <a:gd name="connsiteX4" fmla="*/ 382641 w 5350104"/>
              <a:gd name="connsiteY4" fmla="*/ 2717813 h 5618601"/>
              <a:gd name="connsiteX5" fmla="*/ 834627 w 5350104"/>
              <a:gd name="connsiteY5" fmla="*/ 2131965 h 5618601"/>
              <a:gd name="connsiteX6" fmla="*/ 1000848 w 5350104"/>
              <a:gd name="connsiteY6" fmla="*/ 1808530 h 5618601"/>
              <a:gd name="connsiteX7" fmla="*/ 1206824 w 5350104"/>
              <a:gd name="connsiteY7" fmla="*/ 1462016 h 5618601"/>
              <a:gd name="connsiteX8" fmla="*/ 2383553 w 5350104"/>
              <a:gd name="connsiteY8" fmla="*/ 773905 h 5618601"/>
              <a:gd name="connsiteX9" fmla="*/ 3433773 w 5350104"/>
              <a:gd name="connsiteY9" fmla="*/ 622152 h 5618601"/>
              <a:gd name="connsiteX10" fmla="*/ 4173417 w 5350104"/>
              <a:gd name="connsiteY10" fmla="*/ 288140 h 5618601"/>
              <a:gd name="connsiteX11" fmla="*/ 5095241 w 5350104"/>
              <a:gd name="connsiteY11" fmla="*/ 443400 h 5618601"/>
              <a:gd name="connsiteX12" fmla="*/ 5338725 w 5350104"/>
              <a:gd name="connsiteY12" fmla="*/ 1334814 h 5618601"/>
              <a:gd name="connsiteX13" fmla="*/ 5350104 w 5350104"/>
              <a:gd name="connsiteY13" fmla="*/ 5608344 h 5618601"/>
              <a:gd name="connsiteX14" fmla="*/ 1469699 w 5350104"/>
              <a:gd name="connsiteY14" fmla="*/ 5618601 h 5618601"/>
              <a:gd name="connsiteX15" fmla="*/ 651260 w 5350104"/>
              <a:gd name="connsiteY15" fmla="*/ 5519654 h 5618601"/>
              <a:gd name="connsiteX16" fmla="*/ 282862 w 5350104"/>
              <a:gd name="connsiteY16" fmla="*/ 4642481 h 5618601"/>
              <a:gd name="connsiteX0" fmla="*/ 282862 w 5350104"/>
              <a:gd name="connsiteY0" fmla="*/ 4642481 h 5618601"/>
              <a:gd name="connsiteX1" fmla="*/ 583590 w 5350104"/>
              <a:gd name="connsiteY1" fmla="*/ 4189780 h 5618601"/>
              <a:gd name="connsiteX2" fmla="*/ 516132 w 5350104"/>
              <a:gd name="connsiteY2" fmla="*/ 3814680 h 5618601"/>
              <a:gd name="connsiteX3" fmla="*/ 429270 w 5350104"/>
              <a:gd name="connsiteY3" fmla="*/ 3379942 h 5618601"/>
              <a:gd name="connsiteX4" fmla="*/ 382641 w 5350104"/>
              <a:gd name="connsiteY4" fmla="*/ 2717813 h 5618601"/>
              <a:gd name="connsiteX5" fmla="*/ 834627 w 5350104"/>
              <a:gd name="connsiteY5" fmla="*/ 2131965 h 5618601"/>
              <a:gd name="connsiteX6" fmla="*/ 1000848 w 5350104"/>
              <a:gd name="connsiteY6" fmla="*/ 1808530 h 5618601"/>
              <a:gd name="connsiteX7" fmla="*/ 1206824 w 5350104"/>
              <a:gd name="connsiteY7" fmla="*/ 1462016 h 5618601"/>
              <a:gd name="connsiteX8" fmla="*/ 2383553 w 5350104"/>
              <a:gd name="connsiteY8" fmla="*/ 773905 h 5618601"/>
              <a:gd name="connsiteX9" fmla="*/ 3433773 w 5350104"/>
              <a:gd name="connsiteY9" fmla="*/ 622152 h 5618601"/>
              <a:gd name="connsiteX10" fmla="*/ 4173417 w 5350104"/>
              <a:gd name="connsiteY10" fmla="*/ 288140 h 5618601"/>
              <a:gd name="connsiteX11" fmla="*/ 5095241 w 5350104"/>
              <a:gd name="connsiteY11" fmla="*/ 443400 h 5618601"/>
              <a:gd name="connsiteX12" fmla="*/ 5338725 w 5350104"/>
              <a:gd name="connsiteY12" fmla="*/ 1334814 h 5618601"/>
              <a:gd name="connsiteX13" fmla="*/ 5350104 w 5350104"/>
              <a:gd name="connsiteY13" fmla="*/ 5608344 h 5618601"/>
              <a:gd name="connsiteX14" fmla="*/ 4876878 w 5350104"/>
              <a:gd name="connsiteY14" fmla="*/ 5615900 h 5618601"/>
              <a:gd name="connsiteX15" fmla="*/ 1469699 w 5350104"/>
              <a:gd name="connsiteY15" fmla="*/ 5618601 h 5618601"/>
              <a:gd name="connsiteX16" fmla="*/ 651260 w 5350104"/>
              <a:gd name="connsiteY16" fmla="*/ 5519654 h 5618601"/>
              <a:gd name="connsiteX17" fmla="*/ 282862 w 5350104"/>
              <a:gd name="connsiteY17" fmla="*/ 4642481 h 5618601"/>
              <a:gd name="connsiteX0" fmla="*/ 282862 w 5350104"/>
              <a:gd name="connsiteY0" fmla="*/ 4642481 h 5618601"/>
              <a:gd name="connsiteX1" fmla="*/ 583590 w 5350104"/>
              <a:gd name="connsiteY1" fmla="*/ 4189780 h 5618601"/>
              <a:gd name="connsiteX2" fmla="*/ 516132 w 5350104"/>
              <a:gd name="connsiteY2" fmla="*/ 3814680 h 5618601"/>
              <a:gd name="connsiteX3" fmla="*/ 429270 w 5350104"/>
              <a:gd name="connsiteY3" fmla="*/ 3379942 h 5618601"/>
              <a:gd name="connsiteX4" fmla="*/ 382641 w 5350104"/>
              <a:gd name="connsiteY4" fmla="*/ 2717813 h 5618601"/>
              <a:gd name="connsiteX5" fmla="*/ 834627 w 5350104"/>
              <a:gd name="connsiteY5" fmla="*/ 2131965 h 5618601"/>
              <a:gd name="connsiteX6" fmla="*/ 1000848 w 5350104"/>
              <a:gd name="connsiteY6" fmla="*/ 1808530 h 5618601"/>
              <a:gd name="connsiteX7" fmla="*/ 1206824 w 5350104"/>
              <a:gd name="connsiteY7" fmla="*/ 1462016 h 5618601"/>
              <a:gd name="connsiteX8" fmla="*/ 2383553 w 5350104"/>
              <a:gd name="connsiteY8" fmla="*/ 773905 h 5618601"/>
              <a:gd name="connsiteX9" fmla="*/ 3433773 w 5350104"/>
              <a:gd name="connsiteY9" fmla="*/ 622152 h 5618601"/>
              <a:gd name="connsiteX10" fmla="*/ 4173417 w 5350104"/>
              <a:gd name="connsiteY10" fmla="*/ 288140 h 5618601"/>
              <a:gd name="connsiteX11" fmla="*/ 5095241 w 5350104"/>
              <a:gd name="connsiteY11" fmla="*/ 443400 h 5618601"/>
              <a:gd name="connsiteX12" fmla="*/ 5338725 w 5350104"/>
              <a:gd name="connsiteY12" fmla="*/ 1334814 h 5618601"/>
              <a:gd name="connsiteX13" fmla="*/ 5350104 w 5350104"/>
              <a:gd name="connsiteY13" fmla="*/ 5608344 h 5618601"/>
              <a:gd name="connsiteX14" fmla="*/ 5268114 w 5350104"/>
              <a:gd name="connsiteY14" fmla="*/ 5615900 h 5618601"/>
              <a:gd name="connsiteX15" fmla="*/ 4876878 w 5350104"/>
              <a:gd name="connsiteY15" fmla="*/ 5615900 h 5618601"/>
              <a:gd name="connsiteX16" fmla="*/ 1469699 w 5350104"/>
              <a:gd name="connsiteY16" fmla="*/ 5618601 h 5618601"/>
              <a:gd name="connsiteX17" fmla="*/ 651260 w 5350104"/>
              <a:gd name="connsiteY17" fmla="*/ 5519654 h 5618601"/>
              <a:gd name="connsiteX18" fmla="*/ 282862 w 5350104"/>
              <a:gd name="connsiteY18" fmla="*/ 4642481 h 5618601"/>
              <a:gd name="connsiteX0" fmla="*/ 282862 w 5358690"/>
              <a:gd name="connsiteY0" fmla="*/ 4642481 h 5732100"/>
              <a:gd name="connsiteX1" fmla="*/ 583590 w 5358690"/>
              <a:gd name="connsiteY1" fmla="*/ 4189780 h 5732100"/>
              <a:gd name="connsiteX2" fmla="*/ 516132 w 5358690"/>
              <a:gd name="connsiteY2" fmla="*/ 3814680 h 5732100"/>
              <a:gd name="connsiteX3" fmla="*/ 429270 w 5358690"/>
              <a:gd name="connsiteY3" fmla="*/ 3379942 h 5732100"/>
              <a:gd name="connsiteX4" fmla="*/ 382641 w 5358690"/>
              <a:gd name="connsiteY4" fmla="*/ 2717813 h 5732100"/>
              <a:gd name="connsiteX5" fmla="*/ 834627 w 5358690"/>
              <a:gd name="connsiteY5" fmla="*/ 2131965 h 5732100"/>
              <a:gd name="connsiteX6" fmla="*/ 1000848 w 5358690"/>
              <a:gd name="connsiteY6" fmla="*/ 1808530 h 5732100"/>
              <a:gd name="connsiteX7" fmla="*/ 1206824 w 5358690"/>
              <a:gd name="connsiteY7" fmla="*/ 1462016 h 5732100"/>
              <a:gd name="connsiteX8" fmla="*/ 2383553 w 5358690"/>
              <a:gd name="connsiteY8" fmla="*/ 773905 h 5732100"/>
              <a:gd name="connsiteX9" fmla="*/ 3433773 w 5358690"/>
              <a:gd name="connsiteY9" fmla="*/ 622152 h 5732100"/>
              <a:gd name="connsiteX10" fmla="*/ 4173417 w 5358690"/>
              <a:gd name="connsiteY10" fmla="*/ 288140 h 5732100"/>
              <a:gd name="connsiteX11" fmla="*/ 5095241 w 5358690"/>
              <a:gd name="connsiteY11" fmla="*/ 443400 h 5732100"/>
              <a:gd name="connsiteX12" fmla="*/ 5338725 w 5358690"/>
              <a:gd name="connsiteY12" fmla="*/ 1334814 h 5732100"/>
              <a:gd name="connsiteX13" fmla="*/ 5345452 w 5358690"/>
              <a:gd name="connsiteY13" fmla="*/ 5342945 h 5732100"/>
              <a:gd name="connsiteX14" fmla="*/ 5350104 w 5358690"/>
              <a:gd name="connsiteY14" fmla="*/ 5608344 h 5732100"/>
              <a:gd name="connsiteX15" fmla="*/ 5268114 w 5358690"/>
              <a:gd name="connsiteY15" fmla="*/ 5615900 h 5732100"/>
              <a:gd name="connsiteX16" fmla="*/ 4876878 w 5358690"/>
              <a:gd name="connsiteY16" fmla="*/ 5615900 h 5732100"/>
              <a:gd name="connsiteX17" fmla="*/ 1469699 w 5358690"/>
              <a:gd name="connsiteY17" fmla="*/ 5618601 h 5732100"/>
              <a:gd name="connsiteX18" fmla="*/ 651260 w 5358690"/>
              <a:gd name="connsiteY18" fmla="*/ 5519654 h 5732100"/>
              <a:gd name="connsiteX19" fmla="*/ 282862 w 5358690"/>
              <a:gd name="connsiteY19" fmla="*/ 4642481 h 5732100"/>
              <a:gd name="connsiteX0" fmla="*/ 282862 w 5358690"/>
              <a:gd name="connsiteY0" fmla="*/ 4642481 h 5618601"/>
              <a:gd name="connsiteX1" fmla="*/ 583590 w 5358690"/>
              <a:gd name="connsiteY1" fmla="*/ 4189780 h 5618601"/>
              <a:gd name="connsiteX2" fmla="*/ 516132 w 5358690"/>
              <a:gd name="connsiteY2" fmla="*/ 3814680 h 5618601"/>
              <a:gd name="connsiteX3" fmla="*/ 429270 w 5358690"/>
              <a:gd name="connsiteY3" fmla="*/ 3379942 h 5618601"/>
              <a:gd name="connsiteX4" fmla="*/ 382641 w 5358690"/>
              <a:gd name="connsiteY4" fmla="*/ 2717813 h 5618601"/>
              <a:gd name="connsiteX5" fmla="*/ 834627 w 5358690"/>
              <a:gd name="connsiteY5" fmla="*/ 2131965 h 5618601"/>
              <a:gd name="connsiteX6" fmla="*/ 1000848 w 5358690"/>
              <a:gd name="connsiteY6" fmla="*/ 1808530 h 5618601"/>
              <a:gd name="connsiteX7" fmla="*/ 1206824 w 5358690"/>
              <a:gd name="connsiteY7" fmla="*/ 1462016 h 5618601"/>
              <a:gd name="connsiteX8" fmla="*/ 2383553 w 5358690"/>
              <a:gd name="connsiteY8" fmla="*/ 773905 h 5618601"/>
              <a:gd name="connsiteX9" fmla="*/ 3433773 w 5358690"/>
              <a:gd name="connsiteY9" fmla="*/ 622152 h 5618601"/>
              <a:gd name="connsiteX10" fmla="*/ 4173417 w 5358690"/>
              <a:gd name="connsiteY10" fmla="*/ 288140 h 5618601"/>
              <a:gd name="connsiteX11" fmla="*/ 5095241 w 5358690"/>
              <a:gd name="connsiteY11" fmla="*/ 443400 h 5618601"/>
              <a:gd name="connsiteX12" fmla="*/ 5338725 w 5358690"/>
              <a:gd name="connsiteY12" fmla="*/ 1334814 h 5618601"/>
              <a:gd name="connsiteX13" fmla="*/ 5345452 w 5358690"/>
              <a:gd name="connsiteY13" fmla="*/ 5342945 h 5618601"/>
              <a:gd name="connsiteX14" fmla="*/ 5350104 w 5358690"/>
              <a:gd name="connsiteY14" fmla="*/ 5608344 h 5618601"/>
              <a:gd name="connsiteX15" fmla="*/ 5268114 w 5358690"/>
              <a:gd name="connsiteY15" fmla="*/ 5615900 h 5618601"/>
              <a:gd name="connsiteX16" fmla="*/ 4876878 w 5358690"/>
              <a:gd name="connsiteY16" fmla="*/ 5615900 h 5618601"/>
              <a:gd name="connsiteX17" fmla="*/ 1469699 w 5358690"/>
              <a:gd name="connsiteY17" fmla="*/ 5618601 h 5618601"/>
              <a:gd name="connsiteX18" fmla="*/ 651260 w 5358690"/>
              <a:gd name="connsiteY18" fmla="*/ 5519654 h 5618601"/>
              <a:gd name="connsiteX19" fmla="*/ 282862 w 5358690"/>
              <a:gd name="connsiteY19" fmla="*/ 4642481 h 5618601"/>
              <a:gd name="connsiteX0" fmla="*/ 282862 w 5358690"/>
              <a:gd name="connsiteY0" fmla="*/ 4642481 h 5618601"/>
              <a:gd name="connsiteX1" fmla="*/ 583590 w 5358690"/>
              <a:gd name="connsiteY1" fmla="*/ 4189780 h 5618601"/>
              <a:gd name="connsiteX2" fmla="*/ 516132 w 5358690"/>
              <a:gd name="connsiteY2" fmla="*/ 3814680 h 5618601"/>
              <a:gd name="connsiteX3" fmla="*/ 429270 w 5358690"/>
              <a:gd name="connsiteY3" fmla="*/ 3379942 h 5618601"/>
              <a:gd name="connsiteX4" fmla="*/ 382641 w 5358690"/>
              <a:gd name="connsiteY4" fmla="*/ 2717813 h 5618601"/>
              <a:gd name="connsiteX5" fmla="*/ 834627 w 5358690"/>
              <a:gd name="connsiteY5" fmla="*/ 2131965 h 5618601"/>
              <a:gd name="connsiteX6" fmla="*/ 1000848 w 5358690"/>
              <a:gd name="connsiteY6" fmla="*/ 1808530 h 5618601"/>
              <a:gd name="connsiteX7" fmla="*/ 1206824 w 5358690"/>
              <a:gd name="connsiteY7" fmla="*/ 1462016 h 5618601"/>
              <a:gd name="connsiteX8" fmla="*/ 2383553 w 5358690"/>
              <a:gd name="connsiteY8" fmla="*/ 773905 h 5618601"/>
              <a:gd name="connsiteX9" fmla="*/ 3433773 w 5358690"/>
              <a:gd name="connsiteY9" fmla="*/ 622152 h 5618601"/>
              <a:gd name="connsiteX10" fmla="*/ 4173417 w 5358690"/>
              <a:gd name="connsiteY10" fmla="*/ 288140 h 5618601"/>
              <a:gd name="connsiteX11" fmla="*/ 5095241 w 5358690"/>
              <a:gd name="connsiteY11" fmla="*/ 443400 h 5618601"/>
              <a:gd name="connsiteX12" fmla="*/ 5338725 w 5358690"/>
              <a:gd name="connsiteY12" fmla="*/ 1334814 h 5618601"/>
              <a:gd name="connsiteX13" fmla="*/ 5345452 w 5358690"/>
              <a:gd name="connsiteY13" fmla="*/ 5342945 h 5618601"/>
              <a:gd name="connsiteX14" fmla="*/ 5350104 w 5358690"/>
              <a:gd name="connsiteY14" fmla="*/ 5608344 h 5618601"/>
              <a:gd name="connsiteX15" fmla="*/ 5268114 w 5358690"/>
              <a:gd name="connsiteY15" fmla="*/ 5615900 h 5618601"/>
              <a:gd name="connsiteX16" fmla="*/ 4876878 w 5358690"/>
              <a:gd name="connsiteY16" fmla="*/ 5615900 h 5618601"/>
              <a:gd name="connsiteX17" fmla="*/ 1469699 w 5358690"/>
              <a:gd name="connsiteY17" fmla="*/ 5618601 h 5618601"/>
              <a:gd name="connsiteX18" fmla="*/ 651260 w 5358690"/>
              <a:gd name="connsiteY18" fmla="*/ 5519654 h 5618601"/>
              <a:gd name="connsiteX19" fmla="*/ 282862 w 5358690"/>
              <a:gd name="connsiteY19" fmla="*/ 4642481 h 5618601"/>
              <a:gd name="connsiteX0" fmla="*/ 282862 w 5358690"/>
              <a:gd name="connsiteY0" fmla="*/ 4642481 h 5618601"/>
              <a:gd name="connsiteX1" fmla="*/ 583590 w 5358690"/>
              <a:gd name="connsiteY1" fmla="*/ 4189780 h 5618601"/>
              <a:gd name="connsiteX2" fmla="*/ 516132 w 5358690"/>
              <a:gd name="connsiteY2" fmla="*/ 3814680 h 5618601"/>
              <a:gd name="connsiteX3" fmla="*/ 429270 w 5358690"/>
              <a:gd name="connsiteY3" fmla="*/ 3379942 h 5618601"/>
              <a:gd name="connsiteX4" fmla="*/ 382641 w 5358690"/>
              <a:gd name="connsiteY4" fmla="*/ 2717813 h 5618601"/>
              <a:gd name="connsiteX5" fmla="*/ 834627 w 5358690"/>
              <a:gd name="connsiteY5" fmla="*/ 2131965 h 5618601"/>
              <a:gd name="connsiteX6" fmla="*/ 1000848 w 5358690"/>
              <a:gd name="connsiteY6" fmla="*/ 1808530 h 5618601"/>
              <a:gd name="connsiteX7" fmla="*/ 1206824 w 5358690"/>
              <a:gd name="connsiteY7" fmla="*/ 1462016 h 5618601"/>
              <a:gd name="connsiteX8" fmla="*/ 2383553 w 5358690"/>
              <a:gd name="connsiteY8" fmla="*/ 773905 h 5618601"/>
              <a:gd name="connsiteX9" fmla="*/ 3433773 w 5358690"/>
              <a:gd name="connsiteY9" fmla="*/ 622152 h 5618601"/>
              <a:gd name="connsiteX10" fmla="*/ 4173417 w 5358690"/>
              <a:gd name="connsiteY10" fmla="*/ 288140 h 5618601"/>
              <a:gd name="connsiteX11" fmla="*/ 5095241 w 5358690"/>
              <a:gd name="connsiteY11" fmla="*/ 443400 h 5618601"/>
              <a:gd name="connsiteX12" fmla="*/ 5338725 w 5358690"/>
              <a:gd name="connsiteY12" fmla="*/ 1334814 h 5618601"/>
              <a:gd name="connsiteX13" fmla="*/ 5345452 w 5358690"/>
              <a:gd name="connsiteY13" fmla="*/ 5342945 h 5618601"/>
              <a:gd name="connsiteX14" fmla="*/ 5350104 w 5358690"/>
              <a:gd name="connsiteY14" fmla="*/ 5608344 h 5618601"/>
              <a:gd name="connsiteX15" fmla="*/ 5268114 w 5358690"/>
              <a:gd name="connsiteY15" fmla="*/ 5615900 h 5618601"/>
              <a:gd name="connsiteX16" fmla="*/ 4876878 w 5358690"/>
              <a:gd name="connsiteY16" fmla="*/ 5615900 h 5618601"/>
              <a:gd name="connsiteX17" fmla="*/ 1469699 w 5358690"/>
              <a:gd name="connsiteY17" fmla="*/ 5618601 h 5618601"/>
              <a:gd name="connsiteX18" fmla="*/ 651260 w 5358690"/>
              <a:gd name="connsiteY18" fmla="*/ 5519654 h 5618601"/>
              <a:gd name="connsiteX19" fmla="*/ 282862 w 5358690"/>
              <a:gd name="connsiteY19" fmla="*/ 4642481 h 5618601"/>
              <a:gd name="connsiteX0" fmla="*/ 282862 w 5358690"/>
              <a:gd name="connsiteY0" fmla="*/ 4642481 h 5618601"/>
              <a:gd name="connsiteX1" fmla="*/ 583590 w 5358690"/>
              <a:gd name="connsiteY1" fmla="*/ 4189780 h 5618601"/>
              <a:gd name="connsiteX2" fmla="*/ 516132 w 5358690"/>
              <a:gd name="connsiteY2" fmla="*/ 3814680 h 5618601"/>
              <a:gd name="connsiteX3" fmla="*/ 429270 w 5358690"/>
              <a:gd name="connsiteY3" fmla="*/ 3379942 h 5618601"/>
              <a:gd name="connsiteX4" fmla="*/ 382641 w 5358690"/>
              <a:gd name="connsiteY4" fmla="*/ 2717813 h 5618601"/>
              <a:gd name="connsiteX5" fmla="*/ 834627 w 5358690"/>
              <a:gd name="connsiteY5" fmla="*/ 2131965 h 5618601"/>
              <a:gd name="connsiteX6" fmla="*/ 1000848 w 5358690"/>
              <a:gd name="connsiteY6" fmla="*/ 1808530 h 5618601"/>
              <a:gd name="connsiteX7" fmla="*/ 1206824 w 5358690"/>
              <a:gd name="connsiteY7" fmla="*/ 1462016 h 5618601"/>
              <a:gd name="connsiteX8" fmla="*/ 2383553 w 5358690"/>
              <a:gd name="connsiteY8" fmla="*/ 773905 h 5618601"/>
              <a:gd name="connsiteX9" fmla="*/ 3433773 w 5358690"/>
              <a:gd name="connsiteY9" fmla="*/ 622152 h 5618601"/>
              <a:gd name="connsiteX10" fmla="*/ 4173417 w 5358690"/>
              <a:gd name="connsiteY10" fmla="*/ 288140 h 5618601"/>
              <a:gd name="connsiteX11" fmla="*/ 5095241 w 5358690"/>
              <a:gd name="connsiteY11" fmla="*/ 443400 h 5618601"/>
              <a:gd name="connsiteX12" fmla="*/ 5338725 w 5358690"/>
              <a:gd name="connsiteY12" fmla="*/ 1334814 h 5618601"/>
              <a:gd name="connsiteX13" fmla="*/ 5345452 w 5358690"/>
              <a:gd name="connsiteY13" fmla="*/ 5342945 h 5618601"/>
              <a:gd name="connsiteX14" fmla="*/ 5350104 w 5358690"/>
              <a:gd name="connsiteY14" fmla="*/ 5608344 h 5618601"/>
              <a:gd name="connsiteX15" fmla="*/ 5268114 w 5358690"/>
              <a:gd name="connsiteY15" fmla="*/ 5615900 h 5618601"/>
              <a:gd name="connsiteX16" fmla="*/ 4876878 w 5358690"/>
              <a:gd name="connsiteY16" fmla="*/ 5615900 h 5618601"/>
              <a:gd name="connsiteX17" fmla="*/ 1469699 w 5358690"/>
              <a:gd name="connsiteY17" fmla="*/ 5618601 h 5618601"/>
              <a:gd name="connsiteX18" fmla="*/ 651260 w 5358690"/>
              <a:gd name="connsiteY18" fmla="*/ 5519654 h 5618601"/>
              <a:gd name="connsiteX19" fmla="*/ 282862 w 5358690"/>
              <a:gd name="connsiteY19" fmla="*/ 4642481 h 5618601"/>
              <a:gd name="connsiteX0" fmla="*/ 282862 w 5358690"/>
              <a:gd name="connsiteY0" fmla="*/ 4642481 h 5618601"/>
              <a:gd name="connsiteX1" fmla="*/ 516132 w 5358690"/>
              <a:gd name="connsiteY1" fmla="*/ 3814680 h 5618601"/>
              <a:gd name="connsiteX2" fmla="*/ 429270 w 5358690"/>
              <a:gd name="connsiteY2" fmla="*/ 3379942 h 5618601"/>
              <a:gd name="connsiteX3" fmla="*/ 382641 w 5358690"/>
              <a:gd name="connsiteY3" fmla="*/ 2717813 h 5618601"/>
              <a:gd name="connsiteX4" fmla="*/ 834627 w 5358690"/>
              <a:gd name="connsiteY4" fmla="*/ 2131965 h 5618601"/>
              <a:gd name="connsiteX5" fmla="*/ 1000848 w 5358690"/>
              <a:gd name="connsiteY5" fmla="*/ 1808530 h 5618601"/>
              <a:gd name="connsiteX6" fmla="*/ 1206824 w 5358690"/>
              <a:gd name="connsiteY6" fmla="*/ 1462016 h 5618601"/>
              <a:gd name="connsiteX7" fmla="*/ 2383553 w 5358690"/>
              <a:gd name="connsiteY7" fmla="*/ 773905 h 5618601"/>
              <a:gd name="connsiteX8" fmla="*/ 3433773 w 5358690"/>
              <a:gd name="connsiteY8" fmla="*/ 622152 h 5618601"/>
              <a:gd name="connsiteX9" fmla="*/ 4173417 w 5358690"/>
              <a:gd name="connsiteY9" fmla="*/ 288140 h 5618601"/>
              <a:gd name="connsiteX10" fmla="*/ 5095241 w 5358690"/>
              <a:gd name="connsiteY10" fmla="*/ 443400 h 5618601"/>
              <a:gd name="connsiteX11" fmla="*/ 5338725 w 5358690"/>
              <a:gd name="connsiteY11" fmla="*/ 1334814 h 5618601"/>
              <a:gd name="connsiteX12" fmla="*/ 5345452 w 5358690"/>
              <a:gd name="connsiteY12" fmla="*/ 5342945 h 5618601"/>
              <a:gd name="connsiteX13" fmla="*/ 5350104 w 5358690"/>
              <a:gd name="connsiteY13" fmla="*/ 5608344 h 5618601"/>
              <a:gd name="connsiteX14" fmla="*/ 5268114 w 5358690"/>
              <a:gd name="connsiteY14" fmla="*/ 5615900 h 5618601"/>
              <a:gd name="connsiteX15" fmla="*/ 4876878 w 5358690"/>
              <a:gd name="connsiteY15" fmla="*/ 5615900 h 5618601"/>
              <a:gd name="connsiteX16" fmla="*/ 1469699 w 5358690"/>
              <a:gd name="connsiteY16" fmla="*/ 5618601 h 5618601"/>
              <a:gd name="connsiteX17" fmla="*/ 651260 w 5358690"/>
              <a:gd name="connsiteY17" fmla="*/ 5519654 h 5618601"/>
              <a:gd name="connsiteX18" fmla="*/ 282862 w 5358690"/>
              <a:gd name="connsiteY18" fmla="*/ 4642481 h 5618601"/>
              <a:gd name="connsiteX0" fmla="*/ 282862 w 5358690"/>
              <a:gd name="connsiteY0" fmla="*/ 4642481 h 5618601"/>
              <a:gd name="connsiteX1" fmla="*/ 429270 w 5358690"/>
              <a:gd name="connsiteY1" fmla="*/ 3379942 h 5618601"/>
              <a:gd name="connsiteX2" fmla="*/ 382641 w 5358690"/>
              <a:gd name="connsiteY2" fmla="*/ 2717813 h 5618601"/>
              <a:gd name="connsiteX3" fmla="*/ 834627 w 5358690"/>
              <a:gd name="connsiteY3" fmla="*/ 2131965 h 5618601"/>
              <a:gd name="connsiteX4" fmla="*/ 1000848 w 5358690"/>
              <a:gd name="connsiteY4" fmla="*/ 1808530 h 5618601"/>
              <a:gd name="connsiteX5" fmla="*/ 1206824 w 5358690"/>
              <a:gd name="connsiteY5" fmla="*/ 1462016 h 5618601"/>
              <a:gd name="connsiteX6" fmla="*/ 2383553 w 5358690"/>
              <a:gd name="connsiteY6" fmla="*/ 773905 h 5618601"/>
              <a:gd name="connsiteX7" fmla="*/ 3433773 w 5358690"/>
              <a:gd name="connsiteY7" fmla="*/ 622152 h 5618601"/>
              <a:gd name="connsiteX8" fmla="*/ 4173417 w 5358690"/>
              <a:gd name="connsiteY8" fmla="*/ 288140 h 5618601"/>
              <a:gd name="connsiteX9" fmla="*/ 5095241 w 5358690"/>
              <a:gd name="connsiteY9" fmla="*/ 443400 h 5618601"/>
              <a:gd name="connsiteX10" fmla="*/ 5338725 w 5358690"/>
              <a:gd name="connsiteY10" fmla="*/ 1334814 h 5618601"/>
              <a:gd name="connsiteX11" fmla="*/ 5345452 w 5358690"/>
              <a:gd name="connsiteY11" fmla="*/ 5342945 h 5618601"/>
              <a:gd name="connsiteX12" fmla="*/ 5350104 w 5358690"/>
              <a:gd name="connsiteY12" fmla="*/ 5608344 h 5618601"/>
              <a:gd name="connsiteX13" fmla="*/ 5268114 w 5358690"/>
              <a:gd name="connsiteY13" fmla="*/ 5615900 h 5618601"/>
              <a:gd name="connsiteX14" fmla="*/ 4876878 w 5358690"/>
              <a:gd name="connsiteY14" fmla="*/ 5615900 h 5618601"/>
              <a:gd name="connsiteX15" fmla="*/ 1469699 w 5358690"/>
              <a:gd name="connsiteY15" fmla="*/ 5618601 h 5618601"/>
              <a:gd name="connsiteX16" fmla="*/ 651260 w 5358690"/>
              <a:gd name="connsiteY16" fmla="*/ 5519654 h 5618601"/>
              <a:gd name="connsiteX17" fmla="*/ 282862 w 5358690"/>
              <a:gd name="connsiteY17" fmla="*/ 4642481 h 5618601"/>
              <a:gd name="connsiteX0" fmla="*/ 142077 w 5217905"/>
              <a:gd name="connsiteY0" fmla="*/ 4642481 h 5618601"/>
              <a:gd name="connsiteX1" fmla="*/ 288485 w 5217905"/>
              <a:gd name="connsiteY1" fmla="*/ 3379942 h 5618601"/>
              <a:gd name="connsiteX2" fmla="*/ 693842 w 5217905"/>
              <a:gd name="connsiteY2" fmla="*/ 2131965 h 5618601"/>
              <a:gd name="connsiteX3" fmla="*/ 860063 w 5217905"/>
              <a:gd name="connsiteY3" fmla="*/ 1808530 h 5618601"/>
              <a:gd name="connsiteX4" fmla="*/ 1066039 w 5217905"/>
              <a:gd name="connsiteY4" fmla="*/ 1462016 h 5618601"/>
              <a:gd name="connsiteX5" fmla="*/ 2242768 w 5217905"/>
              <a:gd name="connsiteY5" fmla="*/ 773905 h 5618601"/>
              <a:gd name="connsiteX6" fmla="*/ 3292988 w 5217905"/>
              <a:gd name="connsiteY6" fmla="*/ 622152 h 5618601"/>
              <a:gd name="connsiteX7" fmla="*/ 4032632 w 5217905"/>
              <a:gd name="connsiteY7" fmla="*/ 288140 h 5618601"/>
              <a:gd name="connsiteX8" fmla="*/ 4954456 w 5217905"/>
              <a:gd name="connsiteY8" fmla="*/ 443400 h 5618601"/>
              <a:gd name="connsiteX9" fmla="*/ 5197940 w 5217905"/>
              <a:gd name="connsiteY9" fmla="*/ 1334814 h 5618601"/>
              <a:gd name="connsiteX10" fmla="*/ 5204667 w 5217905"/>
              <a:gd name="connsiteY10" fmla="*/ 5342945 h 5618601"/>
              <a:gd name="connsiteX11" fmla="*/ 5209319 w 5217905"/>
              <a:gd name="connsiteY11" fmla="*/ 5608344 h 5618601"/>
              <a:gd name="connsiteX12" fmla="*/ 5127329 w 5217905"/>
              <a:gd name="connsiteY12" fmla="*/ 5615900 h 5618601"/>
              <a:gd name="connsiteX13" fmla="*/ 4736093 w 5217905"/>
              <a:gd name="connsiteY13" fmla="*/ 5615900 h 5618601"/>
              <a:gd name="connsiteX14" fmla="*/ 1328914 w 5217905"/>
              <a:gd name="connsiteY14" fmla="*/ 5618601 h 5618601"/>
              <a:gd name="connsiteX15" fmla="*/ 510475 w 5217905"/>
              <a:gd name="connsiteY15" fmla="*/ 5519654 h 5618601"/>
              <a:gd name="connsiteX16" fmla="*/ 142077 w 5217905"/>
              <a:gd name="connsiteY16" fmla="*/ 4642481 h 5618601"/>
              <a:gd name="connsiteX0" fmla="*/ 142077 w 5217905"/>
              <a:gd name="connsiteY0" fmla="*/ 4642481 h 5618601"/>
              <a:gd name="connsiteX1" fmla="*/ 288485 w 5217905"/>
              <a:gd name="connsiteY1" fmla="*/ 3379942 h 5618601"/>
              <a:gd name="connsiteX2" fmla="*/ 860063 w 5217905"/>
              <a:gd name="connsiteY2" fmla="*/ 1808530 h 5618601"/>
              <a:gd name="connsiteX3" fmla="*/ 1066039 w 5217905"/>
              <a:gd name="connsiteY3" fmla="*/ 1462016 h 5618601"/>
              <a:gd name="connsiteX4" fmla="*/ 2242768 w 5217905"/>
              <a:gd name="connsiteY4" fmla="*/ 773905 h 5618601"/>
              <a:gd name="connsiteX5" fmla="*/ 3292988 w 5217905"/>
              <a:gd name="connsiteY5" fmla="*/ 622152 h 5618601"/>
              <a:gd name="connsiteX6" fmla="*/ 4032632 w 5217905"/>
              <a:gd name="connsiteY6" fmla="*/ 288140 h 5618601"/>
              <a:gd name="connsiteX7" fmla="*/ 4954456 w 5217905"/>
              <a:gd name="connsiteY7" fmla="*/ 443400 h 5618601"/>
              <a:gd name="connsiteX8" fmla="*/ 5197940 w 5217905"/>
              <a:gd name="connsiteY8" fmla="*/ 1334814 h 5618601"/>
              <a:gd name="connsiteX9" fmla="*/ 5204667 w 5217905"/>
              <a:gd name="connsiteY9" fmla="*/ 5342945 h 5618601"/>
              <a:gd name="connsiteX10" fmla="*/ 5209319 w 5217905"/>
              <a:gd name="connsiteY10" fmla="*/ 5608344 h 5618601"/>
              <a:gd name="connsiteX11" fmla="*/ 5127329 w 5217905"/>
              <a:gd name="connsiteY11" fmla="*/ 5615900 h 5618601"/>
              <a:gd name="connsiteX12" fmla="*/ 4736093 w 5217905"/>
              <a:gd name="connsiteY12" fmla="*/ 5615900 h 5618601"/>
              <a:gd name="connsiteX13" fmla="*/ 1328914 w 5217905"/>
              <a:gd name="connsiteY13" fmla="*/ 5618601 h 5618601"/>
              <a:gd name="connsiteX14" fmla="*/ 510475 w 5217905"/>
              <a:gd name="connsiteY14" fmla="*/ 5519654 h 5618601"/>
              <a:gd name="connsiteX15" fmla="*/ 142077 w 5217905"/>
              <a:gd name="connsiteY15" fmla="*/ 4642481 h 5618601"/>
              <a:gd name="connsiteX0" fmla="*/ 142077 w 5217905"/>
              <a:gd name="connsiteY0" fmla="*/ 4642481 h 5618601"/>
              <a:gd name="connsiteX1" fmla="*/ 288485 w 5217905"/>
              <a:gd name="connsiteY1" fmla="*/ 3379942 h 5618601"/>
              <a:gd name="connsiteX2" fmla="*/ 1066039 w 5217905"/>
              <a:gd name="connsiteY2" fmla="*/ 1462016 h 5618601"/>
              <a:gd name="connsiteX3" fmla="*/ 2242768 w 5217905"/>
              <a:gd name="connsiteY3" fmla="*/ 773905 h 5618601"/>
              <a:gd name="connsiteX4" fmla="*/ 3292988 w 5217905"/>
              <a:gd name="connsiteY4" fmla="*/ 622152 h 5618601"/>
              <a:gd name="connsiteX5" fmla="*/ 4032632 w 5217905"/>
              <a:gd name="connsiteY5" fmla="*/ 288140 h 5618601"/>
              <a:gd name="connsiteX6" fmla="*/ 4954456 w 5217905"/>
              <a:gd name="connsiteY6" fmla="*/ 443400 h 5618601"/>
              <a:gd name="connsiteX7" fmla="*/ 5197940 w 5217905"/>
              <a:gd name="connsiteY7" fmla="*/ 1334814 h 5618601"/>
              <a:gd name="connsiteX8" fmla="*/ 5204667 w 5217905"/>
              <a:gd name="connsiteY8" fmla="*/ 5342945 h 5618601"/>
              <a:gd name="connsiteX9" fmla="*/ 5209319 w 5217905"/>
              <a:gd name="connsiteY9" fmla="*/ 5608344 h 5618601"/>
              <a:gd name="connsiteX10" fmla="*/ 5127329 w 5217905"/>
              <a:gd name="connsiteY10" fmla="*/ 5615900 h 5618601"/>
              <a:gd name="connsiteX11" fmla="*/ 4736093 w 5217905"/>
              <a:gd name="connsiteY11" fmla="*/ 5615900 h 5618601"/>
              <a:gd name="connsiteX12" fmla="*/ 1328914 w 5217905"/>
              <a:gd name="connsiteY12" fmla="*/ 5618601 h 5618601"/>
              <a:gd name="connsiteX13" fmla="*/ 510475 w 5217905"/>
              <a:gd name="connsiteY13" fmla="*/ 5519654 h 5618601"/>
              <a:gd name="connsiteX14" fmla="*/ 142077 w 5217905"/>
              <a:gd name="connsiteY14" fmla="*/ 4642481 h 5618601"/>
              <a:gd name="connsiteX0" fmla="*/ 142077 w 5217905"/>
              <a:gd name="connsiteY0" fmla="*/ 4642481 h 5618601"/>
              <a:gd name="connsiteX1" fmla="*/ 288485 w 5217905"/>
              <a:gd name="connsiteY1" fmla="*/ 3379942 h 5618601"/>
              <a:gd name="connsiteX2" fmla="*/ 1066039 w 5217905"/>
              <a:gd name="connsiteY2" fmla="*/ 1462016 h 5618601"/>
              <a:gd name="connsiteX3" fmla="*/ 2242768 w 5217905"/>
              <a:gd name="connsiteY3" fmla="*/ 773905 h 5618601"/>
              <a:gd name="connsiteX4" fmla="*/ 4032632 w 5217905"/>
              <a:gd name="connsiteY4" fmla="*/ 288140 h 5618601"/>
              <a:gd name="connsiteX5" fmla="*/ 4954456 w 5217905"/>
              <a:gd name="connsiteY5" fmla="*/ 443400 h 5618601"/>
              <a:gd name="connsiteX6" fmla="*/ 5197940 w 5217905"/>
              <a:gd name="connsiteY6" fmla="*/ 1334814 h 5618601"/>
              <a:gd name="connsiteX7" fmla="*/ 5204667 w 5217905"/>
              <a:gd name="connsiteY7" fmla="*/ 5342945 h 5618601"/>
              <a:gd name="connsiteX8" fmla="*/ 5209319 w 5217905"/>
              <a:gd name="connsiteY8" fmla="*/ 5608344 h 5618601"/>
              <a:gd name="connsiteX9" fmla="*/ 5127329 w 5217905"/>
              <a:gd name="connsiteY9" fmla="*/ 5615900 h 5618601"/>
              <a:gd name="connsiteX10" fmla="*/ 4736093 w 5217905"/>
              <a:gd name="connsiteY10" fmla="*/ 5615900 h 5618601"/>
              <a:gd name="connsiteX11" fmla="*/ 1328914 w 5217905"/>
              <a:gd name="connsiteY11" fmla="*/ 5618601 h 5618601"/>
              <a:gd name="connsiteX12" fmla="*/ 510475 w 5217905"/>
              <a:gd name="connsiteY12" fmla="*/ 5519654 h 5618601"/>
              <a:gd name="connsiteX13" fmla="*/ 142077 w 5217905"/>
              <a:gd name="connsiteY13" fmla="*/ 4642481 h 5618601"/>
              <a:gd name="connsiteX0" fmla="*/ 142077 w 5217905"/>
              <a:gd name="connsiteY0" fmla="*/ 4642481 h 5618601"/>
              <a:gd name="connsiteX1" fmla="*/ 288485 w 5217905"/>
              <a:gd name="connsiteY1" fmla="*/ 3379942 h 5618601"/>
              <a:gd name="connsiteX2" fmla="*/ 1066039 w 5217905"/>
              <a:gd name="connsiteY2" fmla="*/ 1462016 h 5618601"/>
              <a:gd name="connsiteX3" fmla="*/ 1587676 w 5217905"/>
              <a:gd name="connsiteY3" fmla="*/ 250741 h 5618601"/>
              <a:gd name="connsiteX4" fmla="*/ 4032632 w 5217905"/>
              <a:gd name="connsiteY4" fmla="*/ 288140 h 5618601"/>
              <a:gd name="connsiteX5" fmla="*/ 4954456 w 5217905"/>
              <a:gd name="connsiteY5" fmla="*/ 443400 h 5618601"/>
              <a:gd name="connsiteX6" fmla="*/ 5197940 w 5217905"/>
              <a:gd name="connsiteY6" fmla="*/ 1334814 h 5618601"/>
              <a:gd name="connsiteX7" fmla="*/ 5204667 w 5217905"/>
              <a:gd name="connsiteY7" fmla="*/ 5342945 h 5618601"/>
              <a:gd name="connsiteX8" fmla="*/ 5209319 w 5217905"/>
              <a:gd name="connsiteY8" fmla="*/ 5608344 h 5618601"/>
              <a:gd name="connsiteX9" fmla="*/ 5127329 w 5217905"/>
              <a:gd name="connsiteY9" fmla="*/ 5615900 h 5618601"/>
              <a:gd name="connsiteX10" fmla="*/ 4736093 w 5217905"/>
              <a:gd name="connsiteY10" fmla="*/ 5615900 h 5618601"/>
              <a:gd name="connsiteX11" fmla="*/ 1328914 w 5217905"/>
              <a:gd name="connsiteY11" fmla="*/ 5618601 h 5618601"/>
              <a:gd name="connsiteX12" fmla="*/ 510475 w 5217905"/>
              <a:gd name="connsiteY12" fmla="*/ 5519654 h 5618601"/>
              <a:gd name="connsiteX13" fmla="*/ 142077 w 5217905"/>
              <a:gd name="connsiteY13" fmla="*/ 4642481 h 5618601"/>
              <a:gd name="connsiteX0" fmla="*/ 142077 w 5217905"/>
              <a:gd name="connsiteY0" fmla="*/ 4642481 h 5618601"/>
              <a:gd name="connsiteX1" fmla="*/ 288485 w 5217905"/>
              <a:gd name="connsiteY1" fmla="*/ 3379942 h 5618601"/>
              <a:gd name="connsiteX2" fmla="*/ 1066039 w 5217905"/>
              <a:gd name="connsiteY2" fmla="*/ 1462016 h 5618601"/>
              <a:gd name="connsiteX3" fmla="*/ 1574028 w 5217905"/>
              <a:gd name="connsiteY3" fmla="*/ 246192 h 5618601"/>
              <a:gd name="connsiteX4" fmla="*/ 4032632 w 5217905"/>
              <a:gd name="connsiteY4" fmla="*/ 288140 h 5618601"/>
              <a:gd name="connsiteX5" fmla="*/ 4954456 w 5217905"/>
              <a:gd name="connsiteY5" fmla="*/ 443400 h 5618601"/>
              <a:gd name="connsiteX6" fmla="*/ 5197940 w 5217905"/>
              <a:gd name="connsiteY6" fmla="*/ 1334814 h 5618601"/>
              <a:gd name="connsiteX7" fmla="*/ 5204667 w 5217905"/>
              <a:gd name="connsiteY7" fmla="*/ 5342945 h 5618601"/>
              <a:gd name="connsiteX8" fmla="*/ 5209319 w 5217905"/>
              <a:gd name="connsiteY8" fmla="*/ 5608344 h 5618601"/>
              <a:gd name="connsiteX9" fmla="*/ 5127329 w 5217905"/>
              <a:gd name="connsiteY9" fmla="*/ 5615900 h 5618601"/>
              <a:gd name="connsiteX10" fmla="*/ 4736093 w 5217905"/>
              <a:gd name="connsiteY10" fmla="*/ 5615900 h 5618601"/>
              <a:gd name="connsiteX11" fmla="*/ 1328914 w 5217905"/>
              <a:gd name="connsiteY11" fmla="*/ 5618601 h 5618601"/>
              <a:gd name="connsiteX12" fmla="*/ 510475 w 5217905"/>
              <a:gd name="connsiteY12" fmla="*/ 5519654 h 5618601"/>
              <a:gd name="connsiteX13" fmla="*/ 142077 w 5217905"/>
              <a:gd name="connsiteY13" fmla="*/ 4642481 h 5618601"/>
              <a:gd name="connsiteX0" fmla="*/ 142077 w 5217905"/>
              <a:gd name="connsiteY0" fmla="*/ 4642481 h 5618601"/>
              <a:gd name="connsiteX1" fmla="*/ 288485 w 5217905"/>
              <a:gd name="connsiteY1" fmla="*/ 3379942 h 5618601"/>
              <a:gd name="connsiteX2" fmla="*/ 474636 w 5217905"/>
              <a:gd name="connsiteY2" fmla="*/ 884261 h 5618601"/>
              <a:gd name="connsiteX3" fmla="*/ 1574028 w 5217905"/>
              <a:gd name="connsiteY3" fmla="*/ 246192 h 5618601"/>
              <a:gd name="connsiteX4" fmla="*/ 4032632 w 5217905"/>
              <a:gd name="connsiteY4" fmla="*/ 288140 h 5618601"/>
              <a:gd name="connsiteX5" fmla="*/ 4954456 w 5217905"/>
              <a:gd name="connsiteY5" fmla="*/ 443400 h 5618601"/>
              <a:gd name="connsiteX6" fmla="*/ 5197940 w 5217905"/>
              <a:gd name="connsiteY6" fmla="*/ 1334814 h 5618601"/>
              <a:gd name="connsiteX7" fmla="*/ 5204667 w 5217905"/>
              <a:gd name="connsiteY7" fmla="*/ 5342945 h 5618601"/>
              <a:gd name="connsiteX8" fmla="*/ 5209319 w 5217905"/>
              <a:gd name="connsiteY8" fmla="*/ 5608344 h 5618601"/>
              <a:gd name="connsiteX9" fmla="*/ 5127329 w 5217905"/>
              <a:gd name="connsiteY9" fmla="*/ 5615900 h 5618601"/>
              <a:gd name="connsiteX10" fmla="*/ 4736093 w 5217905"/>
              <a:gd name="connsiteY10" fmla="*/ 5615900 h 5618601"/>
              <a:gd name="connsiteX11" fmla="*/ 1328914 w 5217905"/>
              <a:gd name="connsiteY11" fmla="*/ 5618601 h 5618601"/>
              <a:gd name="connsiteX12" fmla="*/ 510475 w 5217905"/>
              <a:gd name="connsiteY12" fmla="*/ 5519654 h 5618601"/>
              <a:gd name="connsiteX13" fmla="*/ 142077 w 5217905"/>
              <a:gd name="connsiteY13" fmla="*/ 4642481 h 5618601"/>
              <a:gd name="connsiteX0" fmla="*/ 291056 w 5366884"/>
              <a:gd name="connsiteY0" fmla="*/ 4642481 h 5618601"/>
              <a:gd name="connsiteX1" fmla="*/ 736 w 5366884"/>
              <a:gd name="connsiteY1" fmla="*/ 3238915 h 5618601"/>
              <a:gd name="connsiteX2" fmla="*/ 623615 w 5366884"/>
              <a:gd name="connsiteY2" fmla="*/ 884261 h 5618601"/>
              <a:gd name="connsiteX3" fmla="*/ 1723007 w 5366884"/>
              <a:gd name="connsiteY3" fmla="*/ 246192 h 5618601"/>
              <a:gd name="connsiteX4" fmla="*/ 4181611 w 5366884"/>
              <a:gd name="connsiteY4" fmla="*/ 288140 h 5618601"/>
              <a:gd name="connsiteX5" fmla="*/ 5103435 w 5366884"/>
              <a:gd name="connsiteY5" fmla="*/ 443400 h 5618601"/>
              <a:gd name="connsiteX6" fmla="*/ 5346919 w 5366884"/>
              <a:gd name="connsiteY6" fmla="*/ 1334814 h 5618601"/>
              <a:gd name="connsiteX7" fmla="*/ 5353646 w 5366884"/>
              <a:gd name="connsiteY7" fmla="*/ 5342945 h 5618601"/>
              <a:gd name="connsiteX8" fmla="*/ 5358298 w 5366884"/>
              <a:gd name="connsiteY8" fmla="*/ 5608344 h 5618601"/>
              <a:gd name="connsiteX9" fmla="*/ 5276308 w 5366884"/>
              <a:gd name="connsiteY9" fmla="*/ 5615900 h 5618601"/>
              <a:gd name="connsiteX10" fmla="*/ 4885072 w 5366884"/>
              <a:gd name="connsiteY10" fmla="*/ 5615900 h 5618601"/>
              <a:gd name="connsiteX11" fmla="*/ 1477893 w 5366884"/>
              <a:gd name="connsiteY11" fmla="*/ 5618601 h 5618601"/>
              <a:gd name="connsiteX12" fmla="*/ 659454 w 5366884"/>
              <a:gd name="connsiteY12" fmla="*/ 5519654 h 5618601"/>
              <a:gd name="connsiteX13" fmla="*/ 291056 w 5366884"/>
              <a:gd name="connsiteY13" fmla="*/ 4642481 h 5618601"/>
              <a:gd name="connsiteX0" fmla="*/ 291056 w 5366884"/>
              <a:gd name="connsiteY0" fmla="*/ 4642481 h 5618601"/>
              <a:gd name="connsiteX1" fmla="*/ 736 w 5366884"/>
              <a:gd name="connsiteY1" fmla="*/ 3238915 h 5618601"/>
              <a:gd name="connsiteX2" fmla="*/ 623615 w 5366884"/>
              <a:gd name="connsiteY2" fmla="*/ 884261 h 5618601"/>
              <a:gd name="connsiteX3" fmla="*/ 1723007 w 5366884"/>
              <a:gd name="connsiteY3" fmla="*/ 246192 h 5618601"/>
              <a:gd name="connsiteX4" fmla="*/ 4181611 w 5366884"/>
              <a:gd name="connsiteY4" fmla="*/ 288140 h 5618601"/>
              <a:gd name="connsiteX5" fmla="*/ 5103435 w 5366884"/>
              <a:gd name="connsiteY5" fmla="*/ 443400 h 5618601"/>
              <a:gd name="connsiteX6" fmla="*/ 5346919 w 5366884"/>
              <a:gd name="connsiteY6" fmla="*/ 1334814 h 5618601"/>
              <a:gd name="connsiteX7" fmla="*/ 5353646 w 5366884"/>
              <a:gd name="connsiteY7" fmla="*/ 5342945 h 5618601"/>
              <a:gd name="connsiteX8" fmla="*/ 5358298 w 5366884"/>
              <a:gd name="connsiteY8" fmla="*/ 5608344 h 5618601"/>
              <a:gd name="connsiteX9" fmla="*/ 5276308 w 5366884"/>
              <a:gd name="connsiteY9" fmla="*/ 5615900 h 5618601"/>
              <a:gd name="connsiteX10" fmla="*/ 4885072 w 5366884"/>
              <a:gd name="connsiteY10" fmla="*/ 5615900 h 5618601"/>
              <a:gd name="connsiteX11" fmla="*/ 1477893 w 5366884"/>
              <a:gd name="connsiteY11" fmla="*/ 5618601 h 5618601"/>
              <a:gd name="connsiteX12" fmla="*/ 659454 w 5366884"/>
              <a:gd name="connsiteY12" fmla="*/ 5519654 h 5618601"/>
              <a:gd name="connsiteX13" fmla="*/ 291056 w 5366884"/>
              <a:gd name="connsiteY13" fmla="*/ 4642481 h 5618601"/>
              <a:gd name="connsiteX0" fmla="*/ 291056 w 5366884"/>
              <a:gd name="connsiteY0" fmla="*/ 4642481 h 5618601"/>
              <a:gd name="connsiteX1" fmla="*/ 736 w 5366884"/>
              <a:gd name="connsiteY1" fmla="*/ 3238915 h 5618601"/>
              <a:gd name="connsiteX2" fmla="*/ 623615 w 5366884"/>
              <a:gd name="connsiteY2" fmla="*/ 884261 h 5618601"/>
              <a:gd name="connsiteX3" fmla="*/ 1723007 w 5366884"/>
              <a:gd name="connsiteY3" fmla="*/ 246192 h 5618601"/>
              <a:gd name="connsiteX4" fmla="*/ 4181611 w 5366884"/>
              <a:gd name="connsiteY4" fmla="*/ 288140 h 5618601"/>
              <a:gd name="connsiteX5" fmla="*/ 5103435 w 5366884"/>
              <a:gd name="connsiteY5" fmla="*/ 443400 h 5618601"/>
              <a:gd name="connsiteX6" fmla="*/ 5346919 w 5366884"/>
              <a:gd name="connsiteY6" fmla="*/ 1334814 h 5618601"/>
              <a:gd name="connsiteX7" fmla="*/ 5353646 w 5366884"/>
              <a:gd name="connsiteY7" fmla="*/ 5342945 h 5618601"/>
              <a:gd name="connsiteX8" fmla="*/ 5358298 w 5366884"/>
              <a:gd name="connsiteY8" fmla="*/ 5608344 h 5618601"/>
              <a:gd name="connsiteX9" fmla="*/ 5276308 w 5366884"/>
              <a:gd name="connsiteY9" fmla="*/ 5615900 h 5618601"/>
              <a:gd name="connsiteX10" fmla="*/ 4885072 w 5366884"/>
              <a:gd name="connsiteY10" fmla="*/ 5615900 h 5618601"/>
              <a:gd name="connsiteX11" fmla="*/ 1477893 w 5366884"/>
              <a:gd name="connsiteY11" fmla="*/ 5618601 h 5618601"/>
              <a:gd name="connsiteX12" fmla="*/ 659454 w 5366884"/>
              <a:gd name="connsiteY12" fmla="*/ 5519654 h 5618601"/>
              <a:gd name="connsiteX13" fmla="*/ 291056 w 5366884"/>
              <a:gd name="connsiteY13" fmla="*/ 4642481 h 5618601"/>
              <a:gd name="connsiteX0" fmla="*/ 295594 w 5371422"/>
              <a:gd name="connsiteY0" fmla="*/ 4642481 h 5618601"/>
              <a:gd name="connsiteX1" fmla="*/ 725 w 5371422"/>
              <a:gd name="connsiteY1" fmla="*/ 3257112 h 5618601"/>
              <a:gd name="connsiteX2" fmla="*/ 628153 w 5371422"/>
              <a:gd name="connsiteY2" fmla="*/ 884261 h 5618601"/>
              <a:gd name="connsiteX3" fmla="*/ 1727545 w 5371422"/>
              <a:gd name="connsiteY3" fmla="*/ 246192 h 5618601"/>
              <a:gd name="connsiteX4" fmla="*/ 4186149 w 5371422"/>
              <a:gd name="connsiteY4" fmla="*/ 288140 h 5618601"/>
              <a:gd name="connsiteX5" fmla="*/ 5107973 w 5371422"/>
              <a:gd name="connsiteY5" fmla="*/ 443400 h 5618601"/>
              <a:gd name="connsiteX6" fmla="*/ 5351457 w 5371422"/>
              <a:gd name="connsiteY6" fmla="*/ 1334814 h 5618601"/>
              <a:gd name="connsiteX7" fmla="*/ 5358184 w 5371422"/>
              <a:gd name="connsiteY7" fmla="*/ 5342945 h 5618601"/>
              <a:gd name="connsiteX8" fmla="*/ 5362836 w 5371422"/>
              <a:gd name="connsiteY8" fmla="*/ 5608344 h 5618601"/>
              <a:gd name="connsiteX9" fmla="*/ 5280846 w 5371422"/>
              <a:gd name="connsiteY9" fmla="*/ 5615900 h 5618601"/>
              <a:gd name="connsiteX10" fmla="*/ 4889610 w 5371422"/>
              <a:gd name="connsiteY10" fmla="*/ 5615900 h 5618601"/>
              <a:gd name="connsiteX11" fmla="*/ 1482431 w 5371422"/>
              <a:gd name="connsiteY11" fmla="*/ 5618601 h 5618601"/>
              <a:gd name="connsiteX12" fmla="*/ 663992 w 5371422"/>
              <a:gd name="connsiteY12" fmla="*/ 5519654 h 5618601"/>
              <a:gd name="connsiteX13" fmla="*/ 295594 w 5371422"/>
              <a:gd name="connsiteY13" fmla="*/ 4642481 h 5618601"/>
              <a:gd name="connsiteX0" fmla="*/ 295594 w 5371422"/>
              <a:gd name="connsiteY0" fmla="*/ 4642481 h 5618601"/>
              <a:gd name="connsiteX1" fmla="*/ 725 w 5371422"/>
              <a:gd name="connsiteY1" fmla="*/ 3257112 h 5618601"/>
              <a:gd name="connsiteX2" fmla="*/ 628153 w 5371422"/>
              <a:gd name="connsiteY2" fmla="*/ 884261 h 5618601"/>
              <a:gd name="connsiteX3" fmla="*/ 1727545 w 5371422"/>
              <a:gd name="connsiteY3" fmla="*/ 246192 h 5618601"/>
              <a:gd name="connsiteX4" fmla="*/ 4186149 w 5371422"/>
              <a:gd name="connsiteY4" fmla="*/ 288140 h 5618601"/>
              <a:gd name="connsiteX5" fmla="*/ 5107973 w 5371422"/>
              <a:gd name="connsiteY5" fmla="*/ 443400 h 5618601"/>
              <a:gd name="connsiteX6" fmla="*/ 5351457 w 5371422"/>
              <a:gd name="connsiteY6" fmla="*/ 1334814 h 5618601"/>
              <a:gd name="connsiteX7" fmla="*/ 5358184 w 5371422"/>
              <a:gd name="connsiteY7" fmla="*/ 5342945 h 5618601"/>
              <a:gd name="connsiteX8" fmla="*/ 5362836 w 5371422"/>
              <a:gd name="connsiteY8" fmla="*/ 5608344 h 5618601"/>
              <a:gd name="connsiteX9" fmla="*/ 5280846 w 5371422"/>
              <a:gd name="connsiteY9" fmla="*/ 5615900 h 5618601"/>
              <a:gd name="connsiteX10" fmla="*/ 4889610 w 5371422"/>
              <a:gd name="connsiteY10" fmla="*/ 5615900 h 5618601"/>
              <a:gd name="connsiteX11" fmla="*/ 1482431 w 5371422"/>
              <a:gd name="connsiteY11" fmla="*/ 5618601 h 5618601"/>
              <a:gd name="connsiteX12" fmla="*/ 663992 w 5371422"/>
              <a:gd name="connsiteY12" fmla="*/ 5519654 h 5618601"/>
              <a:gd name="connsiteX13" fmla="*/ 295594 w 5371422"/>
              <a:gd name="connsiteY13" fmla="*/ 4642481 h 5618601"/>
              <a:gd name="connsiteX0" fmla="*/ 295594 w 5371422"/>
              <a:gd name="connsiteY0" fmla="*/ 4642481 h 5618601"/>
              <a:gd name="connsiteX1" fmla="*/ 725 w 5371422"/>
              <a:gd name="connsiteY1" fmla="*/ 3257112 h 5618601"/>
              <a:gd name="connsiteX2" fmla="*/ 628153 w 5371422"/>
              <a:gd name="connsiteY2" fmla="*/ 884261 h 5618601"/>
              <a:gd name="connsiteX3" fmla="*/ 1727545 w 5371422"/>
              <a:gd name="connsiteY3" fmla="*/ 246192 h 5618601"/>
              <a:gd name="connsiteX4" fmla="*/ 4186149 w 5371422"/>
              <a:gd name="connsiteY4" fmla="*/ 288140 h 5618601"/>
              <a:gd name="connsiteX5" fmla="*/ 5107973 w 5371422"/>
              <a:gd name="connsiteY5" fmla="*/ 443400 h 5618601"/>
              <a:gd name="connsiteX6" fmla="*/ 5351457 w 5371422"/>
              <a:gd name="connsiteY6" fmla="*/ 1334814 h 5618601"/>
              <a:gd name="connsiteX7" fmla="*/ 5358184 w 5371422"/>
              <a:gd name="connsiteY7" fmla="*/ 5342945 h 5618601"/>
              <a:gd name="connsiteX8" fmla="*/ 5362836 w 5371422"/>
              <a:gd name="connsiteY8" fmla="*/ 5608344 h 5618601"/>
              <a:gd name="connsiteX9" fmla="*/ 5280846 w 5371422"/>
              <a:gd name="connsiteY9" fmla="*/ 5615900 h 5618601"/>
              <a:gd name="connsiteX10" fmla="*/ 4889610 w 5371422"/>
              <a:gd name="connsiteY10" fmla="*/ 5615900 h 5618601"/>
              <a:gd name="connsiteX11" fmla="*/ 1482431 w 5371422"/>
              <a:gd name="connsiteY11" fmla="*/ 5618601 h 5618601"/>
              <a:gd name="connsiteX12" fmla="*/ 663992 w 5371422"/>
              <a:gd name="connsiteY12" fmla="*/ 5519654 h 5618601"/>
              <a:gd name="connsiteX13" fmla="*/ 295594 w 5371422"/>
              <a:gd name="connsiteY13" fmla="*/ 4642481 h 5618601"/>
              <a:gd name="connsiteX0" fmla="*/ 295594 w 5371422"/>
              <a:gd name="connsiteY0" fmla="*/ 4642481 h 5618601"/>
              <a:gd name="connsiteX1" fmla="*/ 725 w 5371422"/>
              <a:gd name="connsiteY1" fmla="*/ 3257112 h 5618601"/>
              <a:gd name="connsiteX2" fmla="*/ 628153 w 5371422"/>
              <a:gd name="connsiteY2" fmla="*/ 884261 h 5618601"/>
              <a:gd name="connsiteX3" fmla="*/ 1727545 w 5371422"/>
              <a:gd name="connsiteY3" fmla="*/ 246192 h 5618601"/>
              <a:gd name="connsiteX4" fmla="*/ 4186149 w 5371422"/>
              <a:gd name="connsiteY4" fmla="*/ 288140 h 5618601"/>
              <a:gd name="connsiteX5" fmla="*/ 5107973 w 5371422"/>
              <a:gd name="connsiteY5" fmla="*/ 443400 h 5618601"/>
              <a:gd name="connsiteX6" fmla="*/ 5351457 w 5371422"/>
              <a:gd name="connsiteY6" fmla="*/ 1334814 h 5618601"/>
              <a:gd name="connsiteX7" fmla="*/ 5358184 w 5371422"/>
              <a:gd name="connsiteY7" fmla="*/ 5342945 h 5618601"/>
              <a:gd name="connsiteX8" fmla="*/ 5362836 w 5371422"/>
              <a:gd name="connsiteY8" fmla="*/ 5608344 h 5618601"/>
              <a:gd name="connsiteX9" fmla="*/ 5280846 w 5371422"/>
              <a:gd name="connsiteY9" fmla="*/ 5615900 h 5618601"/>
              <a:gd name="connsiteX10" fmla="*/ 4889610 w 5371422"/>
              <a:gd name="connsiteY10" fmla="*/ 5615900 h 5618601"/>
              <a:gd name="connsiteX11" fmla="*/ 1482431 w 5371422"/>
              <a:gd name="connsiteY11" fmla="*/ 5618601 h 5618601"/>
              <a:gd name="connsiteX12" fmla="*/ 663992 w 5371422"/>
              <a:gd name="connsiteY12" fmla="*/ 5519654 h 5618601"/>
              <a:gd name="connsiteX13" fmla="*/ 295594 w 5371422"/>
              <a:gd name="connsiteY13" fmla="*/ 4642481 h 5618601"/>
              <a:gd name="connsiteX0" fmla="*/ 295594 w 5371422"/>
              <a:gd name="connsiteY0" fmla="*/ 4642481 h 5618601"/>
              <a:gd name="connsiteX1" fmla="*/ 725 w 5371422"/>
              <a:gd name="connsiteY1" fmla="*/ 3257112 h 5618601"/>
              <a:gd name="connsiteX2" fmla="*/ 628153 w 5371422"/>
              <a:gd name="connsiteY2" fmla="*/ 884261 h 5618601"/>
              <a:gd name="connsiteX3" fmla="*/ 1727545 w 5371422"/>
              <a:gd name="connsiteY3" fmla="*/ 246192 h 5618601"/>
              <a:gd name="connsiteX4" fmla="*/ 4186149 w 5371422"/>
              <a:gd name="connsiteY4" fmla="*/ 288140 h 5618601"/>
              <a:gd name="connsiteX5" fmla="*/ 5107973 w 5371422"/>
              <a:gd name="connsiteY5" fmla="*/ 443400 h 5618601"/>
              <a:gd name="connsiteX6" fmla="*/ 5351457 w 5371422"/>
              <a:gd name="connsiteY6" fmla="*/ 1334814 h 5618601"/>
              <a:gd name="connsiteX7" fmla="*/ 5358184 w 5371422"/>
              <a:gd name="connsiteY7" fmla="*/ 5342945 h 5618601"/>
              <a:gd name="connsiteX8" fmla="*/ 5362836 w 5371422"/>
              <a:gd name="connsiteY8" fmla="*/ 5608344 h 5618601"/>
              <a:gd name="connsiteX9" fmla="*/ 5280846 w 5371422"/>
              <a:gd name="connsiteY9" fmla="*/ 5615900 h 5618601"/>
              <a:gd name="connsiteX10" fmla="*/ 4889610 w 5371422"/>
              <a:gd name="connsiteY10" fmla="*/ 5615900 h 5618601"/>
              <a:gd name="connsiteX11" fmla="*/ 1482431 w 5371422"/>
              <a:gd name="connsiteY11" fmla="*/ 5618601 h 5618601"/>
              <a:gd name="connsiteX12" fmla="*/ 663992 w 5371422"/>
              <a:gd name="connsiteY12" fmla="*/ 5519654 h 5618601"/>
              <a:gd name="connsiteX13" fmla="*/ 295594 w 5371422"/>
              <a:gd name="connsiteY13" fmla="*/ 4642481 h 5618601"/>
              <a:gd name="connsiteX0" fmla="*/ 295594 w 5371422"/>
              <a:gd name="connsiteY0" fmla="*/ 4642481 h 5618601"/>
              <a:gd name="connsiteX1" fmla="*/ 725 w 5371422"/>
              <a:gd name="connsiteY1" fmla="*/ 3257112 h 5618601"/>
              <a:gd name="connsiteX2" fmla="*/ 628153 w 5371422"/>
              <a:gd name="connsiteY2" fmla="*/ 884261 h 5618601"/>
              <a:gd name="connsiteX3" fmla="*/ 1727545 w 5371422"/>
              <a:gd name="connsiteY3" fmla="*/ 246192 h 5618601"/>
              <a:gd name="connsiteX4" fmla="*/ 4186149 w 5371422"/>
              <a:gd name="connsiteY4" fmla="*/ 288140 h 5618601"/>
              <a:gd name="connsiteX5" fmla="*/ 5107973 w 5371422"/>
              <a:gd name="connsiteY5" fmla="*/ 443400 h 5618601"/>
              <a:gd name="connsiteX6" fmla="*/ 5351457 w 5371422"/>
              <a:gd name="connsiteY6" fmla="*/ 1334814 h 5618601"/>
              <a:gd name="connsiteX7" fmla="*/ 5358184 w 5371422"/>
              <a:gd name="connsiteY7" fmla="*/ 5342945 h 5618601"/>
              <a:gd name="connsiteX8" fmla="*/ 5362836 w 5371422"/>
              <a:gd name="connsiteY8" fmla="*/ 5608344 h 5618601"/>
              <a:gd name="connsiteX9" fmla="*/ 5280846 w 5371422"/>
              <a:gd name="connsiteY9" fmla="*/ 5615900 h 5618601"/>
              <a:gd name="connsiteX10" fmla="*/ 4889610 w 5371422"/>
              <a:gd name="connsiteY10" fmla="*/ 5615900 h 5618601"/>
              <a:gd name="connsiteX11" fmla="*/ 1482431 w 5371422"/>
              <a:gd name="connsiteY11" fmla="*/ 5618601 h 5618601"/>
              <a:gd name="connsiteX12" fmla="*/ 663992 w 5371422"/>
              <a:gd name="connsiteY12" fmla="*/ 5519654 h 5618601"/>
              <a:gd name="connsiteX13" fmla="*/ 295594 w 5371422"/>
              <a:gd name="connsiteY13" fmla="*/ 4642481 h 5618601"/>
              <a:gd name="connsiteX0" fmla="*/ 295594 w 5371422"/>
              <a:gd name="connsiteY0" fmla="*/ 4642481 h 5618601"/>
              <a:gd name="connsiteX1" fmla="*/ 725 w 5371422"/>
              <a:gd name="connsiteY1" fmla="*/ 3257112 h 5618601"/>
              <a:gd name="connsiteX2" fmla="*/ 628153 w 5371422"/>
              <a:gd name="connsiteY2" fmla="*/ 884261 h 5618601"/>
              <a:gd name="connsiteX3" fmla="*/ 1732094 w 5371422"/>
              <a:gd name="connsiteY3" fmla="*/ 246192 h 5618601"/>
              <a:gd name="connsiteX4" fmla="*/ 4186149 w 5371422"/>
              <a:gd name="connsiteY4" fmla="*/ 288140 h 5618601"/>
              <a:gd name="connsiteX5" fmla="*/ 5107973 w 5371422"/>
              <a:gd name="connsiteY5" fmla="*/ 443400 h 5618601"/>
              <a:gd name="connsiteX6" fmla="*/ 5351457 w 5371422"/>
              <a:gd name="connsiteY6" fmla="*/ 1334814 h 5618601"/>
              <a:gd name="connsiteX7" fmla="*/ 5358184 w 5371422"/>
              <a:gd name="connsiteY7" fmla="*/ 5342945 h 5618601"/>
              <a:gd name="connsiteX8" fmla="*/ 5362836 w 5371422"/>
              <a:gd name="connsiteY8" fmla="*/ 5608344 h 5618601"/>
              <a:gd name="connsiteX9" fmla="*/ 5280846 w 5371422"/>
              <a:gd name="connsiteY9" fmla="*/ 5615900 h 5618601"/>
              <a:gd name="connsiteX10" fmla="*/ 4889610 w 5371422"/>
              <a:gd name="connsiteY10" fmla="*/ 5615900 h 5618601"/>
              <a:gd name="connsiteX11" fmla="*/ 1482431 w 5371422"/>
              <a:gd name="connsiteY11" fmla="*/ 5618601 h 5618601"/>
              <a:gd name="connsiteX12" fmla="*/ 663992 w 5371422"/>
              <a:gd name="connsiteY12" fmla="*/ 5519654 h 5618601"/>
              <a:gd name="connsiteX13" fmla="*/ 295594 w 5371422"/>
              <a:gd name="connsiteY13" fmla="*/ 4642481 h 5618601"/>
              <a:gd name="connsiteX0" fmla="*/ 295594 w 5371422"/>
              <a:gd name="connsiteY0" fmla="*/ 4642481 h 5618601"/>
              <a:gd name="connsiteX1" fmla="*/ 725 w 5371422"/>
              <a:gd name="connsiteY1" fmla="*/ 3257112 h 5618601"/>
              <a:gd name="connsiteX2" fmla="*/ 628153 w 5371422"/>
              <a:gd name="connsiteY2" fmla="*/ 884261 h 5618601"/>
              <a:gd name="connsiteX3" fmla="*/ 1732094 w 5371422"/>
              <a:gd name="connsiteY3" fmla="*/ 246192 h 5618601"/>
              <a:gd name="connsiteX4" fmla="*/ 4186149 w 5371422"/>
              <a:gd name="connsiteY4" fmla="*/ 288140 h 5618601"/>
              <a:gd name="connsiteX5" fmla="*/ 5107973 w 5371422"/>
              <a:gd name="connsiteY5" fmla="*/ 443400 h 5618601"/>
              <a:gd name="connsiteX6" fmla="*/ 5351457 w 5371422"/>
              <a:gd name="connsiteY6" fmla="*/ 1334814 h 5618601"/>
              <a:gd name="connsiteX7" fmla="*/ 5358184 w 5371422"/>
              <a:gd name="connsiteY7" fmla="*/ 5342945 h 5618601"/>
              <a:gd name="connsiteX8" fmla="*/ 5362836 w 5371422"/>
              <a:gd name="connsiteY8" fmla="*/ 5608344 h 5618601"/>
              <a:gd name="connsiteX9" fmla="*/ 5280846 w 5371422"/>
              <a:gd name="connsiteY9" fmla="*/ 5615900 h 5618601"/>
              <a:gd name="connsiteX10" fmla="*/ 4889610 w 5371422"/>
              <a:gd name="connsiteY10" fmla="*/ 5615900 h 5618601"/>
              <a:gd name="connsiteX11" fmla="*/ 1482431 w 5371422"/>
              <a:gd name="connsiteY11" fmla="*/ 5618601 h 5618601"/>
              <a:gd name="connsiteX12" fmla="*/ 663992 w 5371422"/>
              <a:gd name="connsiteY12" fmla="*/ 5519654 h 5618601"/>
              <a:gd name="connsiteX13" fmla="*/ 295594 w 5371422"/>
              <a:gd name="connsiteY13" fmla="*/ 4642481 h 5618601"/>
              <a:gd name="connsiteX0" fmla="*/ 295594 w 5371422"/>
              <a:gd name="connsiteY0" fmla="*/ 4396289 h 5372409"/>
              <a:gd name="connsiteX1" fmla="*/ 725 w 5371422"/>
              <a:gd name="connsiteY1" fmla="*/ 3010920 h 5372409"/>
              <a:gd name="connsiteX2" fmla="*/ 628153 w 5371422"/>
              <a:gd name="connsiteY2" fmla="*/ 638069 h 5372409"/>
              <a:gd name="connsiteX3" fmla="*/ 1732094 w 5371422"/>
              <a:gd name="connsiteY3" fmla="*/ 0 h 5372409"/>
              <a:gd name="connsiteX4" fmla="*/ 4186149 w 5371422"/>
              <a:gd name="connsiteY4" fmla="*/ 41948 h 5372409"/>
              <a:gd name="connsiteX5" fmla="*/ 5107973 w 5371422"/>
              <a:gd name="connsiteY5" fmla="*/ 197208 h 5372409"/>
              <a:gd name="connsiteX6" fmla="*/ 5351457 w 5371422"/>
              <a:gd name="connsiteY6" fmla="*/ 1088622 h 5372409"/>
              <a:gd name="connsiteX7" fmla="*/ 5358184 w 5371422"/>
              <a:gd name="connsiteY7" fmla="*/ 5096753 h 5372409"/>
              <a:gd name="connsiteX8" fmla="*/ 5362836 w 5371422"/>
              <a:gd name="connsiteY8" fmla="*/ 5362152 h 5372409"/>
              <a:gd name="connsiteX9" fmla="*/ 5280846 w 5371422"/>
              <a:gd name="connsiteY9" fmla="*/ 5369708 h 5372409"/>
              <a:gd name="connsiteX10" fmla="*/ 4889610 w 5371422"/>
              <a:gd name="connsiteY10" fmla="*/ 5369708 h 5372409"/>
              <a:gd name="connsiteX11" fmla="*/ 1482431 w 5371422"/>
              <a:gd name="connsiteY11" fmla="*/ 5372409 h 5372409"/>
              <a:gd name="connsiteX12" fmla="*/ 663992 w 5371422"/>
              <a:gd name="connsiteY12" fmla="*/ 5273462 h 5372409"/>
              <a:gd name="connsiteX13" fmla="*/ 295594 w 5371422"/>
              <a:gd name="connsiteY13" fmla="*/ 4396289 h 5372409"/>
              <a:gd name="connsiteX0" fmla="*/ 295594 w 5371422"/>
              <a:gd name="connsiteY0" fmla="*/ 4396289 h 5372409"/>
              <a:gd name="connsiteX1" fmla="*/ 725 w 5371422"/>
              <a:gd name="connsiteY1" fmla="*/ 3010920 h 5372409"/>
              <a:gd name="connsiteX2" fmla="*/ 628153 w 5371422"/>
              <a:gd name="connsiteY2" fmla="*/ 638069 h 5372409"/>
              <a:gd name="connsiteX3" fmla="*/ 1732094 w 5371422"/>
              <a:gd name="connsiteY3" fmla="*/ 0 h 5372409"/>
              <a:gd name="connsiteX4" fmla="*/ 4186149 w 5371422"/>
              <a:gd name="connsiteY4" fmla="*/ 41948 h 5372409"/>
              <a:gd name="connsiteX5" fmla="*/ 5107973 w 5371422"/>
              <a:gd name="connsiteY5" fmla="*/ 197208 h 5372409"/>
              <a:gd name="connsiteX6" fmla="*/ 5351457 w 5371422"/>
              <a:gd name="connsiteY6" fmla="*/ 1088622 h 5372409"/>
              <a:gd name="connsiteX7" fmla="*/ 5358184 w 5371422"/>
              <a:gd name="connsiteY7" fmla="*/ 5096753 h 5372409"/>
              <a:gd name="connsiteX8" fmla="*/ 5362836 w 5371422"/>
              <a:gd name="connsiteY8" fmla="*/ 5362152 h 5372409"/>
              <a:gd name="connsiteX9" fmla="*/ 5280846 w 5371422"/>
              <a:gd name="connsiteY9" fmla="*/ 5369708 h 5372409"/>
              <a:gd name="connsiteX10" fmla="*/ 4889610 w 5371422"/>
              <a:gd name="connsiteY10" fmla="*/ 5369708 h 5372409"/>
              <a:gd name="connsiteX11" fmla="*/ 1482431 w 5371422"/>
              <a:gd name="connsiteY11" fmla="*/ 5372409 h 5372409"/>
              <a:gd name="connsiteX12" fmla="*/ 663992 w 5371422"/>
              <a:gd name="connsiteY12" fmla="*/ 5273462 h 5372409"/>
              <a:gd name="connsiteX13" fmla="*/ 295594 w 5371422"/>
              <a:gd name="connsiteY13" fmla="*/ 4396289 h 5372409"/>
              <a:gd name="connsiteX0" fmla="*/ 295594 w 5371422"/>
              <a:gd name="connsiteY0" fmla="*/ 4396289 h 5372409"/>
              <a:gd name="connsiteX1" fmla="*/ 725 w 5371422"/>
              <a:gd name="connsiteY1" fmla="*/ 3010920 h 5372409"/>
              <a:gd name="connsiteX2" fmla="*/ 628153 w 5371422"/>
              <a:gd name="connsiteY2" fmla="*/ 638069 h 5372409"/>
              <a:gd name="connsiteX3" fmla="*/ 1732094 w 5371422"/>
              <a:gd name="connsiteY3" fmla="*/ 0 h 5372409"/>
              <a:gd name="connsiteX4" fmla="*/ 4186149 w 5371422"/>
              <a:gd name="connsiteY4" fmla="*/ 41948 h 5372409"/>
              <a:gd name="connsiteX5" fmla="*/ 5107973 w 5371422"/>
              <a:gd name="connsiteY5" fmla="*/ 197208 h 5372409"/>
              <a:gd name="connsiteX6" fmla="*/ 5351457 w 5371422"/>
              <a:gd name="connsiteY6" fmla="*/ 1088622 h 5372409"/>
              <a:gd name="connsiteX7" fmla="*/ 5358184 w 5371422"/>
              <a:gd name="connsiteY7" fmla="*/ 5096753 h 5372409"/>
              <a:gd name="connsiteX8" fmla="*/ 5362836 w 5371422"/>
              <a:gd name="connsiteY8" fmla="*/ 5362152 h 5372409"/>
              <a:gd name="connsiteX9" fmla="*/ 5280846 w 5371422"/>
              <a:gd name="connsiteY9" fmla="*/ 5369708 h 5372409"/>
              <a:gd name="connsiteX10" fmla="*/ 4889610 w 5371422"/>
              <a:gd name="connsiteY10" fmla="*/ 5369708 h 5372409"/>
              <a:gd name="connsiteX11" fmla="*/ 1482431 w 5371422"/>
              <a:gd name="connsiteY11" fmla="*/ 5372409 h 5372409"/>
              <a:gd name="connsiteX12" fmla="*/ 663992 w 5371422"/>
              <a:gd name="connsiteY12" fmla="*/ 5273462 h 5372409"/>
              <a:gd name="connsiteX13" fmla="*/ 295594 w 5371422"/>
              <a:gd name="connsiteY13" fmla="*/ 4396289 h 5372409"/>
              <a:gd name="connsiteX0" fmla="*/ 294869 w 5370697"/>
              <a:gd name="connsiteY0" fmla="*/ 4396289 h 5372409"/>
              <a:gd name="connsiteX1" fmla="*/ 0 w 5370697"/>
              <a:gd name="connsiteY1" fmla="*/ 3010920 h 5372409"/>
              <a:gd name="connsiteX2" fmla="*/ 627428 w 5370697"/>
              <a:gd name="connsiteY2" fmla="*/ 638069 h 5372409"/>
              <a:gd name="connsiteX3" fmla="*/ 1731369 w 5370697"/>
              <a:gd name="connsiteY3" fmla="*/ 0 h 5372409"/>
              <a:gd name="connsiteX4" fmla="*/ 4185424 w 5370697"/>
              <a:gd name="connsiteY4" fmla="*/ 41948 h 5372409"/>
              <a:gd name="connsiteX5" fmla="*/ 5107248 w 5370697"/>
              <a:gd name="connsiteY5" fmla="*/ 197208 h 5372409"/>
              <a:gd name="connsiteX6" fmla="*/ 5350732 w 5370697"/>
              <a:gd name="connsiteY6" fmla="*/ 1088622 h 5372409"/>
              <a:gd name="connsiteX7" fmla="*/ 5357459 w 5370697"/>
              <a:gd name="connsiteY7" fmla="*/ 5096753 h 5372409"/>
              <a:gd name="connsiteX8" fmla="*/ 5362111 w 5370697"/>
              <a:gd name="connsiteY8" fmla="*/ 5362152 h 5372409"/>
              <a:gd name="connsiteX9" fmla="*/ 5280121 w 5370697"/>
              <a:gd name="connsiteY9" fmla="*/ 5369708 h 5372409"/>
              <a:gd name="connsiteX10" fmla="*/ 4888885 w 5370697"/>
              <a:gd name="connsiteY10" fmla="*/ 5369708 h 5372409"/>
              <a:gd name="connsiteX11" fmla="*/ 1481706 w 5370697"/>
              <a:gd name="connsiteY11" fmla="*/ 5372409 h 5372409"/>
              <a:gd name="connsiteX12" fmla="*/ 663267 w 5370697"/>
              <a:gd name="connsiteY12" fmla="*/ 5273462 h 5372409"/>
              <a:gd name="connsiteX13" fmla="*/ 294869 w 5370697"/>
              <a:gd name="connsiteY13" fmla="*/ 4396289 h 5372409"/>
              <a:gd name="connsiteX0" fmla="*/ 294869 w 5370697"/>
              <a:gd name="connsiteY0" fmla="*/ 4396289 h 5372409"/>
              <a:gd name="connsiteX1" fmla="*/ 0 w 5370697"/>
              <a:gd name="connsiteY1" fmla="*/ 3010920 h 5372409"/>
              <a:gd name="connsiteX2" fmla="*/ 627428 w 5370697"/>
              <a:gd name="connsiteY2" fmla="*/ 638069 h 5372409"/>
              <a:gd name="connsiteX3" fmla="*/ 1731369 w 5370697"/>
              <a:gd name="connsiteY3" fmla="*/ 0 h 5372409"/>
              <a:gd name="connsiteX4" fmla="*/ 4185424 w 5370697"/>
              <a:gd name="connsiteY4" fmla="*/ 41948 h 5372409"/>
              <a:gd name="connsiteX5" fmla="*/ 5107248 w 5370697"/>
              <a:gd name="connsiteY5" fmla="*/ 197208 h 5372409"/>
              <a:gd name="connsiteX6" fmla="*/ 5350732 w 5370697"/>
              <a:gd name="connsiteY6" fmla="*/ 1088622 h 5372409"/>
              <a:gd name="connsiteX7" fmla="*/ 5357459 w 5370697"/>
              <a:gd name="connsiteY7" fmla="*/ 5096753 h 5372409"/>
              <a:gd name="connsiteX8" fmla="*/ 5362111 w 5370697"/>
              <a:gd name="connsiteY8" fmla="*/ 5362152 h 5372409"/>
              <a:gd name="connsiteX9" fmla="*/ 5280121 w 5370697"/>
              <a:gd name="connsiteY9" fmla="*/ 5369708 h 5372409"/>
              <a:gd name="connsiteX10" fmla="*/ 4888885 w 5370697"/>
              <a:gd name="connsiteY10" fmla="*/ 5369708 h 5372409"/>
              <a:gd name="connsiteX11" fmla="*/ 1481706 w 5370697"/>
              <a:gd name="connsiteY11" fmla="*/ 5372409 h 5372409"/>
              <a:gd name="connsiteX12" fmla="*/ 663267 w 5370697"/>
              <a:gd name="connsiteY12" fmla="*/ 5273462 h 5372409"/>
              <a:gd name="connsiteX13" fmla="*/ 294869 w 5370697"/>
              <a:gd name="connsiteY13" fmla="*/ 4396289 h 5372409"/>
              <a:gd name="connsiteX0" fmla="*/ 294869 w 5370697"/>
              <a:gd name="connsiteY0" fmla="*/ 4396289 h 5372409"/>
              <a:gd name="connsiteX1" fmla="*/ 0 w 5370697"/>
              <a:gd name="connsiteY1" fmla="*/ 3010920 h 5372409"/>
              <a:gd name="connsiteX2" fmla="*/ 627428 w 5370697"/>
              <a:gd name="connsiteY2" fmla="*/ 638069 h 5372409"/>
              <a:gd name="connsiteX3" fmla="*/ 1731369 w 5370697"/>
              <a:gd name="connsiteY3" fmla="*/ 0 h 5372409"/>
              <a:gd name="connsiteX4" fmla="*/ 4185424 w 5370697"/>
              <a:gd name="connsiteY4" fmla="*/ 41948 h 5372409"/>
              <a:gd name="connsiteX5" fmla="*/ 5107248 w 5370697"/>
              <a:gd name="connsiteY5" fmla="*/ 197208 h 5372409"/>
              <a:gd name="connsiteX6" fmla="*/ 5350732 w 5370697"/>
              <a:gd name="connsiteY6" fmla="*/ 1088622 h 5372409"/>
              <a:gd name="connsiteX7" fmla="*/ 5357459 w 5370697"/>
              <a:gd name="connsiteY7" fmla="*/ 5096753 h 5372409"/>
              <a:gd name="connsiteX8" fmla="*/ 5362111 w 5370697"/>
              <a:gd name="connsiteY8" fmla="*/ 5362152 h 5372409"/>
              <a:gd name="connsiteX9" fmla="*/ 5280121 w 5370697"/>
              <a:gd name="connsiteY9" fmla="*/ 5369708 h 5372409"/>
              <a:gd name="connsiteX10" fmla="*/ 4888885 w 5370697"/>
              <a:gd name="connsiteY10" fmla="*/ 5369708 h 5372409"/>
              <a:gd name="connsiteX11" fmla="*/ 1481706 w 5370697"/>
              <a:gd name="connsiteY11" fmla="*/ 5372409 h 5372409"/>
              <a:gd name="connsiteX12" fmla="*/ 663267 w 5370697"/>
              <a:gd name="connsiteY12" fmla="*/ 5273462 h 5372409"/>
              <a:gd name="connsiteX13" fmla="*/ 294869 w 5370697"/>
              <a:gd name="connsiteY13" fmla="*/ 4396289 h 5372409"/>
              <a:gd name="connsiteX0" fmla="*/ 294869 w 5370697"/>
              <a:gd name="connsiteY0" fmla="*/ 4396289 h 5372409"/>
              <a:gd name="connsiteX1" fmla="*/ 0 w 5370697"/>
              <a:gd name="connsiteY1" fmla="*/ 3010920 h 5372409"/>
              <a:gd name="connsiteX2" fmla="*/ 627428 w 5370697"/>
              <a:gd name="connsiteY2" fmla="*/ 638069 h 5372409"/>
              <a:gd name="connsiteX3" fmla="*/ 1731369 w 5370697"/>
              <a:gd name="connsiteY3" fmla="*/ 0 h 5372409"/>
              <a:gd name="connsiteX4" fmla="*/ 4185424 w 5370697"/>
              <a:gd name="connsiteY4" fmla="*/ 41948 h 5372409"/>
              <a:gd name="connsiteX5" fmla="*/ 5107248 w 5370697"/>
              <a:gd name="connsiteY5" fmla="*/ 197208 h 5372409"/>
              <a:gd name="connsiteX6" fmla="*/ 5350732 w 5370697"/>
              <a:gd name="connsiteY6" fmla="*/ 1088622 h 5372409"/>
              <a:gd name="connsiteX7" fmla="*/ 5357459 w 5370697"/>
              <a:gd name="connsiteY7" fmla="*/ 5096753 h 5372409"/>
              <a:gd name="connsiteX8" fmla="*/ 5362111 w 5370697"/>
              <a:gd name="connsiteY8" fmla="*/ 5362152 h 5372409"/>
              <a:gd name="connsiteX9" fmla="*/ 5280121 w 5370697"/>
              <a:gd name="connsiteY9" fmla="*/ 5369708 h 5372409"/>
              <a:gd name="connsiteX10" fmla="*/ 4888885 w 5370697"/>
              <a:gd name="connsiteY10" fmla="*/ 5369708 h 5372409"/>
              <a:gd name="connsiteX11" fmla="*/ 1481706 w 5370697"/>
              <a:gd name="connsiteY11" fmla="*/ 5372409 h 5372409"/>
              <a:gd name="connsiteX12" fmla="*/ 663267 w 5370697"/>
              <a:gd name="connsiteY12" fmla="*/ 5273462 h 5372409"/>
              <a:gd name="connsiteX13" fmla="*/ 294869 w 5370697"/>
              <a:gd name="connsiteY13" fmla="*/ 4396289 h 5372409"/>
              <a:gd name="connsiteX0" fmla="*/ 294869 w 5370697"/>
              <a:gd name="connsiteY0" fmla="*/ 4396289 h 5372409"/>
              <a:gd name="connsiteX1" fmla="*/ 0 w 5370697"/>
              <a:gd name="connsiteY1" fmla="*/ 3010920 h 5372409"/>
              <a:gd name="connsiteX2" fmla="*/ 627428 w 5370697"/>
              <a:gd name="connsiteY2" fmla="*/ 638069 h 5372409"/>
              <a:gd name="connsiteX3" fmla="*/ 1731369 w 5370697"/>
              <a:gd name="connsiteY3" fmla="*/ 0 h 5372409"/>
              <a:gd name="connsiteX4" fmla="*/ 4185424 w 5370697"/>
              <a:gd name="connsiteY4" fmla="*/ 41948 h 5372409"/>
              <a:gd name="connsiteX5" fmla="*/ 5107248 w 5370697"/>
              <a:gd name="connsiteY5" fmla="*/ 197208 h 5372409"/>
              <a:gd name="connsiteX6" fmla="*/ 5350732 w 5370697"/>
              <a:gd name="connsiteY6" fmla="*/ 1088622 h 5372409"/>
              <a:gd name="connsiteX7" fmla="*/ 5357459 w 5370697"/>
              <a:gd name="connsiteY7" fmla="*/ 5096753 h 5372409"/>
              <a:gd name="connsiteX8" fmla="*/ 5362111 w 5370697"/>
              <a:gd name="connsiteY8" fmla="*/ 5362152 h 5372409"/>
              <a:gd name="connsiteX9" fmla="*/ 5280121 w 5370697"/>
              <a:gd name="connsiteY9" fmla="*/ 5369708 h 5372409"/>
              <a:gd name="connsiteX10" fmla="*/ 4888885 w 5370697"/>
              <a:gd name="connsiteY10" fmla="*/ 5369708 h 5372409"/>
              <a:gd name="connsiteX11" fmla="*/ 1481706 w 5370697"/>
              <a:gd name="connsiteY11" fmla="*/ 5372409 h 5372409"/>
              <a:gd name="connsiteX12" fmla="*/ 663267 w 5370697"/>
              <a:gd name="connsiteY12" fmla="*/ 5273462 h 5372409"/>
              <a:gd name="connsiteX13" fmla="*/ 294869 w 5370697"/>
              <a:gd name="connsiteY13" fmla="*/ 4396289 h 5372409"/>
              <a:gd name="connsiteX0" fmla="*/ 294869 w 5370697"/>
              <a:gd name="connsiteY0" fmla="*/ 4396289 h 5372409"/>
              <a:gd name="connsiteX1" fmla="*/ 0 w 5370697"/>
              <a:gd name="connsiteY1" fmla="*/ 3010920 h 5372409"/>
              <a:gd name="connsiteX2" fmla="*/ 627428 w 5370697"/>
              <a:gd name="connsiteY2" fmla="*/ 638069 h 5372409"/>
              <a:gd name="connsiteX3" fmla="*/ 1731369 w 5370697"/>
              <a:gd name="connsiteY3" fmla="*/ 0 h 5372409"/>
              <a:gd name="connsiteX4" fmla="*/ 4185424 w 5370697"/>
              <a:gd name="connsiteY4" fmla="*/ 41948 h 5372409"/>
              <a:gd name="connsiteX5" fmla="*/ 5107248 w 5370697"/>
              <a:gd name="connsiteY5" fmla="*/ 197208 h 5372409"/>
              <a:gd name="connsiteX6" fmla="*/ 5350732 w 5370697"/>
              <a:gd name="connsiteY6" fmla="*/ 1088622 h 5372409"/>
              <a:gd name="connsiteX7" fmla="*/ 5357459 w 5370697"/>
              <a:gd name="connsiteY7" fmla="*/ 5096753 h 5372409"/>
              <a:gd name="connsiteX8" fmla="*/ 5362111 w 5370697"/>
              <a:gd name="connsiteY8" fmla="*/ 5362152 h 5372409"/>
              <a:gd name="connsiteX9" fmla="*/ 5280121 w 5370697"/>
              <a:gd name="connsiteY9" fmla="*/ 5369708 h 5372409"/>
              <a:gd name="connsiteX10" fmla="*/ 4888885 w 5370697"/>
              <a:gd name="connsiteY10" fmla="*/ 5369708 h 5372409"/>
              <a:gd name="connsiteX11" fmla="*/ 1481706 w 5370697"/>
              <a:gd name="connsiteY11" fmla="*/ 5372409 h 5372409"/>
              <a:gd name="connsiteX12" fmla="*/ 663267 w 5370697"/>
              <a:gd name="connsiteY12" fmla="*/ 5273462 h 5372409"/>
              <a:gd name="connsiteX13" fmla="*/ 294869 w 5370697"/>
              <a:gd name="connsiteY13" fmla="*/ 4396289 h 5372409"/>
              <a:gd name="connsiteX0" fmla="*/ 294869 w 5370697"/>
              <a:gd name="connsiteY0" fmla="*/ 4396289 h 5372409"/>
              <a:gd name="connsiteX1" fmla="*/ 0 w 5370697"/>
              <a:gd name="connsiteY1" fmla="*/ 3010920 h 5372409"/>
              <a:gd name="connsiteX2" fmla="*/ 627428 w 5370697"/>
              <a:gd name="connsiteY2" fmla="*/ 638069 h 5372409"/>
              <a:gd name="connsiteX3" fmla="*/ 1731369 w 5370697"/>
              <a:gd name="connsiteY3" fmla="*/ 0 h 5372409"/>
              <a:gd name="connsiteX4" fmla="*/ 4185424 w 5370697"/>
              <a:gd name="connsiteY4" fmla="*/ 41948 h 5372409"/>
              <a:gd name="connsiteX5" fmla="*/ 5107248 w 5370697"/>
              <a:gd name="connsiteY5" fmla="*/ 197208 h 5372409"/>
              <a:gd name="connsiteX6" fmla="*/ 5350732 w 5370697"/>
              <a:gd name="connsiteY6" fmla="*/ 1088622 h 5372409"/>
              <a:gd name="connsiteX7" fmla="*/ 5357459 w 5370697"/>
              <a:gd name="connsiteY7" fmla="*/ 5096753 h 5372409"/>
              <a:gd name="connsiteX8" fmla="*/ 5362111 w 5370697"/>
              <a:gd name="connsiteY8" fmla="*/ 5362152 h 5372409"/>
              <a:gd name="connsiteX9" fmla="*/ 5280121 w 5370697"/>
              <a:gd name="connsiteY9" fmla="*/ 5369708 h 5372409"/>
              <a:gd name="connsiteX10" fmla="*/ 4888885 w 5370697"/>
              <a:gd name="connsiteY10" fmla="*/ 5369708 h 5372409"/>
              <a:gd name="connsiteX11" fmla="*/ 1481706 w 5370697"/>
              <a:gd name="connsiteY11" fmla="*/ 5372409 h 5372409"/>
              <a:gd name="connsiteX12" fmla="*/ 663267 w 5370697"/>
              <a:gd name="connsiteY12" fmla="*/ 5273462 h 5372409"/>
              <a:gd name="connsiteX13" fmla="*/ 294869 w 5370697"/>
              <a:gd name="connsiteY13" fmla="*/ 4396289 h 5372409"/>
              <a:gd name="connsiteX0" fmla="*/ 294869 w 5370697"/>
              <a:gd name="connsiteY0" fmla="*/ 4396289 h 5372409"/>
              <a:gd name="connsiteX1" fmla="*/ 0 w 5370697"/>
              <a:gd name="connsiteY1" fmla="*/ 3010920 h 5372409"/>
              <a:gd name="connsiteX2" fmla="*/ 627428 w 5370697"/>
              <a:gd name="connsiteY2" fmla="*/ 638069 h 5372409"/>
              <a:gd name="connsiteX3" fmla="*/ 1731369 w 5370697"/>
              <a:gd name="connsiteY3" fmla="*/ 0 h 5372409"/>
              <a:gd name="connsiteX4" fmla="*/ 4185424 w 5370697"/>
              <a:gd name="connsiteY4" fmla="*/ 41948 h 5372409"/>
              <a:gd name="connsiteX5" fmla="*/ 5107248 w 5370697"/>
              <a:gd name="connsiteY5" fmla="*/ 197208 h 5372409"/>
              <a:gd name="connsiteX6" fmla="*/ 5350732 w 5370697"/>
              <a:gd name="connsiteY6" fmla="*/ 1088622 h 5372409"/>
              <a:gd name="connsiteX7" fmla="*/ 5357459 w 5370697"/>
              <a:gd name="connsiteY7" fmla="*/ 5096753 h 5372409"/>
              <a:gd name="connsiteX8" fmla="*/ 5362111 w 5370697"/>
              <a:gd name="connsiteY8" fmla="*/ 5362152 h 5372409"/>
              <a:gd name="connsiteX9" fmla="*/ 5280121 w 5370697"/>
              <a:gd name="connsiteY9" fmla="*/ 5369708 h 5372409"/>
              <a:gd name="connsiteX10" fmla="*/ 4888885 w 5370697"/>
              <a:gd name="connsiteY10" fmla="*/ 5369708 h 5372409"/>
              <a:gd name="connsiteX11" fmla="*/ 1481706 w 5370697"/>
              <a:gd name="connsiteY11" fmla="*/ 5372409 h 5372409"/>
              <a:gd name="connsiteX12" fmla="*/ 663267 w 5370697"/>
              <a:gd name="connsiteY12" fmla="*/ 5273462 h 5372409"/>
              <a:gd name="connsiteX13" fmla="*/ 294869 w 5370697"/>
              <a:gd name="connsiteY13" fmla="*/ 4396289 h 5372409"/>
              <a:gd name="connsiteX0" fmla="*/ 294869 w 5370697"/>
              <a:gd name="connsiteY0" fmla="*/ 4396289 h 5372409"/>
              <a:gd name="connsiteX1" fmla="*/ 0 w 5370697"/>
              <a:gd name="connsiteY1" fmla="*/ 3010920 h 5372409"/>
              <a:gd name="connsiteX2" fmla="*/ 627428 w 5370697"/>
              <a:gd name="connsiteY2" fmla="*/ 638069 h 5372409"/>
              <a:gd name="connsiteX3" fmla="*/ 1731369 w 5370697"/>
              <a:gd name="connsiteY3" fmla="*/ 0 h 5372409"/>
              <a:gd name="connsiteX4" fmla="*/ 4185424 w 5370697"/>
              <a:gd name="connsiteY4" fmla="*/ 41948 h 5372409"/>
              <a:gd name="connsiteX5" fmla="*/ 5107248 w 5370697"/>
              <a:gd name="connsiteY5" fmla="*/ 197208 h 5372409"/>
              <a:gd name="connsiteX6" fmla="*/ 5350732 w 5370697"/>
              <a:gd name="connsiteY6" fmla="*/ 1088622 h 5372409"/>
              <a:gd name="connsiteX7" fmla="*/ 5357459 w 5370697"/>
              <a:gd name="connsiteY7" fmla="*/ 5096753 h 5372409"/>
              <a:gd name="connsiteX8" fmla="*/ 5362111 w 5370697"/>
              <a:gd name="connsiteY8" fmla="*/ 5362152 h 5372409"/>
              <a:gd name="connsiteX9" fmla="*/ 5280121 w 5370697"/>
              <a:gd name="connsiteY9" fmla="*/ 5369708 h 5372409"/>
              <a:gd name="connsiteX10" fmla="*/ 4888885 w 5370697"/>
              <a:gd name="connsiteY10" fmla="*/ 5369708 h 5372409"/>
              <a:gd name="connsiteX11" fmla="*/ 1481706 w 5370697"/>
              <a:gd name="connsiteY11" fmla="*/ 5372409 h 5372409"/>
              <a:gd name="connsiteX12" fmla="*/ 658718 w 5370697"/>
              <a:gd name="connsiteY12" fmla="*/ 5273462 h 5372409"/>
              <a:gd name="connsiteX13" fmla="*/ 294869 w 5370697"/>
              <a:gd name="connsiteY13" fmla="*/ 4396289 h 5372409"/>
              <a:gd name="connsiteX0" fmla="*/ 294869 w 5370697"/>
              <a:gd name="connsiteY0" fmla="*/ 4396289 h 5372409"/>
              <a:gd name="connsiteX1" fmla="*/ 0 w 5370697"/>
              <a:gd name="connsiteY1" fmla="*/ 3010920 h 5372409"/>
              <a:gd name="connsiteX2" fmla="*/ 627428 w 5370697"/>
              <a:gd name="connsiteY2" fmla="*/ 638069 h 5372409"/>
              <a:gd name="connsiteX3" fmla="*/ 1731369 w 5370697"/>
              <a:gd name="connsiteY3" fmla="*/ 0 h 5372409"/>
              <a:gd name="connsiteX4" fmla="*/ 4185424 w 5370697"/>
              <a:gd name="connsiteY4" fmla="*/ 41948 h 5372409"/>
              <a:gd name="connsiteX5" fmla="*/ 5107248 w 5370697"/>
              <a:gd name="connsiteY5" fmla="*/ 197208 h 5372409"/>
              <a:gd name="connsiteX6" fmla="*/ 5350732 w 5370697"/>
              <a:gd name="connsiteY6" fmla="*/ 1088622 h 5372409"/>
              <a:gd name="connsiteX7" fmla="*/ 5357459 w 5370697"/>
              <a:gd name="connsiteY7" fmla="*/ 5096753 h 5372409"/>
              <a:gd name="connsiteX8" fmla="*/ 5362111 w 5370697"/>
              <a:gd name="connsiteY8" fmla="*/ 5362152 h 5372409"/>
              <a:gd name="connsiteX9" fmla="*/ 5280121 w 5370697"/>
              <a:gd name="connsiteY9" fmla="*/ 5369708 h 5372409"/>
              <a:gd name="connsiteX10" fmla="*/ 4888885 w 5370697"/>
              <a:gd name="connsiteY10" fmla="*/ 5369708 h 5372409"/>
              <a:gd name="connsiteX11" fmla="*/ 1481706 w 5370697"/>
              <a:gd name="connsiteY11" fmla="*/ 5372409 h 5372409"/>
              <a:gd name="connsiteX12" fmla="*/ 658718 w 5370697"/>
              <a:gd name="connsiteY12" fmla="*/ 5273462 h 5372409"/>
              <a:gd name="connsiteX13" fmla="*/ 294869 w 5370697"/>
              <a:gd name="connsiteY13" fmla="*/ 4396289 h 5372409"/>
              <a:gd name="connsiteX0" fmla="*/ 294869 w 5370697"/>
              <a:gd name="connsiteY0" fmla="*/ 4396289 h 5372409"/>
              <a:gd name="connsiteX1" fmla="*/ 0 w 5370697"/>
              <a:gd name="connsiteY1" fmla="*/ 3010920 h 5372409"/>
              <a:gd name="connsiteX2" fmla="*/ 627428 w 5370697"/>
              <a:gd name="connsiteY2" fmla="*/ 638069 h 5372409"/>
              <a:gd name="connsiteX3" fmla="*/ 1731369 w 5370697"/>
              <a:gd name="connsiteY3" fmla="*/ 0 h 5372409"/>
              <a:gd name="connsiteX4" fmla="*/ 4185424 w 5370697"/>
              <a:gd name="connsiteY4" fmla="*/ 41948 h 5372409"/>
              <a:gd name="connsiteX5" fmla="*/ 5107248 w 5370697"/>
              <a:gd name="connsiteY5" fmla="*/ 197208 h 5372409"/>
              <a:gd name="connsiteX6" fmla="*/ 5350732 w 5370697"/>
              <a:gd name="connsiteY6" fmla="*/ 1088622 h 5372409"/>
              <a:gd name="connsiteX7" fmla="*/ 5357459 w 5370697"/>
              <a:gd name="connsiteY7" fmla="*/ 5096753 h 5372409"/>
              <a:gd name="connsiteX8" fmla="*/ 5362111 w 5370697"/>
              <a:gd name="connsiteY8" fmla="*/ 5362152 h 5372409"/>
              <a:gd name="connsiteX9" fmla="*/ 5280121 w 5370697"/>
              <a:gd name="connsiteY9" fmla="*/ 5369708 h 5372409"/>
              <a:gd name="connsiteX10" fmla="*/ 4888885 w 5370697"/>
              <a:gd name="connsiteY10" fmla="*/ 5369708 h 5372409"/>
              <a:gd name="connsiteX11" fmla="*/ 1481706 w 5370697"/>
              <a:gd name="connsiteY11" fmla="*/ 5372409 h 5372409"/>
              <a:gd name="connsiteX12" fmla="*/ 658718 w 5370697"/>
              <a:gd name="connsiteY12" fmla="*/ 5273462 h 5372409"/>
              <a:gd name="connsiteX13" fmla="*/ 294869 w 5370697"/>
              <a:gd name="connsiteY13" fmla="*/ 4396289 h 5372409"/>
              <a:gd name="connsiteX0" fmla="*/ 294869 w 5362111"/>
              <a:gd name="connsiteY0" fmla="*/ 4396289 h 5372409"/>
              <a:gd name="connsiteX1" fmla="*/ 0 w 5362111"/>
              <a:gd name="connsiteY1" fmla="*/ 3010920 h 5372409"/>
              <a:gd name="connsiteX2" fmla="*/ 627428 w 5362111"/>
              <a:gd name="connsiteY2" fmla="*/ 638069 h 5372409"/>
              <a:gd name="connsiteX3" fmla="*/ 1731369 w 5362111"/>
              <a:gd name="connsiteY3" fmla="*/ 0 h 5372409"/>
              <a:gd name="connsiteX4" fmla="*/ 4185424 w 5362111"/>
              <a:gd name="connsiteY4" fmla="*/ 41948 h 5372409"/>
              <a:gd name="connsiteX5" fmla="*/ 5107248 w 5362111"/>
              <a:gd name="connsiteY5" fmla="*/ 197208 h 5372409"/>
              <a:gd name="connsiteX6" fmla="*/ 5350732 w 5362111"/>
              <a:gd name="connsiteY6" fmla="*/ 1088622 h 5372409"/>
              <a:gd name="connsiteX7" fmla="*/ 5357459 w 5362111"/>
              <a:gd name="connsiteY7" fmla="*/ 5096753 h 5372409"/>
              <a:gd name="connsiteX8" fmla="*/ 5362111 w 5362111"/>
              <a:gd name="connsiteY8" fmla="*/ 5362152 h 5372409"/>
              <a:gd name="connsiteX9" fmla="*/ 5280121 w 5362111"/>
              <a:gd name="connsiteY9" fmla="*/ 5369708 h 5372409"/>
              <a:gd name="connsiteX10" fmla="*/ 4888885 w 5362111"/>
              <a:gd name="connsiteY10" fmla="*/ 5369708 h 5372409"/>
              <a:gd name="connsiteX11" fmla="*/ 1481706 w 5362111"/>
              <a:gd name="connsiteY11" fmla="*/ 5372409 h 5372409"/>
              <a:gd name="connsiteX12" fmla="*/ 658718 w 5362111"/>
              <a:gd name="connsiteY12" fmla="*/ 5273462 h 5372409"/>
              <a:gd name="connsiteX13" fmla="*/ 294869 w 5362111"/>
              <a:gd name="connsiteY13" fmla="*/ 4396289 h 537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62111" h="5372409">
                <a:moveTo>
                  <a:pt x="294869" y="4396289"/>
                </a:moveTo>
                <a:cubicBezTo>
                  <a:pt x="630909" y="3971432"/>
                  <a:pt x="861376" y="3427232"/>
                  <a:pt x="0" y="3010920"/>
                </a:cubicBezTo>
                <a:cubicBezTo>
                  <a:pt x="809087" y="2180592"/>
                  <a:pt x="738442" y="1158844"/>
                  <a:pt x="627428" y="638069"/>
                </a:cubicBezTo>
                <a:cubicBezTo>
                  <a:pt x="1144082" y="800267"/>
                  <a:pt x="1737810" y="913456"/>
                  <a:pt x="1731369" y="0"/>
                </a:cubicBezTo>
                <a:cubicBezTo>
                  <a:pt x="2926386" y="755148"/>
                  <a:pt x="3642491" y="429128"/>
                  <a:pt x="4185424" y="41948"/>
                </a:cubicBezTo>
                <a:cubicBezTo>
                  <a:pt x="4174217" y="707434"/>
                  <a:pt x="4400480" y="708942"/>
                  <a:pt x="5107248" y="197208"/>
                </a:cubicBezTo>
                <a:cubicBezTo>
                  <a:pt x="4895066" y="872829"/>
                  <a:pt x="5157318" y="1038415"/>
                  <a:pt x="5350732" y="1088622"/>
                </a:cubicBezTo>
                <a:cubicBezTo>
                  <a:pt x="5365138" y="2196365"/>
                  <a:pt x="5355563" y="4384498"/>
                  <a:pt x="5357459" y="5096753"/>
                </a:cubicBezTo>
                <a:cubicBezTo>
                  <a:pt x="5095498" y="4958297"/>
                  <a:pt x="5211227" y="5198379"/>
                  <a:pt x="5362111" y="5362152"/>
                </a:cubicBezTo>
                <a:lnTo>
                  <a:pt x="5280121" y="5369708"/>
                </a:lnTo>
                <a:cubicBezTo>
                  <a:pt x="5017780" y="5169541"/>
                  <a:pt x="4773638" y="5092204"/>
                  <a:pt x="4888885" y="5369708"/>
                </a:cubicBezTo>
                <a:lnTo>
                  <a:pt x="1481706" y="5372409"/>
                </a:lnTo>
                <a:cubicBezTo>
                  <a:pt x="1481578" y="5347457"/>
                  <a:pt x="1184596" y="5272242"/>
                  <a:pt x="658718" y="5273462"/>
                </a:cubicBezTo>
                <a:cubicBezTo>
                  <a:pt x="922603" y="4843077"/>
                  <a:pt x="1127351" y="4308060"/>
                  <a:pt x="294869" y="4396289"/>
                </a:cubicBezTo>
                <a:close/>
              </a:path>
            </a:pathLst>
          </a:custGeom>
          <a:solidFill>
            <a:schemeClr val="tx2"/>
          </a:solidFill>
        </p:spPr>
        <p:txBody>
          <a:bodyPr/>
          <a:lstStyle>
            <a:lvl1pPr>
              <a:defRPr>
                <a:noFill/>
              </a:defRPr>
            </a:lvl1pPr>
          </a:lstStyle>
          <a:p>
            <a:r>
              <a:rPr lang="en-US"/>
              <a:t>Click icon to add picture</a:t>
            </a:r>
            <a:endParaRPr lang="en-FI"/>
          </a:p>
        </p:txBody>
      </p:sp>
      <p:sp>
        <p:nvSpPr>
          <p:cNvPr id="3" name="Date Placeholder 2">
            <a:extLst>
              <a:ext uri="{FF2B5EF4-FFF2-40B4-BE49-F238E27FC236}">
                <a16:creationId xmlns:a16="http://schemas.microsoft.com/office/drawing/2014/main" id="{0AA14E1C-FCE4-3CCB-D564-85EBB2685ADA}"/>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p:txBody>
          <a:bodyPr/>
          <a:lstStyle/>
          <a:p>
            <a:r>
              <a:rPr lang="fi-FI"/>
              <a:t>www.savonia.fi</a:t>
            </a:r>
            <a:endParaRPr lang="fi-FI" dirty="0"/>
          </a:p>
        </p:txBody>
      </p:sp>
      <p:sp>
        <p:nvSpPr>
          <p:cNvPr id="5" name="Slide Number Placeholder 4">
            <a:extLst>
              <a:ext uri="{FF2B5EF4-FFF2-40B4-BE49-F238E27FC236}">
                <a16:creationId xmlns:a16="http://schemas.microsoft.com/office/drawing/2014/main" id="{D11B8BFE-9449-A5F1-4AC6-3FA16E95DA19}"/>
              </a:ext>
            </a:extLst>
          </p:cNvPr>
          <p:cNvSpPr>
            <a:spLocks noGrp="1"/>
          </p:cNvSpPr>
          <p:nvPr>
            <p:ph type="sldNum" sz="quarter" idx="12"/>
          </p:nvPr>
        </p:nvSpPr>
        <p:spPr/>
        <p:txBody>
          <a:bodyPr/>
          <a:lstStyle/>
          <a:p>
            <a:fld id="{5ADAE1DC-ED63-4448-916C-E4160A598C40}" type="slidenum">
              <a:rPr lang="fi-FI" smtClean="0"/>
              <a:pPr/>
              <a:t>‹#›</a:t>
            </a:fld>
            <a:endParaRPr lang="fi-FI"/>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08051" y="1106697"/>
            <a:ext cx="5829300" cy="1026904"/>
          </a:xfrm>
        </p:spPr>
        <p:txBody>
          <a:bodyPr>
            <a:normAutofit/>
          </a:bodyPr>
          <a:lstStyle>
            <a:lvl1pPr>
              <a:defRPr sz="2400"/>
            </a:lvl1pPr>
          </a:lstStyle>
          <a:p>
            <a:r>
              <a:rPr lang="en-GB" dirty="0"/>
              <a:t>K</a:t>
            </a:r>
            <a:r>
              <a:rPr lang="qaa-Latn-001" dirty="0"/>
              <a:t>irjoita dian otsikko tähän...</a:t>
            </a:r>
            <a:endParaRPr lang="en-FI" dirty="0"/>
          </a:p>
        </p:txBody>
      </p:sp>
      <p:sp>
        <p:nvSpPr>
          <p:cNvPr id="7" name="Content Placeholder 6">
            <a:extLst>
              <a:ext uri="{FF2B5EF4-FFF2-40B4-BE49-F238E27FC236}">
                <a16:creationId xmlns:a16="http://schemas.microsoft.com/office/drawing/2014/main" id="{74EBB3E2-D82E-7E6D-F604-86BCFC5162DA}"/>
              </a:ext>
            </a:extLst>
          </p:cNvPr>
          <p:cNvSpPr>
            <a:spLocks noGrp="1"/>
          </p:cNvSpPr>
          <p:nvPr>
            <p:ph sz="quarter" idx="13"/>
          </p:nvPr>
        </p:nvSpPr>
        <p:spPr>
          <a:xfrm>
            <a:off x="908051" y="2133601"/>
            <a:ext cx="5828400" cy="4030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Tree>
    <p:extLst>
      <p:ext uri="{BB962C8B-B14F-4D97-AF65-F5344CB8AC3E}">
        <p14:creationId xmlns:p14="http://schemas.microsoft.com/office/powerpoint/2010/main" val="2401622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ksti ja kuva 6">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7BA14EC-2DED-6A50-E9EA-FCB4D5D494F9}"/>
              </a:ext>
              <a:ext uri="{C183D7F6-B498-43B3-948B-1728B52AA6E4}">
                <adec:decorative xmlns:adec="http://schemas.microsoft.com/office/drawing/2017/decorative" val="1"/>
              </a:ext>
            </a:extLst>
          </p:cNvPr>
          <p:cNvSpPr>
            <a:spLocks noGrp="1" noChangeAspect="1"/>
          </p:cNvSpPr>
          <p:nvPr>
            <p:ph type="pic" sz="quarter" idx="14"/>
          </p:nvPr>
        </p:nvSpPr>
        <p:spPr>
          <a:xfrm>
            <a:off x="6855647" y="1522790"/>
            <a:ext cx="5350104" cy="5344735"/>
          </a:xfrm>
          <a:custGeom>
            <a:avLst/>
            <a:gdLst>
              <a:gd name="connsiteX0" fmla="*/ -14 w 5346000"/>
              <a:gd name="connsiteY0" fmla="*/ 3439043 h 5347547"/>
              <a:gd name="connsiteX1" fmla="*/ 823221 w 5346000"/>
              <a:gd name="connsiteY1" fmla="*/ 2379896 h 5347547"/>
              <a:gd name="connsiteX2" fmla="*/ 529418 w 5346000"/>
              <a:gd name="connsiteY2" fmla="*/ 1059152 h 5347547"/>
              <a:gd name="connsiteX3" fmla="*/ 1849780 w 5346000"/>
              <a:gd name="connsiteY3" fmla="*/ 1059154 h 5347547"/>
              <a:gd name="connsiteX4" fmla="*/ 2673000 w 5346000"/>
              <a:gd name="connsiteY4" fmla="*/ 0 h 5347547"/>
              <a:gd name="connsiteX5" fmla="*/ 3496220 w 5346000"/>
              <a:gd name="connsiteY5" fmla="*/ 1059154 h 5347547"/>
              <a:gd name="connsiteX6" fmla="*/ 4816582 w 5346000"/>
              <a:gd name="connsiteY6" fmla="*/ 1059152 h 5347547"/>
              <a:gd name="connsiteX7" fmla="*/ 4522779 w 5346000"/>
              <a:gd name="connsiteY7" fmla="*/ 2379896 h 5347547"/>
              <a:gd name="connsiteX8" fmla="*/ 5346014 w 5346000"/>
              <a:gd name="connsiteY8" fmla="*/ 3439043 h 5347547"/>
              <a:gd name="connsiteX9" fmla="*/ 4156402 w 5346000"/>
              <a:gd name="connsiteY9" fmla="*/ 4026829 h 5347547"/>
              <a:gd name="connsiteX10" fmla="*/ 3862590 w 5346000"/>
              <a:gd name="connsiteY10" fmla="*/ 5347575 h 5347547"/>
              <a:gd name="connsiteX11" fmla="*/ 2673000 w 5346000"/>
              <a:gd name="connsiteY11" fmla="*/ 4759783 h 5347547"/>
              <a:gd name="connsiteX12" fmla="*/ 1483410 w 5346000"/>
              <a:gd name="connsiteY12" fmla="*/ 5347575 h 5347547"/>
              <a:gd name="connsiteX13" fmla="*/ 1189598 w 5346000"/>
              <a:gd name="connsiteY13" fmla="*/ 4026829 h 5347547"/>
              <a:gd name="connsiteX14" fmla="*/ -14 w 5346000"/>
              <a:gd name="connsiteY14" fmla="*/ 3439043 h 5347547"/>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18723 h 5327255"/>
              <a:gd name="connsiteX1" fmla="*/ 823235 w 5346028"/>
              <a:gd name="connsiteY1" fmla="*/ 2359576 h 5327255"/>
              <a:gd name="connsiteX2" fmla="*/ 482018 w 5346028"/>
              <a:gd name="connsiteY2" fmla="*/ 1255579 h 5327255"/>
              <a:gd name="connsiteX3" fmla="*/ 1863341 w 5346028"/>
              <a:gd name="connsiteY3" fmla="*/ 375047 h 5327255"/>
              <a:gd name="connsiteX4" fmla="*/ 3241974 w 5346028"/>
              <a:gd name="connsiteY4" fmla="*/ 0 h 5327255"/>
              <a:gd name="connsiteX5" fmla="*/ 3496234 w 5346028"/>
              <a:gd name="connsiteY5" fmla="*/ 1038834 h 5327255"/>
              <a:gd name="connsiteX6" fmla="*/ 4816596 w 5346028"/>
              <a:gd name="connsiteY6" fmla="*/ 1038832 h 5327255"/>
              <a:gd name="connsiteX7" fmla="*/ 4522793 w 5346028"/>
              <a:gd name="connsiteY7" fmla="*/ 2359576 h 5327255"/>
              <a:gd name="connsiteX8" fmla="*/ 5346028 w 5346028"/>
              <a:gd name="connsiteY8" fmla="*/ 3418723 h 5327255"/>
              <a:gd name="connsiteX9" fmla="*/ 4156416 w 5346028"/>
              <a:gd name="connsiteY9" fmla="*/ 4006509 h 5327255"/>
              <a:gd name="connsiteX10" fmla="*/ 3862604 w 5346028"/>
              <a:gd name="connsiteY10" fmla="*/ 5327255 h 5327255"/>
              <a:gd name="connsiteX11" fmla="*/ 2673014 w 5346028"/>
              <a:gd name="connsiteY11" fmla="*/ 4739463 h 5327255"/>
              <a:gd name="connsiteX12" fmla="*/ 1483424 w 5346028"/>
              <a:gd name="connsiteY12" fmla="*/ 5327255 h 5327255"/>
              <a:gd name="connsiteX13" fmla="*/ 1189612 w 5346028"/>
              <a:gd name="connsiteY13" fmla="*/ 4006509 h 5327255"/>
              <a:gd name="connsiteX14" fmla="*/ 0 w 5346028"/>
              <a:gd name="connsiteY14" fmla="*/ 3418723 h 5327255"/>
              <a:gd name="connsiteX0" fmla="*/ 0 w 5346028"/>
              <a:gd name="connsiteY0" fmla="*/ 3418806 h 5327338"/>
              <a:gd name="connsiteX1" fmla="*/ 823235 w 5346028"/>
              <a:gd name="connsiteY1" fmla="*/ 2359659 h 5327338"/>
              <a:gd name="connsiteX2" fmla="*/ 482018 w 5346028"/>
              <a:gd name="connsiteY2" fmla="*/ 1255662 h 5327338"/>
              <a:gd name="connsiteX3" fmla="*/ 1863341 w 5346028"/>
              <a:gd name="connsiteY3" fmla="*/ 375130 h 5327338"/>
              <a:gd name="connsiteX4" fmla="*/ 3241974 w 5346028"/>
              <a:gd name="connsiteY4" fmla="*/ 83 h 5327338"/>
              <a:gd name="connsiteX5" fmla="*/ 3496234 w 5346028"/>
              <a:gd name="connsiteY5" fmla="*/ 1038917 h 5327338"/>
              <a:gd name="connsiteX6" fmla="*/ 4816596 w 5346028"/>
              <a:gd name="connsiteY6" fmla="*/ 1038915 h 5327338"/>
              <a:gd name="connsiteX7" fmla="*/ 4522793 w 5346028"/>
              <a:gd name="connsiteY7" fmla="*/ 2359659 h 5327338"/>
              <a:gd name="connsiteX8" fmla="*/ 5346028 w 5346028"/>
              <a:gd name="connsiteY8" fmla="*/ 3418806 h 5327338"/>
              <a:gd name="connsiteX9" fmla="*/ 4156416 w 5346028"/>
              <a:gd name="connsiteY9" fmla="*/ 4006592 h 5327338"/>
              <a:gd name="connsiteX10" fmla="*/ 3862604 w 5346028"/>
              <a:gd name="connsiteY10" fmla="*/ 5327338 h 5327338"/>
              <a:gd name="connsiteX11" fmla="*/ 2673014 w 5346028"/>
              <a:gd name="connsiteY11" fmla="*/ 4739546 h 5327338"/>
              <a:gd name="connsiteX12" fmla="*/ 1483424 w 5346028"/>
              <a:gd name="connsiteY12" fmla="*/ 5327338 h 5327338"/>
              <a:gd name="connsiteX13" fmla="*/ 1189612 w 5346028"/>
              <a:gd name="connsiteY13" fmla="*/ 4006592 h 5327338"/>
              <a:gd name="connsiteX14" fmla="*/ 0 w 5346028"/>
              <a:gd name="connsiteY14" fmla="*/ 3418806 h 5327338"/>
              <a:gd name="connsiteX0" fmla="*/ 0 w 5346028"/>
              <a:gd name="connsiteY0" fmla="*/ 3419966 h 5328498"/>
              <a:gd name="connsiteX1" fmla="*/ 823235 w 5346028"/>
              <a:gd name="connsiteY1" fmla="*/ 2360819 h 5328498"/>
              <a:gd name="connsiteX2" fmla="*/ 482018 w 5346028"/>
              <a:gd name="connsiteY2" fmla="*/ 1256822 h 5328498"/>
              <a:gd name="connsiteX3" fmla="*/ 1863341 w 5346028"/>
              <a:gd name="connsiteY3" fmla="*/ 376290 h 5328498"/>
              <a:gd name="connsiteX4" fmla="*/ 3241974 w 5346028"/>
              <a:gd name="connsiteY4" fmla="*/ 1243 h 5328498"/>
              <a:gd name="connsiteX5" fmla="*/ 3496234 w 5346028"/>
              <a:gd name="connsiteY5" fmla="*/ 1040077 h 5328498"/>
              <a:gd name="connsiteX6" fmla="*/ 4816596 w 5346028"/>
              <a:gd name="connsiteY6" fmla="*/ 1040075 h 5328498"/>
              <a:gd name="connsiteX7" fmla="*/ 4522793 w 5346028"/>
              <a:gd name="connsiteY7" fmla="*/ 2360819 h 5328498"/>
              <a:gd name="connsiteX8" fmla="*/ 5346028 w 5346028"/>
              <a:gd name="connsiteY8" fmla="*/ 3419966 h 5328498"/>
              <a:gd name="connsiteX9" fmla="*/ 4156416 w 5346028"/>
              <a:gd name="connsiteY9" fmla="*/ 4007752 h 5328498"/>
              <a:gd name="connsiteX10" fmla="*/ 3862604 w 5346028"/>
              <a:gd name="connsiteY10" fmla="*/ 5328498 h 5328498"/>
              <a:gd name="connsiteX11" fmla="*/ 2673014 w 5346028"/>
              <a:gd name="connsiteY11" fmla="*/ 4740706 h 5328498"/>
              <a:gd name="connsiteX12" fmla="*/ 1483424 w 5346028"/>
              <a:gd name="connsiteY12" fmla="*/ 5328498 h 5328498"/>
              <a:gd name="connsiteX13" fmla="*/ 1189612 w 5346028"/>
              <a:gd name="connsiteY13" fmla="*/ 4007752 h 5328498"/>
              <a:gd name="connsiteX14" fmla="*/ 0 w 5346028"/>
              <a:gd name="connsiteY14" fmla="*/ 3419966 h 5328498"/>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26622 h 5335154"/>
              <a:gd name="connsiteX1" fmla="*/ 823235 w 5358901"/>
              <a:gd name="connsiteY1" fmla="*/ 2367475 h 5335154"/>
              <a:gd name="connsiteX2" fmla="*/ 482018 w 5358901"/>
              <a:gd name="connsiteY2" fmla="*/ 1263478 h 5335154"/>
              <a:gd name="connsiteX3" fmla="*/ 1863341 w 5358901"/>
              <a:gd name="connsiteY3" fmla="*/ 382946 h 5335154"/>
              <a:gd name="connsiteX4" fmla="*/ 3241974 w 5358901"/>
              <a:gd name="connsiteY4" fmla="*/ 7899 h 5335154"/>
              <a:gd name="connsiteX5" fmla="*/ 5358901 w 5358901"/>
              <a:gd name="connsiteY5" fmla="*/ 1575053 h 5335154"/>
              <a:gd name="connsiteX6" fmla="*/ 4816596 w 5358901"/>
              <a:gd name="connsiteY6" fmla="*/ 1046731 h 5335154"/>
              <a:gd name="connsiteX7" fmla="*/ 4522793 w 5358901"/>
              <a:gd name="connsiteY7" fmla="*/ 2367475 h 5335154"/>
              <a:gd name="connsiteX8" fmla="*/ 5346028 w 5358901"/>
              <a:gd name="connsiteY8" fmla="*/ 3426622 h 5335154"/>
              <a:gd name="connsiteX9" fmla="*/ 4156416 w 5358901"/>
              <a:gd name="connsiteY9" fmla="*/ 4014408 h 5335154"/>
              <a:gd name="connsiteX10" fmla="*/ 3862604 w 5358901"/>
              <a:gd name="connsiteY10" fmla="*/ 5335154 h 5335154"/>
              <a:gd name="connsiteX11" fmla="*/ 2673014 w 5358901"/>
              <a:gd name="connsiteY11" fmla="*/ 4747362 h 5335154"/>
              <a:gd name="connsiteX12" fmla="*/ 1483424 w 5358901"/>
              <a:gd name="connsiteY12" fmla="*/ 5335154 h 5335154"/>
              <a:gd name="connsiteX13" fmla="*/ 1189612 w 5358901"/>
              <a:gd name="connsiteY13" fmla="*/ 4014408 h 5335154"/>
              <a:gd name="connsiteX14" fmla="*/ 0 w 5358901"/>
              <a:gd name="connsiteY14" fmla="*/ 3426622 h 5335154"/>
              <a:gd name="connsiteX0" fmla="*/ 0 w 5358901"/>
              <a:gd name="connsiteY0" fmla="*/ 3418809 h 5327341"/>
              <a:gd name="connsiteX1" fmla="*/ 823235 w 5358901"/>
              <a:gd name="connsiteY1" fmla="*/ 2359662 h 5327341"/>
              <a:gd name="connsiteX2" fmla="*/ 482018 w 5358901"/>
              <a:gd name="connsiteY2" fmla="*/ 1255665 h 5327341"/>
              <a:gd name="connsiteX3" fmla="*/ 1863341 w 5358901"/>
              <a:gd name="connsiteY3" fmla="*/ 375133 h 5327341"/>
              <a:gd name="connsiteX4" fmla="*/ 3241974 w 5358901"/>
              <a:gd name="connsiteY4" fmla="*/ 86 h 5327341"/>
              <a:gd name="connsiteX5" fmla="*/ 5358901 w 5358901"/>
              <a:gd name="connsiteY5" fmla="*/ 1567240 h 5327341"/>
              <a:gd name="connsiteX6" fmla="*/ 4816596 w 5358901"/>
              <a:gd name="connsiteY6" fmla="*/ 1038918 h 5327341"/>
              <a:gd name="connsiteX7" fmla="*/ 4522793 w 5358901"/>
              <a:gd name="connsiteY7" fmla="*/ 2359662 h 5327341"/>
              <a:gd name="connsiteX8" fmla="*/ 5346028 w 5358901"/>
              <a:gd name="connsiteY8" fmla="*/ 3418809 h 5327341"/>
              <a:gd name="connsiteX9" fmla="*/ 4156416 w 5358901"/>
              <a:gd name="connsiteY9" fmla="*/ 4006595 h 5327341"/>
              <a:gd name="connsiteX10" fmla="*/ 3862604 w 5358901"/>
              <a:gd name="connsiteY10" fmla="*/ 5327341 h 5327341"/>
              <a:gd name="connsiteX11" fmla="*/ 2673014 w 5358901"/>
              <a:gd name="connsiteY11" fmla="*/ 4739549 h 5327341"/>
              <a:gd name="connsiteX12" fmla="*/ 1483424 w 5358901"/>
              <a:gd name="connsiteY12" fmla="*/ 5327341 h 5327341"/>
              <a:gd name="connsiteX13" fmla="*/ 1189612 w 5358901"/>
              <a:gd name="connsiteY13" fmla="*/ 4006595 h 5327341"/>
              <a:gd name="connsiteX14" fmla="*/ 0 w 5358901"/>
              <a:gd name="connsiteY14" fmla="*/ 3418809 h 5327341"/>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879 h 5327411"/>
              <a:gd name="connsiteX1" fmla="*/ 823235 w 5358901"/>
              <a:gd name="connsiteY1" fmla="*/ 2359732 h 5327411"/>
              <a:gd name="connsiteX2" fmla="*/ 482018 w 5358901"/>
              <a:gd name="connsiteY2" fmla="*/ 1255735 h 5327411"/>
              <a:gd name="connsiteX3" fmla="*/ 1870115 w 5358901"/>
              <a:gd name="connsiteY3" fmla="*/ 381976 h 5327411"/>
              <a:gd name="connsiteX4" fmla="*/ 3241974 w 5358901"/>
              <a:gd name="connsiteY4" fmla="*/ 156 h 5327411"/>
              <a:gd name="connsiteX5" fmla="*/ 4478577 w 5358901"/>
              <a:gd name="connsiteY5" fmla="*/ 413330 h 5327411"/>
              <a:gd name="connsiteX6" fmla="*/ 5358901 w 5358901"/>
              <a:gd name="connsiteY6" fmla="*/ 1601177 h 5327411"/>
              <a:gd name="connsiteX7" fmla="*/ 4816596 w 5358901"/>
              <a:gd name="connsiteY7" fmla="*/ 1038988 h 5327411"/>
              <a:gd name="connsiteX8" fmla="*/ 4522793 w 5358901"/>
              <a:gd name="connsiteY8" fmla="*/ 2359732 h 5327411"/>
              <a:gd name="connsiteX9" fmla="*/ 5346028 w 5358901"/>
              <a:gd name="connsiteY9" fmla="*/ 3418879 h 5327411"/>
              <a:gd name="connsiteX10" fmla="*/ 4156416 w 5358901"/>
              <a:gd name="connsiteY10" fmla="*/ 4006665 h 5327411"/>
              <a:gd name="connsiteX11" fmla="*/ 3862604 w 5358901"/>
              <a:gd name="connsiteY11" fmla="*/ 5327411 h 5327411"/>
              <a:gd name="connsiteX12" fmla="*/ 2673014 w 5358901"/>
              <a:gd name="connsiteY12" fmla="*/ 4739619 h 5327411"/>
              <a:gd name="connsiteX13" fmla="*/ 1483424 w 5358901"/>
              <a:gd name="connsiteY13" fmla="*/ 5327411 h 5327411"/>
              <a:gd name="connsiteX14" fmla="*/ 1189612 w 5358901"/>
              <a:gd name="connsiteY14" fmla="*/ 4006665 h 5327411"/>
              <a:gd name="connsiteX15" fmla="*/ 0 w 5358901"/>
              <a:gd name="connsiteY15" fmla="*/ 3418879 h 5327411"/>
              <a:gd name="connsiteX0" fmla="*/ 0 w 5358901"/>
              <a:gd name="connsiteY0" fmla="*/ 3418930 h 5327462"/>
              <a:gd name="connsiteX1" fmla="*/ 823235 w 5358901"/>
              <a:gd name="connsiteY1" fmla="*/ 2359783 h 5327462"/>
              <a:gd name="connsiteX2" fmla="*/ 482018 w 5358901"/>
              <a:gd name="connsiteY2" fmla="*/ 1255786 h 5327462"/>
              <a:gd name="connsiteX3" fmla="*/ 1870115 w 5358901"/>
              <a:gd name="connsiteY3" fmla="*/ 382027 h 5327462"/>
              <a:gd name="connsiteX4" fmla="*/ 3241974 w 5358901"/>
              <a:gd name="connsiteY4" fmla="*/ 207 h 5327462"/>
              <a:gd name="connsiteX5" fmla="*/ 4478577 w 5358901"/>
              <a:gd name="connsiteY5" fmla="*/ 413381 h 5327462"/>
              <a:gd name="connsiteX6" fmla="*/ 5358901 w 5358901"/>
              <a:gd name="connsiteY6" fmla="*/ 1601228 h 5327462"/>
              <a:gd name="connsiteX7" fmla="*/ 4816596 w 5358901"/>
              <a:gd name="connsiteY7" fmla="*/ 1039039 h 5327462"/>
              <a:gd name="connsiteX8" fmla="*/ 4522793 w 5358901"/>
              <a:gd name="connsiteY8" fmla="*/ 2359783 h 5327462"/>
              <a:gd name="connsiteX9" fmla="*/ 5346028 w 5358901"/>
              <a:gd name="connsiteY9" fmla="*/ 3418930 h 5327462"/>
              <a:gd name="connsiteX10" fmla="*/ 4156416 w 5358901"/>
              <a:gd name="connsiteY10" fmla="*/ 4006716 h 5327462"/>
              <a:gd name="connsiteX11" fmla="*/ 3862604 w 5358901"/>
              <a:gd name="connsiteY11" fmla="*/ 5327462 h 5327462"/>
              <a:gd name="connsiteX12" fmla="*/ 2673014 w 5358901"/>
              <a:gd name="connsiteY12" fmla="*/ 4739670 h 5327462"/>
              <a:gd name="connsiteX13" fmla="*/ 1483424 w 5358901"/>
              <a:gd name="connsiteY13" fmla="*/ 5327462 h 5327462"/>
              <a:gd name="connsiteX14" fmla="*/ 1189612 w 5358901"/>
              <a:gd name="connsiteY14" fmla="*/ 4006716 h 5327462"/>
              <a:gd name="connsiteX15" fmla="*/ 0 w 5358901"/>
              <a:gd name="connsiteY15" fmla="*/ 3418930 h 5327462"/>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482018 w 5358901"/>
              <a:gd name="connsiteY1" fmla="*/ 1255581 h 5327257"/>
              <a:gd name="connsiteX2" fmla="*/ 1903981 w 5358901"/>
              <a:gd name="connsiteY2" fmla="*/ 415689 h 5327257"/>
              <a:gd name="connsiteX3" fmla="*/ 3241974 w 5358901"/>
              <a:gd name="connsiteY3" fmla="*/ 2 h 5327257"/>
              <a:gd name="connsiteX4" fmla="*/ 4478577 w 5358901"/>
              <a:gd name="connsiteY4" fmla="*/ 413176 h 5327257"/>
              <a:gd name="connsiteX5" fmla="*/ 5358901 w 5358901"/>
              <a:gd name="connsiteY5" fmla="*/ 1601023 h 5327257"/>
              <a:gd name="connsiteX6" fmla="*/ 4816596 w 5358901"/>
              <a:gd name="connsiteY6" fmla="*/ 1038834 h 5327257"/>
              <a:gd name="connsiteX7" fmla="*/ 4522793 w 5358901"/>
              <a:gd name="connsiteY7" fmla="*/ 2359578 h 5327257"/>
              <a:gd name="connsiteX8" fmla="*/ 5346028 w 5358901"/>
              <a:gd name="connsiteY8" fmla="*/ 3418725 h 5327257"/>
              <a:gd name="connsiteX9" fmla="*/ 4156416 w 5358901"/>
              <a:gd name="connsiteY9" fmla="*/ 4006511 h 5327257"/>
              <a:gd name="connsiteX10" fmla="*/ 3862604 w 5358901"/>
              <a:gd name="connsiteY10" fmla="*/ 5327257 h 5327257"/>
              <a:gd name="connsiteX11" fmla="*/ 2673014 w 5358901"/>
              <a:gd name="connsiteY11" fmla="*/ 4739465 h 5327257"/>
              <a:gd name="connsiteX12" fmla="*/ 1483424 w 5358901"/>
              <a:gd name="connsiteY12" fmla="*/ 5327257 h 5327257"/>
              <a:gd name="connsiteX13" fmla="*/ 1189612 w 5358901"/>
              <a:gd name="connsiteY13" fmla="*/ 4006511 h 5327257"/>
              <a:gd name="connsiteX14" fmla="*/ 0 w 5358901"/>
              <a:gd name="connsiteY14" fmla="*/ 3418725 h 5327257"/>
              <a:gd name="connsiteX0" fmla="*/ 0 w 5277621"/>
              <a:gd name="connsiteY0" fmla="*/ 3588058 h 5327257"/>
              <a:gd name="connsiteX1" fmla="*/ 400738 w 5277621"/>
              <a:gd name="connsiteY1" fmla="*/ 1255581 h 5327257"/>
              <a:gd name="connsiteX2" fmla="*/ 1822701 w 5277621"/>
              <a:gd name="connsiteY2" fmla="*/ 415689 h 5327257"/>
              <a:gd name="connsiteX3" fmla="*/ 3160694 w 5277621"/>
              <a:gd name="connsiteY3" fmla="*/ 2 h 5327257"/>
              <a:gd name="connsiteX4" fmla="*/ 4397297 w 5277621"/>
              <a:gd name="connsiteY4" fmla="*/ 413176 h 5327257"/>
              <a:gd name="connsiteX5" fmla="*/ 5277621 w 5277621"/>
              <a:gd name="connsiteY5" fmla="*/ 1601023 h 5327257"/>
              <a:gd name="connsiteX6" fmla="*/ 4735316 w 5277621"/>
              <a:gd name="connsiteY6" fmla="*/ 1038834 h 5327257"/>
              <a:gd name="connsiteX7" fmla="*/ 4441513 w 5277621"/>
              <a:gd name="connsiteY7" fmla="*/ 2359578 h 5327257"/>
              <a:gd name="connsiteX8" fmla="*/ 5264748 w 5277621"/>
              <a:gd name="connsiteY8" fmla="*/ 3418725 h 5327257"/>
              <a:gd name="connsiteX9" fmla="*/ 4075136 w 5277621"/>
              <a:gd name="connsiteY9" fmla="*/ 4006511 h 5327257"/>
              <a:gd name="connsiteX10" fmla="*/ 3781324 w 5277621"/>
              <a:gd name="connsiteY10" fmla="*/ 5327257 h 5327257"/>
              <a:gd name="connsiteX11" fmla="*/ 2591734 w 5277621"/>
              <a:gd name="connsiteY11" fmla="*/ 4739465 h 5327257"/>
              <a:gd name="connsiteX12" fmla="*/ 1402144 w 5277621"/>
              <a:gd name="connsiteY12" fmla="*/ 5327257 h 5327257"/>
              <a:gd name="connsiteX13" fmla="*/ 1108332 w 5277621"/>
              <a:gd name="connsiteY13" fmla="*/ 4006511 h 5327257"/>
              <a:gd name="connsiteX14" fmla="*/ 0 w 5277621"/>
              <a:gd name="connsiteY14" fmla="*/ 3588058 h 5327257"/>
              <a:gd name="connsiteX0" fmla="*/ 65714 w 5343335"/>
              <a:gd name="connsiteY0" fmla="*/ 3588058 h 5327257"/>
              <a:gd name="connsiteX1" fmla="*/ 466452 w 5343335"/>
              <a:gd name="connsiteY1" fmla="*/ 1255581 h 5327257"/>
              <a:gd name="connsiteX2" fmla="*/ 1888415 w 5343335"/>
              <a:gd name="connsiteY2" fmla="*/ 415689 h 5327257"/>
              <a:gd name="connsiteX3" fmla="*/ 3226408 w 5343335"/>
              <a:gd name="connsiteY3" fmla="*/ 2 h 5327257"/>
              <a:gd name="connsiteX4" fmla="*/ 4463011 w 5343335"/>
              <a:gd name="connsiteY4" fmla="*/ 413176 h 5327257"/>
              <a:gd name="connsiteX5" fmla="*/ 5343335 w 5343335"/>
              <a:gd name="connsiteY5" fmla="*/ 1601023 h 5327257"/>
              <a:gd name="connsiteX6" fmla="*/ 4801030 w 5343335"/>
              <a:gd name="connsiteY6" fmla="*/ 1038834 h 5327257"/>
              <a:gd name="connsiteX7" fmla="*/ 4507227 w 5343335"/>
              <a:gd name="connsiteY7" fmla="*/ 2359578 h 5327257"/>
              <a:gd name="connsiteX8" fmla="*/ 5330462 w 5343335"/>
              <a:gd name="connsiteY8" fmla="*/ 3418725 h 5327257"/>
              <a:gd name="connsiteX9" fmla="*/ 4140850 w 5343335"/>
              <a:gd name="connsiteY9" fmla="*/ 4006511 h 5327257"/>
              <a:gd name="connsiteX10" fmla="*/ 3847038 w 5343335"/>
              <a:gd name="connsiteY10" fmla="*/ 5327257 h 5327257"/>
              <a:gd name="connsiteX11" fmla="*/ 2657448 w 5343335"/>
              <a:gd name="connsiteY11" fmla="*/ 4739465 h 5327257"/>
              <a:gd name="connsiteX12" fmla="*/ 1467858 w 5343335"/>
              <a:gd name="connsiteY12" fmla="*/ 5327257 h 5327257"/>
              <a:gd name="connsiteX13" fmla="*/ 1174046 w 5343335"/>
              <a:gd name="connsiteY13" fmla="*/ 4006511 h 5327257"/>
              <a:gd name="connsiteX14" fmla="*/ 65714 w 5343335"/>
              <a:gd name="connsiteY14" fmla="*/ 3588058 h 5327257"/>
              <a:gd name="connsiteX0" fmla="*/ 74925 w 5352546"/>
              <a:gd name="connsiteY0" fmla="*/ 3588058 h 5327257"/>
              <a:gd name="connsiteX1" fmla="*/ 475663 w 5352546"/>
              <a:gd name="connsiteY1" fmla="*/ 1255581 h 5327257"/>
              <a:gd name="connsiteX2" fmla="*/ 1897626 w 5352546"/>
              <a:gd name="connsiteY2" fmla="*/ 415689 h 5327257"/>
              <a:gd name="connsiteX3" fmla="*/ 3235619 w 5352546"/>
              <a:gd name="connsiteY3" fmla="*/ 2 h 5327257"/>
              <a:gd name="connsiteX4" fmla="*/ 4472222 w 5352546"/>
              <a:gd name="connsiteY4" fmla="*/ 413176 h 5327257"/>
              <a:gd name="connsiteX5" fmla="*/ 5352546 w 5352546"/>
              <a:gd name="connsiteY5" fmla="*/ 1601023 h 5327257"/>
              <a:gd name="connsiteX6" fmla="*/ 4810241 w 5352546"/>
              <a:gd name="connsiteY6" fmla="*/ 1038834 h 5327257"/>
              <a:gd name="connsiteX7" fmla="*/ 4516438 w 5352546"/>
              <a:gd name="connsiteY7" fmla="*/ 2359578 h 5327257"/>
              <a:gd name="connsiteX8" fmla="*/ 5339673 w 5352546"/>
              <a:gd name="connsiteY8" fmla="*/ 3418725 h 5327257"/>
              <a:gd name="connsiteX9" fmla="*/ 4150061 w 5352546"/>
              <a:gd name="connsiteY9" fmla="*/ 4006511 h 5327257"/>
              <a:gd name="connsiteX10" fmla="*/ 3856249 w 5352546"/>
              <a:gd name="connsiteY10" fmla="*/ 5327257 h 5327257"/>
              <a:gd name="connsiteX11" fmla="*/ 2666659 w 5352546"/>
              <a:gd name="connsiteY11" fmla="*/ 4739465 h 5327257"/>
              <a:gd name="connsiteX12" fmla="*/ 1477069 w 5352546"/>
              <a:gd name="connsiteY12" fmla="*/ 5327257 h 5327257"/>
              <a:gd name="connsiteX13" fmla="*/ 1183257 w 5352546"/>
              <a:gd name="connsiteY13" fmla="*/ 4006511 h 5327257"/>
              <a:gd name="connsiteX14" fmla="*/ 74925 w 5352546"/>
              <a:gd name="connsiteY14" fmla="*/ 3588058 h 5327257"/>
              <a:gd name="connsiteX0" fmla="*/ 121127 w 5182002"/>
              <a:gd name="connsiteY0" fmla="*/ 4170565 h 5327257"/>
              <a:gd name="connsiteX1" fmla="*/ 305119 w 5182002"/>
              <a:gd name="connsiteY1" fmla="*/ 1255581 h 5327257"/>
              <a:gd name="connsiteX2" fmla="*/ 1727082 w 5182002"/>
              <a:gd name="connsiteY2" fmla="*/ 415689 h 5327257"/>
              <a:gd name="connsiteX3" fmla="*/ 3065075 w 5182002"/>
              <a:gd name="connsiteY3" fmla="*/ 2 h 5327257"/>
              <a:gd name="connsiteX4" fmla="*/ 4301678 w 5182002"/>
              <a:gd name="connsiteY4" fmla="*/ 413176 h 5327257"/>
              <a:gd name="connsiteX5" fmla="*/ 5182002 w 5182002"/>
              <a:gd name="connsiteY5" fmla="*/ 1601023 h 5327257"/>
              <a:gd name="connsiteX6" fmla="*/ 4639697 w 5182002"/>
              <a:gd name="connsiteY6" fmla="*/ 1038834 h 5327257"/>
              <a:gd name="connsiteX7" fmla="*/ 4345894 w 5182002"/>
              <a:gd name="connsiteY7" fmla="*/ 2359578 h 5327257"/>
              <a:gd name="connsiteX8" fmla="*/ 5169129 w 5182002"/>
              <a:gd name="connsiteY8" fmla="*/ 3418725 h 5327257"/>
              <a:gd name="connsiteX9" fmla="*/ 3979517 w 5182002"/>
              <a:gd name="connsiteY9" fmla="*/ 4006511 h 5327257"/>
              <a:gd name="connsiteX10" fmla="*/ 3685705 w 5182002"/>
              <a:gd name="connsiteY10" fmla="*/ 5327257 h 5327257"/>
              <a:gd name="connsiteX11" fmla="*/ 2496115 w 5182002"/>
              <a:gd name="connsiteY11" fmla="*/ 4739465 h 5327257"/>
              <a:gd name="connsiteX12" fmla="*/ 1306525 w 5182002"/>
              <a:gd name="connsiteY12" fmla="*/ 5327257 h 5327257"/>
              <a:gd name="connsiteX13" fmla="*/ 1012713 w 5182002"/>
              <a:gd name="connsiteY13" fmla="*/ 4006511 h 5327257"/>
              <a:gd name="connsiteX14" fmla="*/ 121127 w 5182002"/>
              <a:gd name="connsiteY14" fmla="*/ 4170565 h 5327257"/>
              <a:gd name="connsiteX0" fmla="*/ 286622 w 5347497"/>
              <a:gd name="connsiteY0" fmla="*/ 4170565 h 5327257"/>
              <a:gd name="connsiteX1" fmla="*/ 470614 w 5347497"/>
              <a:gd name="connsiteY1" fmla="*/ 1255581 h 5327257"/>
              <a:gd name="connsiteX2" fmla="*/ 1892577 w 5347497"/>
              <a:gd name="connsiteY2" fmla="*/ 415689 h 5327257"/>
              <a:gd name="connsiteX3" fmla="*/ 3230570 w 5347497"/>
              <a:gd name="connsiteY3" fmla="*/ 2 h 5327257"/>
              <a:gd name="connsiteX4" fmla="*/ 4467173 w 5347497"/>
              <a:gd name="connsiteY4" fmla="*/ 413176 h 5327257"/>
              <a:gd name="connsiteX5" fmla="*/ 5347497 w 5347497"/>
              <a:gd name="connsiteY5" fmla="*/ 1601023 h 5327257"/>
              <a:gd name="connsiteX6" fmla="*/ 4805192 w 5347497"/>
              <a:gd name="connsiteY6" fmla="*/ 1038834 h 5327257"/>
              <a:gd name="connsiteX7" fmla="*/ 4511389 w 5347497"/>
              <a:gd name="connsiteY7" fmla="*/ 2359578 h 5327257"/>
              <a:gd name="connsiteX8" fmla="*/ 5334624 w 5347497"/>
              <a:gd name="connsiteY8" fmla="*/ 3418725 h 5327257"/>
              <a:gd name="connsiteX9" fmla="*/ 4145012 w 5347497"/>
              <a:gd name="connsiteY9" fmla="*/ 4006511 h 5327257"/>
              <a:gd name="connsiteX10" fmla="*/ 3851200 w 5347497"/>
              <a:gd name="connsiteY10" fmla="*/ 5327257 h 5327257"/>
              <a:gd name="connsiteX11" fmla="*/ 2661610 w 5347497"/>
              <a:gd name="connsiteY11" fmla="*/ 4739465 h 5327257"/>
              <a:gd name="connsiteX12" fmla="*/ 1472020 w 5347497"/>
              <a:gd name="connsiteY12" fmla="*/ 5327257 h 5327257"/>
              <a:gd name="connsiteX13" fmla="*/ 1178208 w 5347497"/>
              <a:gd name="connsiteY13" fmla="*/ 4006511 h 5327257"/>
              <a:gd name="connsiteX14" fmla="*/ 286622 w 5347497"/>
              <a:gd name="connsiteY14" fmla="*/ 4170565 h 5327257"/>
              <a:gd name="connsiteX0" fmla="*/ 311055 w 5371930"/>
              <a:gd name="connsiteY0" fmla="*/ 4170565 h 5327257"/>
              <a:gd name="connsiteX1" fmla="*/ 495047 w 5371930"/>
              <a:gd name="connsiteY1" fmla="*/ 1255581 h 5327257"/>
              <a:gd name="connsiteX2" fmla="*/ 1917010 w 5371930"/>
              <a:gd name="connsiteY2" fmla="*/ 415689 h 5327257"/>
              <a:gd name="connsiteX3" fmla="*/ 3255003 w 5371930"/>
              <a:gd name="connsiteY3" fmla="*/ 2 h 5327257"/>
              <a:gd name="connsiteX4" fmla="*/ 4491606 w 5371930"/>
              <a:gd name="connsiteY4" fmla="*/ 413176 h 5327257"/>
              <a:gd name="connsiteX5" fmla="*/ 5371930 w 5371930"/>
              <a:gd name="connsiteY5" fmla="*/ 1601023 h 5327257"/>
              <a:gd name="connsiteX6" fmla="*/ 4829625 w 5371930"/>
              <a:gd name="connsiteY6" fmla="*/ 1038834 h 5327257"/>
              <a:gd name="connsiteX7" fmla="*/ 4535822 w 5371930"/>
              <a:gd name="connsiteY7" fmla="*/ 2359578 h 5327257"/>
              <a:gd name="connsiteX8" fmla="*/ 5359057 w 5371930"/>
              <a:gd name="connsiteY8" fmla="*/ 3418725 h 5327257"/>
              <a:gd name="connsiteX9" fmla="*/ 4169445 w 5371930"/>
              <a:gd name="connsiteY9" fmla="*/ 4006511 h 5327257"/>
              <a:gd name="connsiteX10" fmla="*/ 3875633 w 5371930"/>
              <a:gd name="connsiteY10" fmla="*/ 5327257 h 5327257"/>
              <a:gd name="connsiteX11" fmla="*/ 2686043 w 5371930"/>
              <a:gd name="connsiteY11" fmla="*/ 4739465 h 5327257"/>
              <a:gd name="connsiteX12" fmla="*/ 1496453 w 5371930"/>
              <a:gd name="connsiteY12" fmla="*/ 5327257 h 5327257"/>
              <a:gd name="connsiteX13" fmla="*/ 1202641 w 5371930"/>
              <a:gd name="connsiteY13" fmla="*/ 4006511 h 5327257"/>
              <a:gd name="connsiteX14" fmla="*/ 311055 w 5371930"/>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1172750 w 5342039"/>
              <a:gd name="connsiteY13" fmla="*/ 4006511 h 5327257"/>
              <a:gd name="connsiteX14" fmla="*/ 281164 w 5342039"/>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281164 w 5342039"/>
              <a:gd name="connsiteY13" fmla="*/ 4170565 h 5327257"/>
              <a:gd name="connsiteX0" fmla="*/ 110632 w 5171507"/>
              <a:gd name="connsiteY0" fmla="*/ 4170565 h 5361124"/>
              <a:gd name="connsiteX1" fmla="*/ 294624 w 5171507"/>
              <a:gd name="connsiteY1" fmla="*/ 1255581 h 5361124"/>
              <a:gd name="connsiteX2" fmla="*/ 1716587 w 5171507"/>
              <a:gd name="connsiteY2" fmla="*/ 415689 h 5361124"/>
              <a:gd name="connsiteX3" fmla="*/ 3054580 w 5171507"/>
              <a:gd name="connsiteY3" fmla="*/ 2 h 5361124"/>
              <a:gd name="connsiteX4" fmla="*/ 4291183 w 5171507"/>
              <a:gd name="connsiteY4" fmla="*/ 413176 h 5361124"/>
              <a:gd name="connsiteX5" fmla="*/ 5171507 w 5171507"/>
              <a:gd name="connsiteY5" fmla="*/ 1601023 h 5361124"/>
              <a:gd name="connsiteX6" fmla="*/ 4629202 w 5171507"/>
              <a:gd name="connsiteY6" fmla="*/ 1038834 h 5361124"/>
              <a:gd name="connsiteX7" fmla="*/ 4335399 w 5171507"/>
              <a:gd name="connsiteY7" fmla="*/ 2359578 h 5361124"/>
              <a:gd name="connsiteX8" fmla="*/ 5158634 w 5171507"/>
              <a:gd name="connsiteY8" fmla="*/ 3418725 h 5361124"/>
              <a:gd name="connsiteX9" fmla="*/ 3969022 w 5171507"/>
              <a:gd name="connsiteY9" fmla="*/ 4006511 h 5361124"/>
              <a:gd name="connsiteX10" fmla="*/ 3675210 w 5171507"/>
              <a:gd name="connsiteY10" fmla="*/ 5327257 h 5361124"/>
              <a:gd name="connsiteX11" fmla="*/ 2485620 w 5171507"/>
              <a:gd name="connsiteY11" fmla="*/ 4739465 h 5361124"/>
              <a:gd name="connsiteX12" fmla="*/ 1248617 w 5171507"/>
              <a:gd name="connsiteY12" fmla="*/ 5361124 h 5361124"/>
              <a:gd name="connsiteX13" fmla="*/ 110632 w 5171507"/>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2663414 w 5349301"/>
              <a:gd name="connsiteY11" fmla="*/ 4739465 h 5361124"/>
              <a:gd name="connsiteX12" fmla="*/ 1426411 w 5349301"/>
              <a:gd name="connsiteY12" fmla="*/ 5361124 h 5361124"/>
              <a:gd name="connsiteX13" fmla="*/ 288426 w 5349301"/>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1426411 w 5349301"/>
              <a:gd name="connsiteY11" fmla="*/ 5361124 h 5361124"/>
              <a:gd name="connsiteX12" fmla="*/ 288426 w 5349301"/>
              <a:gd name="connsiteY12"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4449058 w 5349301"/>
              <a:gd name="connsiteY10" fmla="*/ 5347577 h 5361124"/>
              <a:gd name="connsiteX11" fmla="*/ 1426411 w 5349301"/>
              <a:gd name="connsiteY11" fmla="*/ 5361124 h 5361124"/>
              <a:gd name="connsiteX12" fmla="*/ 288426 w 5349301"/>
              <a:gd name="connsiteY12" fmla="*/ 4170565 h 5361124"/>
              <a:gd name="connsiteX0" fmla="*/ 110632 w 5171507"/>
              <a:gd name="connsiteY0" fmla="*/ 4170565 h 5347577"/>
              <a:gd name="connsiteX1" fmla="*/ 294624 w 5171507"/>
              <a:gd name="connsiteY1" fmla="*/ 1255581 h 5347577"/>
              <a:gd name="connsiteX2" fmla="*/ 1716587 w 5171507"/>
              <a:gd name="connsiteY2" fmla="*/ 415689 h 5347577"/>
              <a:gd name="connsiteX3" fmla="*/ 3054580 w 5171507"/>
              <a:gd name="connsiteY3" fmla="*/ 2 h 5347577"/>
              <a:gd name="connsiteX4" fmla="*/ 4291183 w 5171507"/>
              <a:gd name="connsiteY4" fmla="*/ 413176 h 5347577"/>
              <a:gd name="connsiteX5" fmla="*/ 5171507 w 5171507"/>
              <a:gd name="connsiteY5" fmla="*/ 1601023 h 5347577"/>
              <a:gd name="connsiteX6" fmla="*/ 4629202 w 5171507"/>
              <a:gd name="connsiteY6" fmla="*/ 1038834 h 5347577"/>
              <a:gd name="connsiteX7" fmla="*/ 4335399 w 5171507"/>
              <a:gd name="connsiteY7" fmla="*/ 2359578 h 5347577"/>
              <a:gd name="connsiteX8" fmla="*/ 5158634 w 5171507"/>
              <a:gd name="connsiteY8" fmla="*/ 3418725 h 5347577"/>
              <a:gd name="connsiteX9" fmla="*/ 3969022 w 5171507"/>
              <a:gd name="connsiteY9" fmla="*/ 4006511 h 5347577"/>
              <a:gd name="connsiteX10" fmla="*/ 4271264 w 5171507"/>
              <a:gd name="connsiteY10" fmla="*/ 5347577 h 5347577"/>
              <a:gd name="connsiteX11" fmla="*/ 1248617 w 5171507"/>
              <a:gd name="connsiteY11" fmla="*/ 5347577 h 5347577"/>
              <a:gd name="connsiteX12" fmla="*/ 110632 w 517150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146112 w 5348597"/>
              <a:gd name="connsiteY9" fmla="*/ 40065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82569"/>
              <a:gd name="connsiteX1" fmla="*/ 471714 w 5348597"/>
              <a:gd name="connsiteY1" fmla="*/ 1255581 h 5382569"/>
              <a:gd name="connsiteX2" fmla="*/ 1893677 w 5348597"/>
              <a:gd name="connsiteY2" fmla="*/ 415689 h 5382569"/>
              <a:gd name="connsiteX3" fmla="*/ 3231670 w 5348597"/>
              <a:gd name="connsiteY3" fmla="*/ 2 h 5382569"/>
              <a:gd name="connsiteX4" fmla="*/ 4468273 w 5348597"/>
              <a:gd name="connsiteY4" fmla="*/ 413176 h 5382569"/>
              <a:gd name="connsiteX5" fmla="*/ 5348597 w 5348597"/>
              <a:gd name="connsiteY5" fmla="*/ 1601023 h 5382569"/>
              <a:gd name="connsiteX6" fmla="*/ 4806292 w 5348597"/>
              <a:gd name="connsiteY6" fmla="*/ 1038834 h 5382569"/>
              <a:gd name="connsiteX7" fmla="*/ 4512489 w 5348597"/>
              <a:gd name="connsiteY7" fmla="*/ 2359578 h 5382569"/>
              <a:gd name="connsiteX8" fmla="*/ 5335724 w 5348597"/>
              <a:gd name="connsiteY8" fmla="*/ 3418725 h 5382569"/>
              <a:gd name="connsiteX9" fmla="*/ 4823445 w 5348597"/>
              <a:gd name="connsiteY9" fmla="*/ 4927684 h 5382569"/>
              <a:gd name="connsiteX10" fmla="*/ 4448354 w 5348597"/>
              <a:gd name="connsiteY10" fmla="*/ 5347577 h 5382569"/>
              <a:gd name="connsiteX11" fmla="*/ 1425707 w 5348597"/>
              <a:gd name="connsiteY11" fmla="*/ 5347577 h 5382569"/>
              <a:gd name="connsiteX12" fmla="*/ 287722 w 5348597"/>
              <a:gd name="connsiteY12" fmla="*/ 4170565 h 5382569"/>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30218 w 5348597"/>
              <a:gd name="connsiteY9" fmla="*/ 49209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4806292 w 5352383"/>
              <a:gd name="connsiteY6" fmla="*/ 1038834 h 5347577"/>
              <a:gd name="connsiteX7" fmla="*/ 5352383 w 5352383"/>
              <a:gd name="connsiteY7" fmla="*/ 4330618 h 5347577"/>
              <a:gd name="connsiteX8" fmla="*/ 5254444 w 5352383"/>
              <a:gd name="connsiteY8" fmla="*/ 4312805 h 5347577"/>
              <a:gd name="connsiteX9" fmla="*/ 4857312 w 5352383"/>
              <a:gd name="connsiteY9" fmla="*/ 4859951 h 5347577"/>
              <a:gd name="connsiteX10" fmla="*/ 4448354 w 5352383"/>
              <a:gd name="connsiteY10" fmla="*/ 5347577 h 5347577"/>
              <a:gd name="connsiteX11" fmla="*/ 1425707 w 5352383"/>
              <a:gd name="connsiteY11" fmla="*/ 5347577 h 5347577"/>
              <a:gd name="connsiteX12" fmla="*/ 287722 w 5352383"/>
              <a:gd name="connsiteY12" fmla="*/ 4170565 h 5347577"/>
              <a:gd name="connsiteX0" fmla="*/ 287722 w 5355341"/>
              <a:gd name="connsiteY0" fmla="*/ 4170565 h 5347577"/>
              <a:gd name="connsiteX1" fmla="*/ 471714 w 5355341"/>
              <a:gd name="connsiteY1" fmla="*/ 1255581 h 5347577"/>
              <a:gd name="connsiteX2" fmla="*/ 1893677 w 5355341"/>
              <a:gd name="connsiteY2" fmla="*/ 415689 h 5347577"/>
              <a:gd name="connsiteX3" fmla="*/ 3231670 w 5355341"/>
              <a:gd name="connsiteY3" fmla="*/ 2 h 5347577"/>
              <a:gd name="connsiteX4" fmla="*/ 4468273 w 5355341"/>
              <a:gd name="connsiteY4" fmla="*/ 413176 h 5347577"/>
              <a:gd name="connsiteX5" fmla="*/ 5348597 w 5355341"/>
              <a:gd name="connsiteY5" fmla="*/ 1601023 h 5347577"/>
              <a:gd name="connsiteX6" fmla="*/ 4806292 w 5355341"/>
              <a:gd name="connsiteY6" fmla="*/ 1038834 h 5347577"/>
              <a:gd name="connsiteX7" fmla="*/ 5352383 w 5355341"/>
              <a:gd name="connsiteY7" fmla="*/ 4330618 h 5347577"/>
              <a:gd name="connsiteX8" fmla="*/ 5254444 w 5355341"/>
              <a:gd name="connsiteY8" fmla="*/ 4312805 h 5347577"/>
              <a:gd name="connsiteX9" fmla="*/ 4857312 w 5355341"/>
              <a:gd name="connsiteY9" fmla="*/ 4859951 h 5347577"/>
              <a:gd name="connsiteX10" fmla="*/ 4448354 w 5355341"/>
              <a:gd name="connsiteY10" fmla="*/ 5347577 h 5347577"/>
              <a:gd name="connsiteX11" fmla="*/ 1425707 w 5355341"/>
              <a:gd name="connsiteY11" fmla="*/ 5347577 h 5347577"/>
              <a:gd name="connsiteX12" fmla="*/ 287722 w 5355341"/>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4495 w 5345370"/>
              <a:gd name="connsiteY0" fmla="*/ 4235098 h 5412110"/>
              <a:gd name="connsiteX1" fmla="*/ 468487 w 5345370"/>
              <a:gd name="connsiteY1" fmla="*/ 1320114 h 5412110"/>
              <a:gd name="connsiteX2" fmla="*/ 2423850 w 5345370"/>
              <a:gd name="connsiteY2" fmla="*/ 1650932 h 5412110"/>
              <a:gd name="connsiteX3" fmla="*/ 3228443 w 5345370"/>
              <a:gd name="connsiteY3" fmla="*/ 64535 h 5412110"/>
              <a:gd name="connsiteX4" fmla="*/ 4465046 w 5345370"/>
              <a:gd name="connsiteY4" fmla="*/ 477709 h 5412110"/>
              <a:gd name="connsiteX5" fmla="*/ 5345370 w 5345370"/>
              <a:gd name="connsiteY5" fmla="*/ 1665556 h 5412110"/>
              <a:gd name="connsiteX6" fmla="*/ 5342383 w 5345370"/>
              <a:gd name="connsiteY6" fmla="*/ 4388378 h 5412110"/>
              <a:gd name="connsiteX7" fmla="*/ 5251217 w 5345370"/>
              <a:gd name="connsiteY7" fmla="*/ 4377338 h 5412110"/>
              <a:gd name="connsiteX8" fmla="*/ 4854085 w 5345370"/>
              <a:gd name="connsiteY8" fmla="*/ 4924484 h 5412110"/>
              <a:gd name="connsiteX9" fmla="*/ 4445127 w 5345370"/>
              <a:gd name="connsiteY9" fmla="*/ 5412110 h 5412110"/>
              <a:gd name="connsiteX10" fmla="*/ 1422480 w 5345370"/>
              <a:gd name="connsiteY10" fmla="*/ 5412110 h 5412110"/>
              <a:gd name="connsiteX11" fmla="*/ 284495 w 5345370"/>
              <a:gd name="connsiteY11" fmla="*/ 4235098 h 5412110"/>
              <a:gd name="connsiteX0" fmla="*/ 284495 w 5345370"/>
              <a:gd name="connsiteY0" fmla="*/ 3757797 h 4934809"/>
              <a:gd name="connsiteX1" fmla="*/ 468487 w 5345370"/>
              <a:gd name="connsiteY1" fmla="*/ 842813 h 4934809"/>
              <a:gd name="connsiteX2" fmla="*/ 2423850 w 5345370"/>
              <a:gd name="connsiteY2" fmla="*/ 1173631 h 4934809"/>
              <a:gd name="connsiteX3" fmla="*/ 2833588 w 5345370"/>
              <a:gd name="connsiteY3" fmla="*/ 1055816 h 4934809"/>
              <a:gd name="connsiteX4" fmla="*/ 4465046 w 5345370"/>
              <a:gd name="connsiteY4" fmla="*/ 408 h 4934809"/>
              <a:gd name="connsiteX5" fmla="*/ 5345370 w 5345370"/>
              <a:gd name="connsiteY5" fmla="*/ 1188255 h 4934809"/>
              <a:gd name="connsiteX6" fmla="*/ 5342383 w 5345370"/>
              <a:gd name="connsiteY6" fmla="*/ 3911077 h 4934809"/>
              <a:gd name="connsiteX7" fmla="*/ 5251217 w 5345370"/>
              <a:gd name="connsiteY7" fmla="*/ 3900037 h 4934809"/>
              <a:gd name="connsiteX8" fmla="*/ 4854085 w 5345370"/>
              <a:gd name="connsiteY8" fmla="*/ 4447183 h 4934809"/>
              <a:gd name="connsiteX9" fmla="*/ 4445127 w 5345370"/>
              <a:gd name="connsiteY9" fmla="*/ 4934809 h 4934809"/>
              <a:gd name="connsiteX10" fmla="*/ 1422480 w 5345370"/>
              <a:gd name="connsiteY10" fmla="*/ 4934809 h 4934809"/>
              <a:gd name="connsiteX11" fmla="*/ 284495 w 5345370"/>
              <a:gd name="connsiteY11" fmla="*/ 3757797 h 4934809"/>
              <a:gd name="connsiteX0" fmla="*/ 284495 w 5345370"/>
              <a:gd name="connsiteY0" fmla="*/ 3079822 h 4256834"/>
              <a:gd name="connsiteX1" fmla="*/ 468487 w 5345370"/>
              <a:gd name="connsiteY1" fmla="*/ 164838 h 4256834"/>
              <a:gd name="connsiteX2" fmla="*/ 2423850 w 5345370"/>
              <a:gd name="connsiteY2" fmla="*/ 495656 h 4256834"/>
              <a:gd name="connsiteX3" fmla="*/ 2833588 w 5345370"/>
              <a:gd name="connsiteY3" fmla="*/ 377841 h 4256834"/>
              <a:gd name="connsiteX4" fmla="*/ 3841592 w 5345370"/>
              <a:gd name="connsiteY4" fmla="*/ 354597 h 4256834"/>
              <a:gd name="connsiteX5" fmla="*/ 5345370 w 5345370"/>
              <a:gd name="connsiteY5" fmla="*/ 510280 h 4256834"/>
              <a:gd name="connsiteX6" fmla="*/ 5342383 w 5345370"/>
              <a:gd name="connsiteY6" fmla="*/ 3233102 h 4256834"/>
              <a:gd name="connsiteX7" fmla="*/ 5251217 w 5345370"/>
              <a:gd name="connsiteY7" fmla="*/ 3222062 h 4256834"/>
              <a:gd name="connsiteX8" fmla="*/ 4854085 w 5345370"/>
              <a:gd name="connsiteY8" fmla="*/ 3769208 h 4256834"/>
              <a:gd name="connsiteX9" fmla="*/ 4445127 w 5345370"/>
              <a:gd name="connsiteY9" fmla="*/ 4256834 h 4256834"/>
              <a:gd name="connsiteX10" fmla="*/ 1422480 w 5345370"/>
              <a:gd name="connsiteY10" fmla="*/ 4256834 h 4256834"/>
              <a:gd name="connsiteX11" fmla="*/ 284495 w 5345370"/>
              <a:gd name="connsiteY11" fmla="*/ 3079822 h 4256834"/>
              <a:gd name="connsiteX0" fmla="*/ 284495 w 5342433"/>
              <a:gd name="connsiteY0" fmla="*/ 3079822 h 4256834"/>
              <a:gd name="connsiteX1" fmla="*/ 468487 w 5342433"/>
              <a:gd name="connsiteY1" fmla="*/ 164838 h 4256834"/>
              <a:gd name="connsiteX2" fmla="*/ 2423850 w 5342433"/>
              <a:gd name="connsiteY2" fmla="*/ 495656 h 4256834"/>
              <a:gd name="connsiteX3" fmla="*/ 2833588 w 5342433"/>
              <a:gd name="connsiteY3" fmla="*/ 377841 h 4256834"/>
              <a:gd name="connsiteX4" fmla="*/ 3841592 w 5342433"/>
              <a:gd name="connsiteY4" fmla="*/ 354597 h 4256834"/>
              <a:gd name="connsiteX5" fmla="*/ 4902025 w 5342433"/>
              <a:gd name="connsiteY5" fmla="*/ 905134 h 4256834"/>
              <a:gd name="connsiteX6" fmla="*/ 5342383 w 5342433"/>
              <a:gd name="connsiteY6" fmla="*/ 3233102 h 4256834"/>
              <a:gd name="connsiteX7" fmla="*/ 5251217 w 5342433"/>
              <a:gd name="connsiteY7" fmla="*/ 3222062 h 4256834"/>
              <a:gd name="connsiteX8" fmla="*/ 4854085 w 5342433"/>
              <a:gd name="connsiteY8" fmla="*/ 3769208 h 4256834"/>
              <a:gd name="connsiteX9" fmla="*/ 4445127 w 5342433"/>
              <a:gd name="connsiteY9" fmla="*/ 4256834 h 4256834"/>
              <a:gd name="connsiteX10" fmla="*/ 1422480 w 5342433"/>
              <a:gd name="connsiteY10" fmla="*/ 4256834 h 4256834"/>
              <a:gd name="connsiteX11" fmla="*/ 284495 w 5342433"/>
              <a:gd name="connsiteY11" fmla="*/ 3079822 h 4256834"/>
              <a:gd name="connsiteX0" fmla="*/ 284495 w 5377076"/>
              <a:gd name="connsiteY0" fmla="*/ 3079822 h 4256834"/>
              <a:gd name="connsiteX1" fmla="*/ 468487 w 5377076"/>
              <a:gd name="connsiteY1" fmla="*/ 164838 h 4256834"/>
              <a:gd name="connsiteX2" fmla="*/ 2423850 w 5377076"/>
              <a:gd name="connsiteY2" fmla="*/ 495656 h 4256834"/>
              <a:gd name="connsiteX3" fmla="*/ 2833588 w 5377076"/>
              <a:gd name="connsiteY3" fmla="*/ 377841 h 4256834"/>
              <a:gd name="connsiteX4" fmla="*/ 3841592 w 5377076"/>
              <a:gd name="connsiteY4" fmla="*/ 354597 h 4256834"/>
              <a:gd name="connsiteX5" fmla="*/ 4902025 w 5377076"/>
              <a:gd name="connsiteY5" fmla="*/ 905134 h 4256834"/>
              <a:gd name="connsiteX6" fmla="*/ 5352816 w 5377076"/>
              <a:gd name="connsiteY6" fmla="*/ 710503 h 4256834"/>
              <a:gd name="connsiteX7" fmla="*/ 5342383 w 5377076"/>
              <a:gd name="connsiteY7" fmla="*/ 3233102 h 4256834"/>
              <a:gd name="connsiteX8" fmla="*/ 5251217 w 5377076"/>
              <a:gd name="connsiteY8" fmla="*/ 3222062 h 4256834"/>
              <a:gd name="connsiteX9" fmla="*/ 4854085 w 5377076"/>
              <a:gd name="connsiteY9" fmla="*/ 3769208 h 4256834"/>
              <a:gd name="connsiteX10" fmla="*/ 4445127 w 5377076"/>
              <a:gd name="connsiteY10" fmla="*/ 4256834 h 4256834"/>
              <a:gd name="connsiteX11" fmla="*/ 1422480 w 5377076"/>
              <a:gd name="connsiteY11" fmla="*/ 4256834 h 4256834"/>
              <a:gd name="connsiteX12" fmla="*/ 284495 w 5377076"/>
              <a:gd name="connsiteY12" fmla="*/ 3079822 h 4256834"/>
              <a:gd name="connsiteX0" fmla="*/ 284495 w 5381857"/>
              <a:gd name="connsiteY0" fmla="*/ 3079822 h 4256834"/>
              <a:gd name="connsiteX1" fmla="*/ 468487 w 5381857"/>
              <a:gd name="connsiteY1" fmla="*/ 164838 h 4256834"/>
              <a:gd name="connsiteX2" fmla="*/ 2423850 w 5381857"/>
              <a:gd name="connsiteY2" fmla="*/ 495656 h 4256834"/>
              <a:gd name="connsiteX3" fmla="*/ 2833588 w 5381857"/>
              <a:gd name="connsiteY3" fmla="*/ 377841 h 4256834"/>
              <a:gd name="connsiteX4" fmla="*/ 3841592 w 5381857"/>
              <a:gd name="connsiteY4" fmla="*/ 354597 h 4256834"/>
              <a:gd name="connsiteX5" fmla="*/ 4902025 w 5381857"/>
              <a:gd name="connsiteY5" fmla="*/ 905134 h 4256834"/>
              <a:gd name="connsiteX6" fmla="*/ 5352816 w 5381857"/>
              <a:gd name="connsiteY6" fmla="*/ 710503 h 4256834"/>
              <a:gd name="connsiteX7" fmla="*/ 5332033 w 5381857"/>
              <a:gd name="connsiteY7" fmla="*/ 1673394 h 4256834"/>
              <a:gd name="connsiteX8" fmla="*/ 5342383 w 5381857"/>
              <a:gd name="connsiteY8" fmla="*/ 3233102 h 4256834"/>
              <a:gd name="connsiteX9" fmla="*/ 5251217 w 5381857"/>
              <a:gd name="connsiteY9" fmla="*/ 3222062 h 4256834"/>
              <a:gd name="connsiteX10" fmla="*/ 4854085 w 5381857"/>
              <a:gd name="connsiteY10" fmla="*/ 3769208 h 4256834"/>
              <a:gd name="connsiteX11" fmla="*/ 4445127 w 5381857"/>
              <a:gd name="connsiteY11" fmla="*/ 4256834 h 4256834"/>
              <a:gd name="connsiteX12" fmla="*/ 1422480 w 5381857"/>
              <a:gd name="connsiteY12" fmla="*/ 4256834 h 4256834"/>
              <a:gd name="connsiteX13" fmla="*/ 284495 w 5381857"/>
              <a:gd name="connsiteY13"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42383 w 5381956"/>
              <a:gd name="connsiteY9" fmla="*/ 3233102 h 4256834"/>
              <a:gd name="connsiteX10" fmla="*/ 5251217 w 5381956"/>
              <a:gd name="connsiteY10" fmla="*/ 3222062 h 4256834"/>
              <a:gd name="connsiteX11" fmla="*/ 4854085 w 5381956"/>
              <a:gd name="connsiteY11" fmla="*/ 3769208 h 4256834"/>
              <a:gd name="connsiteX12" fmla="*/ 4445127 w 5381956"/>
              <a:gd name="connsiteY12" fmla="*/ 4256834 h 4256834"/>
              <a:gd name="connsiteX13" fmla="*/ 1422480 w 5381956"/>
              <a:gd name="connsiteY13" fmla="*/ 4256834 h 4256834"/>
              <a:gd name="connsiteX14" fmla="*/ 284495 w 5381956"/>
              <a:gd name="connsiteY14"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38959 w 5381956"/>
              <a:gd name="connsiteY9" fmla="*/ 1853503 h 4256834"/>
              <a:gd name="connsiteX10" fmla="*/ 5342383 w 5381956"/>
              <a:gd name="connsiteY10" fmla="*/ 3233102 h 4256834"/>
              <a:gd name="connsiteX11" fmla="*/ 5251217 w 5381956"/>
              <a:gd name="connsiteY11" fmla="*/ 3222062 h 4256834"/>
              <a:gd name="connsiteX12" fmla="*/ 4854085 w 5381956"/>
              <a:gd name="connsiteY12" fmla="*/ 3769208 h 4256834"/>
              <a:gd name="connsiteX13" fmla="*/ 4445127 w 5381956"/>
              <a:gd name="connsiteY13" fmla="*/ 4256834 h 4256834"/>
              <a:gd name="connsiteX14" fmla="*/ 1422480 w 5381956"/>
              <a:gd name="connsiteY14" fmla="*/ 4256834 h 4256834"/>
              <a:gd name="connsiteX15" fmla="*/ 284495 w 5381956"/>
              <a:gd name="connsiteY15" fmla="*/ 3079822 h 4256834"/>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3233102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4230629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445127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1422480 w 5381956"/>
              <a:gd name="connsiteY15" fmla="*/ 4256834 h 4322398"/>
              <a:gd name="connsiteX16" fmla="*/ 284495 w 5381956"/>
              <a:gd name="connsiteY16"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1422480 w 5381956"/>
              <a:gd name="connsiteY16" fmla="*/ 4256834 h 4322398"/>
              <a:gd name="connsiteX17" fmla="*/ 284495 w 5381956"/>
              <a:gd name="connsiteY17"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1422480 w 5381956"/>
              <a:gd name="connsiteY17" fmla="*/ 4256834 h 4322398"/>
              <a:gd name="connsiteX18" fmla="*/ 284495 w 5381956"/>
              <a:gd name="connsiteY18"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916789 w 5381956"/>
              <a:gd name="connsiteY17" fmla="*/ 4249907 h 4322398"/>
              <a:gd name="connsiteX18" fmla="*/ 284495 w 5381956"/>
              <a:gd name="connsiteY18" fmla="*/ 3079822 h 4322398"/>
              <a:gd name="connsiteX0" fmla="*/ 1091032 w 4934656"/>
              <a:gd name="connsiteY0" fmla="*/ 3339828 h 4339950"/>
              <a:gd name="connsiteX1" fmla="*/ 21187 w 4934656"/>
              <a:gd name="connsiteY1" fmla="*/ 182390 h 4339950"/>
              <a:gd name="connsiteX2" fmla="*/ 1976550 w 4934656"/>
              <a:gd name="connsiteY2" fmla="*/ 513208 h 4339950"/>
              <a:gd name="connsiteX3" fmla="*/ 2386288 w 4934656"/>
              <a:gd name="connsiteY3" fmla="*/ 395393 h 4339950"/>
              <a:gd name="connsiteX4" fmla="*/ 3394292 w 4934656"/>
              <a:gd name="connsiteY4" fmla="*/ 372149 h 4339950"/>
              <a:gd name="connsiteX5" fmla="*/ 4454725 w 4934656"/>
              <a:gd name="connsiteY5" fmla="*/ 922686 h 4339950"/>
              <a:gd name="connsiteX6" fmla="*/ 4905516 w 4934656"/>
              <a:gd name="connsiteY6" fmla="*/ 728055 h 4339950"/>
              <a:gd name="connsiteX7" fmla="*/ 4884733 w 4934656"/>
              <a:gd name="connsiteY7" fmla="*/ 1690946 h 4339950"/>
              <a:gd name="connsiteX8" fmla="*/ 4746188 w 4934656"/>
              <a:gd name="connsiteY8" fmla="*/ 1857201 h 4339950"/>
              <a:gd name="connsiteX9" fmla="*/ 4891659 w 4934656"/>
              <a:gd name="connsiteY9" fmla="*/ 1871055 h 4339950"/>
              <a:gd name="connsiteX10" fmla="*/ 4895083 w 4934656"/>
              <a:gd name="connsiteY10" fmla="*/ 4248181 h 4339950"/>
              <a:gd name="connsiteX11" fmla="*/ 4616880 w 4934656"/>
              <a:gd name="connsiteY11" fmla="*/ 4250996 h 4339950"/>
              <a:gd name="connsiteX12" fmla="*/ 4462203 w 4934656"/>
              <a:gd name="connsiteY12" fmla="*/ 4105415 h 4339950"/>
              <a:gd name="connsiteX13" fmla="*/ 4461954 w 4934656"/>
              <a:gd name="connsiteY13" fmla="*/ 4274386 h 4339950"/>
              <a:gd name="connsiteX14" fmla="*/ 1933714 w 4934656"/>
              <a:gd name="connsiteY14" fmla="*/ 4267892 h 4339950"/>
              <a:gd name="connsiteX15" fmla="*/ 1996059 w 4934656"/>
              <a:gd name="connsiteY15" fmla="*/ 4080855 h 4339950"/>
              <a:gd name="connsiteX16" fmla="*/ 1691259 w 4934656"/>
              <a:gd name="connsiteY16" fmla="*/ 4260964 h 4339950"/>
              <a:gd name="connsiteX17" fmla="*/ 469489 w 4934656"/>
              <a:gd name="connsiteY17" fmla="*/ 4267459 h 4339950"/>
              <a:gd name="connsiteX18" fmla="*/ 1091032 w 4934656"/>
              <a:gd name="connsiteY18" fmla="*/ 3339828 h 4339950"/>
              <a:gd name="connsiteX0" fmla="*/ 1085739 w 4929363"/>
              <a:gd name="connsiteY0" fmla="*/ 3239788 h 4239910"/>
              <a:gd name="connsiteX1" fmla="*/ 1048657 w 4929363"/>
              <a:gd name="connsiteY1" fmla="*/ 1840288 h 4239910"/>
              <a:gd name="connsiteX2" fmla="*/ 15894 w 4929363"/>
              <a:gd name="connsiteY2" fmla="*/ 82350 h 4239910"/>
              <a:gd name="connsiteX3" fmla="*/ 1971257 w 4929363"/>
              <a:gd name="connsiteY3" fmla="*/ 413168 h 4239910"/>
              <a:gd name="connsiteX4" fmla="*/ 2380995 w 4929363"/>
              <a:gd name="connsiteY4" fmla="*/ 295353 h 4239910"/>
              <a:gd name="connsiteX5" fmla="*/ 3388999 w 4929363"/>
              <a:gd name="connsiteY5" fmla="*/ 272109 h 4239910"/>
              <a:gd name="connsiteX6" fmla="*/ 4449432 w 4929363"/>
              <a:gd name="connsiteY6" fmla="*/ 822646 h 4239910"/>
              <a:gd name="connsiteX7" fmla="*/ 4900223 w 4929363"/>
              <a:gd name="connsiteY7" fmla="*/ 628015 h 4239910"/>
              <a:gd name="connsiteX8" fmla="*/ 4879440 w 4929363"/>
              <a:gd name="connsiteY8" fmla="*/ 1590906 h 4239910"/>
              <a:gd name="connsiteX9" fmla="*/ 4740895 w 4929363"/>
              <a:gd name="connsiteY9" fmla="*/ 1757161 h 4239910"/>
              <a:gd name="connsiteX10" fmla="*/ 4886366 w 4929363"/>
              <a:gd name="connsiteY10" fmla="*/ 1771015 h 4239910"/>
              <a:gd name="connsiteX11" fmla="*/ 4889790 w 4929363"/>
              <a:gd name="connsiteY11" fmla="*/ 4148141 h 4239910"/>
              <a:gd name="connsiteX12" fmla="*/ 4611587 w 4929363"/>
              <a:gd name="connsiteY12" fmla="*/ 4150956 h 4239910"/>
              <a:gd name="connsiteX13" fmla="*/ 4456910 w 4929363"/>
              <a:gd name="connsiteY13" fmla="*/ 4005375 h 4239910"/>
              <a:gd name="connsiteX14" fmla="*/ 4456661 w 4929363"/>
              <a:gd name="connsiteY14" fmla="*/ 4174346 h 4239910"/>
              <a:gd name="connsiteX15" fmla="*/ 1928421 w 4929363"/>
              <a:gd name="connsiteY15" fmla="*/ 4167852 h 4239910"/>
              <a:gd name="connsiteX16" fmla="*/ 1990766 w 4929363"/>
              <a:gd name="connsiteY16" fmla="*/ 3980815 h 4239910"/>
              <a:gd name="connsiteX17" fmla="*/ 1685966 w 4929363"/>
              <a:gd name="connsiteY17" fmla="*/ 4160924 h 4239910"/>
              <a:gd name="connsiteX18" fmla="*/ 464196 w 4929363"/>
              <a:gd name="connsiteY18" fmla="*/ 4167419 h 4239910"/>
              <a:gd name="connsiteX19" fmla="*/ 1085739 w 4929363"/>
              <a:gd name="connsiteY19" fmla="*/ 3239788 h 4239910"/>
              <a:gd name="connsiteX0" fmla="*/ 667169 w 4510793"/>
              <a:gd name="connsiteY0" fmla="*/ 3014935 h 4015057"/>
              <a:gd name="connsiteX1" fmla="*/ 630087 w 4510793"/>
              <a:gd name="connsiteY1" fmla="*/ 1615435 h 4015057"/>
              <a:gd name="connsiteX2" fmla="*/ 1176742 w 4510793"/>
              <a:gd name="connsiteY2" fmla="*/ 633352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267727 w 4510793"/>
              <a:gd name="connsiteY2" fmla="*/ 665197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5155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9704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38181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24533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84799 w 4510226"/>
              <a:gd name="connsiteY0" fmla="*/ 3037682 h 4015057"/>
              <a:gd name="connsiteX1" fmla="*/ 634070 w 4510226"/>
              <a:gd name="connsiteY1" fmla="*/ 1624533 h 4015057"/>
              <a:gd name="connsiteX2" fmla="*/ 1180724 w 4510226"/>
              <a:gd name="connsiteY2" fmla="*/ 628803 h 4015057"/>
              <a:gd name="connsiteX3" fmla="*/ 1552120 w 4510226"/>
              <a:gd name="connsiteY3" fmla="*/ 188315 h 4015057"/>
              <a:gd name="connsiteX4" fmla="*/ 1961858 w 4510226"/>
              <a:gd name="connsiteY4" fmla="*/ 70500 h 4015057"/>
              <a:gd name="connsiteX5" fmla="*/ 2969862 w 4510226"/>
              <a:gd name="connsiteY5" fmla="*/ 47256 h 4015057"/>
              <a:gd name="connsiteX6" fmla="*/ 4030295 w 4510226"/>
              <a:gd name="connsiteY6" fmla="*/ 597793 h 4015057"/>
              <a:gd name="connsiteX7" fmla="*/ 4481086 w 4510226"/>
              <a:gd name="connsiteY7" fmla="*/ 403162 h 4015057"/>
              <a:gd name="connsiteX8" fmla="*/ 4460303 w 4510226"/>
              <a:gd name="connsiteY8" fmla="*/ 1366053 h 4015057"/>
              <a:gd name="connsiteX9" fmla="*/ 4321758 w 4510226"/>
              <a:gd name="connsiteY9" fmla="*/ 1532308 h 4015057"/>
              <a:gd name="connsiteX10" fmla="*/ 4467229 w 4510226"/>
              <a:gd name="connsiteY10" fmla="*/ 1546162 h 4015057"/>
              <a:gd name="connsiteX11" fmla="*/ 4470653 w 4510226"/>
              <a:gd name="connsiteY11" fmla="*/ 3923288 h 4015057"/>
              <a:gd name="connsiteX12" fmla="*/ 4192450 w 4510226"/>
              <a:gd name="connsiteY12" fmla="*/ 3926103 h 4015057"/>
              <a:gd name="connsiteX13" fmla="*/ 4037773 w 4510226"/>
              <a:gd name="connsiteY13" fmla="*/ 3780522 h 4015057"/>
              <a:gd name="connsiteX14" fmla="*/ 4037524 w 4510226"/>
              <a:gd name="connsiteY14" fmla="*/ 3949493 h 4015057"/>
              <a:gd name="connsiteX15" fmla="*/ 1509284 w 4510226"/>
              <a:gd name="connsiteY15" fmla="*/ 3942999 h 4015057"/>
              <a:gd name="connsiteX16" fmla="*/ 1571629 w 4510226"/>
              <a:gd name="connsiteY16" fmla="*/ 3755962 h 4015057"/>
              <a:gd name="connsiteX17" fmla="*/ 1266829 w 4510226"/>
              <a:gd name="connsiteY17" fmla="*/ 3936071 h 4015057"/>
              <a:gd name="connsiteX18" fmla="*/ 45059 w 4510226"/>
              <a:gd name="connsiteY18" fmla="*/ 3942566 h 4015057"/>
              <a:gd name="connsiteX19" fmla="*/ 684799 w 4510226"/>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58012 w 4501409"/>
              <a:gd name="connsiteY17" fmla="*/ 3936071 h 4015057"/>
              <a:gd name="connsiteX18" fmla="*/ 45340 w 4501409"/>
              <a:gd name="connsiteY18" fmla="*/ 3942566 h 4015057"/>
              <a:gd name="connsiteX19" fmla="*/ 675982 w 4501409"/>
              <a:gd name="connsiteY19" fmla="*/ 3037682 h 4015057"/>
              <a:gd name="connsiteX0" fmla="*/ 675982 w 4501409"/>
              <a:gd name="connsiteY0" fmla="*/ 3037682 h 4081647"/>
              <a:gd name="connsiteX1" fmla="*/ 625253 w 4501409"/>
              <a:gd name="connsiteY1" fmla="*/ 1624533 h 4081647"/>
              <a:gd name="connsiteX2" fmla="*/ 1171907 w 4501409"/>
              <a:gd name="connsiteY2" fmla="*/ 628803 h 4081647"/>
              <a:gd name="connsiteX3" fmla="*/ 1543303 w 4501409"/>
              <a:gd name="connsiteY3" fmla="*/ 188315 h 4081647"/>
              <a:gd name="connsiteX4" fmla="*/ 1953041 w 4501409"/>
              <a:gd name="connsiteY4" fmla="*/ 70500 h 4081647"/>
              <a:gd name="connsiteX5" fmla="*/ 2961045 w 4501409"/>
              <a:gd name="connsiteY5" fmla="*/ 47256 h 4081647"/>
              <a:gd name="connsiteX6" fmla="*/ 4021478 w 4501409"/>
              <a:gd name="connsiteY6" fmla="*/ 597793 h 4081647"/>
              <a:gd name="connsiteX7" fmla="*/ 4472269 w 4501409"/>
              <a:gd name="connsiteY7" fmla="*/ 403162 h 4081647"/>
              <a:gd name="connsiteX8" fmla="*/ 4451486 w 4501409"/>
              <a:gd name="connsiteY8" fmla="*/ 1366053 h 4081647"/>
              <a:gd name="connsiteX9" fmla="*/ 4312941 w 4501409"/>
              <a:gd name="connsiteY9" fmla="*/ 1532308 h 4081647"/>
              <a:gd name="connsiteX10" fmla="*/ 4458412 w 4501409"/>
              <a:gd name="connsiteY10" fmla="*/ 1546162 h 4081647"/>
              <a:gd name="connsiteX11" fmla="*/ 4461836 w 4501409"/>
              <a:gd name="connsiteY11" fmla="*/ 3923288 h 4081647"/>
              <a:gd name="connsiteX12" fmla="*/ 4183633 w 4501409"/>
              <a:gd name="connsiteY12" fmla="*/ 3926103 h 4081647"/>
              <a:gd name="connsiteX13" fmla="*/ 4028956 w 4501409"/>
              <a:gd name="connsiteY13" fmla="*/ 3780522 h 4081647"/>
              <a:gd name="connsiteX14" fmla="*/ 4028707 w 4501409"/>
              <a:gd name="connsiteY14" fmla="*/ 3949493 h 4081647"/>
              <a:gd name="connsiteX15" fmla="*/ 1500467 w 4501409"/>
              <a:gd name="connsiteY15" fmla="*/ 3942999 h 4081647"/>
              <a:gd name="connsiteX16" fmla="*/ 1562812 w 4501409"/>
              <a:gd name="connsiteY16" fmla="*/ 3755962 h 4081647"/>
              <a:gd name="connsiteX17" fmla="*/ 1308054 w 4501409"/>
              <a:gd name="connsiteY17" fmla="*/ 4081647 h 4081647"/>
              <a:gd name="connsiteX18" fmla="*/ 45340 w 4501409"/>
              <a:gd name="connsiteY18" fmla="*/ 3942566 h 4081647"/>
              <a:gd name="connsiteX19" fmla="*/ 675982 w 4501409"/>
              <a:gd name="connsiteY19" fmla="*/ 3037682 h 408164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76459 w 4501409"/>
              <a:gd name="connsiteY16" fmla="*/ 3760511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461836 w 4501409"/>
              <a:gd name="connsiteY11" fmla="*/ 39232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31471"/>
              <a:gd name="connsiteX1" fmla="*/ 625253 w 4501409"/>
              <a:gd name="connsiteY1" fmla="*/ 1624533 h 4031471"/>
              <a:gd name="connsiteX2" fmla="*/ 1171907 w 4501409"/>
              <a:gd name="connsiteY2" fmla="*/ 628803 h 4031471"/>
              <a:gd name="connsiteX3" fmla="*/ 1543303 w 4501409"/>
              <a:gd name="connsiteY3" fmla="*/ 188315 h 4031471"/>
              <a:gd name="connsiteX4" fmla="*/ 1953041 w 4501409"/>
              <a:gd name="connsiteY4" fmla="*/ 70500 h 4031471"/>
              <a:gd name="connsiteX5" fmla="*/ 2961045 w 4501409"/>
              <a:gd name="connsiteY5" fmla="*/ 47256 h 4031471"/>
              <a:gd name="connsiteX6" fmla="*/ 4021478 w 4501409"/>
              <a:gd name="connsiteY6" fmla="*/ 597793 h 4031471"/>
              <a:gd name="connsiteX7" fmla="*/ 4472269 w 4501409"/>
              <a:gd name="connsiteY7" fmla="*/ 403162 h 4031471"/>
              <a:gd name="connsiteX8" fmla="*/ 4451486 w 4501409"/>
              <a:gd name="connsiteY8" fmla="*/ 1366053 h 4031471"/>
              <a:gd name="connsiteX9" fmla="*/ 4312941 w 4501409"/>
              <a:gd name="connsiteY9" fmla="*/ 1532308 h 4031471"/>
              <a:gd name="connsiteX10" fmla="*/ 4458412 w 4501409"/>
              <a:gd name="connsiteY10" fmla="*/ 1546162 h 4031471"/>
              <a:gd name="connsiteX11" fmla="*/ 4307162 w 4501409"/>
              <a:gd name="connsiteY11" fmla="*/ 3618488 h 4031471"/>
              <a:gd name="connsiteX12" fmla="*/ 4183633 w 4501409"/>
              <a:gd name="connsiteY12" fmla="*/ 3944300 h 4031471"/>
              <a:gd name="connsiteX13" fmla="*/ 4001661 w 4501409"/>
              <a:gd name="connsiteY13" fmla="*/ 3785072 h 4031471"/>
              <a:gd name="connsiteX14" fmla="*/ 4051453 w 4501409"/>
              <a:gd name="connsiteY14" fmla="*/ 3940394 h 4031471"/>
              <a:gd name="connsiteX15" fmla="*/ 1500467 w 4501409"/>
              <a:gd name="connsiteY15" fmla="*/ 3942999 h 4031471"/>
              <a:gd name="connsiteX16" fmla="*/ 1576459 w 4501409"/>
              <a:gd name="connsiteY16" fmla="*/ 3760511 h 4031471"/>
              <a:gd name="connsiteX17" fmla="*/ 1248913 w 4501409"/>
              <a:gd name="connsiteY17" fmla="*/ 3940620 h 4031471"/>
              <a:gd name="connsiteX18" fmla="*/ 45340 w 4501409"/>
              <a:gd name="connsiteY18" fmla="*/ 3942566 h 4031471"/>
              <a:gd name="connsiteX19" fmla="*/ 675982 w 4501409"/>
              <a:gd name="connsiteY19" fmla="*/ 3037682 h 4031471"/>
              <a:gd name="connsiteX0" fmla="*/ 675982 w 4501409"/>
              <a:gd name="connsiteY0" fmla="*/ 3037682 h 4027575"/>
              <a:gd name="connsiteX1" fmla="*/ 625253 w 4501409"/>
              <a:gd name="connsiteY1" fmla="*/ 1624533 h 4027575"/>
              <a:gd name="connsiteX2" fmla="*/ 1171907 w 4501409"/>
              <a:gd name="connsiteY2" fmla="*/ 628803 h 4027575"/>
              <a:gd name="connsiteX3" fmla="*/ 1543303 w 4501409"/>
              <a:gd name="connsiteY3" fmla="*/ 188315 h 4027575"/>
              <a:gd name="connsiteX4" fmla="*/ 1953041 w 4501409"/>
              <a:gd name="connsiteY4" fmla="*/ 70500 h 4027575"/>
              <a:gd name="connsiteX5" fmla="*/ 2961045 w 4501409"/>
              <a:gd name="connsiteY5" fmla="*/ 47256 h 4027575"/>
              <a:gd name="connsiteX6" fmla="*/ 4021478 w 4501409"/>
              <a:gd name="connsiteY6" fmla="*/ 597793 h 4027575"/>
              <a:gd name="connsiteX7" fmla="*/ 4472269 w 4501409"/>
              <a:gd name="connsiteY7" fmla="*/ 403162 h 4027575"/>
              <a:gd name="connsiteX8" fmla="*/ 4451486 w 4501409"/>
              <a:gd name="connsiteY8" fmla="*/ 1366053 h 4027575"/>
              <a:gd name="connsiteX9" fmla="*/ 4312941 w 4501409"/>
              <a:gd name="connsiteY9" fmla="*/ 1532308 h 4027575"/>
              <a:gd name="connsiteX10" fmla="*/ 4458412 w 4501409"/>
              <a:gd name="connsiteY10" fmla="*/ 1546162 h 4027575"/>
              <a:gd name="connsiteX11" fmla="*/ 4307162 w 4501409"/>
              <a:gd name="connsiteY11" fmla="*/ 3618488 h 4027575"/>
              <a:gd name="connsiteX12" fmla="*/ 4192732 w 4501409"/>
              <a:gd name="connsiteY12" fmla="*/ 3939751 h 4027575"/>
              <a:gd name="connsiteX13" fmla="*/ 4001661 w 4501409"/>
              <a:gd name="connsiteY13" fmla="*/ 3785072 h 4027575"/>
              <a:gd name="connsiteX14" fmla="*/ 4051453 w 4501409"/>
              <a:gd name="connsiteY14" fmla="*/ 3940394 h 4027575"/>
              <a:gd name="connsiteX15" fmla="*/ 1500467 w 4501409"/>
              <a:gd name="connsiteY15" fmla="*/ 3942999 h 4027575"/>
              <a:gd name="connsiteX16" fmla="*/ 1576459 w 4501409"/>
              <a:gd name="connsiteY16" fmla="*/ 3760511 h 4027575"/>
              <a:gd name="connsiteX17" fmla="*/ 1248913 w 4501409"/>
              <a:gd name="connsiteY17" fmla="*/ 3940620 h 4027575"/>
              <a:gd name="connsiteX18" fmla="*/ 45340 w 4501409"/>
              <a:gd name="connsiteY18" fmla="*/ 3942566 h 4027575"/>
              <a:gd name="connsiteX19" fmla="*/ 675982 w 4501409"/>
              <a:gd name="connsiteY19" fmla="*/ 3037682 h 4027575"/>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307162 w 4501409"/>
              <a:gd name="connsiteY11" fmla="*/ 3618488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79700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2221"/>
              <a:gd name="connsiteY0" fmla="*/ 3037682 h 3943081"/>
              <a:gd name="connsiteX1" fmla="*/ 625253 w 4502221"/>
              <a:gd name="connsiteY1" fmla="*/ 1624533 h 3943081"/>
              <a:gd name="connsiteX2" fmla="*/ 1171907 w 4502221"/>
              <a:gd name="connsiteY2" fmla="*/ 628803 h 3943081"/>
              <a:gd name="connsiteX3" fmla="*/ 1543303 w 4502221"/>
              <a:gd name="connsiteY3" fmla="*/ 188315 h 3943081"/>
              <a:gd name="connsiteX4" fmla="*/ 1953041 w 4502221"/>
              <a:gd name="connsiteY4" fmla="*/ 70500 h 3943081"/>
              <a:gd name="connsiteX5" fmla="*/ 2961045 w 4502221"/>
              <a:gd name="connsiteY5" fmla="*/ 47256 h 3943081"/>
              <a:gd name="connsiteX6" fmla="*/ 4021478 w 4502221"/>
              <a:gd name="connsiteY6" fmla="*/ 597793 h 3943081"/>
              <a:gd name="connsiteX7" fmla="*/ 4472269 w 4502221"/>
              <a:gd name="connsiteY7" fmla="*/ 403162 h 3943081"/>
              <a:gd name="connsiteX8" fmla="*/ 4451486 w 4502221"/>
              <a:gd name="connsiteY8" fmla="*/ 1379700 h 3943081"/>
              <a:gd name="connsiteX9" fmla="*/ 4312941 w 4502221"/>
              <a:gd name="connsiteY9" fmla="*/ 1532308 h 3943081"/>
              <a:gd name="connsiteX10" fmla="*/ 4458412 w 4502221"/>
              <a:gd name="connsiteY10" fmla="*/ 1546162 h 3943081"/>
              <a:gd name="connsiteX11" fmla="*/ 4457287 w 4502221"/>
              <a:gd name="connsiteY11" fmla="*/ 3936936 h 3943081"/>
              <a:gd name="connsiteX12" fmla="*/ 4192732 w 4502221"/>
              <a:gd name="connsiteY12" fmla="*/ 3939751 h 3943081"/>
              <a:gd name="connsiteX13" fmla="*/ 4001661 w 4502221"/>
              <a:gd name="connsiteY13" fmla="*/ 3785072 h 3943081"/>
              <a:gd name="connsiteX14" fmla="*/ 4051453 w 4502221"/>
              <a:gd name="connsiteY14" fmla="*/ 3940394 h 3943081"/>
              <a:gd name="connsiteX15" fmla="*/ 1500467 w 4502221"/>
              <a:gd name="connsiteY15" fmla="*/ 3942999 h 3943081"/>
              <a:gd name="connsiteX16" fmla="*/ 1576459 w 4502221"/>
              <a:gd name="connsiteY16" fmla="*/ 3760511 h 3943081"/>
              <a:gd name="connsiteX17" fmla="*/ 1248913 w 4502221"/>
              <a:gd name="connsiteY17" fmla="*/ 3940620 h 3943081"/>
              <a:gd name="connsiteX18" fmla="*/ 45340 w 4502221"/>
              <a:gd name="connsiteY18" fmla="*/ 3942566 h 3943081"/>
              <a:gd name="connsiteX19" fmla="*/ 675982 w 4502221"/>
              <a:gd name="connsiteY19" fmla="*/ 3037682 h 3943081"/>
              <a:gd name="connsiteX0" fmla="*/ 675982 w 4495136"/>
              <a:gd name="connsiteY0" fmla="*/ 3037682 h 3943081"/>
              <a:gd name="connsiteX1" fmla="*/ 625253 w 4495136"/>
              <a:gd name="connsiteY1" fmla="*/ 1624533 h 3943081"/>
              <a:gd name="connsiteX2" fmla="*/ 1171907 w 4495136"/>
              <a:gd name="connsiteY2" fmla="*/ 628803 h 3943081"/>
              <a:gd name="connsiteX3" fmla="*/ 1543303 w 4495136"/>
              <a:gd name="connsiteY3" fmla="*/ 188315 h 3943081"/>
              <a:gd name="connsiteX4" fmla="*/ 1953041 w 4495136"/>
              <a:gd name="connsiteY4" fmla="*/ 70500 h 3943081"/>
              <a:gd name="connsiteX5" fmla="*/ 2961045 w 4495136"/>
              <a:gd name="connsiteY5" fmla="*/ 47256 h 3943081"/>
              <a:gd name="connsiteX6" fmla="*/ 4021478 w 4495136"/>
              <a:gd name="connsiteY6" fmla="*/ 597793 h 3943081"/>
              <a:gd name="connsiteX7" fmla="*/ 4463171 w 4495136"/>
              <a:gd name="connsiteY7" fmla="*/ 394064 h 3943081"/>
              <a:gd name="connsiteX8" fmla="*/ 4451486 w 4495136"/>
              <a:gd name="connsiteY8" fmla="*/ 1379700 h 3943081"/>
              <a:gd name="connsiteX9" fmla="*/ 4312941 w 4495136"/>
              <a:gd name="connsiteY9" fmla="*/ 1532308 h 3943081"/>
              <a:gd name="connsiteX10" fmla="*/ 4458412 w 4495136"/>
              <a:gd name="connsiteY10" fmla="*/ 1546162 h 3943081"/>
              <a:gd name="connsiteX11" fmla="*/ 4457287 w 4495136"/>
              <a:gd name="connsiteY11" fmla="*/ 3936936 h 3943081"/>
              <a:gd name="connsiteX12" fmla="*/ 4192732 w 4495136"/>
              <a:gd name="connsiteY12" fmla="*/ 3939751 h 3943081"/>
              <a:gd name="connsiteX13" fmla="*/ 4001661 w 4495136"/>
              <a:gd name="connsiteY13" fmla="*/ 3785072 h 3943081"/>
              <a:gd name="connsiteX14" fmla="*/ 4051453 w 4495136"/>
              <a:gd name="connsiteY14" fmla="*/ 3940394 h 3943081"/>
              <a:gd name="connsiteX15" fmla="*/ 1500467 w 4495136"/>
              <a:gd name="connsiteY15" fmla="*/ 3942999 h 3943081"/>
              <a:gd name="connsiteX16" fmla="*/ 1576459 w 4495136"/>
              <a:gd name="connsiteY16" fmla="*/ 3760511 h 3943081"/>
              <a:gd name="connsiteX17" fmla="*/ 1248913 w 4495136"/>
              <a:gd name="connsiteY17" fmla="*/ 3940620 h 3943081"/>
              <a:gd name="connsiteX18" fmla="*/ 45340 w 4495136"/>
              <a:gd name="connsiteY18" fmla="*/ 3942566 h 3943081"/>
              <a:gd name="connsiteX19" fmla="*/ 675982 w 4495136"/>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234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143828 h 4049227"/>
              <a:gd name="connsiteX1" fmla="*/ 625253 w 4463171"/>
              <a:gd name="connsiteY1" fmla="*/ 1730679 h 4049227"/>
              <a:gd name="connsiteX2" fmla="*/ 1171907 w 4463171"/>
              <a:gd name="connsiteY2" fmla="*/ 734949 h 4049227"/>
              <a:gd name="connsiteX3" fmla="*/ 1543303 w 4463171"/>
              <a:gd name="connsiteY3" fmla="*/ 294461 h 4049227"/>
              <a:gd name="connsiteX4" fmla="*/ 1953041 w 4463171"/>
              <a:gd name="connsiteY4" fmla="*/ 176646 h 4049227"/>
              <a:gd name="connsiteX5" fmla="*/ 2961045 w 4463171"/>
              <a:gd name="connsiteY5" fmla="*/ 153402 h 4049227"/>
              <a:gd name="connsiteX6" fmla="*/ 4021478 w 4463171"/>
              <a:gd name="connsiteY6" fmla="*/ 713039 h 4049227"/>
              <a:gd name="connsiteX7" fmla="*/ 4463171 w 4463171"/>
              <a:gd name="connsiteY7" fmla="*/ 500210 h 4049227"/>
              <a:gd name="connsiteX8" fmla="*/ 4451486 w 4463171"/>
              <a:gd name="connsiteY8" fmla="*/ 1485846 h 4049227"/>
              <a:gd name="connsiteX9" fmla="*/ 4312941 w 4463171"/>
              <a:gd name="connsiteY9" fmla="*/ 1638454 h 4049227"/>
              <a:gd name="connsiteX10" fmla="*/ 4458412 w 4463171"/>
              <a:gd name="connsiteY10" fmla="*/ 1652308 h 4049227"/>
              <a:gd name="connsiteX11" fmla="*/ 4457287 w 4463171"/>
              <a:gd name="connsiteY11" fmla="*/ 4043082 h 4049227"/>
              <a:gd name="connsiteX12" fmla="*/ 4192732 w 4463171"/>
              <a:gd name="connsiteY12" fmla="*/ 4045897 h 4049227"/>
              <a:gd name="connsiteX13" fmla="*/ 4001661 w 4463171"/>
              <a:gd name="connsiteY13" fmla="*/ 3891218 h 4049227"/>
              <a:gd name="connsiteX14" fmla="*/ 4051453 w 4463171"/>
              <a:gd name="connsiteY14" fmla="*/ 4046540 h 4049227"/>
              <a:gd name="connsiteX15" fmla="*/ 1500467 w 4463171"/>
              <a:gd name="connsiteY15" fmla="*/ 4049145 h 4049227"/>
              <a:gd name="connsiteX16" fmla="*/ 1576459 w 4463171"/>
              <a:gd name="connsiteY16" fmla="*/ 3866657 h 4049227"/>
              <a:gd name="connsiteX17" fmla="*/ 1248913 w 4463171"/>
              <a:gd name="connsiteY17" fmla="*/ 4046766 h 4049227"/>
              <a:gd name="connsiteX18" fmla="*/ 45340 w 4463171"/>
              <a:gd name="connsiteY18" fmla="*/ 4048712 h 4049227"/>
              <a:gd name="connsiteX19" fmla="*/ 675982 w 4463171"/>
              <a:gd name="connsiteY19" fmla="*/ 3143828 h 4049227"/>
              <a:gd name="connsiteX0" fmla="*/ 675982 w 4463171"/>
              <a:gd name="connsiteY0" fmla="*/ 3637517 h 4542916"/>
              <a:gd name="connsiteX1" fmla="*/ 625253 w 4463171"/>
              <a:gd name="connsiteY1" fmla="*/ 2224368 h 4542916"/>
              <a:gd name="connsiteX2" fmla="*/ 1171907 w 4463171"/>
              <a:gd name="connsiteY2" fmla="*/ 1228638 h 4542916"/>
              <a:gd name="connsiteX3" fmla="*/ 1543303 w 4463171"/>
              <a:gd name="connsiteY3" fmla="*/ 788150 h 4542916"/>
              <a:gd name="connsiteX4" fmla="*/ 1953041 w 4463171"/>
              <a:gd name="connsiteY4" fmla="*/ 670335 h 4542916"/>
              <a:gd name="connsiteX5" fmla="*/ 2961045 w 4463171"/>
              <a:gd name="connsiteY5" fmla="*/ 647091 h 4542916"/>
              <a:gd name="connsiteX6" fmla="*/ 4021478 w 4463171"/>
              <a:gd name="connsiteY6" fmla="*/ 1206728 h 4542916"/>
              <a:gd name="connsiteX7" fmla="*/ 4463171 w 4463171"/>
              <a:gd name="connsiteY7" fmla="*/ 993899 h 4542916"/>
              <a:gd name="connsiteX8" fmla="*/ 4451486 w 4463171"/>
              <a:gd name="connsiteY8" fmla="*/ 1979535 h 4542916"/>
              <a:gd name="connsiteX9" fmla="*/ 4312941 w 4463171"/>
              <a:gd name="connsiteY9" fmla="*/ 2132143 h 4542916"/>
              <a:gd name="connsiteX10" fmla="*/ 4458412 w 4463171"/>
              <a:gd name="connsiteY10" fmla="*/ 2145997 h 4542916"/>
              <a:gd name="connsiteX11" fmla="*/ 4457287 w 4463171"/>
              <a:gd name="connsiteY11" fmla="*/ 4536771 h 4542916"/>
              <a:gd name="connsiteX12" fmla="*/ 4192732 w 4463171"/>
              <a:gd name="connsiteY12" fmla="*/ 4539586 h 4542916"/>
              <a:gd name="connsiteX13" fmla="*/ 4001661 w 4463171"/>
              <a:gd name="connsiteY13" fmla="*/ 4384907 h 4542916"/>
              <a:gd name="connsiteX14" fmla="*/ 4051453 w 4463171"/>
              <a:gd name="connsiteY14" fmla="*/ 4540229 h 4542916"/>
              <a:gd name="connsiteX15" fmla="*/ 1500467 w 4463171"/>
              <a:gd name="connsiteY15" fmla="*/ 4542834 h 4542916"/>
              <a:gd name="connsiteX16" fmla="*/ 1576459 w 4463171"/>
              <a:gd name="connsiteY16" fmla="*/ 4360346 h 4542916"/>
              <a:gd name="connsiteX17" fmla="*/ 1248913 w 4463171"/>
              <a:gd name="connsiteY17" fmla="*/ 4540455 h 4542916"/>
              <a:gd name="connsiteX18" fmla="*/ 45340 w 4463171"/>
              <a:gd name="connsiteY18" fmla="*/ 4542401 h 4542916"/>
              <a:gd name="connsiteX19" fmla="*/ 675982 w 4463171"/>
              <a:gd name="connsiteY19" fmla="*/ 3637517 h 4542916"/>
              <a:gd name="connsiteX0" fmla="*/ 675982 w 4463171"/>
              <a:gd name="connsiteY0" fmla="*/ 4017648 h 4923047"/>
              <a:gd name="connsiteX1" fmla="*/ 625253 w 4463171"/>
              <a:gd name="connsiteY1" fmla="*/ 2604499 h 4923047"/>
              <a:gd name="connsiteX2" fmla="*/ 1171907 w 4463171"/>
              <a:gd name="connsiteY2" fmla="*/ 1608769 h 4923047"/>
              <a:gd name="connsiteX3" fmla="*/ 1543303 w 4463171"/>
              <a:gd name="connsiteY3" fmla="*/ 1168281 h 4923047"/>
              <a:gd name="connsiteX4" fmla="*/ 1953041 w 4463171"/>
              <a:gd name="connsiteY4" fmla="*/ 1050466 h 4923047"/>
              <a:gd name="connsiteX5" fmla="*/ 2961045 w 4463171"/>
              <a:gd name="connsiteY5" fmla="*/ 1027222 h 4923047"/>
              <a:gd name="connsiteX6" fmla="*/ 4021478 w 4463171"/>
              <a:gd name="connsiteY6" fmla="*/ 1586859 h 4923047"/>
              <a:gd name="connsiteX7" fmla="*/ 4463171 w 4463171"/>
              <a:gd name="connsiteY7" fmla="*/ 1374030 h 4923047"/>
              <a:gd name="connsiteX8" fmla="*/ 4451486 w 4463171"/>
              <a:gd name="connsiteY8" fmla="*/ 2359666 h 4923047"/>
              <a:gd name="connsiteX9" fmla="*/ 4312941 w 4463171"/>
              <a:gd name="connsiteY9" fmla="*/ 2512274 h 4923047"/>
              <a:gd name="connsiteX10" fmla="*/ 4458412 w 4463171"/>
              <a:gd name="connsiteY10" fmla="*/ 2526128 h 4923047"/>
              <a:gd name="connsiteX11" fmla="*/ 4457287 w 4463171"/>
              <a:gd name="connsiteY11" fmla="*/ 4916902 h 4923047"/>
              <a:gd name="connsiteX12" fmla="*/ 4192732 w 4463171"/>
              <a:gd name="connsiteY12" fmla="*/ 4919717 h 4923047"/>
              <a:gd name="connsiteX13" fmla="*/ 4001661 w 4463171"/>
              <a:gd name="connsiteY13" fmla="*/ 4765038 h 4923047"/>
              <a:gd name="connsiteX14" fmla="*/ 4051453 w 4463171"/>
              <a:gd name="connsiteY14" fmla="*/ 4920360 h 4923047"/>
              <a:gd name="connsiteX15" fmla="*/ 1500467 w 4463171"/>
              <a:gd name="connsiteY15" fmla="*/ 4922965 h 4923047"/>
              <a:gd name="connsiteX16" fmla="*/ 1576459 w 4463171"/>
              <a:gd name="connsiteY16" fmla="*/ 4740477 h 4923047"/>
              <a:gd name="connsiteX17" fmla="*/ 1248913 w 4463171"/>
              <a:gd name="connsiteY17" fmla="*/ 4920586 h 4923047"/>
              <a:gd name="connsiteX18" fmla="*/ 45340 w 4463171"/>
              <a:gd name="connsiteY18" fmla="*/ 4922532 h 4923047"/>
              <a:gd name="connsiteX19" fmla="*/ 675982 w 4463171"/>
              <a:gd name="connsiteY19" fmla="*/ 4017648 h 4923047"/>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068539 h 4973938"/>
              <a:gd name="connsiteX1" fmla="*/ 625253 w 4463171"/>
              <a:gd name="connsiteY1" fmla="*/ 2655390 h 4973938"/>
              <a:gd name="connsiteX2" fmla="*/ 1171907 w 4463171"/>
              <a:gd name="connsiteY2" fmla="*/ 1659660 h 4973938"/>
              <a:gd name="connsiteX3" fmla="*/ 1543303 w 4463171"/>
              <a:gd name="connsiteY3" fmla="*/ 1219172 h 4973938"/>
              <a:gd name="connsiteX4" fmla="*/ 1953041 w 4463171"/>
              <a:gd name="connsiteY4" fmla="*/ 1101357 h 4973938"/>
              <a:gd name="connsiteX5" fmla="*/ 2961045 w 4463171"/>
              <a:gd name="connsiteY5" fmla="*/ 1078113 h 4973938"/>
              <a:gd name="connsiteX6" fmla="*/ 4021478 w 4463171"/>
              <a:gd name="connsiteY6" fmla="*/ 1637750 h 4973938"/>
              <a:gd name="connsiteX7" fmla="*/ 4463171 w 4463171"/>
              <a:gd name="connsiteY7" fmla="*/ 1424921 h 4973938"/>
              <a:gd name="connsiteX8" fmla="*/ 4451486 w 4463171"/>
              <a:gd name="connsiteY8" fmla="*/ 2410557 h 4973938"/>
              <a:gd name="connsiteX9" fmla="*/ 4312941 w 4463171"/>
              <a:gd name="connsiteY9" fmla="*/ 2563165 h 4973938"/>
              <a:gd name="connsiteX10" fmla="*/ 4458412 w 4463171"/>
              <a:gd name="connsiteY10" fmla="*/ 2577019 h 4973938"/>
              <a:gd name="connsiteX11" fmla="*/ 4457287 w 4463171"/>
              <a:gd name="connsiteY11" fmla="*/ 4967793 h 4973938"/>
              <a:gd name="connsiteX12" fmla="*/ 4192732 w 4463171"/>
              <a:gd name="connsiteY12" fmla="*/ 4970608 h 4973938"/>
              <a:gd name="connsiteX13" fmla="*/ 4001661 w 4463171"/>
              <a:gd name="connsiteY13" fmla="*/ 4815929 h 4973938"/>
              <a:gd name="connsiteX14" fmla="*/ 4051453 w 4463171"/>
              <a:gd name="connsiteY14" fmla="*/ 4971251 h 4973938"/>
              <a:gd name="connsiteX15" fmla="*/ 1500467 w 4463171"/>
              <a:gd name="connsiteY15" fmla="*/ 4973856 h 4973938"/>
              <a:gd name="connsiteX16" fmla="*/ 1576459 w 4463171"/>
              <a:gd name="connsiteY16" fmla="*/ 4791368 h 4973938"/>
              <a:gd name="connsiteX17" fmla="*/ 1248913 w 4463171"/>
              <a:gd name="connsiteY17" fmla="*/ 4971477 h 4973938"/>
              <a:gd name="connsiteX18" fmla="*/ 45340 w 4463171"/>
              <a:gd name="connsiteY18" fmla="*/ 4973423 h 4973938"/>
              <a:gd name="connsiteX19" fmla="*/ 675982 w 4463171"/>
              <a:gd name="connsiteY19" fmla="*/ 4068539 h 4973938"/>
              <a:gd name="connsiteX0" fmla="*/ 675982 w 4463171"/>
              <a:gd name="connsiteY0" fmla="*/ 4065604 h 4971003"/>
              <a:gd name="connsiteX1" fmla="*/ 625253 w 4463171"/>
              <a:gd name="connsiteY1" fmla="*/ 2652455 h 4971003"/>
              <a:gd name="connsiteX2" fmla="*/ 1171907 w 4463171"/>
              <a:gd name="connsiteY2" fmla="*/ 1656725 h 4971003"/>
              <a:gd name="connsiteX3" fmla="*/ 1543303 w 4463171"/>
              <a:gd name="connsiteY3" fmla="*/ 1216237 h 4971003"/>
              <a:gd name="connsiteX4" fmla="*/ 1953041 w 4463171"/>
              <a:gd name="connsiteY4" fmla="*/ 1098422 h 4971003"/>
              <a:gd name="connsiteX5" fmla="*/ 2947397 w 4463171"/>
              <a:gd name="connsiteY5" fmla="*/ 1079727 h 4971003"/>
              <a:gd name="connsiteX6" fmla="*/ 4021478 w 4463171"/>
              <a:gd name="connsiteY6" fmla="*/ 1634815 h 4971003"/>
              <a:gd name="connsiteX7" fmla="*/ 4463171 w 4463171"/>
              <a:gd name="connsiteY7" fmla="*/ 1421986 h 4971003"/>
              <a:gd name="connsiteX8" fmla="*/ 4451486 w 4463171"/>
              <a:gd name="connsiteY8" fmla="*/ 2407622 h 4971003"/>
              <a:gd name="connsiteX9" fmla="*/ 4312941 w 4463171"/>
              <a:gd name="connsiteY9" fmla="*/ 2560230 h 4971003"/>
              <a:gd name="connsiteX10" fmla="*/ 4458412 w 4463171"/>
              <a:gd name="connsiteY10" fmla="*/ 2574084 h 4971003"/>
              <a:gd name="connsiteX11" fmla="*/ 4457287 w 4463171"/>
              <a:gd name="connsiteY11" fmla="*/ 4964858 h 4971003"/>
              <a:gd name="connsiteX12" fmla="*/ 4192732 w 4463171"/>
              <a:gd name="connsiteY12" fmla="*/ 4967673 h 4971003"/>
              <a:gd name="connsiteX13" fmla="*/ 4001661 w 4463171"/>
              <a:gd name="connsiteY13" fmla="*/ 4812994 h 4971003"/>
              <a:gd name="connsiteX14" fmla="*/ 4051453 w 4463171"/>
              <a:gd name="connsiteY14" fmla="*/ 4968316 h 4971003"/>
              <a:gd name="connsiteX15" fmla="*/ 1500467 w 4463171"/>
              <a:gd name="connsiteY15" fmla="*/ 4970921 h 4971003"/>
              <a:gd name="connsiteX16" fmla="*/ 1576459 w 4463171"/>
              <a:gd name="connsiteY16" fmla="*/ 4788433 h 4971003"/>
              <a:gd name="connsiteX17" fmla="*/ 1248913 w 4463171"/>
              <a:gd name="connsiteY17" fmla="*/ 4968542 h 4971003"/>
              <a:gd name="connsiteX18" fmla="*/ 45340 w 4463171"/>
              <a:gd name="connsiteY18" fmla="*/ 4970488 h 4971003"/>
              <a:gd name="connsiteX19" fmla="*/ 675982 w 4463171"/>
              <a:gd name="connsiteY19" fmla="*/ 4065604 h 4971003"/>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434546 h 5339945"/>
              <a:gd name="connsiteX1" fmla="*/ 625253 w 4463171"/>
              <a:gd name="connsiteY1" fmla="*/ 3021397 h 5339945"/>
              <a:gd name="connsiteX2" fmla="*/ 1171907 w 4463171"/>
              <a:gd name="connsiteY2" fmla="*/ 2025667 h 5339945"/>
              <a:gd name="connsiteX3" fmla="*/ 1543303 w 4463171"/>
              <a:gd name="connsiteY3" fmla="*/ 1585179 h 5339945"/>
              <a:gd name="connsiteX4" fmla="*/ 1953041 w 4463171"/>
              <a:gd name="connsiteY4" fmla="*/ 1467364 h 5339945"/>
              <a:gd name="connsiteX5" fmla="*/ 2947397 w 4463171"/>
              <a:gd name="connsiteY5" fmla="*/ 1448669 h 5339945"/>
              <a:gd name="connsiteX6" fmla="*/ 4021478 w 4463171"/>
              <a:gd name="connsiteY6" fmla="*/ 2003757 h 5339945"/>
              <a:gd name="connsiteX7" fmla="*/ 4463171 w 4463171"/>
              <a:gd name="connsiteY7" fmla="*/ 1790928 h 5339945"/>
              <a:gd name="connsiteX8" fmla="*/ 4451486 w 4463171"/>
              <a:gd name="connsiteY8" fmla="*/ 2776564 h 5339945"/>
              <a:gd name="connsiteX9" fmla="*/ 4312941 w 4463171"/>
              <a:gd name="connsiteY9" fmla="*/ 2929172 h 5339945"/>
              <a:gd name="connsiteX10" fmla="*/ 4458412 w 4463171"/>
              <a:gd name="connsiteY10" fmla="*/ 2943026 h 5339945"/>
              <a:gd name="connsiteX11" fmla="*/ 4457287 w 4463171"/>
              <a:gd name="connsiteY11" fmla="*/ 5333800 h 5339945"/>
              <a:gd name="connsiteX12" fmla="*/ 4192732 w 4463171"/>
              <a:gd name="connsiteY12" fmla="*/ 5336615 h 5339945"/>
              <a:gd name="connsiteX13" fmla="*/ 4001661 w 4463171"/>
              <a:gd name="connsiteY13" fmla="*/ 5181936 h 5339945"/>
              <a:gd name="connsiteX14" fmla="*/ 4051453 w 4463171"/>
              <a:gd name="connsiteY14" fmla="*/ 5337258 h 5339945"/>
              <a:gd name="connsiteX15" fmla="*/ 1500467 w 4463171"/>
              <a:gd name="connsiteY15" fmla="*/ 5339863 h 5339945"/>
              <a:gd name="connsiteX16" fmla="*/ 1576459 w 4463171"/>
              <a:gd name="connsiteY16" fmla="*/ 5157375 h 5339945"/>
              <a:gd name="connsiteX17" fmla="*/ 1248913 w 4463171"/>
              <a:gd name="connsiteY17" fmla="*/ 5337484 h 5339945"/>
              <a:gd name="connsiteX18" fmla="*/ 45340 w 4463171"/>
              <a:gd name="connsiteY18" fmla="*/ 5339430 h 5339945"/>
              <a:gd name="connsiteX19" fmla="*/ 675982 w 4463171"/>
              <a:gd name="connsiteY19" fmla="*/ 4434546 h 5339945"/>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3041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849749 w 4636938"/>
              <a:gd name="connsiteY0" fmla="*/ 4446490 h 5351889"/>
              <a:gd name="connsiteX1" fmla="*/ 799020 w 4636938"/>
              <a:gd name="connsiteY1" fmla="*/ 3033341 h 5351889"/>
              <a:gd name="connsiteX2" fmla="*/ 1354773 w 4636938"/>
              <a:gd name="connsiteY2" fmla="*/ 2037611 h 5351889"/>
              <a:gd name="connsiteX3" fmla="*/ 1717070 w 4636938"/>
              <a:gd name="connsiteY3" fmla="*/ 1597123 h 5351889"/>
              <a:gd name="connsiteX4" fmla="*/ 2131357 w 4636938"/>
              <a:gd name="connsiteY4" fmla="*/ 1479308 h 5351889"/>
              <a:gd name="connsiteX5" fmla="*/ 3121164 w 4636938"/>
              <a:gd name="connsiteY5" fmla="*/ 1460613 h 5351889"/>
              <a:gd name="connsiteX6" fmla="*/ 4195245 w 4636938"/>
              <a:gd name="connsiteY6" fmla="*/ 2015701 h 5351889"/>
              <a:gd name="connsiteX7" fmla="*/ 4636938 w 4636938"/>
              <a:gd name="connsiteY7" fmla="*/ 1802872 h 5351889"/>
              <a:gd name="connsiteX8" fmla="*/ 4625253 w 4636938"/>
              <a:gd name="connsiteY8" fmla="*/ 2788508 h 5351889"/>
              <a:gd name="connsiteX9" fmla="*/ 4486708 w 4636938"/>
              <a:gd name="connsiteY9" fmla="*/ 2941116 h 5351889"/>
              <a:gd name="connsiteX10" fmla="*/ 4632179 w 4636938"/>
              <a:gd name="connsiteY10" fmla="*/ 2954970 h 5351889"/>
              <a:gd name="connsiteX11" fmla="*/ 4631054 w 4636938"/>
              <a:gd name="connsiteY11" fmla="*/ 5345744 h 5351889"/>
              <a:gd name="connsiteX12" fmla="*/ 4366499 w 4636938"/>
              <a:gd name="connsiteY12" fmla="*/ 5348559 h 5351889"/>
              <a:gd name="connsiteX13" fmla="*/ 4175428 w 4636938"/>
              <a:gd name="connsiteY13" fmla="*/ 5193880 h 5351889"/>
              <a:gd name="connsiteX14" fmla="*/ 4225220 w 4636938"/>
              <a:gd name="connsiteY14" fmla="*/ 5349202 h 5351889"/>
              <a:gd name="connsiteX15" fmla="*/ 1674234 w 4636938"/>
              <a:gd name="connsiteY15" fmla="*/ 5351807 h 5351889"/>
              <a:gd name="connsiteX16" fmla="*/ 1750226 w 4636938"/>
              <a:gd name="connsiteY16" fmla="*/ 5169319 h 5351889"/>
              <a:gd name="connsiteX17" fmla="*/ 1422680 w 4636938"/>
              <a:gd name="connsiteY17" fmla="*/ 5349428 h 5351889"/>
              <a:gd name="connsiteX18" fmla="*/ 219107 w 4636938"/>
              <a:gd name="connsiteY18" fmla="*/ 5351374 h 5351889"/>
              <a:gd name="connsiteX19" fmla="*/ 849749 w 4636938"/>
              <a:gd name="connsiteY19" fmla="*/ 4446490 h 5351889"/>
              <a:gd name="connsiteX0" fmla="*/ 1170230 w 4957419"/>
              <a:gd name="connsiteY0" fmla="*/ 4446490 h 5351889"/>
              <a:gd name="connsiteX1" fmla="*/ 1119501 w 4957419"/>
              <a:gd name="connsiteY1" fmla="*/ 3033341 h 5351889"/>
              <a:gd name="connsiteX2" fmla="*/ 1675254 w 4957419"/>
              <a:gd name="connsiteY2" fmla="*/ 2037611 h 5351889"/>
              <a:gd name="connsiteX3" fmla="*/ 2037551 w 4957419"/>
              <a:gd name="connsiteY3" fmla="*/ 1597123 h 5351889"/>
              <a:gd name="connsiteX4" fmla="*/ 2451838 w 4957419"/>
              <a:gd name="connsiteY4" fmla="*/ 1479308 h 5351889"/>
              <a:gd name="connsiteX5" fmla="*/ 3441645 w 4957419"/>
              <a:gd name="connsiteY5" fmla="*/ 1460613 h 5351889"/>
              <a:gd name="connsiteX6" fmla="*/ 4515726 w 4957419"/>
              <a:gd name="connsiteY6" fmla="*/ 2015701 h 5351889"/>
              <a:gd name="connsiteX7" fmla="*/ 4957419 w 4957419"/>
              <a:gd name="connsiteY7" fmla="*/ 1802872 h 5351889"/>
              <a:gd name="connsiteX8" fmla="*/ 4945734 w 4957419"/>
              <a:gd name="connsiteY8" fmla="*/ 2788508 h 5351889"/>
              <a:gd name="connsiteX9" fmla="*/ 4807189 w 4957419"/>
              <a:gd name="connsiteY9" fmla="*/ 2941116 h 5351889"/>
              <a:gd name="connsiteX10" fmla="*/ 4952660 w 4957419"/>
              <a:gd name="connsiteY10" fmla="*/ 2954970 h 5351889"/>
              <a:gd name="connsiteX11" fmla="*/ 4951535 w 4957419"/>
              <a:gd name="connsiteY11" fmla="*/ 5345744 h 5351889"/>
              <a:gd name="connsiteX12" fmla="*/ 4686980 w 4957419"/>
              <a:gd name="connsiteY12" fmla="*/ 5348559 h 5351889"/>
              <a:gd name="connsiteX13" fmla="*/ 4495909 w 4957419"/>
              <a:gd name="connsiteY13" fmla="*/ 5193880 h 5351889"/>
              <a:gd name="connsiteX14" fmla="*/ 4545701 w 4957419"/>
              <a:gd name="connsiteY14" fmla="*/ 5349202 h 5351889"/>
              <a:gd name="connsiteX15" fmla="*/ 1994715 w 4957419"/>
              <a:gd name="connsiteY15" fmla="*/ 5351807 h 5351889"/>
              <a:gd name="connsiteX16" fmla="*/ 2070707 w 4957419"/>
              <a:gd name="connsiteY16" fmla="*/ 5169319 h 5351889"/>
              <a:gd name="connsiteX17" fmla="*/ 1743161 w 4957419"/>
              <a:gd name="connsiteY17" fmla="*/ 5349428 h 5351889"/>
              <a:gd name="connsiteX18" fmla="*/ 539588 w 4957419"/>
              <a:gd name="connsiteY18" fmla="*/ 5351374 h 5351889"/>
              <a:gd name="connsiteX19" fmla="*/ 1170230 w 4957419"/>
              <a:gd name="connsiteY19" fmla="*/ 4446490 h 5351889"/>
              <a:gd name="connsiteX0" fmla="*/ 975020 w 4762209"/>
              <a:gd name="connsiteY0" fmla="*/ 4446490 h 5351889"/>
              <a:gd name="connsiteX1" fmla="*/ 924291 w 4762209"/>
              <a:gd name="connsiteY1" fmla="*/ 3033341 h 5351889"/>
              <a:gd name="connsiteX2" fmla="*/ 1480044 w 4762209"/>
              <a:gd name="connsiteY2" fmla="*/ 2037611 h 5351889"/>
              <a:gd name="connsiteX3" fmla="*/ 1842341 w 4762209"/>
              <a:gd name="connsiteY3" fmla="*/ 1597123 h 5351889"/>
              <a:gd name="connsiteX4" fmla="*/ 2256628 w 4762209"/>
              <a:gd name="connsiteY4" fmla="*/ 1479308 h 5351889"/>
              <a:gd name="connsiteX5" fmla="*/ 3246435 w 4762209"/>
              <a:gd name="connsiteY5" fmla="*/ 1460613 h 5351889"/>
              <a:gd name="connsiteX6" fmla="*/ 4320516 w 4762209"/>
              <a:gd name="connsiteY6" fmla="*/ 2015701 h 5351889"/>
              <a:gd name="connsiteX7" fmla="*/ 4762209 w 4762209"/>
              <a:gd name="connsiteY7" fmla="*/ 1802872 h 5351889"/>
              <a:gd name="connsiteX8" fmla="*/ 4750524 w 4762209"/>
              <a:gd name="connsiteY8" fmla="*/ 2788508 h 5351889"/>
              <a:gd name="connsiteX9" fmla="*/ 4611979 w 4762209"/>
              <a:gd name="connsiteY9" fmla="*/ 2941116 h 5351889"/>
              <a:gd name="connsiteX10" fmla="*/ 4757450 w 4762209"/>
              <a:gd name="connsiteY10" fmla="*/ 2954970 h 5351889"/>
              <a:gd name="connsiteX11" fmla="*/ 4756325 w 4762209"/>
              <a:gd name="connsiteY11" fmla="*/ 5345744 h 5351889"/>
              <a:gd name="connsiteX12" fmla="*/ 4491770 w 4762209"/>
              <a:gd name="connsiteY12" fmla="*/ 5348559 h 5351889"/>
              <a:gd name="connsiteX13" fmla="*/ 4300699 w 4762209"/>
              <a:gd name="connsiteY13" fmla="*/ 5193880 h 5351889"/>
              <a:gd name="connsiteX14" fmla="*/ 4350491 w 4762209"/>
              <a:gd name="connsiteY14" fmla="*/ 5349202 h 5351889"/>
              <a:gd name="connsiteX15" fmla="*/ 1799505 w 4762209"/>
              <a:gd name="connsiteY15" fmla="*/ 5351807 h 5351889"/>
              <a:gd name="connsiteX16" fmla="*/ 1875497 w 4762209"/>
              <a:gd name="connsiteY16" fmla="*/ 5169319 h 5351889"/>
              <a:gd name="connsiteX17" fmla="*/ 1547951 w 4762209"/>
              <a:gd name="connsiteY17" fmla="*/ 5349428 h 5351889"/>
              <a:gd name="connsiteX18" fmla="*/ 344378 w 4762209"/>
              <a:gd name="connsiteY18" fmla="*/ 5351374 h 5351889"/>
              <a:gd name="connsiteX19" fmla="*/ 975020 w 4762209"/>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1569976 w 5357165"/>
              <a:gd name="connsiteY0" fmla="*/ 4446490 h 5351889"/>
              <a:gd name="connsiteX1" fmla="*/ 1519247 w 5357165"/>
              <a:gd name="connsiteY1" fmla="*/ 3033341 h 5351889"/>
              <a:gd name="connsiteX2" fmla="*/ 2075000 w 5357165"/>
              <a:gd name="connsiteY2" fmla="*/ 2037611 h 5351889"/>
              <a:gd name="connsiteX3" fmla="*/ 2437297 w 5357165"/>
              <a:gd name="connsiteY3" fmla="*/ 1597123 h 5351889"/>
              <a:gd name="connsiteX4" fmla="*/ 2851584 w 5357165"/>
              <a:gd name="connsiteY4" fmla="*/ 1479308 h 5351889"/>
              <a:gd name="connsiteX5" fmla="*/ 3841391 w 5357165"/>
              <a:gd name="connsiteY5" fmla="*/ 1460613 h 5351889"/>
              <a:gd name="connsiteX6" fmla="*/ 4915472 w 5357165"/>
              <a:gd name="connsiteY6" fmla="*/ 2015701 h 5351889"/>
              <a:gd name="connsiteX7" fmla="*/ 5357165 w 5357165"/>
              <a:gd name="connsiteY7" fmla="*/ 1802872 h 5351889"/>
              <a:gd name="connsiteX8" fmla="*/ 5345480 w 5357165"/>
              <a:gd name="connsiteY8" fmla="*/ 2788508 h 5351889"/>
              <a:gd name="connsiteX9" fmla="*/ 5206935 w 5357165"/>
              <a:gd name="connsiteY9" fmla="*/ 2941116 h 5351889"/>
              <a:gd name="connsiteX10" fmla="*/ 5352406 w 5357165"/>
              <a:gd name="connsiteY10" fmla="*/ 2954970 h 5351889"/>
              <a:gd name="connsiteX11" fmla="*/ 5351281 w 5357165"/>
              <a:gd name="connsiteY11" fmla="*/ 5345744 h 5351889"/>
              <a:gd name="connsiteX12" fmla="*/ 5086726 w 5357165"/>
              <a:gd name="connsiteY12" fmla="*/ 5348559 h 5351889"/>
              <a:gd name="connsiteX13" fmla="*/ 4895655 w 5357165"/>
              <a:gd name="connsiteY13" fmla="*/ 5193880 h 5351889"/>
              <a:gd name="connsiteX14" fmla="*/ 4945447 w 5357165"/>
              <a:gd name="connsiteY14" fmla="*/ 5349202 h 5351889"/>
              <a:gd name="connsiteX15" fmla="*/ 2394461 w 5357165"/>
              <a:gd name="connsiteY15" fmla="*/ 5351807 h 5351889"/>
              <a:gd name="connsiteX16" fmla="*/ 2470453 w 5357165"/>
              <a:gd name="connsiteY16" fmla="*/ 5169319 h 5351889"/>
              <a:gd name="connsiteX17" fmla="*/ 2142907 w 5357165"/>
              <a:gd name="connsiteY17" fmla="*/ 5349428 h 5351889"/>
              <a:gd name="connsiteX18" fmla="*/ 939334 w 5357165"/>
              <a:gd name="connsiteY18" fmla="*/ 5351374 h 5351889"/>
              <a:gd name="connsiteX19" fmla="*/ 1569976 w 5357165"/>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942"/>
              <a:gd name="connsiteX1" fmla="*/ 1515788 w 5353706"/>
              <a:gd name="connsiteY1" fmla="*/ 3033341 h 5351942"/>
              <a:gd name="connsiteX2" fmla="*/ 2071541 w 5353706"/>
              <a:gd name="connsiteY2" fmla="*/ 2037611 h 5351942"/>
              <a:gd name="connsiteX3" fmla="*/ 2433838 w 5353706"/>
              <a:gd name="connsiteY3" fmla="*/ 1597123 h 5351942"/>
              <a:gd name="connsiteX4" fmla="*/ 2848125 w 5353706"/>
              <a:gd name="connsiteY4" fmla="*/ 1479308 h 5351942"/>
              <a:gd name="connsiteX5" fmla="*/ 3837932 w 5353706"/>
              <a:gd name="connsiteY5" fmla="*/ 1460613 h 5351942"/>
              <a:gd name="connsiteX6" fmla="*/ 4912013 w 5353706"/>
              <a:gd name="connsiteY6" fmla="*/ 2015701 h 5351942"/>
              <a:gd name="connsiteX7" fmla="*/ 5353706 w 5353706"/>
              <a:gd name="connsiteY7" fmla="*/ 1802872 h 5351942"/>
              <a:gd name="connsiteX8" fmla="*/ 5342021 w 5353706"/>
              <a:gd name="connsiteY8" fmla="*/ 2788508 h 5351942"/>
              <a:gd name="connsiteX9" fmla="*/ 5203476 w 5353706"/>
              <a:gd name="connsiteY9" fmla="*/ 2941116 h 5351942"/>
              <a:gd name="connsiteX10" fmla="*/ 5348947 w 5353706"/>
              <a:gd name="connsiteY10" fmla="*/ 2954970 h 5351942"/>
              <a:gd name="connsiteX11" fmla="*/ 5347822 w 5353706"/>
              <a:gd name="connsiteY11" fmla="*/ 5345744 h 5351942"/>
              <a:gd name="connsiteX12" fmla="*/ 5083267 w 5353706"/>
              <a:gd name="connsiteY12" fmla="*/ 5348559 h 5351942"/>
              <a:gd name="connsiteX13" fmla="*/ 4892196 w 5353706"/>
              <a:gd name="connsiteY13" fmla="*/ 5193880 h 5351942"/>
              <a:gd name="connsiteX14" fmla="*/ 4941988 w 5353706"/>
              <a:gd name="connsiteY14" fmla="*/ 5349202 h 5351942"/>
              <a:gd name="connsiteX15" fmla="*/ 2391002 w 5353706"/>
              <a:gd name="connsiteY15" fmla="*/ 5351807 h 5351942"/>
              <a:gd name="connsiteX16" fmla="*/ 2466994 w 5353706"/>
              <a:gd name="connsiteY16" fmla="*/ 5169319 h 5351942"/>
              <a:gd name="connsiteX17" fmla="*/ 2139448 w 5353706"/>
              <a:gd name="connsiteY17" fmla="*/ 5349428 h 5351942"/>
              <a:gd name="connsiteX18" fmla="*/ 935875 w 5353706"/>
              <a:gd name="connsiteY18" fmla="*/ 5351374 h 5351942"/>
              <a:gd name="connsiteX19" fmla="*/ 1566517 w 5353706"/>
              <a:gd name="connsiteY19" fmla="*/ 4446490 h 5351942"/>
              <a:gd name="connsiteX0" fmla="*/ 1566517 w 5353706"/>
              <a:gd name="connsiteY0" fmla="*/ 4446490 h 5351807"/>
              <a:gd name="connsiteX1" fmla="*/ 1515788 w 5353706"/>
              <a:gd name="connsiteY1" fmla="*/ 3033341 h 5351807"/>
              <a:gd name="connsiteX2" fmla="*/ 2071541 w 5353706"/>
              <a:gd name="connsiteY2" fmla="*/ 2037611 h 5351807"/>
              <a:gd name="connsiteX3" fmla="*/ 2433838 w 5353706"/>
              <a:gd name="connsiteY3" fmla="*/ 1597123 h 5351807"/>
              <a:gd name="connsiteX4" fmla="*/ 2848125 w 5353706"/>
              <a:gd name="connsiteY4" fmla="*/ 1479308 h 5351807"/>
              <a:gd name="connsiteX5" fmla="*/ 3837932 w 5353706"/>
              <a:gd name="connsiteY5" fmla="*/ 1460613 h 5351807"/>
              <a:gd name="connsiteX6" fmla="*/ 4912013 w 5353706"/>
              <a:gd name="connsiteY6" fmla="*/ 2015701 h 5351807"/>
              <a:gd name="connsiteX7" fmla="*/ 5353706 w 5353706"/>
              <a:gd name="connsiteY7" fmla="*/ 1802872 h 5351807"/>
              <a:gd name="connsiteX8" fmla="*/ 5342021 w 5353706"/>
              <a:gd name="connsiteY8" fmla="*/ 2788508 h 5351807"/>
              <a:gd name="connsiteX9" fmla="*/ 5203476 w 5353706"/>
              <a:gd name="connsiteY9" fmla="*/ 2941116 h 5351807"/>
              <a:gd name="connsiteX10" fmla="*/ 5348947 w 5353706"/>
              <a:gd name="connsiteY10" fmla="*/ 2954970 h 5351807"/>
              <a:gd name="connsiteX11" fmla="*/ 5347822 w 5353706"/>
              <a:gd name="connsiteY11" fmla="*/ 5345744 h 5351807"/>
              <a:gd name="connsiteX12" fmla="*/ 5083267 w 5353706"/>
              <a:gd name="connsiteY12" fmla="*/ 5348559 h 5351807"/>
              <a:gd name="connsiteX13" fmla="*/ 4892196 w 5353706"/>
              <a:gd name="connsiteY13" fmla="*/ 5193880 h 5351807"/>
              <a:gd name="connsiteX14" fmla="*/ 4941988 w 5353706"/>
              <a:gd name="connsiteY14" fmla="*/ 5349202 h 5351807"/>
              <a:gd name="connsiteX15" fmla="*/ 2391002 w 5353706"/>
              <a:gd name="connsiteY15" fmla="*/ 5351807 h 5351807"/>
              <a:gd name="connsiteX16" fmla="*/ 2466994 w 5353706"/>
              <a:gd name="connsiteY16" fmla="*/ 5169319 h 5351807"/>
              <a:gd name="connsiteX17" fmla="*/ 2139448 w 5353706"/>
              <a:gd name="connsiteY17" fmla="*/ 5349428 h 5351807"/>
              <a:gd name="connsiteX18" fmla="*/ 935875 w 5353706"/>
              <a:gd name="connsiteY18" fmla="*/ 5351374 h 5351807"/>
              <a:gd name="connsiteX19" fmla="*/ 1566517 w 5353706"/>
              <a:gd name="connsiteY19" fmla="*/ 4446490 h 5351807"/>
              <a:gd name="connsiteX0" fmla="*/ 1566517 w 5353706"/>
              <a:gd name="connsiteY0" fmla="*/ 4719531 h 5624848"/>
              <a:gd name="connsiteX1" fmla="*/ 1515788 w 5353706"/>
              <a:gd name="connsiteY1" fmla="*/ 3306382 h 5624848"/>
              <a:gd name="connsiteX2" fmla="*/ 2071541 w 5353706"/>
              <a:gd name="connsiteY2" fmla="*/ 2310652 h 5624848"/>
              <a:gd name="connsiteX3" fmla="*/ 1851332 w 5353706"/>
              <a:gd name="connsiteY3" fmla="*/ 908351 h 5624848"/>
              <a:gd name="connsiteX4" fmla="*/ 2848125 w 5353706"/>
              <a:gd name="connsiteY4" fmla="*/ 1752349 h 5624848"/>
              <a:gd name="connsiteX5" fmla="*/ 3837932 w 5353706"/>
              <a:gd name="connsiteY5" fmla="*/ 1733654 h 5624848"/>
              <a:gd name="connsiteX6" fmla="*/ 4912013 w 5353706"/>
              <a:gd name="connsiteY6" fmla="*/ 2288742 h 5624848"/>
              <a:gd name="connsiteX7" fmla="*/ 5353706 w 5353706"/>
              <a:gd name="connsiteY7" fmla="*/ 2075913 h 5624848"/>
              <a:gd name="connsiteX8" fmla="*/ 5342021 w 5353706"/>
              <a:gd name="connsiteY8" fmla="*/ 3061549 h 5624848"/>
              <a:gd name="connsiteX9" fmla="*/ 5203476 w 5353706"/>
              <a:gd name="connsiteY9" fmla="*/ 3214157 h 5624848"/>
              <a:gd name="connsiteX10" fmla="*/ 5348947 w 5353706"/>
              <a:gd name="connsiteY10" fmla="*/ 3228011 h 5624848"/>
              <a:gd name="connsiteX11" fmla="*/ 5347822 w 5353706"/>
              <a:gd name="connsiteY11" fmla="*/ 5618785 h 5624848"/>
              <a:gd name="connsiteX12" fmla="*/ 5083267 w 5353706"/>
              <a:gd name="connsiteY12" fmla="*/ 5621600 h 5624848"/>
              <a:gd name="connsiteX13" fmla="*/ 4892196 w 5353706"/>
              <a:gd name="connsiteY13" fmla="*/ 5466921 h 5624848"/>
              <a:gd name="connsiteX14" fmla="*/ 4941988 w 5353706"/>
              <a:gd name="connsiteY14" fmla="*/ 5622243 h 5624848"/>
              <a:gd name="connsiteX15" fmla="*/ 2391002 w 5353706"/>
              <a:gd name="connsiteY15" fmla="*/ 5624848 h 5624848"/>
              <a:gd name="connsiteX16" fmla="*/ 2466994 w 5353706"/>
              <a:gd name="connsiteY16" fmla="*/ 5442360 h 5624848"/>
              <a:gd name="connsiteX17" fmla="*/ 2139448 w 5353706"/>
              <a:gd name="connsiteY17" fmla="*/ 5622469 h 5624848"/>
              <a:gd name="connsiteX18" fmla="*/ 935875 w 5353706"/>
              <a:gd name="connsiteY18" fmla="*/ 5624415 h 5624848"/>
              <a:gd name="connsiteX19" fmla="*/ 1566517 w 5353706"/>
              <a:gd name="connsiteY19" fmla="*/ 4719531 h 5624848"/>
              <a:gd name="connsiteX0" fmla="*/ 1566517 w 5353706"/>
              <a:gd name="connsiteY0" fmla="*/ 4446491 h 5351808"/>
              <a:gd name="connsiteX1" fmla="*/ 1515788 w 5353706"/>
              <a:gd name="connsiteY1" fmla="*/ 3033342 h 5351808"/>
              <a:gd name="connsiteX2" fmla="*/ 2071541 w 5353706"/>
              <a:gd name="connsiteY2" fmla="*/ 2037612 h 5351808"/>
              <a:gd name="connsiteX3" fmla="*/ 2054532 w 5353706"/>
              <a:gd name="connsiteY3" fmla="*/ 1082351 h 5351808"/>
              <a:gd name="connsiteX4" fmla="*/ 2848125 w 5353706"/>
              <a:gd name="connsiteY4" fmla="*/ 1479309 h 5351808"/>
              <a:gd name="connsiteX5" fmla="*/ 3837932 w 5353706"/>
              <a:gd name="connsiteY5" fmla="*/ 1460614 h 5351808"/>
              <a:gd name="connsiteX6" fmla="*/ 4912013 w 5353706"/>
              <a:gd name="connsiteY6" fmla="*/ 2015702 h 5351808"/>
              <a:gd name="connsiteX7" fmla="*/ 5353706 w 5353706"/>
              <a:gd name="connsiteY7" fmla="*/ 1802873 h 5351808"/>
              <a:gd name="connsiteX8" fmla="*/ 5342021 w 5353706"/>
              <a:gd name="connsiteY8" fmla="*/ 2788509 h 5351808"/>
              <a:gd name="connsiteX9" fmla="*/ 5203476 w 5353706"/>
              <a:gd name="connsiteY9" fmla="*/ 2941117 h 5351808"/>
              <a:gd name="connsiteX10" fmla="*/ 5348947 w 5353706"/>
              <a:gd name="connsiteY10" fmla="*/ 2954971 h 5351808"/>
              <a:gd name="connsiteX11" fmla="*/ 5347822 w 5353706"/>
              <a:gd name="connsiteY11" fmla="*/ 5345745 h 5351808"/>
              <a:gd name="connsiteX12" fmla="*/ 5083267 w 5353706"/>
              <a:gd name="connsiteY12" fmla="*/ 5348560 h 5351808"/>
              <a:gd name="connsiteX13" fmla="*/ 4892196 w 5353706"/>
              <a:gd name="connsiteY13" fmla="*/ 5193881 h 5351808"/>
              <a:gd name="connsiteX14" fmla="*/ 4941988 w 5353706"/>
              <a:gd name="connsiteY14" fmla="*/ 5349203 h 5351808"/>
              <a:gd name="connsiteX15" fmla="*/ 2391002 w 5353706"/>
              <a:gd name="connsiteY15" fmla="*/ 5351808 h 5351808"/>
              <a:gd name="connsiteX16" fmla="*/ 2466994 w 5353706"/>
              <a:gd name="connsiteY16" fmla="*/ 5169320 h 5351808"/>
              <a:gd name="connsiteX17" fmla="*/ 2139448 w 5353706"/>
              <a:gd name="connsiteY17" fmla="*/ 5349429 h 5351808"/>
              <a:gd name="connsiteX18" fmla="*/ 935875 w 5353706"/>
              <a:gd name="connsiteY18" fmla="*/ 5351375 h 5351808"/>
              <a:gd name="connsiteX19" fmla="*/ 1566517 w 5353706"/>
              <a:gd name="connsiteY19" fmla="*/ 4446491 h 5351808"/>
              <a:gd name="connsiteX0" fmla="*/ 1566517 w 5353706"/>
              <a:gd name="connsiteY0" fmla="*/ 4844034 h 5749351"/>
              <a:gd name="connsiteX1" fmla="*/ 1515788 w 5353706"/>
              <a:gd name="connsiteY1" fmla="*/ 3430885 h 5749351"/>
              <a:gd name="connsiteX2" fmla="*/ 2071541 w 5353706"/>
              <a:gd name="connsiteY2" fmla="*/ 2435155 h 5749351"/>
              <a:gd name="connsiteX3" fmla="*/ 2054532 w 5353706"/>
              <a:gd name="connsiteY3" fmla="*/ 1479894 h 5749351"/>
              <a:gd name="connsiteX4" fmla="*/ 2685565 w 5353706"/>
              <a:gd name="connsiteY4" fmla="*/ 1172426 h 5749351"/>
              <a:gd name="connsiteX5" fmla="*/ 3837932 w 5353706"/>
              <a:gd name="connsiteY5" fmla="*/ 1858157 h 5749351"/>
              <a:gd name="connsiteX6" fmla="*/ 4912013 w 5353706"/>
              <a:gd name="connsiteY6" fmla="*/ 2413245 h 5749351"/>
              <a:gd name="connsiteX7" fmla="*/ 5353706 w 5353706"/>
              <a:gd name="connsiteY7" fmla="*/ 2200416 h 5749351"/>
              <a:gd name="connsiteX8" fmla="*/ 5342021 w 5353706"/>
              <a:gd name="connsiteY8" fmla="*/ 3186052 h 5749351"/>
              <a:gd name="connsiteX9" fmla="*/ 5203476 w 5353706"/>
              <a:gd name="connsiteY9" fmla="*/ 3338660 h 5749351"/>
              <a:gd name="connsiteX10" fmla="*/ 5348947 w 5353706"/>
              <a:gd name="connsiteY10" fmla="*/ 3352514 h 5749351"/>
              <a:gd name="connsiteX11" fmla="*/ 5347822 w 5353706"/>
              <a:gd name="connsiteY11" fmla="*/ 5743288 h 5749351"/>
              <a:gd name="connsiteX12" fmla="*/ 5083267 w 5353706"/>
              <a:gd name="connsiteY12" fmla="*/ 5746103 h 5749351"/>
              <a:gd name="connsiteX13" fmla="*/ 4892196 w 5353706"/>
              <a:gd name="connsiteY13" fmla="*/ 5591424 h 5749351"/>
              <a:gd name="connsiteX14" fmla="*/ 4941988 w 5353706"/>
              <a:gd name="connsiteY14" fmla="*/ 5746746 h 5749351"/>
              <a:gd name="connsiteX15" fmla="*/ 2391002 w 5353706"/>
              <a:gd name="connsiteY15" fmla="*/ 5749351 h 5749351"/>
              <a:gd name="connsiteX16" fmla="*/ 2466994 w 5353706"/>
              <a:gd name="connsiteY16" fmla="*/ 5566863 h 5749351"/>
              <a:gd name="connsiteX17" fmla="*/ 2139448 w 5353706"/>
              <a:gd name="connsiteY17" fmla="*/ 5746972 h 5749351"/>
              <a:gd name="connsiteX18" fmla="*/ 935875 w 5353706"/>
              <a:gd name="connsiteY18" fmla="*/ 5748918 h 5749351"/>
              <a:gd name="connsiteX19" fmla="*/ 1566517 w 5353706"/>
              <a:gd name="connsiteY19" fmla="*/ 4844034 h 5749351"/>
              <a:gd name="connsiteX0" fmla="*/ 1566517 w 5353706"/>
              <a:gd name="connsiteY0" fmla="*/ 4832107 h 5737424"/>
              <a:gd name="connsiteX1" fmla="*/ 1515788 w 5353706"/>
              <a:gd name="connsiteY1" fmla="*/ 3418958 h 5737424"/>
              <a:gd name="connsiteX2" fmla="*/ 2071541 w 5353706"/>
              <a:gd name="connsiteY2" fmla="*/ 2423228 h 5737424"/>
              <a:gd name="connsiteX3" fmla="*/ 2054532 w 5353706"/>
              <a:gd name="connsiteY3" fmla="*/ 1467967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64051 h 5769368"/>
              <a:gd name="connsiteX1" fmla="*/ 1515788 w 5353706"/>
              <a:gd name="connsiteY1" fmla="*/ 3450902 h 5769368"/>
              <a:gd name="connsiteX2" fmla="*/ 2071541 w 5353706"/>
              <a:gd name="connsiteY2" fmla="*/ 2455172 h 5769368"/>
              <a:gd name="connsiteX3" fmla="*/ 1978332 w 5353706"/>
              <a:gd name="connsiteY3" fmla="*/ 1328461 h 5769368"/>
              <a:gd name="connsiteX4" fmla="*/ 2671277 w 5353706"/>
              <a:gd name="connsiteY4" fmla="*/ 1211493 h 5769368"/>
              <a:gd name="connsiteX5" fmla="*/ 3837932 w 5353706"/>
              <a:gd name="connsiteY5" fmla="*/ 1878174 h 5769368"/>
              <a:gd name="connsiteX6" fmla="*/ 4912013 w 5353706"/>
              <a:gd name="connsiteY6" fmla="*/ 2433262 h 5769368"/>
              <a:gd name="connsiteX7" fmla="*/ 5353706 w 5353706"/>
              <a:gd name="connsiteY7" fmla="*/ 2220433 h 5769368"/>
              <a:gd name="connsiteX8" fmla="*/ 5342021 w 5353706"/>
              <a:gd name="connsiteY8" fmla="*/ 3206069 h 5769368"/>
              <a:gd name="connsiteX9" fmla="*/ 5203476 w 5353706"/>
              <a:gd name="connsiteY9" fmla="*/ 3358677 h 5769368"/>
              <a:gd name="connsiteX10" fmla="*/ 5348947 w 5353706"/>
              <a:gd name="connsiteY10" fmla="*/ 3372531 h 5769368"/>
              <a:gd name="connsiteX11" fmla="*/ 5347822 w 5353706"/>
              <a:gd name="connsiteY11" fmla="*/ 5763305 h 5769368"/>
              <a:gd name="connsiteX12" fmla="*/ 5083267 w 5353706"/>
              <a:gd name="connsiteY12" fmla="*/ 5766120 h 5769368"/>
              <a:gd name="connsiteX13" fmla="*/ 4892196 w 5353706"/>
              <a:gd name="connsiteY13" fmla="*/ 5611441 h 5769368"/>
              <a:gd name="connsiteX14" fmla="*/ 4941988 w 5353706"/>
              <a:gd name="connsiteY14" fmla="*/ 5766763 h 5769368"/>
              <a:gd name="connsiteX15" fmla="*/ 2391002 w 5353706"/>
              <a:gd name="connsiteY15" fmla="*/ 5769368 h 5769368"/>
              <a:gd name="connsiteX16" fmla="*/ 2466994 w 5353706"/>
              <a:gd name="connsiteY16" fmla="*/ 5586880 h 5769368"/>
              <a:gd name="connsiteX17" fmla="*/ 2139448 w 5353706"/>
              <a:gd name="connsiteY17" fmla="*/ 5766989 h 5769368"/>
              <a:gd name="connsiteX18" fmla="*/ 935875 w 5353706"/>
              <a:gd name="connsiteY18" fmla="*/ 5768935 h 5769368"/>
              <a:gd name="connsiteX19" fmla="*/ 1566517 w 5353706"/>
              <a:gd name="connsiteY19" fmla="*/ 4864051 h 5769368"/>
              <a:gd name="connsiteX0" fmla="*/ 1566517 w 5353706"/>
              <a:gd name="connsiteY0" fmla="*/ 4832107 h 5737424"/>
              <a:gd name="connsiteX1" fmla="*/ 1515788 w 5353706"/>
              <a:gd name="connsiteY1" fmla="*/ 3418958 h 5737424"/>
              <a:gd name="connsiteX2" fmla="*/ 2071541 w 5353706"/>
              <a:gd name="connsiteY2" fmla="*/ 2423228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32107 h 5737424"/>
              <a:gd name="connsiteX1" fmla="*/ 1515788 w 5353706"/>
              <a:gd name="connsiteY1" fmla="*/ 3418958 h 5737424"/>
              <a:gd name="connsiteX2" fmla="*/ 1552428 w 5353706"/>
              <a:gd name="connsiteY2" fmla="*/ 1513590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890296 w 5677485"/>
              <a:gd name="connsiteY0" fmla="*/ 4832107 h 5737424"/>
              <a:gd name="connsiteX1" fmla="*/ 1263305 w 5677485"/>
              <a:gd name="connsiteY1" fmla="*/ 2018783 h 5737424"/>
              <a:gd name="connsiteX2" fmla="*/ 1876207 w 5677485"/>
              <a:gd name="connsiteY2" fmla="*/ 1513590 h 5737424"/>
              <a:gd name="connsiteX3" fmla="*/ 2368786 w 5677485"/>
              <a:gd name="connsiteY3" fmla="*/ 1453679 h 5737424"/>
              <a:gd name="connsiteX4" fmla="*/ 2995056 w 5677485"/>
              <a:gd name="connsiteY4" fmla="*/ 1179549 h 5737424"/>
              <a:gd name="connsiteX5" fmla="*/ 4161711 w 5677485"/>
              <a:gd name="connsiteY5" fmla="*/ 1846230 h 5737424"/>
              <a:gd name="connsiteX6" fmla="*/ 5235792 w 5677485"/>
              <a:gd name="connsiteY6" fmla="*/ 2401318 h 5737424"/>
              <a:gd name="connsiteX7" fmla="*/ 5677485 w 5677485"/>
              <a:gd name="connsiteY7" fmla="*/ 2188489 h 5737424"/>
              <a:gd name="connsiteX8" fmla="*/ 5665800 w 5677485"/>
              <a:gd name="connsiteY8" fmla="*/ 3174125 h 5737424"/>
              <a:gd name="connsiteX9" fmla="*/ 5527255 w 5677485"/>
              <a:gd name="connsiteY9" fmla="*/ 3326733 h 5737424"/>
              <a:gd name="connsiteX10" fmla="*/ 5672726 w 5677485"/>
              <a:gd name="connsiteY10" fmla="*/ 3340587 h 5737424"/>
              <a:gd name="connsiteX11" fmla="*/ 5671601 w 5677485"/>
              <a:gd name="connsiteY11" fmla="*/ 5731361 h 5737424"/>
              <a:gd name="connsiteX12" fmla="*/ 5407046 w 5677485"/>
              <a:gd name="connsiteY12" fmla="*/ 5734176 h 5737424"/>
              <a:gd name="connsiteX13" fmla="*/ 5215975 w 5677485"/>
              <a:gd name="connsiteY13" fmla="*/ 5579497 h 5737424"/>
              <a:gd name="connsiteX14" fmla="*/ 5265767 w 5677485"/>
              <a:gd name="connsiteY14" fmla="*/ 5734819 h 5737424"/>
              <a:gd name="connsiteX15" fmla="*/ 2714781 w 5677485"/>
              <a:gd name="connsiteY15" fmla="*/ 5737424 h 5737424"/>
              <a:gd name="connsiteX16" fmla="*/ 2790773 w 5677485"/>
              <a:gd name="connsiteY16" fmla="*/ 5554936 h 5737424"/>
              <a:gd name="connsiteX17" fmla="*/ 2463227 w 5677485"/>
              <a:gd name="connsiteY17" fmla="*/ 5735045 h 5737424"/>
              <a:gd name="connsiteX18" fmla="*/ 1259654 w 5677485"/>
              <a:gd name="connsiteY18" fmla="*/ 5736991 h 5737424"/>
              <a:gd name="connsiteX19" fmla="*/ 1890296 w 5677485"/>
              <a:gd name="connsiteY19" fmla="*/ 4832107 h 5737424"/>
              <a:gd name="connsiteX0" fmla="*/ 1878670 w 5665859"/>
              <a:gd name="connsiteY0" fmla="*/ 4832107 h 5737424"/>
              <a:gd name="connsiteX1" fmla="*/ 1270729 w 5665859"/>
              <a:gd name="connsiteY1" fmla="*/ 2023545 h 5737424"/>
              <a:gd name="connsiteX2" fmla="*/ 1864581 w 5665859"/>
              <a:gd name="connsiteY2" fmla="*/ 1513590 h 5737424"/>
              <a:gd name="connsiteX3" fmla="*/ 2357160 w 5665859"/>
              <a:gd name="connsiteY3" fmla="*/ 1453679 h 5737424"/>
              <a:gd name="connsiteX4" fmla="*/ 2983430 w 5665859"/>
              <a:gd name="connsiteY4" fmla="*/ 1179549 h 5737424"/>
              <a:gd name="connsiteX5" fmla="*/ 4150085 w 5665859"/>
              <a:gd name="connsiteY5" fmla="*/ 1846230 h 5737424"/>
              <a:gd name="connsiteX6" fmla="*/ 5224166 w 5665859"/>
              <a:gd name="connsiteY6" fmla="*/ 2401318 h 5737424"/>
              <a:gd name="connsiteX7" fmla="*/ 5665859 w 5665859"/>
              <a:gd name="connsiteY7" fmla="*/ 2188489 h 5737424"/>
              <a:gd name="connsiteX8" fmla="*/ 5654174 w 5665859"/>
              <a:gd name="connsiteY8" fmla="*/ 3174125 h 5737424"/>
              <a:gd name="connsiteX9" fmla="*/ 5515629 w 5665859"/>
              <a:gd name="connsiteY9" fmla="*/ 3326733 h 5737424"/>
              <a:gd name="connsiteX10" fmla="*/ 5661100 w 5665859"/>
              <a:gd name="connsiteY10" fmla="*/ 3340587 h 5737424"/>
              <a:gd name="connsiteX11" fmla="*/ 5659975 w 5665859"/>
              <a:gd name="connsiteY11" fmla="*/ 5731361 h 5737424"/>
              <a:gd name="connsiteX12" fmla="*/ 5395420 w 5665859"/>
              <a:gd name="connsiteY12" fmla="*/ 5734176 h 5737424"/>
              <a:gd name="connsiteX13" fmla="*/ 5204349 w 5665859"/>
              <a:gd name="connsiteY13" fmla="*/ 5579497 h 5737424"/>
              <a:gd name="connsiteX14" fmla="*/ 5254141 w 5665859"/>
              <a:gd name="connsiteY14" fmla="*/ 5734819 h 5737424"/>
              <a:gd name="connsiteX15" fmla="*/ 2703155 w 5665859"/>
              <a:gd name="connsiteY15" fmla="*/ 5737424 h 5737424"/>
              <a:gd name="connsiteX16" fmla="*/ 2779147 w 5665859"/>
              <a:gd name="connsiteY16" fmla="*/ 5554936 h 5737424"/>
              <a:gd name="connsiteX17" fmla="*/ 2451601 w 5665859"/>
              <a:gd name="connsiteY17" fmla="*/ 5735045 h 5737424"/>
              <a:gd name="connsiteX18" fmla="*/ 1248028 w 5665859"/>
              <a:gd name="connsiteY18" fmla="*/ 5736991 h 5737424"/>
              <a:gd name="connsiteX19" fmla="*/ 1878670 w 5665859"/>
              <a:gd name="connsiteY19"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672969 w 5305112"/>
              <a:gd name="connsiteY22" fmla="*/ 5727466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954789 w 5305112"/>
              <a:gd name="connsiteY22" fmla="*/ 5733094 h 5737424"/>
              <a:gd name="connsiteX23" fmla="*/ 672969 w 5305112"/>
              <a:gd name="connsiteY23" fmla="*/ 5727466 h 5737424"/>
              <a:gd name="connsiteX24" fmla="*/ 1017860 w 5305112"/>
              <a:gd name="connsiteY24"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1040514 w 5305112"/>
              <a:gd name="connsiteY22" fmla="*/ 5656894 h 5737424"/>
              <a:gd name="connsiteX23" fmla="*/ 954789 w 5305112"/>
              <a:gd name="connsiteY23" fmla="*/ 5733094 h 5737424"/>
              <a:gd name="connsiteX24" fmla="*/ 672969 w 5305112"/>
              <a:gd name="connsiteY24" fmla="*/ 5727466 h 5737424"/>
              <a:gd name="connsiteX25" fmla="*/ 1017860 w 5305112"/>
              <a:gd name="connsiteY25" fmla="*/ 5389320 h 5737424"/>
              <a:gd name="connsiteX0" fmla="*/ 1017860 w 5305112"/>
              <a:gd name="connsiteY0" fmla="*/ 5389320 h 5746512"/>
              <a:gd name="connsiteX1" fmla="*/ 850014 w 5305112"/>
              <a:gd name="connsiteY1" fmla="*/ 4404357 h 5746512"/>
              <a:gd name="connsiteX2" fmla="*/ 664276 w 5305112"/>
              <a:gd name="connsiteY2" fmla="*/ 3951919 h 5746512"/>
              <a:gd name="connsiteX3" fmla="*/ 654751 w 5305112"/>
              <a:gd name="connsiteY3" fmla="*/ 3589969 h 5746512"/>
              <a:gd name="connsiteX4" fmla="*/ 730952 w 5305112"/>
              <a:gd name="connsiteY4" fmla="*/ 2823207 h 5746512"/>
              <a:gd name="connsiteX5" fmla="*/ 909982 w 5305112"/>
              <a:gd name="connsiteY5" fmla="*/ 2023545 h 5746512"/>
              <a:gd name="connsiteX6" fmla="*/ 1503834 w 5305112"/>
              <a:gd name="connsiteY6" fmla="*/ 1513590 h 5746512"/>
              <a:gd name="connsiteX7" fmla="*/ 1996413 w 5305112"/>
              <a:gd name="connsiteY7" fmla="*/ 1453679 h 5746512"/>
              <a:gd name="connsiteX8" fmla="*/ 2622683 w 5305112"/>
              <a:gd name="connsiteY8" fmla="*/ 1179549 h 5746512"/>
              <a:gd name="connsiteX9" fmla="*/ 3789338 w 5305112"/>
              <a:gd name="connsiteY9" fmla="*/ 1846230 h 5746512"/>
              <a:gd name="connsiteX10" fmla="*/ 4863419 w 5305112"/>
              <a:gd name="connsiteY10" fmla="*/ 2401318 h 5746512"/>
              <a:gd name="connsiteX11" fmla="*/ 5305112 w 5305112"/>
              <a:gd name="connsiteY11" fmla="*/ 2188489 h 5746512"/>
              <a:gd name="connsiteX12" fmla="*/ 5293427 w 5305112"/>
              <a:gd name="connsiteY12" fmla="*/ 3174125 h 5746512"/>
              <a:gd name="connsiteX13" fmla="*/ 5154882 w 5305112"/>
              <a:gd name="connsiteY13" fmla="*/ 3326733 h 5746512"/>
              <a:gd name="connsiteX14" fmla="*/ 5300353 w 5305112"/>
              <a:gd name="connsiteY14" fmla="*/ 3340587 h 5746512"/>
              <a:gd name="connsiteX15" fmla="*/ 5299228 w 5305112"/>
              <a:gd name="connsiteY15" fmla="*/ 5731361 h 5746512"/>
              <a:gd name="connsiteX16" fmla="*/ 5034673 w 5305112"/>
              <a:gd name="connsiteY16" fmla="*/ 5734176 h 5746512"/>
              <a:gd name="connsiteX17" fmla="*/ 4843602 w 5305112"/>
              <a:gd name="connsiteY17" fmla="*/ 5579497 h 5746512"/>
              <a:gd name="connsiteX18" fmla="*/ 4893394 w 5305112"/>
              <a:gd name="connsiteY18" fmla="*/ 5734819 h 5746512"/>
              <a:gd name="connsiteX19" fmla="*/ 2342408 w 5305112"/>
              <a:gd name="connsiteY19" fmla="*/ 5737424 h 5746512"/>
              <a:gd name="connsiteX20" fmla="*/ 2418400 w 5305112"/>
              <a:gd name="connsiteY20" fmla="*/ 5554936 h 5746512"/>
              <a:gd name="connsiteX21" fmla="*/ 2090854 w 5305112"/>
              <a:gd name="connsiteY21" fmla="*/ 5735045 h 5746512"/>
              <a:gd name="connsiteX22" fmla="*/ 1030989 w 5305112"/>
              <a:gd name="connsiteY22" fmla="*/ 5733094 h 5746512"/>
              <a:gd name="connsiteX23" fmla="*/ 1040514 w 5305112"/>
              <a:gd name="connsiteY23" fmla="*/ 5656894 h 5746512"/>
              <a:gd name="connsiteX24" fmla="*/ 954789 w 5305112"/>
              <a:gd name="connsiteY24" fmla="*/ 5733094 h 5746512"/>
              <a:gd name="connsiteX25" fmla="*/ 672969 w 5305112"/>
              <a:gd name="connsiteY25" fmla="*/ 5727466 h 5746512"/>
              <a:gd name="connsiteX26" fmla="*/ 1017860 w 5305112"/>
              <a:gd name="connsiteY26" fmla="*/ 5389320 h 574651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342408 w 5305112"/>
              <a:gd name="connsiteY19" fmla="*/ 5737424 h 5739252"/>
              <a:gd name="connsiteX20" fmla="*/ 2090854 w 5305112"/>
              <a:gd name="connsiteY20" fmla="*/ 5735045 h 5739252"/>
              <a:gd name="connsiteX21" fmla="*/ 1030989 w 5305112"/>
              <a:gd name="connsiteY21" fmla="*/ 5733094 h 5739252"/>
              <a:gd name="connsiteX22" fmla="*/ 1040514 w 5305112"/>
              <a:gd name="connsiteY22" fmla="*/ 5656894 h 5739252"/>
              <a:gd name="connsiteX23" fmla="*/ 954789 w 5305112"/>
              <a:gd name="connsiteY23" fmla="*/ 5733094 h 5739252"/>
              <a:gd name="connsiteX24" fmla="*/ 672969 w 5305112"/>
              <a:gd name="connsiteY24" fmla="*/ 5727466 h 5739252"/>
              <a:gd name="connsiteX25" fmla="*/ 1017860 w 5305112"/>
              <a:gd name="connsiteY25" fmla="*/ 5389320 h 573925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090854 w 5305112"/>
              <a:gd name="connsiteY19" fmla="*/ 5735045 h 5739252"/>
              <a:gd name="connsiteX20" fmla="*/ 1030989 w 5305112"/>
              <a:gd name="connsiteY20" fmla="*/ 5733094 h 5739252"/>
              <a:gd name="connsiteX21" fmla="*/ 1040514 w 5305112"/>
              <a:gd name="connsiteY21" fmla="*/ 5656894 h 5739252"/>
              <a:gd name="connsiteX22" fmla="*/ 954789 w 5305112"/>
              <a:gd name="connsiteY22" fmla="*/ 5733094 h 5739252"/>
              <a:gd name="connsiteX23" fmla="*/ 672969 w 5305112"/>
              <a:gd name="connsiteY23" fmla="*/ 5727466 h 5739252"/>
              <a:gd name="connsiteX24" fmla="*/ 1017860 w 5305112"/>
              <a:gd name="connsiteY24" fmla="*/ 5389320 h 5739252"/>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43602 w 5305112"/>
              <a:gd name="connsiteY17" fmla="*/ 5579497 h 5736325"/>
              <a:gd name="connsiteX18" fmla="*/ 4893394 w 5305112"/>
              <a:gd name="connsiteY18" fmla="*/ 5734819 h 5736325"/>
              <a:gd name="connsiteX19" fmla="*/ 1030989 w 5305112"/>
              <a:gd name="connsiteY19" fmla="*/ 5733094 h 5736325"/>
              <a:gd name="connsiteX20" fmla="*/ 1040514 w 5305112"/>
              <a:gd name="connsiteY20" fmla="*/ 5656894 h 5736325"/>
              <a:gd name="connsiteX21" fmla="*/ 954789 w 5305112"/>
              <a:gd name="connsiteY21" fmla="*/ 5733094 h 5736325"/>
              <a:gd name="connsiteX22" fmla="*/ 672969 w 5305112"/>
              <a:gd name="connsiteY22" fmla="*/ 5727466 h 5736325"/>
              <a:gd name="connsiteX23" fmla="*/ 1017860 w 5305112"/>
              <a:gd name="connsiteY23"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93394 w 5305112"/>
              <a:gd name="connsiteY17" fmla="*/ 5734819 h 5736325"/>
              <a:gd name="connsiteX18" fmla="*/ 1030989 w 5305112"/>
              <a:gd name="connsiteY18" fmla="*/ 5733094 h 5736325"/>
              <a:gd name="connsiteX19" fmla="*/ 1040514 w 5305112"/>
              <a:gd name="connsiteY19" fmla="*/ 5656894 h 5736325"/>
              <a:gd name="connsiteX20" fmla="*/ 954789 w 5305112"/>
              <a:gd name="connsiteY20" fmla="*/ 5733094 h 5736325"/>
              <a:gd name="connsiteX21" fmla="*/ 672969 w 5305112"/>
              <a:gd name="connsiteY21" fmla="*/ 5727466 h 5736325"/>
              <a:gd name="connsiteX22" fmla="*/ 1017860 w 5305112"/>
              <a:gd name="connsiteY22"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1030989 w 5305112"/>
              <a:gd name="connsiteY17" fmla="*/ 5733094 h 5736325"/>
              <a:gd name="connsiteX18" fmla="*/ 1040514 w 5305112"/>
              <a:gd name="connsiteY18" fmla="*/ 5656894 h 5736325"/>
              <a:gd name="connsiteX19" fmla="*/ 954789 w 5305112"/>
              <a:gd name="connsiteY19" fmla="*/ 5733094 h 5736325"/>
              <a:gd name="connsiteX20" fmla="*/ 672969 w 5305112"/>
              <a:gd name="connsiteY20" fmla="*/ 5727466 h 5736325"/>
              <a:gd name="connsiteX21" fmla="*/ 1017860 w 5305112"/>
              <a:gd name="connsiteY21" fmla="*/ 5389320 h 5736325"/>
              <a:gd name="connsiteX0" fmla="*/ 1017860 w 5334205"/>
              <a:gd name="connsiteY0" fmla="*/ 5389320 h 5874296"/>
              <a:gd name="connsiteX1" fmla="*/ 850014 w 5334205"/>
              <a:gd name="connsiteY1" fmla="*/ 4404357 h 5874296"/>
              <a:gd name="connsiteX2" fmla="*/ 664276 w 5334205"/>
              <a:gd name="connsiteY2" fmla="*/ 3951919 h 5874296"/>
              <a:gd name="connsiteX3" fmla="*/ 654751 w 5334205"/>
              <a:gd name="connsiteY3" fmla="*/ 3589969 h 5874296"/>
              <a:gd name="connsiteX4" fmla="*/ 730952 w 5334205"/>
              <a:gd name="connsiteY4" fmla="*/ 2823207 h 5874296"/>
              <a:gd name="connsiteX5" fmla="*/ 909982 w 5334205"/>
              <a:gd name="connsiteY5" fmla="*/ 2023545 h 5874296"/>
              <a:gd name="connsiteX6" fmla="*/ 1503834 w 5334205"/>
              <a:gd name="connsiteY6" fmla="*/ 1513590 h 5874296"/>
              <a:gd name="connsiteX7" fmla="*/ 1996413 w 5334205"/>
              <a:gd name="connsiteY7" fmla="*/ 1453679 h 5874296"/>
              <a:gd name="connsiteX8" fmla="*/ 2622683 w 5334205"/>
              <a:gd name="connsiteY8" fmla="*/ 1179549 h 5874296"/>
              <a:gd name="connsiteX9" fmla="*/ 3789338 w 5334205"/>
              <a:gd name="connsiteY9" fmla="*/ 1846230 h 5874296"/>
              <a:gd name="connsiteX10" fmla="*/ 4863419 w 5334205"/>
              <a:gd name="connsiteY10" fmla="*/ 2401318 h 5874296"/>
              <a:gd name="connsiteX11" fmla="*/ 5305112 w 5334205"/>
              <a:gd name="connsiteY11" fmla="*/ 2188489 h 5874296"/>
              <a:gd name="connsiteX12" fmla="*/ 5293427 w 5334205"/>
              <a:gd name="connsiteY12" fmla="*/ 3174125 h 5874296"/>
              <a:gd name="connsiteX13" fmla="*/ 5154882 w 5334205"/>
              <a:gd name="connsiteY13" fmla="*/ 3326733 h 5874296"/>
              <a:gd name="connsiteX14" fmla="*/ 5300353 w 5334205"/>
              <a:gd name="connsiteY14" fmla="*/ 3340587 h 5874296"/>
              <a:gd name="connsiteX15" fmla="*/ 5299228 w 5334205"/>
              <a:gd name="connsiteY15" fmla="*/ 5731361 h 5874296"/>
              <a:gd name="connsiteX16" fmla="*/ 5050539 w 5334205"/>
              <a:gd name="connsiteY16" fmla="*/ 5566408 h 5874296"/>
              <a:gd name="connsiteX17" fmla="*/ 5034673 w 5334205"/>
              <a:gd name="connsiteY17" fmla="*/ 5734176 h 5874296"/>
              <a:gd name="connsiteX18" fmla="*/ 1030989 w 5334205"/>
              <a:gd name="connsiteY18" fmla="*/ 5733094 h 5874296"/>
              <a:gd name="connsiteX19" fmla="*/ 1040514 w 5334205"/>
              <a:gd name="connsiteY19" fmla="*/ 5656894 h 5874296"/>
              <a:gd name="connsiteX20" fmla="*/ 954789 w 5334205"/>
              <a:gd name="connsiteY20" fmla="*/ 5733094 h 5874296"/>
              <a:gd name="connsiteX21" fmla="*/ 672969 w 5334205"/>
              <a:gd name="connsiteY21" fmla="*/ 5727466 h 5874296"/>
              <a:gd name="connsiteX22" fmla="*/ 1017860 w 5334205"/>
              <a:gd name="connsiteY22" fmla="*/ 5389320 h 5874296"/>
              <a:gd name="connsiteX0" fmla="*/ 1017860 w 5305112"/>
              <a:gd name="connsiteY0" fmla="*/ 5389320 h 5874296"/>
              <a:gd name="connsiteX1" fmla="*/ 850014 w 5305112"/>
              <a:gd name="connsiteY1" fmla="*/ 4404357 h 5874296"/>
              <a:gd name="connsiteX2" fmla="*/ 664276 w 5305112"/>
              <a:gd name="connsiteY2" fmla="*/ 3951919 h 5874296"/>
              <a:gd name="connsiteX3" fmla="*/ 654751 w 5305112"/>
              <a:gd name="connsiteY3" fmla="*/ 3589969 h 5874296"/>
              <a:gd name="connsiteX4" fmla="*/ 730952 w 5305112"/>
              <a:gd name="connsiteY4" fmla="*/ 2823207 h 5874296"/>
              <a:gd name="connsiteX5" fmla="*/ 909982 w 5305112"/>
              <a:gd name="connsiteY5" fmla="*/ 2023545 h 5874296"/>
              <a:gd name="connsiteX6" fmla="*/ 1503834 w 5305112"/>
              <a:gd name="connsiteY6" fmla="*/ 1513590 h 5874296"/>
              <a:gd name="connsiteX7" fmla="*/ 1996413 w 5305112"/>
              <a:gd name="connsiteY7" fmla="*/ 1453679 h 5874296"/>
              <a:gd name="connsiteX8" fmla="*/ 2622683 w 5305112"/>
              <a:gd name="connsiteY8" fmla="*/ 1179549 h 5874296"/>
              <a:gd name="connsiteX9" fmla="*/ 3789338 w 5305112"/>
              <a:gd name="connsiteY9" fmla="*/ 1846230 h 5874296"/>
              <a:gd name="connsiteX10" fmla="*/ 4863419 w 5305112"/>
              <a:gd name="connsiteY10" fmla="*/ 2401318 h 5874296"/>
              <a:gd name="connsiteX11" fmla="*/ 5305112 w 5305112"/>
              <a:gd name="connsiteY11" fmla="*/ 2188489 h 5874296"/>
              <a:gd name="connsiteX12" fmla="*/ 5293427 w 5305112"/>
              <a:gd name="connsiteY12" fmla="*/ 3174125 h 5874296"/>
              <a:gd name="connsiteX13" fmla="*/ 5154882 w 5305112"/>
              <a:gd name="connsiteY13" fmla="*/ 3326733 h 5874296"/>
              <a:gd name="connsiteX14" fmla="*/ 5300353 w 5305112"/>
              <a:gd name="connsiteY14" fmla="*/ 3340587 h 5874296"/>
              <a:gd name="connsiteX15" fmla="*/ 5299228 w 5305112"/>
              <a:gd name="connsiteY15" fmla="*/ 5731361 h 5874296"/>
              <a:gd name="connsiteX16" fmla="*/ 5050539 w 5305112"/>
              <a:gd name="connsiteY16" fmla="*/ 5566408 h 5874296"/>
              <a:gd name="connsiteX17" fmla="*/ 5034673 w 5305112"/>
              <a:gd name="connsiteY17" fmla="*/ 5734176 h 5874296"/>
              <a:gd name="connsiteX18" fmla="*/ 1030989 w 5305112"/>
              <a:gd name="connsiteY18" fmla="*/ 5733094 h 5874296"/>
              <a:gd name="connsiteX19" fmla="*/ 1040514 w 5305112"/>
              <a:gd name="connsiteY19" fmla="*/ 5656894 h 5874296"/>
              <a:gd name="connsiteX20" fmla="*/ 954789 w 5305112"/>
              <a:gd name="connsiteY20" fmla="*/ 5733094 h 5874296"/>
              <a:gd name="connsiteX21" fmla="*/ 672969 w 5305112"/>
              <a:gd name="connsiteY21" fmla="*/ 5727466 h 5874296"/>
              <a:gd name="connsiteX22" fmla="*/ 1017860 w 5305112"/>
              <a:gd name="connsiteY22" fmla="*/ 5389320 h 5874296"/>
              <a:gd name="connsiteX0" fmla="*/ 1017860 w 5305112"/>
              <a:gd name="connsiteY0" fmla="*/ 5389320 h 5919911"/>
              <a:gd name="connsiteX1" fmla="*/ 850014 w 5305112"/>
              <a:gd name="connsiteY1" fmla="*/ 4404357 h 5919911"/>
              <a:gd name="connsiteX2" fmla="*/ 664276 w 5305112"/>
              <a:gd name="connsiteY2" fmla="*/ 3951919 h 5919911"/>
              <a:gd name="connsiteX3" fmla="*/ 654751 w 5305112"/>
              <a:gd name="connsiteY3" fmla="*/ 3589969 h 5919911"/>
              <a:gd name="connsiteX4" fmla="*/ 730952 w 5305112"/>
              <a:gd name="connsiteY4" fmla="*/ 2823207 h 5919911"/>
              <a:gd name="connsiteX5" fmla="*/ 909982 w 5305112"/>
              <a:gd name="connsiteY5" fmla="*/ 2023545 h 5919911"/>
              <a:gd name="connsiteX6" fmla="*/ 1503834 w 5305112"/>
              <a:gd name="connsiteY6" fmla="*/ 1513590 h 5919911"/>
              <a:gd name="connsiteX7" fmla="*/ 1996413 w 5305112"/>
              <a:gd name="connsiteY7" fmla="*/ 1453679 h 5919911"/>
              <a:gd name="connsiteX8" fmla="*/ 2622683 w 5305112"/>
              <a:gd name="connsiteY8" fmla="*/ 1179549 h 5919911"/>
              <a:gd name="connsiteX9" fmla="*/ 3789338 w 5305112"/>
              <a:gd name="connsiteY9" fmla="*/ 1846230 h 5919911"/>
              <a:gd name="connsiteX10" fmla="*/ 4863419 w 5305112"/>
              <a:gd name="connsiteY10" fmla="*/ 2401318 h 5919911"/>
              <a:gd name="connsiteX11" fmla="*/ 5305112 w 5305112"/>
              <a:gd name="connsiteY11" fmla="*/ 2188489 h 5919911"/>
              <a:gd name="connsiteX12" fmla="*/ 5293427 w 5305112"/>
              <a:gd name="connsiteY12" fmla="*/ 3174125 h 5919911"/>
              <a:gd name="connsiteX13" fmla="*/ 5154882 w 5305112"/>
              <a:gd name="connsiteY13" fmla="*/ 3326733 h 5919911"/>
              <a:gd name="connsiteX14" fmla="*/ 5300353 w 5305112"/>
              <a:gd name="connsiteY14" fmla="*/ 3340587 h 5919911"/>
              <a:gd name="connsiteX15" fmla="*/ 5299228 w 5305112"/>
              <a:gd name="connsiteY15" fmla="*/ 5731361 h 5919911"/>
              <a:gd name="connsiteX16" fmla="*/ 5221989 w 5305112"/>
              <a:gd name="connsiteY16" fmla="*/ 5733094 h 5919911"/>
              <a:gd name="connsiteX17" fmla="*/ 5050539 w 5305112"/>
              <a:gd name="connsiteY17" fmla="*/ 5566408 h 5919911"/>
              <a:gd name="connsiteX18" fmla="*/ 5034673 w 5305112"/>
              <a:gd name="connsiteY18" fmla="*/ 5734176 h 5919911"/>
              <a:gd name="connsiteX19" fmla="*/ 1030989 w 5305112"/>
              <a:gd name="connsiteY19" fmla="*/ 5733094 h 5919911"/>
              <a:gd name="connsiteX20" fmla="*/ 1040514 w 5305112"/>
              <a:gd name="connsiteY20" fmla="*/ 5656894 h 5919911"/>
              <a:gd name="connsiteX21" fmla="*/ 954789 w 5305112"/>
              <a:gd name="connsiteY21" fmla="*/ 5733094 h 5919911"/>
              <a:gd name="connsiteX22" fmla="*/ 672969 w 5305112"/>
              <a:gd name="connsiteY22" fmla="*/ 5727466 h 5919911"/>
              <a:gd name="connsiteX23" fmla="*/ 1017860 w 5305112"/>
              <a:gd name="connsiteY23" fmla="*/ 5389320 h 5919911"/>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1989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6751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112451 w 5305112"/>
              <a:gd name="connsiteY16" fmla="*/ 5690231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8045"/>
              <a:gd name="connsiteX1" fmla="*/ 850014 w 5305112"/>
              <a:gd name="connsiteY1" fmla="*/ 4404357 h 5738045"/>
              <a:gd name="connsiteX2" fmla="*/ 664276 w 5305112"/>
              <a:gd name="connsiteY2" fmla="*/ 3951919 h 5738045"/>
              <a:gd name="connsiteX3" fmla="*/ 654751 w 5305112"/>
              <a:gd name="connsiteY3" fmla="*/ 3589969 h 5738045"/>
              <a:gd name="connsiteX4" fmla="*/ 730952 w 5305112"/>
              <a:gd name="connsiteY4" fmla="*/ 2823207 h 5738045"/>
              <a:gd name="connsiteX5" fmla="*/ 909982 w 5305112"/>
              <a:gd name="connsiteY5" fmla="*/ 2023545 h 5738045"/>
              <a:gd name="connsiteX6" fmla="*/ 1503834 w 5305112"/>
              <a:gd name="connsiteY6" fmla="*/ 1513590 h 5738045"/>
              <a:gd name="connsiteX7" fmla="*/ 1996413 w 5305112"/>
              <a:gd name="connsiteY7" fmla="*/ 1453679 h 5738045"/>
              <a:gd name="connsiteX8" fmla="*/ 2622683 w 5305112"/>
              <a:gd name="connsiteY8" fmla="*/ 1179549 h 5738045"/>
              <a:gd name="connsiteX9" fmla="*/ 3789338 w 5305112"/>
              <a:gd name="connsiteY9" fmla="*/ 1846230 h 5738045"/>
              <a:gd name="connsiteX10" fmla="*/ 4863419 w 5305112"/>
              <a:gd name="connsiteY10" fmla="*/ 2401318 h 5738045"/>
              <a:gd name="connsiteX11" fmla="*/ 5305112 w 5305112"/>
              <a:gd name="connsiteY11" fmla="*/ 2188489 h 5738045"/>
              <a:gd name="connsiteX12" fmla="*/ 5293427 w 5305112"/>
              <a:gd name="connsiteY12" fmla="*/ 3174125 h 5738045"/>
              <a:gd name="connsiteX13" fmla="*/ 5154882 w 5305112"/>
              <a:gd name="connsiteY13" fmla="*/ 3326733 h 5738045"/>
              <a:gd name="connsiteX14" fmla="*/ 5300353 w 5305112"/>
              <a:gd name="connsiteY14" fmla="*/ 3340587 h 5738045"/>
              <a:gd name="connsiteX15" fmla="*/ 5299228 w 5305112"/>
              <a:gd name="connsiteY15" fmla="*/ 5731361 h 5738045"/>
              <a:gd name="connsiteX16" fmla="*/ 5217226 w 5305112"/>
              <a:gd name="connsiteY16" fmla="*/ 5723568 h 5738045"/>
              <a:gd name="connsiteX17" fmla="*/ 5050539 w 5305112"/>
              <a:gd name="connsiteY17" fmla="*/ 5566408 h 5738045"/>
              <a:gd name="connsiteX18" fmla="*/ 5034673 w 5305112"/>
              <a:gd name="connsiteY18" fmla="*/ 5734176 h 5738045"/>
              <a:gd name="connsiteX19" fmla="*/ 1030989 w 5305112"/>
              <a:gd name="connsiteY19" fmla="*/ 5733094 h 5738045"/>
              <a:gd name="connsiteX20" fmla="*/ 1040514 w 5305112"/>
              <a:gd name="connsiteY20" fmla="*/ 5656894 h 5738045"/>
              <a:gd name="connsiteX21" fmla="*/ 954789 w 5305112"/>
              <a:gd name="connsiteY21" fmla="*/ 5733094 h 5738045"/>
              <a:gd name="connsiteX22" fmla="*/ 672969 w 5305112"/>
              <a:gd name="connsiteY22" fmla="*/ 5727466 h 5738045"/>
              <a:gd name="connsiteX23" fmla="*/ 1017860 w 5305112"/>
              <a:gd name="connsiteY23" fmla="*/ 5389320 h 5738045"/>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21039"/>
              <a:gd name="connsiteY0" fmla="*/ 5389320 h 5745026"/>
              <a:gd name="connsiteX1" fmla="*/ 850014 w 5321039"/>
              <a:gd name="connsiteY1" fmla="*/ 4404357 h 5745026"/>
              <a:gd name="connsiteX2" fmla="*/ 664276 w 5321039"/>
              <a:gd name="connsiteY2" fmla="*/ 3951919 h 5745026"/>
              <a:gd name="connsiteX3" fmla="*/ 654751 w 5321039"/>
              <a:gd name="connsiteY3" fmla="*/ 3589969 h 5745026"/>
              <a:gd name="connsiteX4" fmla="*/ 730952 w 5321039"/>
              <a:gd name="connsiteY4" fmla="*/ 2823207 h 5745026"/>
              <a:gd name="connsiteX5" fmla="*/ 909982 w 5321039"/>
              <a:gd name="connsiteY5" fmla="*/ 2023545 h 5745026"/>
              <a:gd name="connsiteX6" fmla="*/ 1503834 w 5321039"/>
              <a:gd name="connsiteY6" fmla="*/ 1513590 h 5745026"/>
              <a:gd name="connsiteX7" fmla="*/ 1996413 w 5321039"/>
              <a:gd name="connsiteY7" fmla="*/ 1453679 h 5745026"/>
              <a:gd name="connsiteX8" fmla="*/ 2622683 w 5321039"/>
              <a:gd name="connsiteY8" fmla="*/ 1179549 h 5745026"/>
              <a:gd name="connsiteX9" fmla="*/ 3789338 w 5321039"/>
              <a:gd name="connsiteY9" fmla="*/ 1846230 h 5745026"/>
              <a:gd name="connsiteX10" fmla="*/ 4863419 w 5321039"/>
              <a:gd name="connsiteY10" fmla="*/ 2401318 h 5745026"/>
              <a:gd name="connsiteX11" fmla="*/ 5305112 w 5321039"/>
              <a:gd name="connsiteY11" fmla="*/ 2188489 h 5745026"/>
              <a:gd name="connsiteX12" fmla="*/ 5293427 w 5321039"/>
              <a:gd name="connsiteY12" fmla="*/ 3174125 h 5745026"/>
              <a:gd name="connsiteX13" fmla="*/ 5154882 w 5321039"/>
              <a:gd name="connsiteY13" fmla="*/ 3326733 h 5745026"/>
              <a:gd name="connsiteX14" fmla="*/ 5300353 w 5321039"/>
              <a:gd name="connsiteY14" fmla="*/ 3340587 h 5745026"/>
              <a:gd name="connsiteX15" fmla="*/ 5298189 w 5321039"/>
              <a:gd name="connsiteY15" fmla="*/ 5542594 h 5745026"/>
              <a:gd name="connsiteX16" fmla="*/ 5298189 w 5321039"/>
              <a:gd name="connsiteY16" fmla="*/ 5633082 h 5745026"/>
              <a:gd name="connsiteX17" fmla="*/ 5002914 w 5321039"/>
              <a:gd name="connsiteY17" fmla="*/ 5399719 h 5745026"/>
              <a:gd name="connsiteX18" fmla="*/ 5299228 w 5321039"/>
              <a:gd name="connsiteY18" fmla="*/ 5731361 h 5745026"/>
              <a:gd name="connsiteX19" fmla="*/ 5217226 w 5321039"/>
              <a:gd name="connsiteY19" fmla="*/ 5723568 h 5745026"/>
              <a:gd name="connsiteX20" fmla="*/ 5050539 w 5321039"/>
              <a:gd name="connsiteY20" fmla="*/ 5566408 h 5745026"/>
              <a:gd name="connsiteX21" fmla="*/ 5172785 w 5321039"/>
              <a:gd name="connsiteY21" fmla="*/ 5729413 h 5745026"/>
              <a:gd name="connsiteX22" fmla="*/ 1030989 w 5321039"/>
              <a:gd name="connsiteY22" fmla="*/ 5733094 h 5745026"/>
              <a:gd name="connsiteX23" fmla="*/ 1040514 w 5321039"/>
              <a:gd name="connsiteY23" fmla="*/ 5656894 h 5745026"/>
              <a:gd name="connsiteX24" fmla="*/ 954789 w 5321039"/>
              <a:gd name="connsiteY24" fmla="*/ 5733094 h 5745026"/>
              <a:gd name="connsiteX25" fmla="*/ 672969 w 5321039"/>
              <a:gd name="connsiteY25" fmla="*/ 5727466 h 5745026"/>
              <a:gd name="connsiteX26" fmla="*/ 1017860 w 5321039"/>
              <a:gd name="connsiteY26" fmla="*/ 5389320 h 5745026"/>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0353 w 5324538"/>
              <a:gd name="connsiteY13" fmla="*/ 3340587 h 5733094"/>
              <a:gd name="connsiteX14" fmla="*/ 5302950 w 5324538"/>
              <a:gd name="connsiteY14" fmla="*/ 5390194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2950 w 5324538"/>
              <a:gd name="connsiteY13" fmla="*/ 5390194 h 5733094"/>
              <a:gd name="connsiteX14" fmla="*/ 5055300 w 5324538"/>
              <a:gd name="connsiteY14" fmla="*/ 5313994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48125"/>
              <a:gd name="connsiteY0" fmla="*/ 5389320 h 5733094"/>
              <a:gd name="connsiteX1" fmla="*/ 850014 w 5348125"/>
              <a:gd name="connsiteY1" fmla="*/ 4404357 h 5733094"/>
              <a:gd name="connsiteX2" fmla="*/ 664276 w 5348125"/>
              <a:gd name="connsiteY2" fmla="*/ 3951919 h 5733094"/>
              <a:gd name="connsiteX3" fmla="*/ 654751 w 5348125"/>
              <a:gd name="connsiteY3" fmla="*/ 3589969 h 5733094"/>
              <a:gd name="connsiteX4" fmla="*/ 730952 w 5348125"/>
              <a:gd name="connsiteY4" fmla="*/ 2823207 h 5733094"/>
              <a:gd name="connsiteX5" fmla="*/ 909982 w 5348125"/>
              <a:gd name="connsiteY5" fmla="*/ 2023545 h 5733094"/>
              <a:gd name="connsiteX6" fmla="*/ 1503834 w 5348125"/>
              <a:gd name="connsiteY6" fmla="*/ 1513590 h 5733094"/>
              <a:gd name="connsiteX7" fmla="*/ 1996413 w 5348125"/>
              <a:gd name="connsiteY7" fmla="*/ 1453679 h 5733094"/>
              <a:gd name="connsiteX8" fmla="*/ 2622683 w 5348125"/>
              <a:gd name="connsiteY8" fmla="*/ 1179549 h 5733094"/>
              <a:gd name="connsiteX9" fmla="*/ 3789338 w 5348125"/>
              <a:gd name="connsiteY9" fmla="*/ 1846230 h 5733094"/>
              <a:gd name="connsiteX10" fmla="*/ 4863419 w 5348125"/>
              <a:gd name="connsiteY10" fmla="*/ 2401318 h 5733094"/>
              <a:gd name="connsiteX11" fmla="*/ 5305112 w 5348125"/>
              <a:gd name="connsiteY11" fmla="*/ 2188489 h 5733094"/>
              <a:gd name="connsiteX12" fmla="*/ 5302950 w 5348125"/>
              <a:gd name="connsiteY12" fmla="*/ 5390194 h 5733094"/>
              <a:gd name="connsiteX13" fmla="*/ 5055300 w 5348125"/>
              <a:gd name="connsiteY13" fmla="*/ 5313994 h 5733094"/>
              <a:gd name="connsiteX14" fmla="*/ 5298189 w 5348125"/>
              <a:gd name="connsiteY14" fmla="*/ 5542594 h 5733094"/>
              <a:gd name="connsiteX15" fmla="*/ 5298189 w 5348125"/>
              <a:gd name="connsiteY15" fmla="*/ 5633082 h 5733094"/>
              <a:gd name="connsiteX16" fmla="*/ 5002914 w 5348125"/>
              <a:gd name="connsiteY16" fmla="*/ 5399719 h 5733094"/>
              <a:gd name="connsiteX17" fmla="*/ 5299228 w 5348125"/>
              <a:gd name="connsiteY17" fmla="*/ 5731361 h 5733094"/>
              <a:gd name="connsiteX18" fmla="*/ 5217226 w 5348125"/>
              <a:gd name="connsiteY18" fmla="*/ 5723568 h 5733094"/>
              <a:gd name="connsiteX19" fmla="*/ 5050539 w 5348125"/>
              <a:gd name="connsiteY19" fmla="*/ 5566408 h 5733094"/>
              <a:gd name="connsiteX20" fmla="*/ 5172785 w 5348125"/>
              <a:gd name="connsiteY20" fmla="*/ 5729413 h 5733094"/>
              <a:gd name="connsiteX21" fmla="*/ 1030989 w 5348125"/>
              <a:gd name="connsiteY21" fmla="*/ 5733094 h 5733094"/>
              <a:gd name="connsiteX22" fmla="*/ 1040514 w 5348125"/>
              <a:gd name="connsiteY22" fmla="*/ 5656894 h 5733094"/>
              <a:gd name="connsiteX23" fmla="*/ 954789 w 5348125"/>
              <a:gd name="connsiteY23" fmla="*/ 5733094 h 5733094"/>
              <a:gd name="connsiteX24" fmla="*/ 672969 w 5348125"/>
              <a:gd name="connsiteY24" fmla="*/ 5727466 h 5733094"/>
              <a:gd name="connsiteX25" fmla="*/ 1017860 w 5348125"/>
              <a:gd name="connsiteY25"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302950 w 5324538"/>
              <a:gd name="connsiteY12" fmla="*/ 5390194 h 5733094"/>
              <a:gd name="connsiteX13" fmla="*/ 5055300 w 5324538"/>
              <a:gd name="connsiteY13" fmla="*/ 5313994 h 5733094"/>
              <a:gd name="connsiteX14" fmla="*/ 5298189 w 5324538"/>
              <a:gd name="connsiteY14" fmla="*/ 5542594 h 5733094"/>
              <a:gd name="connsiteX15" fmla="*/ 5298189 w 5324538"/>
              <a:gd name="connsiteY15" fmla="*/ 5633082 h 5733094"/>
              <a:gd name="connsiteX16" fmla="*/ 5002914 w 5324538"/>
              <a:gd name="connsiteY16" fmla="*/ 5399719 h 5733094"/>
              <a:gd name="connsiteX17" fmla="*/ 5299228 w 5324538"/>
              <a:gd name="connsiteY17" fmla="*/ 5731361 h 5733094"/>
              <a:gd name="connsiteX18" fmla="*/ 5217226 w 5324538"/>
              <a:gd name="connsiteY18" fmla="*/ 5723568 h 5733094"/>
              <a:gd name="connsiteX19" fmla="*/ 5050539 w 5324538"/>
              <a:gd name="connsiteY19" fmla="*/ 5566408 h 5733094"/>
              <a:gd name="connsiteX20" fmla="*/ 5172785 w 5324538"/>
              <a:gd name="connsiteY20" fmla="*/ 5729413 h 5733094"/>
              <a:gd name="connsiteX21" fmla="*/ 1030989 w 5324538"/>
              <a:gd name="connsiteY21" fmla="*/ 5733094 h 5733094"/>
              <a:gd name="connsiteX22" fmla="*/ 1040514 w 5324538"/>
              <a:gd name="connsiteY22" fmla="*/ 5656894 h 5733094"/>
              <a:gd name="connsiteX23" fmla="*/ 954789 w 5324538"/>
              <a:gd name="connsiteY23" fmla="*/ 5733094 h 5733094"/>
              <a:gd name="connsiteX24" fmla="*/ 672969 w 5324538"/>
              <a:gd name="connsiteY24" fmla="*/ 5727466 h 5733094"/>
              <a:gd name="connsiteX25" fmla="*/ 1017860 w 5324538"/>
              <a:gd name="connsiteY25" fmla="*/ 5389320 h 5733094"/>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863419 w 5324538"/>
              <a:gd name="connsiteY10" fmla="*/ 2715706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49144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0350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06511"/>
              <a:gd name="connsiteY0" fmla="*/ 5703708 h 6047482"/>
              <a:gd name="connsiteX1" fmla="*/ 850014 w 5306511"/>
              <a:gd name="connsiteY1" fmla="*/ 4718745 h 6047482"/>
              <a:gd name="connsiteX2" fmla="*/ 664276 w 5306511"/>
              <a:gd name="connsiteY2" fmla="*/ 4266307 h 6047482"/>
              <a:gd name="connsiteX3" fmla="*/ 654751 w 5306511"/>
              <a:gd name="connsiteY3" fmla="*/ 3904357 h 6047482"/>
              <a:gd name="connsiteX4" fmla="*/ 730952 w 5306511"/>
              <a:gd name="connsiteY4" fmla="*/ 3137595 h 6047482"/>
              <a:gd name="connsiteX5" fmla="*/ 909982 w 5306511"/>
              <a:gd name="connsiteY5" fmla="*/ 2337933 h 6047482"/>
              <a:gd name="connsiteX6" fmla="*/ 1503834 w 5306511"/>
              <a:gd name="connsiteY6" fmla="*/ 1827978 h 6047482"/>
              <a:gd name="connsiteX7" fmla="*/ 1996413 w 5306511"/>
              <a:gd name="connsiteY7" fmla="*/ 1768067 h 6047482"/>
              <a:gd name="connsiteX8" fmla="*/ 2622683 w 5306511"/>
              <a:gd name="connsiteY8" fmla="*/ 1493937 h 6047482"/>
              <a:gd name="connsiteX9" fmla="*/ 3741713 w 5306511"/>
              <a:gd name="connsiteY9" fmla="*/ 1446243 h 6047482"/>
              <a:gd name="connsiteX10" fmla="*/ 4953907 w 5306511"/>
              <a:gd name="connsiteY10" fmla="*/ 1563181 h 6047482"/>
              <a:gd name="connsiteX11" fmla="*/ 5300350 w 5306511"/>
              <a:gd name="connsiteY11" fmla="*/ 1336065 h 6047482"/>
              <a:gd name="connsiteX12" fmla="*/ 5302950 w 5306511"/>
              <a:gd name="connsiteY12" fmla="*/ 5704582 h 6047482"/>
              <a:gd name="connsiteX13" fmla="*/ 5055300 w 5306511"/>
              <a:gd name="connsiteY13" fmla="*/ 5628382 h 6047482"/>
              <a:gd name="connsiteX14" fmla="*/ 5298189 w 5306511"/>
              <a:gd name="connsiteY14" fmla="*/ 5856982 h 6047482"/>
              <a:gd name="connsiteX15" fmla="*/ 5298189 w 5306511"/>
              <a:gd name="connsiteY15" fmla="*/ 5947470 h 6047482"/>
              <a:gd name="connsiteX16" fmla="*/ 5002914 w 5306511"/>
              <a:gd name="connsiteY16" fmla="*/ 5714107 h 6047482"/>
              <a:gd name="connsiteX17" fmla="*/ 5299228 w 5306511"/>
              <a:gd name="connsiteY17" fmla="*/ 6045749 h 6047482"/>
              <a:gd name="connsiteX18" fmla="*/ 5217226 w 5306511"/>
              <a:gd name="connsiteY18" fmla="*/ 6037956 h 6047482"/>
              <a:gd name="connsiteX19" fmla="*/ 5050539 w 5306511"/>
              <a:gd name="connsiteY19" fmla="*/ 5880796 h 6047482"/>
              <a:gd name="connsiteX20" fmla="*/ 5172785 w 5306511"/>
              <a:gd name="connsiteY20" fmla="*/ 6043801 h 6047482"/>
              <a:gd name="connsiteX21" fmla="*/ 1030989 w 5306511"/>
              <a:gd name="connsiteY21" fmla="*/ 6047482 h 6047482"/>
              <a:gd name="connsiteX22" fmla="*/ 1040514 w 5306511"/>
              <a:gd name="connsiteY22" fmla="*/ 5971282 h 6047482"/>
              <a:gd name="connsiteX23" fmla="*/ 954789 w 5306511"/>
              <a:gd name="connsiteY23" fmla="*/ 6047482 h 6047482"/>
              <a:gd name="connsiteX24" fmla="*/ 672969 w 5306511"/>
              <a:gd name="connsiteY24" fmla="*/ 6041854 h 6047482"/>
              <a:gd name="connsiteX25" fmla="*/ 1017860 w 5306511"/>
              <a:gd name="connsiteY25" fmla="*/ 5703708 h 6047482"/>
              <a:gd name="connsiteX0" fmla="*/ 1017860 w 5303401"/>
              <a:gd name="connsiteY0" fmla="*/ 5703708 h 6047482"/>
              <a:gd name="connsiteX1" fmla="*/ 850014 w 5303401"/>
              <a:gd name="connsiteY1" fmla="*/ 4718745 h 6047482"/>
              <a:gd name="connsiteX2" fmla="*/ 664276 w 5303401"/>
              <a:gd name="connsiteY2" fmla="*/ 4266307 h 6047482"/>
              <a:gd name="connsiteX3" fmla="*/ 654751 w 5303401"/>
              <a:gd name="connsiteY3" fmla="*/ 3904357 h 6047482"/>
              <a:gd name="connsiteX4" fmla="*/ 730952 w 5303401"/>
              <a:gd name="connsiteY4" fmla="*/ 3137595 h 6047482"/>
              <a:gd name="connsiteX5" fmla="*/ 909982 w 5303401"/>
              <a:gd name="connsiteY5" fmla="*/ 2337933 h 6047482"/>
              <a:gd name="connsiteX6" fmla="*/ 1503834 w 5303401"/>
              <a:gd name="connsiteY6" fmla="*/ 1827978 h 6047482"/>
              <a:gd name="connsiteX7" fmla="*/ 1996413 w 5303401"/>
              <a:gd name="connsiteY7" fmla="*/ 1768067 h 6047482"/>
              <a:gd name="connsiteX8" fmla="*/ 2622683 w 5303401"/>
              <a:gd name="connsiteY8" fmla="*/ 1493937 h 6047482"/>
              <a:gd name="connsiteX9" fmla="*/ 3741713 w 5303401"/>
              <a:gd name="connsiteY9" fmla="*/ 1446243 h 6047482"/>
              <a:gd name="connsiteX10" fmla="*/ 4953907 w 5303401"/>
              <a:gd name="connsiteY10" fmla="*/ 1563181 h 6047482"/>
              <a:gd name="connsiteX11" fmla="*/ 5300350 w 5303401"/>
              <a:gd name="connsiteY11" fmla="*/ 1336065 h 6047482"/>
              <a:gd name="connsiteX12" fmla="*/ 5302950 w 5303401"/>
              <a:gd name="connsiteY12" fmla="*/ 5704582 h 6047482"/>
              <a:gd name="connsiteX13" fmla="*/ 5055300 w 5303401"/>
              <a:gd name="connsiteY13" fmla="*/ 5628382 h 6047482"/>
              <a:gd name="connsiteX14" fmla="*/ 5298189 w 5303401"/>
              <a:gd name="connsiteY14" fmla="*/ 5856982 h 6047482"/>
              <a:gd name="connsiteX15" fmla="*/ 5298189 w 5303401"/>
              <a:gd name="connsiteY15" fmla="*/ 5947470 h 6047482"/>
              <a:gd name="connsiteX16" fmla="*/ 5002914 w 5303401"/>
              <a:gd name="connsiteY16" fmla="*/ 5714107 h 6047482"/>
              <a:gd name="connsiteX17" fmla="*/ 5299228 w 5303401"/>
              <a:gd name="connsiteY17" fmla="*/ 6045749 h 6047482"/>
              <a:gd name="connsiteX18" fmla="*/ 5217226 w 5303401"/>
              <a:gd name="connsiteY18" fmla="*/ 6037956 h 6047482"/>
              <a:gd name="connsiteX19" fmla="*/ 5050539 w 5303401"/>
              <a:gd name="connsiteY19" fmla="*/ 5880796 h 6047482"/>
              <a:gd name="connsiteX20" fmla="*/ 5172785 w 5303401"/>
              <a:gd name="connsiteY20" fmla="*/ 6043801 h 6047482"/>
              <a:gd name="connsiteX21" fmla="*/ 1030989 w 5303401"/>
              <a:gd name="connsiteY21" fmla="*/ 6047482 h 6047482"/>
              <a:gd name="connsiteX22" fmla="*/ 1040514 w 5303401"/>
              <a:gd name="connsiteY22" fmla="*/ 5971282 h 6047482"/>
              <a:gd name="connsiteX23" fmla="*/ 954789 w 5303401"/>
              <a:gd name="connsiteY23" fmla="*/ 6047482 h 6047482"/>
              <a:gd name="connsiteX24" fmla="*/ 672969 w 5303401"/>
              <a:gd name="connsiteY24" fmla="*/ 6041854 h 6047482"/>
              <a:gd name="connsiteX25" fmla="*/ 1017860 w 5303401"/>
              <a:gd name="connsiteY25" fmla="*/ 5703708 h 6047482"/>
              <a:gd name="connsiteX0" fmla="*/ 1017860 w 5307895"/>
              <a:gd name="connsiteY0" fmla="*/ 5703708 h 6047482"/>
              <a:gd name="connsiteX1" fmla="*/ 850014 w 5307895"/>
              <a:gd name="connsiteY1" fmla="*/ 4718745 h 6047482"/>
              <a:gd name="connsiteX2" fmla="*/ 664276 w 5307895"/>
              <a:gd name="connsiteY2" fmla="*/ 4266307 h 6047482"/>
              <a:gd name="connsiteX3" fmla="*/ 654751 w 5307895"/>
              <a:gd name="connsiteY3" fmla="*/ 3904357 h 6047482"/>
              <a:gd name="connsiteX4" fmla="*/ 730952 w 5307895"/>
              <a:gd name="connsiteY4" fmla="*/ 3137595 h 6047482"/>
              <a:gd name="connsiteX5" fmla="*/ 909982 w 5307895"/>
              <a:gd name="connsiteY5" fmla="*/ 2337933 h 6047482"/>
              <a:gd name="connsiteX6" fmla="*/ 1503834 w 5307895"/>
              <a:gd name="connsiteY6" fmla="*/ 1827978 h 6047482"/>
              <a:gd name="connsiteX7" fmla="*/ 1996413 w 5307895"/>
              <a:gd name="connsiteY7" fmla="*/ 1768067 h 6047482"/>
              <a:gd name="connsiteX8" fmla="*/ 2622683 w 5307895"/>
              <a:gd name="connsiteY8" fmla="*/ 1493937 h 6047482"/>
              <a:gd name="connsiteX9" fmla="*/ 3741713 w 5307895"/>
              <a:gd name="connsiteY9" fmla="*/ 1446243 h 6047482"/>
              <a:gd name="connsiteX10" fmla="*/ 4953907 w 5307895"/>
              <a:gd name="connsiteY10" fmla="*/ 1563181 h 6047482"/>
              <a:gd name="connsiteX11" fmla="*/ 5300350 w 5307895"/>
              <a:gd name="connsiteY11" fmla="*/ 1336065 h 6047482"/>
              <a:gd name="connsiteX12" fmla="*/ 5302950 w 5307895"/>
              <a:gd name="connsiteY12" fmla="*/ 5704582 h 6047482"/>
              <a:gd name="connsiteX13" fmla="*/ 5055300 w 5307895"/>
              <a:gd name="connsiteY13" fmla="*/ 5628382 h 6047482"/>
              <a:gd name="connsiteX14" fmla="*/ 5298189 w 5307895"/>
              <a:gd name="connsiteY14" fmla="*/ 5856982 h 6047482"/>
              <a:gd name="connsiteX15" fmla="*/ 5298189 w 5307895"/>
              <a:gd name="connsiteY15" fmla="*/ 5947470 h 6047482"/>
              <a:gd name="connsiteX16" fmla="*/ 5002914 w 5307895"/>
              <a:gd name="connsiteY16" fmla="*/ 5714107 h 6047482"/>
              <a:gd name="connsiteX17" fmla="*/ 5307179 w 5307895"/>
              <a:gd name="connsiteY17" fmla="*/ 6041774 h 6047482"/>
              <a:gd name="connsiteX18" fmla="*/ 5217226 w 5307895"/>
              <a:gd name="connsiteY18" fmla="*/ 6037956 h 6047482"/>
              <a:gd name="connsiteX19" fmla="*/ 5050539 w 5307895"/>
              <a:gd name="connsiteY19" fmla="*/ 5880796 h 6047482"/>
              <a:gd name="connsiteX20" fmla="*/ 5172785 w 5307895"/>
              <a:gd name="connsiteY20" fmla="*/ 6043801 h 6047482"/>
              <a:gd name="connsiteX21" fmla="*/ 1030989 w 5307895"/>
              <a:gd name="connsiteY21" fmla="*/ 6047482 h 6047482"/>
              <a:gd name="connsiteX22" fmla="*/ 1040514 w 5307895"/>
              <a:gd name="connsiteY22" fmla="*/ 5971282 h 6047482"/>
              <a:gd name="connsiteX23" fmla="*/ 954789 w 5307895"/>
              <a:gd name="connsiteY23" fmla="*/ 6047482 h 6047482"/>
              <a:gd name="connsiteX24" fmla="*/ 672969 w 5307895"/>
              <a:gd name="connsiteY24" fmla="*/ 6041854 h 6047482"/>
              <a:gd name="connsiteX25" fmla="*/ 1017860 w 5307895"/>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17226 w 5307179"/>
              <a:gd name="connsiteY18" fmla="*/ 6037956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41618 w 5330937"/>
              <a:gd name="connsiteY0" fmla="*/ 5703708 h 6047482"/>
              <a:gd name="connsiteX1" fmla="*/ 873772 w 5330937"/>
              <a:gd name="connsiteY1" fmla="*/ 4718745 h 6047482"/>
              <a:gd name="connsiteX2" fmla="*/ 688034 w 5330937"/>
              <a:gd name="connsiteY2" fmla="*/ 4266307 h 6047482"/>
              <a:gd name="connsiteX3" fmla="*/ 678509 w 5330937"/>
              <a:gd name="connsiteY3" fmla="*/ 3904357 h 6047482"/>
              <a:gd name="connsiteX4" fmla="*/ 754710 w 5330937"/>
              <a:gd name="connsiteY4" fmla="*/ 3137595 h 6047482"/>
              <a:gd name="connsiteX5" fmla="*/ 933740 w 5330937"/>
              <a:gd name="connsiteY5" fmla="*/ 2337933 h 6047482"/>
              <a:gd name="connsiteX6" fmla="*/ 1527592 w 5330937"/>
              <a:gd name="connsiteY6" fmla="*/ 1827978 h 6047482"/>
              <a:gd name="connsiteX7" fmla="*/ 2020171 w 5330937"/>
              <a:gd name="connsiteY7" fmla="*/ 1768067 h 6047482"/>
              <a:gd name="connsiteX8" fmla="*/ 2646441 w 5330937"/>
              <a:gd name="connsiteY8" fmla="*/ 1493937 h 6047482"/>
              <a:gd name="connsiteX9" fmla="*/ 3765471 w 5330937"/>
              <a:gd name="connsiteY9" fmla="*/ 1446243 h 6047482"/>
              <a:gd name="connsiteX10" fmla="*/ 4977665 w 5330937"/>
              <a:gd name="connsiteY10" fmla="*/ 1563181 h 6047482"/>
              <a:gd name="connsiteX11" fmla="*/ 5324108 w 5330937"/>
              <a:gd name="connsiteY11" fmla="*/ 1336065 h 6047482"/>
              <a:gd name="connsiteX12" fmla="*/ 5326708 w 5330937"/>
              <a:gd name="connsiteY12" fmla="*/ 5704582 h 6047482"/>
              <a:gd name="connsiteX13" fmla="*/ 5079058 w 5330937"/>
              <a:gd name="connsiteY13" fmla="*/ 5628382 h 6047482"/>
              <a:gd name="connsiteX14" fmla="*/ 5321947 w 5330937"/>
              <a:gd name="connsiteY14" fmla="*/ 5856982 h 6047482"/>
              <a:gd name="connsiteX15" fmla="*/ 5321947 w 5330937"/>
              <a:gd name="connsiteY15" fmla="*/ 5947470 h 6047482"/>
              <a:gd name="connsiteX16" fmla="*/ 5026672 w 5330937"/>
              <a:gd name="connsiteY16" fmla="*/ 5714107 h 6047482"/>
              <a:gd name="connsiteX17" fmla="*/ 5330937 w 5330937"/>
              <a:gd name="connsiteY17" fmla="*/ 6041774 h 6047482"/>
              <a:gd name="connsiteX18" fmla="*/ 5248935 w 5330937"/>
              <a:gd name="connsiteY18" fmla="*/ 6041932 h 6047482"/>
              <a:gd name="connsiteX19" fmla="*/ 5074297 w 5330937"/>
              <a:gd name="connsiteY19" fmla="*/ 5880796 h 6047482"/>
              <a:gd name="connsiteX20" fmla="*/ 5196543 w 5330937"/>
              <a:gd name="connsiteY20" fmla="*/ 6043801 h 6047482"/>
              <a:gd name="connsiteX21" fmla="*/ 1054747 w 5330937"/>
              <a:gd name="connsiteY21" fmla="*/ 6047482 h 6047482"/>
              <a:gd name="connsiteX22" fmla="*/ 1064272 w 5330937"/>
              <a:gd name="connsiteY22" fmla="*/ 5971282 h 6047482"/>
              <a:gd name="connsiteX23" fmla="*/ 978547 w 5330937"/>
              <a:gd name="connsiteY23" fmla="*/ 6047482 h 6047482"/>
              <a:gd name="connsiteX24" fmla="*/ 696727 w 5330937"/>
              <a:gd name="connsiteY24" fmla="*/ 6041854 h 6047482"/>
              <a:gd name="connsiteX25" fmla="*/ 1041618 w 5330937"/>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529749 h 5873523"/>
              <a:gd name="connsiteX1" fmla="*/ 890091 w 5347256"/>
              <a:gd name="connsiteY1" fmla="*/ 4544786 h 5873523"/>
              <a:gd name="connsiteX2" fmla="*/ 704353 w 5347256"/>
              <a:gd name="connsiteY2" fmla="*/ 4092348 h 5873523"/>
              <a:gd name="connsiteX3" fmla="*/ 694828 w 5347256"/>
              <a:gd name="connsiteY3" fmla="*/ 3730398 h 5873523"/>
              <a:gd name="connsiteX4" fmla="*/ 771029 w 5347256"/>
              <a:gd name="connsiteY4" fmla="*/ 2963636 h 5873523"/>
              <a:gd name="connsiteX5" fmla="*/ 950059 w 5347256"/>
              <a:gd name="connsiteY5" fmla="*/ 2163974 h 5873523"/>
              <a:gd name="connsiteX6" fmla="*/ 1543911 w 5347256"/>
              <a:gd name="connsiteY6" fmla="*/ 1654019 h 5873523"/>
              <a:gd name="connsiteX7" fmla="*/ 2036490 w 5347256"/>
              <a:gd name="connsiteY7" fmla="*/ 1594108 h 5873523"/>
              <a:gd name="connsiteX8" fmla="*/ 2662760 w 5347256"/>
              <a:gd name="connsiteY8" fmla="*/ 1319978 h 5873523"/>
              <a:gd name="connsiteX9" fmla="*/ 3781790 w 5347256"/>
              <a:gd name="connsiteY9" fmla="*/ 1272284 h 5873523"/>
              <a:gd name="connsiteX10" fmla="*/ 4993984 w 5347256"/>
              <a:gd name="connsiteY10" fmla="*/ 1389222 h 5873523"/>
              <a:gd name="connsiteX11" fmla="*/ 5340427 w 5347256"/>
              <a:gd name="connsiteY11" fmla="*/ 1162106 h 5873523"/>
              <a:gd name="connsiteX12" fmla="*/ 5343027 w 5347256"/>
              <a:gd name="connsiteY12" fmla="*/ 5530623 h 5873523"/>
              <a:gd name="connsiteX13" fmla="*/ 5095377 w 5347256"/>
              <a:gd name="connsiteY13" fmla="*/ 5454423 h 5873523"/>
              <a:gd name="connsiteX14" fmla="*/ 5338266 w 5347256"/>
              <a:gd name="connsiteY14" fmla="*/ 5683023 h 5873523"/>
              <a:gd name="connsiteX15" fmla="*/ 5338266 w 5347256"/>
              <a:gd name="connsiteY15" fmla="*/ 5773511 h 5873523"/>
              <a:gd name="connsiteX16" fmla="*/ 5042991 w 5347256"/>
              <a:gd name="connsiteY16" fmla="*/ 5540148 h 5873523"/>
              <a:gd name="connsiteX17" fmla="*/ 5347256 w 5347256"/>
              <a:gd name="connsiteY17" fmla="*/ 5867815 h 5873523"/>
              <a:gd name="connsiteX18" fmla="*/ 5265254 w 5347256"/>
              <a:gd name="connsiteY18" fmla="*/ 5867973 h 5873523"/>
              <a:gd name="connsiteX19" fmla="*/ 5090616 w 5347256"/>
              <a:gd name="connsiteY19" fmla="*/ 5706837 h 5873523"/>
              <a:gd name="connsiteX20" fmla="*/ 5212862 w 5347256"/>
              <a:gd name="connsiteY20" fmla="*/ 5869842 h 5873523"/>
              <a:gd name="connsiteX21" fmla="*/ 1071066 w 5347256"/>
              <a:gd name="connsiteY21" fmla="*/ 5873523 h 5873523"/>
              <a:gd name="connsiteX22" fmla="*/ 1080591 w 5347256"/>
              <a:gd name="connsiteY22" fmla="*/ 5797323 h 5873523"/>
              <a:gd name="connsiteX23" fmla="*/ 994866 w 5347256"/>
              <a:gd name="connsiteY23" fmla="*/ 5873523 h 5873523"/>
              <a:gd name="connsiteX24" fmla="*/ 713046 w 5347256"/>
              <a:gd name="connsiteY24" fmla="*/ 5867895 h 5873523"/>
              <a:gd name="connsiteX25" fmla="*/ 1057937 w 5347256"/>
              <a:gd name="connsiteY25" fmla="*/ 5529749 h 5873523"/>
              <a:gd name="connsiteX0" fmla="*/ 1057937 w 5347256"/>
              <a:gd name="connsiteY0" fmla="*/ 5520973 h 5864747"/>
              <a:gd name="connsiteX1" fmla="*/ 890091 w 5347256"/>
              <a:gd name="connsiteY1" fmla="*/ 4536010 h 5864747"/>
              <a:gd name="connsiteX2" fmla="*/ 704353 w 5347256"/>
              <a:gd name="connsiteY2" fmla="*/ 4083572 h 5864747"/>
              <a:gd name="connsiteX3" fmla="*/ 694828 w 5347256"/>
              <a:gd name="connsiteY3" fmla="*/ 3721622 h 5864747"/>
              <a:gd name="connsiteX4" fmla="*/ 771029 w 5347256"/>
              <a:gd name="connsiteY4" fmla="*/ 2954860 h 5864747"/>
              <a:gd name="connsiteX5" fmla="*/ 950059 w 5347256"/>
              <a:gd name="connsiteY5" fmla="*/ 2155198 h 5864747"/>
              <a:gd name="connsiteX6" fmla="*/ 1543911 w 5347256"/>
              <a:gd name="connsiteY6" fmla="*/ 1645243 h 5864747"/>
              <a:gd name="connsiteX7" fmla="*/ 2036490 w 5347256"/>
              <a:gd name="connsiteY7" fmla="*/ 1585332 h 5864747"/>
              <a:gd name="connsiteX8" fmla="*/ 2662760 w 5347256"/>
              <a:gd name="connsiteY8" fmla="*/ 1311202 h 5864747"/>
              <a:gd name="connsiteX9" fmla="*/ 3789742 w 5347256"/>
              <a:gd name="connsiteY9" fmla="*/ 1279411 h 5864747"/>
              <a:gd name="connsiteX10" fmla="*/ 4993984 w 5347256"/>
              <a:gd name="connsiteY10" fmla="*/ 1380446 h 5864747"/>
              <a:gd name="connsiteX11" fmla="*/ 5340427 w 5347256"/>
              <a:gd name="connsiteY11" fmla="*/ 1153330 h 5864747"/>
              <a:gd name="connsiteX12" fmla="*/ 5343027 w 5347256"/>
              <a:gd name="connsiteY12" fmla="*/ 5521847 h 5864747"/>
              <a:gd name="connsiteX13" fmla="*/ 5095377 w 5347256"/>
              <a:gd name="connsiteY13" fmla="*/ 5445647 h 5864747"/>
              <a:gd name="connsiteX14" fmla="*/ 5338266 w 5347256"/>
              <a:gd name="connsiteY14" fmla="*/ 5674247 h 5864747"/>
              <a:gd name="connsiteX15" fmla="*/ 5338266 w 5347256"/>
              <a:gd name="connsiteY15" fmla="*/ 5764735 h 5864747"/>
              <a:gd name="connsiteX16" fmla="*/ 5042991 w 5347256"/>
              <a:gd name="connsiteY16" fmla="*/ 5531372 h 5864747"/>
              <a:gd name="connsiteX17" fmla="*/ 5347256 w 5347256"/>
              <a:gd name="connsiteY17" fmla="*/ 5859039 h 5864747"/>
              <a:gd name="connsiteX18" fmla="*/ 5265254 w 5347256"/>
              <a:gd name="connsiteY18" fmla="*/ 5859197 h 5864747"/>
              <a:gd name="connsiteX19" fmla="*/ 5090616 w 5347256"/>
              <a:gd name="connsiteY19" fmla="*/ 5698061 h 5864747"/>
              <a:gd name="connsiteX20" fmla="*/ 5212862 w 5347256"/>
              <a:gd name="connsiteY20" fmla="*/ 5861066 h 5864747"/>
              <a:gd name="connsiteX21" fmla="*/ 1071066 w 5347256"/>
              <a:gd name="connsiteY21" fmla="*/ 5864747 h 5864747"/>
              <a:gd name="connsiteX22" fmla="*/ 1080591 w 5347256"/>
              <a:gd name="connsiteY22" fmla="*/ 5788547 h 5864747"/>
              <a:gd name="connsiteX23" fmla="*/ 994866 w 5347256"/>
              <a:gd name="connsiteY23" fmla="*/ 5864747 h 5864747"/>
              <a:gd name="connsiteX24" fmla="*/ 713046 w 5347256"/>
              <a:gd name="connsiteY24" fmla="*/ 5859119 h 5864747"/>
              <a:gd name="connsiteX25" fmla="*/ 1057937 w 5347256"/>
              <a:gd name="connsiteY25" fmla="*/ 5520973 h 5864747"/>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136399 h 5480173"/>
              <a:gd name="connsiteX1" fmla="*/ 890091 w 5347256"/>
              <a:gd name="connsiteY1" fmla="*/ 4151436 h 5480173"/>
              <a:gd name="connsiteX2" fmla="*/ 704353 w 5347256"/>
              <a:gd name="connsiteY2" fmla="*/ 3698998 h 5480173"/>
              <a:gd name="connsiteX3" fmla="*/ 694828 w 5347256"/>
              <a:gd name="connsiteY3" fmla="*/ 3337048 h 5480173"/>
              <a:gd name="connsiteX4" fmla="*/ 771029 w 5347256"/>
              <a:gd name="connsiteY4" fmla="*/ 2570286 h 5480173"/>
              <a:gd name="connsiteX5" fmla="*/ 950059 w 5347256"/>
              <a:gd name="connsiteY5" fmla="*/ 1770624 h 5480173"/>
              <a:gd name="connsiteX6" fmla="*/ 1543911 w 5347256"/>
              <a:gd name="connsiteY6" fmla="*/ 1260669 h 5480173"/>
              <a:gd name="connsiteX7" fmla="*/ 2036490 w 5347256"/>
              <a:gd name="connsiteY7" fmla="*/ 1200758 h 5480173"/>
              <a:gd name="connsiteX8" fmla="*/ 2662760 w 5347256"/>
              <a:gd name="connsiteY8" fmla="*/ 926628 h 5480173"/>
              <a:gd name="connsiteX9" fmla="*/ 3785767 w 5347256"/>
              <a:gd name="connsiteY9" fmla="*/ 874959 h 5480173"/>
              <a:gd name="connsiteX10" fmla="*/ 4993984 w 5347256"/>
              <a:gd name="connsiteY10" fmla="*/ 995872 h 5480173"/>
              <a:gd name="connsiteX11" fmla="*/ 5340427 w 5347256"/>
              <a:gd name="connsiteY11" fmla="*/ 768756 h 5480173"/>
              <a:gd name="connsiteX12" fmla="*/ 5343027 w 5347256"/>
              <a:gd name="connsiteY12" fmla="*/ 5137273 h 5480173"/>
              <a:gd name="connsiteX13" fmla="*/ 5095377 w 5347256"/>
              <a:gd name="connsiteY13" fmla="*/ 5061073 h 5480173"/>
              <a:gd name="connsiteX14" fmla="*/ 5338266 w 5347256"/>
              <a:gd name="connsiteY14" fmla="*/ 5289673 h 5480173"/>
              <a:gd name="connsiteX15" fmla="*/ 5338266 w 5347256"/>
              <a:gd name="connsiteY15" fmla="*/ 5380161 h 5480173"/>
              <a:gd name="connsiteX16" fmla="*/ 5042991 w 5347256"/>
              <a:gd name="connsiteY16" fmla="*/ 5146798 h 5480173"/>
              <a:gd name="connsiteX17" fmla="*/ 5347256 w 5347256"/>
              <a:gd name="connsiteY17" fmla="*/ 5474465 h 5480173"/>
              <a:gd name="connsiteX18" fmla="*/ 5265254 w 5347256"/>
              <a:gd name="connsiteY18" fmla="*/ 5474623 h 5480173"/>
              <a:gd name="connsiteX19" fmla="*/ 5090616 w 5347256"/>
              <a:gd name="connsiteY19" fmla="*/ 5313487 h 5480173"/>
              <a:gd name="connsiteX20" fmla="*/ 5212862 w 5347256"/>
              <a:gd name="connsiteY20" fmla="*/ 5476492 h 5480173"/>
              <a:gd name="connsiteX21" fmla="*/ 1071066 w 5347256"/>
              <a:gd name="connsiteY21" fmla="*/ 5480173 h 5480173"/>
              <a:gd name="connsiteX22" fmla="*/ 1080591 w 5347256"/>
              <a:gd name="connsiteY22" fmla="*/ 5403973 h 5480173"/>
              <a:gd name="connsiteX23" fmla="*/ 994866 w 5347256"/>
              <a:gd name="connsiteY23" fmla="*/ 5480173 h 5480173"/>
              <a:gd name="connsiteX24" fmla="*/ 713046 w 5347256"/>
              <a:gd name="connsiteY24" fmla="*/ 5474545 h 5480173"/>
              <a:gd name="connsiteX25" fmla="*/ 1057937 w 5347256"/>
              <a:gd name="connsiteY25" fmla="*/ 5136399 h 5480173"/>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795 h 5350569"/>
              <a:gd name="connsiteX1" fmla="*/ 890091 w 5347256"/>
              <a:gd name="connsiteY1" fmla="*/ 4021832 h 5350569"/>
              <a:gd name="connsiteX2" fmla="*/ 704353 w 5347256"/>
              <a:gd name="connsiteY2" fmla="*/ 3569394 h 5350569"/>
              <a:gd name="connsiteX3" fmla="*/ 694828 w 5347256"/>
              <a:gd name="connsiteY3" fmla="*/ 3207444 h 5350569"/>
              <a:gd name="connsiteX4" fmla="*/ 771029 w 5347256"/>
              <a:gd name="connsiteY4" fmla="*/ 2440682 h 5350569"/>
              <a:gd name="connsiteX5" fmla="*/ 950059 w 5347256"/>
              <a:gd name="connsiteY5" fmla="*/ 1641020 h 5350569"/>
              <a:gd name="connsiteX6" fmla="*/ 1543911 w 5347256"/>
              <a:gd name="connsiteY6" fmla="*/ 1131065 h 5350569"/>
              <a:gd name="connsiteX7" fmla="*/ 2036490 w 5347256"/>
              <a:gd name="connsiteY7" fmla="*/ 1071154 h 5350569"/>
              <a:gd name="connsiteX8" fmla="*/ 2662760 w 5347256"/>
              <a:gd name="connsiteY8" fmla="*/ 797024 h 5350569"/>
              <a:gd name="connsiteX9" fmla="*/ 3785767 w 5347256"/>
              <a:gd name="connsiteY9" fmla="*/ 745355 h 5350569"/>
              <a:gd name="connsiteX10" fmla="*/ 4993984 w 5347256"/>
              <a:gd name="connsiteY10" fmla="*/ 866268 h 5350569"/>
              <a:gd name="connsiteX11" fmla="*/ 5340427 w 5347256"/>
              <a:gd name="connsiteY11" fmla="*/ 639152 h 5350569"/>
              <a:gd name="connsiteX12" fmla="*/ 5343027 w 5347256"/>
              <a:gd name="connsiteY12" fmla="*/ 5007669 h 5350569"/>
              <a:gd name="connsiteX13" fmla="*/ 5095377 w 5347256"/>
              <a:gd name="connsiteY13" fmla="*/ 4931469 h 5350569"/>
              <a:gd name="connsiteX14" fmla="*/ 5338266 w 5347256"/>
              <a:gd name="connsiteY14" fmla="*/ 5160069 h 5350569"/>
              <a:gd name="connsiteX15" fmla="*/ 5338266 w 5347256"/>
              <a:gd name="connsiteY15" fmla="*/ 5250557 h 5350569"/>
              <a:gd name="connsiteX16" fmla="*/ 5042991 w 5347256"/>
              <a:gd name="connsiteY16" fmla="*/ 5017194 h 5350569"/>
              <a:gd name="connsiteX17" fmla="*/ 5347256 w 5347256"/>
              <a:gd name="connsiteY17" fmla="*/ 5344861 h 5350569"/>
              <a:gd name="connsiteX18" fmla="*/ 5265254 w 5347256"/>
              <a:gd name="connsiteY18" fmla="*/ 5345019 h 5350569"/>
              <a:gd name="connsiteX19" fmla="*/ 5090616 w 5347256"/>
              <a:gd name="connsiteY19" fmla="*/ 5183883 h 5350569"/>
              <a:gd name="connsiteX20" fmla="*/ 5212862 w 5347256"/>
              <a:gd name="connsiteY20" fmla="*/ 5346888 h 5350569"/>
              <a:gd name="connsiteX21" fmla="*/ 1071066 w 5347256"/>
              <a:gd name="connsiteY21" fmla="*/ 5350569 h 5350569"/>
              <a:gd name="connsiteX22" fmla="*/ 1080591 w 5347256"/>
              <a:gd name="connsiteY22" fmla="*/ 5274369 h 5350569"/>
              <a:gd name="connsiteX23" fmla="*/ 994866 w 5347256"/>
              <a:gd name="connsiteY23" fmla="*/ 5350569 h 5350569"/>
              <a:gd name="connsiteX24" fmla="*/ 713046 w 5347256"/>
              <a:gd name="connsiteY24" fmla="*/ 5344941 h 5350569"/>
              <a:gd name="connsiteX25" fmla="*/ 1057937 w 5347256"/>
              <a:gd name="connsiteY25" fmla="*/ 5006795 h 5350569"/>
              <a:gd name="connsiteX0" fmla="*/ 1176435 w 5465754"/>
              <a:gd name="connsiteY0" fmla="*/ 5006795 h 5350569"/>
              <a:gd name="connsiteX1" fmla="*/ 1008589 w 5465754"/>
              <a:gd name="connsiteY1" fmla="*/ 4021832 h 5350569"/>
              <a:gd name="connsiteX2" fmla="*/ 822851 w 5465754"/>
              <a:gd name="connsiteY2" fmla="*/ 3569394 h 5350569"/>
              <a:gd name="connsiteX3" fmla="*/ 544920 w 5465754"/>
              <a:gd name="connsiteY3" fmla="*/ 3116459 h 5350569"/>
              <a:gd name="connsiteX4" fmla="*/ 889527 w 5465754"/>
              <a:gd name="connsiteY4" fmla="*/ 2440682 h 5350569"/>
              <a:gd name="connsiteX5" fmla="*/ 1068557 w 5465754"/>
              <a:gd name="connsiteY5" fmla="*/ 1641020 h 5350569"/>
              <a:gd name="connsiteX6" fmla="*/ 1662409 w 5465754"/>
              <a:gd name="connsiteY6" fmla="*/ 1131065 h 5350569"/>
              <a:gd name="connsiteX7" fmla="*/ 2154988 w 5465754"/>
              <a:gd name="connsiteY7" fmla="*/ 1071154 h 5350569"/>
              <a:gd name="connsiteX8" fmla="*/ 2781258 w 5465754"/>
              <a:gd name="connsiteY8" fmla="*/ 797024 h 5350569"/>
              <a:gd name="connsiteX9" fmla="*/ 3904265 w 5465754"/>
              <a:gd name="connsiteY9" fmla="*/ 745355 h 5350569"/>
              <a:gd name="connsiteX10" fmla="*/ 5112482 w 5465754"/>
              <a:gd name="connsiteY10" fmla="*/ 866268 h 5350569"/>
              <a:gd name="connsiteX11" fmla="*/ 5458925 w 5465754"/>
              <a:gd name="connsiteY11" fmla="*/ 639152 h 5350569"/>
              <a:gd name="connsiteX12" fmla="*/ 5461525 w 5465754"/>
              <a:gd name="connsiteY12" fmla="*/ 5007669 h 5350569"/>
              <a:gd name="connsiteX13" fmla="*/ 5213875 w 5465754"/>
              <a:gd name="connsiteY13" fmla="*/ 4931469 h 5350569"/>
              <a:gd name="connsiteX14" fmla="*/ 5456764 w 5465754"/>
              <a:gd name="connsiteY14" fmla="*/ 5160069 h 5350569"/>
              <a:gd name="connsiteX15" fmla="*/ 5456764 w 5465754"/>
              <a:gd name="connsiteY15" fmla="*/ 5250557 h 5350569"/>
              <a:gd name="connsiteX16" fmla="*/ 5161489 w 5465754"/>
              <a:gd name="connsiteY16" fmla="*/ 5017194 h 5350569"/>
              <a:gd name="connsiteX17" fmla="*/ 5465754 w 5465754"/>
              <a:gd name="connsiteY17" fmla="*/ 5344861 h 5350569"/>
              <a:gd name="connsiteX18" fmla="*/ 5383752 w 5465754"/>
              <a:gd name="connsiteY18" fmla="*/ 5345019 h 5350569"/>
              <a:gd name="connsiteX19" fmla="*/ 5209114 w 5465754"/>
              <a:gd name="connsiteY19" fmla="*/ 5183883 h 5350569"/>
              <a:gd name="connsiteX20" fmla="*/ 5331360 w 5465754"/>
              <a:gd name="connsiteY20" fmla="*/ 5346888 h 5350569"/>
              <a:gd name="connsiteX21" fmla="*/ 1189564 w 5465754"/>
              <a:gd name="connsiteY21" fmla="*/ 5350569 h 5350569"/>
              <a:gd name="connsiteX22" fmla="*/ 1199089 w 5465754"/>
              <a:gd name="connsiteY22" fmla="*/ 5274369 h 5350569"/>
              <a:gd name="connsiteX23" fmla="*/ 1113364 w 5465754"/>
              <a:gd name="connsiteY23" fmla="*/ 5350569 h 5350569"/>
              <a:gd name="connsiteX24" fmla="*/ 831544 w 5465754"/>
              <a:gd name="connsiteY24" fmla="*/ 5344941 h 5350569"/>
              <a:gd name="connsiteX25" fmla="*/ 1176435 w 5465754"/>
              <a:gd name="connsiteY25" fmla="*/ 5006795 h 5350569"/>
              <a:gd name="connsiteX0" fmla="*/ 1275914 w 5565233"/>
              <a:gd name="connsiteY0" fmla="*/ 5006795 h 5350569"/>
              <a:gd name="connsiteX1" fmla="*/ 1108068 w 5565233"/>
              <a:gd name="connsiteY1" fmla="*/ 4021832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75914 w 5565233"/>
              <a:gd name="connsiteY25" fmla="*/ 5006795 h 5350569"/>
              <a:gd name="connsiteX0" fmla="*/ 1275914 w 5565233"/>
              <a:gd name="connsiteY0" fmla="*/ 5006795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75914 w 5565233"/>
              <a:gd name="connsiteY25" fmla="*/ 5006795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66815 w 5565233"/>
              <a:gd name="connsiteY25"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1266815 w 5565233"/>
              <a:gd name="connsiteY24"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020813 w 5319231"/>
              <a:gd name="connsiteY0" fmla="*/ 4488180 h 5350569"/>
              <a:gd name="connsiteX1" fmla="*/ 552717 w 5319231"/>
              <a:gd name="connsiteY1" fmla="*/ 3926297 h 5350569"/>
              <a:gd name="connsiteX2" fmla="*/ 485259 w 5319231"/>
              <a:gd name="connsiteY2" fmla="*/ 3551197 h 5350569"/>
              <a:gd name="connsiteX3" fmla="*/ 398397 w 5319231"/>
              <a:gd name="connsiteY3" fmla="*/ 3116459 h 5350569"/>
              <a:gd name="connsiteX4" fmla="*/ 743004 w 5319231"/>
              <a:gd name="connsiteY4" fmla="*/ 2440682 h 5350569"/>
              <a:gd name="connsiteX5" fmla="*/ 922034 w 5319231"/>
              <a:gd name="connsiteY5" fmla="*/ 1641020 h 5350569"/>
              <a:gd name="connsiteX6" fmla="*/ 1515886 w 5319231"/>
              <a:gd name="connsiteY6" fmla="*/ 1131065 h 5350569"/>
              <a:gd name="connsiteX7" fmla="*/ 2008465 w 5319231"/>
              <a:gd name="connsiteY7" fmla="*/ 1071154 h 5350569"/>
              <a:gd name="connsiteX8" fmla="*/ 2634735 w 5319231"/>
              <a:gd name="connsiteY8" fmla="*/ 797024 h 5350569"/>
              <a:gd name="connsiteX9" fmla="*/ 3757742 w 5319231"/>
              <a:gd name="connsiteY9" fmla="*/ 745355 h 5350569"/>
              <a:gd name="connsiteX10" fmla="*/ 4965959 w 5319231"/>
              <a:gd name="connsiteY10" fmla="*/ 866268 h 5350569"/>
              <a:gd name="connsiteX11" fmla="*/ 5312402 w 5319231"/>
              <a:gd name="connsiteY11" fmla="*/ 639152 h 5350569"/>
              <a:gd name="connsiteX12" fmla="*/ 5315002 w 5319231"/>
              <a:gd name="connsiteY12" fmla="*/ 5007669 h 5350569"/>
              <a:gd name="connsiteX13" fmla="*/ 5067352 w 5319231"/>
              <a:gd name="connsiteY13" fmla="*/ 4931469 h 5350569"/>
              <a:gd name="connsiteX14" fmla="*/ 5310241 w 5319231"/>
              <a:gd name="connsiteY14" fmla="*/ 5160069 h 5350569"/>
              <a:gd name="connsiteX15" fmla="*/ 5310241 w 5319231"/>
              <a:gd name="connsiteY15" fmla="*/ 5250557 h 5350569"/>
              <a:gd name="connsiteX16" fmla="*/ 5014966 w 5319231"/>
              <a:gd name="connsiteY16" fmla="*/ 5017194 h 5350569"/>
              <a:gd name="connsiteX17" fmla="*/ 5319231 w 5319231"/>
              <a:gd name="connsiteY17" fmla="*/ 5344861 h 5350569"/>
              <a:gd name="connsiteX18" fmla="*/ 5237229 w 5319231"/>
              <a:gd name="connsiteY18" fmla="*/ 5345019 h 5350569"/>
              <a:gd name="connsiteX19" fmla="*/ 5062591 w 5319231"/>
              <a:gd name="connsiteY19" fmla="*/ 5183883 h 5350569"/>
              <a:gd name="connsiteX20" fmla="*/ 5184837 w 5319231"/>
              <a:gd name="connsiteY20" fmla="*/ 5346888 h 5350569"/>
              <a:gd name="connsiteX21" fmla="*/ 1143124 w 5319231"/>
              <a:gd name="connsiteY21" fmla="*/ 5350569 h 5350569"/>
              <a:gd name="connsiteX22" fmla="*/ 1184495 w 5319231"/>
              <a:gd name="connsiteY22" fmla="*/ 5151539 h 5350569"/>
              <a:gd name="connsiteX23" fmla="*/ 1020813 w 5319231"/>
              <a:gd name="connsiteY23" fmla="*/ 4488180 h 5350569"/>
              <a:gd name="connsiteX0" fmla="*/ 1177782 w 5476200"/>
              <a:gd name="connsiteY0" fmla="*/ 4488180 h 5350569"/>
              <a:gd name="connsiteX1" fmla="*/ 709686 w 5476200"/>
              <a:gd name="connsiteY1" fmla="*/ 3926297 h 5350569"/>
              <a:gd name="connsiteX2" fmla="*/ 642228 w 5476200"/>
              <a:gd name="connsiteY2" fmla="*/ 3551197 h 5350569"/>
              <a:gd name="connsiteX3" fmla="*/ 555366 w 5476200"/>
              <a:gd name="connsiteY3" fmla="*/ 3116459 h 5350569"/>
              <a:gd name="connsiteX4" fmla="*/ 508737 w 5476200"/>
              <a:gd name="connsiteY4" fmla="*/ 2454330 h 5350569"/>
              <a:gd name="connsiteX5" fmla="*/ 1079003 w 5476200"/>
              <a:gd name="connsiteY5" fmla="*/ 1641020 h 5350569"/>
              <a:gd name="connsiteX6" fmla="*/ 1672855 w 5476200"/>
              <a:gd name="connsiteY6" fmla="*/ 1131065 h 5350569"/>
              <a:gd name="connsiteX7" fmla="*/ 2165434 w 5476200"/>
              <a:gd name="connsiteY7" fmla="*/ 1071154 h 5350569"/>
              <a:gd name="connsiteX8" fmla="*/ 2791704 w 5476200"/>
              <a:gd name="connsiteY8" fmla="*/ 797024 h 5350569"/>
              <a:gd name="connsiteX9" fmla="*/ 3914711 w 5476200"/>
              <a:gd name="connsiteY9" fmla="*/ 745355 h 5350569"/>
              <a:gd name="connsiteX10" fmla="*/ 5122928 w 5476200"/>
              <a:gd name="connsiteY10" fmla="*/ 866268 h 5350569"/>
              <a:gd name="connsiteX11" fmla="*/ 5469371 w 5476200"/>
              <a:gd name="connsiteY11" fmla="*/ 639152 h 5350569"/>
              <a:gd name="connsiteX12" fmla="*/ 5471971 w 5476200"/>
              <a:gd name="connsiteY12" fmla="*/ 5007669 h 5350569"/>
              <a:gd name="connsiteX13" fmla="*/ 5224321 w 5476200"/>
              <a:gd name="connsiteY13" fmla="*/ 4931469 h 5350569"/>
              <a:gd name="connsiteX14" fmla="*/ 5467210 w 5476200"/>
              <a:gd name="connsiteY14" fmla="*/ 5160069 h 5350569"/>
              <a:gd name="connsiteX15" fmla="*/ 5467210 w 5476200"/>
              <a:gd name="connsiteY15" fmla="*/ 5250557 h 5350569"/>
              <a:gd name="connsiteX16" fmla="*/ 5171935 w 5476200"/>
              <a:gd name="connsiteY16" fmla="*/ 5017194 h 5350569"/>
              <a:gd name="connsiteX17" fmla="*/ 5476200 w 5476200"/>
              <a:gd name="connsiteY17" fmla="*/ 5344861 h 5350569"/>
              <a:gd name="connsiteX18" fmla="*/ 5394198 w 5476200"/>
              <a:gd name="connsiteY18" fmla="*/ 5345019 h 5350569"/>
              <a:gd name="connsiteX19" fmla="*/ 5219560 w 5476200"/>
              <a:gd name="connsiteY19" fmla="*/ 5183883 h 5350569"/>
              <a:gd name="connsiteX20" fmla="*/ 5341806 w 5476200"/>
              <a:gd name="connsiteY20" fmla="*/ 5346888 h 5350569"/>
              <a:gd name="connsiteX21" fmla="*/ 1300093 w 5476200"/>
              <a:gd name="connsiteY21" fmla="*/ 5350569 h 5350569"/>
              <a:gd name="connsiteX22" fmla="*/ 1341464 w 5476200"/>
              <a:gd name="connsiteY22" fmla="*/ 5151539 h 5350569"/>
              <a:gd name="connsiteX23" fmla="*/ 1177782 w 547620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75018 w 5473436"/>
              <a:gd name="connsiteY0" fmla="*/ 4488180 h 5350569"/>
              <a:gd name="connsiteX1" fmla="*/ 706922 w 5473436"/>
              <a:gd name="connsiteY1" fmla="*/ 3926297 h 5350569"/>
              <a:gd name="connsiteX2" fmla="*/ 639464 w 5473436"/>
              <a:gd name="connsiteY2" fmla="*/ 3551197 h 5350569"/>
              <a:gd name="connsiteX3" fmla="*/ 552602 w 5473436"/>
              <a:gd name="connsiteY3" fmla="*/ 3116459 h 5350569"/>
              <a:gd name="connsiteX4" fmla="*/ 505973 w 5473436"/>
              <a:gd name="connsiteY4" fmla="*/ 2454330 h 5350569"/>
              <a:gd name="connsiteX5" fmla="*/ 930663 w 5473436"/>
              <a:gd name="connsiteY5" fmla="*/ 1845736 h 5350569"/>
              <a:gd name="connsiteX6" fmla="*/ 1670091 w 5473436"/>
              <a:gd name="connsiteY6" fmla="*/ 1131065 h 5350569"/>
              <a:gd name="connsiteX7" fmla="*/ 2162670 w 5473436"/>
              <a:gd name="connsiteY7" fmla="*/ 1071154 h 5350569"/>
              <a:gd name="connsiteX8" fmla="*/ 2788940 w 5473436"/>
              <a:gd name="connsiteY8" fmla="*/ 797024 h 5350569"/>
              <a:gd name="connsiteX9" fmla="*/ 3911947 w 5473436"/>
              <a:gd name="connsiteY9" fmla="*/ 745355 h 5350569"/>
              <a:gd name="connsiteX10" fmla="*/ 5120164 w 5473436"/>
              <a:gd name="connsiteY10" fmla="*/ 866268 h 5350569"/>
              <a:gd name="connsiteX11" fmla="*/ 5466607 w 5473436"/>
              <a:gd name="connsiteY11" fmla="*/ 639152 h 5350569"/>
              <a:gd name="connsiteX12" fmla="*/ 5469207 w 5473436"/>
              <a:gd name="connsiteY12" fmla="*/ 5007669 h 5350569"/>
              <a:gd name="connsiteX13" fmla="*/ 5221557 w 5473436"/>
              <a:gd name="connsiteY13" fmla="*/ 4931469 h 5350569"/>
              <a:gd name="connsiteX14" fmla="*/ 5464446 w 5473436"/>
              <a:gd name="connsiteY14" fmla="*/ 5160069 h 5350569"/>
              <a:gd name="connsiteX15" fmla="*/ 5464446 w 5473436"/>
              <a:gd name="connsiteY15" fmla="*/ 5250557 h 5350569"/>
              <a:gd name="connsiteX16" fmla="*/ 5169171 w 5473436"/>
              <a:gd name="connsiteY16" fmla="*/ 5017194 h 5350569"/>
              <a:gd name="connsiteX17" fmla="*/ 5473436 w 5473436"/>
              <a:gd name="connsiteY17" fmla="*/ 5344861 h 5350569"/>
              <a:gd name="connsiteX18" fmla="*/ 5391434 w 5473436"/>
              <a:gd name="connsiteY18" fmla="*/ 5345019 h 5350569"/>
              <a:gd name="connsiteX19" fmla="*/ 5216796 w 5473436"/>
              <a:gd name="connsiteY19" fmla="*/ 5183883 h 5350569"/>
              <a:gd name="connsiteX20" fmla="*/ 5339042 w 5473436"/>
              <a:gd name="connsiteY20" fmla="*/ 5346888 h 5350569"/>
              <a:gd name="connsiteX21" fmla="*/ 1297329 w 5473436"/>
              <a:gd name="connsiteY21" fmla="*/ 5350569 h 5350569"/>
              <a:gd name="connsiteX22" fmla="*/ 1338700 w 5473436"/>
              <a:gd name="connsiteY22" fmla="*/ 5151539 h 5350569"/>
              <a:gd name="connsiteX23" fmla="*/ 1175018 w 5473436"/>
              <a:gd name="connsiteY23" fmla="*/ 4488180 h 5350569"/>
              <a:gd name="connsiteX0" fmla="*/ 1168598 w 5467016"/>
              <a:gd name="connsiteY0" fmla="*/ 4488180 h 5350569"/>
              <a:gd name="connsiteX1" fmla="*/ 700502 w 5467016"/>
              <a:gd name="connsiteY1" fmla="*/ 3926297 h 5350569"/>
              <a:gd name="connsiteX2" fmla="*/ 633044 w 5467016"/>
              <a:gd name="connsiteY2" fmla="*/ 3551197 h 5350569"/>
              <a:gd name="connsiteX3" fmla="*/ 546182 w 5467016"/>
              <a:gd name="connsiteY3" fmla="*/ 3116459 h 5350569"/>
              <a:gd name="connsiteX4" fmla="*/ 499553 w 5467016"/>
              <a:gd name="connsiteY4" fmla="*/ 2454330 h 5350569"/>
              <a:gd name="connsiteX5" fmla="*/ 942440 w 5467016"/>
              <a:gd name="connsiteY5" fmla="*/ 1854834 h 5350569"/>
              <a:gd name="connsiteX6" fmla="*/ 1663671 w 5467016"/>
              <a:gd name="connsiteY6" fmla="*/ 1131065 h 5350569"/>
              <a:gd name="connsiteX7" fmla="*/ 2156250 w 5467016"/>
              <a:gd name="connsiteY7" fmla="*/ 1071154 h 5350569"/>
              <a:gd name="connsiteX8" fmla="*/ 2782520 w 5467016"/>
              <a:gd name="connsiteY8" fmla="*/ 797024 h 5350569"/>
              <a:gd name="connsiteX9" fmla="*/ 3905527 w 5467016"/>
              <a:gd name="connsiteY9" fmla="*/ 745355 h 5350569"/>
              <a:gd name="connsiteX10" fmla="*/ 5113744 w 5467016"/>
              <a:gd name="connsiteY10" fmla="*/ 866268 h 5350569"/>
              <a:gd name="connsiteX11" fmla="*/ 5460187 w 5467016"/>
              <a:gd name="connsiteY11" fmla="*/ 639152 h 5350569"/>
              <a:gd name="connsiteX12" fmla="*/ 5462787 w 5467016"/>
              <a:gd name="connsiteY12" fmla="*/ 5007669 h 5350569"/>
              <a:gd name="connsiteX13" fmla="*/ 5215137 w 5467016"/>
              <a:gd name="connsiteY13" fmla="*/ 4931469 h 5350569"/>
              <a:gd name="connsiteX14" fmla="*/ 5458026 w 5467016"/>
              <a:gd name="connsiteY14" fmla="*/ 5160069 h 5350569"/>
              <a:gd name="connsiteX15" fmla="*/ 5458026 w 5467016"/>
              <a:gd name="connsiteY15" fmla="*/ 5250557 h 5350569"/>
              <a:gd name="connsiteX16" fmla="*/ 5162751 w 5467016"/>
              <a:gd name="connsiteY16" fmla="*/ 5017194 h 5350569"/>
              <a:gd name="connsiteX17" fmla="*/ 5467016 w 5467016"/>
              <a:gd name="connsiteY17" fmla="*/ 5344861 h 5350569"/>
              <a:gd name="connsiteX18" fmla="*/ 5385014 w 5467016"/>
              <a:gd name="connsiteY18" fmla="*/ 5345019 h 5350569"/>
              <a:gd name="connsiteX19" fmla="*/ 5210376 w 5467016"/>
              <a:gd name="connsiteY19" fmla="*/ 5183883 h 5350569"/>
              <a:gd name="connsiteX20" fmla="*/ 5332622 w 5467016"/>
              <a:gd name="connsiteY20" fmla="*/ 5346888 h 5350569"/>
              <a:gd name="connsiteX21" fmla="*/ 1290909 w 5467016"/>
              <a:gd name="connsiteY21" fmla="*/ 5350569 h 5350569"/>
              <a:gd name="connsiteX22" fmla="*/ 1332280 w 5467016"/>
              <a:gd name="connsiteY22" fmla="*/ 5151539 h 5350569"/>
              <a:gd name="connsiteX23" fmla="*/ 1168598 w 5467016"/>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660505 w 5463850"/>
              <a:gd name="connsiteY6" fmla="*/ 1131065 h 5350569"/>
              <a:gd name="connsiteX7" fmla="*/ 2153084 w 5463850"/>
              <a:gd name="connsiteY7" fmla="*/ 1071154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114594 w 5463850"/>
              <a:gd name="connsiteY6" fmla="*/ 1545047 h 5350569"/>
              <a:gd name="connsiteX7" fmla="*/ 2153084 w 5463850"/>
              <a:gd name="connsiteY7" fmla="*/ 1071154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114594 w 5463850"/>
              <a:gd name="connsiteY6" fmla="*/ 1545047 h 5350569"/>
              <a:gd name="connsiteX7" fmla="*/ 1320570 w 5463850"/>
              <a:gd name="connsiteY7" fmla="*/ 1198533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606379 h 5468768"/>
              <a:gd name="connsiteX1" fmla="*/ 697336 w 5463850"/>
              <a:gd name="connsiteY1" fmla="*/ 4044496 h 5468768"/>
              <a:gd name="connsiteX2" fmla="*/ 629878 w 5463850"/>
              <a:gd name="connsiteY2" fmla="*/ 3669396 h 5468768"/>
              <a:gd name="connsiteX3" fmla="*/ 543016 w 5463850"/>
              <a:gd name="connsiteY3" fmla="*/ 3234658 h 5468768"/>
              <a:gd name="connsiteX4" fmla="*/ 496387 w 5463850"/>
              <a:gd name="connsiteY4" fmla="*/ 2572529 h 5468768"/>
              <a:gd name="connsiteX5" fmla="*/ 948373 w 5463850"/>
              <a:gd name="connsiteY5" fmla="*/ 1986681 h 5468768"/>
              <a:gd name="connsiteX6" fmla="*/ 1114594 w 5463850"/>
              <a:gd name="connsiteY6" fmla="*/ 1663246 h 5468768"/>
              <a:gd name="connsiteX7" fmla="*/ 1320570 w 5463850"/>
              <a:gd name="connsiteY7" fmla="*/ 1316732 h 5468768"/>
              <a:gd name="connsiteX8" fmla="*/ 2501849 w 5463850"/>
              <a:gd name="connsiteY8" fmla="*/ 637719 h 5468768"/>
              <a:gd name="connsiteX9" fmla="*/ 3902361 w 5463850"/>
              <a:gd name="connsiteY9" fmla="*/ 863554 h 5468768"/>
              <a:gd name="connsiteX10" fmla="*/ 5110578 w 5463850"/>
              <a:gd name="connsiteY10" fmla="*/ 984467 h 5468768"/>
              <a:gd name="connsiteX11" fmla="*/ 5457021 w 5463850"/>
              <a:gd name="connsiteY11" fmla="*/ 757351 h 5468768"/>
              <a:gd name="connsiteX12" fmla="*/ 5459621 w 5463850"/>
              <a:gd name="connsiteY12" fmla="*/ 5125868 h 5468768"/>
              <a:gd name="connsiteX13" fmla="*/ 5211971 w 5463850"/>
              <a:gd name="connsiteY13" fmla="*/ 5049668 h 5468768"/>
              <a:gd name="connsiteX14" fmla="*/ 5454860 w 5463850"/>
              <a:gd name="connsiteY14" fmla="*/ 5278268 h 5468768"/>
              <a:gd name="connsiteX15" fmla="*/ 5454860 w 5463850"/>
              <a:gd name="connsiteY15" fmla="*/ 5368756 h 5468768"/>
              <a:gd name="connsiteX16" fmla="*/ 5159585 w 5463850"/>
              <a:gd name="connsiteY16" fmla="*/ 5135393 h 5468768"/>
              <a:gd name="connsiteX17" fmla="*/ 5463850 w 5463850"/>
              <a:gd name="connsiteY17" fmla="*/ 5463060 h 5468768"/>
              <a:gd name="connsiteX18" fmla="*/ 5381848 w 5463850"/>
              <a:gd name="connsiteY18" fmla="*/ 5463218 h 5468768"/>
              <a:gd name="connsiteX19" fmla="*/ 5207210 w 5463850"/>
              <a:gd name="connsiteY19" fmla="*/ 5302082 h 5468768"/>
              <a:gd name="connsiteX20" fmla="*/ 5329456 w 5463850"/>
              <a:gd name="connsiteY20" fmla="*/ 5465087 h 5468768"/>
              <a:gd name="connsiteX21" fmla="*/ 1287743 w 5463850"/>
              <a:gd name="connsiteY21" fmla="*/ 5468768 h 5468768"/>
              <a:gd name="connsiteX22" fmla="*/ 1329114 w 5463850"/>
              <a:gd name="connsiteY22" fmla="*/ 5269738 h 5468768"/>
              <a:gd name="connsiteX23" fmla="*/ 1165432 w 5463850"/>
              <a:gd name="connsiteY23" fmla="*/ 4606379 h 5468768"/>
              <a:gd name="connsiteX0" fmla="*/ 1165432 w 5463850"/>
              <a:gd name="connsiteY0" fmla="*/ 4610726 h 5473115"/>
              <a:gd name="connsiteX1" fmla="*/ 697336 w 5463850"/>
              <a:gd name="connsiteY1" fmla="*/ 4048843 h 5473115"/>
              <a:gd name="connsiteX2" fmla="*/ 629878 w 5463850"/>
              <a:gd name="connsiteY2" fmla="*/ 3673743 h 5473115"/>
              <a:gd name="connsiteX3" fmla="*/ 543016 w 5463850"/>
              <a:gd name="connsiteY3" fmla="*/ 3239005 h 5473115"/>
              <a:gd name="connsiteX4" fmla="*/ 496387 w 5463850"/>
              <a:gd name="connsiteY4" fmla="*/ 2576876 h 5473115"/>
              <a:gd name="connsiteX5" fmla="*/ 948373 w 5463850"/>
              <a:gd name="connsiteY5" fmla="*/ 1991028 h 5473115"/>
              <a:gd name="connsiteX6" fmla="*/ 1114594 w 5463850"/>
              <a:gd name="connsiteY6" fmla="*/ 1667593 h 5473115"/>
              <a:gd name="connsiteX7" fmla="*/ 1320570 w 5463850"/>
              <a:gd name="connsiteY7" fmla="*/ 1321079 h 5473115"/>
              <a:gd name="connsiteX8" fmla="*/ 2497299 w 5463850"/>
              <a:gd name="connsiteY8" fmla="*/ 632968 h 5473115"/>
              <a:gd name="connsiteX9" fmla="*/ 3902361 w 5463850"/>
              <a:gd name="connsiteY9" fmla="*/ 867901 h 5473115"/>
              <a:gd name="connsiteX10" fmla="*/ 5110578 w 5463850"/>
              <a:gd name="connsiteY10" fmla="*/ 988814 h 5473115"/>
              <a:gd name="connsiteX11" fmla="*/ 5457021 w 5463850"/>
              <a:gd name="connsiteY11" fmla="*/ 761698 h 5473115"/>
              <a:gd name="connsiteX12" fmla="*/ 5459621 w 5463850"/>
              <a:gd name="connsiteY12" fmla="*/ 5130215 h 5473115"/>
              <a:gd name="connsiteX13" fmla="*/ 5211971 w 5463850"/>
              <a:gd name="connsiteY13" fmla="*/ 5054015 h 5473115"/>
              <a:gd name="connsiteX14" fmla="*/ 5454860 w 5463850"/>
              <a:gd name="connsiteY14" fmla="*/ 5282615 h 5473115"/>
              <a:gd name="connsiteX15" fmla="*/ 5454860 w 5463850"/>
              <a:gd name="connsiteY15" fmla="*/ 5373103 h 5473115"/>
              <a:gd name="connsiteX16" fmla="*/ 5159585 w 5463850"/>
              <a:gd name="connsiteY16" fmla="*/ 5139740 h 5473115"/>
              <a:gd name="connsiteX17" fmla="*/ 5463850 w 5463850"/>
              <a:gd name="connsiteY17" fmla="*/ 5467407 h 5473115"/>
              <a:gd name="connsiteX18" fmla="*/ 5381848 w 5463850"/>
              <a:gd name="connsiteY18" fmla="*/ 5467565 h 5473115"/>
              <a:gd name="connsiteX19" fmla="*/ 5207210 w 5463850"/>
              <a:gd name="connsiteY19" fmla="*/ 5306429 h 5473115"/>
              <a:gd name="connsiteX20" fmla="*/ 5329456 w 5463850"/>
              <a:gd name="connsiteY20" fmla="*/ 5469434 h 5473115"/>
              <a:gd name="connsiteX21" fmla="*/ 1287743 w 5463850"/>
              <a:gd name="connsiteY21" fmla="*/ 5473115 h 5473115"/>
              <a:gd name="connsiteX22" fmla="*/ 1329114 w 5463850"/>
              <a:gd name="connsiteY22" fmla="*/ 5274085 h 5473115"/>
              <a:gd name="connsiteX23" fmla="*/ 1165432 w 5463850"/>
              <a:gd name="connsiteY23" fmla="*/ 4610726 h 5473115"/>
              <a:gd name="connsiteX0" fmla="*/ 1165432 w 5463850"/>
              <a:gd name="connsiteY0" fmla="*/ 4837762 h 5700151"/>
              <a:gd name="connsiteX1" fmla="*/ 697336 w 5463850"/>
              <a:gd name="connsiteY1" fmla="*/ 4275879 h 5700151"/>
              <a:gd name="connsiteX2" fmla="*/ 629878 w 5463850"/>
              <a:gd name="connsiteY2" fmla="*/ 3900779 h 5700151"/>
              <a:gd name="connsiteX3" fmla="*/ 543016 w 5463850"/>
              <a:gd name="connsiteY3" fmla="*/ 3466041 h 5700151"/>
              <a:gd name="connsiteX4" fmla="*/ 496387 w 5463850"/>
              <a:gd name="connsiteY4" fmla="*/ 2803912 h 5700151"/>
              <a:gd name="connsiteX5" fmla="*/ 948373 w 5463850"/>
              <a:gd name="connsiteY5" fmla="*/ 2218064 h 5700151"/>
              <a:gd name="connsiteX6" fmla="*/ 1114594 w 5463850"/>
              <a:gd name="connsiteY6" fmla="*/ 1894629 h 5700151"/>
              <a:gd name="connsiteX7" fmla="*/ 1320570 w 5463850"/>
              <a:gd name="connsiteY7" fmla="*/ 1548115 h 5700151"/>
              <a:gd name="connsiteX8" fmla="*/ 2497299 w 5463850"/>
              <a:gd name="connsiteY8" fmla="*/ 860004 h 5700151"/>
              <a:gd name="connsiteX9" fmla="*/ 3547519 w 5463850"/>
              <a:gd name="connsiteY9" fmla="*/ 708251 h 5700151"/>
              <a:gd name="connsiteX10" fmla="*/ 5110578 w 5463850"/>
              <a:gd name="connsiteY10" fmla="*/ 1215850 h 5700151"/>
              <a:gd name="connsiteX11" fmla="*/ 5457021 w 5463850"/>
              <a:gd name="connsiteY11" fmla="*/ 988734 h 5700151"/>
              <a:gd name="connsiteX12" fmla="*/ 5459621 w 5463850"/>
              <a:gd name="connsiteY12" fmla="*/ 5357251 h 5700151"/>
              <a:gd name="connsiteX13" fmla="*/ 5211971 w 5463850"/>
              <a:gd name="connsiteY13" fmla="*/ 5281051 h 5700151"/>
              <a:gd name="connsiteX14" fmla="*/ 5454860 w 5463850"/>
              <a:gd name="connsiteY14" fmla="*/ 5509651 h 5700151"/>
              <a:gd name="connsiteX15" fmla="*/ 5454860 w 5463850"/>
              <a:gd name="connsiteY15" fmla="*/ 5600139 h 5700151"/>
              <a:gd name="connsiteX16" fmla="*/ 5159585 w 5463850"/>
              <a:gd name="connsiteY16" fmla="*/ 5366776 h 5700151"/>
              <a:gd name="connsiteX17" fmla="*/ 5463850 w 5463850"/>
              <a:gd name="connsiteY17" fmla="*/ 5694443 h 5700151"/>
              <a:gd name="connsiteX18" fmla="*/ 5381848 w 5463850"/>
              <a:gd name="connsiteY18" fmla="*/ 5694601 h 5700151"/>
              <a:gd name="connsiteX19" fmla="*/ 5207210 w 5463850"/>
              <a:gd name="connsiteY19" fmla="*/ 5533465 h 5700151"/>
              <a:gd name="connsiteX20" fmla="*/ 5329456 w 5463850"/>
              <a:gd name="connsiteY20" fmla="*/ 5696470 h 5700151"/>
              <a:gd name="connsiteX21" fmla="*/ 1287743 w 5463850"/>
              <a:gd name="connsiteY21" fmla="*/ 5700151 h 5700151"/>
              <a:gd name="connsiteX22" fmla="*/ 1329114 w 5463850"/>
              <a:gd name="connsiteY22" fmla="*/ 5501121 h 5700151"/>
              <a:gd name="connsiteX23" fmla="*/ 1165432 w 5463850"/>
              <a:gd name="connsiteY23" fmla="*/ 4837762 h 570015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5457021 w 5463850"/>
              <a:gd name="connsiteY11" fmla="*/ 991474 h 5702891"/>
              <a:gd name="connsiteX12" fmla="*/ 5459621 w 5463850"/>
              <a:gd name="connsiteY12" fmla="*/ 5359991 h 5702891"/>
              <a:gd name="connsiteX13" fmla="*/ 5211971 w 5463850"/>
              <a:gd name="connsiteY13" fmla="*/ 5283791 h 5702891"/>
              <a:gd name="connsiteX14" fmla="*/ 5454860 w 5463850"/>
              <a:gd name="connsiteY14" fmla="*/ 5512391 h 5702891"/>
              <a:gd name="connsiteX15" fmla="*/ 5454860 w 5463850"/>
              <a:gd name="connsiteY15" fmla="*/ 5602879 h 5702891"/>
              <a:gd name="connsiteX16" fmla="*/ 5159585 w 5463850"/>
              <a:gd name="connsiteY16" fmla="*/ 5369516 h 5702891"/>
              <a:gd name="connsiteX17" fmla="*/ 5463850 w 5463850"/>
              <a:gd name="connsiteY17" fmla="*/ 5697183 h 5702891"/>
              <a:gd name="connsiteX18" fmla="*/ 5381848 w 5463850"/>
              <a:gd name="connsiteY18" fmla="*/ 5697341 h 5702891"/>
              <a:gd name="connsiteX19" fmla="*/ 5207210 w 5463850"/>
              <a:gd name="connsiteY19" fmla="*/ 5536205 h 5702891"/>
              <a:gd name="connsiteX20" fmla="*/ 5329456 w 5463850"/>
              <a:gd name="connsiteY20" fmla="*/ 5699210 h 5702891"/>
              <a:gd name="connsiteX21" fmla="*/ 1287743 w 5463850"/>
              <a:gd name="connsiteY21" fmla="*/ 5702891 h 5702891"/>
              <a:gd name="connsiteX22" fmla="*/ 1329114 w 5463850"/>
              <a:gd name="connsiteY22" fmla="*/ 5503861 h 5702891"/>
              <a:gd name="connsiteX23" fmla="*/ 1165432 w 5463850"/>
              <a:gd name="connsiteY23"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37763 h 5700152"/>
              <a:gd name="connsiteX1" fmla="*/ 697336 w 5463850"/>
              <a:gd name="connsiteY1" fmla="*/ 4275880 h 5700152"/>
              <a:gd name="connsiteX2" fmla="*/ 629878 w 5463850"/>
              <a:gd name="connsiteY2" fmla="*/ 3900780 h 5700152"/>
              <a:gd name="connsiteX3" fmla="*/ 543016 w 5463850"/>
              <a:gd name="connsiteY3" fmla="*/ 3466042 h 5700152"/>
              <a:gd name="connsiteX4" fmla="*/ 496387 w 5463850"/>
              <a:gd name="connsiteY4" fmla="*/ 2803913 h 5700152"/>
              <a:gd name="connsiteX5" fmla="*/ 948373 w 5463850"/>
              <a:gd name="connsiteY5" fmla="*/ 2218065 h 5700152"/>
              <a:gd name="connsiteX6" fmla="*/ 1114594 w 5463850"/>
              <a:gd name="connsiteY6" fmla="*/ 1894630 h 5700152"/>
              <a:gd name="connsiteX7" fmla="*/ 1320570 w 5463850"/>
              <a:gd name="connsiteY7" fmla="*/ 1548116 h 5700152"/>
              <a:gd name="connsiteX8" fmla="*/ 2497299 w 5463850"/>
              <a:gd name="connsiteY8" fmla="*/ 860005 h 5700152"/>
              <a:gd name="connsiteX9" fmla="*/ 3547519 w 5463850"/>
              <a:gd name="connsiteY9" fmla="*/ 708252 h 5700152"/>
              <a:gd name="connsiteX10" fmla="*/ 4382697 w 5463850"/>
              <a:gd name="connsiteY10" fmla="*/ 892854 h 5700152"/>
              <a:gd name="connsiteX11" fmla="*/ 4936032 w 5463850"/>
              <a:gd name="connsiteY11" fmla="*/ 1020819 h 5700152"/>
              <a:gd name="connsiteX12" fmla="*/ 5447922 w 5463850"/>
              <a:gd name="connsiteY12" fmla="*/ 947792 h 5700152"/>
              <a:gd name="connsiteX13" fmla="*/ 5459621 w 5463850"/>
              <a:gd name="connsiteY13" fmla="*/ 5357252 h 5700152"/>
              <a:gd name="connsiteX14" fmla="*/ 5211971 w 5463850"/>
              <a:gd name="connsiteY14" fmla="*/ 5281052 h 5700152"/>
              <a:gd name="connsiteX15" fmla="*/ 5454860 w 5463850"/>
              <a:gd name="connsiteY15" fmla="*/ 5509652 h 5700152"/>
              <a:gd name="connsiteX16" fmla="*/ 5454860 w 5463850"/>
              <a:gd name="connsiteY16" fmla="*/ 5600140 h 5700152"/>
              <a:gd name="connsiteX17" fmla="*/ 5159585 w 5463850"/>
              <a:gd name="connsiteY17" fmla="*/ 5366777 h 5700152"/>
              <a:gd name="connsiteX18" fmla="*/ 5463850 w 5463850"/>
              <a:gd name="connsiteY18" fmla="*/ 5694444 h 5700152"/>
              <a:gd name="connsiteX19" fmla="*/ 5381848 w 5463850"/>
              <a:gd name="connsiteY19" fmla="*/ 5694602 h 5700152"/>
              <a:gd name="connsiteX20" fmla="*/ 5207210 w 5463850"/>
              <a:gd name="connsiteY20" fmla="*/ 5533466 h 5700152"/>
              <a:gd name="connsiteX21" fmla="*/ 5329456 w 5463850"/>
              <a:gd name="connsiteY21" fmla="*/ 5696471 h 5700152"/>
              <a:gd name="connsiteX22" fmla="*/ 1287743 w 5463850"/>
              <a:gd name="connsiteY22" fmla="*/ 5700152 h 5700152"/>
              <a:gd name="connsiteX23" fmla="*/ 1329114 w 5463850"/>
              <a:gd name="connsiteY23" fmla="*/ 5501122 h 5700152"/>
              <a:gd name="connsiteX24" fmla="*/ 1165432 w 5463850"/>
              <a:gd name="connsiteY24" fmla="*/ 4837763 h 5700152"/>
              <a:gd name="connsiteX0" fmla="*/ 1165432 w 5463850"/>
              <a:gd name="connsiteY0" fmla="*/ 4837763 h 5700152"/>
              <a:gd name="connsiteX1" fmla="*/ 697336 w 5463850"/>
              <a:gd name="connsiteY1" fmla="*/ 4275880 h 5700152"/>
              <a:gd name="connsiteX2" fmla="*/ 629878 w 5463850"/>
              <a:gd name="connsiteY2" fmla="*/ 3900780 h 5700152"/>
              <a:gd name="connsiteX3" fmla="*/ 543016 w 5463850"/>
              <a:gd name="connsiteY3" fmla="*/ 3466042 h 5700152"/>
              <a:gd name="connsiteX4" fmla="*/ 496387 w 5463850"/>
              <a:gd name="connsiteY4" fmla="*/ 2803913 h 5700152"/>
              <a:gd name="connsiteX5" fmla="*/ 948373 w 5463850"/>
              <a:gd name="connsiteY5" fmla="*/ 2218065 h 5700152"/>
              <a:gd name="connsiteX6" fmla="*/ 1114594 w 5463850"/>
              <a:gd name="connsiteY6" fmla="*/ 1894630 h 5700152"/>
              <a:gd name="connsiteX7" fmla="*/ 1320570 w 5463850"/>
              <a:gd name="connsiteY7" fmla="*/ 1548116 h 5700152"/>
              <a:gd name="connsiteX8" fmla="*/ 2497299 w 5463850"/>
              <a:gd name="connsiteY8" fmla="*/ 860005 h 5700152"/>
              <a:gd name="connsiteX9" fmla="*/ 3547519 w 5463850"/>
              <a:gd name="connsiteY9" fmla="*/ 708252 h 5700152"/>
              <a:gd name="connsiteX10" fmla="*/ 4382697 w 5463850"/>
              <a:gd name="connsiteY10" fmla="*/ 892854 h 5700152"/>
              <a:gd name="connsiteX11" fmla="*/ 4936032 w 5463850"/>
              <a:gd name="connsiteY11" fmla="*/ 1020819 h 5700152"/>
              <a:gd name="connsiteX12" fmla="*/ 5447922 w 5463850"/>
              <a:gd name="connsiteY12" fmla="*/ 947792 h 5700152"/>
              <a:gd name="connsiteX13" fmla="*/ 5459621 w 5463850"/>
              <a:gd name="connsiteY13" fmla="*/ 5357252 h 5700152"/>
              <a:gd name="connsiteX14" fmla="*/ 5211971 w 5463850"/>
              <a:gd name="connsiteY14" fmla="*/ 5281052 h 5700152"/>
              <a:gd name="connsiteX15" fmla="*/ 5454860 w 5463850"/>
              <a:gd name="connsiteY15" fmla="*/ 5509652 h 5700152"/>
              <a:gd name="connsiteX16" fmla="*/ 5454860 w 5463850"/>
              <a:gd name="connsiteY16" fmla="*/ 5600140 h 5700152"/>
              <a:gd name="connsiteX17" fmla="*/ 5159585 w 5463850"/>
              <a:gd name="connsiteY17" fmla="*/ 5366777 h 5700152"/>
              <a:gd name="connsiteX18" fmla="*/ 5463850 w 5463850"/>
              <a:gd name="connsiteY18" fmla="*/ 5694444 h 5700152"/>
              <a:gd name="connsiteX19" fmla="*/ 5381848 w 5463850"/>
              <a:gd name="connsiteY19" fmla="*/ 5694602 h 5700152"/>
              <a:gd name="connsiteX20" fmla="*/ 5207210 w 5463850"/>
              <a:gd name="connsiteY20" fmla="*/ 5533466 h 5700152"/>
              <a:gd name="connsiteX21" fmla="*/ 5329456 w 5463850"/>
              <a:gd name="connsiteY21" fmla="*/ 5696471 h 5700152"/>
              <a:gd name="connsiteX22" fmla="*/ 1287743 w 5463850"/>
              <a:gd name="connsiteY22" fmla="*/ 5700152 h 5700152"/>
              <a:gd name="connsiteX23" fmla="*/ 1329114 w 5463850"/>
              <a:gd name="connsiteY23" fmla="*/ 5501122 h 5700152"/>
              <a:gd name="connsiteX24" fmla="*/ 1165432 w 5463850"/>
              <a:gd name="connsiteY24" fmla="*/ 4837763 h 5700152"/>
              <a:gd name="connsiteX0" fmla="*/ 1165432 w 5463850"/>
              <a:gd name="connsiteY0" fmla="*/ 4500272 h 5362661"/>
              <a:gd name="connsiteX1" fmla="*/ 697336 w 5463850"/>
              <a:gd name="connsiteY1" fmla="*/ 3938389 h 5362661"/>
              <a:gd name="connsiteX2" fmla="*/ 629878 w 5463850"/>
              <a:gd name="connsiteY2" fmla="*/ 3563289 h 5362661"/>
              <a:gd name="connsiteX3" fmla="*/ 543016 w 5463850"/>
              <a:gd name="connsiteY3" fmla="*/ 3128551 h 5362661"/>
              <a:gd name="connsiteX4" fmla="*/ 496387 w 5463850"/>
              <a:gd name="connsiteY4" fmla="*/ 2466422 h 5362661"/>
              <a:gd name="connsiteX5" fmla="*/ 948373 w 5463850"/>
              <a:gd name="connsiteY5" fmla="*/ 1880574 h 5362661"/>
              <a:gd name="connsiteX6" fmla="*/ 1114594 w 5463850"/>
              <a:gd name="connsiteY6" fmla="*/ 1557139 h 5362661"/>
              <a:gd name="connsiteX7" fmla="*/ 1320570 w 5463850"/>
              <a:gd name="connsiteY7" fmla="*/ 1210625 h 5362661"/>
              <a:gd name="connsiteX8" fmla="*/ 2497299 w 5463850"/>
              <a:gd name="connsiteY8" fmla="*/ 522514 h 5362661"/>
              <a:gd name="connsiteX9" fmla="*/ 3547519 w 5463850"/>
              <a:gd name="connsiteY9" fmla="*/ 370761 h 5362661"/>
              <a:gd name="connsiteX10" fmla="*/ 4382697 w 5463850"/>
              <a:gd name="connsiteY10" fmla="*/ 555363 h 5362661"/>
              <a:gd name="connsiteX11" fmla="*/ 4936032 w 5463850"/>
              <a:gd name="connsiteY11" fmla="*/ 683328 h 5362661"/>
              <a:gd name="connsiteX12" fmla="*/ 5447922 w 5463850"/>
              <a:gd name="connsiteY12" fmla="*/ 610301 h 5362661"/>
              <a:gd name="connsiteX13" fmla="*/ 5459621 w 5463850"/>
              <a:gd name="connsiteY13" fmla="*/ 5019761 h 5362661"/>
              <a:gd name="connsiteX14" fmla="*/ 5211971 w 5463850"/>
              <a:gd name="connsiteY14" fmla="*/ 4943561 h 5362661"/>
              <a:gd name="connsiteX15" fmla="*/ 5454860 w 5463850"/>
              <a:gd name="connsiteY15" fmla="*/ 5172161 h 5362661"/>
              <a:gd name="connsiteX16" fmla="*/ 5454860 w 5463850"/>
              <a:gd name="connsiteY16" fmla="*/ 5262649 h 5362661"/>
              <a:gd name="connsiteX17" fmla="*/ 5159585 w 5463850"/>
              <a:gd name="connsiteY17" fmla="*/ 5029286 h 5362661"/>
              <a:gd name="connsiteX18" fmla="*/ 5463850 w 5463850"/>
              <a:gd name="connsiteY18" fmla="*/ 5356953 h 5362661"/>
              <a:gd name="connsiteX19" fmla="*/ 5381848 w 5463850"/>
              <a:gd name="connsiteY19" fmla="*/ 5357111 h 5362661"/>
              <a:gd name="connsiteX20" fmla="*/ 5207210 w 5463850"/>
              <a:gd name="connsiteY20" fmla="*/ 5195975 h 5362661"/>
              <a:gd name="connsiteX21" fmla="*/ 5329456 w 5463850"/>
              <a:gd name="connsiteY21" fmla="*/ 5358980 h 5362661"/>
              <a:gd name="connsiteX22" fmla="*/ 1287743 w 5463850"/>
              <a:gd name="connsiteY22" fmla="*/ 5362661 h 5362661"/>
              <a:gd name="connsiteX23" fmla="*/ 1329114 w 5463850"/>
              <a:gd name="connsiteY23" fmla="*/ 5163631 h 5362661"/>
              <a:gd name="connsiteX24" fmla="*/ 1165432 w 5463850"/>
              <a:gd name="connsiteY24" fmla="*/ 4500272 h 5362661"/>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45875 w 5527868"/>
              <a:gd name="connsiteY13" fmla="*/ 5001835 h 5344735"/>
              <a:gd name="connsiteX14" fmla="*/ 5098225 w 5527868"/>
              <a:gd name="connsiteY14" fmla="*/ 4925635 h 5344735"/>
              <a:gd name="connsiteX15" fmla="*/ 5341114 w 5527868"/>
              <a:gd name="connsiteY15" fmla="*/ 5154235 h 5344735"/>
              <a:gd name="connsiteX16" fmla="*/ 5341114 w 5527868"/>
              <a:gd name="connsiteY16" fmla="*/ 5244723 h 5344735"/>
              <a:gd name="connsiteX17" fmla="*/ 5045839 w 5527868"/>
              <a:gd name="connsiteY17" fmla="*/ 5011360 h 5344735"/>
              <a:gd name="connsiteX18" fmla="*/ 5350104 w 5527868"/>
              <a:gd name="connsiteY18" fmla="*/ 5339027 h 5344735"/>
              <a:gd name="connsiteX19" fmla="*/ 5268102 w 5527868"/>
              <a:gd name="connsiteY19" fmla="*/ 5339185 h 5344735"/>
              <a:gd name="connsiteX20" fmla="*/ 5215710 w 5527868"/>
              <a:gd name="connsiteY20" fmla="*/ 5341054 h 5344735"/>
              <a:gd name="connsiteX21" fmla="*/ 1173997 w 5527868"/>
              <a:gd name="connsiteY21" fmla="*/ 5344735 h 5344735"/>
              <a:gd name="connsiteX22" fmla="*/ 1215368 w 5527868"/>
              <a:gd name="connsiteY22" fmla="*/ 5145705 h 5344735"/>
              <a:gd name="connsiteX23" fmla="*/ 1051686 w 5527868"/>
              <a:gd name="connsiteY23" fmla="*/ 4482346 h 5344735"/>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45875 w 5527868"/>
              <a:gd name="connsiteY13" fmla="*/ 5001835 h 5344735"/>
              <a:gd name="connsiteX14" fmla="*/ 5098225 w 5527868"/>
              <a:gd name="connsiteY14" fmla="*/ 4925635 h 5344735"/>
              <a:gd name="connsiteX15" fmla="*/ 5341114 w 5527868"/>
              <a:gd name="connsiteY15" fmla="*/ 5154235 h 5344735"/>
              <a:gd name="connsiteX16" fmla="*/ 5341114 w 5527868"/>
              <a:gd name="connsiteY16" fmla="*/ 5244723 h 5344735"/>
              <a:gd name="connsiteX17" fmla="*/ 5350104 w 5527868"/>
              <a:gd name="connsiteY17" fmla="*/ 5339027 h 5344735"/>
              <a:gd name="connsiteX18" fmla="*/ 5268102 w 5527868"/>
              <a:gd name="connsiteY18" fmla="*/ 5339185 h 5344735"/>
              <a:gd name="connsiteX19" fmla="*/ 5215710 w 5527868"/>
              <a:gd name="connsiteY19" fmla="*/ 5341054 h 5344735"/>
              <a:gd name="connsiteX20" fmla="*/ 1173997 w 5527868"/>
              <a:gd name="connsiteY20" fmla="*/ 5344735 h 5344735"/>
              <a:gd name="connsiteX21" fmla="*/ 1215368 w 5527868"/>
              <a:gd name="connsiteY21" fmla="*/ 5145705 h 5344735"/>
              <a:gd name="connsiteX22" fmla="*/ 1051686 w 5527868"/>
              <a:gd name="connsiteY22" fmla="*/ 4482346 h 5344735"/>
              <a:gd name="connsiteX0" fmla="*/ 1051686 w 5527868"/>
              <a:gd name="connsiteY0" fmla="*/ 4482346 h 5373504"/>
              <a:gd name="connsiteX1" fmla="*/ 583590 w 5527868"/>
              <a:gd name="connsiteY1" fmla="*/ 3920463 h 5373504"/>
              <a:gd name="connsiteX2" fmla="*/ 516132 w 5527868"/>
              <a:gd name="connsiteY2" fmla="*/ 3545363 h 5373504"/>
              <a:gd name="connsiteX3" fmla="*/ 429270 w 5527868"/>
              <a:gd name="connsiteY3" fmla="*/ 3110625 h 5373504"/>
              <a:gd name="connsiteX4" fmla="*/ 382641 w 5527868"/>
              <a:gd name="connsiteY4" fmla="*/ 2448496 h 5373504"/>
              <a:gd name="connsiteX5" fmla="*/ 834627 w 5527868"/>
              <a:gd name="connsiteY5" fmla="*/ 1862648 h 5373504"/>
              <a:gd name="connsiteX6" fmla="*/ 1000848 w 5527868"/>
              <a:gd name="connsiteY6" fmla="*/ 1539213 h 5373504"/>
              <a:gd name="connsiteX7" fmla="*/ 1206824 w 5527868"/>
              <a:gd name="connsiteY7" fmla="*/ 1192699 h 5373504"/>
              <a:gd name="connsiteX8" fmla="*/ 2383553 w 5527868"/>
              <a:gd name="connsiteY8" fmla="*/ 504588 h 5373504"/>
              <a:gd name="connsiteX9" fmla="*/ 3433773 w 5527868"/>
              <a:gd name="connsiteY9" fmla="*/ 352835 h 5373504"/>
              <a:gd name="connsiteX10" fmla="*/ 4268951 w 5527868"/>
              <a:gd name="connsiteY10" fmla="*/ 537437 h 5373504"/>
              <a:gd name="connsiteX11" fmla="*/ 4822286 w 5527868"/>
              <a:gd name="connsiteY11" fmla="*/ 665402 h 5373504"/>
              <a:gd name="connsiteX12" fmla="*/ 5334176 w 5527868"/>
              <a:gd name="connsiteY12" fmla="*/ 592375 h 5373504"/>
              <a:gd name="connsiteX13" fmla="*/ 5345875 w 5527868"/>
              <a:gd name="connsiteY13" fmla="*/ 5001835 h 5373504"/>
              <a:gd name="connsiteX14" fmla="*/ 5341114 w 5527868"/>
              <a:gd name="connsiteY14" fmla="*/ 5154235 h 5373504"/>
              <a:gd name="connsiteX15" fmla="*/ 5341114 w 5527868"/>
              <a:gd name="connsiteY15" fmla="*/ 5244723 h 5373504"/>
              <a:gd name="connsiteX16" fmla="*/ 5350104 w 5527868"/>
              <a:gd name="connsiteY16" fmla="*/ 5339027 h 5373504"/>
              <a:gd name="connsiteX17" fmla="*/ 5268102 w 5527868"/>
              <a:gd name="connsiteY17" fmla="*/ 5339185 h 5373504"/>
              <a:gd name="connsiteX18" fmla="*/ 5215710 w 5527868"/>
              <a:gd name="connsiteY18" fmla="*/ 5341054 h 5373504"/>
              <a:gd name="connsiteX19" fmla="*/ 1173997 w 5527868"/>
              <a:gd name="connsiteY19" fmla="*/ 5344735 h 5373504"/>
              <a:gd name="connsiteX20" fmla="*/ 1215368 w 5527868"/>
              <a:gd name="connsiteY20" fmla="*/ 5145705 h 5373504"/>
              <a:gd name="connsiteX21" fmla="*/ 1051686 w 5527868"/>
              <a:gd name="connsiteY21" fmla="*/ 4482346 h 5373504"/>
              <a:gd name="connsiteX0" fmla="*/ 1051686 w 5527868"/>
              <a:gd name="connsiteY0" fmla="*/ 4482346 h 5406156"/>
              <a:gd name="connsiteX1" fmla="*/ 583590 w 5527868"/>
              <a:gd name="connsiteY1" fmla="*/ 3920463 h 5406156"/>
              <a:gd name="connsiteX2" fmla="*/ 516132 w 5527868"/>
              <a:gd name="connsiteY2" fmla="*/ 3545363 h 5406156"/>
              <a:gd name="connsiteX3" fmla="*/ 429270 w 5527868"/>
              <a:gd name="connsiteY3" fmla="*/ 3110625 h 5406156"/>
              <a:gd name="connsiteX4" fmla="*/ 382641 w 5527868"/>
              <a:gd name="connsiteY4" fmla="*/ 2448496 h 5406156"/>
              <a:gd name="connsiteX5" fmla="*/ 834627 w 5527868"/>
              <a:gd name="connsiteY5" fmla="*/ 1862648 h 5406156"/>
              <a:gd name="connsiteX6" fmla="*/ 1000848 w 5527868"/>
              <a:gd name="connsiteY6" fmla="*/ 1539213 h 5406156"/>
              <a:gd name="connsiteX7" fmla="*/ 1206824 w 5527868"/>
              <a:gd name="connsiteY7" fmla="*/ 1192699 h 5406156"/>
              <a:gd name="connsiteX8" fmla="*/ 2383553 w 5527868"/>
              <a:gd name="connsiteY8" fmla="*/ 504588 h 5406156"/>
              <a:gd name="connsiteX9" fmla="*/ 3433773 w 5527868"/>
              <a:gd name="connsiteY9" fmla="*/ 352835 h 5406156"/>
              <a:gd name="connsiteX10" fmla="*/ 4268951 w 5527868"/>
              <a:gd name="connsiteY10" fmla="*/ 537437 h 5406156"/>
              <a:gd name="connsiteX11" fmla="*/ 4822286 w 5527868"/>
              <a:gd name="connsiteY11" fmla="*/ 665402 h 5406156"/>
              <a:gd name="connsiteX12" fmla="*/ 5334176 w 5527868"/>
              <a:gd name="connsiteY12" fmla="*/ 592375 h 5406156"/>
              <a:gd name="connsiteX13" fmla="*/ 5345875 w 5527868"/>
              <a:gd name="connsiteY13" fmla="*/ 5001835 h 5406156"/>
              <a:gd name="connsiteX14" fmla="*/ 5341114 w 5527868"/>
              <a:gd name="connsiteY14" fmla="*/ 5244723 h 5406156"/>
              <a:gd name="connsiteX15" fmla="*/ 5350104 w 5527868"/>
              <a:gd name="connsiteY15" fmla="*/ 5339027 h 5406156"/>
              <a:gd name="connsiteX16" fmla="*/ 5268102 w 5527868"/>
              <a:gd name="connsiteY16" fmla="*/ 5339185 h 5406156"/>
              <a:gd name="connsiteX17" fmla="*/ 5215710 w 5527868"/>
              <a:gd name="connsiteY17" fmla="*/ 5341054 h 5406156"/>
              <a:gd name="connsiteX18" fmla="*/ 1173997 w 5527868"/>
              <a:gd name="connsiteY18" fmla="*/ 5344735 h 5406156"/>
              <a:gd name="connsiteX19" fmla="*/ 1215368 w 5527868"/>
              <a:gd name="connsiteY19" fmla="*/ 5145705 h 5406156"/>
              <a:gd name="connsiteX20" fmla="*/ 1051686 w 5527868"/>
              <a:gd name="connsiteY20" fmla="*/ 4482346 h 5406156"/>
              <a:gd name="connsiteX0" fmla="*/ 1051686 w 5527868"/>
              <a:gd name="connsiteY0" fmla="*/ 4482346 h 5449514"/>
              <a:gd name="connsiteX1" fmla="*/ 583590 w 5527868"/>
              <a:gd name="connsiteY1" fmla="*/ 3920463 h 5449514"/>
              <a:gd name="connsiteX2" fmla="*/ 516132 w 5527868"/>
              <a:gd name="connsiteY2" fmla="*/ 3545363 h 5449514"/>
              <a:gd name="connsiteX3" fmla="*/ 429270 w 5527868"/>
              <a:gd name="connsiteY3" fmla="*/ 3110625 h 5449514"/>
              <a:gd name="connsiteX4" fmla="*/ 382641 w 5527868"/>
              <a:gd name="connsiteY4" fmla="*/ 2448496 h 5449514"/>
              <a:gd name="connsiteX5" fmla="*/ 834627 w 5527868"/>
              <a:gd name="connsiteY5" fmla="*/ 1862648 h 5449514"/>
              <a:gd name="connsiteX6" fmla="*/ 1000848 w 5527868"/>
              <a:gd name="connsiteY6" fmla="*/ 1539213 h 5449514"/>
              <a:gd name="connsiteX7" fmla="*/ 1206824 w 5527868"/>
              <a:gd name="connsiteY7" fmla="*/ 1192699 h 5449514"/>
              <a:gd name="connsiteX8" fmla="*/ 2383553 w 5527868"/>
              <a:gd name="connsiteY8" fmla="*/ 504588 h 5449514"/>
              <a:gd name="connsiteX9" fmla="*/ 3433773 w 5527868"/>
              <a:gd name="connsiteY9" fmla="*/ 352835 h 5449514"/>
              <a:gd name="connsiteX10" fmla="*/ 4268951 w 5527868"/>
              <a:gd name="connsiteY10" fmla="*/ 537437 h 5449514"/>
              <a:gd name="connsiteX11" fmla="*/ 4822286 w 5527868"/>
              <a:gd name="connsiteY11" fmla="*/ 665402 h 5449514"/>
              <a:gd name="connsiteX12" fmla="*/ 5334176 w 5527868"/>
              <a:gd name="connsiteY12" fmla="*/ 592375 h 5449514"/>
              <a:gd name="connsiteX13" fmla="*/ 5345875 w 5527868"/>
              <a:gd name="connsiteY13" fmla="*/ 5001835 h 5449514"/>
              <a:gd name="connsiteX14" fmla="*/ 5350104 w 5527868"/>
              <a:gd name="connsiteY14" fmla="*/ 5339027 h 5449514"/>
              <a:gd name="connsiteX15" fmla="*/ 5268102 w 5527868"/>
              <a:gd name="connsiteY15" fmla="*/ 5339185 h 5449514"/>
              <a:gd name="connsiteX16" fmla="*/ 5215710 w 5527868"/>
              <a:gd name="connsiteY16" fmla="*/ 5341054 h 5449514"/>
              <a:gd name="connsiteX17" fmla="*/ 1173997 w 5527868"/>
              <a:gd name="connsiteY17" fmla="*/ 5344735 h 5449514"/>
              <a:gd name="connsiteX18" fmla="*/ 1215368 w 5527868"/>
              <a:gd name="connsiteY18" fmla="*/ 5145705 h 5449514"/>
              <a:gd name="connsiteX19" fmla="*/ 1051686 w 5527868"/>
              <a:gd name="connsiteY19" fmla="*/ 4482346 h 5449514"/>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50104 w 5527868"/>
              <a:gd name="connsiteY13" fmla="*/ 5339027 h 5344735"/>
              <a:gd name="connsiteX14" fmla="*/ 5268102 w 5527868"/>
              <a:gd name="connsiteY14" fmla="*/ 5339185 h 5344735"/>
              <a:gd name="connsiteX15" fmla="*/ 5215710 w 5527868"/>
              <a:gd name="connsiteY15" fmla="*/ 5341054 h 5344735"/>
              <a:gd name="connsiteX16" fmla="*/ 1173997 w 5527868"/>
              <a:gd name="connsiteY16" fmla="*/ 5344735 h 5344735"/>
              <a:gd name="connsiteX17" fmla="*/ 1215368 w 5527868"/>
              <a:gd name="connsiteY17" fmla="*/ 5145705 h 5344735"/>
              <a:gd name="connsiteX18" fmla="*/ 1051686 w 5527868"/>
              <a:gd name="connsiteY18" fmla="*/ 4482346 h 5344735"/>
              <a:gd name="connsiteX0" fmla="*/ 1051686 w 5558900"/>
              <a:gd name="connsiteY0" fmla="*/ 4482346 h 5691095"/>
              <a:gd name="connsiteX1" fmla="*/ 583590 w 5558900"/>
              <a:gd name="connsiteY1" fmla="*/ 3920463 h 5691095"/>
              <a:gd name="connsiteX2" fmla="*/ 516132 w 5558900"/>
              <a:gd name="connsiteY2" fmla="*/ 3545363 h 5691095"/>
              <a:gd name="connsiteX3" fmla="*/ 429270 w 5558900"/>
              <a:gd name="connsiteY3" fmla="*/ 3110625 h 5691095"/>
              <a:gd name="connsiteX4" fmla="*/ 382641 w 5558900"/>
              <a:gd name="connsiteY4" fmla="*/ 2448496 h 5691095"/>
              <a:gd name="connsiteX5" fmla="*/ 834627 w 5558900"/>
              <a:gd name="connsiteY5" fmla="*/ 1862648 h 5691095"/>
              <a:gd name="connsiteX6" fmla="*/ 1000848 w 5558900"/>
              <a:gd name="connsiteY6" fmla="*/ 1539213 h 5691095"/>
              <a:gd name="connsiteX7" fmla="*/ 1206824 w 5558900"/>
              <a:gd name="connsiteY7" fmla="*/ 1192699 h 5691095"/>
              <a:gd name="connsiteX8" fmla="*/ 2383553 w 5558900"/>
              <a:gd name="connsiteY8" fmla="*/ 504588 h 5691095"/>
              <a:gd name="connsiteX9" fmla="*/ 3433773 w 5558900"/>
              <a:gd name="connsiteY9" fmla="*/ 352835 h 5691095"/>
              <a:gd name="connsiteX10" fmla="*/ 4268951 w 5558900"/>
              <a:gd name="connsiteY10" fmla="*/ 537437 h 5691095"/>
              <a:gd name="connsiteX11" fmla="*/ 4822286 w 5558900"/>
              <a:gd name="connsiteY11" fmla="*/ 665402 h 5691095"/>
              <a:gd name="connsiteX12" fmla="*/ 5334176 w 5558900"/>
              <a:gd name="connsiteY12" fmla="*/ 592375 h 5691095"/>
              <a:gd name="connsiteX13" fmla="*/ 5350104 w 5558900"/>
              <a:gd name="connsiteY13" fmla="*/ 5339027 h 5691095"/>
              <a:gd name="connsiteX14" fmla="*/ 5215710 w 5558900"/>
              <a:gd name="connsiteY14" fmla="*/ 5341054 h 5691095"/>
              <a:gd name="connsiteX15" fmla="*/ 1173997 w 5558900"/>
              <a:gd name="connsiteY15" fmla="*/ 5344735 h 5691095"/>
              <a:gd name="connsiteX16" fmla="*/ 1215368 w 5558900"/>
              <a:gd name="connsiteY16" fmla="*/ 5145705 h 5691095"/>
              <a:gd name="connsiteX17" fmla="*/ 1051686 w 5558900"/>
              <a:gd name="connsiteY17" fmla="*/ 4482346 h 5691095"/>
              <a:gd name="connsiteX0" fmla="*/ 1051686 w 5380961"/>
              <a:gd name="connsiteY0" fmla="*/ 4482346 h 5699862"/>
              <a:gd name="connsiteX1" fmla="*/ 583590 w 5380961"/>
              <a:gd name="connsiteY1" fmla="*/ 3920463 h 5699862"/>
              <a:gd name="connsiteX2" fmla="*/ 516132 w 5380961"/>
              <a:gd name="connsiteY2" fmla="*/ 3545363 h 5699862"/>
              <a:gd name="connsiteX3" fmla="*/ 429270 w 5380961"/>
              <a:gd name="connsiteY3" fmla="*/ 3110625 h 5699862"/>
              <a:gd name="connsiteX4" fmla="*/ 382641 w 5380961"/>
              <a:gd name="connsiteY4" fmla="*/ 2448496 h 5699862"/>
              <a:gd name="connsiteX5" fmla="*/ 834627 w 5380961"/>
              <a:gd name="connsiteY5" fmla="*/ 1862648 h 5699862"/>
              <a:gd name="connsiteX6" fmla="*/ 1000848 w 5380961"/>
              <a:gd name="connsiteY6" fmla="*/ 1539213 h 5699862"/>
              <a:gd name="connsiteX7" fmla="*/ 1206824 w 5380961"/>
              <a:gd name="connsiteY7" fmla="*/ 1192699 h 5699862"/>
              <a:gd name="connsiteX8" fmla="*/ 2383553 w 5380961"/>
              <a:gd name="connsiteY8" fmla="*/ 504588 h 5699862"/>
              <a:gd name="connsiteX9" fmla="*/ 3433773 w 5380961"/>
              <a:gd name="connsiteY9" fmla="*/ 352835 h 5699862"/>
              <a:gd name="connsiteX10" fmla="*/ 4268951 w 5380961"/>
              <a:gd name="connsiteY10" fmla="*/ 537437 h 5699862"/>
              <a:gd name="connsiteX11" fmla="*/ 4822286 w 5380961"/>
              <a:gd name="connsiteY11" fmla="*/ 665402 h 5699862"/>
              <a:gd name="connsiteX12" fmla="*/ 5334176 w 5380961"/>
              <a:gd name="connsiteY12" fmla="*/ 592375 h 5699862"/>
              <a:gd name="connsiteX13" fmla="*/ 5350104 w 5380961"/>
              <a:gd name="connsiteY13" fmla="*/ 5339027 h 5699862"/>
              <a:gd name="connsiteX14" fmla="*/ 1173997 w 5380961"/>
              <a:gd name="connsiteY14" fmla="*/ 5344735 h 5699862"/>
              <a:gd name="connsiteX15" fmla="*/ 1215368 w 5380961"/>
              <a:gd name="connsiteY15" fmla="*/ 5145705 h 5699862"/>
              <a:gd name="connsiteX16" fmla="*/ 1051686 w 5380961"/>
              <a:gd name="connsiteY16" fmla="*/ 4482346 h 5699862"/>
              <a:gd name="connsiteX0" fmla="*/ 1051686 w 5375797"/>
              <a:gd name="connsiteY0" fmla="*/ 4482346 h 5699862"/>
              <a:gd name="connsiteX1" fmla="*/ 583590 w 5375797"/>
              <a:gd name="connsiteY1" fmla="*/ 3920463 h 5699862"/>
              <a:gd name="connsiteX2" fmla="*/ 516132 w 5375797"/>
              <a:gd name="connsiteY2" fmla="*/ 3545363 h 5699862"/>
              <a:gd name="connsiteX3" fmla="*/ 429270 w 5375797"/>
              <a:gd name="connsiteY3" fmla="*/ 3110625 h 5699862"/>
              <a:gd name="connsiteX4" fmla="*/ 382641 w 5375797"/>
              <a:gd name="connsiteY4" fmla="*/ 2448496 h 5699862"/>
              <a:gd name="connsiteX5" fmla="*/ 834627 w 5375797"/>
              <a:gd name="connsiteY5" fmla="*/ 1862648 h 5699862"/>
              <a:gd name="connsiteX6" fmla="*/ 1000848 w 5375797"/>
              <a:gd name="connsiteY6" fmla="*/ 1539213 h 5699862"/>
              <a:gd name="connsiteX7" fmla="*/ 1206824 w 5375797"/>
              <a:gd name="connsiteY7" fmla="*/ 1192699 h 5699862"/>
              <a:gd name="connsiteX8" fmla="*/ 2383553 w 5375797"/>
              <a:gd name="connsiteY8" fmla="*/ 504588 h 5699862"/>
              <a:gd name="connsiteX9" fmla="*/ 3433773 w 5375797"/>
              <a:gd name="connsiteY9" fmla="*/ 352835 h 5699862"/>
              <a:gd name="connsiteX10" fmla="*/ 4268951 w 5375797"/>
              <a:gd name="connsiteY10" fmla="*/ 537437 h 5699862"/>
              <a:gd name="connsiteX11" fmla="*/ 4822286 w 5375797"/>
              <a:gd name="connsiteY11" fmla="*/ 665402 h 5699862"/>
              <a:gd name="connsiteX12" fmla="*/ 5334176 w 5375797"/>
              <a:gd name="connsiteY12" fmla="*/ 592375 h 5699862"/>
              <a:gd name="connsiteX13" fmla="*/ 5350104 w 5375797"/>
              <a:gd name="connsiteY13" fmla="*/ 5339027 h 5699862"/>
              <a:gd name="connsiteX14" fmla="*/ 1173997 w 5375797"/>
              <a:gd name="connsiteY14" fmla="*/ 5344735 h 5699862"/>
              <a:gd name="connsiteX15" fmla="*/ 1215368 w 5375797"/>
              <a:gd name="connsiteY15" fmla="*/ 5145705 h 5699862"/>
              <a:gd name="connsiteX16" fmla="*/ 1051686 w 5375797"/>
              <a:gd name="connsiteY16" fmla="*/ 4482346 h 5699862"/>
              <a:gd name="connsiteX0" fmla="*/ 1051686 w 5350104"/>
              <a:gd name="connsiteY0" fmla="*/ 4482346 h 5699862"/>
              <a:gd name="connsiteX1" fmla="*/ 583590 w 5350104"/>
              <a:gd name="connsiteY1" fmla="*/ 3920463 h 5699862"/>
              <a:gd name="connsiteX2" fmla="*/ 516132 w 5350104"/>
              <a:gd name="connsiteY2" fmla="*/ 3545363 h 5699862"/>
              <a:gd name="connsiteX3" fmla="*/ 429270 w 5350104"/>
              <a:gd name="connsiteY3" fmla="*/ 3110625 h 5699862"/>
              <a:gd name="connsiteX4" fmla="*/ 382641 w 5350104"/>
              <a:gd name="connsiteY4" fmla="*/ 2448496 h 5699862"/>
              <a:gd name="connsiteX5" fmla="*/ 834627 w 5350104"/>
              <a:gd name="connsiteY5" fmla="*/ 1862648 h 5699862"/>
              <a:gd name="connsiteX6" fmla="*/ 1000848 w 5350104"/>
              <a:gd name="connsiteY6" fmla="*/ 1539213 h 5699862"/>
              <a:gd name="connsiteX7" fmla="*/ 1206824 w 5350104"/>
              <a:gd name="connsiteY7" fmla="*/ 1192699 h 5699862"/>
              <a:gd name="connsiteX8" fmla="*/ 2383553 w 5350104"/>
              <a:gd name="connsiteY8" fmla="*/ 504588 h 5699862"/>
              <a:gd name="connsiteX9" fmla="*/ 3433773 w 5350104"/>
              <a:gd name="connsiteY9" fmla="*/ 352835 h 5699862"/>
              <a:gd name="connsiteX10" fmla="*/ 4268951 w 5350104"/>
              <a:gd name="connsiteY10" fmla="*/ 537437 h 5699862"/>
              <a:gd name="connsiteX11" fmla="*/ 4822286 w 5350104"/>
              <a:gd name="connsiteY11" fmla="*/ 665402 h 5699862"/>
              <a:gd name="connsiteX12" fmla="*/ 5334176 w 5350104"/>
              <a:gd name="connsiteY12" fmla="*/ 592375 h 5699862"/>
              <a:gd name="connsiteX13" fmla="*/ 5350104 w 5350104"/>
              <a:gd name="connsiteY13" fmla="*/ 5339027 h 5699862"/>
              <a:gd name="connsiteX14" fmla="*/ 1173997 w 5350104"/>
              <a:gd name="connsiteY14" fmla="*/ 5344735 h 5699862"/>
              <a:gd name="connsiteX15" fmla="*/ 1215368 w 5350104"/>
              <a:gd name="connsiteY15" fmla="*/ 5145705 h 5699862"/>
              <a:gd name="connsiteX16" fmla="*/ 1051686 w 5350104"/>
              <a:gd name="connsiteY16" fmla="*/ 4482346 h 5699862"/>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350104" h="5344735">
                <a:moveTo>
                  <a:pt x="1051686" y="4482346"/>
                </a:moveTo>
                <a:cubicBezTo>
                  <a:pt x="651593" y="4492139"/>
                  <a:pt x="231896" y="4359521"/>
                  <a:pt x="583590" y="3920463"/>
                </a:cubicBezTo>
                <a:cubicBezTo>
                  <a:pt x="226778" y="3972855"/>
                  <a:pt x="-64986" y="3858510"/>
                  <a:pt x="516132" y="3545363"/>
                </a:cubicBezTo>
                <a:cubicBezTo>
                  <a:pt x="60749" y="3498089"/>
                  <a:pt x="-5535" y="3262628"/>
                  <a:pt x="429270" y="3110625"/>
                </a:cubicBezTo>
                <a:cubicBezTo>
                  <a:pt x="-179045" y="2820538"/>
                  <a:pt x="-91198" y="2549794"/>
                  <a:pt x="382641" y="2448496"/>
                </a:cubicBezTo>
                <a:cubicBezTo>
                  <a:pt x="-109217" y="1955665"/>
                  <a:pt x="438440" y="1865044"/>
                  <a:pt x="834627" y="1862648"/>
                </a:cubicBezTo>
                <a:cubicBezTo>
                  <a:pt x="671550" y="1722323"/>
                  <a:pt x="377051" y="1320908"/>
                  <a:pt x="1000848" y="1539213"/>
                </a:cubicBezTo>
                <a:cubicBezTo>
                  <a:pt x="634985" y="1012628"/>
                  <a:pt x="883955" y="1009705"/>
                  <a:pt x="1206824" y="1192699"/>
                </a:cubicBezTo>
                <a:cubicBezTo>
                  <a:pt x="1145723" y="449595"/>
                  <a:pt x="1689409" y="139704"/>
                  <a:pt x="2383553" y="504588"/>
                </a:cubicBezTo>
                <a:cubicBezTo>
                  <a:pt x="2655566" y="-154921"/>
                  <a:pt x="3185754" y="-127484"/>
                  <a:pt x="3433773" y="352835"/>
                </a:cubicBezTo>
                <a:cubicBezTo>
                  <a:pt x="3944678" y="-253466"/>
                  <a:pt x="4220414" y="255861"/>
                  <a:pt x="4268951" y="537437"/>
                </a:cubicBezTo>
                <a:cubicBezTo>
                  <a:pt x="4794555" y="15568"/>
                  <a:pt x="4934384" y="258186"/>
                  <a:pt x="4822286" y="665402"/>
                </a:cubicBezTo>
                <a:cubicBezTo>
                  <a:pt x="5001340" y="594946"/>
                  <a:pt x="5140762" y="542168"/>
                  <a:pt x="5334176" y="592375"/>
                </a:cubicBezTo>
                <a:cubicBezTo>
                  <a:pt x="5341183" y="2023775"/>
                  <a:pt x="5342066" y="3785892"/>
                  <a:pt x="5350104" y="5339027"/>
                </a:cubicBezTo>
                <a:lnTo>
                  <a:pt x="1173997" y="5344735"/>
                </a:lnTo>
                <a:cubicBezTo>
                  <a:pt x="1173869" y="5319783"/>
                  <a:pt x="1199884" y="5230921"/>
                  <a:pt x="1215368" y="5145705"/>
                </a:cubicBezTo>
                <a:cubicBezTo>
                  <a:pt x="997033" y="5252131"/>
                  <a:pt x="651321" y="5212983"/>
                  <a:pt x="1051686" y="4482346"/>
                </a:cubicBezTo>
                <a:close/>
              </a:path>
            </a:pathLst>
          </a:custGeom>
          <a:solidFill>
            <a:schemeClr val="tx2"/>
          </a:solidFill>
        </p:spPr>
        <p:txBody>
          <a:bodyPr/>
          <a:lstStyle>
            <a:lvl1pPr>
              <a:defRPr>
                <a:noFill/>
              </a:defRPr>
            </a:lvl1pPr>
          </a:lstStyle>
          <a:p>
            <a:r>
              <a:rPr lang="en-US"/>
              <a:t>Click icon to add picture</a:t>
            </a:r>
            <a:endParaRPr lang="en-FI"/>
          </a:p>
        </p:txBody>
      </p:sp>
      <p:sp>
        <p:nvSpPr>
          <p:cNvPr id="3" name="Date Placeholder 2">
            <a:extLst>
              <a:ext uri="{FF2B5EF4-FFF2-40B4-BE49-F238E27FC236}">
                <a16:creationId xmlns:a16="http://schemas.microsoft.com/office/drawing/2014/main" id="{0AA14E1C-FCE4-3CCB-D564-85EBB2685ADA}"/>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p:txBody>
          <a:bodyPr/>
          <a:lstStyle/>
          <a:p>
            <a:r>
              <a:rPr lang="fi-FI"/>
              <a:t>www.savonia.fi</a:t>
            </a:r>
            <a:endParaRPr lang="fi-FI" dirty="0"/>
          </a:p>
        </p:txBody>
      </p:sp>
      <p:sp>
        <p:nvSpPr>
          <p:cNvPr id="5" name="Slide Number Placeholder 4">
            <a:extLst>
              <a:ext uri="{FF2B5EF4-FFF2-40B4-BE49-F238E27FC236}">
                <a16:creationId xmlns:a16="http://schemas.microsoft.com/office/drawing/2014/main" id="{D11B8BFE-9449-A5F1-4AC6-3FA16E95DA19}"/>
              </a:ext>
            </a:extLst>
          </p:cNvPr>
          <p:cNvSpPr>
            <a:spLocks noGrp="1"/>
          </p:cNvSpPr>
          <p:nvPr>
            <p:ph type="sldNum" sz="quarter" idx="12"/>
          </p:nvPr>
        </p:nvSpPr>
        <p:spPr/>
        <p:txBody>
          <a:bodyPr/>
          <a:lstStyle/>
          <a:p>
            <a:fld id="{5ADAE1DC-ED63-4448-916C-E4160A598C40}" type="slidenum">
              <a:rPr lang="fi-FI" smtClean="0"/>
              <a:pPr/>
              <a:t>‹#›</a:t>
            </a:fld>
            <a:endParaRPr lang="fi-FI"/>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08051" y="1106697"/>
            <a:ext cx="5829300" cy="1026904"/>
          </a:xfrm>
        </p:spPr>
        <p:txBody>
          <a:bodyPr>
            <a:normAutofit/>
          </a:bodyPr>
          <a:lstStyle>
            <a:lvl1pPr>
              <a:defRPr sz="2400"/>
            </a:lvl1pPr>
          </a:lstStyle>
          <a:p>
            <a:r>
              <a:rPr lang="en-GB" dirty="0"/>
              <a:t>K</a:t>
            </a:r>
            <a:r>
              <a:rPr lang="qaa-Latn-001" dirty="0"/>
              <a:t>irjoita dian otsikko tähän...</a:t>
            </a:r>
            <a:endParaRPr lang="en-FI" dirty="0"/>
          </a:p>
        </p:txBody>
      </p:sp>
      <p:sp>
        <p:nvSpPr>
          <p:cNvPr id="7" name="Content Placeholder 6">
            <a:extLst>
              <a:ext uri="{FF2B5EF4-FFF2-40B4-BE49-F238E27FC236}">
                <a16:creationId xmlns:a16="http://schemas.microsoft.com/office/drawing/2014/main" id="{74EBB3E2-D82E-7E6D-F604-86BCFC5162DA}"/>
              </a:ext>
            </a:extLst>
          </p:cNvPr>
          <p:cNvSpPr>
            <a:spLocks noGrp="1"/>
          </p:cNvSpPr>
          <p:nvPr>
            <p:ph sz="quarter" idx="13"/>
          </p:nvPr>
        </p:nvSpPr>
        <p:spPr>
          <a:xfrm>
            <a:off x="908051" y="2133601"/>
            <a:ext cx="5828400" cy="4030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Tree>
    <p:extLst>
      <p:ext uri="{BB962C8B-B14F-4D97-AF65-F5344CB8AC3E}">
        <p14:creationId xmlns:p14="http://schemas.microsoft.com/office/powerpoint/2010/main" val="1489435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ksti ja kuva 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7BA14EC-2DED-6A50-E9EA-FCB4D5D494F9}"/>
              </a:ext>
              <a:ext uri="{C183D7F6-B498-43B3-948B-1728B52AA6E4}">
                <adec:decorative xmlns:adec="http://schemas.microsoft.com/office/drawing/2017/decorative" val="1"/>
              </a:ext>
            </a:extLst>
          </p:cNvPr>
          <p:cNvSpPr>
            <a:spLocks noGrp="1" noChangeAspect="1"/>
          </p:cNvSpPr>
          <p:nvPr>
            <p:ph type="pic" sz="quarter" idx="14"/>
          </p:nvPr>
        </p:nvSpPr>
        <p:spPr>
          <a:xfrm>
            <a:off x="6854469" y="1517662"/>
            <a:ext cx="5351282" cy="5349863"/>
          </a:xfrm>
          <a:custGeom>
            <a:avLst/>
            <a:gdLst>
              <a:gd name="connsiteX0" fmla="*/ -14 w 5346000"/>
              <a:gd name="connsiteY0" fmla="*/ 3439043 h 5347547"/>
              <a:gd name="connsiteX1" fmla="*/ 823221 w 5346000"/>
              <a:gd name="connsiteY1" fmla="*/ 2379896 h 5347547"/>
              <a:gd name="connsiteX2" fmla="*/ 529418 w 5346000"/>
              <a:gd name="connsiteY2" fmla="*/ 1059152 h 5347547"/>
              <a:gd name="connsiteX3" fmla="*/ 1849780 w 5346000"/>
              <a:gd name="connsiteY3" fmla="*/ 1059154 h 5347547"/>
              <a:gd name="connsiteX4" fmla="*/ 2673000 w 5346000"/>
              <a:gd name="connsiteY4" fmla="*/ 0 h 5347547"/>
              <a:gd name="connsiteX5" fmla="*/ 3496220 w 5346000"/>
              <a:gd name="connsiteY5" fmla="*/ 1059154 h 5347547"/>
              <a:gd name="connsiteX6" fmla="*/ 4816582 w 5346000"/>
              <a:gd name="connsiteY6" fmla="*/ 1059152 h 5347547"/>
              <a:gd name="connsiteX7" fmla="*/ 4522779 w 5346000"/>
              <a:gd name="connsiteY7" fmla="*/ 2379896 h 5347547"/>
              <a:gd name="connsiteX8" fmla="*/ 5346014 w 5346000"/>
              <a:gd name="connsiteY8" fmla="*/ 3439043 h 5347547"/>
              <a:gd name="connsiteX9" fmla="*/ 4156402 w 5346000"/>
              <a:gd name="connsiteY9" fmla="*/ 4026829 h 5347547"/>
              <a:gd name="connsiteX10" fmla="*/ 3862590 w 5346000"/>
              <a:gd name="connsiteY10" fmla="*/ 5347575 h 5347547"/>
              <a:gd name="connsiteX11" fmla="*/ 2673000 w 5346000"/>
              <a:gd name="connsiteY11" fmla="*/ 4759783 h 5347547"/>
              <a:gd name="connsiteX12" fmla="*/ 1483410 w 5346000"/>
              <a:gd name="connsiteY12" fmla="*/ 5347575 h 5347547"/>
              <a:gd name="connsiteX13" fmla="*/ 1189598 w 5346000"/>
              <a:gd name="connsiteY13" fmla="*/ 4026829 h 5347547"/>
              <a:gd name="connsiteX14" fmla="*/ -14 w 5346000"/>
              <a:gd name="connsiteY14" fmla="*/ 3439043 h 5347547"/>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18723 h 5327255"/>
              <a:gd name="connsiteX1" fmla="*/ 823235 w 5346028"/>
              <a:gd name="connsiteY1" fmla="*/ 2359576 h 5327255"/>
              <a:gd name="connsiteX2" fmla="*/ 482018 w 5346028"/>
              <a:gd name="connsiteY2" fmla="*/ 1255579 h 5327255"/>
              <a:gd name="connsiteX3" fmla="*/ 1863341 w 5346028"/>
              <a:gd name="connsiteY3" fmla="*/ 375047 h 5327255"/>
              <a:gd name="connsiteX4" fmla="*/ 3241974 w 5346028"/>
              <a:gd name="connsiteY4" fmla="*/ 0 h 5327255"/>
              <a:gd name="connsiteX5" fmla="*/ 3496234 w 5346028"/>
              <a:gd name="connsiteY5" fmla="*/ 1038834 h 5327255"/>
              <a:gd name="connsiteX6" fmla="*/ 4816596 w 5346028"/>
              <a:gd name="connsiteY6" fmla="*/ 1038832 h 5327255"/>
              <a:gd name="connsiteX7" fmla="*/ 4522793 w 5346028"/>
              <a:gd name="connsiteY7" fmla="*/ 2359576 h 5327255"/>
              <a:gd name="connsiteX8" fmla="*/ 5346028 w 5346028"/>
              <a:gd name="connsiteY8" fmla="*/ 3418723 h 5327255"/>
              <a:gd name="connsiteX9" fmla="*/ 4156416 w 5346028"/>
              <a:gd name="connsiteY9" fmla="*/ 4006509 h 5327255"/>
              <a:gd name="connsiteX10" fmla="*/ 3862604 w 5346028"/>
              <a:gd name="connsiteY10" fmla="*/ 5327255 h 5327255"/>
              <a:gd name="connsiteX11" fmla="*/ 2673014 w 5346028"/>
              <a:gd name="connsiteY11" fmla="*/ 4739463 h 5327255"/>
              <a:gd name="connsiteX12" fmla="*/ 1483424 w 5346028"/>
              <a:gd name="connsiteY12" fmla="*/ 5327255 h 5327255"/>
              <a:gd name="connsiteX13" fmla="*/ 1189612 w 5346028"/>
              <a:gd name="connsiteY13" fmla="*/ 4006509 h 5327255"/>
              <a:gd name="connsiteX14" fmla="*/ 0 w 5346028"/>
              <a:gd name="connsiteY14" fmla="*/ 3418723 h 5327255"/>
              <a:gd name="connsiteX0" fmla="*/ 0 w 5346028"/>
              <a:gd name="connsiteY0" fmla="*/ 3418806 h 5327338"/>
              <a:gd name="connsiteX1" fmla="*/ 823235 w 5346028"/>
              <a:gd name="connsiteY1" fmla="*/ 2359659 h 5327338"/>
              <a:gd name="connsiteX2" fmla="*/ 482018 w 5346028"/>
              <a:gd name="connsiteY2" fmla="*/ 1255662 h 5327338"/>
              <a:gd name="connsiteX3" fmla="*/ 1863341 w 5346028"/>
              <a:gd name="connsiteY3" fmla="*/ 375130 h 5327338"/>
              <a:gd name="connsiteX4" fmla="*/ 3241974 w 5346028"/>
              <a:gd name="connsiteY4" fmla="*/ 83 h 5327338"/>
              <a:gd name="connsiteX5" fmla="*/ 3496234 w 5346028"/>
              <a:gd name="connsiteY5" fmla="*/ 1038917 h 5327338"/>
              <a:gd name="connsiteX6" fmla="*/ 4816596 w 5346028"/>
              <a:gd name="connsiteY6" fmla="*/ 1038915 h 5327338"/>
              <a:gd name="connsiteX7" fmla="*/ 4522793 w 5346028"/>
              <a:gd name="connsiteY7" fmla="*/ 2359659 h 5327338"/>
              <a:gd name="connsiteX8" fmla="*/ 5346028 w 5346028"/>
              <a:gd name="connsiteY8" fmla="*/ 3418806 h 5327338"/>
              <a:gd name="connsiteX9" fmla="*/ 4156416 w 5346028"/>
              <a:gd name="connsiteY9" fmla="*/ 4006592 h 5327338"/>
              <a:gd name="connsiteX10" fmla="*/ 3862604 w 5346028"/>
              <a:gd name="connsiteY10" fmla="*/ 5327338 h 5327338"/>
              <a:gd name="connsiteX11" fmla="*/ 2673014 w 5346028"/>
              <a:gd name="connsiteY11" fmla="*/ 4739546 h 5327338"/>
              <a:gd name="connsiteX12" fmla="*/ 1483424 w 5346028"/>
              <a:gd name="connsiteY12" fmla="*/ 5327338 h 5327338"/>
              <a:gd name="connsiteX13" fmla="*/ 1189612 w 5346028"/>
              <a:gd name="connsiteY13" fmla="*/ 4006592 h 5327338"/>
              <a:gd name="connsiteX14" fmla="*/ 0 w 5346028"/>
              <a:gd name="connsiteY14" fmla="*/ 3418806 h 5327338"/>
              <a:gd name="connsiteX0" fmla="*/ 0 w 5346028"/>
              <a:gd name="connsiteY0" fmla="*/ 3419966 h 5328498"/>
              <a:gd name="connsiteX1" fmla="*/ 823235 w 5346028"/>
              <a:gd name="connsiteY1" fmla="*/ 2360819 h 5328498"/>
              <a:gd name="connsiteX2" fmla="*/ 482018 w 5346028"/>
              <a:gd name="connsiteY2" fmla="*/ 1256822 h 5328498"/>
              <a:gd name="connsiteX3" fmla="*/ 1863341 w 5346028"/>
              <a:gd name="connsiteY3" fmla="*/ 376290 h 5328498"/>
              <a:gd name="connsiteX4" fmla="*/ 3241974 w 5346028"/>
              <a:gd name="connsiteY4" fmla="*/ 1243 h 5328498"/>
              <a:gd name="connsiteX5" fmla="*/ 3496234 w 5346028"/>
              <a:gd name="connsiteY5" fmla="*/ 1040077 h 5328498"/>
              <a:gd name="connsiteX6" fmla="*/ 4816596 w 5346028"/>
              <a:gd name="connsiteY6" fmla="*/ 1040075 h 5328498"/>
              <a:gd name="connsiteX7" fmla="*/ 4522793 w 5346028"/>
              <a:gd name="connsiteY7" fmla="*/ 2360819 h 5328498"/>
              <a:gd name="connsiteX8" fmla="*/ 5346028 w 5346028"/>
              <a:gd name="connsiteY8" fmla="*/ 3419966 h 5328498"/>
              <a:gd name="connsiteX9" fmla="*/ 4156416 w 5346028"/>
              <a:gd name="connsiteY9" fmla="*/ 4007752 h 5328498"/>
              <a:gd name="connsiteX10" fmla="*/ 3862604 w 5346028"/>
              <a:gd name="connsiteY10" fmla="*/ 5328498 h 5328498"/>
              <a:gd name="connsiteX11" fmla="*/ 2673014 w 5346028"/>
              <a:gd name="connsiteY11" fmla="*/ 4740706 h 5328498"/>
              <a:gd name="connsiteX12" fmla="*/ 1483424 w 5346028"/>
              <a:gd name="connsiteY12" fmla="*/ 5328498 h 5328498"/>
              <a:gd name="connsiteX13" fmla="*/ 1189612 w 5346028"/>
              <a:gd name="connsiteY13" fmla="*/ 4007752 h 5328498"/>
              <a:gd name="connsiteX14" fmla="*/ 0 w 5346028"/>
              <a:gd name="connsiteY14" fmla="*/ 3419966 h 5328498"/>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26622 h 5335154"/>
              <a:gd name="connsiteX1" fmla="*/ 823235 w 5358901"/>
              <a:gd name="connsiteY1" fmla="*/ 2367475 h 5335154"/>
              <a:gd name="connsiteX2" fmla="*/ 482018 w 5358901"/>
              <a:gd name="connsiteY2" fmla="*/ 1263478 h 5335154"/>
              <a:gd name="connsiteX3" fmla="*/ 1863341 w 5358901"/>
              <a:gd name="connsiteY3" fmla="*/ 382946 h 5335154"/>
              <a:gd name="connsiteX4" fmla="*/ 3241974 w 5358901"/>
              <a:gd name="connsiteY4" fmla="*/ 7899 h 5335154"/>
              <a:gd name="connsiteX5" fmla="*/ 5358901 w 5358901"/>
              <a:gd name="connsiteY5" fmla="*/ 1575053 h 5335154"/>
              <a:gd name="connsiteX6" fmla="*/ 4816596 w 5358901"/>
              <a:gd name="connsiteY6" fmla="*/ 1046731 h 5335154"/>
              <a:gd name="connsiteX7" fmla="*/ 4522793 w 5358901"/>
              <a:gd name="connsiteY7" fmla="*/ 2367475 h 5335154"/>
              <a:gd name="connsiteX8" fmla="*/ 5346028 w 5358901"/>
              <a:gd name="connsiteY8" fmla="*/ 3426622 h 5335154"/>
              <a:gd name="connsiteX9" fmla="*/ 4156416 w 5358901"/>
              <a:gd name="connsiteY9" fmla="*/ 4014408 h 5335154"/>
              <a:gd name="connsiteX10" fmla="*/ 3862604 w 5358901"/>
              <a:gd name="connsiteY10" fmla="*/ 5335154 h 5335154"/>
              <a:gd name="connsiteX11" fmla="*/ 2673014 w 5358901"/>
              <a:gd name="connsiteY11" fmla="*/ 4747362 h 5335154"/>
              <a:gd name="connsiteX12" fmla="*/ 1483424 w 5358901"/>
              <a:gd name="connsiteY12" fmla="*/ 5335154 h 5335154"/>
              <a:gd name="connsiteX13" fmla="*/ 1189612 w 5358901"/>
              <a:gd name="connsiteY13" fmla="*/ 4014408 h 5335154"/>
              <a:gd name="connsiteX14" fmla="*/ 0 w 5358901"/>
              <a:gd name="connsiteY14" fmla="*/ 3426622 h 5335154"/>
              <a:gd name="connsiteX0" fmla="*/ 0 w 5358901"/>
              <a:gd name="connsiteY0" fmla="*/ 3418809 h 5327341"/>
              <a:gd name="connsiteX1" fmla="*/ 823235 w 5358901"/>
              <a:gd name="connsiteY1" fmla="*/ 2359662 h 5327341"/>
              <a:gd name="connsiteX2" fmla="*/ 482018 w 5358901"/>
              <a:gd name="connsiteY2" fmla="*/ 1255665 h 5327341"/>
              <a:gd name="connsiteX3" fmla="*/ 1863341 w 5358901"/>
              <a:gd name="connsiteY3" fmla="*/ 375133 h 5327341"/>
              <a:gd name="connsiteX4" fmla="*/ 3241974 w 5358901"/>
              <a:gd name="connsiteY4" fmla="*/ 86 h 5327341"/>
              <a:gd name="connsiteX5" fmla="*/ 5358901 w 5358901"/>
              <a:gd name="connsiteY5" fmla="*/ 1567240 h 5327341"/>
              <a:gd name="connsiteX6" fmla="*/ 4816596 w 5358901"/>
              <a:gd name="connsiteY6" fmla="*/ 1038918 h 5327341"/>
              <a:gd name="connsiteX7" fmla="*/ 4522793 w 5358901"/>
              <a:gd name="connsiteY7" fmla="*/ 2359662 h 5327341"/>
              <a:gd name="connsiteX8" fmla="*/ 5346028 w 5358901"/>
              <a:gd name="connsiteY8" fmla="*/ 3418809 h 5327341"/>
              <a:gd name="connsiteX9" fmla="*/ 4156416 w 5358901"/>
              <a:gd name="connsiteY9" fmla="*/ 4006595 h 5327341"/>
              <a:gd name="connsiteX10" fmla="*/ 3862604 w 5358901"/>
              <a:gd name="connsiteY10" fmla="*/ 5327341 h 5327341"/>
              <a:gd name="connsiteX11" fmla="*/ 2673014 w 5358901"/>
              <a:gd name="connsiteY11" fmla="*/ 4739549 h 5327341"/>
              <a:gd name="connsiteX12" fmla="*/ 1483424 w 5358901"/>
              <a:gd name="connsiteY12" fmla="*/ 5327341 h 5327341"/>
              <a:gd name="connsiteX13" fmla="*/ 1189612 w 5358901"/>
              <a:gd name="connsiteY13" fmla="*/ 4006595 h 5327341"/>
              <a:gd name="connsiteX14" fmla="*/ 0 w 5358901"/>
              <a:gd name="connsiteY14" fmla="*/ 3418809 h 5327341"/>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879 h 5327411"/>
              <a:gd name="connsiteX1" fmla="*/ 823235 w 5358901"/>
              <a:gd name="connsiteY1" fmla="*/ 2359732 h 5327411"/>
              <a:gd name="connsiteX2" fmla="*/ 482018 w 5358901"/>
              <a:gd name="connsiteY2" fmla="*/ 1255735 h 5327411"/>
              <a:gd name="connsiteX3" fmla="*/ 1870115 w 5358901"/>
              <a:gd name="connsiteY3" fmla="*/ 381976 h 5327411"/>
              <a:gd name="connsiteX4" fmla="*/ 3241974 w 5358901"/>
              <a:gd name="connsiteY4" fmla="*/ 156 h 5327411"/>
              <a:gd name="connsiteX5" fmla="*/ 4478577 w 5358901"/>
              <a:gd name="connsiteY5" fmla="*/ 413330 h 5327411"/>
              <a:gd name="connsiteX6" fmla="*/ 5358901 w 5358901"/>
              <a:gd name="connsiteY6" fmla="*/ 1601177 h 5327411"/>
              <a:gd name="connsiteX7" fmla="*/ 4816596 w 5358901"/>
              <a:gd name="connsiteY7" fmla="*/ 1038988 h 5327411"/>
              <a:gd name="connsiteX8" fmla="*/ 4522793 w 5358901"/>
              <a:gd name="connsiteY8" fmla="*/ 2359732 h 5327411"/>
              <a:gd name="connsiteX9" fmla="*/ 5346028 w 5358901"/>
              <a:gd name="connsiteY9" fmla="*/ 3418879 h 5327411"/>
              <a:gd name="connsiteX10" fmla="*/ 4156416 w 5358901"/>
              <a:gd name="connsiteY10" fmla="*/ 4006665 h 5327411"/>
              <a:gd name="connsiteX11" fmla="*/ 3862604 w 5358901"/>
              <a:gd name="connsiteY11" fmla="*/ 5327411 h 5327411"/>
              <a:gd name="connsiteX12" fmla="*/ 2673014 w 5358901"/>
              <a:gd name="connsiteY12" fmla="*/ 4739619 h 5327411"/>
              <a:gd name="connsiteX13" fmla="*/ 1483424 w 5358901"/>
              <a:gd name="connsiteY13" fmla="*/ 5327411 h 5327411"/>
              <a:gd name="connsiteX14" fmla="*/ 1189612 w 5358901"/>
              <a:gd name="connsiteY14" fmla="*/ 4006665 h 5327411"/>
              <a:gd name="connsiteX15" fmla="*/ 0 w 5358901"/>
              <a:gd name="connsiteY15" fmla="*/ 3418879 h 5327411"/>
              <a:gd name="connsiteX0" fmla="*/ 0 w 5358901"/>
              <a:gd name="connsiteY0" fmla="*/ 3418930 h 5327462"/>
              <a:gd name="connsiteX1" fmla="*/ 823235 w 5358901"/>
              <a:gd name="connsiteY1" fmla="*/ 2359783 h 5327462"/>
              <a:gd name="connsiteX2" fmla="*/ 482018 w 5358901"/>
              <a:gd name="connsiteY2" fmla="*/ 1255786 h 5327462"/>
              <a:gd name="connsiteX3" fmla="*/ 1870115 w 5358901"/>
              <a:gd name="connsiteY3" fmla="*/ 382027 h 5327462"/>
              <a:gd name="connsiteX4" fmla="*/ 3241974 w 5358901"/>
              <a:gd name="connsiteY4" fmla="*/ 207 h 5327462"/>
              <a:gd name="connsiteX5" fmla="*/ 4478577 w 5358901"/>
              <a:gd name="connsiteY5" fmla="*/ 413381 h 5327462"/>
              <a:gd name="connsiteX6" fmla="*/ 5358901 w 5358901"/>
              <a:gd name="connsiteY6" fmla="*/ 1601228 h 5327462"/>
              <a:gd name="connsiteX7" fmla="*/ 4816596 w 5358901"/>
              <a:gd name="connsiteY7" fmla="*/ 1039039 h 5327462"/>
              <a:gd name="connsiteX8" fmla="*/ 4522793 w 5358901"/>
              <a:gd name="connsiteY8" fmla="*/ 2359783 h 5327462"/>
              <a:gd name="connsiteX9" fmla="*/ 5346028 w 5358901"/>
              <a:gd name="connsiteY9" fmla="*/ 3418930 h 5327462"/>
              <a:gd name="connsiteX10" fmla="*/ 4156416 w 5358901"/>
              <a:gd name="connsiteY10" fmla="*/ 4006716 h 5327462"/>
              <a:gd name="connsiteX11" fmla="*/ 3862604 w 5358901"/>
              <a:gd name="connsiteY11" fmla="*/ 5327462 h 5327462"/>
              <a:gd name="connsiteX12" fmla="*/ 2673014 w 5358901"/>
              <a:gd name="connsiteY12" fmla="*/ 4739670 h 5327462"/>
              <a:gd name="connsiteX13" fmla="*/ 1483424 w 5358901"/>
              <a:gd name="connsiteY13" fmla="*/ 5327462 h 5327462"/>
              <a:gd name="connsiteX14" fmla="*/ 1189612 w 5358901"/>
              <a:gd name="connsiteY14" fmla="*/ 4006716 h 5327462"/>
              <a:gd name="connsiteX15" fmla="*/ 0 w 5358901"/>
              <a:gd name="connsiteY15" fmla="*/ 3418930 h 5327462"/>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482018 w 5358901"/>
              <a:gd name="connsiteY1" fmla="*/ 1255581 h 5327257"/>
              <a:gd name="connsiteX2" fmla="*/ 1903981 w 5358901"/>
              <a:gd name="connsiteY2" fmla="*/ 415689 h 5327257"/>
              <a:gd name="connsiteX3" fmla="*/ 3241974 w 5358901"/>
              <a:gd name="connsiteY3" fmla="*/ 2 h 5327257"/>
              <a:gd name="connsiteX4" fmla="*/ 4478577 w 5358901"/>
              <a:gd name="connsiteY4" fmla="*/ 413176 h 5327257"/>
              <a:gd name="connsiteX5" fmla="*/ 5358901 w 5358901"/>
              <a:gd name="connsiteY5" fmla="*/ 1601023 h 5327257"/>
              <a:gd name="connsiteX6" fmla="*/ 4816596 w 5358901"/>
              <a:gd name="connsiteY6" fmla="*/ 1038834 h 5327257"/>
              <a:gd name="connsiteX7" fmla="*/ 4522793 w 5358901"/>
              <a:gd name="connsiteY7" fmla="*/ 2359578 h 5327257"/>
              <a:gd name="connsiteX8" fmla="*/ 5346028 w 5358901"/>
              <a:gd name="connsiteY8" fmla="*/ 3418725 h 5327257"/>
              <a:gd name="connsiteX9" fmla="*/ 4156416 w 5358901"/>
              <a:gd name="connsiteY9" fmla="*/ 4006511 h 5327257"/>
              <a:gd name="connsiteX10" fmla="*/ 3862604 w 5358901"/>
              <a:gd name="connsiteY10" fmla="*/ 5327257 h 5327257"/>
              <a:gd name="connsiteX11" fmla="*/ 2673014 w 5358901"/>
              <a:gd name="connsiteY11" fmla="*/ 4739465 h 5327257"/>
              <a:gd name="connsiteX12" fmla="*/ 1483424 w 5358901"/>
              <a:gd name="connsiteY12" fmla="*/ 5327257 h 5327257"/>
              <a:gd name="connsiteX13" fmla="*/ 1189612 w 5358901"/>
              <a:gd name="connsiteY13" fmla="*/ 4006511 h 5327257"/>
              <a:gd name="connsiteX14" fmla="*/ 0 w 5358901"/>
              <a:gd name="connsiteY14" fmla="*/ 3418725 h 5327257"/>
              <a:gd name="connsiteX0" fmla="*/ 0 w 5277621"/>
              <a:gd name="connsiteY0" fmla="*/ 3588058 h 5327257"/>
              <a:gd name="connsiteX1" fmla="*/ 400738 w 5277621"/>
              <a:gd name="connsiteY1" fmla="*/ 1255581 h 5327257"/>
              <a:gd name="connsiteX2" fmla="*/ 1822701 w 5277621"/>
              <a:gd name="connsiteY2" fmla="*/ 415689 h 5327257"/>
              <a:gd name="connsiteX3" fmla="*/ 3160694 w 5277621"/>
              <a:gd name="connsiteY3" fmla="*/ 2 h 5327257"/>
              <a:gd name="connsiteX4" fmla="*/ 4397297 w 5277621"/>
              <a:gd name="connsiteY4" fmla="*/ 413176 h 5327257"/>
              <a:gd name="connsiteX5" fmla="*/ 5277621 w 5277621"/>
              <a:gd name="connsiteY5" fmla="*/ 1601023 h 5327257"/>
              <a:gd name="connsiteX6" fmla="*/ 4735316 w 5277621"/>
              <a:gd name="connsiteY6" fmla="*/ 1038834 h 5327257"/>
              <a:gd name="connsiteX7" fmla="*/ 4441513 w 5277621"/>
              <a:gd name="connsiteY7" fmla="*/ 2359578 h 5327257"/>
              <a:gd name="connsiteX8" fmla="*/ 5264748 w 5277621"/>
              <a:gd name="connsiteY8" fmla="*/ 3418725 h 5327257"/>
              <a:gd name="connsiteX9" fmla="*/ 4075136 w 5277621"/>
              <a:gd name="connsiteY9" fmla="*/ 4006511 h 5327257"/>
              <a:gd name="connsiteX10" fmla="*/ 3781324 w 5277621"/>
              <a:gd name="connsiteY10" fmla="*/ 5327257 h 5327257"/>
              <a:gd name="connsiteX11" fmla="*/ 2591734 w 5277621"/>
              <a:gd name="connsiteY11" fmla="*/ 4739465 h 5327257"/>
              <a:gd name="connsiteX12" fmla="*/ 1402144 w 5277621"/>
              <a:gd name="connsiteY12" fmla="*/ 5327257 h 5327257"/>
              <a:gd name="connsiteX13" fmla="*/ 1108332 w 5277621"/>
              <a:gd name="connsiteY13" fmla="*/ 4006511 h 5327257"/>
              <a:gd name="connsiteX14" fmla="*/ 0 w 5277621"/>
              <a:gd name="connsiteY14" fmla="*/ 3588058 h 5327257"/>
              <a:gd name="connsiteX0" fmla="*/ 65714 w 5343335"/>
              <a:gd name="connsiteY0" fmla="*/ 3588058 h 5327257"/>
              <a:gd name="connsiteX1" fmla="*/ 466452 w 5343335"/>
              <a:gd name="connsiteY1" fmla="*/ 1255581 h 5327257"/>
              <a:gd name="connsiteX2" fmla="*/ 1888415 w 5343335"/>
              <a:gd name="connsiteY2" fmla="*/ 415689 h 5327257"/>
              <a:gd name="connsiteX3" fmla="*/ 3226408 w 5343335"/>
              <a:gd name="connsiteY3" fmla="*/ 2 h 5327257"/>
              <a:gd name="connsiteX4" fmla="*/ 4463011 w 5343335"/>
              <a:gd name="connsiteY4" fmla="*/ 413176 h 5327257"/>
              <a:gd name="connsiteX5" fmla="*/ 5343335 w 5343335"/>
              <a:gd name="connsiteY5" fmla="*/ 1601023 h 5327257"/>
              <a:gd name="connsiteX6" fmla="*/ 4801030 w 5343335"/>
              <a:gd name="connsiteY6" fmla="*/ 1038834 h 5327257"/>
              <a:gd name="connsiteX7" fmla="*/ 4507227 w 5343335"/>
              <a:gd name="connsiteY7" fmla="*/ 2359578 h 5327257"/>
              <a:gd name="connsiteX8" fmla="*/ 5330462 w 5343335"/>
              <a:gd name="connsiteY8" fmla="*/ 3418725 h 5327257"/>
              <a:gd name="connsiteX9" fmla="*/ 4140850 w 5343335"/>
              <a:gd name="connsiteY9" fmla="*/ 4006511 h 5327257"/>
              <a:gd name="connsiteX10" fmla="*/ 3847038 w 5343335"/>
              <a:gd name="connsiteY10" fmla="*/ 5327257 h 5327257"/>
              <a:gd name="connsiteX11" fmla="*/ 2657448 w 5343335"/>
              <a:gd name="connsiteY11" fmla="*/ 4739465 h 5327257"/>
              <a:gd name="connsiteX12" fmla="*/ 1467858 w 5343335"/>
              <a:gd name="connsiteY12" fmla="*/ 5327257 h 5327257"/>
              <a:gd name="connsiteX13" fmla="*/ 1174046 w 5343335"/>
              <a:gd name="connsiteY13" fmla="*/ 4006511 h 5327257"/>
              <a:gd name="connsiteX14" fmla="*/ 65714 w 5343335"/>
              <a:gd name="connsiteY14" fmla="*/ 3588058 h 5327257"/>
              <a:gd name="connsiteX0" fmla="*/ 74925 w 5352546"/>
              <a:gd name="connsiteY0" fmla="*/ 3588058 h 5327257"/>
              <a:gd name="connsiteX1" fmla="*/ 475663 w 5352546"/>
              <a:gd name="connsiteY1" fmla="*/ 1255581 h 5327257"/>
              <a:gd name="connsiteX2" fmla="*/ 1897626 w 5352546"/>
              <a:gd name="connsiteY2" fmla="*/ 415689 h 5327257"/>
              <a:gd name="connsiteX3" fmla="*/ 3235619 w 5352546"/>
              <a:gd name="connsiteY3" fmla="*/ 2 h 5327257"/>
              <a:gd name="connsiteX4" fmla="*/ 4472222 w 5352546"/>
              <a:gd name="connsiteY4" fmla="*/ 413176 h 5327257"/>
              <a:gd name="connsiteX5" fmla="*/ 5352546 w 5352546"/>
              <a:gd name="connsiteY5" fmla="*/ 1601023 h 5327257"/>
              <a:gd name="connsiteX6" fmla="*/ 4810241 w 5352546"/>
              <a:gd name="connsiteY6" fmla="*/ 1038834 h 5327257"/>
              <a:gd name="connsiteX7" fmla="*/ 4516438 w 5352546"/>
              <a:gd name="connsiteY7" fmla="*/ 2359578 h 5327257"/>
              <a:gd name="connsiteX8" fmla="*/ 5339673 w 5352546"/>
              <a:gd name="connsiteY8" fmla="*/ 3418725 h 5327257"/>
              <a:gd name="connsiteX9" fmla="*/ 4150061 w 5352546"/>
              <a:gd name="connsiteY9" fmla="*/ 4006511 h 5327257"/>
              <a:gd name="connsiteX10" fmla="*/ 3856249 w 5352546"/>
              <a:gd name="connsiteY10" fmla="*/ 5327257 h 5327257"/>
              <a:gd name="connsiteX11" fmla="*/ 2666659 w 5352546"/>
              <a:gd name="connsiteY11" fmla="*/ 4739465 h 5327257"/>
              <a:gd name="connsiteX12" fmla="*/ 1477069 w 5352546"/>
              <a:gd name="connsiteY12" fmla="*/ 5327257 h 5327257"/>
              <a:gd name="connsiteX13" fmla="*/ 1183257 w 5352546"/>
              <a:gd name="connsiteY13" fmla="*/ 4006511 h 5327257"/>
              <a:gd name="connsiteX14" fmla="*/ 74925 w 5352546"/>
              <a:gd name="connsiteY14" fmla="*/ 3588058 h 5327257"/>
              <a:gd name="connsiteX0" fmla="*/ 121127 w 5182002"/>
              <a:gd name="connsiteY0" fmla="*/ 4170565 h 5327257"/>
              <a:gd name="connsiteX1" fmla="*/ 305119 w 5182002"/>
              <a:gd name="connsiteY1" fmla="*/ 1255581 h 5327257"/>
              <a:gd name="connsiteX2" fmla="*/ 1727082 w 5182002"/>
              <a:gd name="connsiteY2" fmla="*/ 415689 h 5327257"/>
              <a:gd name="connsiteX3" fmla="*/ 3065075 w 5182002"/>
              <a:gd name="connsiteY3" fmla="*/ 2 h 5327257"/>
              <a:gd name="connsiteX4" fmla="*/ 4301678 w 5182002"/>
              <a:gd name="connsiteY4" fmla="*/ 413176 h 5327257"/>
              <a:gd name="connsiteX5" fmla="*/ 5182002 w 5182002"/>
              <a:gd name="connsiteY5" fmla="*/ 1601023 h 5327257"/>
              <a:gd name="connsiteX6" fmla="*/ 4639697 w 5182002"/>
              <a:gd name="connsiteY6" fmla="*/ 1038834 h 5327257"/>
              <a:gd name="connsiteX7" fmla="*/ 4345894 w 5182002"/>
              <a:gd name="connsiteY7" fmla="*/ 2359578 h 5327257"/>
              <a:gd name="connsiteX8" fmla="*/ 5169129 w 5182002"/>
              <a:gd name="connsiteY8" fmla="*/ 3418725 h 5327257"/>
              <a:gd name="connsiteX9" fmla="*/ 3979517 w 5182002"/>
              <a:gd name="connsiteY9" fmla="*/ 4006511 h 5327257"/>
              <a:gd name="connsiteX10" fmla="*/ 3685705 w 5182002"/>
              <a:gd name="connsiteY10" fmla="*/ 5327257 h 5327257"/>
              <a:gd name="connsiteX11" fmla="*/ 2496115 w 5182002"/>
              <a:gd name="connsiteY11" fmla="*/ 4739465 h 5327257"/>
              <a:gd name="connsiteX12" fmla="*/ 1306525 w 5182002"/>
              <a:gd name="connsiteY12" fmla="*/ 5327257 h 5327257"/>
              <a:gd name="connsiteX13" fmla="*/ 1012713 w 5182002"/>
              <a:gd name="connsiteY13" fmla="*/ 4006511 h 5327257"/>
              <a:gd name="connsiteX14" fmla="*/ 121127 w 5182002"/>
              <a:gd name="connsiteY14" fmla="*/ 4170565 h 5327257"/>
              <a:gd name="connsiteX0" fmla="*/ 286622 w 5347497"/>
              <a:gd name="connsiteY0" fmla="*/ 4170565 h 5327257"/>
              <a:gd name="connsiteX1" fmla="*/ 470614 w 5347497"/>
              <a:gd name="connsiteY1" fmla="*/ 1255581 h 5327257"/>
              <a:gd name="connsiteX2" fmla="*/ 1892577 w 5347497"/>
              <a:gd name="connsiteY2" fmla="*/ 415689 h 5327257"/>
              <a:gd name="connsiteX3" fmla="*/ 3230570 w 5347497"/>
              <a:gd name="connsiteY3" fmla="*/ 2 h 5327257"/>
              <a:gd name="connsiteX4" fmla="*/ 4467173 w 5347497"/>
              <a:gd name="connsiteY4" fmla="*/ 413176 h 5327257"/>
              <a:gd name="connsiteX5" fmla="*/ 5347497 w 5347497"/>
              <a:gd name="connsiteY5" fmla="*/ 1601023 h 5327257"/>
              <a:gd name="connsiteX6" fmla="*/ 4805192 w 5347497"/>
              <a:gd name="connsiteY6" fmla="*/ 1038834 h 5327257"/>
              <a:gd name="connsiteX7" fmla="*/ 4511389 w 5347497"/>
              <a:gd name="connsiteY7" fmla="*/ 2359578 h 5327257"/>
              <a:gd name="connsiteX8" fmla="*/ 5334624 w 5347497"/>
              <a:gd name="connsiteY8" fmla="*/ 3418725 h 5327257"/>
              <a:gd name="connsiteX9" fmla="*/ 4145012 w 5347497"/>
              <a:gd name="connsiteY9" fmla="*/ 4006511 h 5327257"/>
              <a:gd name="connsiteX10" fmla="*/ 3851200 w 5347497"/>
              <a:gd name="connsiteY10" fmla="*/ 5327257 h 5327257"/>
              <a:gd name="connsiteX11" fmla="*/ 2661610 w 5347497"/>
              <a:gd name="connsiteY11" fmla="*/ 4739465 h 5327257"/>
              <a:gd name="connsiteX12" fmla="*/ 1472020 w 5347497"/>
              <a:gd name="connsiteY12" fmla="*/ 5327257 h 5327257"/>
              <a:gd name="connsiteX13" fmla="*/ 1178208 w 5347497"/>
              <a:gd name="connsiteY13" fmla="*/ 4006511 h 5327257"/>
              <a:gd name="connsiteX14" fmla="*/ 286622 w 5347497"/>
              <a:gd name="connsiteY14" fmla="*/ 4170565 h 5327257"/>
              <a:gd name="connsiteX0" fmla="*/ 311055 w 5371930"/>
              <a:gd name="connsiteY0" fmla="*/ 4170565 h 5327257"/>
              <a:gd name="connsiteX1" fmla="*/ 495047 w 5371930"/>
              <a:gd name="connsiteY1" fmla="*/ 1255581 h 5327257"/>
              <a:gd name="connsiteX2" fmla="*/ 1917010 w 5371930"/>
              <a:gd name="connsiteY2" fmla="*/ 415689 h 5327257"/>
              <a:gd name="connsiteX3" fmla="*/ 3255003 w 5371930"/>
              <a:gd name="connsiteY3" fmla="*/ 2 h 5327257"/>
              <a:gd name="connsiteX4" fmla="*/ 4491606 w 5371930"/>
              <a:gd name="connsiteY4" fmla="*/ 413176 h 5327257"/>
              <a:gd name="connsiteX5" fmla="*/ 5371930 w 5371930"/>
              <a:gd name="connsiteY5" fmla="*/ 1601023 h 5327257"/>
              <a:gd name="connsiteX6" fmla="*/ 4829625 w 5371930"/>
              <a:gd name="connsiteY6" fmla="*/ 1038834 h 5327257"/>
              <a:gd name="connsiteX7" fmla="*/ 4535822 w 5371930"/>
              <a:gd name="connsiteY7" fmla="*/ 2359578 h 5327257"/>
              <a:gd name="connsiteX8" fmla="*/ 5359057 w 5371930"/>
              <a:gd name="connsiteY8" fmla="*/ 3418725 h 5327257"/>
              <a:gd name="connsiteX9" fmla="*/ 4169445 w 5371930"/>
              <a:gd name="connsiteY9" fmla="*/ 4006511 h 5327257"/>
              <a:gd name="connsiteX10" fmla="*/ 3875633 w 5371930"/>
              <a:gd name="connsiteY10" fmla="*/ 5327257 h 5327257"/>
              <a:gd name="connsiteX11" fmla="*/ 2686043 w 5371930"/>
              <a:gd name="connsiteY11" fmla="*/ 4739465 h 5327257"/>
              <a:gd name="connsiteX12" fmla="*/ 1496453 w 5371930"/>
              <a:gd name="connsiteY12" fmla="*/ 5327257 h 5327257"/>
              <a:gd name="connsiteX13" fmla="*/ 1202641 w 5371930"/>
              <a:gd name="connsiteY13" fmla="*/ 4006511 h 5327257"/>
              <a:gd name="connsiteX14" fmla="*/ 311055 w 5371930"/>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1172750 w 5342039"/>
              <a:gd name="connsiteY13" fmla="*/ 4006511 h 5327257"/>
              <a:gd name="connsiteX14" fmla="*/ 281164 w 5342039"/>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281164 w 5342039"/>
              <a:gd name="connsiteY13" fmla="*/ 4170565 h 5327257"/>
              <a:gd name="connsiteX0" fmla="*/ 110632 w 5171507"/>
              <a:gd name="connsiteY0" fmla="*/ 4170565 h 5361124"/>
              <a:gd name="connsiteX1" fmla="*/ 294624 w 5171507"/>
              <a:gd name="connsiteY1" fmla="*/ 1255581 h 5361124"/>
              <a:gd name="connsiteX2" fmla="*/ 1716587 w 5171507"/>
              <a:gd name="connsiteY2" fmla="*/ 415689 h 5361124"/>
              <a:gd name="connsiteX3" fmla="*/ 3054580 w 5171507"/>
              <a:gd name="connsiteY3" fmla="*/ 2 h 5361124"/>
              <a:gd name="connsiteX4" fmla="*/ 4291183 w 5171507"/>
              <a:gd name="connsiteY4" fmla="*/ 413176 h 5361124"/>
              <a:gd name="connsiteX5" fmla="*/ 5171507 w 5171507"/>
              <a:gd name="connsiteY5" fmla="*/ 1601023 h 5361124"/>
              <a:gd name="connsiteX6" fmla="*/ 4629202 w 5171507"/>
              <a:gd name="connsiteY6" fmla="*/ 1038834 h 5361124"/>
              <a:gd name="connsiteX7" fmla="*/ 4335399 w 5171507"/>
              <a:gd name="connsiteY7" fmla="*/ 2359578 h 5361124"/>
              <a:gd name="connsiteX8" fmla="*/ 5158634 w 5171507"/>
              <a:gd name="connsiteY8" fmla="*/ 3418725 h 5361124"/>
              <a:gd name="connsiteX9" fmla="*/ 3969022 w 5171507"/>
              <a:gd name="connsiteY9" fmla="*/ 4006511 h 5361124"/>
              <a:gd name="connsiteX10" fmla="*/ 3675210 w 5171507"/>
              <a:gd name="connsiteY10" fmla="*/ 5327257 h 5361124"/>
              <a:gd name="connsiteX11" fmla="*/ 2485620 w 5171507"/>
              <a:gd name="connsiteY11" fmla="*/ 4739465 h 5361124"/>
              <a:gd name="connsiteX12" fmla="*/ 1248617 w 5171507"/>
              <a:gd name="connsiteY12" fmla="*/ 5361124 h 5361124"/>
              <a:gd name="connsiteX13" fmla="*/ 110632 w 5171507"/>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2663414 w 5349301"/>
              <a:gd name="connsiteY11" fmla="*/ 4739465 h 5361124"/>
              <a:gd name="connsiteX12" fmla="*/ 1426411 w 5349301"/>
              <a:gd name="connsiteY12" fmla="*/ 5361124 h 5361124"/>
              <a:gd name="connsiteX13" fmla="*/ 288426 w 5349301"/>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1426411 w 5349301"/>
              <a:gd name="connsiteY11" fmla="*/ 5361124 h 5361124"/>
              <a:gd name="connsiteX12" fmla="*/ 288426 w 5349301"/>
              <a:gd name="connsiteY12"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4449058 w 5349301"/>
              <a:gd name="connsiteY10" fmla="*/ 5347577 h 5361124"/>
              <a:gd name="connsiteX11" fmla="*/ 1426411 w 5349301"/>
              <a:gd name="connsiteY11" fmla="*/ 5361124 h 5361124"/>
              <a:gd name="connsiteX12" fmla="*/ 288426 w 5349301"/>
              <a:gd name="connsiteY12" fmla="*/ 4170565 h 5361124"/>
              <a:gd name="connsiteX0" fmla="*/ 110632 w 5171507"/>
              <a:gd name="connsiteY0" fmla="*/ 4170565 h 5347577"/>
              <a:gd name="connsiteX1" fmla="*/ 294624 w 5171507"/>
              <a:gd name="connsiteY1" fmla="*/ 1255581 h 5347577"/>
              <a:gd name="connsiteX2" fmla="*/ 1716587 w 5171507"/>
              <a:gd name="connsiteY2" fmla="*/ 415689 h 5347577"/>
              <a:gd name="connsiteX3" fmla="*/ 3054580 w 5171507"/>
              <a:gd name="connsiteY3" fmla="*/ 2 h 5347577"/>
              <a:gd name="connsiteX4" fmla="*/ 4291183 w 5171507"/>
              <a:gd name="connsiteY4" fmla="*/ 413176 h 5347577"/>
              <a:gd name="connsiteX5" fmla="*/ 5171507 w 5171507"/>
              <a:gd name="connsiteY5" fmla="*/ 1601023 h 5347577"/>
              <a:gd name="connsiteX6" fmla="*/ 4629202 w 5171507"/>
              <a:gd name="connsiteY6" fmla="*/ 1038834 h 5347577"/>
              <a:gd name="connsiteX7" fmla="*/ 4335399 w 5171507"/>
              <a:gd name="connsiteY7" fmla="*/ 2359578 h 5347577"/>
              <a:gd name="connsiteX8" fmla="*/ 5158634 w 5171507"/>
              <a:gd name="connsiteY8" fmla="*/ 3418725 h 5347577"/>
              <a:gd name="connsiteX9" fmla="*/ 3969022 w 5171507"/>
              <a:gd name="connsiteY9" fmla="*/ 4006511 h 5347577"/>
              <a:gd name="connsiteX10" fmla="*/ 4271264 w 5171507"/>
              <a:gd name="connsiteY10" fmla="*/ 5347577 h 5347577"/>
              <a:gd name="connsiteX11" fmla="*/ 1248617 w 5171507"/>
              <a:gd name="connsiteY11" fmla="*/ 5347577 h 5347577"/>
              <a:gd name="connsiteX12" fmla="*/ 110632 w 517150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146112 w 5348597"/>
              <a:gd name="connsiteY9" fmla="*/ 40065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82569"/>
              <a:gd name="connsiteX1" fmla="*/ 471714 w 5348597"/>
              <a:gd name="connsiteY1" fmla="*/ 1255581 h 5382569"/>
              <a:gd name="connsiteX2" fmla="*/ 1893677 w 5348597"/>
              <a:gd name="connsiteY2" fmla="*/ 415689 h 5382569"/>
              <a:gd name="connsiteX3" fmla="*/ 3231670 w 5348597"/>
              <a:gd name="connsiteY3" fmla="*/ 2 h 5382569"/>
              <a:gd name="connsiteX4" fmla="*/ 4468273 w 5348597"/>
              <a:gd name="connsiteY4" fmla="*/ 413176 h 5382569"/>
              <a:gd name="connsiteX5" fmla="*/ 5348597 w 5348597"/>
              <a:gd name="connsiteY5" fmla="*/ 1601023 h 5382569"/>
              <a:gd name="connsiteX6" fmla="*/ 4806292 w 5348597"/>
              <a:gd name="connsiteY6" fmla="*/ 1038834 h 5382569"/>
              <a:gd name="connsiteX7" fmla="*/ 4512489 w 5348597"/>
              <a:gd name="connsiteY7" fmla="*/ 2359578 h 5382569"/>
              <a:gd name="connsiteX8" fmla="*/ 5335724 w 5348597"/>
              <a:gd name="connsiteY8" fmla="*/ 3418725 h 5382569"/>
              <a:gd name="connsiteX9" fmla="*/ 4823445 w 5348597"/>
              <a:gd name="connsiteY9" fmla="*/ 4927684 h 5382569"/>
              <a:gd name="connsiteX10" fmla="*/ 4448354 w 5348597"/>
              <a:gd name="connsiteY10" fmla="*/ 5347577 h 5382569"/>
              <a:gd name="connsiteX11" fmla="*/ 1425707 w 5348597"/>
              <a:gd name="connsiteY11" fmla="*/ 5347577 h 5382569"/>
              <a:gd name="connsiteX12" fmla="*/ 287722 w 5348597"/>
              <a:gd name="connsiteY12" fmla="*/ 4170565 h 5382569"/>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30218 w 5348597"/>
              <a:gd name="connsiteY9" fmla="*/ 49209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4806292 w 5352383"/>
              <a:gd name="connsiteY6" fmla="*/ 1038834 h 5347577"/>
              <a:gd name="connsiteX7" fmla="*/ 5352383 w 5352383"/>
              <a:gd name="connsiteY7" fmla="*/ 4330618 h 5347577"/>
              <a:gd name="connsiteX8" fmla="*/ 5254444 w 5352383"/>
              <a:gd name="connsiteY8" fmla="*/ 4312805 h 5347577"/>
              <a:gd name="connsiteX9" fmla="*/ 4857312 w 5352383"/>
              <a:gd name="connsiteY9" fmla="*/ 4859951 h 5347577"/>
              <a:gd name="connsiteX10" fmla="*/ 4448354 w 5352383"/>
              <a:gd name="connsiteY10" fmla="*/ 5347577 h 5347577"/>
              <a:gd name="connsiteX11" fmla="*/ 1425707 w 5352383"/>
              <a:gd name="connsiteY11" fmla="*/ 5347577 h 5347577"/>
              <a:gd name="connsiteX12" fmla="*/ 287722 w 5352383"/>
              <a:gd name="connsiteY12" fmla="*/ 4170565 h 5347577"/>
              <a:gd name="connsiteX0" fmla="*/ 287722 w 5355341"/>
              <a:gd name="connsiteY0" fmla="*/ 4170565 h 5347577"/>
              <a:gd name="connsiteX1" fmla="*/ 471714 w 5355341"/>
              <a:gd name="connsiteY1" fmla="*/ 1255581 h 5347577"/>
              <a:gd name="connsiteX2" fmla="*/ 1893677 w 5355341"/>
              <a:gd name="connsiteY2" fmla="*/ 415689 h 5347577"/>
              <a:gd name="connsiteX3" fmla="*/ 3231670 w 5355341"/>
              <a:gd name="connsiteY3" fmla="*/ 2 h 5347577"/>
              <a:gd name="connsiteX4" fmla="*/ 4468273 w 5355341"/>
              <a:gd name="connsiteY4" fmla="*/ 413176 h 5347577"/>
              <a:gd name="connsiteX5" fmla="*/ 5348597 w 5355341"/>
              <a:gd name="connsiteY5" fmla="*/ 1601023 h 5347577"/>
              <a:gd name="connsiteX6" fmla="*/ 4806292 w 5355341"/>
              <a:gd name="connsiteY6" fmla="*/ 1038834 h 5347577"/>
              <a:gd name="connsiteX7" fmla="*/ 5352383 w 5355341"/>
              <a:gd name="connsiteY7" fmla="*/ 4330618 h 5347577"/>
              <a:gd name="connsiteX8" fmla="*/ 5254444 w 5355341"/>
              <a:gd name="connsiteY8" fmla="*/ 4312805 h 5347577"/>
              <a:gd name="connsiteX9" fmla="*/ 4857312 w 5355341"/>
              <a:gd name="connsiteY9" fmla="*/ 4859951 h 5347577"/>
              <a:gd name="connsiteX10" fmla="*/ 4448354 w 5355341"/>
              <a:gd name="connsiteY10" fmla="*/ 5347577 h 5347577"/>
              <a:gd name="connsiteX11" fmla="*/ 1425707 w 5355341"/>
              <a:gd name="connsiteY11" fmla="*/ 5347577 h 5347577"/>
              <a:gd name="connsiteX12" fmla="*/ 287722 w 5355341"/>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4495 w 5345370"/>
              <a:gd name="connsiteY0" fmla="*/ 4235098 h 5412110"/>
              <a:gd name="connsiteX1" fmla="*/ 468487 w 5345370"/>
              <a:gd name="connsiteY1" fmla="*/ 1320114 h 5412110"/>
              <a:gd name="connsiteX2" fmla="*/ 2423850 w 5345370"/>
              <a:gd name="connsiteY2" fmla="*/ 1650932 h 5412110"/>
              <a:gd name="connsiteX3" fmla="*/ 3228443 w 5345370"/>
              <a:gd name="connsiteY3" fmla="*/ 64535 h 5412110"/>
              <a:gd name="connsiteX4" fmla="*/ 4465046 w 5345370"/>
              <a:gd name="connsiteY4" fmla="*/ 477709 h 5412110"/>
              <a:gd name="connsiteX5" fmla="*/ 5345370 w 5345370"/>
              <a:gd name="connsiteY5" fmla="*/ 1665556 h 5412110"/>
              <a:gd name="connsiteX6" fmla="*/ 5342383 w 5345370"/>
              <a:gd name="connsiteY6" fmla="*/ 4388378 h 5412110"/>
              <a:gd name="connsiteX7" fmla="*/ 5251217 w 5345370"/>
              <a:gd name="connsiteY7" fmla="*/ 4377338 h 5412110"/>
              <a:gd name="connsiteX8" fmla="*/ 4854085 w 5345370"/>
              <a:gd name="connsiteY8" fmla="*/ 4924484 h 5412110"/>
              <a:gd name="connsiteX9" fmla="*/ 4445127 w 5345370"/>
              <a:gd name="connsiteY9" fmla="*/ 5412110 h 5412110"/>
              <a:gd name="connsiteX10" fmla="*/ 1422480 w 5345370"/>
              <a:gd name="connsiteY10" fmla="*/ 5412110 h 5412110"/>
              <a:gd name="connsiteX11" fmla="*/ 284495 w 5345370"/>
              <a:gd name="connsiteY11" fmla="*/ 4235098 h 5412110"/>
              <a:gd name="connsiteX0" fmla="*/ 284495 w 5345370"/>
              <a:gd name="connsiteY0" fmla="*/ 3757797 h 4934809"/>
              <a:gd name="connsiteX1" fmla="*/ 468487 w 5345370"/>
              <a:gd name="connsiteY1" fmla="*/ 842813 h 4934809"/>
              <a:gd name="connsiteX2" fmla="*/ 2423850 w 5345370"/>
              <a:gd name="connsiteY2" fmla="*/ 1173631 h 4934809"/>
              <a:gd name="connsiteX3" fmla="*/ 2833588 w 5345370"/>
              <a:gd name="connsiteY3" fmla="*/ 1055816 h 4934809"/>
              <a:gd name="connsiteX4" fmla="*/ 4465046 w 5345370"/>
              <a:gd name="connsiteY4" fmla="*/ 408 h 4934809"/>
              <a:gd name="connsiteX5" fmla="*/ 5345370 w 5345370"/>
              <a:gd name="connsiteY5" fmla="*/ 1188255 h 4934809"/>
              <a:gd name="connsiteX6" fmla="*/ 5342383 w 5345370"/>
              <a:gd name="connsiteY6" fmla="*/ 3911077 h 4934809"/>
              <a:gd name="connsiteX7" fmla="*/ 5251217 w 5345370"/>
              <a:gd name="connsiteY7" fmla="*/ 3900037 h 4934809"/>
              <a:gd name="connsiteX8" fmla="*/ 4854085 w 5345370"/>
              <a:gd name="connsiteY8" fmla="*/ 4447183 h 4934809"/>
              <a:gd name="connsiteX9" fmla="*/ 4445127 w 5345370"/>
              <a:gd name="connsiteY9" fmla="*/ 4934809 h 4934809"/>
              <a:gd name="connsiteX10" fmla="*/ 1422480 w 5345370"/>
              <a:gd name="connsiteY10" fmla="*/ 4934809 h 4934809"/>
              <a:gd name="connsiteX11" fmla="*/ 284495 w 5345370"/>
              <a:gd name="connsiteY11" fmla="*/ 3757797 h 4934809"/>
              <a:gd name="connsiteX0" fmla="*/ 284495 w 5345370"/>
              <a:gd name="connsiteY0" fmla="*/ 3079822 h 4256834"/>
              <a:gd name="connsiteX1" fmla="*/ 468487 w 5345370"/>
              <a:gd name="connsiteY1" fmla="*/ 164838 h 4256834"/>
              <a:gd name="connsiteX2" fmla="*/ 2423850 w 5345370"/>
              <a:gd name="connsiteY2" fmla="*/ 495656 h 4256834"/>
              <a:gd name="connsiteX3" fmla="*/ 2833588 w 5345370"/>
              <a:gd name="connsiteY3" fmla="*/ 377841 h 4256834"/>
              <a:gd name="connsiteX4" fmla="*/ 3841592 w 5345370"/>
              <a:gd name="connsiteY4" fmla="*/ 354597 h 4256834"/>
              <a:gd name="connsiteX5" fmla="*/ 5345370 w 5345370"/>
              <a:gd name="connsiteY5" fmla="*/ 510280 h 4256834"/>
              <a:gd name="connsiteX6" fmla="*/ 5342383 w 5345370"/>
              <a:gd name="connsiteY6" fmla="*/ 3233102 h 4256834"/>
              <a:gd name="connsiteX7" fmla="*/ 5251217 w 5345370"/>
              <a:gd name="connsiteY7" fmla="*/ 3222062 h 4256834"/>
              <a:gd name="connsiteX8" fmla="*/ 4854085 w 5345370"/>
              <a:gd name="connsiteY8" fmla="*/ 3769208 h 4256834"/>
              <a:gd name="connsiteX9" fmla="*/ 4445127 w 5345370"/>
              <a:gd name="connsiteY9" fmla="*/ 4256834 h 4256834"/>
              <a:gd name="connsiteX10" fmla="*/ 1422480 w 5345370"/>
              <a:gd name="connsiteY10" fmla="*/ 4256834 h 4256834"/>
              <a:gd name="connsiteX11" fmla="*/ 284495 w 5345370"/>
              <a:gd name="connsiteY11" fmla="*/ 3079822 h 4256834"/>
              <a:gd name="connsiteX0" fmla="*/ 284495 w 5342433"/>
              <a:gd name="connsiteY0" fmla="*/ 3079822 h 4256834"/>
              <a:gd name="connsiteX1" fmla="*/ 468487 w 5342433"/>
              <a:gd name="connsiteY1" fmla="*/ 164838 h 4256834"/>
              <a:gd name="connsiteX2" fmla="*/ 2423850 w 5342433"/>
              <a:gd name="connsiteY2" fmla="*/ 495656 h 4256834"/>
              <a:gd name="connsiteX3" fmla="*/ 2833588 w 5342433"/>
              <a:gd name="connsiteY3" fmla="*/ 377841 h 4256834"/>
              <a:gd name="connsiteX4" fmla="*/ 3841592 w 5342433"/>
              <a:gd name="connsiteY4" fmla="*/ 354597 h 4256834"/>
              <a:gd name="connsiteX5" fmla="*/ 4902025 w 5342433"/>
              <a:gd name="connsiteY5" fmla="*/ 905134 h 4256834"/>
              <a:gd name="connsiteX6" fmla="*/ 5342383 w 5342433"/>
              <a:gd name="connsiteY6" fmla="*/ 3233102 h 4256834"/>
              <a:gd name="connsiteX7" fmla="*/ 5251217 w 5342433"/>
              <a:gd name="connsiteY7" fmla="*/ 3222062 h 4256834"/>
              <a:gd name="connsiteX8" fmla="*/ 4854085 w 5342433"/>
              <a:gd name="connsiteY8" fmla="*/ 3769208 h 4256834"/>
              <a:gd name="connsiteX9" fmla="*/ 4445127 w 5342433"/>
              <a:gd name="connsiteY9" fmla="*/ 4256834 h 4256834"/>
              <a:gd name="connsiteX10" fmla="*/ 1422480 w 5342433"/>
              <a:gd name="connsiteY10" fmla="*/ 4256834 h 4256834"/>
              <a:gd name="connsiteX11" fmla="*/ 284495 w 5342433"/>
              <a:gd name="connsiteY11" fmla="*/ 3079822 h 4256834"/>
              <a:gd name="connsiteX0" fmla="*/ 284495 w 5377076"/>
              <a:gd name="connsiteY0" fmla="*/ 3079822 h 4256834"/>
              <a:gd name="connsiteX1" fmla="*/ 468487 w 5377076"/>
              <a:gd name="connsiteY1" fmla="*/ 164838 h 4256834"/>
              <a:gd name="connsiteX2" fmla="*/ 2423850 w 5377076"/>
              <a:gd name="connsiteY2" fmla="*/ 495656 h 4256834"/>
              <a:gd name="connsiteX3" fmla="*/ 2833588 w 5377076"/>
              <a:gd name="connsiteY3" fmla="*/ 377841 h 4256834"/>
              <a:gd name="connsiteX4" fmla="*/ 3841592 w 5377076"/>
              <a:gd name="connsiteY4" fmla="*/ 354597 h 4256834"/>
              <a:gd name="connsiteX5" fmla="*/ 4902025 w 5377076"/>
              <a:gd name="connsiteY5" fmla="*/ 905134 h 4256834"/>
              <a:gd name="connsiteX6" fmla="*/ 5352816 w 5377076"/>
              <a:gd name="connsiteY6" fmla="*/ 710503 h 4256834"/>
              <a:gd name="connsiteX7" fmla="*/ 5342383 w 5377076"/>
              <a:gd name="connsiteY7" fmla="*/ 3233102 h 4256834"/>
              <a:gd name="connsiteX8" fmla="*/ 5251217 w 5377076"/>
              <a:gd name="connsiteY8" fmla="*/ 3222062 h 4256834"/>
              <a:gd name="connsiteX9" fmla="*/ 4854085 w 5377076"/>
              <a:gd name="connsiteY9" fmla="*/ 3769208 h 4256834"/>
              <a:gd name="connsiteX10" fmla="*/ 4445127 w 5377076"/>
              <a:gd name="connsiteY10" fmla="*/ 4256834 h 4256834"/>
              <a:gd name="connsiteX11" fmla="*/ 1422480 w 5377076"/>
              <a:gd name="connsiteY11" fmla="*/ 4256834 h 4256834"/>
              <a:gd name="connsiteX12" fmla="*/ 284495 w 5377076"/>
              <a:gd name="connsiteY12" fmla="*/ 3079822 h 4256834"/>
              <a:gd name="connsiteX0" fmla="*/ 284495 w 5381857"/>
              <a:gd name="connsiteY0" fmla="*/ 3079822 h 4256834"/>
              <a:gd name="connsiteX1" fmla="*/ 468487 w 5381857"/>
              <a:gd name="connsiteY1" fmla="*/ 164838 h 4256834"/>
              <a:gd name="connsiteX2" fmla="*/ 2423850 w 5381857"/>
              <a:gd name="connsiteY2" fmla="*/ 495656 h 4256834"/>
              <a:gd name="connsiteX3" fmla="*/ 2833588 w 5381857"/>
              <a:gd name="connsiteY3" fmla="*/ 377841 h 4256834"/>
              <a:gd name="connsiteX4" fmla="*/ 3841592 w 5381857"/>
              <a:gd name="connsiteY4" fmla="*/ 354597 h 4256834"/>
              <a:gd name="connsiteX5" fmla="*/ 4902025 w 5381857"/>
              <a:gd name="connsiteY5" fmla="*/ 905134 h 4256834"/>
              <a:gd name="connsiteX6" fmla="*/ 5352816 w 5381857"/>
              <a:gd name="connsiteY6" fmla="*/ 710503 h 4256834"/>
              <a:gd name="connsiteX7" fmla="*/ 5332033 w 5381857"/>
              <a:gd name="connsiteY7" fmla="*/ 1673394 h 4256834"/>
              <a:gd name="connsiteX8" fmla="*/ 5342383 w 5381857"/>
              <a:gd name="connsiteY8" fmla="*/ 3233102 h 4256834"/>
              <a:gd name="connsiteX9" fmla="*/ 5251217 w 5381857"/>
              <a:gd name="connsiteY9" fmla="*/ 3222062 h 4256834"/>
              <a:gd name="connsiteX10" fmla="*/ 4854085 w 5381857"/>
              <a:gd name="connsiteY10" fmla="*/ 3769208 h 4256834"/>
              <a:gd name="connsiteX11" fmla="*/ 4445127 w 5381857"/>
              <a:gd name="connsiteY11" fmla="*/ 4256834 h 4256834"/>
              <a:gd name="connsiteX12" fmla="*/ 1422480 w 5381857"/>
              <a:gd name="connsiteY12" fmla="*/ 4256834 h 4256834"/>
              <a:gd name="connsiteX13" fmla="*/ 284495 w 5381857"/>
              <a:gd name="connsiteY13"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42383 w 5381956"/>
              <a:gd name="connsiteY9" fmla="*/ 3233102 h 4256834"/>
              <a:gd name="connsiteX10" fmla="*/ 5251217 w 5381956"/>
              <a:gd name="connsiteY10" fmla="*/ 3222062 h 4256834"/>
              <a:gd name="connsiteX11" fmla="*/ 4854085 w 5381956"/>
              <a:gd name="connsiteY11" fmla="*/ 3769208 h 4256834"/>
              <a:gd name="connsiteX12" fmla="*/ 4445127 w 5381956"/>
              <a:gd name="connsiteY12" fmla="*/ 4256834 h 4256834"/>
              <a:gd name="connsiteX13" fmla="*/ 1422480 w 5381956"/>
              <a:gd name="connsiteY13" fmla="*/ 4256834 h 4256834"/>
              <a:gd name="connsiteX14" fmla="*/ 284495 w 5381956"/>
              <a:gd name="connsiteY14"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38959 w 5381956"/>
              <a:gd name="connsiteY9" fmla="*/ 1853503 h 4256834"/>
              <a:gd name="connsiteX10" fmla="*/ 5342383 w 5381956"/>
              <a:gd name="connsiteY10" fmla="*/ 3233102 h 4256834"/>
              <a:gd name="connsiteX11" fmla="*/ 5251217 w 5381956"/>
              <a:gd name="connsiteY11" fmla="*/ 3222062 h 4256834"/>
              <a:gd name="connsiteX12" fmla="*/ 4854085 w 5381956"/>
              <a:gd name="connsiteY12" fmla="*/ 3769208 h 4256834"/>
              <a:gd name="connsiteX13" fmla="*/ 4445127 w 5381956"/>
              <a:gd name="connsiteY13" fmla="*/ 4256834 h 4256834"/>
              <a:gd name="connsiteX14" fmla="*/ 1422480 w 5381956"/>
              <a:gd name="connsiteY14" fmla="*/ 4256834 h 4256834"/>
              <a:gd name="connsiteX15" fmla="*/ 284495 w 5381956"/>
              <a:gd name="connsiteY15" fmla="*/ 3079822 h 4256834"/>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3233102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4230629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445127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1422480 w 5381956"/>
              <a:gd name="connsiteY15" fmla="*/ 4256834 h 4322398"/>
              <a:gd name="connsiteX16" fmla="*/ 284495 w 5381956"/>
              <a:gd name="connsiteY16"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1422480 w 5381956"/>
              <a:gd name="connsiteY16" fmla="*/ 4256834 h 4322398"/>
              <a:gd name="connsiteX17" fmla="*/ 284495 w 5381956"/>
              <a:gd name="connsiteY17"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1422480 w 5381956"/>
              <a:gd name="connsiteY17" fmla="*/ 4256834 h 4322398"/>
              <a:gd name="connsiteX18" fmla="*/ 284495 w 5381956"/>
              <a:gd name="connsiteY18"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916789 w 5381956"/>
              <a:gd name="connsiteY17" fmla="*/ 4249907 h 4322398"/>
              <a:gd name="connsiteX18" fmla="*/ 284495 w 5381956"/>
              <a:gd name="connsiteY18" fmla="*/ 3079822 h 4322398"/>
              <a:gd name="connsiteX0" fmla="*/ 1091032 w 4934656"/>
              <a:gd name="connsiteY0" fmla="*/ 3339828 h 4339950"/>
              <a:gd name="connsiteX1" fmla="*/ 21187 w 4934656"/>
              <a:gd name="connsiteY1" fmla="*/ 182390 h 4339950"/>
              <a:gd name="connsiteX2" fmla="*/ 1976550 w 4934656"/>
              <a:gd name="connsiteY2" fmla="*/ 513208 h 4339950"/>
              <a:gd name="connsiteX3" fmla="*/ 2386288 w 4934656"/>
              <a:gd name="connsiteY3" fmla="*/ 395393 h 4339950"/>
              <a:gd name="connsiteX4" fmla="*/ 3394292 w 4934656"/>
              <a:gd name="connsiteY4" fmla="*/ 372149 h 4339950"/>
              <a:gd name="connsiteX5" fmla="*/ 4454725 w 4934656"/>
              <a:gd name="connsiteY5" fmla="*/ 922686 h 4339950"/>
              <a:gd name="connsiteX6" fmla="*/ 4905516 w 4934656"/>
              <a:gd name="connsiteY6" fmla="*/ 728055 h 4339950"/>
              <a:gd name="connsiteX7" fmla="*/ 4884733 w 4934656"/>
              <a:gd name="connsiteY7" fmla="*/ 1690946 h 4339950"/>
              <a:gd name="connsiteX8" fmla="*/ 4746188 w 4934656"/>
              <a:gd name="connsiteY8" fmla="*/ 1857201 h 4339950"/>
              <a:gd name="connsiteX9" fmla="*/ 4891659 w 4934656"/>
              <a:gd name="connsiteY9" fmla="*/ 1871055 h 4339950"/>
              <a:gd name="connsiteX10" fmla="*/ 4895083 w 4934656"/>
              <a:gd name="connsiteY10" fmla="*/ 4248181 h 4339950"/>
              <a:gd name="connsiteX11" fmla="*/ 4616880 w 4934656"/>
              <a:gd name="connsiteY11" fmla="*/ 4250996 h 4339950"/>
              <a:gd name="connsiteX12" fmla="*/ 4462203 w 4934656"/>
              <a:gd name="connsiteY12" fmla="*/ 4105415 h 4339950"/>
              <a:gd name="connsiteX13" fmla="*/ 4461954 w 4934656"/>
              <a:gd name="connsiteY13" fmla="*/ 4274386 h 4339950"/>
              <a:gd name="connsiteX14" fmla="*/ 1933714 w 4934656"/>
              <a:gd name="connsiteY14" fmla="*/ 4267892 h 4339950"/>
              <a:gd name="connsiteX15" fmla="*/ 1996059 w 4934656"/>
              <a:gd name="connsiteY15" fmla="*/ 4080855 h 4339950"/>
              <a:gd name="connsiteX16" fmla="*/ 1691259 w 4934656"/>
              <a:gd name="connsiteY16" fmla="*/ 4260964 h 4339950"/>
              <a:gd name="connsiteX17" fmla="*/ 469489 w 4934656"/>
              <a:gd name="connsiteY17" fmla="*/ 4267459 h 4339950"/>
              <a:gd name="connsiteX18" fmla="*/ 1091032 w 4934656"/>
              <a:gd name="connsiteY18" fmla="*/ 3339828 h 4339950"/>
              <a:gd name="connsiteX0" fmla="*/ 1085739 w 4929363"/>
              <a:gd name="connsiteY0" fmla="*/ 3239788 h 4239910"/>
              <a:gd name="connsiteX1" fmla="*/ 1048657 w 4929363"/>
              <a:gd name="connsiteY1" fmla="*/ 1840288 h 4239910"/>
              <a:gd name="connsiteX2" fmla="*/ 15894 w 4929363"/>
              <a:gd name="connsiteY2" fmla="*/ 82350 h 4239910"/>
              <a:gd name="connsiteX3" fmla="*/ 1971257 w 4929363"/>
              <a:gd name="connsiteY3" fmla="*/ 413168 h 4239910"/>
              <a:gd name="connsiteX4" fmla="*/ 2380995 w 4929363"/>
              <a:gd name="connsiteY4" fmla="*/ 295353 h 4239910"/>
              <a:gd name="connsiteX5" fmla="*/ 3388999 w 4929363"/>
              <a:gd name="connsiteY5" fmla="*/ 272109 h 4239910"/>
              <a:gd name="connsiteX6" fmla="*/ 4449432 w 4929363"/>
              <a:gd name="connsiteY6" fmla="*/ 822646 h 4239910"/>
              <a:gd name="connsiteX7" fmla="*/ 4900223 w 4929363"/>
              <a:gd name="connsiteY7" fmla="*/ 628015 h 4239910"/>
              <a:gd name="connsiteX8" fmla="*/ 4879440 w 4929363"/>
              <a:gd name="connsiteY8" fmla="*/ 1590906 h 4239910"/>
              <a:gd name="connsiteX9" fmla="*/ 4740895 w 4929363"/>
              <a:gd name="connsiteY9" fmla="*/ 1757161 h 4239910"/>
              <a:gd name="connsiteX10" fmla="*/ 4886366 w 4929363"/>
              <a:gd name="connsiteY10" fmla="*/ 1771015 h 4239910"/>
              <a:gd name="connsiteX11" fmla="*/ 4889790 w 4929363"/>
              <a:gd name="connsiteY11" fmla="*/ 4148141 h 4239910"/>
              <a:gd name="connsiteX12" fmla="*/ 4611587 w 4929363"/>
              <a:gd name="connsiteY12" fmla="*/ 4150956 h 4239910"/>
              <a:gd name="connsiteX13" fmla="*/ 4456910 w 4929363"/>
              <a:gd name="connsiteY13" fmla="*/ 4005375 h 4239910"/>
              <a:gd name="connsiteX14" fmla="*/ 4456661 w 4929363"/>
              <a:gd name="connsiteY14" fmla="*/ 4174346 h 4239910"/>
              <a:gd name="connsiteX15" fmla="*/ 1928421 w 4929363"/>
              <a:gd name="connsiteY15" fmla="*/ 4167852 h 4239910"/>
              <a:gd name="connsiteX16" fmla="*/ 1990766 w 4929363"/>
              <a:gd name="connsiteY16" fmla="*/ 3980815 h 4239910"/>
              <a:gd name="connsiteX17" fmla="*/ 1685966 w 4929363"/>
              <a:gd name="connsiteY17" fmla="*/ 4160924 h 4239910"/>
              <a:gd name="connsiteX18" fmla="*/ 464196 w 4929363"/>
              <a:gd name="connsiteY18" fmla="*/ 4167419 h 4239910"/>
              <a:gd name="connsiteX19" fmla="*/ 1085739 w 4929363"/>
              <a:gd name="connsiteY19" fmla="*/ 3239788 h 4239910"/>
              <a:gd name="connsiteX0" fmla="*/ 667169 w 4510793"/>
              <a:gd name="connsiteY0" fmla="*/ 3014935 h 4015057"/>
              <a:gd name="connsiteX1" fmla="*/ 630087 w 4510793"/>
              <a:gd name="connsiteY1" fmla="*/ 1615435 h 4015057"/>
              <a:gd name="connsiteX2" fmla="*/ 1176742 w 4510793"/>
              <a:gd name="connsiteY2" fmla="*/ 633352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267727 w 4510793"/>
              <a:gd name="connsiteY2" fmla="*/ 665197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5155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9704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38181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24533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84799 w 4510226"/>
              <a:gd name="connsiteY0" fmla="*/ 3037682 h 4015057"/>
              <a:gd name="connsiteX1" fmla="*/ 634070 w 4510226"/>
              <a:gd name="connsiteY1" fmla="*/ 1624533 h 4015057"/>
              <a:gd name="connsiteX2" fmla="*/ 1180724 w 4510226"/>
              <a:gd name="connsiteY2" fmla="*/ 628803 h 4015057"/>
              <a:gd name="connsiteX3" fmla="*/ 1552120 w 4510226"/>
              <a:gd name="connsiteY3" fmla="*/ 188315 h 4015057"/>
              <a:gd name="connsiteX4" fmla="*/ 1961858 w 4510226"/>
              <a:gd name="connsiteY4" fmla="*/ 70500 h 4015057"/>
              <a:gd name="connsiteX5" fmla="*/ 2969862 w 4510226"/>
              <a:gd name="connsiteY5" fmla="*/ 47256 h 4015057"/>
              <a:gd name="connsiteX6" fmla="*/ 4030295 w 4510226"/>
              <a:gd name="connsiteY6" fmla="*/ 597793 h 4015057"/>
              <a:gd name="connsiteX7" fmla="*/ 4481086 w 4510226"/>
              <a:gd name="connsiteY7" fmla="*/ 403162 h 4015057"/>
              <a:gd name="connsiteX8" fmla="*/ 4460303 w 4510226"/>
              <a:gd name="connsiteY8" fmla="*/ 1366053 h 4015057"/>
              <a:gd name="connsiteX9" fmla="*/ 4321758 w 4510226"/>
              <a:gd name="connsiteY9" fmla="*/ 1532308 h 4015057"/>
              <a:gd name="connsiteX10" fmla="*/ 4467229 w 4510226"/>
              <a:gd name="connsiteY10" fmla="*/ 1546162 h 4015057"/>
              <a:gd name="connsiteX11" fmla="*/ 4470653 w 4510226"/>
              <a:gd name="connsiteY11" fmla="*/ 3923288 h 4015057"/>
              <a:gd name="connsiteX12" fmla="*/ 4192450 w 4510226"/>
              <a:gd name="connsiteY12" fmla="*/ 3926103 h 4015057"/>
              <a:gd name="connsiteX13" fmla="*/ 4037773 w 4510226"/>
              <a:gd name="connsiteY13" fmla="*/ 3780522 h 4015057"/>
              <a:gd name="connsiteX14" fmla="*/ 4037524 w 4510226"/>
              <a:gd name="connsiteY14" fmla="*/ 3949493 h 4015057"/>
              <a:gd name="connsiteX15" fmla="*/ 1509284 w 4510226"/>
              <a:gd name="connsiteY15" fmla="*/ 3942999 h 4015057"/>
              <a:gd name="connsiteX16" fmla="*/ 1571629 w 4510226"/>
              <a:gd name="connsiteY16" fmla="*/ 3755962 h 4015057"/>
              <a:gd name="connsiteX17" fmla="*/ 1266829 w 4510226"/>
              <a:gd name="connsiteY17" fmla="*/ 3936071 h 4015057"/>
              <a:gd name="connsiteX18" fmla="*/ 45059 w 4510226"/>
              <a:gd name="connsiteY18" fmla="*/ 3942566 h 4015057"/>
              <a:gd name="connsiteX19" fmla="*/ 684799 w 4510226"/>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58012 w 4501409"/>
              <a:gd name="connsiteY17" fmla="*/ 3936071 h 4015057"/>
              <a:gd name="connsiteX18" fmla="*/ 45340 w 4501409"/>
              <a:gd name="connsiteY18" fmla="*/ 3942566 h 4015057"/>
              <a:gd name="connsiteX19" fmla="*/ 675982 w 4501409"/>
              <a:gd name="connsiteY19" fmla="*/ 3037682 h 4015057"/>
              <a:gd name="connsiteX0" fmla="*/ 675982 w 4501409"/>
              <a:gd name="connsiteY0" fmla="*/ 3037682 h 4081647"/>
              <a:gd name="connsiteX1" fmla="*/ 625253 w 4501409"/>
              <a:gd name="connsiteY1" fmla="*/ 1624533 h 4081647"/>
              <a:gd name="connsiteX2" fmla="*/ 1171907 w 4501409"/>
              <a:gd name="connsiteY2" fmla="*/ 628803 h 4081647"/>
              <a:gd name="connsiteX3" fmla="*/ 1543303 w 4501409"/>
              <a:gd name="connsiteY3" fmla="*/ 188315 h 4081647"/>
              <a:gd name="connsiteX4" fmla="*/ 1953041 w 4501409"/>
              <a:gd name="connsiteY4" fmla="*/ 70500 h 4081647"/>
              <a:gd name="connsiteX5" fmla="*/ 2961045 w 4501409"/>
              <a:gd name="connsiteY5" fmla="*/ 47256 h 4081647"/>
              <a:gd name="connsiteX6" fmla="*/ 4021478 w 4501409"/>
              <a:gd name="connsiteY6" fmla="*/ 597793 h 4081647"/>
              <a:gd name="connsiteX7" fmla="*/ 4472269 w 4501409"/>
              <a:gd name="connsiteY7" fmla="*/ 403162 h 4081647"/>
              <a:gd name="connsiteX8" fmla="*/ 4451486 w 4501409"/>
              <a:gd name="connsiteY8" fmla="*/ 1366053 h 4081647"/>
              <a:gd name="connsiteX9" fmla="*/ 4312941 w 4501409"/>
              <a:gd name="connsiteY9" fmla="*/ 1532308 h 4081647"/>
              <a:gd name="connsiteX10" fmla="*/ 4458412 w 4501409"/>
              <a:gd name="connsiteY10" fmla="*/ 1546162 h 4081647"/>
              <a:gd name="connsiteX11" fmla="*/ 4461836 w 4501409"/>
              <a:gd name="connsiteY11" fmla="*/ 3923288 h 4081647"/>
              <a:gd name="connsiteX12" fmla="*/ 4183633 w 4501409"/>
              <a:gd name="connsiteY12" fmla="*/ 3926103 h 4081647"/>
              <a:gd name="connsiteX13" fmla="*/ 4028956 w 4501409"/>
              <a:gd name="connsiteY13" fmla="*/ 3780522 h 4081647"/>
              <a:gd name="connsiteX14" fmla="*/ 4028707 w 4501409"/>
              <a:gd name="connsiteY14" fmla="*/ 3949493 h 4081647"/>
              <a:gd name="connsiteX15" fmla="*/ 1500467 w 4501409"/>
              <a:gd name="connsiteY15" fmla="*/ 3942999 h 4081647"/>
              <a:gd name="connsiteX16" fmla="*/ 1562812 w 4501409"/>
              <a:gd name="connsiteY16" fmla="*/ 3755962 h 4081647"/>
              <a:gd name="connsiteX17" fmla="*/ 1308054 w 4501409"/>
              <a:gd name="connsiteY17" fmla="*/ 4081647 h 4081647"/>
              <a:gd name="connsiteX18" fmla="*/ 45340 w 4501409"/>
              <a:gd name="connsiteY18" fmla="*/ 3942566 h 4081647"/>
              <a:gd name="connsiteX19" fmla="*/ 675982 w 4501409"/>
              <a:gd name="connsiteY19" fmla="*/ 3037682 h 408164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76459 w 4501409"/>
              <a:gd name="connsiteY16" fmla="*/ 3760511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461836 w 4501409"/>
              <a:gd name="connsiteY11" fmla="*/ 39232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31471"/>
              <a:gd name="connsiteX1" fmla="*/ 625253 w 4501409"/>
              <a:gd name="connsiteY1" fmla="*/ 1624533 h 4031471"/>
              <a:gd name="connsiteX2" fmla="*/ 1171907 w 4501409"/>
              <a:gd name="connsiteY2" fmla="*/ 628803 h 4031471"/>
              <a:gd name="connsiteX3" fmla="*/ 1543303 w 4501409"/>
              <a:gd name="connsiteY3" fmla="*/ 188315 h 4031471"/>
              <a:gd name="connsiteX4" fmla="*/ 1953041 w 4501409"/>
              <a:gd name="connsiteY4" fmla="*/ 70500 h 4031471"/>
              <a:gd name="connsiteX5" fmla="*/ 2961045 w 4501409"/>
              <a:gd name="connsiteY5" fmla="*/ 47256 h 4031471"/>
              <a:gd name="connsiteX6" fmla="*/ 4021478 w 4501409"/>
              <a:gd name="connsiteY6" fmla="*/ 597793 h 4031471"/>
              <a:gd name="connsiteX7" fmla="*/ 4472269 w 4501409"/>
              <a:gd name="connsiteY7" fmla="*/ 403162 h 4031471"/>
              <a:gd name="connsiteX8" fmla="*/ 4451486 w 4501409"/>
              <a:gd name="connsiteY8" fmla="*/ 1366053 h 4031471"/>
              <a:gd name="connsiteX9" fmla="*/ 4312941 w 4501409"/>
              <a:gd name="connsiteY9" fmla="*/ 1532308 h 4031471"/>
              <a:gd name="connsiteX10" fmla="*/ 4458412 w 4501409"/>
              <a:gd name="connsiteY10" fmla="*/ 1546162 h 4031471"/>
              <a:gd name="connsiteX11" fmla="*/ 4307162 w 4501409"/>
              <a:gd name="connsiteY11" fmla="*/ 3618488 h 4031471"/>
              <a:gd name="connsiteX12" fmla="*/ 4183633 w 4501409"/>
              <a:gd name="connsiteY12" fmla="*/ 3944300 h 4031471"/>
              <a:gd name="connsiteX13" fmla="*/ 4001661 w 4501409"/>
              <a:gd name="connsiteY13" fmla="*/ 3785072 h 4031471"/>
              <a:gd name="connsiteX14" fmla="*/ 4051453 w 4501409"/>
              <a:gd name="connsiteY14" fmla="*/ 3940394 h 4031471"/>
              <a:gd name="connsiteX15" fmla="*/ 1500467 w 4501409"/>
              <a:gd name="connsiteY15" fmla="*/ 3942999 h 4031471"/>
              <a:gd name="connsiteX16" fmla="*/ 1576459 w 4501409"/>
              <a:gd name="connsiteY16" fmla="*/ 3760511 h 4031471"/>
              <a:gd name="connsiteX17" fmla="*/ 1248913 w 4501409"/>
              <a:gd name="connsiteY17" fmla="*/ 3940620 h 4031471"/>
              <a:gd name="connsiteX18" fmla="*/ 45340 w 4501409"/>
              <a:gd name="connsiteY18" fmla="*/ 3942566 h 4031471"/>
              <a:gd name="connsiteX19" fmla="*/ 675982 w 4501409"/>
              <a:gd name="connsiteY19" fmla="*/ 3037682 h 4031471"/>
              <a:gd name="connsiteX0" fmla="*/ 675982 w 4501409"/>
              <a:gd name="connsiteY0" fmla="*/ 3037682 h 4027575"/>
              <a:gd name="connsiteX1" fmla="*/ 625253 w 4501409"/>
              <a:gd name="connsiteY1" fmla="*/ 1624533 h 4027575"/>
              <a:gd name="connsiteX2" fmla="*/ 1171907 w 4501409"/>
              <a:gd name="connsiteY2" fmla="*/ 628803 h 4027575"/>
              <a:gd name="connsiteX3" fmla="*/ 1543303 w 4501409"/>
              <a:gd name="connsiteY3" fmla="*/ 188315 h 4027575"/>
              <a:gd name="connsiteX4" fmla="*/ 1953041 w 4501409"/>
              <a:gd name="connsiteY4" fmla="*/ 70500 h 4027575"/>
              <a:gd name="connsiteX5" fmla="*/ 2961045 w 4501409"/>
              <a:gd name="connsiteY5" fmla="*/ 47256 h 4027575"/>
              <a:gd name="connsiteX6" fmla="*/ 4021478 w 4501409"/>
              <a:gd name="connsiteY6" fmla="*/ 597793 h 4027575"/>
              <a:gd name="connsiteX7" fmla="*/ 4472269 w 4501409"/>
              <a:gd name="connsiteY7" fmla="*/ 403162 h 4027575"/>
              <a:gd name="connsiteX8" fmla="*/ 4451486 w 4501409"/>
              <a:gd name="connsiteY8" fmla="*/ 1366053 h 4027575"/>
              <a:gd name="connsiteX9" fmla="*/ 4312941 w 4501409"/>
              <a:gd name="connsiteY9" fmla="*/ 1532308 h 4027575"/>
              <a:gd name="connsiteX10" fmla="*/ 4458412 w 4501409"/>
              <a:gd name="connsiteY10" fmla="*/ 1546162 h 4027575"/>
              <a:gd name="connsiteX11" fmla="*/ 4307162 w 4501409"/>
              <a:gd name="connsiteY11" fmla="*/ 3618488 h 4027575"/>
              <a:gd name="connsiteX12" fmla="*/ 4192732 w 4501409"/>
              <a:gd name="connsiteY12" fmla="*/ 3939751 h 4027575"/>
              <a:gd name="connsiteX13" fmla="*/ 4001661 w 4501409"/>
              <a:gd name="connsiteY13" fmla="*/ 3785072 h 4027575"/>
              <a:gd name="connsiteX14" fmla="*/ 4051453 w 4501409"/>
              <a:gd name="connsiteY14" fmla="*/ 3940394 h 4027575"/>
              <a:gd name="connsiteX15" fmla="*/ 1500467 w 4501409"/>
              <a:gd name="connsiteY15" fmla="*/ 3942999 h 4027575"/>
              <a:gd name="connsiteX16" fmla="*/ 1576459 w 4501409"/>
              <a:gd name="connsiteY16" fmla="*/ 3760511 h 4027575"/>
              <a:gd name="connsiteX17" fmla="*/ 1248913 w 4501409"/>
              <a:gd name="connsiteY17" fmla="*/ 3940620 h 4027575"/>
              <a:gd name="connsiteX18" fmla="*/ 45340 w 4501409"/>
              <a:gd name="connsiteY18" fmla="*/ 3942566 h 4027575"/>
              <a:gd name="connsiteX19" fmla="*/ 675982 w 4501409"/>
              <a:gd name="connsiteY19" fmla="*/ 3037682 h 4027575"/>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307162 w 4501409"/>
              <a:gd name="connsiteY11" fmla="*/ 3618488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79700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2221"/>
              <a:gd name="connsiteY0" fmla="*/ 3037682 h 3943081"/>
              <a:gd name="connsiteX1" fmla="*/ 625253 w 4502221"/>
              <a:gd name="connsiteY1" fmla="*/ 1624533 h 3943081"/>
              <a:gd name="connsiteX2" fmla="*/ 1171907 w 4502221"/>
              <a:gd name="connsiteY2" fmla="*/ 628803 h 3943081"/>
              <a:gd name="connsiteX3" fmla="*/ 1543303 w 4502221"/>
              <a:gd name="connsiteY3" fmla="*/ 188315 h 3943081"/>
              <a:gd name="connsiteX4" fmla="*/ 1953041 w 4502221"/>
              <a:gd name="connsiteY4" fmla="*/ 70500 h 3943081"/>
              <a:gd name="connsiteX5" fmla="*/ 2961045 w 4502221"/>
              <a:gd name="connsiteY5" fmla="*/ 47256 h 3943081"/>
              <a:gd name="connsiteX6" fmla="*/ 4021478 w 4502221"/>
              <a:gd name="connsiteY6" fmla="*/ 597793 h 3943081"/>
              <a:gd name="connsiteX7" fmla="*/ 4472269 w 4502221"/>
              <a:gd name="connsiteY7" fmla="*/ 403162 h 3943081"/>
              <a:gd name="connsiteX8" fmla="*/ 4451486 w 4502221"/>
              <a:gd name="connsiteY8" fmla="*/ 1379700 h 3943081"/>
              <a:gd name="connsiteX9" fmla="*/ 4312941 w 4502221"/>
              <a:gd name="connsiteY9" fmla="*/ 1532308 h 3943081"/>
              <a:gd name="connsiteX10" fmla="*/ 4458412 w 4502221"/>
              <a:gd name="connsiteY10" fmla="*/ 1546162 h 3943081"/>
              <a:gd name="connsiteX11" fmla="*/ 4457287 w 4502221"/>
              <a:gd name="connsiteY11" fmla="*/ 3936936 h 3943081"/>
              <a:gd name="connsiteX12" fmla="*/ 4192732 w 4502221"/>
              <a:gd name="connsiteY12" fmla="*/ 3939751 h 3943081"/>
              <a:gd name="connsiteX13" fmla="*/ 4001661 w 4502221"/>
              <a:gd name="connsiteY13" fmla="*/ 3785072 h 3943081"/>
              <a:gd name="connsiteX14" fmla="*/ 4051453 w 4502221"/>
              <a:gd name="connsiteY14" fmla="*/ 3940394 h 3943081"/>
              <a:gd name="connsiteX15" fmla="*/ 1500467 w 4502221"/>
              <a:gd name="connsiteY15" fmla="*/ 3942999 h 3943081"/>
              <a:gd name="connsiteX16" fmla="*/ 1576459 w 4502221"/>
              <a:gd name="connsiteY16" fmla="*/ 3760511 h 3943081"/>
              <a:gd name="connsiteX17" fmla="*/ 1248913 w 4502221"/>
              <a:gd name="connsiteY17" fmla="*/ 3940620 h 3943081"/>
              <a:gd name="connsiteX18" fmla="*/ 45340 w 4502221"/>
              <a:gd name="connsiteY18" fmla="*/ 3942566 h 3943081"/>
              <a:gd name="connsiteX19" fmla="*/ 675982 w 4502221"/>
              <a:gd name="connsiteY19" fmla="*/ 3037682 h 3943081"/>
              <a:gd name="connsiteX0" fmla="*/ 675982 w 4495136"/>
              <a:gd name="connsiteY0" fmla="*/ 3037682 h 3943081"/>
              <a:gd name="connsiteX1" fmla="*/ 625253 w 4495136"/>
              <a:gd name="connsiteY1" fmla="*/ 1624533 h 3943081"/>
              <a:gd name="connsiteX2" fmla="*/ 1171907 w 4495136"/>
              <a:gd name="connsiteY2" fmla="*/ 628803 h 3943081"/>
              <a:gd name="connsiteX3" fmla="*/ 1543303 w 4495136"/>
              <a:gd name="connsiteY3" fmla="*/ 188315 h 3943081"/>
              <a:gd name="connsiteX4" fmla="*/ 1953041 w 4495136"/>
              <a:gd name="connsiteY4" fmla="*/ 70500 h 3943081"/>
              <a:gd name="connsiteX5" fmla="*/ 2961045 w 4495136"/>
              <a:gd name="connsiteY5" fmla="*/ 47256 h 3943081"/>
              <a:gd name="connsiteX6" fmla="*/ 4021478 w 4495136"/>
              <a:gd name="connsiteY6" fmla="*/ 597793 h 3943081"/>
              <a:gd name="connsiteX7" fmla="*/ 4463171 w 4495136"/>
              <a:gd name="connsiteY7" fmla="*/ 394064 h 3943081"/>
              <a:gd name="connsiteX8" fmla="*/ 4451486 w 4495136"/>
              <a:gd name="connsiteY8" fmla="*/ 1379700 h 3943081"/>
              <a:gd name="connsiteX9" fmla="*/ 4312941 w 4495136"/>
              <a:gd name="connsiteY9" fmla="*/ 1532308 h 3943081"/>
              <a:gd name="connsiteX10" fmla="*/ 4458412 w 4495136"/>
              <a:gd name="connsiteY10" fmla="*/ 1546162 h 3943081"/>
              <a:gd name="connsiteX11" fmla="*/ 4457287 w 4495136"/>
              <a:gd name="connsiteY11" fmla="*/ 3936936 h 3943081"/>
              <a:gd name="connsiteX12" fmla="*/ 4192732 w 4495136"/>
              <a:gd name="connsiteY12" fmla="*/ 3939751 h 3943081"/>
              <a:gd name="connsiteX13" fmla="*/ 4001661 w 4495136"/>
              <a:gd name="connsiteY13" fmla="*/ 3785072 h 3943081"/>
              <a:gd name="connsiteX14" fmla="*/ 4051453 w 4495136"/>
              <a:gd name="connsiteY14" fmla="*/ 3940394 h 3943081"/>
              <a:gd name="connsiteX15" fmla="*/ 1500467 w 4495136"/>
              <a:gd name="connsiteY15" fmla="*/ 3942999 h 3943081"/>
              <a:gd name="connsiteX16" fmla="*/ 1576459 w 4495136"/>
              <a:gd name="connsiteY16" fmla="*/ 3760511 h 3943081"/>
              <a:gd name="connsiteX17" fmla="*/ 1248913 w 4495136"/>
              <a:gd name="connsiteY17" fmla="*/ 3940620 h 3943081"/>
              <a:gd name="connsiteX18" fmla="*/ 45340 w 4495136"/>
              <a:gd name="connsiteY18" fmla="*/ 3942566 h 3943081"/>
              <a:gd name="connsiteX19" fmla="*/ 675982 w 4495136"/>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234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143828 h 4049227"/>
              <a:gd name="connsiteX1" fmla="*/ 625253 w 4463171"/>
              <a:gd name="connsiteY1" fmla="*/ 1730679 h 4049227"/>
              <a:gd name="connsiteX2" fmla="*/ 1171907 w 4463171"/>
              <a:gd name="connsiteY2" fmla="*/ 734949 h 4049227"/>
              <a:gd name="connsiteX3" fmla="*/ 1543303 w 4463171"/>
              <a:gd name="connsiteY3" fmla="*/ 294461 h 4049227"/>
              <a:gd name="connsiteX4" fmla="*/ 1953041 w 4463171"/>
              <a:gd name="connsiteY4" fmla="*/ 176646 h 4049227"/>
              <a:gd name="connsiteX5" fmla="*/ 2961045 w 4463171"/>
              <a:gd name="connsiteY5" fmla="*/ 153402 h 4049227"/>
              <a:gd name="connsiteX6" fmla="*/ 4021478 w 4463171"/>
              <a:gd name="connsiteY6" fmla="*/ 713039 h 4049227"/>
              <a:gd name="connsiteX7" fmla="*/ 4463171 w 4463171"/>
              <a:gd name="connsiteY7" fmla="*/ 500210 h 4049227"/>
              <a:gd name="connsiteX8" fmla="*/ 4451486 w 4463171"/>
              <a:gd name="connsiteY8" fmla="*/ 1485846 h 4049227"/>
              <a:gd name="connsiteX9" fmla="*/ 4312941 w 4463171"/>
              <a:gd name="connsiteY9" fmla="*/ 1638454 h 4049227"/>
              <a:gd name="connsiteX10" fmla="*/ 4458412 w 4463171"/>
              <a:gd name="connsiteY10" fmla="*/ 1652308 h 4049227"/>
              <a:gd name="connsiteX11" fmla="*/ 4457287 w 4463171"/>
              <a:gd name="connsiteY11" fmla="*/ 4043082 h 4049227"/>
              <a:gd name="connsiteX12" fmla="*/ 4192732 w 4463171"/>
              <a:gd name="connsiteY12" fmla="*/ 4045897 h 4049227"/>
              <a:gd name="connsiteX13" fmla="*/ 4001661 w 4463171"/>
              <a:gd name="connsiteY13" fmla="*/ 3891218 h 4049227"/>
              <a:gd name="connsiteX14" fmla="*/ 4051453 w 4463171"/>
              <a:gd name="connsiteY14" fmla="*/ 4046540 h 4049227"/>
              <a:gd name="connsiteX15" fmla="*/ 1500467 w 4463171"/>
              <a:gd name="connsiteY15" fmla="*/ 4049145 h 4049227"/>
              <a:gd name="connsiteX16" fmla="*/ 1576459 w 4463171"/>
              <a:gd name="connsiteY16" fmla="*/ 3866657 h 4049227"/>
              <a:gd name="connsiteX17" fmla="*/ 1248913 w 4463171"/>
              <a:gd name="connsiteY17" fmla="*/ 4046766 h 4049227"/>
              <a:gd name="connsiteX18" fmla="*/ 45340 w 4463171"/>
              <a:gd name="connsiteY18" fmla="*/ 4048712 h 4049227"/>
              <a:gd name="connsiteX19" fmla="*/ 675982 w 4463171"/>
              <a:gd name="connsiteY19" fmla="*/ 3143828 h 4049227"/>
              <a:gd name="connsiteX0" fmla="*/ 675982 w 4463171"/>
              <a:gd name="connsiteY0" fmla="*/ 3637517 h 4542916"/>
              <a:gd name="connsiteX1" fmla="*/ 625253 w 4463171"/>
              <a:gd name="connsiteY1" fmla="*/ 2224368 h 4542916"/>
              <a:gd name="connsiteX2" fmla="*/ 1171907 w 4463171"/>
              <a:gd name="connsiteY2" fmla="*/ 1228638 h 4542916"/>
              <a:gd name="connsiteX3" fmla="*/ 1543303 w 4463171"/>
              <a:gd name="connsiteY3" fmla="*/ 788150 h 4542916"/>
              <a:gd name="connsiteX4" fmla="*/ 1953041 w 4463171"/>
              <a:gd name="connsiteY4" fmla="*/ 670335 h 4542916"/>
              <a:gd name="connsiteX5" fmla="*/ 2961045 w 4463171"/>
              <a:gd name="connsiteY5" fmla="*/ 647091 h 4542916"/>
              <a:gd name="connsiteX6" fmla="*/ 4021478 w 4463171"/>
              <a:gd name="connsiteY6" fmla="*/ 1206728 h 4542916"/>
              <a:gd name="connsiteX7" fmla="*/ 4463171 w 4463171"/>
              <a:gd name="connsiteY7" fmla="*/ 993899 h 4542916"/>
              <a:gd name="connsiteX8" fmla="*/ 4451486 w 4463171"/>
              <a:gd name="connsiteY8" fmla="*/ 1979535 h 4542916"/>
              <a:gd name="connsiteX9" fmla="*/ 4312941 w 4463171"/>
              <a:gd name="connsiteY9" fmla="*/ 2132143 h 4542916"/>
              <a:gd name="connsiteX10" fmla="*/ 4458412 w 4463171"/>
              <a:gd name="connsiteY10" fmla="*/ 2145997 h 4542916"/>
              <a:gd name="connsiteX11" fmla="*/ 4457287 w 4463171"/>
              <a:gd name="connsiteY11" fmla="*/ 4536771 h 4542916"/>
              <a:gd name="connsiteX12" fmla="*/ 4192732 w 4463171"/>
              <a:gd name="connsiteY12" fmla="*/ 4539586 h 4542916"/>
              <a:gd name="connsiteX13" fmla="*/ 4001661 w 4463171"/>
              <a:gd name="connsiteY13" fmla="*/ 4384907 h 4542916"/>
              <a:gd name="connsiteX14" fmla="*/ 4051453 w 4463171"/>
              <a:gd name="connsiteY14" fmla="*/ 4540229 h 4542916"/>
              <a:gd name="connsiteX15" fmla="*/ 1500467 w 4463171"/>
              <a:gd name="connsiteY15" fmla="*/ 4542834 h 4542916"/>
              <a:gd name="connsiteX16" fmla="*/ 1576459 w 4463171"/>
              <a:gd name="connsiteY16" fmla="*/ 4360346 h 4542916"/>
              <a:gd name="connsiteX17" fmla="*/ 1248913 w 4463171"/>
              <a:gd name="connsiteY17" fmla="*/ 4540455 h 4542916"/>
              <a:gd name="connsiteX18" fmla="*/ 45340 w 4463171"/>
              <a:gd name="connsiteY18" fmla="*/ 4542401 h 4542916"/>
              <a:gd name="connsiteX19" fmla="*/ 675982 w 4463171"/>
              <a:gd name="connsiteY19" fmla="*/ 3637517 h 4542916"/>
              <a:gd name="connsiteX0" fmla="*/ 675982 w 4463171"/>
              <a:gd name="connsiteY0" fmla="*/ 4017648 h 4923047"/>
              <a:gd name="connsiteX1" fmla="*/ 625253 w 4463171"/>
              <a:gd name="connsiteY1" fmla="*/ 2604499 h 4923047"/>
              <a:gd name="connsiteX2" fmla="*/ 1171907 w 4463171"/>
              <a:gd name="connsiteY2" fmla="*/ 1608769 h 4923047"/>
              <a:gd name="connsiteX3" fmla="*/ 1543303 w 4463171"/>
              <a:gd name="connsiteY3" fmla="*/ 1168281 h 4923047"/>
              <a:gd name="connsiteX4" fmla="*/ 1953041 w 4463171"/>
              <a:gd name="connsiteY4" fmla="*/ 1050466 h 4923047"/>
              <a:gd name="connsiteX5" fmla="*/ 2961045 w 4463171"/>
              <a:gd name="connsiteY5" fmla="*/ 1027222 h 4923047"/>
              <a:gd name="connsiteX6" fmla="*/ 4021478 w 4463171"/>
              <a:gd name="connsiteY6" fmla="*/ 1586859 h 4923047"/>
              <a:gd name="connsiteX7" fmla="*/ 4463171 w 4463171"/>
              <a:gd name="connsiteY7" fmla="*/ 1374030 h 4923047"/>
              <a:gd name="connsiteX8" fmla="*/ 4451486 w 4463171"/>
              <a:gd name="connsiteY8" fmla="*/ 2359666 h 4923047"/>
              <a:gd name="connsiteX9" fmla="*/ 4312941 w 4463171"/>
              <a:gd name="connsiteY9" fmla="*/ 2512274 h 4923047"/>
              <a:gd name="connsiteX10" fmla="*/ 4458412 w 4463171"/>
              <a:gd name="connsiteY10" fmla="*/ 2526128 h 4923047"/>
              <a:gd name="connsiteX11" fmla="*/ 4457287 w 4463171"/>
              <a:gd name="connsiteY11" fmla="*/ 4916902 h 4923047"/>
              <a:gd name="connsiteX12" fmla="*/ 4192732 w 4463171"/>
              <a:gd name="connsiteY12" fmla="*/ 4919717 h 4923047"/>
              <a:gd name="connsiteX13" fmla="*/ 4001661 w 4463171"/>
              <a:gd name="connsiteY13" fmla="*/ 4765038 h 4923047"/>
              <a:gd name="connsiteX14" fmla="*/ 4051453 w 4463171"/>
              <a:gd name="connsiteY14" fmla="*/ 4920360 h 4923047"/>
              <a:gd name="connsiteX15" fmla="*/ 1500467 w 4463171"/>
              <a:gd name="connsiteY15" fmla="*/ 4922965 h 4923047"/>
              <a:gd name="connsiteX16" fmla="*/ 1576459 w 4463171"/>
              <a:gd name="connsiteY16" fmla="*/ 4740477 h 4923047"/>
              <a:gd name="connsiteX17" fmla="*/ 1248913 w 4463171"/>
              <a:gd name="connsiteY17" fmla="*/ 4920586 h 4923047"/>
              <a:gd name="connsiteX18" fmla="*/ 45340 w 4463171"/>
              <a:gd name="connsiteY18" fmla="*/ 4922532 h 4923047"/>
              <a:gd name="connsiteX19" fmla="*/ 675982 w 4463171"/>
              <a:gd name="connsiteY19" fmla="*/ 4017648 h 4923047"/>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068539 h 4973938"/>
              <a:gd name="connsiteX1" fmla="*/ 625253 w 4463171"/>
              <a:gd name="connsiteY1" fmla="*/ 2655390 h 4973938"/>
              <a:gd name="connsiteX2" fmla="*/ 1171907 w 4463171"/>
              <a:gd name="connsiteY2" fmla="*/ 1659660 h 4973938"/>
              <a:gd name="connsiteX3" fmla="*/ 1543303 w 4463171"/>
              <a:gd name="connsiteY3" fmla="*/ 1219172 h 4973938"/>
              <a:gd name="connsiteX4" fmla="*/ 1953041 w 4463171"/>
              <a:gd name="connsiteY4" fmla="*/ 1101357 h 4973938"/>
              <a:gd name="connsiteX5" fmla="*/ 2961045 w 4463171"/>
              <a:gd name="connsiteY5" fmla="*/ 1078113 h 4973938"/>
              <a:gd name="connsiteX6" fmla="*/ 4021478 w 4463171"/>
              <a:gd name="connsiteY6" fmla="*/ 1637750 h 4973938"/>
              <a:gd name="connsiteX7" fmla="*/ 4463171 w 4463171"/>
              <a:gd name="connsiteY7" fmla="*/ 1424921 h 4973938"/>
              <a:gd name="connsiteX8" fmla="*/ 4451486 w 4463171"/>
              <a:gd name="connsiteY8" fmla="*/ 2410557 h 4973938"/>
              <a:gd name="connsiteX9" fmla="*/ 4312941 w 4463171"/>
              <a:gd name="connsiteY9" fmla="*/ 2563165 h 4973938"/>
              <a:gd name="connsiteX10" fmla="*/ 4458412 w 4463171"/>
              <a:gd name="connsiteY10" fmla="*/ 2577019 h 4973938"/>
              <a:gd name="connsiteX11" fmla="*/ 4457287 w 4463171"/>
              <a:gd name="connsiteY11" fmla="*/ 4967793 h 4973938"/>
              <a:gd name="connsiteX12" fmla="*/ 4192732 w 4463171"/>
              <a:gd name="connsiteY12" fmla="*/ 4970608 h 4973938"/>
              <a:gd name="connsiteX13" fmla="*/ 4001661 w 4463171"/>
              <a:gd name="connsiteY13" fmla="*/ 4815929 h 4973938"/>
              <a:gd name="connsiteX14" fmla="*/ 4051453 w 4463171"/>
              <a:gd name="connsiteY14" fmla="*/ 4971251 h 4973938"/>
              <a:gd name="connsiteX15" fmla="*/ 1500467 w 4463171"/>
              <a:gd name="connsiteY15" fmla="*/ 4973856 h 4973938"/>
              <a:gd name="connsiteX16" fmla="*/ 1576459 w 4463171"/>
              <a:gd name="connsiteY16" fmla="*/ 4791368 h 4973938"/>
              <a:gd name="connsiteX17" fmla="*/ 1248913 w 4463171"/>
              <a:gd name="connsiteY17" fmla="*/ 4971477 h 4973938"/>
              <a:gd name="connsiteX18" fmla="*/ 45340 w 4463171"/>
              <a:gd name="connsiteY18" fmla="*/ 4973423 h 4973938"/>
              <a:gd name="connsiteX19" fmla="*/ 675982 w 4463171"/>
              <a:gd name="connsiteY19" fmla="*/ 4068539 h 4973938"/>
              <a:gd name="connsiteX0" fmla="*/ 675982 w 4463171"/>
              <a:gd name="connsiteY0" fmla="*/ 4065604 h 4971003"/>
              <a:gd name="connsiteX1" fmla="*/ 625253 w 4463171"/>
              <a:gd name="connsiteY1" fmla="*/ 2652455 h 4971003"/>
              <a:gd name="connsiteX2" fmla="*/ 1171907 w 4463171"/>
              <a:gd name="connsiteY2" fmla="*/ 1656725 h 4971003"/>
              <a:gd name="connsiteX3" fmla="*/ 1543303 w 4463171"/>
              <a:gd name="connsiteY3" fmla="*/ 1216237 h 4971003"/>
              <a:gd name="connsiteX4" fmla="*/ 1953041 w 4463171"/>
              <a:gd name="connsiteY4" fmla="*/ 1098422 h 4971003"/>
              <a:gd name="connsiteX5" fmla="*/ 2947397 w 4463171"/>
              <a:gd name="connsiteY5" fmla="*/ 1079727 h 4971003"/>
              <a:gd name="connsiteX6" fmla="*/ 4021478 w 4463171"/>
              <a:gd name="connsiteY6" fmla="*/ 1634815 h 4971003"/>
              <a:gd name="connsiteX7" fmla="*/ 4463171 w 4463171"/>
              <a:gd name="connsiteY7" fmla="*/ 1421986 h 4971003"/>
              <a:gd name="connsiteX8" fmla="*/ 4451486 w 4463171"/>
              <a:gd name="connsiteY8" fmla="*/ 2407622 h 4971003"/>
              <a:gd name="connsiteX9" fmla="*/ 4312941 w 4463171"/>
              <a:gd name="connsiteY9" fmla="*/ 2560230 h 4971003"/>
              <a:gd name="connsiteX10" fmla="*/ 4458412 w 4463171"/>
              <a:gd name="connsiteY10" fmla="*/ 2574084 h 4971003"/>
              <a:gd name="connsiteX11" fmla="*/ 4457287 w 4463171"/>
              <a:gd name="connsiteY11" fmla="*/ 4964858 h 4971003"/>
              <a:gd name="connsiteX12" fmla="*/ 4192732 w 4463171"/>
              <a:gd name="connsiteY12" fmla="*/ 4967673 h 4971003"/>
              <a:gd name="connsiteX13" fmla="*/ 4001661 w 4463171"/>
              <a:gd name="connsiteY13" fmla="*/ 4812994 h 4971003"/>
              <a:gd name="connsiteX14" fmla="*/ 4051453 w 4463171"/>
              <a:gd name="connsiteY14" fmla="*/ 4968316 h 4971003"/>
              <a:gd name="connsiteX15" fmla="*/ 1500467 w 4463171"/>
              <a:gd name="connsiteY15" fmla="*/ 4970921 h 4971003"/>
              <a:gd name="connsiteX16" fmla="*/ 1576459 w 4463171"/>
              <a:gd name="connsiteY16" fmla="*/ 4788433 h 4971003"/>
              <a:gd name="connsiteX17" fmla="*/ 1248913 w 4463171"/>
              <a:gd name="connsiteY17" fmla="*/ 4968542 h 4971003"/>
              <a:gd name="connsiteX18" fmla="*/ 45340 w 4463171"/>
              <a:gd name="connsiteY18" fmla="*/ 4970488 h 4971003"/>
              <a:gd name="connsiteX19" fmla="*/ 675982 w 4463171"/>
              <a:gd name="connsiteY19" fmla="*/ 4065604 h 4971003"/>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434546 h 5339945"/>
              <a:gd name="connsiteX1" fmla="*/ 625253 w 4463171"/>
              <a:gd name="connsiteY1" fmla="*/ 3021397 h 5339945"/>
              <a:gd name="connsiteX2" fmla="*/ 1171907 w 4463171"/>
              <a:gd name="connsiteY2" fmla="*/ 2025667 h 5339945"/>
              <a:gd name="connsiteX3" fmla="*/ 1543303 w 4463171"/>
              <a:gd name="connsiteY3" fmla="*/ 1585179 h 5339945"/>
              <a:gd name="connsiteX4" fmla="*/ 1953041 w 4463171"/>
              <a:gd name="connsiteY4" fmla="*/ 1467364 h 5339945"/>
              <a:gd name="connsiteX5" fmla="*/ 2947397 w 4463171"/>
              <a:gd name="connsiteY5" fmla="*/ 1448669 h 5339945"/>
              <a:gd name="connsiteX6" fmla="*/ 4021478 w 4463171"/>
              <a:gd name="connsiteY6" fmla="*/ 2003757 h 5339945"/>
              <a:gd name="connsiteX7" fmla="*/ 4463171 w 4463171"/>
              <a:gd name="connsiteY7" fmla="*/ 1790928 h 5339945"/>
              <a:gd name="connsiteX8" fmla="*/ 4451486 w 4463171"/>
              <a:gd name="connsiteY8" fmla="*/ 2776564 h 5339945"/>
              <a:gd name="connsiteX9" fmla="*/ 4312941 w 4463171"/>
              <a:gd name="connsiteY9" fmla="*/ 2929172 h 5339945"/>
              <a:gd name="connsiteX10" fmla="*/ 4458412 w 4463171"/>
              <a:gd name="connsiteY10" fmla="*/ 2943026 h 5339945"/>
              <a:gd name="connsiteX11" fmla="*/ 4457287 w 4463171"/>
              <a:gd name="connsiteY11" fmla="*/ 5333800 h 5339945"/>
              <a:gd name="connsiteX12" fmla="*/ 4192732 w 4463171"/>
              <a:gd name="connsiteY12" fmla="*/ 5336615 h 5339945"/>
              <a:gd name="connsiteX13" fmla="*/ 4001661 w 4463171"/>
              <a:gd name="connsiteY13" fmla="*/ 5181936 h 5339945"/>
              <a:gd name="connsiteX14" fmla="*/ 4051453 w 4463171"/>
              <a:gd name="connsiteY14" fmla="*/ 5337258 h 5339945"/>
              <a:gd name="connsiteX15" fmla="*/ 1500467 w 4463171"/>
              <a:gd name="connsiteY15" fmla="*/ 5339863 h 5339945"/>
              <a:gd name="connsiteX16" fmla="*/ 1576459 w 4463171"/>
              <a:gd name="connsiteY16" fmla="*/ 5157375 h 5339945"/>
              <a:gd name="connsiteX17" fmla="*/ 1248913 w 4463171"/>
              <a:gd name="connsiteY17" fmla="*/ 5337484 h 5339945"/>
              <a:gd name="connsiteX18" fmla="*/ 45340 w 4463171"/>
              <a:gd name="connsiteY18" fmla="*/ 5339430 h 5339945"/>
              <a:gd name="connsiteX19" fmla="*/ 675982 w 4463171"/>
              <a:gd name="connsiteY19" fmla="*/ 4434546 h 5339945"/>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3041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849749 w 4636938"/>
              <a:gd name="connsiteY0" fmla="*/ 4446490 h 5351889"/>
              <a:gd name="connsiteX1" fmla="*/ 799020 w 4636938"/>
              <a:gd name="connsiteY1" fmla="*/ 3033341 h 5351889"/>
              <a:gd name="connsiteX2" fmla="*/ 1354773 w 4636938"/>
              <a:gd name="connsiteY2" fmla="*/ 2037611 h 5351889"/>
              <a:gd name="connsiteX3" fmla="*/ 1717070 w 4636938"/>
              <a:gd name="connsiteY3" fmla="*/ 1597123 h 5351889"/>
              <a:gd name="connsiteX4" fmla="*/ 2131357 w 4636938"/>
              <a:gd name="connsiteY4" fmla="*/ 1479308 h 5351889"/>
              <a:gd name="connsiteX5" fmla="*/ 3121164 w 4636938"/>
              <a:gd name="connsiteY5" fmla="*/ 1460613 h 5351889"/>
              <a:gd name="connsiteX6" fmla="*/ 4195245 w 4636938"/>
              <a:gd name="connsiteY6" fmla="*/ 2015701 h 5351889"/>
              <a:gd name="connsiteX7" fmla="*/ 4636938 w 4636938"/>
              <a:gd name="connsiteY7" fmla="*/ 1802872 h 5351889"/>
              <a:gd name="connsiteX8" fmla="*/ 4625253 w 4636938"/>
              <a:gd name="connsiteY8" fmla="*/ 2788508 h 5351889"/>
              <a:gd name="connsiteX9" fmla="*/ 4486708 w 4636938"/>
              <a:gd name="connsiteY9" fmla="*/ 2941116 h 5351889"/>
              <a:gd name="connsiteX10" fmla="*/ 4632179 w 4636938"/>
              <a:gd name="connsiteY10" fmla="*/ 2954970 h 5351889"/>
              <a:gd name="connsiteX11" fmla="*/ 4631054 w 4636938"/>
              <a:gd name="connsiteY11" fmla="*/ 5345744 h 5351889"/>
              <a:gd name="connsiteX12" fmla="*/ 4366499 w 4636938"/>
              <a:gd name="connsiteY12" fmla="*/ 5348559 h 5351889"/>
              <a:gd name="connsiteX13" fmla="*/ 4175428 w 4636938"/>
              <a:gd name="connsiteY13" fmla="*/ 5193880 h 5351889"/>
              <a:gd name="connsiteX14" fmla="*/ 4225220 w 4636938"/>
              <a:gd name="connsiteY14" fmla="*/ 5349202 h 5351889"/>
              <a:gd name="connsiteX15" fmla="*/ 1674234 w 4636938"/>
              <a:gd name="connsiteY15" fmla="*/ 5351807 h 5351889"/>
              <a:gd name="connsiteX16" fmla="*/ 1750226 w 4636938"/>
              <a:gd name="connsiteY16" fmla="*/ 5169319 h 5351889"/>
              <a:gd name="connsiteX17" fmla="*/ 1422680 w 4636938"/>
              <a:gd name="connsiteY17" fmla="*/ 5349428 h 5351889"/>
              <a:gd name="connsiteX18" fmla="*/ 219107 w 4636938"/>
              <a:gd name="connsiteY18" fmla="*/ 5351374 h 5351889"/>
              <a:gd name="connsiteX19" fmla="*/ 849749 w 4636938"/>
              <a:gd name="connsiteY19" fmla="*/ 4446490 h 5351889"/>
              <a:gd name="connsiteX0" fmla="*/ 1170230 w 4957419"/>
              <a:gd name="connsiteY0" fmla="*/ 4446490 h 5351889"/>
              <a:gd name="connsiteX1" fmla="*/ 1119501 w 4957419"/>
              <a:gd name="connsiteY1" fmla="*/ 3033341 h 5351889"/>
              <a:gd name="connsiteX2" fmla="*/ 1675254 w 4957419"/>
              <a:gd name="connsiteY2" fmla="*/ 2037611 h 5351889"/>
              <a:gd name="connsiteX3" fmla="*/ 2037551 w 4957419"/>
              <a:gd name="connsiteY3" fmla="*/ 1597123 h 5351889"/>
              <a:gd name="connsiteX4" fmla="*/ 2451838 w 4957419"/>
              <a:gd name="connsiteY4" fmla="*/ 1479308 h 5351889"/>
              <a:gd name="connsiteX5" fmla="*/ 3441645 w 4957419"/>
              <a:gd name="connsiteY5" fmla="*/ 1460613 h 5351889"/>
              <a:gd name="connsiteX6" fmla="*/ 4515726 w 4957419"/>
              <a:gd name="connsiteY6" fmla="*/ 2015701 h 5351889"/>
              <a:gd name="connsiteX7" fmla="*/ 4957419 w 4957419"/>
              <a:gd name="connsiteY7" fmla="*/ 1802872 h 5351889"/>
              <a:gd name="connsiteX8" fmla="*/ 4945734 w 4957419"/>
              <a:gd name="connsiteY8" fmla="*/ 2788508 h 5351889"/>
              <a:gd name="connsiteX9" fmla="*/ 4807189 w 4957419"/>
              <a:gd name="connsiteY9" fmla="*/ 2941116 h 5351889"/>
              <a:gd name="connsiteX10" fmla="*/ 4952660 w 4957419"/>
              <a:gd name="connsiteY10" fmla="*/ 2954970 h 5351889"/>
              <a:gd name="connsiteX11" fmla="*/ 4951535 w 4957419"/>
              <a:gd name="connsiteY11" fmla="*/ 5345744 h 5351889"/>
              <a:gd name="connsiteX12" fmla="*/ 4686980 w 4957419"/>
              <a:gd name="connsiteY12" fmla="*/ 5348559 h 5351889"/>
              <a:gd name="connsiteX13" fmla="*/ 4495909 w 4957419"/>
              <a:gd name="connsiteY13" fmla="*/ 5193880 h 5351889"/>
              <a:gd name="connsiteX14" fmla="*/ 4545701 w 4957419"/>
              <a:gd name="connsiteY14" fmla="*/ 5349202 h 5351889"/>
              <a:gd name="connsiteX15" fmla="*/ 1994715 w 4957419"/>
              <a:gd name="connsiteY15" fmla="*/ 5351807 h 5351889"/>
              <a:gd name="connsiteX16" fmla="*/ 2070707 w 4957419"/>
              <a:gd name="connsiteY16" fmla="*/ 5169319 h 5351889"/>
              <a:gd name="connsiteX17" fmla="*/ 1743161 w 4957419"/>
              <a:gd name="connsiteY17" fmla="*/ 5349428 h 5351889"/>
              <a:gd name="connsiteX18" fmla="*/ 539588 w 4957419"/>
              <a:gd name="connsiteY18" fmla="*/ 5351374 h 5351889"/>
              <a:gd name="connsiteX19" fmla="*/ 1170230 w 4957419"/>
              <a:gd name="connsiteY19" fmla="*/ 4446490 h 5351889"/>
              <a:gd name="connsiteX0" fmla="*/ 975020 w 4762209"/>
              <a:gd name="connsiteY0" fmla="*/ 4446490 h 5351889"/>
              <a:gd name="connsiteX1" fmla="*/ 924291 w 4762209"/>
              <a:gd name="connsiteY1" fmla="*/ 3033341 h 5351889"/>
              <a:gd name="connsiteX2" fmla="*/ 1480044 w 4762209"/>
              <a:gd name="connsiteY2" fmla="*/ 2037611 h 5351889"/>
              <a:gd name="connsiteX3" fmla="*/ 1842341 w 4762209"/>
              <a:gd name="connsiteY3" fmla="*/ 1597123 h 5351889"/>
              <a:gd name="connsiteX4" fmla="*/ 2256628 w 4762209"/>
              <a:gd name="connsiteY4" fmla="*/ 1479308 h 5351889"/>
              <a:gd name="connsiteX5" fmla="*/ 3246435 w 4762209"/>
              <a:gd name="connsiteY5" fmla="*/ 1460613 h 5351889"/>
              <a:gd name="connsiteX6" fmla="*/ 4320516 w 4762209"/>
              <a:gd name="connsiteY6" fmla="*/ 2015701 h 5351889"/>
              <a:gd name="connsiteX7" fmla="*/ 4762209 w 4762209"/>
              <a:gd name="connsiteY7" fmla="*/ 1802872 h 5351889"/>
              <a:gd name="connsiteX8" fmla="*/ 4750524 w 4762209"/>
              <a:gd name="connsiteY8" fmla="*/ 2788508 h 5351889"/>
              <a:gd name="connsiteX9" fmla="*/ 4611979 w 4762209"/>
              <a:gd name="connsiteY9" fmla="*/ 2941116 h 5351889"/>
              <a:gd name="connsiteX10" fmla="*/ 4757450 w 4762209"/>
              <a:gd name="connsiteY10" fmla="*/ 2954970 h 5351889"/>
              <a:gd name="connsiteX11" fmla="*/ 4756325 w 4762209"/>
              <a:gd name="connsiteY11" fmla="*/ 5345744 h 5351889"/>
              <a:gd name="connsiteX12" fmla="*/ 4491770 w 4762209"/>
              <a:gd name="connsiteY12" fmla="*/ 5348559 h 5351889"/>
              <a:gd name="connsiteX13" fmla="*/ 4300699 w 4762209"/>
              <a:gd name="connsiteY13" fmla="*/ 5193880 h 5351889"/>
              <a:gd name="connsiteX14" fmla="*/ 4350491 w 4762209"/>
              <a:gd name="connsiteY14" fmla="*/ 5349202 h 5351889"/>
              <a:gd name="connsiteX15" fmla="*/ 1799505 w 4762209"/>
              <a:gd name="connsiteY15" fmla="*/ 5351807 h 5351889"/>
              <a:gd name="connsiteX16" fmla="*/ 1875497 w 4762209"/>
              <a:gd name="connsiteY16" fmla="*/ 5169319 h 5351889"/>
              <a:gd name="connsiteX17" fmla="*/ 1547951 w 4762209"/>
              <a:gd name="connsiteY17" fmla="*/ 5349428 h 5351889"/>
              <a:gd name="connsiteX18" fmla="*/ 344378 w 4762209"/>
              <a:gd name="connsiteY18" fmla="*/ 5351374 h 5351889"/>
              <a:gd name="connsiteX19" fmla="*/ 975020 w 4762209"/>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1569976 w 5357165"/>
              <a:gd name="connsiteY0" fmla="*/ 4446490 h 5351889"/>
              <a:gd name="connsiteX1" fmla="*/ 1519247 w 5357165"/>
              <a:gd name="connsiteY1" fmla="*/ 3033341 h 5351889"/>
              <a:gd name="connsiteX2" fmla="*/ 2075000 w 5357165"/>
              <a:gd name="connsiteY2" fmla="*/ 2037611 h 5351889"/>
              <a:gd name="connsiteX3" fmla="*/ 2437297 w 5357165"/>
              <a:gd name="connsiteY3" fmla="*/ 1597123 h 5351889"/>
              <a:gd name="connsiteX4" fmla="*/ 2851584 w 5357165"/>
              <a:gd name="connsiteY4" fmla="*/ 1479308 h 5351889"/>
              <a:gd name="connsiteX5" fmla="*/ 3841391 w 5357165"/>
              <a:gd name="connsiteY5" fmla="*/ 1460613 h 5351889"/>
              <a:gd name="connsiteX6" fmla="*/ 4915472 w 5357165"/>
              <a:gd name="connsiteY6" fmla="*/ 2015701 h 5351889"/>
              <a:gd name="connsiteX7" fmla="*/ 5357165 w 5357165"/>
              <a:gd name="connsiteY7" fmla="*/ 1802872 h 5351889"/>
              <a:gd name="connsiteX8" fmla="*/ 5345480 w 5357165"/>
              <a:gd name="connsiteY8" fmla="*/ 2788508 h 5351889"/>
              <a:gd name="connsiteX9" fmla="*/ 5206935 w 5357165"/>
              <a:gd name="connsiteY9" fmla="*/ 2941116 h 5351889"/>
              <a:gd name="connsiteX10" fmla="*/ 5352406 w 5357165"/>
              <a:gd name="connsiteY10" fmla="*/ 2954970 h 5351889"/>
              <a:gd name="connsiteX11" fmla="*/ 5351281 w 5357165"/>
              <a:gd name="connsiteY11" fmla="*/ 5345744 h 5351889"/>
              <a:gd name="connsiteX12" fmla="*/ 5086726 w 5357165"/>
              <a:gd name="connsiteY12" fmla="*/ 5348559 h 5351889"/>
              <a:gd name="connsiteX13" fmla="*/ 4895655 w 5357165"/>
              <a:gd name="connsiteY13" fmla="*/ 5193880 h 5351889"/>
              <a:gd name="connsiteX14" fmla="*/ 4945447 w 5357165"/>
              <a:gd name="connsiteY14" fmla="*/ 5349202 h 5351889"/>
              <a:gd name="connsiteX15" fmla="*/ 2394461 w 5357165"/>
              <a:gd name="connsiteY15" fmla="*/ 5351807 h 5351889"/>
              <a:gd name="connsiteX16" fmla="*/ 2470453 w 5357165"/>
              <a:gd name="connsiteY16" fmla="*/ 5169319 h 5351889"/>
              <a:gd name="connsiteX17" fmla="*/ 2142907 w 5357165"/>
              <a:gd name="connsiteY17" fmla="*/ 5349428 h 5351889"/>
              <a:gd name="connsiteX18" fmla="*/ 939334 w 5357165"/>
              <a:gd name="connsiteY18" fmla="*/ 5351374 h 5351889"/>
              <a:gd name="connsiteX19" fmla="*/ 1569976 w 5357165"/>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942"/>
              <a:gd name="connsiteX1" fmla="*/ 1515788 w 5353706"/>
              <a:gd name="connsiteY1" fmla="*/ 3033341 h 5351942"/>
              <a:gd name="connsiteX2" fmla="*/ 2071541 w 5353706"/>
              <a:gd name="connsiteY2" fmla="*/ 2037611 h 5351942"/>
              <a:gd name="connsiteX3" fmla="*/ 2433838 w 5353706"/>
              <a:gd name="connsiteY3" fmla="*/ 1597123 h 5351942"/>
              <a:gd name="connsiteX4" fmla="*/ 2848125 w 5353706"/>
              <a:gd name="connsiteY4" fmla="*/ 1479308 h 5351942"/>
              <a:gd name="connsiteX5" fmla="*/ 3837932 w 5353706"/>
              <a:gd name="connsiteY5" fmla="*/ 1460613 h 5351942"/>
              <a:gd name="connsiteX6" fmla="*/ 4912013 w 5353706"/>
              <a:gd name="connsiteY6" fmla="*/ 2015701 h 5351942"/>
              <a:gd name="connsiteX7" fmla="*/ 5353706 w 5353706"/>
              <a:gd name="connsiteY7" fmla="*/ 1802872 h 5351942"/>
              <a:gd name="connsiteX8" fmla="*/ 5342021 w 5353706"/>
              <a:gd name="connsiteY8" fmla="*/ 2788508 h 5351942"/>
              <a:gd name="connsiteX9" fmla="*/ 5203476 w 5353706"/>
              <a:gd name="connsiteY9" fmla="*/ 2941116 h 5351942"/>
              <a:gd name="connsiteX10" fmla="*/ 5348947 w 5353706"/>
              <a:gd name="connsiteY10" fmla="*/ 2954970 h 5351942"/>
              <a:gd name="connsiteX11" fmla="*/ 5347822 w 5353706"/>
              <a:gd name="connsiteY11" fmla="*/ 5345744 h 5351942"/>
              <a:gd name="connsiteX12" fmla="*/ 5083267 w 5353706"/>
              <a:gd name="connsiteY12" fmla="*/ 5348559 h 5351942"/>
              <a:gd name="connsiteX13" fmla="*/ 4892196 w 5353706"/>
              <a:gd name="connsiteY13" fmla="*/ 5193880 h 5351942"/>
              <a:gd name="connsiteX14" fmla="*/ 4941988 w 5353706"/>
              <a:gd name="connsiteY14" fmla="*/ 5349202 h 5351942"/>
              <a:gd name="connsiteX15" fmla="*/ 2391002 w 5353706"/>
              <a:gd name="connsiteY15" fmla="*/ 5351807 h 5351942"/>
              <a:gd name="connsiteX16" fmla="*/ 2466994 w 5353706"/>
              <a:gd name="connsiteY16" fmla="*/ 5169319 h 5351942"/>
              <a:gd name="connsiteX17" fmla="*/ 2139448 w 5353706"/>
              <a:gd name="connsiteY17" fmla="*/ 5349428 h 5351942"/>
              <a:gd name="connsiteX18" fmla="*/ 935875 w 5353706"/>
              <a:gd name="connsiteY18" fmla="*/ 5351374 h 5351942"/>
              <a:gd name="connsiteX19" fmla="*/ 1566517 w 5353706"/>
              <a:gd name="connsiteY19" fmla="*/ 4446490 h 5351942"/>
              <a:gd name="connsiteX0" fmla="*/ 1566517 w 5353706"/>
              <a:gd name="connsiteY0" fmla="*/ 4446490 h 5351807"/>
              <a:gd name="connsiteX1" fmla="*/ 1515788 w 5353706"/>
              <a:gd name="connsiteY1" fmla="*/ 3033341 h 5351807"/>
              <a:gd name="connsiteX2" fmla="*/ 2071541 w 5353706"/>
              <a:gd name="connsiteY2" fmla="*/ 2037611 h 5351807"/>
              <a:gd name="connsiteX3" fmla="*/ 2433838 w 5353706"/>
              <a:gd name="connsiteY3" fmla="*/ 1597123 h 5351807"/>
              <a:gd name="connsiteX4" fmla="*/ 2848125 w 5353706"/>
              <a:gd name="connsiteY4" fmla="*/ 1479308 h 5351807"/>
              <a:gd name="connsiteX5" fmla="*/ 3837932 w 5353706"/>
              <a:gd name="connsiteY5" fmla="*/ 1460613 h 5351807"/>
              <a:gd name="connsiteX6" fmla="*/ 4912013 w 5353706"/>
              <a:gd name="connsiteY6" fmla="*/ 2015701 h 5351807"/>
              <a:gd name="connsiteX7" fmla="*/ 5353706 w 5353706"/>
              <a:gd name="connsiteY7" fmla="*/ 1802872 h 5351807"/>
              <a:gd name="connsiteX8" fmla="*/ 5342021 w 5353706"/>
              <a:gd name="connsiteY8" fmla="*/ 2788508 h 5351807"/>
              <a:gd name="connsiteX9" fmla="*/ 5203476 w 5353706"/>
              <a:gd name="connsiteY9" fmla="*/ 2941116 h 5351807"/>
              <a:gd name="connsiteX10" fmla="*/ 5348947 w 5353706"/>
              <a:gd name="connsiteY10" fmla="*/ 2954970 h 5351807"/>
              <a:gd name="connsiteX11" fmla="*/ 5347822 w 5353706"/>
              <a:gd name="connsiteY11" fmla="*/ 5345744 h 5351807"/>
              <a:gd name="connsiteX12" fmla="*/ 5083267 w 5353706"/>
              <a:gd name="connsiteY12" fmla="*/ 5348559 h 5351807"/>
              <a:gd name="connsiteX13" fmla="*/ 4892196 w 5353706"/>
              <a:gd name="connsiteY13" fmla="*/ 5193880 h 5351807"/>
              <a:gd name="connsiteX14" fmla="*/ 4941988 w 5353706"/>
              <a:gd name="connsiteY14" fmla="*/ 5349202 h 5351807"/>
              <a:gd name="connsiteX15" fmla="*/ 2391002 w 5353706"/>
              <a:gd name="connsiteY15" fmla="*/ 5351807 h 5351807"/>
              <a:gd name="connsiteX16" fmla="*/ 2466994 w 5353706"/>
              <a:gd name="connsiteY16" fmla="*/ 5169319 h 5351807"/>
              <a:gd name="connsiteX17" fmla="*/ 2139448 w 5353706"/>
              <a:gd name="connsiteY17" fmla="*/ 5349428 h 5351807"/>
              <a:gd name="connsiteX18" fmla="*/ 935875 w 5353706"/>
              <a:gd name="connsiteY18" fmla="*/ 5351374 h 5351807"/>
              <a:gd name="connsiteX19" fmla="*/ 1566517 w 5353706"/>
              <a:gd name="connsiteY19" fmla="*/ 4446490 h 5351807"/>
              <a:gd name="connsiteX0" fmla="*/ 1566517 w 5353706"/>
              <a:gd name="connsiteY0" fmla="*/ 4719531 h 5624848"/>
              <a:gd name="connsiteX1" fmla="*/ 1515788 w 5353706"/>
              <a:gd name="connsiteY1" fmla="*/ 3306382 h 5624848"/>
              <a:gd name="connsiteX2" fmla="*/ 2071541 w 5353706"/>
              <a:gd name="connsiteY2" fmla="*/ 2310652 h 5624848"/>
              <a:gd name="connsiteX3" fmla="*/ 1851332 w 5353706"/>
              <a:gd name="connsiteY3" fmla="*/ 908351 h 5624848"/>
              <a:gd name="connsiteX4" fmla="*/ 2848125 w 5353706"/>
              <a:gd name="connsiteY4" fmla="*/ 1752349 h 5624848"/>
              <a:gd name="connsiteX5" fmla="*/ 3837932 w 5353706"/>
              <a:gd name="connsiteY5" fmla="*/ 1733654 h 5624848"/>
              <a:gd name="connsiteX6" fmla="*/ 4912013 w 5353706"/>
              <a:gd name="connsiteY6" fmla="*/ 2288742 h 5624848"/>
              <a:gd name="connsiteX7" fmla="*/ 5353706 w 5353706"/>
              <a:gd name="connsiteY7" fmla="*/ 2075913 h 5624848"/>
              <a:gd name="connsiteX8" fmla="*/ 5342021 w 5353706"/>
              <a:gd name="connsiteY8" fmla="*/ 3061549 h 5624848"/>
              <a:gd name="connsiteX9" fmla="*/ 5203476 w 5353706"/>
              <a:gd name="connsiteY9" fmla="*/ 3214157 h 5624848"/>
              <a:gd name="connsiteX10" fmla="*/ 5348947 w 5353706"/>
              <a:gd name="connsiteY10" fmla="*/ 3228011 h 5624848"/>
              <a:gd name="connsiteX11" fmla="*/ 5347822 w 5353706"/>
              <a:gd name="connsiteY11" fmla="*/ 5618785 h 5624848"/>
              <a:gd name="connsiteX12" fmla="*/ 5083267 w 5353706"/>
              <a:gd name="connsiteY12" fmla="*/ 5621600 h 5624848"/>
              <a:gd name="connsiteX13" fmla="*/ 4892196 w 5353706"/>
              <a:gd name="connsiteY13" fmla="*/ 5466921 h 5624848"/>
              <a:gd name="connsiteX14" fmla="*/ 4941988 w 5353706"/>
              <a:gd name="connsiteY14" fmla="*/ 5622243 h 5624848"/>
              <a:gd name="connsiteX15" fmla="*/ 2391002 w 5353706"/>
              <a:gd name="connsiteY15" fmla="*/ 5624848 h 5624848"/>
              <a:gd name="connsiteX16" fmla="*/ 2466994 w 5353706"/>
              <a:gd name="connsiteY16" fmla="*/ 5442360 h 5624848"/>
              <a:gd name="connsiteX17" fmla="*/ 2139448 w 5353706"/>
              <a:gd name="connsiteY17" fmla="*/ 5622469 h 5624848"/>
              <a:gd name="connsiteX18" fmla="*/ 935875 w 5353706"/>
              <a:gd name="connsiteY18" fmla="*/ 5624415 h 5624848"/>
              <a:gd name="connsiteX19" fmla="*/ 1566517 w 5353706"/>
              <a:gd name="connsiteY19" fmla="*/ 4719531 h 5624848"/>
              <a:gd name="connsiteX0" fmla="*/ 1566517 w 5353706"/>
              <a:gd name="connsiteY0" fmla="*/ 4446491 h 5351808"/>
              <a:gd name="connsiteX1" fmla="*/ 1515788 w 5353706"/>
              <a:gd name="connsiteY1" fmla="*/ 3033342 h 5351808"/>
              <a:gd name="connsiteX2" fmla="*/ 2071541 w 5353706"/>
              <a:gd name="connsiteY2" fmla="*/ 2037612 h 5351808"/>
              <a:gd name="connsiteX3" fmla="*/ 2054532 w 5353706"/>
              <a:gd name="connsiteY3" fmla="*/ 1082351 h 5351808"/>
              <a:gd name="connsiteX4" fmla="*/ 2848125 w 5353706"/>
              <a:gd name="connsiteY4" fmla="*/ 1479309 h 5351808"/>
              <a:gd name="connsiteX5" fmla="*/ 3837932 w 5353706"/>
              <a:gd name="connsiteY5" fmla="*/ 1460614 h 5351808"/>
              <a:gd name="connsiteX6" fmla="*/ 4912013 w 5353706"/>
              <a:gd name="connsiteY6" fmla="*/ 2015702 h 5351808"/>
              <a:gd name="connsiteX7" fmla="*/ 5353706 w 5353706"/>
              <a:gd name="connsiteY7" fmla="*/ 1802873 h 5351808"/>
              <a:gd name="connsiteX8" fmla="*/ 5342021 w 5353706"/>
              <a:gd name="connsiteY8" fmla="*/ 2788509 h 5351808"/>
              <a:gd name="connsiteX9" fmla="*/ 5203476 w 5353706"/>
              <a:gd name="connsiteY9" fmla="*/ 2941117 h 5351808"/>
              <a:gd name="connsiteX10" fmla="*/ 5348947 w 5353706"/>
              <a:gd name="connsiteY10" fmla="*/ 2954971 h 5351808"/>
              <a:gd name="connsiteX11" fmla="*/ 5347822 w 5353706"/>
              <a:gd name="connsiteY11" fmla="*/ 5345745 h 5351808"/>
              <a:gd name="connsiteX12" fmla="*/ 5083267 w 5353706"/>
              <a:gd name="connsiteY12" fmla="*/ 5348560 h 5351808"/>
              <a:gd name="connsiteX13" fmla="*/ 4892196 w 5353706"/>
              <a:gd name="connsiteY13" fmla="*/ 5193881 h 5351808"/>
              <a:gd name="connsiteX14" fmla="*/ 4941988 w 5353706"/>
              <a:gd name="connsiteY14" fmla="*/ 5349203 h 5351808"/>
              <a:gd name="connsiteX15" fmla="*/ 2391002 w 5353706"/>
              <a:gd name="connsiteY15" fmla="*/ 5351808 h 5351808"/>
              <a:gd name="connsiteX16" fmla="*/ 2466994 w 5353706"/>
              <a:gd name="connsiteY16" fmla="*/ 5169320 h 5351808"/>
              <a:gd name="connsiteX17" fmla="*/ 2139448 w 5353706"/>
              <a:gd name="connsiteY17" fmla="*/ 5349429 h 5351808"/>
              <a:gd name="connsiteX18" fmla="*/ 935875 w 5353706"/>
              <a:gd name="connsiteY18" fmla="*/ 5351375 h 5351808"/>
              <a:gd name="connsiteX19" fmla="*/ 1566517 w 5353706"/>
              <a:gd name="connsiteY19" fmla="*/ 4446491 h 5351808"/>
              <a:gd name="connsiteX0" fmla="*/ 1566517 w 5353706"/>
              <a:gd name="connsiteY0" fmla="*/ 4844034 h 5749351"/>
              <a:gd name="connsiteX1" fmla="*/ 1515788 w 5353706"/>
              <a:gd name="connsiteY1" fmla="*/ 3430885 h 5749351"/>
              <a:gd name="connsiteX2" fmla="*/ 2071541 w 5353706"/>
              <a:gd name="connsiteY2" fmla="*/ 2435155 h 5749351"/>
              <a:gd name="connsiteX3" fmla="*/ 2054532 w 5353706"/>
              <a:gd name="connsiteY3" fmla="*/ 1479894 h 5749351"/>
              <a:gd name="connsiteX4" fmla="*/ 2685565 w 5353706"/>
              <a:gd name="connsiteY4" fmla="*/ 1172426 h 5749351"/>
              <a:gd name="connsiteX5" fmla="*/ 3837932 w 5353706"/>
              <a:gd name="connsiteY5" fmla="*/ 1858157 h 5749351"/>
              <a:gd name="connsiteX6" fmla="*/ 4912013 w 5353706"/>
              <a:gd name="connsiteY6" fmla="*/ 2413245 h 5749351"/>
              <a:gd name="connsiteX7" fmla="*/ 5353706 w 5353706"/>
              <a:gd name="connsiteY7" fmla="*/ 2200416 h 5749351"/>
              <a:gd name="connsiteX8" fmla="*/ 5342021 w 5353706"/>
              <a:gd name="connsiteY8" fmla="*/ 3186052 h 5749351"/>
              <a:gd name="connsiteX9" fmla="*/ 5203476 w 5353706"/>
              <a:gd name="connsiteY9" fmla="*/ 3338660 h 5749351"/>
              <a:gd name="connsiteX10" fmla="*/ 5348947 w 5353706"/>
              <a:gd name="connsiteY10" fmla="*/ 3352514 h 5749351"/>
              <a:gd name="connsiteX11" fmla="*/ 5347822 w 5353706"/>
              <a:gd name="connsiteY11" fmla="*/ 5743288 h 5749351"/>
              <a:gd name="connsiteX12" fmla="*/ 5083267 w 5353706"/>
              <a:gd name="connsiteY12" fmla="*/ 5746103 h 5749351"/>
              <a:gd name="connsiteX13" fmla="*/ 4892196 w 5353706"/>
              <a:gd name="connsiteY13" fmla="*/ 5591424 h 5749351"/>
              <a:gd name="connsiteX14" fmla="*/ 4941988 w 5353706"/>
              <a:gd name="connsiteY14" fmla="*/ 5746746 h 5749351"/>
              <a:gd name="connsiteX15" fmla="*/ 2391002 w 5353706"/>
              <a:gd name="connsiteY15" fmla="*/ 5749351 h 5749351"/>
              <a:gd name="connsiteX16" fmla="*/ 2466994 w 5353706"/>
              <a:gd name="connsiteY16" fmla="*/ 5566863 h 5749351"/>
              <a:gd name="connsiteX17" fmla="*/ 2139448 w 5353706"/>
              <a:gd name="connsiteY17" fmla="*/ 5746972 h 5749351"/>
              <a:gd name="connsiteX18" fmla="*/ 935875 w 5353706"/>
              <a:gd name="connsiteY18" fmla="*/ 5748918 h 5749351"/>
              <a:gd name="connsiteX19" fmla="*/ 1566517 w 5353706"/>
              <a:gd name="connsiteY19" fmla="*/ 4844034 h 5749351"/>
              <a:gd name="connsiteX0" fmla="*/ 1566517 w 5353706"/>
              <a:gd name="connsiteY0" fmla="*/ 4832107 h 5737424"/>
              <a:gd name="connsiteX1" fmla="*/ 1515788 w 5353706"/>
              <a:gd name="connsiteY1" fmla="*/ 3418958 h 5737424"/>
              <a:gd name="connsiteX2" fmla="*/ 2071541 w 5353706"/>
              <a:gd name="connsiteY2" fmla="*/ 2423228 h 5737424"/>
              <a:gd name="connsiteX3" fmla="*/ 2054532 w 5353706"/>
              <a:gd name="connsiteY3" fmla="*/ 1467967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64051 h 5769368"/>
              <a:gd name="connsiteX1" fmla="*/ 1515788 w 5353706"/>
              <a:gd name="connsiteY1" fmla="*/ 3450902 h 5769368"/>
              <a:gd name="connsiteX2" fmla="*/ 2071541 w 5353706"/>
              <a:gd name="connsiteY2" fmla="*/ 2455172 h 5769368"/>
              <a:gd name="connsiteX3" fmla="*/ 1978332 w 5353706"/>
              <a:gd name="connsiteY3" fmla="*/ 1328461 h 5769368"/>
              <a:gd name="connsiteX4" fmla="*/ 2671277 w 5353706"/>
              <a:gd name="connsiteY4" fmla="*/ 1211493 h 5769368"/>
              <a:gd name="connsiteX5" fmla="*/ 3837932 w 5353706"/>
              <a:gd name="connsiteY5" fmla="*/ 1878174 h 5769368"/>
              <a:gd name="connsiteX6" fmla="*/ 4912013 w 5353706"/>
              <a:gd name="connsiteY6" fmla="*/ 2433262 h 5769368"/>
              <a:gd name="connsiteX7" fmla="*/ 5353706 w 5353706"/>
              <a:gd name="connsiteY7" fmla="*/ 2220433 h 5769368"/>
              <a:gd name="connsiteX8" fmla="*/ 5342021 w 5353706"/>
              <a:gd name="connsiteY8" fmla="*/ 3206069 h 5769368"/>
              <a:gd name="connsiteX9" fmla="*/ 5203476 w 5353706"/>
              <a:gd name="connsiteY9" fmla="*/ 3358677 h 5769368"/>
              <a:gd name="connsiteX10" fmla="*/ 5348947 w 5353706"/>
              <a:gd name="connsiteY10" fmla="*/ 3372531 h 5769368"/>
              <a:gd name="connsiteX11" fmla="*/ 5347822 w 5353706"/>
              <a:gd name="connsiteY11" fmla="*/ 5763305 h 5769368"/>
              <a:gd name="connsiteX12" fmla="*/ 5083267 w 5353706"/>
              <a:gd name="connsiteY12" fmla="*/ 5766120 h 5769368"/>
              <a:gd name="connsiteX13" fmla="*/ 4892196 w 5353706"/>
              <a:gd name="connsiteY13" fmla="*/ 5611441 h 5769368"/>
              <a:gd name="connsiteX14" fmla="*/ 4941988 w 5353706"/>
              <a:gd name="connsiteY14" fmla="*/ 5766763 h 5769368"/>
              <a:gd name="connsiteX15" fmla="*/ 2391002 w 5353706"/>
              <a:gd name="connsiteY15" fmla="*/ 5769368 h 5769368"/>
              <a:gd name="connsiteX16" fmla="*/ 2466994 w 5353706"/>
              <a:gd name="connsiteY16" fmla="*/ 5586880 h 5769368"/>
              <a:gd name="connsiteX17" fmla="*/ 2139448 w 5353706"/>
              <a:gd name="connsiteY17" fmla="*/ 5766989 h 5769368"/>
              <a:gd name="connsiteX18" fmla="*/ 935875 w 5353706"/>
              <a:gd name="connsiteY18" fmla="*/ 5768935 h 5769368"/>
              <a:gd name="connsiteX19" fmla="*/ 1566517 w 5353706"/>
              <a:gd name="connsiteY19" fmla="*/ 4864051 h 5769368"/>
              <a:gd name="connsiteX0" fmla="*/ 1566517 w 5353706"/>
              <a:gd name="connsiteY0" fmla="*/ 4832107 h 5737424"/>
              <a:gd name="connsiteX1" fmla="*/ 1515788 w 5353706"/>
              <a:gd name="connsiteY1" fmla="*/ 3418958 h 5737424"/>
              <a:gd name="connsiteX2" fmla="*/ 2071541 w 5353706"/>
              <a:gd name="connsiteY2" fmla="*/ 2423228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32107 h 5737424"/>
              <a:gd name="connsiteX1" fmla="*/ 1515788 w 5353706"/>
              <a:gd name="connsiteY1" fmla="*/ 3418958 h 5737424"/>
              <a:gd name="connsiteX2" fmla="*/ 1552428 w 5353706"/>
              <a:gd name="connsiteY2" fmla="*/ 1513590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890296 w 5677485"/>
              <a:gd name="connsiteY0" fmla="*/ 4832107 h 5737424"/>
              <a:gd name="connsiteX1" fmla="*/ 1263305 w 5677485"/>
              <a:gd name="connsiteY1" fmla="*/ 2018783 h 5737424"/>
              <a:gd name="connsiteX2" fmla="*/ 1876207 w 5677485"/>
              <a:gd name="connsiteY2" fmla="*/ 1513590 h 5737424"/>
              <a:gd name="connsiteX3" fmla="*/ 2368786 w 5677485"/>
              <a:gd name="connsiteY3" fmla="*/ 1453679 h 5737424"/>
              <a:gd name="connsiteX4" fmla="*/ 2995056 w 5677485"/>
              <a:gd name="connsiteY4" fmla="*/ 1179549 h 5737424"/>
              <a:gd name="connsiteX5" fmla="*/ 4161711 w 5677485"/>
              <a:gd name="connsiteY5" fmla="*/ 1846230 h 5737424"/>
              <a:gd name="connsiteX6" fmla="*/ 5235792 w 5677485"/>
              <a:gd name="connsiteY6" fmla="*/ 2401318 h 5737424"/>
              <a:gd name="connsiteX7" fmla="*/ 5677485 w 5677485"/>
              <a:gd name="connsiteY7" fmla="*/ 2188489 h 5737424"/>
              <a:gd name="connsiteX8" fmla="*/ 5665800 w 5677485"/>
              <a:gd name="connsiteY8" fmla="*/ 3174125 h 5737424"/>
              <a:gd name="connsiteX9" fmla="*/ 5527255 w 5677485"/>
              <a:gd name="connsiteY9" fmla="*/ 3326733 h 5737424"/>
              <a:gd name="connsiteX10" fmla="*/ 5672726 w 5677485"/>
              <a:gd name="connsiteY10" fmla="*/ 3340587 h 5737424"/>
              <a:gd name="connsiteX11" fmla="*/ 5671601 w 5677485"/>
              <a:gd name="connsiteY11" fmla="*/ 5731361 h 5737424"/>
              <a:gd name="connsiteX12" fmla="*/ 5407046 w 5677485"/>
              <a:gd name="connsiteY12" fmla="*/ 5734176 h 5737424"/>
              <a:gd name="connsiteX13" fmla="*/ 5215975 w 5677485"/>
              <a:gd name="connsiteY13" fmla="*/ 5579497 h 5737424"/>
              <a:gd name="connsiteX14" fmla="*/ 5265767 w 5677485"/>
              <a:gd name="connsiteY14" fmla="*/ 5734819 h 5737424"/>
              <a:gd name="connsiteX15" fmla="*/ 2714781 w 5677485"/>
              <a:gd name="connsiteY15" fmla="*/ 5737424 h 5737424"/>
              <a:gd name="connsiteX16" fmla="*/ 2790773 w 5677485"/>
              <a:gd name="connsiteY16" fmla="*/ 5554936 h 5737424"/>
              <a:gd name="connsiteX17" fmla="*/ 2463227 w 5677485"/>
              <a:gd name="connsiteY17" fmla="*/ 5735045 h 5737424"/>
              <a:gd name="connsiteX18" fmla="*/ 1259654 w 5677485"/>
              <a:gd name="connsiteY18" fmla="*/ 5736991 h 5737424"/>
              <a:gd name="connsiteX19" fmla="*/ 1890296 w 5677485"/>
              <a:gd name="connsiteY19" fmla="*/ 4832107 h 5737424"/>
              <a:gd name="connsiteX0" fmla="*/ 1878670 w 5665859"/>
              <a:gd name="connsiteY0" fmla="*/ 4832107 h 5737424"/>
              <a:gd name="connsiteX1" fmla="*/ 1270729 w 5665859"/>
              <a:gd name="connsiteY1" fmla="*/ 2023545 h 5737424"/>
              <a:gd name="connsiteX2" fmla="*/ 1864581 w 5665859"/>
              <a:gd name="connsiteY2" fmla="*/ 1513590 h 5737424"/>
              <a:gd name="connsiteX3" fmla="*/ 2357160 w 5665859"/>
              <a:gd name="connsiteY3" fmla="*/ 1453679 h 5737424"/>
              <a:gd name="connsiteX4" fmla="*/ 2983430 w 5665859"/>
              <a:gd name="connsiteY4" fmla="*/ 1179549 h 5737424"/>
              <a:gd name="connsiteX5" fmla="*/ 4150085 w 5665859"/>
              <a:gd name="connsiteY5" fmla="*/ 1846230 h 5737424"/>
              <a:gd name="connsiteX6" fmla="*/ 5224166 w 5665859"/>
              <a:gd name="connsiteY6" fmla="*/ 2401318 h 5737424"/>
              <a:gd name="connsiteX7" fmla="*/ 5665859 w 5665859"/>
              <a:gd name="connsiteY7" fmla="*/ 2188489 h 5737424"/>
              <a:gd name="connsiteX8" fmla="*/ 5654174 w 5665859"/>
              <a:gd name="connsiteY8" fmla="*/ 3174125 h 5737424"/>
              <a:gd name="connsiteX9" fmla="*/ 5515629 w 5665859"/>
              <a:gd name="connsiteY9" fmla="*/ 3326733 h 5737424"/>
              <a:gd name="connsiteX10" fmla="*/ 5661100 w 5665859"/>
              <a:gd name="connsiteY10" fmla="*/ 3340587 h 5737424"/>
              <a:gd name="connsiteX11" fmla="*/ 5659975 w 5665859"/>
              <a:gd name="connsiteY11" fmla="*/ 5731361 h 5737424"/>
              <a:gd name="connsiteX12" fmla="*/ 5395420 w 5665859"/>
              <a:gd name="connsiteY12" fmla="*/ 5734176 h 5737424"/>
              <a:gd name="connsiteX13" fmla="*/ 5204349 w 5665859"/>
              <a:gd name="connsiteY13" fmla="*/ 5579497 h 5737424"/>
              <a:gd name="connsiteX14" fmla="*/ 5254141 w 5665859"/>
              <a:gd name="connsiteY14" fmla="*/ 5734819 h 5737424"/>
              <a:gd name="connsiteX15" fmla="*/ 2703155 w 5665859"/>
              <a:gd name="connsiteY15" fmla="*/ 5737424 h 5737424"/>
              <a:gd name="connsiteX16" fmla="*/ 2779147 w 5665859"/>
              <a:gd name="connsiteY16" fmla="*/ 5554936 h 5737424"/>
              <a:gd name="connsiteX17" fmla="*/ 2451601 w 5665859"/>
              <a:gd name="connsiteY17" fmla="*/ 5735045 h 5737424"/>
              <a:gd name="connsiteX18" fmla="*/ 1248028 w 5665859"/>
              <a:gd name="connsiteY18" fmla="*/ 5736991 h 5737424"/>
              <a:gd name="connsiteX19" fmla="*/ 1878670 w 5665859"/>
              <a:gd name="connsiteY19"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672969 w 5305112"/>
              <a:gd name="connsiteY22" fmla="*/ 5727466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954789 w 5305112"/>
              <a:gd name="connsiteY22" fmla="*/ 5733094 h 5737424"/>
              <a:gd name="connsiteX23" fmla="*/ 672969 w 5305112"/>
              <a:gd name="connsiteY23" fmla="*/ 5727466 h 5737424"/>
              <a:gd name="connsiteX24" fmla="*/ 1017860 w 5305112"/>
              <a:gd name="connsiteY24"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1040514 w 5305112"/>
              <a:gd name="connsiteY22" fmla="*/ 5656894 h 5737424"/>
              <a:gd name="connsiteX23" fmla="*/ 954789 w 5305112"/>
              <a:gd name="connsiteY23" fmla="*/ 5733094 h 5737424"/>
              <a:gd name="connsiteX24" fmla="*/ 672969 w 5305112"/>
              <a:gd name="connsiteY24" fmla="*/ 5727466 h 5737424"/>
              <a:gd name="connsiteX25" fmla="*/ 1017860 w 5305112"/>
              <a:gd name="connsiteY25" fmla="*/ 5389320 h 5737424"/>
              <a:gd name="connsiteX0" fmla="*/ 1017860 w 5305112"/>
              <a:gd name="connsiteY0" fmla="*/ 5389320 h 5746512"/>
              <a:gd name="connsiteX1" fmla="*/ 850014 w 5305112"/>
              <a:gd name="connsiteY1" fmla="*/ 4404357 h 5746512"/>
              <a:gd name="connsiteX2" fmla="*/ 664276 w 5305112"/>
              <a:gd name="connsiteY2" fmla="*/ 3951919 h 5746512"/>
              <a:gd name="connsiteX3" fmla="*/ 654751 w 5305112"/>
              <a:gd name="connsiteY3" fmla="*/ 3589969 h 5746512"/>
              <a:gd name="connsiteX4" fmla="*/ 730952 w 5305112"/>
              <a:gd name="connsiteY4" fmla="*/ 2823207 h 5746512"/>
              <a:gd name="connsiteX5" fmla="*/ 909982 w 5305112"/>
              <a:gd name="connsiteY5" fmla="*/ 2023545 h 5746512"/>
              <a:gd name="connsiteX6" fmla="*/ 1503834 w 5305112"/>
              <a:gd name="connsiteY6" fmla="*/ 1513590 h 5746512"/>
              <a:gd name="connsiteX7" fmla="*/ 1996413 w 5305112"/>
              <a:gd name="connsiteY7" fmla="*/ 1453679 h 5746512"/>
              <a:gd name="connsiteX8" fmla="*/ 2622683 w 5305112"/>
              <a:gd name="connsiteY8" fmla="*/ 1179549 h 5746512"/>
              <a:gd name="connsiteX9" fmla="*/ 3789338 w 5305112"/>
              <a:gd name="connsiteY9" fmla="*/ 1846230 h 5746512"/>
              <a:gd name="connsiteX10" fmla="*/ 4863419 w 5305112"/>
              <a:gd name="connsiteY10" fmla="*/ 2401318 h 5746512"/>
              <a:gd name="connsiteX11" fmla="*/ 5305112 w 5305112"/>
              <a:gd name="connsiteY11" fmla="*/ 2188489 h 5746512"/>
              <a:gd name="connsiteX12" fmla="*/ 5293427 w 5305112"/>
              <a:gd name="connsiteY12" fmla="*/ 3174125 h 5746512"/>
              <a:gd name="connsiteX13" fmla="*/ 5154882 w 5305112"/>
              <a:gd name="connsiteY13" fmla="*/ 3326733 h 5746512"/>
              <a:gd name="connsiteX14" fmla="*/ 5300353 w 5305112"/>
              <a:gd name="connsiteY14" fmla="*/ 3340587 h 5746512"/>
              <a:gd name="connsiteX15" fmla="*/ 5299228 w 5305112"/>
              <a:gd name="connsiteY15" fmla="*/ 5731361 h 5746512"/>
              <a:gd name="connsiteX16" fmla="*/ 5034673 w 5305112"/>
              <a:gd name="connsiteY16" fmla="*/ 5734176 h 5746512"/>
              <a:gd name="connsiteX17" fmla="*/ 4843602 w 5305112"/>
              <a:gd name="connsiteY17" fmla="*/ 5579497 h 5746512"/>
              <a:gd name="connsiteX18" fmla="*/ 4893394 w 5305112"/>
              <a:gd name="connsiteY18" fmla="*/ 5734819 h 5746512"/>
              <a:gd name="connsiteX19" fmla="*/ 2342408 w 5305112"/>
              <a:gd name="connsiteY19" fmla="*/ 5737424 h 5746512"/>
              <a:gd name="connsiteX20" fmla="*/ 2418400 w 5305112"/>
              <a:gd name="connsiteY20" fmla="*/ 5554936 h 5746512"/>
              <a:gd name="connsiteX21" fmla="*/ 2090854 w 5305112"/>
              <a:gd name="connsiteY21" fmla="*/ 5735045 h 5746512"/>
              <a:gd name="connsiteX22" fmla="*/ 1030989 w 5305112"/>
              <a:gd name="connsiteY22" fmla="*/ 5733094 h 5746512"/>
              <a:gd name="connsiteX23" fmla="*/ 1040514 w 5305112"/>
              <a:gd name="connsiteY23" fmla="*/ 5656894 h 5746512"/>
              <a:gd name="connsiteX24" fmla="*/ 954789 w 5305112"/>
              <a:gd name="connsiteY24" fmla="*/ 5733094 h 5746512"/>
              <a:gd name="connsiteX25" fmla="*/ 672969 w 5305112"/>
              <a:gd name="connsiteY25" fmla="*/ 5727466 h 5746512"/>
              <a:gd name="connsiteX26" fmla="*/ 1017860 w 5305112"/>
              <a:gd name="connsiteY26" fmla="*/ 5389320 h 574651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342408 w 5305112"/>
              <a:gd name="connsiteY19" fmla="*/ 5737424 h 5739252"/>
              <a:gd name="connsiteX20" fmla="*/ 2090854 w 5305112"/>
              <a:gd name="connsiteY20" fmla="*/ 5735045 h 5739252"/>
              <a:gd name="connsiteX21" fmla="*/ 1030989 w 5305112"/>
              <a:gd name="connsiteY21" fmla="*/ 5733094 h 5739252"/>
              <a:gd name="connsiteX22" fmla="*/ 1040514 w 5305112"/>
              <a:gd name="connsiteY22" fmla="*/ 5656894 h 5739252"/>
              <a:gd name="connsiteX23" fmla="*/ 954789 w 5305112"/>
              <a:gd name="connsiteY23" fmla="*/ 5733094 h 5739252"/>
              <a:gd name="connsiteX24" fmla="*/ 672969 w 5305112"/>
              <a:gd name="connsiteY24" fmla="*/ 5727466 h 5739252"/>
              <a:gd name="connsiteX25" fmla="*/ 1017860 w 5305112"/>
              <a:gd name="connsiteY25" fmla="*/ 5389320 h 573925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090854 w 5305112"/>
              <a:gd name="connsiteY19" fmla="*/ 5735045 h 5739252"/>
              <a:gd name="connsiteX20" fmla="*/ 1030989 w 5305112"/>
              <a:gd name="connsiteY20" fmla="*/ 5733094 h 5739252"/>
              <a:gd name="connsiteX21" fmla="*/ 1040514 w 5305112"/>
              <a:gd name="connsiteY21" fmla="*/ 5656894 h 5739252"/>
              <a:gd name="connsiteX22" fmla="*/ 954789 w 5305112"/>
              <a:gd name="connsiteY22" fmla="*/ 5733094 h 5739252"/>
              <a:gd name="connsiteX23" fmla="*/ 672969 w 5305112"/>
              <a:gd name="connsiteY23" fmla="*/ 5727466 h 5739252"/>
              <a:gd name="connsiteX24" fmla="*/ 1017860 w 5305112"/>
              <a:gd name="connsiteY24" fmla="*/ 5389320 h 5739252"/>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43602 w 5305112"/>
              <a:gd name="connsiteY17" fmla="*/ 5579497 h 5736325"/>
              <a:gd name="connsiteX18" fmla="*/ 4893394 w 5305112"/>
              <a:gd name="connsiteY18" fmla="*/ 5734819 h 5736325"/>
              <a:gd name="connsiteX19" fmla="*/ 1030989 w 5305112"/>
              <a:gd name="connsiteY19" fmla="*/ 5733094 h 5736325"/>
              <a:gd name="connsiteX20" fmla="*/ 1040514 w 5305112"/>
              <a:gd name="connsiteY20" fmla="*/ 5656894 h 5736325"/>
              <a:gd name="connsiteX21" fmla="*/ 954789 w 5305112"/>
              <a:gd name="connsiteY21" fmla="*/ 5733094 h 5736325"/>
              <a:gd name="connsiteX22" fmla="*/ 672969 w 5305112"/>
              <a:gd name="connsiteY22" fmla="*/ 5727466 h 5736325"/>
              <a:gd name="connsiteX23" fmla="*/ 1017860 w 5305112"/>
              <a:gd name="connsiteY23"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93394 w 5305112"/>
              <a:gd name="connsiteY17" fmla="*/ 5734819 h 5736325"/>
              <a:gd name="connsiteX18" fmla="*/ 1030989 w 5305112"/>
              <a:gd name="connsiteY18" fmla="*/ 5733094 h 5736325"/>
              <a:gd name="connsiteX19" fmla="*/ 1040514 w 5305112"/>
              <a:gd name="connsiteY19" fmla="*/ 5656894 h 5736325"/>
              <a:gd name="connsiteX20" fmla="*/ 954789 w 5305112"/>
              <a:gd name="connsiteY20" fmla="*/ 5733094 h 5736325"/>
              <a:gd name="connsiteX21" fmla="*/ 672969 w 5305112"/>
              <a:gd name="connsiteY21" fmla="*/ 5727466 h 5736325"/>
              <a:gd name="connsiteX22" fmla="*/ 1017860 w 5305112"/>
              <a:gd name="connsiteY22"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1030989 w 5305112"/>
              <a:gd name="connsiteY17" fmla="*/ 5733094 h 5736325"/>
              <a:gd name="connsiteX18" fmla="*/ 1040514 w 5305112"/>
              <a:gd name="connsiteY18" fmla="*/ 5656894 h 5736325"/>
              <a:gd name="connsiteX19" fmla="*/ 954789 w 5305112"/>
              <a:gd name="connsiteY19" fmla="*/ 5733094 h 5736325"/>
              <a:gd name="connsiteX20" fmla="*/ 672969 w 5305112"/>
              <a:gd name="connsiteY20" fmla="*/ 5727466 h 5736325"/>
              <a:gd name="connsiteX21" fmla="*/ 1017860 w 5305112"/>
              <a:gd name="connsiteY21" fmla="*/ 5389320 h 5736325"/>
              <a:gd name="connsiteX0" fmla="*/ 1017860 w 5334205"/>
              <a:gd name="connsiteY0" fmla="*/ 5389320 h 5874296"/>
              <a:gd name="connsiteX1" fmla="*/ 850014 w 5334205"/>
              <a:gd name="connsiteY1" fmla="*/ 4404357 h 5874296"/>
              <a:gd name="connsiteX2" fmla="*/ 664276 w 5334205"/>
              <a:gd name="connsiteY2" fmla="*/ 3951919 h 5874296"/>
              <a:gd name="connsiteX3" fmla="*/ 654751 w 5334205"/>
              <a:gd name="connsiteY3" fmla="*/ 3589969 h 5874296"/>
              <a:gd name="connsiteX4" fmla="*/ 730952 w 5334205"/>
              <a:gd name="connsiteY4" fmla="*/ 2823207 h 5874296"/>
              <a:gd name="connsiteX5" fmla="*/ 909982 w 5334205"/>
              <a:gd name="connsiteY5" fmla="*/ 2023545 h 5874296"/>
              <a:gd name="connsiteX6" fmla="*/ 1503834 w 5334205"/>
              <a:gd name="connsiteY6" fmla="*/ 1513590 h 5874296"/>
              <a:gd name="connsiteX7" fmla="*/ 1996413 w 5334205"/>
              <a:gd name="connsiteY7" fmla="*/ 1453679 h 5874296"/>
              <a:gd name="connsiteX8" fmla="*/ 2622683 w 5334205"/>
              <a:gd name="connsiteY8" fmla="*/ 1179549 h 5874296"/>
              <a:gd name="connsiteX9" fmla="*/ 3789338 w 5334205"/>
              <a:gd name="connsiteY9" fmla="*/ 1846230 h 5874296"/>
              <a:gd name="connsiteX10" fmla="*/ 4863419 w 5334205"/>
              <a:gd name="connsiteY10" fmla="*/ 2401318 h 5874296"/>
              <a:gd name="connsiteX11" fmla="*/ 5305112 w 5334205"/>
              <a:gd name="connsiteY11" fmla="*/ 2188489 h 5874296"/>
              <a:gd name="connsiteX12" fmla="*/ 5293427 w 5334205"/>
              <a:gd name="connsiteY12" fmla="*/ 3174125 h 5874296"/>
              <a:gd name="connsiteX13" fmla="*/ 5154882 w 5334205"/>
              <a:gd name="connsiteY13" fmla="*/ 3326733 h 5874296"/>
              <a:gd name="connsiteX14" fmla="*/ 5300353 w 5334205"/>
              <a:gd name="connsiteY14" fmla="*/ 3340587 h 5874296"/>
              <a:gd name="connsiteX15" fmla="*/ 5299228 w 5334205"/>
              <a:gd name="connsiteY15" fmla="*/ 5731361 h 5874296"/>
              <a:gd name="connsiteX16" fmla="*/ 5050539 w 5334205"/>
              <a:gd name="connsiteY16" fmla="*/ 5566408 h 5874296"/>
              <a:gd name="connsiteX17" fmla="*/ 5034673 w 5334205"/>
              <a:gd name="connsiteY17" fmla="*/ 5734176 h 5874296"/>
              <a:gd name="connsiteX18" fmla="*/ 1030989 w 5334205"/>
              <a:gd name="connsiteY18" fmla="*/ 5733094 h 5874296"/>
              <a:gd name="connsiteX19" fmla="*/ 1040514 w 5334205"/>
              <a:gd name="connsiteY19" fmla="*/ 5656894 h 5874296"/>
              <a:gd name="connsiteX20" fmla="*/ 954789 w 5334205"/>
              <a:gd name="connsiteY20" fmla="*/ 5733094 h 5874296"/>
              <a:gd name="connsiteX21" fmla="*/ 672969 w 5334205"/>
              <a:gd name="connsiteY21" fmla="*/ 5727466 h 5874296"/>
              <a:gd name="connsiteX22" fmla="*/ 1017860 w 5334205"/>
              <a:gd name="connsiteY22" fmla="*/ 5389320 h 5874296"/>
              <a:gd name="connsiteX0" fmla="*/ 1017860 w 5305112"/>
              <a:gd name="connsiteY0" fmla="*/ 5389320 h 5874296"/>
              <a:gd name="connsiteX1" fmla="*/ 850014 w 5305112"/>
              <a:gd name="connsiteY1" fmla="*/ 4404357 h 5874296"/>
              <a:gd name="connsiteX2" fmla="*/ 664276 w 5305112"/>
              <a:gd name="connsiteY2" fmla="*/ 3951919 h 5874296"/>
              <a:gd name="connsiteX3" fmla="*/ 654751 w 5305112"/>
              <a:gd name="connsiteY3" fmla="*/ 3589969 h 5874296"/>
              <a:gd name="connsiteX4" fmla="*/ 730952 w 5305112"/>
              <a:gd name="connsiteY4" fmla="*/ 2823207 h 5874296"/>
              <a:gd name="connsiteX5" fmla="*/ 909982 w 5305112"/>
              <a:gd name="connsiteY5" fmla="*/ 2023545 h 5874296"/>
              <a:gd name="connsiteX6" fmla="*/ 1503834 w 5305112"/>
              <a:gd name="connsiteY6" fmla="*/ 1513590 h 5874296"/>
              <a:gd name="connsiteX7" fmla="*/ 1996413 w 5305112"/>
              <a:gd name="connsiteY7" fmla="*/ 1453679 h 5874296"/>
              <a:gd name="connsiteX8" fmla="*/ 2622683 w 5305112"/>
              <a:gd name="connsiteY8" fmla="*/ 1179549 h 5874296"/>
              <a:gd name="connsiteX9" fmla="*/ 3789338 w 5305112"/>
              <a:gd name="connsiteY9" fmla="*/ 1846230 h 5874296"/>
              <a:gd name="connsiteX10" fmla="*/ 4863419 w 5305112"/>
              <a:gd name="connsiteY10" fmla="*/ 2401318 h 5874296"/>
              <a:gd name="connsiteX11" fmla="*/ 5305112 w 5305112"/>
              <a:gd name="connsiteY11" fmla="*/ 2188489 h 5874296"/>
              <a:gd name="connsiteX12" fmla="*/ 5293427 w 5305112"/>
              <a:gd name="connsiteY12" fmla="*/ 3174125 h 5874296"/>
              <a:gd name="connsiteX13" fmla="*/ 5154882 w 5305112"/>
              <a:gd name="connsiteY13" fmla="*/ 3326733 h 5874296"/>
              <a:gd name="connsiteX14" fmla="*/ 5300353 w 5305112"/>
              <a:gd name="connsiteY14" fmla="*/ 3340587 h 5874296"/>
              <a:gd name="connsiteX15" fmla="*/ 5299228 w 5305112"/>
              <a:gd name="connsiteY15" fmla="*/ 5731361 h 5874296"/>
              <a:gd name="connsiteX16" fmla="*/ 5050539 w 5305112"/>
              <a:gd name="connsiteY16" fmla="*/ 5566408 h 5874296"/>
              <a:gd name="connsiteX17" fmla="*/ 5034673 w 5305112"/>
              <a:gd name="connsiteY17" fmla="*/ 5734176 h 5874296"/>
              <a:gd name="connsiteX18" fmla="*/ 1030989 w 5305112"/>
              <a:gd name="connsiteY18" fmla="*/ 5733094 h 5874296"/>
              <a:gd name="connsiteX19" fmla="*/ 1040514 w 5305112"/>
              <a:gd name="connsiteY19" fmla="*/ 5656894 h 5874296"/>
              <a:gd name="connsiteX20" fmla="*/ 954789 w 5305112"/>
              <a:gd name="connsiteY20" fmla="*/ 5733094 h 5874296"/>
              <a:gd name="connsiteX21" fmla="*/ 672969 w 5305112"/>
              <a:gd name="connsiteY21" fmla="*/ 5727466 h 5874296"/>
              <a:gd name="connsiteX22" fmla="*/ 1017860 w 5305112"/>
              <a:gd name="connsiteY22" fmla="*/ 5389320 h 5874296"/>
              <a:gd name="connsiteX0" fmla="*/ 1017860 w 5305112"/>
              <a:gd name="connsiteY0" fmla="*/ 5389320 h 5919911"/>
              <a:gd name="connsiteX1" fmla="*/ 850014 w 5305112"/>
              <a:gd name="connsiteY1" fmla="*/ 4404357 h 5919911"/>
              <a:gd name="connsiteX2" fmla="*/ 664276 w 5305112"/>
              <a:gd name="connsiteY2" fmla="*/ 3951919 h 5919911"/>
              <a:gd name="connsiteX3" fmla="*/ 654751 w 5305112"/>
              <a:gd name="connsiteY3" fmla="*/ 3589969 h 5919911"/>
              <a:gd name="connsiteX4" fmla="*/ 730952 w 5305112"/>
              <a:gd name="connsiteY4" fmla="*/ 2823207 h 5919911"/>
              <a:gd name="connsiteX5" fmla="*/ 909982 w 5305112"/>
              <a:gd name="connsiteY5" fmla="*/ 2023545 h 5919911"/>
              <a:gd name="connsiteX6" fmla="*/ 1503834 w 5305112"/>
              <a:gd name="connsiteY6" fmla="*/ 1513590 h 5919911"/>
              <a:gd name="connsiteX7" fmla="*/ 1996413 w 5305112"/>
              <a:gd name="connsiteY7" fmla="*/ 1453679 h 5919911"/>
              <a:gd name="connsiteX8" fmla="*/ 2622683 w 5305112"/>
              <a:gd name="connsiteY8" fmla="*/ 1179549 h 5919911"/>
              <a:gd name="connsiteX9" fmla="*/ 3789338 w 5305112"/>
              <a:gd name="connsiteY9" fmla="*/ 1846230 h 5919911"/>
              <a:gd name="connsiteX10" fmla="*/ 4863419 w 5305112"/>
              <a:gd name="connsiteY10" fmla="*/ 2401318 h 5919911"/>
              <a:gd name="connsiteX11" fmla="*/ 5305112 w 5305112"/>
              <a:gd name="connsiteY11" fmla="*/ 2188489 h 5919911"/>
              <a:gd name="connsiteX12" fmla="*/ 5293427 w 5305112"/>
              <a:gd name="connsiteY12" fmla="*/ 3174125 h 5919911"/>
              <a:gd name="connsiteX13" fmla="*/ 5154882 w 5305112"/>
              <a:gd name="connsiteY13" fmla="*/ 3326733 h 5919911"/>
              <a:gd name="connsiteX14" fmla="*/ 5300353 w 5305112"/>
              <a:gd name="connsiteY14" fmla="*/ 3340587 h 5919911"/>
              <a:gd name="connsiteX15" fmla="*/ 5299228 w 5305112"/>
              <a:gd name="connsiteY15" fmla="*/ 5731361 h 5919911"/>
              <a:gd name="connsiteX16" fmla="*/ 5221989 w 5305112"/>
              <a:gd name="connsiteY16" fmla="*/ 5733094 h 5919911"/>
              <a:gd name="connsiteX17" fmla="*/ 5050539 w 5305112"/>
              <a:gd name="connsiteY17" fmla="*/ 5566408 h 5919911"/>
              <a:gd name="connsiteX18" fmla="*/ 5034673 w 5305112"/>
              <a:gd name="connsiteY18" fmla="*/ 5734176 h 5919911"/>
              <a:gd name="connsiteX19" fmla="*/ 1030989 w 5305112"/>
              <a:gd name="connsiteY19" fmla="*/ 5733094 h 5919911"/>
              <a:gd name="connsiteX20" fmla="*/ 1040514 w 5305112"/>
              <a:gd name="connsiteY20" fmla="*/ 5656894 h 5919911"/>
              <a:gd name="connsiteX21" fmla="*/ 954789 w 5305112"/>
              <a:gd name="connsiteY21" fmla="*/ 5733094 h 5919911"/>
              <a:gd name="connsiteX22" fmla="*/ 672969 w 5305112"/>
              <a:gd name="connsiteY22" fmla="*/ 5727466 h 5919911"/>
              <a:gd name="connsiteX23" fmla="*/ 1017860 w 5305112"/>
              <a:gd name="connsiteY23" fmla="*/ 5389320 h 5919911"/>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1989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6751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112451 w 5305112"/>
              <a:gd name="connsiteY16" fmla="*/ 5690231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8045"/>
              <a:gd name="connsiteX1" fmla="*/ 850014 w 5305112"/>
              <a:gd name="connsiteY1" fmla="*/ 4404357 h 5738045"/>
              <a:gd name="connsiteX2" fmla="*/ 664276 w 5305112"/>
              <a:gd name="connsiteY2" fmla="*/ 3951919 h 5738045"/>
              <a:gd name="connsiteX3" fmla="*/ 654751 w 5305112"/>
              <a:gd name="connsiteY3" fmla="*/ 3589969 h 5738045"/>
              <a:gd name="connsiteX4" fmla="*/ 730952 w 5305112"/>
              <a:gd name="connsiteY4" fmla="*/ 2823207 h 5738045"/>
              <a:gd name="connsiteX5" fmla="*/ 909982 w 5305112"/>
              <a:gd name="connsiteY5" fmla="*/ 2023545 h 5738045"/>
              <a:gd name="connsiteX6" fmla="*/ 1503834 w 5305112"/>
              <a:gd name="connsiteY6" fmla="*/ 1513590 h 5738045"/>
              <a:gd name="connsiteX7" fmla="*/ 1996413 w 5305112"/>
              <a:gd name="connsiteY7" fmla="*/ 1453679 h 5738045"/>
              <a:gd name="connsiteX8" fmla="*/ 2622683 w 5305112"/>
              <a:gd name="connsiteY8" fmla="*/ 1179549 h 5738045"/>
              <a:gd name="connsiteX9" fmla="*/ 3789338 w 5305112"/>
              <a:gd name="connsiteY9" fmla="*/ 1846230 h 5738045"/>
              <a:gd name="connsiteX10" fmla="*/ 4863419 w 5305112"/>
              <a:gd name="connsiteY10" fmla="*/ 2401318 h 5738045"/>
              <a:gd name="connsiteX11" fmla="*/ 5305112 w 5305112"/>
              <a:gd name="connsiteY11" fmla="*/ 2188489 h 5738045"/>
              <a:gd name="connsiteX12" fmla="*/ 5293427 w 5305112"/>
              <a:gd name="connsiteY12" fmla="*/ 3174125 h 5738045"/>
              <a:gd name="connsiteX13" fmla="*/ 5154882 w 5305112"/>
              <a:gd name="connsiteY13" fmla="*/ 3326733 h 5738045"/>
              <a:gd name="connsiteX14" fmla="*/ 5300353 w 5305112"/>
              <a:gd name="connsiteY14" fmla="*/ 3340587 h 5738045"/>
              <a:gd name="connsiteX15" fmla="*/ 5299228 w 5305112"/>
              <a:gd name="connsiteY15" fmla="*/ 5731361 h 5738045"/>
              <a:gd name="connsiteX16" fmla="*/ 5217226 w 5305112"/>
              <a:gd name="connsiteY16" fmla="*/ 5723568 h 5738045"/>
              <a:gd name="connsiteX17" fmla="*/ 5050539 w 5305112"/>
              <a:gd name="connsiteY17" fmla="*/ 5566408 h 5738045"/>
              <a:gd name="connsiteX18" fmla="*/ 5034673 w 5305112"/>
              <a:gd name="connsiteY18" fmla="*/ 5734176 h 5738045"/>
              <a:gd name="connsiteX19" fmla="*/ 1030989 w 5305112"/>
              <a:gd name="connsiteY19" fmla="*/ 5733094 h 5738045"/>
              <a:gd name="connsiteX20" fmla="*/ 1040514 w 5305112"/>
              <a:gd name="connsiteY20" fmla="*/ 5656894 h 5738045"/>
              <a:gd name="connsiteX21" fmla="*/ 954789 w 5305112"/>
              <a:gd name="connsiteY21" fmla="*/ 5733094 h 5738045"/>
              <a:gd name="connsiteX22" fmla="*/ 672969 w 5305112"/>
              <a:gd name="connsiteY22" fmla="*/ 5727466 h 5738045"/>
              <a:gd name="connsiteX23" fmla="*/ 1017860 w 5305112"/>
              <a:gd name="connsiteY23" fmla="*/ 5389320 h 5738045"/>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21039"/>
              <a:gd name="connsiteY0" fmla="*/ 5389320 h 5745026"/>
              <a:gd name="connsiteX1" fmla="*/ 850014 w 5321039"/>
              <a:gd name="connsiteY1" fmla="*/ 4404357 h 5745026"/>
              <a:gd name="connsiteX2" fmla="*/ 664276 w 5321039"/>
              <a:gd name="connsiteY2" fmla="*/ 3951919 h 5745026"/>
              <a:gd name="connsiteX3" fmla="*/ 654751 w 5321039"/>
              <a:gd name="connsiteY3" fmla="*/ 3589969 h 5745026"/>
              <a:gd name="connsiteX4" fmla="*/ 730952 w 5321039"/>
              <a:gd name="connsiteY4" fmla="*/ 2823207 h 5745026"/>
              <a:gd name="connsiteX5" fmla="*/ 909982 w 5321039"/>
              <a:gd name="connsiteY5" fmla="*/ 2023545 h 5745026"/>
              <a:gd name="connsiteX6" fmla="*/ 1503834 w 5321039"/>
              <a:gd name="connsiteY6" fmla="*/ 1513590 h 5745026"/>
              <a:gd name="connsiteX7" fmla="*/ 1996413 w 5321039"/>
              <a:gd name="connsiteY7" fmla="*/ 1453679 h 5745026"/>
              <a:gd name="connsiteX8" fmla="*/ 2622683 w 5321039"/>
              <a:gd name="connsiteY8" fmla="*/ 1179549 h 5745026"/>
              <a:gd name="connsiteX9" fmla="*/ 3789338 w 5321039"/>
              <a:gd name="connsiteY9" fmla="*/ 1846230 h 5745026"/>
              <a:gd name="connsiteX10" fmla="*/ 4863419 w 5321039"/>
              <a:gd name="connsiteY10" fmla="*/ 2401318 h 5745026"/>
              <a:gd name="connsiteX11" fmla="*/ 5305112 w 5321039"/>
              <a:gd name="connsiteY11" fmla="*/ 2188489 h 5745026"/>
              <a:gd name="connsiteX12" fmla="*/ 5293427 w 5321039"/>
              <a:gd name="connsiteY12" fmla="*/ 3174125 h 5745026"/>
              <a:gd name="connsiteX13" fmla="*/ 5154882 w 5321039"/>
              <a:gd name="connsiteY13" fmla="*/ 3326733 h 5745026"/>
              <a:gd name="connsiteX14" fmla="*/ 5300353 w 5321039"/>
              <a:gd name="connsiteY14" fmla="*/ 3340587 h 5745026"/>
              <a:gd name="connsiteX15" fmla="*/ 5298189 w 5321039"/>
              <a:gd name="connsiteY15" fmla="*/ 5542594 h 5745026"/>
              <a:gd name="connsiteX16" fmla="*/ 5298189 w 5321039"/>
              <a:gd name="connsiteY16" fmla="*/ 5633082 h 5745026"/>
              <a:gd name="connsiteX17" fmla="*/ 5002914 w 5321039"/>
              <a:gd name="connsiteY17" fmla="*/ 5399719 h 5745026"/>
              <a:gd name="connsiteX18" fmla="*/ 5299228 w 5321039"/>
              <a:gd name="connsiteY18" fmla="*/ 5731361 h 5745026"/>
              <a:gd name="connsiteX19" fmla="*/ 5217226 w 5321039"/>
              <a:gd name="connsiteY19" fmla="*/ 5723568 h 5745026"/>
              <a:gd name="connsiteX20" fmla="*/ 5050539 w 5321039"/>
              <a:gd name="connsiteY20" fmla="*/ 5566408 h 5745026"/>
              <a:gd name="connsiteX21" fmla="*/ 5172785 w 5321039"/>
              <a:gd name="connsiteY21" fmla="*/ 5729413 h 5745026"/>
              <a:gd name="connsiteX22" fmla="*/ 1030989 w 5321039"/>
              <a:gd name="connsiteY22" fmla="*/ 5733094 h 5745026"/>
              <a:gd name="connsiteX23" fmla="*/ 1040514 w 5321039"/>
              <a:gd name="connsiteY23" fmla="*/ 5656894 h 5745026"/>
              <a:gd name="connsiteX24" fmla="*/ 954789 w 5321039"/>
              <a:gd name="connsiteY24" fmla="*/ 5733094 h 5745026"/>
              <a:gd name="connsiteX25" fmla="*/ 672969 w 5321039"/>
              <a:gd name="connsiteY25" fmla="*/ 5727466 h 5745026"/>
              <a:gd name="connsiteX26" fmla="*/ 1017860 w 5321039"/>
              <a:gd name="connsiteY26" fmla="*/ 5389320 h 5745026"/>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0353 w 5324538"/>
              <a:gd name="connsiteY13" fmla="*/ 3340587 h 5733094"/>
              <a:gd name="connsiteX14" fmla="*/ 5302950 w 5324538"/>
              <a:gd name="connsiteY14" fmla="*/ 5390194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2950 w 5324538"/>
              <a:gd name="connsiteY13" fmla="*/ 5390194 h 5733094"/>
              <a:gd name="connsiteX14" fmla="*/ 5055300 w 5324538"/>
              <a:gd name="connsiteY14" fmla="*/ 5313994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48125"/>
              <a:gd name="connsiteY0" fmla="*/ 5389320 h 5733094"/>
              <a:gd name="connsiteX1" fmla="*/ 850014 w 5348125"/>
              <a:gd name="connsiteY1" fmla="*/ 4404357 h 5733094"/>
              <a:gd name="connsiteX2" fmla="*/ 664276 w 5348125"/>
              <a:gd name="connsiteY2" fmla="*/ 3951919 h 5733094"/>
              <a:gd name="connsiteX3" fmla="*/ 654751 w 5348125"/>
              <a:gd name="connsiteY3" fmla="*/ 3589969 h 5733094"/>
              <a:gd name="connsiteX4" fmla="*/ 730952 w 5348125"/>
              <a:gd name="connsiteY4" fmla="*/ 2823207 h 5733094"/>
              <a:gd name="connsiteX5" fmla="*/ 909982 w 5348125"/>
              <a:gd name="connsiteY5" fmla="*/ 2023545 h 5733094"/>
              <a:gd name="connsiteX6" fmla="*/ 1503834 w 5348125"/>
              <a:gd name="connsiteY6" fmla="*/ 1513590 h 5733094"/>
              <a:gd name="connsiteX7" fmla="*/ 1996413 w 5348125"/>
              <a:gd name="connsiteY7" fmla="*/ 1453679 h 5733094"/>
              <a:gd name="connsiteX8" fmla="*/ 2622683 w 5348125"/>
              <a:gd name="connsiteY8" fmla="*/ 1179549 h 5733094"/>
              <a:gd name="connsiteX9" fmla="*/ 3789338 w 5348125"/>
              <a:gd name="connsiteY9" fmla="*/ 1846230 h 5733094"/>
              <a:gd name="connsiteX10" fmla="*/ 4863419 w 5348125"/>
              <a:gd name="connsiteY10" fmla="*/ 2401318 h 5733094"/>
              <a:gd name="connsiteX11" fmla="*/ 5305112 w 5348125"/>
              <a:gd name="connsiteY11" fmla="*/ 2188489 h 5733094"/>
              <a:gd name="connsiteX12" fmla="*/ 5302950 w 5348125"/>
              <a:gd name="connsiteY12" fmla="*/ 5390194 h 5733094"/>
              <a:gd name="connsiteX13" fmla="*/ 5055300 w 5348125"/>
              <a:gd name="connsiteY13" fmla="*/ 5313994 h 5733094"/>
              <a:gd name="connsiteX14" fmla="*/ 5298189 w 5348125"/>
              <a:gd name="connsiteY14" fmla="*/ 5542594 h 5733094"/>
              <a:gd name="connsiteX15" fmla="*/ 5298189 w 5348125"/>
              <a:gd name="connsiteY15" fmla="*/ 5633082 h 5733094"/>
              <a:gd name="connsiteX16" fmla="*/ 5002914 w 5348125"/>
              <a:gd name="connsiteY16" fmla="*/ 5399719 h 5733094"/>
              <a:gd name="connsiteX17" fmla="*/ 5299228 w 5348125"/>
              <a:gd name="connsiteY17" fmla="*/ 5731361 h 5733094"/>
              <a:gd name="connsiteX18" fmla="*/ 5217226 w 5348125"/>
              <a:gd name="connsiteY18" fmla="*/ 5723568 h 5733094"/>
              <a:gd name="connsiteX19" fmla="*/ 5050539 w 5348125"/>
              <a:gd name="connsiteY19" fmla="*/ 5566408 h 5733094"/>
              <a:gd name="connsiteX20" fmla="*/ 5172785 w 5348125"/>
              <a:gd name="connsiteY20" fmla="*/ 5729413 h 5733094"/>
              <a:gd name="connsiteX21" fmla="*/ 1030989 w 5348125"/>
              <a:gd name="connsiteY21" fmla="*/ 5733094 h 5733094"/>
              <a:gd name="connsiteX22" fmla="*/ 1040514 w 5348125"/>
              <a:gd name="connsiteY22" fmla="*/ 5656894 h 5733094"/>
              <a:gd name="connsiteX23" fmla="*/ 954789 w 5348125"/>
              <a:gd name="connsiteY23" fmla="*/ 5733094 h 5733094"/>
              <a:gd name="connsiteX24" fmla="*/ 672969 w 5348125"/>
              <a:gd name="connsiteY24" fmla="*/ 5727466 h 5733094"/>
              <a:gd name="connsiteX25" fmla="*/ 1017860 w 5348125"/>
              <a:gd name="connsiteY25"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302950 w 5324538"/>
              <a:gd name="connsiteY12" fmla="*/ 5390194 h 5733094"/>
              <a:gd name="connsiteX13" fmla="*/ 5055300 w 5324538"/>
              <a:gd name="connsiteY13" fmla="*/ 5313994 h 5733094"/>
              <a:gd name="connsiteX14" fmla="*/ 5298189 w 5324538"/>
              <a:gd name="connsiteY14" fmla="*/ 5542594 h 5733094"/>
              <a:gd name="connsiteX15" fmla="*/ 5298189 w 5324538"/>
              <a:gd name="connsiteY15" fmla="*/ 5633082 h 5733094"/>
              <a:gd name="connsiteX16" fmla="*/ 5002914 w 5324538"/>
              <a:gd name="connsiteY16" fmla="*/ 5399719 h 5733094"/>
              <a:gd name="connsiteX17" fmla="*/ 5299228 w 5324538"/>
              <a:gd name="connsiteY17" fmla="*/ 5731361 h 5733094"/>
              <a:gd name="connsiteX18" fmla="*/ 5217226 w 5324538"/>
              <a:gd name="connsiteY18" fmla="*/ 5723568 h 5733094"/>
              <a:gd name="connsiteX19" fmla="*/ 5050539 w 5324538"/>
              <a:gd name="connsiteY19" fmla="*/ 5566408 h 5733094"/>
              <a:gd name="connsiteX20" fmla="*/ 5172785 w 5324538"/>
              <a:gd name="connsiteY20" fmla="*/ 5729413 h 5733094"/>
              <a:gd name="connsiteX21" fmla="*/ 1030989 w 5324538"/>
              <a:gd name="connsiteY21" fmla="*/ 5733094 h 5733094"/>
              <a:gd name="connsiteX22" fmla="*/ 1040514 w 5324538"/>
              <a:gd name="connsiteY22" fmla="*/ 5656894 h 5733094"/>
              <a:gd name="connsiteX23" fmla="*/ 954789 w 5324538"/>
              <a:gd name="connsiteY23" fmla="*/ 5733094 h 5733094"/>
              <a:gd name="connsiteX24" fmla="*/ 672969 w 5324538"/>
              <a:gd name="connsiteY24" fmla="*/ 5727466 h 5733094"/>
              <a:gd name="connsiteX25" fmla="*/ 1017860 w 5324538"/>
              <a:gd name="connsiteY25" fmla="*/ 5389320 h 5733094"/>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863419 w 5324538"/>
              <a:gd name="connsiteY10" fmla="*/ 2715706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49144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0350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06511"/>
              <a:gd name="connsiteY0" fmla="*/ 5703708 h 6047482"/>
              <a:gd name="connsiteX1" fmla="*/ 850014 w 5306511"/>
              <a:gd name="connsiteY1" fmla="*/ 4718745 h 6047482"/>
              <a:gd name="connsiteX2" fmla="*/ 664276 w 5306511"/>
              <a:gd name="connsiteY2" fmla="*/ 4266307 h 6047482"/>
              <a:gd name="connsiteX3" fmla="*/ 654751 w 5306511"/>
              <a:gd name="connsiteY3" fmla="*/ 3904357 h 6047482"/>
              <a:gd name="connsiteX4" fmla="*/ 730952 w 5306511"/>
              <a:gd name="connsiteY4" fmla="*/ 3137595 h 6047482"/>
              <a:gd name="connsiteX5" fmla="*/ 909982 w 5306511"/>
              <a:gd name="connsiteY5" fmla="*/ 2337933 h 6047482"/>
              <a:gd name="connsiteX6" fmla="*/ 1503834 w 5306511"/>
              <a:gd name="connsiteY6" fmla="*/ 1827978 h 6047482"/>
              <a:gd name="connsiteX7" fmla="*/ 1996413 w 5306511"/>
              <a:gd name="connsiteY7" fmla="*/ 1768067 h 6047482"/>
              <a:gd name="connsiteX8" fmla="*/ 2622683 w 5306511"/>
              <a:gd name="connsiteY8" fmla="*/ 1493937 h 6047482"/>
              <a:gd name="connsiteX9" fmla="*/ 3741713 w 5306511"/>
              <a:gd name="connsiteY9" fmla="*/ 1446243 h 6047482"/>
              <a:gd name="connsiteX10" fmla="*/ 4953907 w 5306511"/>
              <a:gd name="connsiteY10" fmla="*/ 1563181 h 6047482"/>
              <a:gd name="connsiteX11" fmla="*/ 5300350 w 5306511"/>
              <a:gd name="connsiteY11" fmla="*/ 1336065 h 6047482"/>
              <a:gd name="connsiteX12" fmla="*/ 5302950 w 5306511"/>
              <a:gd name="connsiteY12" fmla="*/ 5704582 h 6047482"/>
              <a:gd name="connsiteX13" fmla="*/ 5055300 w 5306511"/>
              <a:gd name="connsiteY13" fmla="*/ 5628382 h 6047482"/>
              <a:gd name="connsiteX14" fmla="*/ 5298189 w 5306511"/>
              <a:gd name="connsiteY14" fmla="*/ 5856982 h 6047482"/>
              <a:gd name="connsiteX15" fmla="*/ 5298189 w 5306511"/>
              <a:gd name="connsiteY15" fmla="*/ 5947470 h 6047482"/>
              <a:gd name="connsiteX16" fmla="*/ 5002914 w 5306511"/>
              <a:gd name="connsiteY16" fmla="*/ 5714107 h 6047482"/>
              <a:gd name="connsiteX17" fmla="*/ 5299228 w 5306511"/>
              <a:gd name="connsiteY17" fmla="*/ 6045749 h 6047482"/>
              <a:gd name="connsiteX18" fmla="*/ 5217226 w 5306511"/>
              <a:gd name="connsiteY18" fmla="*/ 6037956 h 6047482"/>
              <a:gd name="connsiteX19" fmla="*/ 5050539 w 5306511"/>
              <a:gd name="connsiteY19" fmla="*/ 5880796 h 6047482"/>
              <a:gd name="connsiteX20" fmla="*/ 5172785 w 5306511"/>
              <a:gd name="connsiteY20" fmla="*/ 6043801 h 6047482"/>
              <a:gd name="connsiteX21" fmla="*/ 1030989 w 5306511"/>
              <a:gd name="connsiteY21" fmla="*/ 6047482 h 6047482"/>
              <a:gd name="connsiteX22" fmla="*/ 1040514 w 5306511"/>
              <a:gd name="connsiteY22" fmla="*/ 5971282 h 6047482"/>
              <a:gd name="connsiteX23" fmla="*/ 954789 w 5306511"/>
              <a:gd name="connsiteY23" fmla="*/ 6047482 h 6047482"/>
              <a:gd name="connsiteX24" fmla="*/ 672969 w 5306511"/>
              <a:gd name="connsiteY24" fmla="*/ 6041854 h 6047482"/>
              <a:gd name="connsiteX25" fmla="*/ 1017860 w 5306511"/>
              <a:gd name="connsiteY25" fmla="*/ 5703708 h 6047482"/>
              <a:gd name="connsiteX0" fmla="*/ 1017860 w 5303401"/>
              <a:gd name="connsiteY0" fmla="*/ 5703708 h 6047482"/>
              <a:gd name="connsiteX1" fmla="*/ 850014 w 5303401"/>
              <a:gd name="connsiteY1" fmla="*/ 4718745 h 6047482"/>
              <a:gd name="connsiteX2" fmla="*/ 664276 w 5303401"/>
              <a:gd name="connsiteY2" fmla="*/ 4266307 h 6047482"/>
              <a:gd name="connsiteX3" fmla="*/ 654751 w 5303401"/>
              <a:gd name="connsiteY3" fmla="*/ 3904357 h 6047482"/>
              <a:gd name="connsiteX4" fmla="*/ 730952 w 5303401"/>
              <a:gd name="connsiteY4" fmla="*/ 3137595 h 6047482"/>
              <a:gd name="connsiteX5" fmla="*/ 909982 w 5303401"/>
              <a:gd name="connsiteY5" fmla="*/ 2337933 h 6047482"/>
              <a:gd name="connsiteX6" fmla="*/ 1503834 w 5303401"/>
              <a:gd name="connsiteY6" fmla="*/ 1827978 h 6047482"/>
              <a:gd name="connsiteX7" fmla="*/ 1996413 w 5303401"/>
              <a:gd name="connsiteY7" fmla="*/ 1768067 h 6047482"/>
              <a:gd name="connsiteX8" fmla="*/ 2622683 w 5303401"/>
              <a:gd name="connsiteY8" fmla="*/ 1493937 h 6047482"/>
              <a:gd name="connsiteX9" fmla="*/ 3741713 w 5303401"/>
              <a:gd name="connsiteY9" fmla="*/ 1446243 h 6047482"/>
              <a:gd name="connsiteX10" fmla="*/ 4953907 w 5303401"/>
              <a:gd name="connsiteY10" fmla="*/ 1563181 h 6047482"/>
              <a:gd name="connsiteX11" fmla="*/ 5300350 w 5303401"/>
              <a:gd name="connsiteY11" fmla="*/ 1336065 h 6047482"/>
              <a:gd name="connsiteX12" fmla="*/ 5302950 w 5303401"/>
              <a:gd name="connsiteY12" fmla="*/ 5704582 h 6047482"/>
              <a:gd name="connsiteX13" fmla="*/ 5055300 w 5303401"/>
              <a:gd name="connsiteY13" fmla="*/ 5628382 h 6047482"/>
              <a:gd name="connsiteX14" fmla="*/ 5298189 w 5303401"/>
              <a:gd name="connsiteY14" fmla="*/ 5856982 h 6047482"/>
              <a:gd name="connsiteX15" fmla="*/ 5298189 w 5303401"/>
              <a:gd name="connsiteY15" fmla="*/ 5947470 h 6047482"/>
              <a:gd name="connsiteX16" fmla="*/ 5002914 w 5303401"/>
              <a:gd name="connsiteY16" fmla="*/ 5714107 h 6047482"/>
              <a:gd name="connsiteX17" fmla="*/ 5299228 w 5303401"/>
              <a:gd name="connsiteY17" fmla="*/ 6045749 h 6047482"/>
              <a:gd name="connsiteX18" fmla="*/ 5217226 w 5303401"/>
              <a:gd name="connsiteY18" fmla="*/ 6037956 h 6047482"/>
              <a:gd name="connsiteX19" fmla="*/ 5050539 w 5303401"/>
              <a:gd name="connsiteY19" fmla="*/ 5880796 h 6047482"/>
              <a:gd name="connsiteX20" fmla="*/ 5172785 w 5303401"/>
              <a:gd name="connsiteY20" fmla="*/ 6043801 h 6047482"/>
              <a:gd name="connsiteX21" fmla="*/ 1030989 w 5303401"/>
              <a:gd name="connsiteY21" fmla="*/ 6047482 h 6047482"/>
              <a:gd name="connsiteX22" fmla="*/ 1040514 w 5303401"/>
              <a:gd name="connsiteY22" fmla="*/ 5971282 h 6047482"/>
              <a:gd name="connsiteX23" fmla="*/ 954789 w 5303401"/>
              <a:gd name="connsiteY23" fmla="*/ 6047482 h 6047482"/>
              <a:gd name="connsiteX24" fmla="*/ 672969 w 5303401"/>
              <a:gd name="connsiteY24" fmla="*/ 6041854 h 6047482"/>
              <a:gd name="connsiteX25" fmla="*/ 1017860 w 5303401"/>
              <a:gd name="connsiteY25" fmla="*/ 5703708 h 6047482"/>
              <a:gd name="connsiteX0" fmla="*/ 1017860 w 5307895"/>
              <a:gd name="connsiteY0" fmla="*/ 5703708 h 6047482"/>
              <a:gd name="connsiteX1" fmla="*/ 850014 w 5307895"/>
              <a:gd name="connsiteY1" fmla="*/ 4718745 h 6047482"/>
              <a:gd name="connsiteX2" fmla="*/ 664276 w 5307895"/>
              <a:gd name="connsiteY2" fmla="*/ 4266307 h 6047482"/>
              <a:gd name="connsiteX3" fmla="*/ 654751 w 5307895"/>
              <a:gd name="connsiteY3" fmla="*/ 3904357 h 6047482"/>
              <a:gd name="connsiteX4" fmla="*/ 730952 w 5307895"/>
              <a:gd name="connsiteY4" fmla="*/ 3137595 h 6047482"/>
              <a:gd name="connsiteX5" fmla="*/ 909982 w 5307895"/>
              <a:gd name="connsiteY5" fmla="*/ 2337933 h 6047482"/>
              <a:gd name="connsiteX6" fmla="*/ 1503834 w 5307895"/>
              <a:gd name="connsiteY6" fmla="*/ 1827978 h 6047482"/>
              <a:gd name="connsiteX7" fmla="*/ 1996413 w 5307895"/>
              <a:gd name="connsiteY7" fmla="*/ 1768067 h 6047482"/>
              <a:gd name="connsiteX8" fmla="*/ 2622683 w 5307895"/>
              <a:gd name="connsiteY8" fmla="*/ 1493937 h 6047482"/>
              <a:gd name="connsiteX9" fmla="*/ 3741713 w 5307895"/>
              <a:gd name="connsiteY9" fmla="*/ 1446243 h 6047482"/>
              <a:gd name="connsiteX10" fmla="*/ 4953907 w 5307895"/>
              <a:gd name="connsiteY10" fmla="*/ 1563181 h 6047482"/>
              <a:gd name="connsiteX11" fmla="*/ 5300350 w 5307895"/>
              <a:gd name="connsiteY11" fmla="*/ 1336065 h 6047482"/>
              <a:gd name="connsiteX12" fmla="*/ 5302950 w 5307895"/>
              <a:gd name="connsiteY12" fmla="*/ 5704582 h 6047482"/>
              <a:gd name="connsiteX13" fmla="*/ 5055300 w 5307895"/>
              <a:gd name="connsiteY13" fmla="*/ 5628382 h 6047482"/>
              <a:gd name="connsiteX14" fmla="*/ 5298189 w 5307895"/>
              <a:gd name="connsiteY14" fmla="*/ 5856982 h 6047482"/>
              <a:gd name="connsiteX15" fmla="*/ 5298189 w 5307895"/>
              <a:gd name="connsiteY15" fmla="*/ 5947470 h 6047482"/>
              <a:gd name="connsiteX16" fmla="*/ 5002914 w 5307895"/>
              <a:gd name="connsiteY16" fmla="*/ 5714107 h 6047482"/>
              <a:gd name="connsiteX17" fmla="*/ 5307179 w 5307895"/>
              <a:gd name="connsiteY17" fmla="*/ 6041774 h 6047482"/>
              <a:gd name="connsiteX18" fmla="*/ 5217226 w 5307895"/>
              <a:gd name="connsiteY18" fmla="*/ 6037956 h 6047482"/>
              <a:gd name="connsiteX19" fmla="*/ 5050539 w 5307895"/>
              <a:gd name="connsiteY19" fmla="*/ 5880796 h 6047482"/>
              <a:gd name="connsiteX20" fmla="*/ 5172785 w 5307895"/>
              <a:gd name="connsiteY20" fmla="*/ 6043801 h 6047482"/>
              <a:gd name="connsiteX21" fmla="*/ 1030989 w 5307895"/>
              <a:gd name="connsiteY21" fmla="*/ 6047482 h 6047482"/>
              <a:gd name="connsiteX22" fmla="*/ 1040514 w 5307895"/>
              <a:gd name="connsiteY22" fmla="*/ 5971282 h 6047482"/>
              <a:gd name="connsiteX23" fmla="*/ 954789 w 5307895"/>
              <a:gd name="connsiteY23" fmla="*/ 6047482 h 6047482"/>
              <a:gd name="connsiteX24" fmla="*/ 672969 w 5307895"/>
              <a:gd name="connsiteY24" fmla="*/ 6041854 h 6047482"/>
              <a:gd name="connsiteX25" fmla="*/ 1017860 w 5307895"/>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17226 w 5307179"/>
              <a:gd name="connsiteY18" fmla="*/ 6037956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41618 w 5330937"/>
              <a:gd name="connsiteY0" fmla="*/ 5703708 h 6047482"/>
              <a:gd name="connsiteX1" fmla="*/ 873772 w 5330937"/>
              <a:gd name="connsiteY1" fmla="*/ 4718745 h 6047482"/>
              <a:gd name="connsiteX2" fmla="*/ 688034 w 5330937"/>
              <a:gd name="connsiteY2" fmla="*/ 4266307 h 6047482"/>
              <a:gd name="connsiteX3" fmla="*/ 678509 w 5330937"/>
              <a:gd name="connsiteY3" fmla="*/ 3904357 h 6047482"/>
              <a:gd name="connsiteX4" fmla="*/ 754710 w 5330937"/>
              <a:gd name="connsiteY4" fmla="*/ 3137595 h 6047482"/>
              <a:gd name="connsiteX5" fmla="*/ 933740 w 5330937"/>
              <a:gd name="connsiteY5" fmla="*/ 2337933 h 6047482"/>
              <a:gd name="connsiteX6" fmla="*/ 1527592 w 5330937"/>
              <a:gd name="connsiteY6" fmla="*/ 1827978 h 6047482"/>
              <a:gd name="connsiteX7" fmla="*/ 2020171 w 5330937"/>
              <a:gd name="connsiteY7" fmla="*/ 1768067 h 6047482"/>
              <a:gd name="connsiteX8" fmla="*/ 2646441 w 5330937"/>
              <a:gd name="connsiteY8" fmla="*/ 1493937 h 6047482"/>
              <a:gd name="connsiteX9" fmla="*/ 3765471 w 5330937"/>
              <a:gd name="connsiteY9" fmla="*/ 1446243 h 6047482"/>
              <a:gd name="connsiteX10" fmla="*/ 4977665 w 5330937"/>
              <a:gd name="connsiteY10" fmla="*/ 1563181 h 6047482"/>
              <a:gd name="connsiteX11" fmla="*/ 5324108 w 5330937"/>
              <a:gd name="connsiteY11" fmla="*/ 1336065 h 6047482"/>
              <a:gd name="connsiteX12" fmla="*/ 5326708 w 5330937"/>
              <a:gd name="connsiteY12" fmla="*/ 5704582 h 6047482"/>
              <a:gd name="connsiteX13" fmla="*/ 5079058 w 5330937"/>
              <a:gd name="connsiteY13" fmla="*/ 5628382 h 6047482"/>
              <a:gd name="connsiteX14" fmla="*/ 5321947 w 5330937"/>
              <a:gd name="connsiteY14" fmla="*/ 5856982 h 6047482"/>
              <a:gd name="connsiteX15" fmla="*/ 5321947 w 5330937"/>
              <a:gd name="connsiteY15" fmla="*/ 5947470 h 6047482"/>
              <a:gd name="connsiteX16" fmla="*/ 5026672 w 5330937"/>
              <a:gd name="connsiteY16" fmla="*/ 5714107 h 6047482"/>
              <a:gd name="connsiteX17" fmla="*/ 5330937 w 5330937"/>
              <a:gd name="connsiteY17" fmla="*/ 6041774 h 6047482"/>
              <a:gd name="connsiteX18" fmla="*/ 5248935 w 5330937"/>
              <a:gd name="connsiteY18" fmla="*/ 6041932 h 6047482"/>
              <a:gd name="connsiteX19" fmla="*/ 5074297 w 5330937"/>
              <a:gd name="connsiteY19" fmla="*/ 5880796 h 6047482"/>
              <a:gd name="connsiteX20" fmla="*/ 5196543 w 5330937"/>
              <a:gd name="connsiteY20" fmla="*/ 6043801 h 6047482"/>
              <a:gd name="connsiteX21" fmla="*/ 1054747 w 5330937"/>
              <a:gd name="connsiteY21" fmla="*/ 6047482 h 6047482"/>
              <a:gd name="connsiteX22" fmla="*/ 1064272 w 5330937"/>
              <a:gd name="connsiteY22" fmla="*/ 5971282 h 6047482"/>
              <a:gd name="connsiteX23" fmla="*/ 978547 w 5330937"/>
              <a:gd name="connsiteY23" fmla="*/ 6047482 h 6047482"/>
              <a:gd name="connsiteX24" fmla="*/ 696727 w 5330937"/>
              <a:gd name="connsiteY24" fmla="*/ 6041854 h 6047482"/>
              <a:gd name="connsiteX25" fmla="*/ 1041618 w 5330937"/>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529749 h 5873523"/>
              <a:gd name="connsiteX1" fmla="*/ 890091 w 5347256"/>
              <a:gd name="connsiteY1" fmla="*/ 4544786 h 5873523"/>
              <a:gd name="connsiteX2" fmla="*/ 704353 w 5347256"/>
              <a:gd name="connsiteY2" fmla="*/ 4092348 h 5873523"/>
              <a:gd name="connsiteX3" fmla="*/ 694828 w 5347256"/>
              <a:gd name="connsiteY3" fmla="*/ 3730398 h 5873523"/>
              <a:gd name="connsiteX4" fmla="*/ 771029 w 5347256"/>
              <a:gd name="connsiteY4" fmla="*/ 2963636 h 5873523"/>
              <a:gd name="connsiteX5" fmla="*/ 950059 w 5347256"/>
              <a:gd name="connsiteY5" fmla="*/ 2163974 h 5873523"/>
              <a:gd name="connsiteX6" fmla="*/ 1543911 w 5347256"/>
              <a:gd name="connsiteY6" fmla="*/ 1654019 h 5873523"/>
              <a:gd name="connsiteX7" fmla="*/ 2036490 w 5347256"/>
              <a:gd name="connsiteY7" fmla="*/ 1594108 h 5873523"/>
              <a:gd name="connsiteX8" fmla="*/ 2662760 w 5347256"/>
              <a:gd name="connsiteY8" fmla="*/ 1319978 h 5873523"/>
              <a:gd name="connsiteX9" fmla="*/ 3781790 w 5347256"/>
              <a:gd name="connsiteY9" fmla="*/ 1272284 h 5873523"/>
              <a:gd name="connsiteX10" fmla="*/ 4993984 w 5347256"/>
              <a:gd name="connsiteY10" fmla="*/ 1389222 h 5873523"/>
              <a:gd name="connsiteX11" fmla="*/ 5340427 w 5347256"/>
              <a:gd name="connsiteY11" fmla="*/ 1162106 h 5873523"/>
              <a:gd name="connsiteX12" fmla="*/ 5343027 w 5347256"/>
              <a:gd name="connsiteY12" fmla="*/ 5530623 h 5873523"/>
              <a:gd name="connsiteX13" fmla="*/ 5095377 w 5347256"/>
              <a:gd name="connsiteY13" fmla="*/ 5454423 h 5873523"/>
              <a:gd name="connsiteX14" fmla="*/ 5338266 w 5347256"/>
              <a:gd name="connsiteY14" fmla="*/ 5683023 h 5873523"/>
              <a:gd name="connsiteX15" fmla="*/ 5338266 w 5347256"/>
              <a:gd name="connsiteY15" fmla="*/ 5773511 h 5873523"/>
              <a:gd name="connsiteX16" fmla="*/ 5042991 w 5347256"/>
              <a:gd name="connsiteY16" fmla="*/ 5540148 h 5873523"/>
              <a:gd name="connsiteX17" fmla="*/ 5347256 w 5347256"/>
              <a:gd name="connsiteY17" fmla="*/ 5867815 h 5873523"/>
              <a:gd name="connsiteX18" fmla="*/ 5265254 w 5347256"/>
              <a:gd name="connsiteY18" fmla="*/ 5867973 h 5873523"/>
              <a:gd name="connsiteX19" fmla="*/ 5090616 w 5347256"/>
              <a:gd name="connsiteY19" fmla="*/ 5706837 h 5873523"/>
              <a:gd name="connsiteX20" fmla="*/ 5212862 w 5347256"/>
              <a:gd name="connsiteY20" fmla="*/ 5869842 h 5873523"/>
              <a:gd name="connsiteX21" fmla="*/ 1071066 w 5347256"/>
              <a:gd name="connsiteY21" fmla="*/ 5873523 h 5873523"/>
              <a:gd name="connsiteX22" fmla="*/ 1080591 w 5347256"/>
              <a:gd name="connsiteY22" fmla="*/ 5797323 h 5873523"/>
              <a:gd name="connsiteX23" fmla="*/ 994866 w 5347256"/>
              <a:gd name="connsiteY23" fmla="*/ 5873523 h 5873523"/>
              <a:gd name="connsiteX24" fmla="*/ 713046 w 5347256"/>
              <a:gd name="connsiteY24" fmla="*/ 5867895 h 5873523"/>
              <a:gd name="connsiteX25" fmla="*/ 1057937 w 5347256"/>
              <a:gd name="connsiteY25" fmla="*/ 5529749 h 5873523"/>
              <a:gd name="connsiteX0" fmla="*/ 1057937 w 5347256"/>
              <a:gd name="connsiteY0" fmla="*/ 5520973 h 5864747"/>
              <a:gd name="connsiteX1" fmla="*/ 890091 w 5347256"/>
              <a:gd name="connsiteY1" fmla="*/ 4536010 h 5864747"/>
              <a:gd name="connsiteX2" fmla="*/ 704353 w 5347256"/>
              <a:gd name="connsiteY2" fmla="*/ 4083572 h 5864747"/>
              <a:gd name="connsiteX3" fmla="*/ 694828 w 5347256"/>
              <a:gd name="connsiteY3" fmla="*/ 3721622 h 5864747"/>
              <a:gd name="connsiteX4" fmla="*/ 771029 w 5347256"/>
              <a:gd name="connsiteY4" fmla="*/ 2954860 h 5864747"/>
              <a:gd name="connsiteX5" fmla="*/ 950059 w 5347256"/>
              <a:gd name="connsiteY5" fmla="*/ 2155198 h 5864747"/>
              <a:gd name="connsiteX6" fmla="*/ 1543911 w 5347256"/>
              <a:gd name="connsiteY6" fmla="*/ 1645243 h 5864747"/>
              <a:gd name="connsiteX7" fmla="*/ 2036490 w 5347256"/>
              <a:gd name="connsiteY7" fmla="*/ 1585332 h 5864747"/>
              <a:gd name="connsiteX8" fmla="*/ 2662760 w 5347256"/>
              <a:gd name="connsiteY8" fmla="*/ 1311202 h 5864747"/>
              <a:gd name="connsiteX9" fmla="*/ 3789742 w 5347256"/>
              <a:gd name="connsiteY9" fmla="*/ 1279411 h 5864747"/>
              <a:gd name="connsiteX10" fmla="*/ 4993984 w 5347256"/>
              <a:gd name="connsiteY10" fmla="*/ 1380446 h 5864747"/>
              <a:gd name="connsiteX11" fmla="*/ 5340427 w 5347256"/>
              <a:gd name="connsiteY11" fmla="*/ 1153330 h 5864747"/>
              <a:gd name="connsiteX12" fmla="*/ 5343027 w 5347256"/>
              <a:gd name="connsiteY12" fmla="*/ 5521847 h 5864747"/>
              <a:gd name="connsiteX13" fmla="*/ 5095377 w 5347256"/>
              <a:gd name="connsiteY13" fmla="*/ 5445647 h 5864747"/>
              <a:gd name="connsiteX14" fmla="*/ 5338266 w 5347256"/>
              <a:gd name="connsiteY14" fmla="*/ 5674247 h 5864747"/>
              <a:gd name="connsiteX15" fmla="*/ 5338266 w 5347256"/>
              <a:gd name="connsiteY15" fmla="*/ 5764735 h 5864747"/>
              <a:gd name="connsiteX16" fmla="*/ 5042991 w 5347256"/>
              <a:gd name="connsiteY16" fmla="*/ 5531372 h 5864747"/>
              <a:gd name="connsiteX17" fmla="*/ 5347256 w 5347256"/>
              <a:gd name="connsiteY17" fmla="*/ 5859039 h 5864747"/>
              <a:gd name="connsiteX18" fmla="*/ 5265254 w 5347256"/>
              <a:gd name="connsiteY18" fmla="*/ 5859197 h 5864747"/>
              <a:gd name="connsiteX19" fmla="*/ 5090616 w 5347256"/>
              <a:gd name="connsiteY19" fmla="*/ 5698061 h 5864747"/>
              <a:gd name="connsiteX20" fmla="*/ 5212862 w 5347256"/>
              <a:gd name="connsiteY20" fmla="*/ 5861066 h 5864747"/>
              <a:gd name="connsiteX21" fmla="*/ 1071066 w 5347256"/>
              <a:gd name="connsiteY21" fmla="*/ 5864747 h 5864747"/>
              <a:gd name="connsiteX22" fmla="*/ 1080591 w 5347256"/>
              <a:gd name="connsiteY22" fmla="*/ 5788547 h 5864747"/>
              <a:gd name="connsiteX23" fmla="*/ 994866 w 5347256"/>
              <a:gd name="connsiteY23" fmla="*/ 5864747 h 5864747"/>
              <a:gd name="connsiteX24" fmla="*/ 713046 w 5347256"/>
              <a:gd name="connsiteY24" fmla="*/ 5859119 h 5864747"/>
              <a:gd name="connsiteX25" fmla="*/ 1057937 w 5347256"/>
              <a:gd name="connsiteY25" fmla="*/ 5520973 h 5864747"/>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136399 h 5480173"/>
              <a:gd name="connsiteX1" fmla="*/ 890091 w 5347256"/>
              <a:gd name="connsiteY1" fmla="*/ 4151436 h 5480173"/>
              <a:gd name="connsiteX2" fmla="*/ 704353 w 5347256"/>
              <a:gd name="connsiteY2" fmla="*/ 3698998 h 5480173"/>
              <a:gd name="connsiteX3" fmla="*/ 694828 w 5347256"/>
              <a:gd name="connsiteY3" fmla="*/ 3337048 h 5480173"/>
              <a:gd name="connsiteX4" fmla="*/ 771029 w 5347256"/>
              <a:gd name="connsiteY4" fmla="*/ 2570286 h 5480173"/>
              <a:gd name="connsiteX5" fmla="*/ 950059 w 5347256"/>
              <a:gd name="connsiteY5" fmla="*/ 1770624 h 5480173"/>
              <a:gd name="connsiteX6" fmla="*/ 1543911 w 5347256"/>
              <a:gd name="connsiteY6" fmla="*/ 1260669 h 5480173"/>
              <a:gd name="connsiteX7" fmla="*/ 2036490 w 5347256"/>
              <a:gd name="connsiteY7" fmla="*/ 1200758 h 5480173"/>
              <a:gd name="connsiteX8" fmla="*/ 2662760 w 5347256"/>
              <a:gd name="connsiteY8" fmla="*/ 926628 h 5480173"/>
              <a:gd name="connsiteX9" fmla="*/ 3785767 w 5347256"/>
              <a:gd name="connsiteY9" fmla="*/ 874959 h 5480173"/>
              <a:gd name="connsiteX10" fmla="*/ 4993984 w 5347256"/>
              <a:gd name="connsiteY10" fmla="*/ 995872 h 5480173"/>
              <a:gd name="connsiteX11" fmla="*/ 5340427 w 5347256"/>
              <a:gd name="connsiteY11" fmla="*/ 768756 h 5480173"/>
              <a:gd name="connsiteX12" fmla="*/ 5343027 w 5347256"/>
              <a:gd name="connsiteY12" fmla="*/ 5137273 h 5480173"/>
              <a:gd name="connsiteX13" fmla="*/ 5095377 w 5347256"/>
              <a:gd name="connsiteY13" fmla="*/ 5061073 h 5480173"/>
              <a:gd name="connsiteX14" fmla="*/ 5338266 w 5347256"/>
              <a:gd name="connsiteY14" fmla="*/ 5289673 h 5480173"/>
              <a:gd name="connsiteX15" fmla="*/ 5338266 w 5347256"/>
              <a:gd name="connsiteY15" fmla="*/ 5380161 h 5480173"/>
              <a:gd name="connsiteX16" fmla="*/ 5042991 w 5347256"/>
              <a:gd name="connsiteY16" fmla="*/ 5146798 h 5480173"/>
              <a:gd name="connsiteX17" fmla="*/ 5347256 w 5347256"/>
              <a:gd name="connsiteY17" fmla="*/ 5474465 h 5480173"/>
              <a:gd name="connsiteX18" fmla="*/ 5265254 w 5347256"/>
              <a:gd name="connsiteY18" fmla="*/ 5474623 h 5480173"/>
              <a:gd name="connsiteX19" fmla="*/ 5090616 w 5347256"/>
              <a:gd name="connsiteY19" fmla="*/ 5313487 h 5480173"/>
              <a:gd name="connsiteX20" fmla="*/ 5212862 w 5347256"/>
              <a:gd name="connsiteY20" fmla="*/ 5476492 h 5480173"/>
              <a:gd name="connsiteX21" fmla="*/ 1071066 w 5347256"/>
              <a:gd name="connsiteY21" fmla="*/ 5480173 h 5480173"/>
              <a:gd name="connsiteX22" fmla="*/ 1080591 w 5347256"/>
              <a:gd name="connsiteY22" fmla="*/ 5403973 h 5480173"/>
              <a:gd name="connsiteX23" fmla="*/ 994866 w 5347256"/>
              <a:gd name="connsiteY23" fmla="*/ 5480173 h 5480173"/>
              <a:gd name="connsiteX24" fmla="*/ 713046 w 5347256"/>
              <a:gd name="connsiteY24" fmla="*/ 5474545 h 5480173"/>
              <a:gd name="connsiteX25" fmla="*/ 1057937 w 5347256"/>
              <a:gd name="connsiteY25" fmla="*/ 5136399 h 5480173"/>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795 h 5350569"/>
              <a:gd name="connsiteX1" fmla="*/ 890091 w 5347256"/>
              <a:gd name="connsiteY1" fmla="*/ 4021832 h 5350569"/>
              <a:gd name="connsiteX2" fmla="*/ 704353 w 5347256"/>
              <a:gd name="connsiteY2" fmla="*/ 3569394 h 5350569"/>
              <a:gd name="connsiteX3" fmla="*/ 694828 w 5347256"/>
              <a:gd name="connsiteY3" fmla="*/ 3207444 h 5350569"/>
              <a:gd name="connsiteX4" fmla="*/ 771029 w 5347256"/>
              <a:gd name="connsiteY4" fmla="*/ 2440682 h 5350569"/>
              <a:gd name="connsiteX5" fmla="*/ 950059 w 5347256"/>
              <a:gd name="connsiteY5" fmla="*/ 1641020 h 5350569"/>
              <a:gd name="connsiteX6" fmla="*/ 1543911 w 5347256"/>
              <a:gd name="connsiteY6" fmla="*/ 1131065 h 5350569"/>
              <a:gd name="connsiteX7" fmla="*/ 2036490 w 5347256"/>
              <a:gd name="connsiteY7" fmla="*/ 1071154 h 5350569"/>
              <a:gd name="connsiteX8" fmla="*/ 2662760 w 5347256"/>
              <a:gd name="connsiteY8" fmla="*/ 797024 h 5350569"/>
              <a:gd name="connsiteX9" fmla="*/ 3785767 w 5347256"/>
              <a:gd name="connsiteY9" fmla="*/ 745355 h 5350569"/>
              <a:gd name="connsiteX10" fmla="*/ 4993984 w 5347256"/>
              <a:gd name="connsiteY10" fmla="*/ 866268 h 5350569"/>
              <a:gd name="connsiteX11" fmla="*/ 5340427 w 5347256"/>
              <a:gd name="connsiteY11" fmla="*/ 639152 h 5350569"/>
              <a:gd name="connsiteX12" fmla="*/ 5343027 w 5347256"/>
              <a:gd name="connsiteY12" fmla="*/ 5007669 h 5350569"/>
              <a:gd name="connsiteX13" fmla="*/ 5095377 w 5347256"/>
              <a:gd name="connsiteY13" fmla="*/ 4931469 h 5350569"/>
              <a:gd name="connsiteX14" fmla="*/ 5338266 w 5347256"/>
              <a:gd name="connsiteY14" fmla="*/ 5160069 h 5350569"/>
              <a:gd name="connsiteX15" fmla="*/ 5338266 w 5347256"/>
              <a:gd name="connsiteY15" fmla="*/ 5250557 h 5350569"/>
              <a:gd name="connsiteX16" fmla="*/ 5042991 w 5347256"/>
              <a:gd name="connsiteY16" fmla="*/ 5017194 h 5350569"/>
              <a:gd name="connsiteX17" fmla="*/ 5347256 w 5347256"/>
              <a:gd name="connsiteY17" fmla="*/ 5344861 h 5350569"/>
              <a:gd name="connsiteX18" fmla="*/ 5265254 w 5347256"/>
              <a:gd name="connsiteY18" fmla="*/ 5345019 h 5350569"/>
              <a:gd name="connsiteX19" fmla="*/ 5090616 w 5347256"/>
              <a:gd name="connsiteY19" fmla="*/ 5183883 h 5350569"/>
              <a:gd name="connsiteX20" fmla="*/ 5212862 w 5347256"/>
              <a:gd name="connsiteY20" fmla="*/ 5346888 h 5350569"/>
              <a:gd name="connsiteX21" fmla="*/ 1071066 w 5347256"/>
              <a:gd name="connsiteY21" fmla="*/ 5350569 h 5350569"/>
              <a:gd name="connsiteX22" fmla="*/ 1080591 w 5347256"/>
              <a:gd name="connsiteY22" fmla="*/ 5274369 h 5350569"/>
              <a:gd name="connsiteX23" fmla="*/ 994866 w 5347256"/>
              <a:gd name="connsiteY23" fmla="*/ 5350569 h 5350569"/>
              <a:gd name="connsiteX24" fmla="*/ 713046 w 5347256"/>
              <a:gd name="connsiteY24" fmla="*/ 5344941 h 5350569"/>
              <a:gd name="connsiteX25" fmla="*/ 1057937 w 5347256"/>
              <a:gd name="connsiteY25" fmla="*/ 5006795 h 5350569"/>
              <a:gd name="connsiteX0" fmla="*/ 1176435 w 5465754"/>
              <a:gd name="connsiteY0" fmla="*/ 5006795 h 5350569"/>
              <a:gd name="connsiteX1" fmla="*/ 1008589 w 5465754"/>
              <a:gd name="connsiteY1" fmla="*/ 4021832 h 5350569"/>
              <a:gd name="connsiteX2" fmla="*/ 822851 w 5465754"/>
              <a:gd name="connsiteY2" fmla="*/ 3569394 h 5350569"/>
              <a:gd name="connsiteX3" fmla="*/ 544920 w 5465754"/>
              <a:gd name="connsiteY3" fmla="*/ 3116459 h 5350569"/>
              <a:gd name="connsiteX4" fmla="*/ 889527 w 5465754"/>
              <a:gd name="connsiteY4" fmla="*/ 2440682 h 5350569"/>
              <a:gd name="connsiteX5" fmla="*/ 1068557 w 5465754"/>
              <a:gd name="connsiteY5" fmla="*/ 1641020 h 5350569"/>
              <a:gd name="connsiteX6" fmla="*/ 1662409 w 5465754"/>
              <a:gd name="connsiteY6" fmla="*/ 1131065 h 5350569"/>
              <a:gd name="connsiteX7" fmla="*/ 2154988 w 5465754"/>
              <a:gd name="connsiteY7" fmla="*/ 1071154 h 5350569"/>
              <a:gd name="connsiteX8" fmla="*/ 2781258 w 5465754"/>
              <a:gd name="connsiteY8" fmla="*/ 797024 h 5350569"/>
              <a:gd name="connsiteX9" fmla="*/ 3904265 w 5465754"/>
              <a:gd name="connsiteY9" fmla="*/ 745355 h 5350569"/>
              <a:gd name="connsiteX10" fmla="*/ 5112482 w 5465754"/>
              <a:gd name="connsiteY10" fmla="*/ 866268 h 5350569"/>
              <a:gd name="connsiteX11" fmla="*/ 5458925 w 5465754"/>
              <a:gd name="connsiteY11" fmla="*/ 639152 h 5350569"/>
              <a:gd name="connsiteX12" fmla="*/ 5461525 w 5465754"/>
              <a:gd name="connsiteY12" fmla="*/ 5007669 h 5350569"/>
              <a:gd name="connsiteX13" fmla="*/ 5213875 w 5465754"/>
              <a:gd name="connsiteY13" fmla="*/ 4931469 h 5350569"/>
              <a:gd name="connsiteX14" fmla="*/ 5456764 w 5465754"/>
              <a:gd name="connsiteY14" fmla="*/ 5160069 h 5350569"/>
              <a:gd name="connsiteX15" fmla="*/ 5456764 w 5465754"/>
              <a:gd name="connsiteY15" fmla="*/ 5250557 h 5350569"/>
              <a:gd name="connsiteX16" fmla="*/ 5161489 w 5465754"/>
              <a:gd name="connsiteY16" fmla="*/ 5017194 h 5350569"/>
              <a:gd name="connsiteX17" fmla="*/ 5465754 w 5465754"/>
              <a:gd name="connsiteY17" fmla="*/ 5344861 h 5350569"/>
              <a:gd name="connsiteX18" fmla="*/ 5383752 w 5465754"/>
              <a:gd name="connsiteY18" fmla="*/ 5345019 h 5350569"/>
              <a:gd name="connsiteX19" fmla="*/ 5209114 w 5465754"/>
              <a:gd name="connsiteY19" fmla="*/ 5183883 h 5350569"/>
              <a:gd name="connsiteX20" fmla="*/ 5331360 w 5465754"/>
              <a:gd name="connsiteY20" fmla="*/ 5346888 h 5350569"/>
              <a:gd name="connsiteX21" fmla="*/ 1189564 w 5465754"/>
              <a:gd name="connsiteY21" fmla="*/ 5350569 h 5350569"/>
              <a:gd name="connsiteX22" fmla="*/ 1199089 w 5465754"/>
              <a:gd name="connsiteY22" fmla="*/ 5274369 h 5350569"/>
              <a:gd name="connsiteX23" fmla="*/ 1113364 w 5465754"/>
              <a:gd name="connsiteY23" fmla="*/ 5350569 h 5350569"/>
              <a:gd name="connsiteX24" fmla="*/ 831544 w 5465754"/>
              <a:gd name="connsiteY24" fmla="*/ 5344941 h 5350569"/>
              <a:gd name="connsiteX25" fmla="*/ 1176435 w 5465754"/>
              <a:gd name="connsiteY25" fmla="*/ 5006795 h 5350569"/>
              <a:gd name="connsiteX0" fmla="*/ 1275914 w 5565233"/>
              <a:gd name="connsiteY0" fmla="*/ 5006795 h 5350569"/>
              <a:gd name="connsiteX1" fmla="*/ 1108068 w 5565233"/>
              <a:gd name="connsiteY1" fmla="*/ 4021832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75914 w 5565233"/>
              <a:gd name="connsiteY25" fmla="*/ 5006795 h 5350569"/>
              <a:gd name="connsiteX0" fmla="*/ 1275914 w 5565233"/>
              <a:gd name="connsiteY0" fmla="*/ 5006795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75914 w 5565233"/>
              <a:gd name="connsiteY25" fmla="*/ 5006795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66815 w 5565233"/>
              <a:gd name="connsiteY25"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1266815 w 5565233"/>
              <a:gd name="connsiteY24"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020813 w 5319231"/>
              <a:gd name="connsiteY0" fmla="*/ 4488180 h 5350569"/>
              <a:gd name="connsiteX1" fmla="*/ 552717 w 5319231"/>
              <a:gd name="connsiteY1" fmla="*/ 3926297 h 5350569"/>
              <a:gd name="connsiteX2" fmla="*/ 485259 w 5319231"/>
              <a:gd name="connsiteY2" fmla="*/ 3551197 h 5350569"/>
              <a:gd name="connsiteX3" fmla="*/ 398397 w 5319231"/>
              <a:gd name="connsiteY3" fmla="*/ 3116459 h 5350569"/>
              <a:gd name="connsiteX4" fmla="*/ 743004 w 5319231"/>
              <a:gd name="connsiteY4" fmla="*/ 2440682 h 5350569"/>
              <a:gd name="connsiteX5" fmla="*/ 922034 w 5319231"/>
              <a:gd name="connsiteY5" fmla="*/ 1641020 h 5350569"/>
              <a:gd name="connsiteX6" fmla="*/ 1515886 w 5319231"/>
              <a:gd name="connsiteY6" fmla="*/ 1131065 h 5350569"/>
              <a:gd name="connsiteX7" fmla="*/ 2008465 w 5319231"/>
              <a:gd name="connsiteY7" fmla="*/ 1071154 h 5350569"/>
              <a:gd name="connsiteX8" fmla="*/ 2634735 w 5319231"/>
              <a:gd name="connsiteY8" fmla="*/ 797024 h 5350569"/>
              <a:gd name="connsiteX9" fmla="*/ 3757742 w 5319231"/>
              <a:gd name="connsiteY9" fmla="*/ 745355 h 5350569"/>
              <a:gd name="connsiteX10" fmla="*/ 4965959 w 5319231"/>
              <a:gd name="connsiteY10" fmla="*/ 866268 h 5350569"/>
              <a:gd name="connsiteX11" fmla="*/ 5312402 w 5319231"/>
              <a:gd name="connsiteY11" fmla="*/ 639152 h 5350569"/>
              <a:gd name="connsiteX12" fmla="*/ 5315002 w 5319231"/>
              <a:gd name="connsiteY12" fmla="*/ 5007669 h 5350569"/>
              <a:gd name="connsiteX13" fmla="*/ 5067352 w 5319231"/>
              <a:gd name="connsiteY13" fmla="*/ 4931469 h 5350569"/>
              <a:gd name="connsiteX14" fmla="*/ 5310241 w 5319231"/>
              <a:gd name="connsiteY14" fmla="*/ 5160069 h 5350569"/>
              <a:gd name="connsiteX15" fmla="*/ 5310241 w 5319231"/>
              <a:gd name="connsiteY15" fmla="*/ 5250557 h 5350569"/>
              <a:gd name="connsiteX16" fmla="*/ 5014966 w 5319231"/>
              <a:gd name="connsiteY16" fmla="*/ 5017194 h 5350569"/>
              <a:gd name="connsiteX17" fmla="*/ 5319231 w 5319231"/>
              <a:gd name="connsiteY17" fmla="*/ 5344861 h 5350569"/>
              <a:gd name="connsiteX18" fmla="*/ 5237229 w 5319231"/>
              <a:gd name="connsiteY18" fmla="*/ 5345019 h 5350569"/>
              <a:gd name="connsiteX19" fmla="*/ 5062591 w 5319231"/>
              <a:gd name="connsiteY19" fmla="*/ 5183883 h 5350569"/>
              <a:gd name="connsiteX20" fmla="*/ 5184837 w 5319231"/>
              <a:gd name="connsiteY20" fmla="*/ 5346888 h 5350569"/>
              <a:gd name="connsiteX21" fmla="*/ 1143124 w 5319231"/>
              <a:gd name="connsiteY21" fmla="*/ 5350569 h 5350569"/>
              <a:gd name="connsiteX22" fmla="*/ 1184495 w 5319231"/>
              <a:gd name="connsiteY22" fmla="*/ 5151539 h 5350569"/>
              <a:gd name="connsiteX23" fmla="*/ 1020813 w 5319231"/>
              <a:gd name="connsiteY23" fmla="*/ 4488180 h 5350569"/>
              <a:gd name="connsiteX0" fmla="*/ 1177782 w 5476200"/>
              <a:gd name="connsiteY0" fmla="*/ 4488180 h 5350569"/>
              <a:gd name="connsiteX1" fmla="*/ 709686 w 5476200"/>
              <a:gd name="connsiteY1" fmla="*/ 3926297 h 5350569"/>
              <a:gd name="connsiteX2" fmla="*/ 642228 w 5476200"/>
              <a:gd name="connsiteY2" fmla="*/ 3551197 h 5350569"/>
              <a:gd name="connsiteX3" fmla="*/ 555366 w 5476200"/>
              <a:gd name="connsiteY3" fmla="*/ 3116459 h 5350569"/>
              <a:gd name="connsiteX4" fmla="*/ 508737 w 5476200"/>
              <a:gd name="connsiteY4" fmla="*/ 2454330 h 5350569"/>
              <a:gd name="connsiteX5" fmla="*/ 1079003 w 5476200"/>
              <a:gd name="connsiteY5" fmla="*/ 1641020 h 5350569"/>
              <a:gd name="connsiteX6" fmla="*/ 1672855 w 5476200"/>
              <a:gd name="connsiteY6" fmla="*/ 1131065 h 5350569"/>
              <a:gd name="connsiteX7" fmla="*/ 2165434 w 5476200"/>
              <a:gd name="connsiteY7" fmla="*/ 1071154 h 5350569"/>
              <a:gd name="connsiteX8" fmla="*/ 2791704 w 5476200"/>
              <a:gd name="connsiteY8" fmla="*/ 797024 h 5350569"/>
              <a:gd name="connsiteX9" fmla="*/ 3914711 w 5476200"/>
              <a:gd name="connsiteY9" fmla="*/ 745355 h 5350569"/>
              <a:gd name="connsiteX10" fmla="*/ 5122928 w 5476200"/>
              <a:gd name="connsiteY10" fmla="*/ 866268 h 5350569"/>
              <a:gd name="connsiteX11" fmla="*/ 5469371 w 5476200"/>
              <a:gd name="connsiteY11" fmla="*/ 639152 h 5350569"/>
              <a:gd name="connsiteX12" fmla="*/ 5471971 w 5476200"/>
              <a:gd name="connsiteY12" fmla="*/ 5007669 h 5350569"/>
              <a:gd name="connsiteX13" fmla="*/ 5224321 w 5476200"/>
              <a:gd name="connsiteY13" fmla="*/ 4931469 h 5350569"/>
              <a:gd name="connsiteX14" fmla="*/ 5467210 w 5476200"/>
              <a:gd name="connsiteY14" fmla="*/ 5160069 h 5350569"/>
              <a:gd name="connsiteX15" fmla="*/ 5467210 w 5476200"/>
              <a:gd name="connsiteY15" fmla="*/ 5250557 h 5350569"/>
              <a:gd name="connsiteX16" fmla="*/ 5171935 w 5476200"/>
              <a:gd name="connsiteY16" fmla="*/ 5017194 h 5350569"/>
              <a:gd name="connsiteX17" fmla="*/ 5476200 w 5476200"/>
              <a:gd name="connsiteY17" fmla="*/ 5344861 h 5350569"/>
              <a:gd name="connsiteX18" fmla="*/ 5394198 w 5476200"/>
              <a:gd name="connsiteY18" fmla="*/ 5345019 h 5350569"/>
              <a:gd name="connsiteX19" fmla="*/ 5219560 w 5476200"/>
              <a:gd name="connsiteY19" fmla="*/ 5183883 h 5350569"/>
              <a:gd name="connsiteX20" fmla="*/ 5341806 w 5476200"/>
              <a:gd name="connsiteY20" fmla="*/ 5346888 h 5350569"/>
              <a:gd name="connsiteX21" fmla="*/ 1300093 w 5476200"/>
              <a:gd name="connsiteY21" fmla="*/ 5350569 h 5350569"/>
              <a:gd name="connsiteX22" fmla="*/ 1341464 w 5476200"/>
              <a:gd name="connsiteY22" fmla="*/ 5151539 h 5350569"/>
              <a:gd name="connsiteX23" fmla="*/ 1177782 w 547620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75018 w 5473436"/>
              <a:gd name="connsiteY0" fmla="*/ 4488180 h 5350569"/>
              <a:gd name="connsiteX1" fmla="*/ 706922 w 5473436"/>
              <a:gd name="connsiteY1" fmla="*/ 3926297 h 5350569"/>
              <a:gd name="connsiteX2" fmla="*/ 639464 w 5473436"/>
              <a:gd name="connsiteY2" fmla="*/ 3551197 h 5350569"/>
              <a:gd name="connsiteX3" fmla="*/ 552602 w 5473436"/>
              <a:gd name="connsiteY3" fmla="*/ 3116459 h 5350569"/>
              <a:gd name="connsiteX4" fmla="*/ 505973 w 5473436"/>
              <a:gd name="connsiteY4" fmla="*/ 2454330 h 5350569"/>
              <a:gd name="connsiteX5" fmla="*/ 930663 w 5473436"/>
              <a:gd name="connsiteY5" fmla="*/ 1845736 h 5350569"/>
              <a:gd name="connsiteX6" fmla="*/ 1670091 w 5473436"/>
              <a:gd name="connsiteY6" fmla="*/ 1131065 h 5350569"/>
              <a:gd name="connsiteX7" fmla="*/ 2162670 w 5473436"/>
              <a:gd name="connsiteY7" fmla="*/ 1071154 h 5350569"/>
              <a:gd name="connsiteX8" fmla="*/ 2788940 w 5473436"/>
              <a:gd name="connsiteY8" fmla="*/ 797024 h 5350569"/>
              <a:gd name="connsiteX9" fmla="*/ 3911947 w 5473436"/>
              <a:gd name="connsiteY9" fmla="*/ 745355 h 5350569"/>
              <a:gd name="connsiteX10" fmla="*/ 5120164 w 5473436"/>
              <a:gd name="connsiteY10" fmla="*/ 866268 h 5350569"/>
              <a:gd name="connsiteX11" fmla="*/ 5466607 w 5473436"/>
              <a:gd name="connsiteY11" fmla="*/ 639152 h 5350569"/>
              <a:gd name="connsiteX12" fmla="*/ 5469207 w 5473436"/>
              <a:gd name="connsiteY12" fmla="*/ 5007669 h 5350569"/>
              <a:gd name="connsiteX13" fmla="*/ 5221557 w 5473436"/>
              <a:gd name="connsiteY13" fmla="*/ 4931469 h 5350569"/>
              <a:gd name="connsiteX14" fmla="*/ 5464446 w 5473436"/>
              <a:gd name="connsiteY14" fmla="*/ 5160069 h 5350569"/>
              <a:gd name="connsiteX15" fmla="*/ 5464446 w 5473436"/>
              <a:gd name="connsiteY15" fmla="*/ 5250557 h 5350569"/>
              <a:gd name="connsiteX16" fmla="*/ 5169171 w 5473436"/>
              <a:gd name="connsiteY16" fmla="*/ 5017194 h 5350569"/>
              <a:gd name="connsiteX17" fmla="*/ 5473436 w 5473436"/>
              <a:gd name="connsiteY17" fmla="*/ 5344861 h 5350569"/>
              <a:gd name="connsiteX18" fmla="*/ 5391434 w 5473436"/>
              <a:gd name="connsiteY18" fmla="*/ 5345019 h 5350569"/>
              <a:gd name="connsiteX19" fmla="*/ 5216796 w 5473436"/>
              <a:gd name="connsiteY19" fmla="*/ 5183883 h 5350569"/>
              <a:gd name="connsiteX20" fmla="*/ 5339042 w 5473436"/>
              <a:gd name="connsiteY20" fmla="*/ 5346888 h 5350569"/>
              <a:gd name="connsiteX21" fmla="*/ 1297329 w 5473436"/>
              <a:gd name="connsiteY21" fmla="*/ 5350569 h 5350569"/>
              <a:gd name="connsiteX22" fmla="*/ 1338700 w 5473436"/>
              <a:gd name="connsiteY22" fmla="*/ 5151539 h 5350569"/>
              <a:gd name="connsiteX23" fmla="*/ 1175018 w 5473436"/>
              <a:gd name="connsiteY23" fmla="*/ 4488180 h 5350569"/>
              <a:gd name="connsiteX0" fmla="*/ 1168598 w 5467016"/>
              <a:gd name="connsiteY0" fmla="*/ 4488180 h 5350569"/>
              <a:gd name="connsiteX1" fmla="*/ 700502 w 5467016"/>
              <a:gd name="connsiteY1" fmla="*/ 3926297 h 5350569"/>
              <a:gd name="connsiteX2" fmla="*/ 633044 w 5467016"/>
              <a:gd name="connsiteY2" fmla="*/ 3551197 h 5350569"/>
              <a:gd name="connsiteX3" fmla="*/ 546182 w 5467016"/>
              <a:gd name="connsiteY3" fmla="*/ 3116459 h 5350569"/>
              <a:gd name="connsiteX4" fmla="*/ 499553 w 5467016"/>
              <a:gd name="connsiteY4" fmla="*/ 2454330 h 5350569"/>
              <a:gd name="connsiteX5" fmla="*/ 942440 w 5467016"/>
              <a:gd name="connsiteY5" fmla="*/ 1854834 h 5350569"/>
              <a:gd name="connsiteX6" fmla="*/ 1663671 w 5467016"/>
              <a:gd name="connsiteY6" fmla="*/ 1131065 h 5350569"/>
              <a:gd name="connsiteX7" fmla="*/ 2156250 w 5467016"/>
              <a:gd name="connsiteY7" fmla="*/ 1071154 h 5350569"/>
              <a:gd name="connsiteX8" fmla="*/ 2782520 w 5467016"/>
              <a:gd name="connsiteY8" fmla="*/ 797024 h 5350569"/>
              <a:gd name="connsiteX9" fmla="*/ 3905527 w 5467016"/>
              <a:gd name="connsiteY9" fmla="*/ 745355 h 5350569"/>
              <a:gd name="connsiteX10" fmla="*/ 5113744 w 5467016"/>
              <a:gd name="connsiteY10" fmla="*/ 866268 h 5350569"/>
              <a:gd name="connsiteX11" fmla="*/ 5460187 w 5467016"/>
              <a:gd name="connsiteY11" fmla="*/ 639152 h 5350569"/>
              <a:gd name="connsiteX12" fmla="*/ 5462787 w 5467016"/>
              <a:gd name="connsiteY12" fmla="*/ 5007669 h 5350569"/>
              <a:gd name="connsiteX13" fmla="*/ 5215137 w 5467016"/>
              <a:gd name="connsiteY13" fmla="*/ 4931469 h 5350569"/>
              <a:gd name="connsiteX14" fmla="*/ 5458026 w 5467016"/>
              <a:gd name="connsiteY14" fmla="*/ 5160069 h 5350569"/>
              <a:gd name="connsiteX15" fmla="*/ 5458026 w 5467016"/>
              <a:gd name="connsiteY15" fmla="*/ 5250557 h 5350569"/>
              <a:gd name="connsiteX16" fmla="*/ 5162751 w 5467016"/>
              <a:gd name="connsiteY16" fmla="*/ 5017194 h 5350569"/>
              <a:gd name="connsiteX17" fmla="*/ 5467016 w 5467016"/>
              <a:gd name="connsiteY17" fmla="*/ 5344861 h 5350569"/>
              <a:gd name="connsiteX18" fmla="*/ 5385014 w 5467016"/>
              <a:gd name="connsiteY18" fmla="*/ 5345019 h 5350569"/>
              <a:gd name="connsiteX19" fmla="*/ 5210376 w 5467016"/>
              <a:gd name="connsiteY19" fmla="*/ 5183883 h 5350569"/>
              <a:gd name="connsiteX20" fmla="*/ 5332622 w 5467016"/>
              <a:gd name="connsiteY20" fmla="*/ 5346888 h 5350569"/>
              <a:gd name="connsiteX21" fmla="*/ 1290909 w 5467016"/>
              <a:gd name="connsiteY21" fmla="*/ 5350569 h 5350569"/>
              <a:gd name="connsiteX22" fmla="*/ 1332280 w 5467016"/>
              <a:gd name="connsiteY22" fmla="*/ 5151539 h 5350569"/>
              <a:gd name="connsiteX23" fmla="*/ 1168598 w 5467016"/>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660505 w 5463850"/>
              <a:gd name="connsiteY6" fmla="*/ 1131065 h 5350569"/>
              <a:gd name="connsiteX7" fmla="*/ 2153084 w 5463850"/>
              <a:gd name="connsiteY7" fmla="*/ 1071154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114594 w 5463850"/>
              <a:gd name="connsiteY6" fmla="*/ 1545047 h 5350569"/>
              <a:gd name="connsiteX7" fmla="*/ 2153084 w 5463850"/>
              <a:gd name="connsiteY7" fmla="*/ 1071154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114594 w 5463850"/>
              <a:gd name="connsiteY6" fmla="*/ 1545047 h 5350569"/>
              <a:gd name="connsiteX7" fmla="*/ 1320570 w 5463850"/>
              <a:gd name="connsiteY7" fmla="*/ 1198533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606379 h 5468768"/>
              <a:gd name="connsiteX1" fmla="*/ 697336 w 5463850"/>
              <a:gd name="connsiteY1" fmla="*/ 4044496 h 5468768"/>
              <a:gd name="connsiteX2" fmla="*/ 629878 w 5463850"/>
              <a:gd name="connsiteY2" fmla="*/ 3669396 h 5468768"/>
              <a:gd name="connsiteX3" fmla="*/ 543016 w 5463850"/>
              <a:gd name="connsiteY3" fmla="*/ 3234658 h 5468768"/>
              <a:gd name="connsiteX4" fmla="*/ 496387 w 5463850"/>
              <a:gd name="connsiteY4" fmla="*/ 2572529 h 5468768"/>
              <a:gd name="connsiteX5" fmla="*/ 948373 w 5463850"/>
              <a:gd name="connsiteY5" fmla="*/ 1986681 h 5468768"/>
              <a:gd name="connsiteX6" fmla="*/ 1114594 w 5463850"/>
              <a:gd name="connsiteY6" fmla="*/ 1663246 h 5468768"/>
              <a:gd name="connsiteX7" fmla="*/ 1320570 w 5463850"/>
              <a:gd name="connsiteY7" fmla="*/ 1316732 h 5468768"/>
              <a:gd name="connsiteX8" fmla="*/ 2501849 w 5463850"/>
              <a:gd name="connsiteY8" fmla="*/ 637719 h 5468768"/>
              <a:gd name="connsiteX9" fmla="*/ 3902361 w 5463850"/>
              <a:gd name="connsiteY9" fmla="*/ 863554 h 5468768"/>
              <a:gd name="connsiteX10" fmla="*/ 5110578 w 5463850"/>
              <a:gd name="connsiteY10" fmla="*/ 984467 h 5468768"/>
              <a:gd name="connsiteX11" fmla="*/ 5457021 w 5463850"/>
              <a:gd name="connsiteY11" fmla="*/ 757351 h 5468768"/>
              <a:gd name="connsiteX12" fmla="*/ 5459621 w 5463850"/>
              <a:gd name="connsiteY12" fmla="*/ 5125868 h 5468768"/>
              <a:gd name="connsiteX13" fmla="*/ 5211971 w 5463850"/>
              <a:gd name="connsiteY13" fmla="*/ 5049668 h 5468768"/>
              <a:gd name="connsiteX14" fmla="*/ 5454860 w 5463850"/>
              <a:gd name="connsiteY14" fmla="*/ 5278268 h 5468768"/>
              <a:gd name="connsiteX15" fmla="*/ 5454860 w 5463850"/>
              <a:gd name="connsiteY15" fmla="*/ 5368756 h 5468768"/>
              <a:gd name="connsiteX16" fmla="*/ 5159585 w 5463850"/>
              <a:gd name="connsiteY16" fmla="*/ 5135393 h 5468768"/>
              <a:gd name="connsiteX17" fmla="*/ 5463850 w 5463850"/>
              <a:gd name="connsiteY17" fmla="*/ 5463060 h 5468768"/>
              <a:gd name="connsiteX18" fmla="*/ 5381848 w 5463850"/>
              <a:gd name="connsiteY18" fmla="*/ 5463218 h 5468768"/>
              <a:gd name="connsiteX19" fmla="*/ 5207210 w 5463850"/>
              <a:gd name="connsiteY19" fmla="*/ 5302082 h 5468768"/>
              <a:gd name="connsiteX20" fmla="*/ 5329456 w 5463850"/>
              <a:gd name="connsiteY20" fmla="*/ 5465087 h 5468768"/>
              <a:gd name="connsiteX21" fmla="*/ 1287743 w 5463850"/>
              <a:gd name="connsiteY21" fmla="*/ 5468768 h 5468768"/>
              <a:gd name="connsiteX22" fmla="*/ 1329114 w 5463850"/>
              <a:gd name="connsiteY22" fmla="*/ 5269738 h 5468768"/>
              <a:gd name="connsiteX23" fmla="*/ 1165432 w 5463850"/>
              <a:gd name="connsiteY23" fmla="*/ 4606379 h 5468768"/>
              <a:gd name="connsiteX0" fmla="*/ 1165432 w 5463850"/>
              <a:gd name="connsiteY0" fmla="*/ 4610726 h 5473115"/>
              <a:gd name="connsiteX1" fmla="*/ 697336 w 5463850"/>
              <a:gd name="connsiteY1" fmla="*/ 4048843 h 5473115"/>
              <a:gd name="connsiteX2" fmla="*/ 629878 w 5463850"/>
              <a:gd name="connsiteY2" fmla="*/ 3673743 h 5473115"/>
              <a:gd name="connsiteX3" fmla="*/ 543016 w 5463850"/>
              <a:gd name="connsiteY3" fmla="*/ 3239005 h 5473115"/>
              <a:gd name="connsiteX4" fmla="*/ 496387 w 5463850"/>
              <a:gd name="connsiteY4" fmla="*/ 2576876 h 5473115"/>
              <a:gd name="connsiteX5" fmla="*/ 948373 w 5463850"/>
              <a:gd name="connsiteY5" fmla="*/ 1991028 h 5473115"/>
              <a:gd name="connsiteX6" fmla="*/ 1114594 w 5463850"/>
              <a:gd name="connsiteY6" fmla="*/ 1667593 h 5473115"/>
              <a:gd name="connsiteX7" fmla="*/ 1320570 w 5463850"/>
              <a:gd name="connsiteY7" fmla="*/ 1321079 h 5473115"/>
              <a:gd name="connsiteX8" fmla="*/ 2497299 w 5463850"/>
              <a:gd name="connsiteY8" fmla="*/ 632968 h 5473115"/>
              <a:gd name="connsiteX9" fmla="*/ 3902361 w 5463850"/>
              <a:gd name="connsiteY9" fmla="*/ 867901 h 5473115"/>
              <a:gd name="connsiteX10" fmla="*/ 5110578 w 5463850"/>
              <a:gd name="connsiteY10" fmla="*/ 988814 h 5473115"/>
              <a:gd name="connsiteX11" fmla="*/ 5457021 w 5463850"/>
              <a:gd name="connsiteY11" fmla="*/ 761698 h 5473115"/>
              <a:gd name="connsiteX12" fmla="*/ 5459621 w 5463850"/>
              <a:gd name="connsiteY12" fmla="*/ 5130215 h 5473115"/>
              <a:gd name="connsiteX13" fmla="*/ 5211971 w 5463850"/>
              <a:gd name="connsiteY13" fmla="*/ 5054015 h 5473115"/>
              <a:gd name="connsiteX14" fmla="*/ 5454860 w 5463850"/>
              <a:gd name="connsiteY14" fmla="*/ 5282615 h 5473115"/>
              <a:gd name="connsiteX15" fmla="*/ 5454860 w 5463850"/>
              <a:gd name="connsiteY15" fmla="*/ 5373103 h 5473115"/>
              <a:gd name="connsiteX16" fmla="*/ 5159585 w 5463850"/>
              <a:gd name="connsiteY16" fmla="*/ 5139740 h 5473115"/>
              <a:gd name="connsiteX17" fmla="*/ 5463850 w 5463850"/>
              <a:gd name="connsiteY17" fmla="*/ 5467407 h 5473115"/>
              <a:gd name="connsiteX18" fmla="*/ 5381848 w 5463850"/>
              <a:gd name="connsiteY18" fmla="*/ 5467565 h 5473115"/>
              <a:gd name="connsiteX19" fmla="*/ 5207210 w 5463850"/>
              <a:gd name="connsiteY19" fmla="*/ 5306429 h 5473115"/>
              <a:gd name="connsiteX20" fmla="*/ 5329456 w 5463850"/>
              <a:gd name="connsiteY20" fmla="*/ 5469434 h 5473115"/>
              <a:gd name="connsiteX21" fmla="*/ 1287743 w 5463850"/>
              <a:gd name="connsiteY21" fmla="*/ 5473115 h 5473115"/>
              <a:gd name="connsiteX22" fmla="*/ 1329114 w 5463850"/>
              <a:gd name="connsiteY22" fmla="*/ 5274085 h 5473115"/>
              <a:gd name="connsiteX23" fmla="*/ 1165432 w 5463850"/>
              <a:gd name="connsiteY23" fmla="*/ 4610726 h 5473115"/>
              <a:gd name="connsiteX0" fmla="*/ 1165432 w 5463850"/>
              <a:gd name="connsiteY0" fmla="*/ 4837762 h 5700151"/>
              <a:gd name="connsiteX1" fmla="*/ 697336 w 5463850"/>
              <a:gd name="connsiteY1" fmla="*/ 4275879 h 5700151"/>
              <a:gd name="connsiteX2" fmla="*/ 629878 w 5463850"/>
              <a:gd name="connsiteY2" fmla="*/ 3900779 h 5700151"/>
              <a:gd name="connsiteX3" fmla="*/ 543016 w 5463850"/>
              <a:gd name="connsiteY3" fmla="*/ 3466041 h 5700151"/>
              <a:gd name="connsiteX4" fmla="*/ 496387 w 5463850"/>
              <a:gd name="connsiteY4" fmla="*/ 2803912 h 5700151"/>
              <a:gd name="connsiteX5" fmla="*/ 948373 w 5463850"/>
              <a:gd name="connsiteY5" fmla="*/ 2218064 h 5700151"/>
              <a:gd name="connsiteX6" fmla="*/ 1114594 w 5463850"/>
              <a:gd name="connsiteY6" fmla="*/ 1894629 h 5700151"/>
              <a:gd name="connsiteX7" fmla="*/ 1320570 w 5463850"/>
              <a:gd name="connsiteY7" fmla="*/ 1548115 h 5700151"/>
              <a:gd name="connsiteX8" fmla="*/ 2497299 w 5463850"/>
              <a:gd name="connsiteY8" fmla="*/ 860004 h 5700151"/>
              <a:gd name="connsiteX9" fmla="*/ 3547519 w 5463850"/>
              <a:gd name="connsiteY9" fmla="*/ 708251 h 5700151"/>
              <a:gd name="connsiteX10" fmla="*/ 5110578 w 5463850"/>
              <a:gd name="connsiteY10" fmla="*/ 1215850 h 5700151"/>
              <a:gd name="connsiteX11" fmla="*/ 5457021 w 5463850"/>
              <a:gd name="connsiteY11" fmla="*/ 988734 h 5700151"/>
              <a:gd name="connsiteX12" fmla="*/ 5459621 w 5463850"/>
              <a:gd name="connsiteY12" fmla="*/ 5357251 h 5700151"/>
              <a:gd name="connsiteX13" fmla="*/ 5211971 w 5463850"/>
              <a:gd name="connsiteY13" fmla="*/ 5281051 h 5700151"/>
              <a:gd name="connsiteX14" fmla="*/ 5454860 w 5463850"/>
              <a:gd name="connsiteY14" fmla="*/ 5509651 h 5700151"/>
              <a:gd name="connsiteX15" fmla="*/ 5454860 w 5463850"/>
              <a:gd name="connsiteY15" fmla="*/ 5600139 h 5700151"/>
              <a:gd name="connsiteX16" fmla="*/ 5159585 w 5463850"/>
              <a:gd name="connsiteY16" fmla="*/ 5366776 h 5700151"/>
              <a:gd name="connsiteX17" fmla="*/ 5463850 w 5463850"/>
              <a:gd name="connsiteY17" fmla="*/ 5694443 h 5700151"/>
              <a:gd name="connsiteX18" fmla="*/ 5381848 w 5463850"/>
              <a:gd name="connsiteY18" fmla="*/ 5694601 h 5700151"/>
              <a:gd name="connsiteX19" fmla="*/ 5207210 w 5463850"/>
              <a:gd name="connsiteY19" fmla="*/ 5533465 h 5700151"/>
              <a:gd name="connsiteX20" fmla="*/ 5329456 w 5463850"/>
              <a:gd name="connsiteY20" fmla="*/ 5696470 h 5700151"/>
              <a:gd name="connsiteX21" fmla="*/ 1287743 w 5463850"/>
              <a:gd name="connsiteY21" fmla="*/ 5700151 h 5700151"/>
              <a:gd name="connsiteX22" fmla="*/ 1329114 w 5463850"/>
              <a:gd name="connsiteY22" fmla="*/ 5501121 h 5700151"/>
              <a:gd name="connsiteX23" fmla="*/ 1165432 w 5463850"/>
              <a:gd name="connsiteY23" fmla="*/ 4837762 h 570015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5457021 w 5463850"/>
              <a:gd name="connsiteY11" fmla="*/ 991474 h 5702891"/>
              <a:gd name="connsiteX12" fmla="*/ 5459621 w 5463850"/>
              <a:gd name="connsiteY12" fmla="*/ 5359991 h 5702891"/>
              <a:gd name="connsiteX13" fmla="*/ 5211971 w 5463850"/>
              <a:gd name="connsiteY13" fmla="*/ 5283791 h 5702891"/>
              <a:gd name="connsiteX14" fmla="*/ 5454860 w 5463850"/>
              <a:gd name="connsiteY14" fmla="*/ 5512391 h 5702891"/>
              <a:gd name="connsiteX15" fmla="*/ 5454860 w 5463850"/>
              <a:gd name="connsiteY15" fmla="*/ 5602879 h 5702891"/>
              <a:gd name="connsiteX16" fmla="*/ 5159585 w 5463850"/>
              <a:gd name="connsiteY16" fmla="*/ 5369516 h 5702891"/>
              <a:gd name="connsiteX17" fmla="*/ 5463850 w 5463850"/>
              <a:gd name="connsiteY17" fmla="*/ 5697183 h 5702891"/>
              <a:gd name="connsiteX18" fmla="*/ 5381848 w 5463850"/>
              <a:gd name="connsiteY18" fmla="*/ 5697341 h 5702891"/>
              <a:gd name="connsiteX19" fmla="*/ 5207210 w 5463850"/>
              <a:gd name="connsiteY19" fmla="*/ 5536205 h 5702891"/>
              <a:gd name="connsiteX20" fmla="*/ 5329456 w 5463850"/>
              <a:gd name="connsiteY20" fmla="*/ 5699210 h 5702891"/>
              <a:gd name="connsiteX21" fmla="*/ 1287743 w 5463850"/>
              <a:gd name="connsiteY21" fmla="*/ 5702891 h 5702891"/>
              <a:gd name="connsiteX22" fmla="*/ 1329114 w 5463850"/>
              <a:gd name="connsiteY22" fmla="*/ 5503861 h 5702891"/>
              <a:gd name="connsiteX23" fmla="*/ 1165432 w 5463850"/>
              <a:gd name="connsiteY23"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37763 h 5700152"/>
              <a:gd name="connsiteX1" fmla="*/ 697336 w 5463850"/>
              <a:gd name="connsiteY1" fmla="*/ 4275880 h 5700152"/>
              <a:gd name="connsiteX2" fmla="*/ 629878 w 5463850"/>
              <a:gd name="connsiteY2" fmla="*/ 3900780 h 5700152"/>
              <a:gd name="connsiteX3" fmla="*/ 543016 w 5463850"/>
              <a:gd name="connsiteY3" fmla="*/ 3466042 h 5700152"/>
              <a:gd name="connsiteX4" fmla="*/ 496387 w 5463850"/>
              <a:gd name="connsiteY4" fmla="*/ 2803913 h 5700152"/>
              <a:gd name="connsiteX5" fmla="*/ 948373 w 5463850"/>
              <a:gd name="connsiteY5" fmla="*/ 2218065 h 5700152"/>
              <a:gd name="connsiteX6" fmla="*/ 1114594 w 5463850"/>
              <a:gd name="connsiteY6" fmla="*/ 1894630 h 5700152"/>
              <a:gd name="connsiteX7" fmla="*/ 1320570 w 5463850"/>
              <a:gd name="connsiteY7" fmla="*/ 1548116 h 5700152"/>
              <a:gd name="connsiteX8" fmla="*/ 2497299 w 5463850"/>
              <a:gd name="connsiteY8" fmla="*/ 860005 h 5700152"/>
              <a:gd name="connsiteX9" fmla="*/ 3547519 w 5463850"/>
              <a:gd name="connsiteY9" fmla="*/ 708252 h 5700152"/>
              <a:gd name="connsiteX10" fmla="*/ 4382697 w 5463850"/>
              <a:gd name="connsiteY10" fmla="*/ 892854 h 5700152"/>
              <a:gd name="connsiteX11" fmla="*/ 4936032 w 5463850"/>
              <a:gd name="connsiteY11" fmla="*/ 1020819 h 5700152"/>
              <a:gd name="connsiteX12" fmla="*/ 5447922 w 5463850"/>
              <a:gd name="connsiteY12" fmla="*/ 947792 h 5700152"/>
              <a:gd name="connsiteX13" fmla="*/ 5459621 w 5463850"/>
              <a:gd name="connsiteY13" fmla="*/ 5357252 h 5700152"/>
              <a:gd name="connsiteX14" fmla="*/ 5211971 w 5463850"/>
              <a:gd name="connsiteY14" fmla="*/ 5281052 h 5700152"/>
              <a:gd name="connsiteX15" fmla="*/ 5454860 w 5463850"/>
              <a:gd name="connsiteY15" fmla="*/ 5509652 h 5700152"/>
              <a:gd name="connsiteX16" fmla="*/ 5454860 w 5463850"/>
              <a:gd name="connsiteY16" fmla="*/ 5600140 h 5700152"/>
              <a:gd name="connsiteX17" fmla="*/ 5159585 w 5463850"/>
              <a:gd name="connsiteY17" fmla="*/ 5366777 h 5700152"/>
              <a:gd name="connsiteX18" fmla="*/ 5463850 w 5463850"/>
              <a:gd name="connsiteY18" fmla="*/ 5694444 h 5700152"/>
              <a:gd name="connsiteX19" fmla="*/ 5381848 w 5463850"/>
              <a:gd name="connsiteY19" fmla="*/ 5694602 h 5700152"/>
              <a:gd name="connsiteX20" fmla="*/ 5207210 w 5463850"/>
              <a:gd name="connsiteY20" fmla="*/ 5533466 h 5700152"/>
              <a:gd name="connsiteX21" fmla="*/ 5329456 w 5463850"/>
              <a:gd name="connsiteY21" fmla="*/ 5696471 h 5700152"/>
              <a:gd name="connsiteX22" fmla="*/ 1287743 w 5463850"/>
              <a:gd name="connsiteY22" fmla="*/ 5700152 h 5700152"/>
              <a:gd name="connsiteX23" fmla="*/ 1329114 w 5463850"/>
              <a:gd name="connsiteY23" fmla="*/ 5501122 h 5700152"/>
              <a:gd name="connsiteX24" fmla="*/ 1165432 w 5463850"/>
              <a:gd name="connsiteY24" fmla="*/ 4837763 h 5700152"/>
              <a:gd name="connsiteX0" fmla="*/ 1165432 w 5463850"/>
              <a:gd name="connsiteY0" fmla="*/ 4837763 h 5700152"/>
              <a:gd name="connsiteX1" fmla="*/ 697336 w 5463850"/>
              <a:gd name="connsiteY1" fmla="*/ 4275880 h 5700152"/>
              <a:gd name="connsiteX2" fmla="*/ 629878 w 5463850"/>
              <a:gd name="connsiteY2" fmla="*/ 3900780 h 5700152"/>
              <a:gd name="connsiteX3" fmla="*/ 543016 w 5463850"/>
              <a:gd name="connsiteY3" fmla="*/ 3466042 h 5700152"/>
              <a:gd name="connsiteX4" fmla="*/ 496387 w 5463850"/>
              <a:gd name="connsiteY4" fmla="*/ 2803913 h 5700152"/>
              <a:gd name="connsiteX5" fmla="*/ 948373 w 5463850"/>
              <a:gd name="connsiteY5" fmla="*/ 2218065 h 5700152"/>
              <a:gd name="connsiteX6" fmla="*/ 1114594 w 5463850"/>
              <a:gd name="connsiteY6" fmla="*/ 1894630 h 5700152"/>
              <a:gd name="connsiteX7" fmla="*/ 1320570 w 5463850"/>
              <a:gd name="connsiteY7" fmla="*/ 1548116 h 5700152"/>
              <a:gd name="connsiteX8" fmla="*/ 2497299 w 5463850"/>
              <a:gd name="connsiteY8" fmla="*/ 860005 h 5700152"/>
              <a:gd name="connsiteX9" fmla="*/ 3547519 w 5463850"/>
              <a:gd name="connsiteY9" fmla="*/ 708252 h 5700152"/>
              <a:gd name="connsiteX10" fmla="*/ 4382697 w 5463850"/>
              <a:gd name="connsiteY10" fmla="*/ 892854 h 5700152"/>
              <a:gd name="connsiteX11" fmla="*/ 4936032 w 5463850"/>
              <a:gd name="connsiteY11" fmla="*/ 1020819 h 5700152"/>
              <a:gd name="connsiteX12" fmla="*/ 5447922 w 5463850"/>
              <a:gd name="connsiteY12" fmla="*/ 947792 h 5700152"/>
              <a:gd name="connsiteX13" fmla="*/ 5459621 w 5463850"/>
              <a:gd name="connsiteY13" fmla="*/ 5357252 h 5700152"/>
              <a:gd name="connsiteX14" fmla="*/ 5211971 w 5463850"/>
              <a:gd name="connsiteY14" fmla="*/ 5281052 h 5700152"/>
              <a:gd name="connsiteX15" fmla="*/ 5454860 w 5463850"/>
              <a:gd name="connsiteY15" fmla="*/ 5509652 h 5700152"/>
              <a:gd name="connsiteX16" fmla="*/ 5454860 w 5463850"/>
              <a:gd name="connsiteY16" fmla="*/ 5600140 h 5700152"/>
              <a:gd name="connsiteX17" fmla="*/ 5159585 w 5463850"/>
              <a:gd name="connsiteY17" fmla="*/ 5366777 h 5700152"/>
              <a:gd name="connsiteX18" fmla="*/ 5463850 w 5463850"/>
              <a:gd name="connsiteY18" fmla="*/ 5694444 h 5700152"/>
              <a:gd name="connsiteX19" fmla="*/ 5381848 w 5463850"/>
              <a:gd name="connsiteY19" fmla="*/ 5694602 h 5700152"/>
              <a:gd name="connsiteX20" fmla="*/ 5207210 w 5463850"/>
              <a:gd name="connsiteY20" fmla="*/ 5533466 h 5700152"/>
              <a:gd name="connsiteX21" fmla="*/ 5329456 w 5463850"/>
              <a:gd name="connsiteY21" fmla="*/ 5696471 h 5700152"/>
              <a:gd name="connsiteX22" fmla="*/ 1287743 w 5463850"/>
              <a:gd name="connsiteY22" fmla="*/ 5700152 h 5700152"/>
              <a:gd name="connsiteX23" fmla="*/ 1329114 w 5463850"/>
              <a:gd name="connsiteY23" fmla="*/ 5501122 h 5700152"/>
              <a:gd name="connsiteX24" fmla="*/ 1165432 w 5463850"/>
              <a:gd name="connsiteY24" fmla="*/ 4837763 h 5700152"/>
              <a:gd name="connsiteX0" fmla="*/ 1165432 w 5463850"/>
              <a:gd name="connsiteY0" fmla="*/ 4500272 h 5362661"/>
              <a:gd name="connsiteX1" fmla="*/ 697336 w 5463850"/>
              <a:gd name="connsiteY1" fmla="*/ 3938389 h 5362661"/>
              <a:gd name="connsiteX2" fmla="*/ 629878 w 5463850"/>
              <a:gd name="connsiteY2" fmla="*/ 3563289 h 5362661"/>
              <a:gd name="connsiteX3" fmla="*/ 543016 w 5463850"/>
              <a:gd name="connsiteY3" fmla="*/ 3128551 h 5362661"/>
              <a:gd name="connsiteX4" fmla="*/ 496387 w 5463850"/>
              <a:gd name="connsiteY4" fmla="*/ 2466422 h 5362661"/>
              <a:gd name="connsiteX5" fmla="*/ 948373 w 5463850"/>
              <a:gd name="connsiteY5" fmla="*/ 1880574 h 5362661"/>
              <a:gd name="connsiteX6" fmla="*/ 1114594 w 5463850"/>
              <a:gd name="connsiteY6" fmla="*/ 1557139 h 5362661"/>
              <a:gd name="connsiteX7" fmla="*/ 1320570 w 5463850"/>
              <a:gd name="connsiteY7" fmla="*/ 1210625 h 5362661"/>
              <a:gd name="connsiteX8" fmla="*/ 2497299 w 5463850"/>
              <a:gd name="connsiteY8" fmla="*/ 522514 h 5362661"/>
              <a:gd name="connsiteX9" fmla="*/ 3547519 w 5463850"/>
              <a:gd name="connsiteY9" fmla="*/ 370761 h 5362661"/>
              <a:gd name="connsiteX10" fmla="*/ 4382697 w 5463850"/>
              <a:gd name="connsiteY10" fmla="*/ 555363 h 5362661"/>
              <a:gd name="connsiteX11" fmla="*/ 4936032 w 5463850"/>
              <a:gd name="connsiteY11" fmla="*/ 683328 h 5362661"/>
              <a:gd name="connsiteX12" fmla="*/ 5447922 w 5463850"/>
              <a:gd name="connsiteY12" fmla="*/ 610301 h 5362661"/>
              <a:gd name="connsiteX13" fmla="*/ 5459621 w 5463850"/>
              <a:gd name="connsiteY13" fmla="*/ 5019761 h 5362661"/>
              <a:gd name="connsiteX14" fmla="*/ 5211971 w 5463850"/>
              <a:gd name="connsiteY14" fmla="*/ 4943561 h 5362661"/>
              <a:gd name="connsiteX15" fmla="*/ 5454860 w 5463850"/>
              <a:gd name="connsiteY15" fmla="*/ 5172161 h 5362661"/>
              <a:gd name="connsiteX16" fmla="*/ 5454860 w 5463850"/>
              <a:gd name="connsiteY16" fmla="*/ 5262649 h 5362661"/>
              <a:gd name="connsiteX17" fmla="*/ 5159585 w 5463850"/>
              <a:gd name="connsiteY17" fmla="*/ 5029286 h 5362661"/>
              <a:gd name="connsiteX18" fmla="*/ 5463850 w 5463850"/>
              <a:gd name="connsiteY18" fmla="*/ 5356953 h 5362661"/>
              <a:gd name="connsiteX19" fmla="*/ 5381848 w 5463850"/>
              <a:gd name="connsiteY19" fmla="*/ 5357111 h 5362661"/>
              <a:gd name="connsiteX20" fmla="*/ 5207210 w 5463850"/>
              <a:gd name="connsiteY20" fmla="*/ 5195975 h 5362661"/>
              <a:gd name="connsiteX21" fmla="*/ 5329456 w 5463850"/>
              <a:gd name="connsiteY21" fmla="*/ 5358980 h 5362661"/>
              <a:gd name="connsiteX22" fmla="*/ 1287743 w 5463850"/>
              <a:gd name="connsiteY22" fmla="*/ 5362661 h 5362661"/>
              <a:gd name="connsiteX23" fmla="*/ 1329114 w 5463850"/>
              <a:gd name="connsiteY23" fmla="*/ 5163631 h 5362661"/>
              <a:gd name="connsiteX24" fmla="*/ 1165432 w 5463850"/>
              <a:gd name="connsiteY24" fmla="*/ 4500272 h 5362661"/>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45875 w 5527868"/>
              <a:gd name="connsiteY13" fmla="*/ 5001835 h 5344735"/>
              <a:gd name="connsiteX14" fmla="*/ 5098225 w 5527868"/>
              <a:gd name="connsiteY14" fmla="*/ 4925635 h 5344735"/>
              <a:gd name="connsiteX15" fmla="*/ 5341114 w 5527868"/>
              <a:gd name="connsiteY15" fmla="*/ 5154235 h 5344735"/>
              <a:gd name="connsiteX16" fmla="*/ 5341114 w 5527868"/>
              <a:gd name="connsiteY16" fmla="*/ 5244723 h 5344735"/>
              <a:gd name="connsiteX17" fmla="*/ 5045839 w 5527868"/>
              <a:gd name="connsiteY17" fmla="*/ 5011360 h 5344735"/>
              <a:gd name="connsiteX18" fmla="*/ 5350104 w 5527868"/>
              <a:gd name="connsiteY18" fmla="*/ 5339027 h 5344735"/>
              <a:gd name="connsiteX19" fmla="*/ 5268102 w 5527868"/>
              <a:gd name="connsiteY19" fmla="*/ 5339185 h 5344735"/>
              <a:gd name="connsiteX20" fmla="*/ 5215710 w 5527868"/>
              <a:gd name="connsiteY20" fmla="*/ 5341054 h 5344735"/>
              <a:gd name="connsiteX21" fmla="*/ 1173997 w 5527868"/>
              <a:gd name="connsiteY21" fmla="*/ 5344735 h 5344735"/>
              <a:gd name="connsiteX22" fmla="*/ 1215368 w 5527868"/>
              <a:gd name="connsiteY22" fmla="*/ 5145705 h 5344735"/>
              <a:gd name="connsiteX23" fmla="*/ 1051686 w 5527868"/>
              <a:gd name="connsiteY23" fmla="*/ 4482346 h 5344735"/>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45875 w 5527868"/>
              <a:gd name="connsiteY13" fmla="*/ 5001835 h 5344735"/>
              <a:gd name="connsiteX14" fmla="*/ 5098225 w 5527868"/>
              <a:gd name="connsiteY14" fmla="*/ 4925635 h 5344735"/>
              <a:gd name="connsiteX15" fmla="*/ 5341114 w 5527868"/>
              <a:gd name="connsiteY15" fmla="*/ 5154235 h 5344735"/>
              <a:gd name="connsiteX16" fmla="*/ 5341114 w 5527868"/>
              <a:gd name="connsiteY16" fmla="*/ 5244723 h 5344735"/>
              <a:gd name="connsiteX17" fmla="*/ 5350104 w 5527868"/>
              <a:gd name="connsiteY17" fmla="*/ 5339027 h 5344735"/>
              <a:gd name="connsiteX18" fmla="*/ 5268102 w 5527868"/>
              <a:gd name="connsiteY18" fmla="*/ 5339185 h 5344735"/>
              <a:gd name="connsiteX19" fmla="*/ 5215710 w 5527868"/>
              <a:gd name="connsiteY19" fmla="*/ 5341054 h 5344735"/>
              <a:gd name="connsiteX20" fmla="*/ 1173997 w 5527868"/>
              <a:gd name="connsiteY20" fmla="*/ 5344735 h 5344735"/>
              <a:gd name="connsiteX21" fmla="*/ 1215368 w 5527868"/>
              <a:gd name="connsiteY21" fmla="*/ 5145705 h 5344735"/>
              <a:gd name="connsiteX22" fmla="*/ 1051686 w 5527868"/>
              <a:gd name="connsiteY22" fmla="*/ 4482346 h 5344735"/>
              <a:gd name="connsiteX0" fmla="*/ 1051686 w 5527868"/>
              <a:gd name="connsiteY0" fmla="*/ 4482346 h 5373504"/>
              <a:gd name="connsiteX1" fmla="*/ 583590 w 5527868"/>
              <a:gd name="connsiteY1" fmla="*/ 3920463 h 5373504"/>
              <a:gd name="connsiteX2" fmla="*/ 516132 w 5527868"/>
              <a:gd name="connsiteY2" fmla="*/ 3545363 h 5373504"/>
              <a:gd name="connsiteX3" fmla="*/ 429270 w 5527868"/>
              <a:gd name="connsiteY3" fmla="*/ 3110625 h 5373504"/>
              <a:gd name="connsiteX4" fmla="*/ 382641 w 5527868"/>
              <a:gd name="connsiteY4" fmla="*/ 2448496 h 5373504"/>
              <a:gd name="connsiteX5" fmla="*/ 834627 w 5527868"/>
              <a:gd name="connsiteY5" fmla="*/ 1862648 h 5373504"/>
              <a:gd name="connsiteX6" fmla="*/ 1000848 w 5527868"/>
              <a:gd name="connsiteY6" fmla="*/ 1539213 h 5373504"/>
              <a:gd name="connsiteX7" fmla="*/ 1206824 w 5527868"/>
              <a:gd name="connsiteY7" fmla="*/ 1192699 h 5373504"/>
              <a:gd name="connsiteX8" fmla="*/ 2383553 w 5527868"/>
              <a:gd name="connsiteY8" fmla="*/ 504588 h 5373504"/>
              <a:gd name="connsiteX9" fmla="*/ 3433773 w 5527868"/>
              <a:gd name="connsiteY9" fmla="*/ 352835 h 5373504"/>
              <a:gd name="connsiteX10" fmla="*/ 4268951 w 5527868"/>
              <a:gd name="connsiteY10" fmla="*/ 537437 h 5373504"/>
              <a:gd name="connsiteX11" fmla="*/ 4822286 w 5527868"/>
              <a:gd name="connsiteY11" fmla="*/ 665402 h 5373504"/>
              <a:gd name="connsiteX12" fmla="*/ 5334176 w 5527868"/>
              <a:gd name="connsiteY12" fmla="*/ 592375 h 5373504"/>
              <a:gd name="connsiteX13" fmla="*/ 5345875 w 5527868"/>
              <a:gd name="connsiteY13" fmla="*/ 5001835 h 5373504"/>
              <a:gd name="connsiteX14" fmla="*/ 5341114 w 5527868"/>
              <a:gd name="connsiteY14" fmla="*/ 5154235 h 5373504"/>
              <a:gd name="connsiteX15" fmla="*/ 5341114 w 5527868"/>
              <a:gd name="connsiteY15" fmla="*/ 5244723 h 5373504"/>
              <a:gd name="connsiteX16" fmla="*/ 5350104 w 5527868"/>
              <a:gd name="connsiteY16" fmla="*/ 5339027 h 5373504"/>
              <a:gd name="connsiteX17" fmla="*/ 5268102 w 5527868"/>
              <a:gd name="connsiteY17" fmla="*/ 5339185 h 5373504"/>
              <a:gd name="connsiteX18" fmla="*/ 5215710 w 5527868"/>
              <a:gd name="connsiteY18" fmla="*/ 5341054 h 5373504"/>
              <a:gd name="connsiteX19" fmla="*/ 1173997 w 5527868"/>
              <a:gd name="connsiteY19" fmla="*/ 5344735 h 5373504"/>
              <a:gd name="connsiteX20" fmla="*/ 1215368 w 5527868"/>
              <a:gd name="connsiteY20" fmla="*/ 5145705 h 5373504"/>
              <a:gd name="connsiteX21" fmla="*/ 1051686 w 5527868"/>
              <a:gd name="connsiteY21" fmla="*/ 4482346 h 5373504"/>
              <a:gd name="connsiteX0" fmla="*/ 1051686 w 5527868"/>
              <a:gd name="connsiteY0" fmla="*/ 4482346 h 5406156"/>
              <a:gd name="connsiteX1" fmla="*/ 583590 w 5527868"/>
              <a:gd name="connsiteY1" fmla="*/ 3920463 h 5406156"/>
              <a:gd name="connsiteX2" fmla="*/ 516132 w 5527868"/>
              <a:gd name="connsiteY2" fmla="*/ 3545363 h 5406156"/>
              <a:gd name="connsiteX3" fmla="*/ 429270 w 5527868"/>
              <a:gd name="connsiteY3" fmla="*/ 3110625 h 5406156"/>
              <a:gd name="connsiteX4" fmla="*/ 382641 w 5527868"/>
              <a:gd name="connsiteY4" fmla="*/ 2448496 h 5406156"/>
              <a:gd name="connsiteX5" fmla="*/ 834627 w 5527868"/>
              <a:gd name="connsiteY5" fmla="*/ 1862648 h 5406156"/>
              <a:gd name="connsiteX6" fmla="*/ 1000848 w 5527868"/>
              <a:gd name="connsiteY6" fmla="*/ 1539213 h 5406156"/>
              <a:gd name="connsiteX7" fmla="*/ 1206824 w 5527868"/>
              <a:gd name="connsiteY7" fmla="*/ 1192699 h 5406156"/>
              <a:gd name="connsiteX8" fmla="*/ 2383553 w 5527868"/>
              <a:gd name="connsiteY8" fmla="*/ 504588 h 5406156"/>
              <a:gd name="connsiteX9" fmla="*/ 3433773 w 5527868"/>
              <a:gd name="connsiteY9" fmla="*/ 352835 h 5406156"/>
              <a:gd name="connsiteX10" fmla="*/ 4268951 w 5527868"/>
              <a:gd name="connsiteY10" fmla="*/ 537437 h 5406156"/>
              <a:gd name="connsiteX11" fmla="*/ 4822286 w 5527868"/>
              <a:gd name="connsiteY11" fmla="*/ 665402 h 5406156"/>
              <a:gd name="connsiteX12" fmla="*/ 5334176 w 5527868"/>
              <a:gd name="connsiteY12" fmla="*/ 592375 h 5406156"/>
              <a:gd name="connsiteX13" fmla="*/ 5345875 w 5527868"/>
              <a:gd name="connsiteY13" fmla="*/ 5001835 h 5406156"/>
              <a:gd name="connsiteX14" fmla="*/ 5341114 w 5527868"/>
              <a:gd name="connsiteY14" fmla="*/ 5244723 h 5406156"/>
              <a:gd name="connsiteX15" fmla="*/ 5350104 w 5527868"/>
              <a:gd name="connsiteY15" fmla="*/ 5339027 h 5406156"/>
              <a:gd name="connsiteX16" fmla="*/ 5268102 w 5527868"/>
              <a:gd name="connsiteY16" fmla="*/ 5339185 h 5406156"/>
              <a:gd name="connsiteX17" fmla="*/ 5215710 w 5527868"/>
              <a:gd name="connsiteY17" fmla="*/ 5341054 h 5406156"/>
              <a:gd name="connsiteX18" fmla="*/ 1173997 w 5527868"/>
              <a:gd name="connsiteY18" fmla="*/ 5344735 h 5406156"/>
              <a:gd name="connsiteX19" fmla="*/ 1215368 w 5527868"/>
              <a:gd name="connsiteY19" fmla="*/ 5145705 h 5406156"/>
              <a:gd name="connsiteX20" fmla="*/ 1051686 w 5527868"/>
              <a:gd name="connsiteY20" fmla="*/ 4482346 h 5406156"/>
              <a:gd name="connsiteX0" fmla="*/ 1051686 w 5527868"/>
              <a:gd name="connsiteY0" fmla="*/ 4482346 h 5449514"/>
              <a:gd name="connsiteX1" fmla="*/ 583590 w 5527868"/>
              <a:gd name="connsiteY1" fmla="*/ 3920463 h 5449514"/>
              <a:gd name="connsiteX2" fmla="*/ 516132 w 5527868"/>
              <a:gd name="connsiteY2" fmla="*/ 3545363 h 5449514"/>
              <a:gd name="connsiteX3" fmla="*/ 429270 w 5527868"/>
              <a:gd name="connsiteY3" fmla="*/ 3110625 h 5449514"/>
              <a:gd name="connsiteX4" fmla="*/ 382641 w 5527868"/>
              <a:gd name="connsiteY4" fmla="*/ 2448496 h 5449514"/>
              <a:gd name="connsiteX5" fmla="*/ 834627 w 5527868"/>
              <a:gd name="connsiteY5" fmla="*/ 1862648 h 5449514"/>
              <a:gd name="connsiteX6" fmla="*/ 1000848 w 5527868"/>
              <a:gd name="connsiteY6" fmla="*/ 1539213 h 5449514"/>
              <a:gd name="connsiteX7" fmla="*/ 1206824 w 5527868"/>
              <a:gd name="connsiteY7" fmla="*/ 1192699 h 5449514"/>
              <a:gd name="connsiteX8" fmla="*/ 2383553 w 5527868"/>
              <a:gd name="connsiteY8" fmla="*/ 504588 h 5449514"/>
              <a:gd name="connsiteX9" fmla="*/ 3433773 w 5527868"/>
              <a:gd name="connsiteY9" fmla="*/ 352835 h 5449514"/>
              <a:gd name="connsiteX10" fmla="*/ 4268951 w 5527868"/>
              <a:gd name="connsiteY10" fmla="*/ 537437 h 5449514"/>
              <a:gd name="connsiteX11" fmla="*/ 4822286 w 5527868"/>
              <a:gd name="connsiteY11" fmla="*/ 665402 h 5449514"/>
              <a:gd name="connsiteX12" fmla="*/ 5334176 w 5527868"/>
              <a:gd name="connsiteY12" fmla="*/ 592375 h 5449514"/>
              <a:gd name="connsiteX13" fmla="*/ 5345875 w 5527868"/>
              <a:gd name="connsiteY13" fmla="*/ 5001835 h 5449514"/>
              <a:gd name="connsiteX14" fmla="*/ 5350104 w 5527868"/>
              <a:gd name="connsiteY14" fmla="*/ 5339027 h 5449514"/>
              <a:gd name="connsiteX15" fmla="*/ 5268102 w 5527868"/>
              <a:gd name="connsiteY15" fmla="*/ 5339185 h 5449514"/>
              <a:gd name="connsiteX16" fmla="*/ 5215710 w 5527868"/>
              <a:gd name="connsiteY16" fmla="*/ 5341054 h 5449514"/>
              <a:gd name="connsiteX17" fmla="*/ 1173997 w 5527868"/>
              <a:gd name="connsiteY17" fmla="*/ 5344735 h 5449514"/>
              <a:gd name="connsiteX18" fmla="*/ 1215368 w 5527868"/>
              <a:gd name="connsiteY18" fmla="*/ 5145705 h 5449514"/>
              <a:gd name="connsiteX19" fmla="*/ 1051686 w 5527868"/>
              <a:gd name="connsiteY19" fmla="*/ 4482346 h 5449514"/>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50104 w 5527868"/>
              <a:gd name="connsiteY13" fmla="*/ 5339027 h 5344735"/>
              <a:gd name="connsiteX14" fmla="*/ 5268102 w 5527868"/>
              <a:gd name="connsiteY14" fmla="*/ 5339185 h 5344735"/>
              <a:gd name="connsiteX15" fmla="*/ 5215710 w 5527868"/>
              <a:gd name="connsiteY15" fmla="*/ 5341054 h 5344735"/>
              <a:gd name="connsiteX16" fmla="*/ 1173997 w 5527868"/>
              <a:gd name="connsiteY16" fmla="*/ 5344735 h 5344735"/>
              <a:gd name="connsiteX17" fmla="*/ 1215368 w 5527868"/>
              <a:gd name="connsiteY17" fmla="*/ 5145705 h 5344735"/>
              <a:gd name="connsiteX18" fmla="*/ 1051686 w 5527868"/>
              <a:gd name="connsiteY18" fmla="*/ 4482346 h 5344735"/>
              <a:gd name="connsiteX0" fmla="*/ 1051686 w 5558900"/>
              <a:gd name="connsiteY0" fmla="*/ 4482346 h 5691095"/>
              <a:gd name="connsiteX1" fmla="*/ 583590 w 5558900"/>
              <a:gd name="connsiteY1" fmla="*/ 3920463 h 5691095"/>
              <a:gd name="connsiteX2" fmla="*/ 516132 w 5558900"/>
              <a:gd name="connsiteY2" fmla="*/ 3545363 h 5691095"/>
              <a:gd name="connsiteX3" fmla="*/ 429270 w 5558900"/>
              <a:gd name="connsiteY3" fmla="*/ 3110625 h 5691095"/>
              <a:gd name="connsiteX4" fmla="*/ 382641 w 5558900"/>
              <a:gd name="connsiteY4" fmla="*/ 2448496 h 5691095"/>
              <a:gd name="connsiteX5" fmla="*/ 834627 w 5558900"/>
              <a:gd name="connsiteY5" fmla="*/ 1862648 h 5691095"/>
              <a:gd name="connsiteX6" fmla="*/ 1000848 w 5558900"/>
              <a:gd name="connsiteY6" fmla="*/ 1539213 h 5691095"/>
              <a:gd name="connsiteX7" fmla="*/ 1206824 w 5558900"/>
              <a:gd name="connsiteY7" fmla="*/ 1192699 h 5691095"/>
              <a:gd name="connsiteX8" fmla="*/ 2383553 w 5558900"/>
              <a:gd name="connsiteY8" fmla="*/ 504588 h 5691095"/>
              <a:gd name="connsiteX9" fmla="*/ 3433773 w 5558900"/>
              <a:gd name="connsiteY9" fmla="*/ 352835 h 5691095"/>
              <a:gd name="connsiteX10" fmla="*/ 4268951 w 5558900"/>
              <a:gd name="connsiteY10" fmla="*/ 537437 h 5691095"/>
              <a:gd name="connsiteX11" fmla="*/ 4822286 w 5558900"/>
              <a:gd name="connsiteY11" fmla="*/ 665402 h 5691095"/>
              <a:gd name="connsiteX12" fmla="*/ 5334176 w 5558900"/>
              <a:gd name="connsiteY12" fmla="*/ 592375 h 5691095"/>
              <a:gd name="connsiteX13" fmla="*/ 5350104 w 5558900"/>
              <a:gd name="connsiteY13" fmla="*/ 5339027 h 5691095"/>
              <a:gd name="connsiteX14" fmla="*/ 5215710 w 5558900"/>
              <a:gd name="connsiteY14" fmla="*/ 5341054 h 5691095"/>
              <a:gd name="connsiteX15" fmla="*/ 1173997 w 5558900"/>
              <a:gd name="connsiteY15" fmla="*/ 5344735 h 5691095"/>
              <a:gd name="connsiteX16" fmla="*/ 1215368 w 5558900"/>
              <a:gd name="connsiteY16" fmla="*/ 5145705 h 5691095"/>
              <a:gd name="connsiteX17" fmla="*/ 1051686 w 5558900"/>
              <a:gd name="connsiteY17" fmla="*/ 4482346 h 5691095"/>
              <a:gd name="connsiteX0" fmla="*/ 1051686 w 5380961"/>
              <a:gd name="connsiteY0" fmla="*/ 4482346 h 5699862"/>
              <a:gd name="connsiteX1" fmla="*/ 583590 w 5380961"/>
              <a:gd name="connsiteY1" fmla="*/ 3920463 h 5699862"/>
              <a:gd name="connsiteX2" fmla="*/ 516132 w 5380961"/>
              <a:gd name="connsiteY2" fmla="*/ 3545363 h 5699862"/>
              <a:gd name="connsiteX3" fmla="*/ 429270 w 5380961"/>
              <a:gd name="connsiteY3" fmla="*/ 3110625 h 5699862"/>
              <a:gd name="connsiteX4" fmla="*/ 382641 w 5380961"/>
              <a:gd name="connsiteY4" fmla="*/ 2448496 h 5699862"/>
              <a:gd name="connsiteX5" fmla="*/ 834627 w 5380961"/>
              <a:gd name="connsiteY5" fmla="*/ 1862648 h 5699862"/>
              <a:gd name="connsiteX6" fmla="*/ 1000848 w 5380961"/>
              <a:gd name="connsiteY6" fmla="*/ 1539213 h 5699862"/>
              <a:gd name="connsiteX7" fmla="*/ 1206824 w 5380961"/>
              <a:gd name="connsiteY7" fmla="*/ 1192699 h 5699862"/>
              <a:gd name="connsiteX8" fmla="*/ 2383553 w 5380961"/>
              <a:gd name="connsiteY8" fmla="*/ 504588 h 5699862"/>
              <a:gd name="connsiteX9" fmla="*/ 3433773 w 5380961"/>
              <a:gd name="connsiteY9" fmla="*/ 352835 h 5699862"/>
              <a:gd name="connsiteX10" fmla="*/ 4268951 w 5380961"/>
              <a:gd name="connsiteY10" fmla="*/ 537437 h 5699862"/>
              <a:gd name="connsiteX11" fmla="*/ 4822286 w 5380961"/>
              <a:gd name="connsiteY11" fmla="*/ 665402 h 5699862"/>
              <a:gd name="connsiteX12" fmla="*/ 5334176 w 5380961"/>
              <a:gd name="connsiteY12" fmla="*/ 592375 h 5699862"/>
              <a:gd name="connsiteX13" fmla="*/ 5350104 w 5380961"/>
              <a:gd name="connsiteY13" fmla="*/ 5339027 h 5699862"/>
              <a:gd name="connsiteX14" fmla="*/ 1173997 w 5380961"/>
              <a:gd name="connsiteY14" fmla="*/ 5344735 h 5699862"/>
              <a:gd name="connsiteX15" fmla="*/ 1215368 w 5380961"/>
              <a:gd name="connsiteY15" fmla="*/ 5145705 h 5699862"/>
              <a:gd name="connsiteX16" fmla="*/ 1051686 w 5380961"/>
              <a:gd name="connsiteY16" fmla="*/ 4482346 h 5699862"/>
              <a:gd name="connsiteX0" fmla="*/ 1051686 w 5375797"/>
              <a:gd name="connsiteY0" fmla="*/ 4482346 h 5699862"/>
              <a:gd name="connsiteX1" fmla="*/ 583590 w 5375797"/>
              <a:gd name="connsiteY1" fmla="*/ 3920463 h 5699862"/>
              <a:gd name="connsiteX2" fmla="*/ 516132 w 5375797"/>
              <a:gd name="connsiteY2" fmla="*/ 3545363 h 5699862"/>
              <a:gd name="connsiteX3" fmla="*/ 429270 w 5375797"/>
              <a:gd name="connsiteY3" fmla="*/ 3110625 h 5699862"/>
              <a:gd name="connsiteX4" fmla="*/ 382641 w 5375797"/>
              <a:gd name="connsiteY4" fmla="*/ 2448496 h 5699862"/>
              <a:gd name="connsiteX5" fmla="*/ 834627 w 5375797"/>
              <a:gd name="connsiteY5" fmla="*/ 1862648 h 5699862"/>
              <a:gd name="connsiteX6" fmla="*/ 1000848 w 5375797"/>
              <a:gd name="connsiteY6" fmla="*/ 1539213 h 5699862"/>
              <a:gd name="connsiteX7" fmla="*/ 1206824 w 5375797"/>
              <a:gd name="connsiteY7" fmla="*/ 1192699 h 5699862"/>
              <a:gd name="connsiteX8" fmla="*/ 2383553 w 5375797"/>
              <a:gd name="connsiteY8" fmla="*/ 504588 h 5699862"/>
              <a:gd name="connsiteX9" fmla="*/ 3433773 w 5375797"/>
              <a:gd name="connsiteY9" fmla="*/ 352835 h 5699862"/>
              <a:gd name="connsiteX10" fmla="*/ 4268951 w 5375797"/>
              <a:gd name="connsiteY10" fmla="*/ 537437 h 5699862"/>
              <a:gd name="connsiteX11" fmla="*/ 4822286 w 5375797"/>
              <a:gd name="connsiteY11" fmla="*/ 665402 h 5699862"/>
              <a:gd name="connsiteX12" fmla="*/ 5334176 w 5375797"/>
              <a:gd name="connsiteY12" fmla="*/ 592375 h 5699862"/>
              <a:gd name="connsiteX13" fmla="*/ 5350104 w 5375797"/>
              <a:gd name="connsiteY13" fmla="*/ 5339027 h 5699862"/>
              <a:gd name="connsiteX14" fmla="*/ 1173997 w 5375797"/>
              <a:gd name="connsiteY14" fmla="*/ 5344735 h 5699862"/>
              <a:gd name="connsiteX15" fmla="*/ 1215368 w 5375797"/>
              <a:gd name="connsiteY15" fmla="*/ 5145705 h 5699862"/>
              <a:gd name="connsiteX16" fmla="*/ 1051686 w 5375797"/>
              <a:gd name="connsiteY16" fmla="*/ 4482346 h 5699862"/>
              <a:gd name="connsiteX0" fmla="*/ 1051686 w 5350104"/>
              <a:gd name="connsiteY0" fmla="*/ 4482346 h 5699862"/>
              <a:gd name="connsiteX1" fmla="*/ 583590 w 5350104"/>
              <a:gd name="connsiteY1" fmla="*/ 3920463 h 5699862"/>
              <a:gd name="connsiteX2" fmla="*/ 516132 w 5350104"/>
              <a:gd name="connsiteY2" fmla="*/ 3545363 h 5699862"/>
              <a:gd name="connsiteX3" fmla="*/ 429270 w 5350104"/>
              <a:gd name="connsiteY3" fmla="*/ 3110625 h 5699862"/>
              <a:gd name="connsiteX4" fmla="*/ 382641 w 5350104"/>
              <a:gd name="connsiteY4" fmla="*/ 2448496 h 5699862"/>
              <a:gd name="connsiteX5" fmla="*/ 834627 w 5350104"/>
              <a:gd name="connsiteY5" fmla="*/ 1862648 h 5699862"/>
              <a:gd name="connsiteX6" fmla="*/ 1000848 w 5350104"/>
              <a:gd name="connsiteY6" fmla="*/ 1539213 h 5699862"/>
              <a:gd name="connsiteX7" fmla="*/ 1206824 w 5350104"/>
              <a:gd name="connsiteY7" fmla="*/ 1192699 h 5699862"/>
              <a:gd name="connsiteX8" fmla="*/ 2383553 w 5350104"/>
              <a:gd name="connsiteY8" fmla="*/ 504588 h 5699862"/>
              <a:gd name="connsiteX9" fmla="*/ 3433773 w 5350104"/>
              <a:gd name="connsiteY9" fmla="*/ 352835 h 5699862"/>
              <a:gd name="connsiteX10" fmla="*/ 4268951 w 5350104"/>
              <a:gd name="connsiteY10" fmla="*/ 537437 h 5699862"/>
              <a:gd name="connsiteX11" fmla="*/ 4822286 w 5350104"/>
              <a:gd name="connsiteY11" fmla="*/ 665402 h 5699862"/>
              <a:gd name="connsiteX12" fmla="*/ 5334176 w 5350104"/>
              <a:gd name="connsiteY12" fmla="*/ 592375 h 5699862"/>
              <a:gd name="connsiteX13" fmla="*/ 5350104 w 5350104"/>
              <a:gd name="connsiteY13" fmla="*/ 5339027 h 5699862"/>
              <a:gd name="connsiteX14" fmla="*/ 1173997 w 5350104"/>
              <a:gd name="connsiteY14" fmla="*/ 5344735 h 5699862"/>
              <a:gd name="connsiteX15" fmla="*/ 1215368 w 5350104"/>
              <a:gd name="connsiteY15" fmla="*/ 5145705 h 5699862"/>
              <a:gd name="connsiteX16" fmla="*/ 1051686 w 5350104"/>
              <a:gd name="connsiteY16" fmla="*/ 4482346 h 5699862"/>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8725 w 5350104"/>
              <a:gd name="connsiteY12" fmla="*/ 10560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8725 w 5350104"/>
              <a:gd name="connsiteY12" fmla="*/ 105605 h 5344735"/>
              <a:gd name="connsiteX13" fmla="*/ 5350104 w 5350104"/>
              <a:gd name="connsiteY13" fmla="*/ 5339027 h 5344735"/>
              <a:gd name="connsiteX14" fmla="*/ 290 w 5350104"/>
              <a:gd name="connsiteY14" fmla="*/ 5344735 h 5344735"/>
              <a:gd name="connsiteX15" fmla="*/ 1215368 w 5350104"/>
              <a:gd name="connsiteY15" fmla="*/ 5145705 h 5344735"/>
              <a:gd name="connsiteX16" fmla="*/ 1051686 w 5350104"/>
              <a:gd name="connsiteY16" fmla="*/ 4482346 h 5344735"/>
              <a:gd name="connsiteX0" fmla="*/ 1229430 w 5527848"/>
              <a:gd name="connsiteY0" fmla="*/ 4482346 h 5344735"/>
              <a:gd name="connsiteX1" fmla="*/ 761334 w 5527848"/>
              <a:gd name="connsiteY1" fmla="*/ 3920463 h 5344735"/>
              <a:gd name="connsiteX2" fmla="*/ 693876 w 5527848"/>
              <a:gd name="connsiteY2" fmla="*/ 3545363 h 5344735"/>
              <a:gd name="connsiteX3" fmla="*/ 607014 w 5527848"/>
              <a:gd name="connsiteY3" fmla="*/ 3110625 h 5344735"/>
              <a:gd name="connsiteX4" fmla="*/ 560385 w 5527848"/>
              <a:gd name="connsiteY4" fmla="*/ 2448496 h 5344735"/>
              <a:gd name="connsiteX5" fmla="*/ 1012371 w 5527848"/>
              <a:gd name="connsiteY5" fmla="*/ 1862648 h 5344735"/>
              <a:gd name="connsiteX6" fmla="*/ 1178592 w 5527848"/>
              <a:gd name="connsiteY6" fmla="*/ 1539213 h 5344735"/>
              <a:gd name="connsiteX7" fmla="*/ 1384568 w 5527848"/>
              <a:gd name="connsiteY7" fmla="*/ 1192699 h 5344735"/>
              <a:gd name="connsiteX8" fmla="*/ 2561297 w 5527848"/>
              <a:gd name="connsiteY8" fmla="*/ 504588 h 5344735"/>
              <a:gd name="connsiteX9" fmla="*/ 3611517 w 5527848"/>
              <a:gd name="connsiteY9" fmla="*/ 352835 h 5344735"/>
              <a:gd name="connsiteX10" fmla="*/ 4446695 w 5527848"/>
              <a:gd name="connsiteY10" fmla="*/ 537437 h 5344735"/>
              <a:gd name="connsiteX11" fmla="*/ 5000030 w 5527848"/>
              <a:gd name="connsiteY11" fmla="*/ 665402 h 5344735"/>
              <a:gd name="connsiteX12" fmla="*/ 5516469 w 5527848"/>
              <a:gd name="connsiteY12" fmla="*/ 105605 h 5344735"/>
              <a:gd name="connsiteX13" fmla="*/ 5527848 w 5527848"/>
              <a:gd name="connsiteY13" fmla="*/ 5339027 h 5344735"/>
              <a:gd name="connsiteX14" fmla="*/ 178034 w 5527848"/>
              <a:gd name="connsiteY14" fmla="*/ 5344735 h 5344735"/>
              <a:gd name="connsiteX15" fmla="*/ 1229430 w 5527848"/>
              <a:gd name="connsiteY15" fmla="*/ 4482346 h 5344735"/>
              <a:gd name="connsiteX0" fmla="*/ 257172 w 5606986"/>
              <a:gd name="connsiteY0" fmla="*/ 5344735 h 5344735"/>
              <a:gd name="connsiteX1" fmla="*/ 840472 w 5606986"/>
              <a:gd name="connsiteY1" fmla="*/ 3920463 h 5344735"/>
              <a:gd name="connsiteX2" fmla="*/ 773014 w 5606986"/>
              <a:gd name="connsiteY2" fmla="*/ 3545363 h 5344735"/>
              <a:gd name="connsiteX3" fmla="*/ 686152 w 5606986"/>
              <a:gd name="connsiteY3" fmla="*/ 3110625 h 5344735"/>
              <a:gd name="connsiteX4" fmla="*/ 639523 w 5606986"/>
              <a:gd name="connsiteY4" fmla="*/ 2448496 h 5344735"/>
              <a:gd name="connsiteX5" fmla="*/ 1091509 w 5606986"/>
              <a:gd name="connsiteY5" fmla="*/ 1862648 h 5344735"/>
              <a:gd name="connsiteX6" fmla="*/ 1257730 w 5606986"/>
              <a:gd name="connsiteY6" fmla="*/ 1539213 h 5344735"/>
              <a:gd name="connsiteX7" fmla="*/ 1463706 w 5606986"/>
              <a:gd name="connsiteY7" fmla="*/ 1192699 h 5344735"/>
              <a:gd name="connsiteX8" fmla="*/ 2640435 w 5606986"/>
              <a:gd name="connsiteY8" fmla="*/ 504588 h 5344735"/>
              <a:gd name="connsiteX9" fmla="*/ 3690655 w 5606986"/>
              <a:gd name="connsiteY9" fmla="*/ 352835 h 5344735"/>
              <a:gd name="connsiteX10" fmla="*/ 4525833 w 5606986"/>
              <a:gd name="connsiteY10" fmla="*/ 537437 h 5344735"/>
              <a:gd name="connsiteX11" fmla="*/ 5079168 w 5606986"/>
              <a:gd name="connsiteY11" fmla="*/ 665402 h 5344735"/>
              <a:gd name="connsiteX12" fmla="*/ 5595607 w 5606986"/>
              <a:gd name="connsiteY12" fmla="*/ 105605 h 5344735"/>
              <a:gd name="connsiteX13" fmla="*/ 5606986 w 5606986"/>
              <a:gd name="connsiteY13" fmla="*/ 5339027 h 5344735"/>
              <a:gd name="connsiteX14" fmla="*/ 257172 w 5606986"/>
              <a:gd name="connsiteY14" fmla="*/ 5344735 h 5344735"/>
              <a:gd name="connsiteX0" fmla="*/ 257172 w 5606986"/>
              <a:gd name="connsiteY0" fmla="*/ 5344735 h 5344735"/>
              <a:gd name="connsiteX1" fmla="*/ 840472 w 5606986"/>
              <a:gd name="connsiteY1" fmla="*/ 3920463 h 5344735"/>
              <a:gd name="connsiteX2" fmla="*/ 686152 w 5606986"/>
              <a:gd name="connsiteY2" fmla="*/ 3110625 h 5344735"/>
              <a:gd name="connsiteX3" fmla="*/ 639523 w 5606986"/>
              <a:gd name="connsiteY3" fmla="*/ 2448496 h 5344735"/>
              <a:gd name="connsiteX4" fmla="*/ 1091509 w 5606986"/>
              <a:gd name="connsiteY4" fmla="*/ 1862648 h 5344735"/>
              <a:gd name="connsiteX5" fmla="*/ 1257730 w 5606986"/>
              <a:gd name="connsiteY5" fmla="*/ 1539213 h 5344735"/>
              <a:gd name="connsiteX6" fmla="*/ 1463706 w 5606986"/>
              <a:gd name="connsiteY6" fmla="*/ 1192699 h 5344735"/>
              <a:gd name="connsiteX7" fmla="*/ 2640435 w 5606986"/>
              <a:gd name="connsiteY7" fmla="*/ 504588 h 5344735"/>
              <a:gd name="connsiteX8" fmla="*/ 3690655 w 5606986"/>
              <a:gd name="connsiteY8" fmla="*/ 352835 h 5344735"/>
              <a:gd name="connsiteX9" fmla="*/ 4525833 w 5606986"/>
              <a:gd name="connsiteY9" fmla="*/ 537437 h 5344735"/>
              <a:gd name="connsiteX10" fmla="*/ 5079168 w 5606986"/>
              <a:gd name="connsiteY10" fmla="*/ 665402 h 5344735"/>
              <a:gd name="connsiteX11" fmla="*/ 5595607 w 5606986"/>
              <a:gd name="connsiteY11" fmla="*/ 105605 h 5344735"/>
              <a:gd name="connsiteX12" fmla="*/ 5606986 w 5606986"/>
              <a:gd name="connsiteY12" fmla="*/ 5339027 h 5344735"/>
              <a:gd name="connsiteX13" fmla="*/ 257172 w 5606986"/>
              <a:gd name="connsiteY13" fmla="*/ 5344735 h 5344735"/>
              <a:gd name="connsiteX0" fmla="*/ 257172 w 5606986"/>
              <a:gd name="connsiteY0" fmla="*/ 5344735 h 5344735"/>
              <a:gd name="connsiteX1" fmla="*/ 840472 w 5606986"/>
              <a:gd name="connsiteY1" fmla="*/ 3920463 h 5344735"/>
              <a:gd name="connsiteX2" fmla="*/ 686152 w 5606986"/>
              <a:gd name="connsiteY2" fmla="*/ 3110625 h 5344735"/>
              <a:gd name="connsiteX3" fmla="*/ 1091509 w 5606986"/>
              <a:gd name="connsiteY3" fmla="*/ 1862648 h 5344735"/>
              <a:gd name="connsiteX4" fmla="*/ 1257730 w 5606986"/>
              <a:gd name="connsiteY4" fmla="*/ 1539213 h 5344735"/>
              <a:gd name="connsiteX5" fmla="*/ 1463706 w 5606986"/>
              <a:gd name="connsiteY5" fmla="*/ 1192699 h 5344735"/>
              <a:gd name="connsiteX6" fmla="*/ 2640435 w 5606986"/>
              <a:gd name="connsiteY6" fmla="*/ 504588 h 5344735"/>
              <a:gd name="connsiteX7" fmla="*/ 3690655 w 5606986"/>
              <a:gd name="connsiteY7" fmla="*/ 352835 h 5344735"/>
              <a:gd name="connsiteX8" fmla="*/ 4525833 w 5606986"/>
              <a:gd name="connsiteY8" fmla="*/ 537437 h 5344735"/>
              <a:gd name="connsiteX9" fmla="*/ 5079168 w 5606986"/>
              <a:gd name="connsiteY9" fmla="*/ 665402 h 5344735"/>
              <a:gd name="connsiteX10" fmla="*/ 5595607 w 5606986"/>
              <a:gd name="connsiteY10" fmla="*/ 105605 h 5344735"/>
              <a:gd name="connsiteX11" fmla="*/ 5606986 w 5606986"/>
              <a:gd name="connsiteY11" fmla="*/ 5339027 h 5344735"/>
              <a:gd name="connsiteX12" fmla="*/ 257172 w 5606986"/>
              <a:gd name="connsiteY12" fmla="*/ 5344735 h 5344735"/>
              <a:gd name="connsiteX0" fmla="*/ 257172 w 5606986"/>
              <a:gd name="connsiteY0" fmla="*/ 5344735 h 5344735"/>
              <a:gd name="connsiteX1" fmla="*/ 840472 w 5606986"/>
              <a:gd name="connsiteY1" fmla="*/ 3920463 h 5344735"/>
              <a:gd name="connsiteX2" fmla="*/ 686152 w 5606986"/>
              <a:gd name="connsiteY2" fmla="*/ 3110625 h 5344735"/>
              <a:gd name="connsiteX3" fmla="*/ 1257730 w 5606986"/>
              <a:gd name="connsiteY3" fmla="*/ 1539213 h 5344735"/>
              <a:gd name="connsiteX4" fmla="*/ 1463706 w 5606986"/>
              <a:gd name="connsiteY4" fmla="*/ 1192699 h 5344735"/>
              <a:gd name="connsiteX5" fmla="*/ 2640435 w 5606986"/>
              <a:gd name="connsiteY5" fmla="*/ 504588 h 5344735"/>
              <a:gd name="connsiteX6" fmla="*/ 3690655 w 5606986"/>
              <a:gd name="connsiteY6" fmla="*/ 352835 h 5344735"/>
              <a:gd name="connsiteX7" fmla="*/ 4525833 w 5606986"/>
              <a:gd name="connsiteY7" fmla="*/ 537437 h 5344735"/>
              <a:gd name="connsiteX8" fmla="*/ 5079168 w 5606986"/>
              <a:gd name="connsiteY8" fmla="*/ 665402 h 5344735"/>
              <a:gd name="connsiteX9" fmla="*/ 5595607 w 5606986"/>
              <a:gd name="connsiteY9" fmla="*/ 105605 h 5344735"/>
              <a:gd name="connsiteX10" fmla="*/ 5606986 w 5606986"/>
              <a:gd name="connsiteY10" fmla="*/ 5339027 h 5344735"/>
              <a:gd name="connsiteX11" fmla="*/ 257172 w 5606986"/>
              <a:gd name="connsiteY11" fmla="*/ 5344735 h 5344735"/>
              <a:gd name="connsiteX0" fmla="*/ 246344 w 5596158"/>
              <a:gd name="connsiteY0" fmla="*/ 5344735 h 5344735"/>
              <a:gd name="connsiteX1" fmla="*/ 911530 w 5596158"/>
              <a:gd name="connsiteY1" fmla="*/ 3943209 h 5344735"/>
              <a:gd name="connsiteX2" fmla="*/ 675324 w 5596158"/>
              <a:gd name="connsiteY2" fmla="*/ 3110625 h 5344735"/>
              <a:gd name="connsiteX3" fmla="*/ 1246902 w 5596158"/>
              <a:gd name="connsiteY3" fmla="*/ 1539213 h 5344735"/>
              <a:gd name="connsiteX4" fmla="*/ 1452878 w 5596158"/>
              <a:gd name="connsiteY4" fmla="*/ 1192699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44735 h 5344735"/>
              <a:gd name="connsiteX1" fmla="*/ 911530 w 5596158"/>
              <a:gd name="connsiteY1" fmla="*/ 3943209 h 5344735"/>
              <a:gd name="connsiteX2" fmla="*/ 1143897 w 5596158"/>
              <a:gd name="connsiteY2" fmla="*/ 2742136 h 5344735"/>
              <a:gd name="connsiteX3" fmla="*/ 1246902 w 5596158"/>
              <a:gd name="connsiteY3" fmla="*/ 1539213 h 5344735"/>
              <a:gd name="connsiteX4" fmla="*/ 1452878 w 5596158"/>
              <a:gd name="connsiteY4" fmla="*/ 1192699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44735 h 5344735"/>
              <a:gd name="connsiteX1" fmla="*/ 911530 w 5596158"/>
              <a:gd name="connsiteY1" fmla="*/ 3943209 h 5344735"/>
              <a:gd name="connsiteX2" fmla="*/ 1130249 w 5596158"/>
              <a:gd name="connsiteY2" fmla="*/ 2737587 h 5344735"/>
              <a:gd name="connsiteX3" fmla="*/ 1246902 w 5596158"/>
              <a:gd name="connsiteY3" fmla="*/ 1539213 h 5344735"/>
              <a:gd name="connsiteX4" fmla="*/ 1452878 w 5596158"/>
              <a:gd name="connsiteY4" fmla="*/ 1192699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44735 h 5344735"/>
              <a:gd name="connsiteX1" fmla="*/ 911530 w 5596158"/>
              <a:gd name="connsiteY1" fmla="*/ 3943209 h 5344735"/>
              <a:gd name="connsiteX2" fmla="*/ 1130249 w 5596158"/>
              <a:gd name="connsiteY2" fmla="*/ 2737587 h 5344735"/>
              <a:gd name="connsiteX3" fmla="*/ 1205959 w 5596158"/>
              <a:gd name="connsiteY3" fmla="*/ 1648395 h 5344735"/>
              <a:gd name="connsiteX4" fmla="*/ 1452878 w 5596158"/>
              <a:gd name="connsiteY4" fmla="*/ 1192699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44735 h 5344735"/>
              <a:gd name="connsiteX1" fmla="*/ 911530 w 5596158"/>
              <a:gd name="connsiteY1" fmla="*/ 3943209 h 5344735"/>
              <a:gd name="connsiteX2" fmla="*/ 1130249 w 5596158"/>
              <a:gd name="connsiteY2" fmla="*/ 2737587 h 5344735"/>
              <a:gd name="connsiteX3" fmla="*/ 1205959 w 5596158"/>
              <a:gd name="connsiteY3" fmla="*/ 1648395 h 5344735"/>
              <a:gd name="connsiteX4" fmla="*/ 993403 w 5596158"/>
              <a:gd name="connsiteY4" fmla="*/ 501212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00305 h 5300305"/>
              <a:gd name="connsiteX1" fmla="*/ 911530 w 5596158"/>
              <a:gd name="connsiteY1" fmla="*/ 3898779 h 5300305"/>
              <a:gd name="connsiteX2" fmla="*/ 1130249 w 5596158"/>
              <a:gd name="connsiteY2" fmla="*/ 2693157 h 5300305"/>
              <a:gd name="connsiteX3" fmla="*/ 1205959 w 5596158"/>
              <a:gd name="connsiteY3" fmla="*/ 1603965 h 5300305"/>
              <a:gd name="connsiteX4" fmla="*/ 993403 w 5596158"/>
              <a:gd name="connsiteY4" fmla="*/ 456782 h 5300305"/>
              <a:gd name="connsiteX5" fmla="*/ 2552269 w 5596158"/>
              <a:gd name="connsiteY5" fmla="*/ 564791 h 5300305"/>
              <a:gd name="connsiteX6" fmla="*/ 3679827 w 5596158"/>
              <a:gd name="connsiteY6" fmla="*/ 308405 h 5300305"/>
              <a:gd name="connsiteX7" fmla="*/ 4515005 w 5596158"/>
              <a:gd name="connsiteY7" fmla="*/ 493007 h 5300305"/>
              <a:gd name="connsiteX8" fmla="*/ 5068340 w 5596158"/>
              <a:gd name="connsiteY8" fmla="*/ 620972 h 5300305"/>
              <a:gd name="connsiteX9" fmla="*/ 5584779 w 5596158"/>
              <a:gd name="connsiteY9" fmla="*/ 61175 h 5300305"/>
              <a:gd name="connsiteX10" fmla="*/ 5596158 w 5596158"/>
              <a:gd name="connsiteY10" fmla="*/ 5294597 h 5300305"/>
              <a:gd name="connsiteX11" fmla="*/ 246344 w 5596158"/>
              <a:gd name="connsiteY11" fmla="*/ 5300305 h 5300305"/>
              <a:gd name="connsiteX0" fmla="*/ 246344 w 5596158"/>
              <a:gd name="connsiteY0" fmla="*/ 5242423 h 5242423"/>
              <a:gd name="connsiteX1" fmla="*/ 911530 w 5596158"/>
              <a:gd name="connsiteY1" fmla="*/ 3840897 h 5242423"/>
              <a:gd name="connsiteX2" fmla="*/ 1130249 w 5596158"/>
              <a:gd name="connsiteY2" fmla="*/ 2635275 h 5242423"/>
              <a:gd name="connsiteX3" fmla="*/ 1205959 w 5596158"/>
              <a:gd name="connsiteY3" fmla="*/ 1546083 h 5242423"/>
              <a:gd name="connsiteX4" fmla="*/ 993403 w 5596158"/>
              <a:gd name="connsiteY4" fmla="*/ 398900 h 5242423"/>
              <a:gd name="connsiteX5" fmla="*/ 2552269 w 5596158"/>
              <a:gd name="connsiteY5" fmla="*/ 506909 h 5242423"/>
              <a:gd name="connsiteX6" fmla="*/ 3866347 w 5596158"/>
              <a:gd name="connsiteY6" fmla="*/ 705448 h 5242423"/>
              <a:gd name="connsiteX7" fmla="*/ 4515005 w 5596158"/>
              <a:gd name="connsiteY7" fmla="*/ 435125 h 5242423"/>
              <a:gd name="connsiteX8" fmla="*/ 5068340 w 5596158"/>
              <a:gd name="connsiteY8" fmla="*/ 563090 h 5242423"/>
              <a:gd name="connsiteX9" fmla="*/ 5584779 w 5596158"/>
              <a:gd name="connsiteY9" fmla="*/ 3293 h 5242423"/>
              <a:gd name="connsiteX10" fmla="*/ 5596158 w 5596158"/>
              <a:gd name="connsiteY10" fmla="*/ 5236715 h 5242423"/>
              <a:gd name="connsiteX11" fmla="*/ 246344 w 5596158"/>
              <a:gd name="connsiteY11" fmla="*/ 5242423 h 5242423"/>
              <a:gd name="connsiteX0" fmla="*/ 246344 w 5596158"/>
              <a:gd name="connsiteY0" fmla="*/ 5242423 h 5242423"/>
              <a:gd name="connsiteX1" fmla="*/ 911530 w 5596158"/>
              <a:gd name="connsiteY1" fmla="*/ 3840897 h 5242423"/>
              <a:gd name="connsiteX2" fmla="*/ 1130249 w 5596158"/>
              <a:gd name="connsiteY2" fmla="*/ 2635275 h 5242423"/>
              <a:gd name="connsiteX3" fmla="*/ 1205959 w 5596158"/>
              <a:gd name="connsiteY3" fmla="*/ 1546083 h 5242423"/>
              <a:gd name="connsiteX4" fmla="*/ 993403 w 5596158"/>
              <a:gd name="connsiteY4" fmla="*/ 398900 h 5242423"/>
              <a:gd name="connsiteX5" fmla="*/ 2552269 w 5596158"/>
              <a:gd name="connsiteY5" fmla="*/ 506909 h 5242423"/>
              <a:gd name="connsiteX6" fmla="*/ 3866347 w 5596158"/>
              <a:gd name="connsiteY6" fmla="*/ 705448 h 5242423"/>
              <a:gd name="connsiteX7" fmla="*/ 5068340 w 5596158"/>
              <a:gd name="connsiteY7" fmla="*/ 563090 h 5242423"/>
              <a:gd name="connsiteX8" fmla="*/ 5584779 w 5596158"/>
              <a:gd name="connsiteY8" fmla="*/ 3293 h 5242423"/>
              <a:gd name="connsiteX9" fmla="*/ 5596158 w 5596158"/>
              <a:gd name="connsiteY9" fmla="*/ 5236715 h 5242423"/>
              <a:gd name="connsiteX10" fmla="*/ 246344 w 5596158"/>
              <a:gd name="connsiteY10" fmla="*/ 5242423 h 5242423"/>
              <a:gd name="connsiteX0" fmla="*/ 246344 w 5596158"/>
              <a:gd name="connsiteY0" fmla="*/ 5242423 h 5242423"/>
              <a:gd name="connsiteX1" fmla="*/ 911530 w 5596158"/>
              <a:gd name="connsiteY1" fmla="*/ 3840897 h 5242423"/>
              <a:gd name="connsiteX2" fmla="*/ 1130249 w 5596158"/>
              <a:gd name="connsiteY2" fmla="*/ 2635275 h 5242423"/>
              <a:gd name="connsiteX3" fmla="*/ 1205959 w 5596158"/>
              <a:gd name="connsiteY3" fmla="*/ 1546083 h 5242423"/>
              <a:gd name="connsiteX4" fmla="*/ 993403 w 5596158"/>
              <a:gd name="connsiteY4" fmla="*/ 398900 h 5242423"/>
              <a:gd name="connsiteX5" fmla="*/ 2552269 w 5596158"/>
              <a:gd name="connsiteY5" fmla="*/ 506909 h 5242423"/>
              <a:gd name="connsiteX6" fmla="*/ 3866347 w 5596158"/>
              <a:gd name="connsiteY6" fmla="*/ 705448 h 5242423"/>
              <a:gd name="connsiteX7" fmla="*/ 5068340 w 5596158"/>
              <a:gd name="connsiteY7" fmla="*/ 563090 h 5242423"/>
              <a:gd name="connsiteX8" fmla="*/ 5584779 w 5596158"/>
              <a:gd name="connsiteY8" fmla="*/ 3293 h 5242423"/>
              <a:gd name="connsiteX9" fmla="*/ 5596158 w 5596158"/>
              <a:gd name="connsiteY9" fmla="*/ 5236715 h 5242423"/>
              <a:gd name="connsiteX10" fmla="*/ 246344 w 5596158"/>
              <a:gd name="connsiteY10" fmla="*/ 5242423 h 5242423"/>
              <a:gd name="connsiteX0" fmla="*/ 246344 w 5596158"/>
              <a:gd name="connsiteY0" fmla="*/ 5258610 h 5258610"/>
              <a:gd name="connsiteX1" fmla="*/ 911530 w 5596158"/>
              <a:gd name="connsiteY1" fmla="*/ 3857084 h 5258610"/>
              <a:gd name="connsiteX2" fmla="*/ 1130249 w 5596158"/>
              <a:gd name="connsiteY2" fmla="*/ 2651462 h 5258610"/>
              <a:gd name="connsiteX3" fmla="*/ 1205959 w 5596158"/>
              <a:gd name="connsiteY3" fmla="*/ 1562270 h 5258610"/>
              <a:gd name="connsiteX4" fmla="*/ 993403 w 5596158"/>
              <a:gd name="connsiteY4" fmla="*/ 415087 h 5258610"/>
              <a:gd name="connsiteX5" fmla="*/ 2552269 w 5596158"/>
              <a:gd name="connsiteY5" fmla="*/ 523096 h 5258610"/>
              <a:gd name="connsiteX6" fmla="*/ 3866347 w 5596158"/>
              <a:gd name="connsiteY6" fmla="*/ 721635 h 5258610"/>
              <a:gd name="connsiteX7" fmla="*/ 5068340 w 5596158"/>
              <a:gd name="connsiteY7" fmla="*/ 579277 h 5258610"/>
              <a:gd name="connsiteX8" fmla="*/ 5584779 w 5596158"/>
              <a:gd name="connsiteY8" fmla="*/ 19480 h 5258610"/>
              <a:gd name="connsiteX9" fmla="*/ 5596158 w 5596158"/>
              <a:gd name="connsiteY9" fmla="*/ 5252902 h 5258610"/>
              <a:gd name="connsiteX10" fmla="*/ 246344 w 5596158"/>
              <a:gd name="connsiteY10" fmla="*/ 5258610 h 5258610"/>
              <a:gd name="connsiteX0" fmla="*/ 246344 w 5596158"/>
              <a:gd name="connsiteY0" fmla="*/ 5258610 h 5258610"/>
              <a:gd name="connsiteX1" fmla="*/ 911530 w 5596158"/>
              <a:gd name="connsiteY1" fmla="*/ 3857084 h 5258610"/>
              <a:gd name="connsiteX2" fmla="*/ 1130249 w 5596158"/>
              <a:gd name="connsiteY2" fmla="*/ 2651462 h 5258610"/>
              <a:gd name="connsiteX3" fmla="*/ 1205959 w 5596158"/>
              <a:gd name="connsiteY3" fmla="*/ 1562270 h 5258610"/>
              <a:gd name="connsiteX4" fmla="*/ 993403 w 5596158"/>
              <a:gd name="connsiteY4" fmla="*/ 415087 h 5258610"/>
              <a:gd name="connsiteX5" fmla="*/ 2552269 w 5596158"/>
              <a:gd name="connsiteY5" fmla="*/ 523096 h 5258610"/>
              <a:gd name="connsiteX6" fmla="*/ 3866347 w 5596158"/>
              <a:gd name="connsiteY6" fmla="*/ 721635 h 5258610"/>
              <a:gd name="connsiteX7" fmla="*/ 5068340 w 5596158"/>
              <a:gd name="connsiteY7" fmla="*/ 579277 h 5258610"/>
              <a:gd name="connsiteX8" fmla="*/ 5584779 w 5596158"/>
              <a:gd name="connsiteY8" fmla="*/ 19480 h 5258610"/>
              <a:gd name="connsiteX9" fmla="*/ 5596158 w 5596158"/>
              <a:gd name="connsiteY9" fmla="*/ 5252902 h 5258610"/>
              <a:gd name="connsiteX10" fmla="*/ 246344 w 5596158"/>
              <a:gd name="connsiteY10" fmla="*/ 5258610 h 5258610"/>
              <a:gd name="connsiteX0" fmla="*/ 246344 w 5596158"/>
              <a:gd name="connsiteY0" fmla="*/ 5241066 h 5241066"/>
              <a:gd name="connsiteX1" fmla="*/ 911530 w 5596158"/>
              <a:gd name="connsiteY1" fmla="*/ 3839540 h 5241066"/>
              <a:gd name="connsiteX2" fmla="*/ 1130249 w 5596158"/>
              <a:gd name="connsiteY2" fmla="*/ 2633918 h 5241066"/>
              <a:gd name="connsiteX3" fmla="*/ 1205959 w 5596158"/>
              <a:gd name="connsiteY3" fmla="*/ 1544726 h 5241066"/>
              <a:gd name="connsiteX4" fmla="*/ 993403 w 5596158"/>
              <a:gd name="connsiteY4" fmla="*/ 397543 h 5241066"/>
              <a:gd name="connsiteX5" fmla="*/ 2552269 w 5596158"/>
              <a:gd name="connsiteY5" fmla="*/ 505552 h 5241066"/>
              <a:gd name="connsiteX6" fmla="*/ 3866347 w 5596158"/>
              <a:gd name="connsiteY6" fmla="*/ 704091 h 5241066"/>
              <a:gd name="connsiteX7" fmla="*/ 5027396 w 5596158"/>
              <a:gd name="connsiteY7" fmla="*/ 1266868 h 5241066"/>
              <a:gd name="connsiteX8" fmla="*/ 5584779 w 5596158"/>
              <a:gd name="connsiteY8" fmla="*/ 1936 h 5241066"/>
              <a:gd name="connsiteX9" fmla="*/ 5596158 w 5596158"/>
              <a:gd name="connsiteY9" fmla="*/ 5235358 h 5241066"/>
              <a:gd name="connsiteX10" fmla="*/ 246344 w 5596158"/>
              <a:gd name="connsiteY10" fmla="*/ 5241066 h 5241066"/>
              <a:gd name="connsiteX0" fmla="*/ 246344 w 5596158"/>
              <a:gd name="connsiteY0" fmla="*/ 5242927 h 5242927"/>
              <a:gd name="connsiteX1" fmla="*/ 911530 w 5596158"/>
              <a:gd name="connsiteY1" fmla="*/ 3841401 h 5242927"/>
              <a:gd name="connsiteX2" fmla="*/ 1130249 w 5596158"/>
              <a:gd name="connsiteY2" fmla="*/ 2635779 h 5242927"/>
              <a:gd name="connsiteX3" fmla="*/ 1205959 w 5596158"/>
              <a:gd name="connsiteY3" fmla="*/ 1546587 h 5242927"/>
              <a:gd name="connsiteX4" fmla="*/ 993403 w 5596158"/>
              <a:gd name="connsiteY4" fmla="*/ 399404 h 5242927"/>
              <a:gd name="connsiteX5" fmla="*/ 2552269 w 5596158"/>
              <a:gd name="connsiteY5" fmla="*/ 507413 h 5242927"/>
              <a:gd name="connsiteX6" fmla="*/ 3866347 w 5596158"/>
              <a:gd name="connsiteY6" fmla="*/ 705952 h 5242927"/>
              <a:gd name="connsiteX7" fmla="*/ 5050142 w 5596158"/>
              <a:gd name="connsiteY7" fmla="*/ 786508 h 5242927"/>
              <a:gd name="connsiteX8" fmla="*/ 5584779 w 5596158"/>
              <a:gd name="connsiteY8" fmla="*/ 3797 h 5242927"/>
              <a:gd name="connsiteX9" fmla="*/ 5596158 w 5596158"/>
              <a:gd name="connsiteY9" fmla="*/ 5237219 h 5242927"/>
              <a:gd name="connsiteX10" fmla="*/ 246344 w 5596158"/>
              <a:gd name="connsiteY10" fmla="*/ 5242927 h 5242927"/>
              <a:gd name="connsiteX0" fmla="*/ 246344 w 5596158"/>
              <a:gd name="connsiteY0" fmla="*/ 5239130 h 5239130"/>
              <a:gd name="connsiteX1" fmla="*/ 911530 w 5596158"/>
              <a:gd name="connsiteY1" fmla="*/ 3837604 h 5239130"/>
              <a:gd name="connsiteX2" fmla="*/ 1130249 w 5596158"/>
              <a:gd name="connsiteY2" fmla="*/ 2631982 h 5239130"/>
              <a:gd name="connsiteX3" fmla="*/ 1205959 w 5596158"/>
              <a:gd name="connsiteY3" fmla="*/ 1542790 h 5239130"/>
              <a:gd name="connsiteX4" fmla="*/ 993403 w 5596158"/>
              <a:gd name="connsiteY4" fmla="*/ 395607 h 5239130"/>
              <a:gd name="connsiteX5" fmla="*/ 2552269 w 5596158"/>
              <a:gd name="connsiteY5" fmla="*/ 503616 h 5239130"/>
              <a:gd name="connsiteX6" fmla="*/ 3866347 w 5596158"/>
              <a:gd name="connsiteY6" fmla="*/ 702155 h 5239130"/>
              <a:gd name="connsiteX7" fmla="*/ 5050142 w 5596158"/>
              <a:gd name="connsiteY7" fmla="*/ 782711 h 5239130"/>
              <a:gd name="connsiteX8" fmla="*/ 5584779 w 5596158"/>
              <a:gd name="connsiteY8" fmla="*/ 0 h 5239130"/>
              <a:gd name="connsiteX9" fmla="*/ 5596158 w 5596158"/>
              <a:gd name="connsiteY9" fmla="*/ 5233422 h 5239130"/>
              <a:gd name="connsiteX10" fmla="*/ 246344 w 5596158"/>
              <a:gd name="connsiteY10" fmla="*/ 5239130 h 5239130"/>
              <a:gd name="connsiteX0" fmla="*/ 246344 w 5596158"/>
              <a:gd name="connsiteY0" fmla="*/ 5345602 h 5345602"/>
              <a:gd name="connsiteX1" fmla="*/ 911530 w 5596158"/>
              <a:gd name="connsiteY1" fmla="*/ 3944076 h 5345602"/>
              <a:gd name="connsiteX2" fmla="*/ 1130249 w 5596158"/>
              <a:gd name="connsiteY2" fmla="*/ 2738454 h 5345602"/>
              <a:gd name="connsiteX3" fmla="*/ 1205959 w 5596158"/>
              <a:gd name="connsiteY3" fmla="*/ 1649262 h 5345602"/>
              <a:gd name="connsiteX4" fmla="*/ 993403 w 5596158"/>
              <a:gd name="connsiteY4" fmla="*/ 502079 h 5345602"/>
              <a:gd name="connsiteX5" fmla="*/ 2552269 w 5596158"/>
              <a:gd name="connsiteY5" fmla="*/ 610088 h 5345602"/>
              <a:gd name="connsiteX6" fmla="*/ 3866347 w 5596158"/>
              <a:gd name="connsiteY6" fmla="*/ 808627 h 5345602"/>
              <a:gd name="connsiteX7" fmla="*/ 5050142 w 5596158"/>
              <a:gd name="connsiteY7" fmla="*/ 889183 h 5345602"/>
              <a:gd name="connsiteX8" fmla="*/ 5584779 w 5596158"/>
              <a:gd name="connsiteY8" fmla="*/ 106472 h 5345602"/>
              <a:gd name="connsiteX9" fmla="*/ 5596158 w 5596158"/>
              <a:gd name="connsiteY9" fmla="*/ 5339894 h 5345602"/>
              <a:gd name="connsiteX10" fmla="*/ 246344 w 5596158"/>
              <a:gd name="connsiteY10" fmla="*/ 5345602 h 5345602"/>
              <a:gd name="connsiteX0" fmla="*/ 246344 w 5596158"/>
              <a:gd name="connsiteY0" fmla="*/ 5367299 h 5367299"/>
              <a:gd name="connsiteX1" fmla="*/ 911530 w 5596158"/>
              <a:gd name="connsiteY1" fmla="*/ 3965773 h 5367299"/>
              <a:gd name="connsiteX2" fmla="*/ 1130249 w 5596158"/>
              <a:gd name="connsiteY2" fmla="*/ 2760151 h 5367299"/>
              <a:gd name="connsiteX3" fmla="*/ 1205959 w 5596158"/>
              <a:gd name="connsiteY3" fmla="*/ 1670959 h 5367299"/>
              <a:gd name="connsiteX4" fmla="*/ 993403 w 5596158"/>
              <a:gd name="connsiteY4" fmla="*/ 523776 h 5367299"/>
              <a:gd name="connsiteX5" fmla="*/ 2552269 w 5596158"/>
              <a:gd name="connsiteY5" fmla="*/ 631785 h 5367299"/>
              <a:gd name="connsiteX6" fmla="*/ 3866347 w 5596158"/>
              <a:gd name="connsiteY6" fmla="*/ 830324 h 5367299"/>
              <a:gd name="connsiteX7" fmla="*/ 5050142 w 5596158"/>
              <a:gd name="connsiteY7" fmla="*/ 910880 h 5367299"/>
              <a:gd name="connsiteX8" fmla="*/ 5584779 w 5596158"/>
              <a:gd name="connsiteY8" fmla="*/ 128169 h 5367299"/>
              <a:gd name="connsiteX9" fmla="*/ 5596158 w 5596158"/>
              <a:gd name="connsiteY9" fmla="*/ 5361591 h 5367299"/>
              <a:gd name="connsiteX10" fmla="*/ 246344 w 5596158"/>
              <a:gd name="connsiteY10" fmla="*/ 5367299 h 5367299"/>
              <a:gd name="connsiteX0" fmla="*/ 246344 w 5596158"/>
              <a:gd name="connsiteY0" fmla="*/ 5338116 h 5338116"/>
              <a:gd name="connsiteX1" fmla="*/ 911530 w 5596158"/>
              <a:gd name="connsiteY1" fmla="*/ 3936590 h 5338116"/>
              <a:gd name="connsiteX2" fmla="*/ 1130249 w 5596158"/>
              <a:gd name="connsiteY2" fmla="*/ 2730968 h 5338116"/>
              <a:gd name="connsiteX3" fmla="*/ 1205959 w 5596158"/>
              <a:gd name="connsiteY3" fmla="*/ 1641776 h 5338116"/>
              <a:gd name="connsiteX4" fmla="*/ 993403 w 5596158"/>
              <a:gd name="connsiteY4" fmla="*/ 494593 h 5338116"/>
              <a:gd name="connsiteX5" fmla="*/ 2552269 w 5596158"/>
              <a:gd name="connsiteY5" fmla="*/ 602602 h 5338116"/>
              <a:gd name="connsiteX6" fmla="*/ 3866347 w 5596158"/>
              <a:gd name="connsiteY6" fmla="*/ 801141 h 5338116"/>
              <a:gd name="connsiteX7" fmla="*/ 5050142 w 5596158"/>
              <a:gd name="connsiteY7" fmla="*/ 881697 h 5338116"/>
              <a:gd name="connsiteX8" fmla="*/ 5584779 w 5596158"/>
              <a:gd name="connsiteY8" fmla="*/ 98986 h 5338116"/>
              <a:gd name="connsiteX9" fmla="*/ 5596158 w 5596158"/>
              <a:gd name="connsiteY9" fmla="*/ 5332408 h 5338116"/>
              <a:gd name="connsiteX10" fmla="*/ 246344 w 5596158"/>
              <a:gd name="connsiteY10" fmla="*/ 5338116 h 5338116"/>
              <a:gd name="connsiteX0" fmla="*/ 246344 w 5596158"/>
              <a:gd name="connsiteY0" fmla="*/ 5333017 h 5333017"/>
              <a:gd name="connsiteX1" fmla="*/ 911530 w 5596158"/>
              <a:gd name="connsiteY1" fmla="*/ 3931491 h 5333017"/>
              <a:gd name="connsiteX2" fmla="*/ 1130249 w 5596158"/>
              <a:gd name="connsiteY2" fmla="*/ 2725869 h 5333017"/>
              <a:gd name="connsiteX3" fmla="*/ 1205959 w 5596158"/>
              <a:gd name="connsiteY3" fmla="*/ 1636677 h 5333017"/>
              <a:gd name="connsiteX4" fmla="*/ 993403 w 5596158"/>
              <a:gd name="connsiteY4" fmla="*/ 489494 h 5333017"/>
              <a:gd name="connsiteX5" fmla="*/ 2552269 w 5596158"/>
              <a:gd name="connsiteY5" fmla="*/ 597503 h 5333017"/>
              <a:gd name="connsiteX6" fmla="*/ 3866347 w 5596158"/>
              <a:gd name="connsiteY6" fmla="*/ 796042 h 5333017"/>
              <a:gd name="connsiteX7" fmla="*/ 5050142 w 5596158"/>
              <a:gd name="connsiteY7" fmla="*/ 876598 h 5333017"/>
              <a:gd name="connsiteX8" fmla="*/ 5584779 w 5596158"/>
              <a:gd name="connsiteY8" fmla="*/ 93887 h 5333017"/>
              <a:gd name="connsiteX9" fmla="*/ 5596158 w 5596158"/>
              <a:gd name="connsiteY9" fmla="*/ 5327309 h 5333017"/>
              <a:gd name="connsiteX10" fmla="*/ 246344 w 5596158"/>
              <a:gd name="connsiteY10" fmla="*/ 5333017 h 5333017"/>
              <a:gd name="connsiteX0" fmla="*/ 246344 w 5596158"/>
              <a:gd name="connsiteY0" fmla="*/ 5348517 h 5348517"/>
              <a:gd name="connsiteX1" fmla="*/ 911530 w 5596158"/>
              <a:gd name="connsiteY1" fmla="*/ 3946991 h 5348517"/>
              <a:gd name="connsiteX2" fmla="*/ 1130249 w 5596158"/>
              <a:gd name="connsiteY2" fmla="*/ 2741369 h 5348517"/>
              <a:gd name="connsiteX3" fmla="*/ 1205959 w 5596158"/>
              <a:gd name="connsiteY3" fmla="*/ 1652177 h 5348517"/>
              <a:gd name="connsiteX4" fmla="*/ 993403 w 5596158"/>
              <a:gd name="connsiteY4" fmla="*/ 504994 h 5348517"/>
              <a:gd name="connsiteX5" fmla="*/ 2552269 w 5596158"/>
              <a:gd name="connsiteY5" fmla="*/ 613003 h 5348517"/>
              <a:gd name="connsiteX6" fmla="*/ 3866347 w 5596158"/>
              <a:gd name="connsiteY6" fmla="*/ 811542 h 5348517"/>
              <a:gd name="connsiteX7" fmla="*/ 5050142 w 5596158"/>
              <a:gd name="connsiteY7" fmla="*/ 892098 h 5348517"/>
              <a:gd name="connsiteX8" fmla="*/ 5584779 w 5596158"/>
              <a:gd name="connsiteY8" fmla="*/ 109387 h 5348517"/>
              <a:gd name="connsiteX9" fmla="*/ 5596158 w 5596158"/>
              <a:gd name="connsiteY9" fmla="*/ 5342809 h 5348517"/>
              <a:gd name="connsiteX10" fmla="*/ 246344 w 5596158"/>
              <a:gd name="connsiteY10" fmla="*/ 5348517 h 5348517"/>
              <a:gd name="connsiteX0" fmla="*/ 246344 w 5596158"/>
              <a:gd name="connsiteY0" fmla="*/ 5348517 h 5348517"/>
              <a:gd name="connsiteX1" fmla="*/ 911530 w 5596158"/>
              <a:gd name="connsiteY1" fmla="*/ 3946991 h 5348517"/>
              <a:gd name="connsiteX2" fmla="*/ 1130249 w 5596158"/>
              <a:gd name="connsiteY2" fmla="*/ 2741369 h 5348517"/>
              <a:gd name="connsiteX3" fmla="*/ 1205959 w 5596158"/>
              <a:gd name="connsiteY3" fmla="*/ 1652177 h 5348517"/>
              <a:gd name="connsiteX4" fmla="*/ 993403 w 5596158"/>
              <a:gd name="connsiteY4" fmla="*/ 504994 h 5348517"/>
              <a:gd name="connsiteX5" fmla="*/ 2552269 w 5596158"/>
              <a:gd name="connsiteY5" fmla="*/ 613003 h 5348517"/>
              <a:gd name="connsiteX6" fmla="*/ 3866347 w 5596158"/>
              <a:gd name="connsiteY6" fmla="*/ 811542 h 5348517"/>
              <a:gd name="connsiteX7" fmla="*/ 5050142 w 5596158"/>
              <a:gd name="connsiteY7" fmla="*/ 892098 h 5348517"/>
              <a:gd name="connsiteX8" fmla="*/ 5584779 w 5596158"/>
              <a:gd name="connsiteY8" fmla="*/ 109387 h 5348517"/>
              <a:gd name="connsiteX9" fmla="*/ 5596158 w 5596158"/>
              <a:gd name="connsiteY9" fmla="*/ 5342809 h 5348517"/>
              <a:gd name="connsiteX10" fmla="*/ 246344 w 5596158"/>
              <a:gd name="connsiteY10" fmla="*/ 5348517 h 5348517"/>
              <a:gd name="connsiteX0" fmla="*/ 246344 w 5596158"/>
              <a:gd name="connsiteY0" fmla="*/ 5362613 h 5362613"/>
              <a:gd name="connsiteX1" fmla="*/ 911530 w 5596158"/>
              <a:gd name="connsiteY1" fmla="*/ 3961087 h 5362613"/>
              <a:gd name="connsiteX2" fmla="*/ 1130249 w 5596158"/>
              <a:gd name="connsiteY2" fmla="*/ 2755465 h 5362613"/>
              <a:gd name="connsiteX3" fmla="*/ 1205959 w 5596158"/>
              <a:gd name="connsiteY3" fmla="*/ 1666273 h 5362613"/>
              <a:gd name="connsiteX4" fmla="*/ 993403 w 5596158"/>
              <a:gd name="connsiteY4" fmla="*/ 519090 h 5362613"/>
              <a:gd name="connsiteX5" fmla="*/ 2552269 w 5596158"/>
              <a:gd name="connsiteY5" fmla="*/ 627099 h 5362613"/>
              <a:gd name="connsiteX6" fmla="*/ 3866347 w 5596158"/>
              <a:gd name="connsiteY6" fmla="*/ 825638 h 5362613"/>
              <a:gd name="connsiteX7" fmla="*/ 5050142 w 5596158"/>
              <a:gd name="connsiteY7" fmla="*/ 906194 h 5362613"/>
              <a:gd name="connsiteX8" fmla="*/ 5584779 w 5596158"/>
              <a:gd name="connsiteY8" fmla="*/ 123483 h 5362613"/>
              <a:gd name="connsiteX9" fmla="*/ 5596158 w 5596158"/>
              <a:gd name="connsiteY9" fmla="*/ 5356905 h 5362613"/>
              <a:gd name="connsiteX10" fmla="*/ 246344 w 5596158"/>
              <a:gd name="connsiteY10" fmla="*/ 5362613 h 5362613"/>
              <a:gd name="connsiteX0" fmla="*/ 246344 w 5596158"/>
              <a:gd name="connsiteY0" fmla="*/ 5348518 h 5348518"/>
              <a:gd name="connsiteX1" fmla="*/ 911530 w 5596158"/>
              <a:gd name="connsiteY1" fmla="*/ 3946992 h 5348518"/>
              <a:gd name="connsiteX2" fmla="*/ 1130249 w 5596158"/>
              <a:gd name="connsiteY2" fmla="*/ 2741370 h 5348518"/>
              <a:gd name="connsiteX3" fmla="*/ 1205959 w 5596158"/>
              <a:gd name="connsiteY3" fmla="*/ 1652178 h 5348518"/>
              <a:gd name="connsiteX4" fmla="*/ 993403 w 5596158"/>
              <a:gd name="connsiteY4" fmla="*/ 504995 h 5348518"/>
              <a:gd name="connsiteX5" fmla="*/ 2552269 w 5596158"/>
              <a:gd name="connsiteY5" fmla="*/ 613004 h 5348518"/>
              <a:gd name="connsiteX6" fmla="*/ 3866347 w 5596158"/>
              <a:gd name="connsiteY6" fmla="*/ 811543 h 5348518"/>
              <a:gd name="connsiteX7" fmla="*/ 5050142 w 5596158"/>
              <a:gd name="connsiteY7" fmla="*/ 892099 h 5348518"/>
              <a:gd name="connsiteX8" fmla="*/ 5584779 w 5596158"/>
              <a:gd name="connsiteY8" fmla="*/ 109388 h 5348518"/>
              <a:gd name="connsiteX9" fmla="*/ 5596158 w 5596158"/>
              <a:gd name="connsiteY9" fmla="*/ 5342810 h 5348518"/>
              <a:gd name="connsiteX10" fmla="*/ 246344 w 5596158"/>
              <a:gd name="connsiteY10" fmla="*/ 5348518 h 5348518"/>
              <a:gd name="connsiteX0" fmla="*/ 246344 w 5596158"/>
              <a:gd name="connsiteY0" fmla="*/ 5454343 h 5454343"/>
              <a:gd name="connsiteX1" fmla="*/ 911530 w 5596158"/>
              <a:gd name="connsiteY1" fmla="*/ 4052817 h 5454343"/>
              <a:gd name="connsiteX2" fmla="*/ 1130249 w 5596158"/>
              <a:gd name="connsiteY2" fmla="*/ 2847195 h 5454343"/>
              <a:gd name="connsiteX3" fmla="*/ 1205959 w 5596158"/>
              <a:gd name="connsiteY3" fmla="*/ 1758003 h 5454343"/>
              <a:gd name="connsiteX4" fmla="*/ 993403 w 5596158"/>
              <a:gd name="connsiteY4" fmla="*/ 610820 h 5454343"/>
              <a:gd name="connsiteX5" fmla="*/ 2552269 w 5596158"/>
              <a:gd name="connsiteY5" fmla="*/ 718829 h 5454343"/>
              <a:gd name="connsiteX6" fmla="*/ 3866347 w 5596158"/>
              <a:gd name="connsiteY6" fmla="*/ 917368 h 5454343"/>
              <a:gd name="connsiteX7" fmla="*/ 5050142 w 5596158"/>
              <a:gd name="connsiteY7" fmla="*/ 997924 h 5454343"/>
              <a:gd name="connsiteX8" fmla="*/ 5584779 w 5596158"/>
              <a:gd name="connsiteY8" fmla="*/ 215213 h 5454343"/>
              <a:gd name="connsiteX9" fmla="*/ 5596158 w 5596158"/>
              <a:gd name="connsiteY9" fmla="*/ 5448635 h 5454343"/>
              <a:gd name="connsiteX10" fmla="*/ 246344 w 5596158"/>
              <a:gd name="connsiteY10" fmla="*/ 5454343 h 5454343"/>
              <a:gd name="connsiteX0" fmla="*/ 246344 w 5596158"/>
              <a:gd name="connsiteY0" fmla="*/ 5375553 h 5375553"/>
              <a:gd name="connsiteX1" fmla="*/ 911530 w 5596158"/>
              <a:gd name="connsiteY1" fmla="*/ 3974027 h 5375553"/>
              <a:gd name="connsiteX2" fmla="*/ 1130249 w 5596158"/>
              <a:gd name="connsiteY2" fmla="*/ 2768405 h 5375553"/>
              <a:gd name="connsiteX3" fmla="*/ 1205959 w 5596158"/>
              <a:gd name="connsiteY3" fmla="*/ 1679213 h 5375553"/>
              <a:gd name="connsiteX4" fmla="*/ 993403 w 5596158"/>
              <a:gd name="connsiteY4" fmla="*/ 532030 h 5375553"/>
              <a:gd name="connsiteX5" fmla="*/ 2552269 w 5596158"/>
              <a:gd name="connsiteY5" fmla="*/ 640039 h 5375553"/>
              <a:gd name="connsiteX6" fmla="*/ 3866347 w 5596158"/>
              <a:gd name="connsiteY6" fmla="*/ 838578 h 5375553"/>
              <a:gd name="connsiteX7" fmla="*/ 5050142 w 5596158"/>
              <a:gd name="connsiteY7" fmla="*/ 919134 h 5375553"/>
              <a:gd name="connsiteX8" fmla="*/ 5584779 w 5596158"/>
              <a:gd name="connsiteY8" fmla="*/ 136423 h 5375553"/>
              <a:gd name="connsiteX9" fmla="*/ 5596158 w 5596158"/>
              <a:gd name="connsiteY9" fmla="*/ 5369845 h 5375553"/>
              <a:gd name="connsiteX10" fmla="*/ 246344 w 5596158"/>
              <a:gd name="connsiteY10" fmla="*/ 5375553 h 537555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300537 w 5650351"/>
              <a:gd name="connsiteY0" fmla="*/ 5349863 h 5349863"/>
              <a:gd name="connsiteX1" fmla="*/ 965723 w 5650351"/>
              <a:gd name="connsiteY1" fmla="*/ 3948337 h 5349863"/>
              <a:gd name="connsiteX2" fmla="*/ 1184442 w 5650351"/>
              <a:gd name="connsiteY2" fmla="*/ 2742715 h 5349863"/>
              <a:gd name="connsiteX3" fmla="*/ 1260152 w 5650351"/>
              <a:gd name="connsiteY3" fmla="*/ 1653523 h 5349863"/>
              <a:gd name="connsiteX4" fmla="*/ 1047596 w 5650351"/>
              <a:gd name="connsiteY4" fmla="*/ 506340 h 5349863"/>
              <a:gd name="connsiteX5" fmla="*/ 2606462 w 5650351"/>
              <a:gd name="connsiteY5" fmla="*/ 614349 h 5349863"/>
              <a:gd name="connsiteX6" fmla="*/ 3920540 w 5650351"/>
              <a:gd name="connsiteY6" fmla="*/ 812888 h 5349863"/>
              <a:gd name="connsiteX7" fmla="*/ 5104335 w 5650351"/>
              <a:gd name="connsiteY7" fmla="*/ 893444 h 5349863"/>
              <a:gd name="connsiteX8" fmla="*/ 5638972 w 5650351"/>
              <a:gd name="connsiteY8" fmla="*/ 110733 h 5349863"/>
              <a:gd name="connsiteX9" fmla="*/ 5650351 w 5650351"/>
              <a:gd name="connsiteY9" fmla="*/ 5344155 h 5349863"/>
              <a:gd name="connsiteX10" fmla="*/ 300537 w 5650351"/>
              <a:gd name="connsiteY10"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748527 w 5351282"/>
              <a:gd name="connsiteY4" fmla="*/ 506340 h 5349863"/>
              <a:gd name="connsiteX5" fmla="*/ 2307393 w 5351282"/>
              <a:gd name="connsiteY5" fmla="*/ 614349 h 5349863"/>
              <a:gd name="connsiteX6" fmla="*/ 3621471 w 5351282"/>
              <a:gd name="connsiteY6" fmla="*/ 812888 h 5349863"/>
              <a:gd name="connsiteX7" fmla="*/ 4805266 w 5351282"/>
              <a:gd name="connsiteY7" fmla="*/ 893444 h 5349863"/>
              <a:gd name="connsiteX8" fmla="*/ 5339903 w 5351282"/>
              <a:gd name="connsiteY8" fmla="*/ 110733 h 5349863"/>
              <a:gd name="connsiteX9" fmla="*/ 5351282 w 5351282"/>
              <a:gd name="connsiteY9" fmla="*/ 5344155 h 5349863"/>
              <a:gd name="connsiteX10" fmla="*/ 1468 w 5351282"/>
              <a:gd name="connsiteY10" fmla="*/ 5349863 h 5349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51282" h="5349863">
                <a:moveTo>
                  <a:pt x="1468" y="5349863"/>
                </a:moveTo>
                <a:cubicBezTo>
                  <a:pt x="-19578" y="5040648"/>
                  <a:pt x="184895" y="4448399"/>
                  <a:pt x="666654" y="3948337"/>
                </a:cubicBezTo>
                <a:cubicBezTo>
                  <a:pt x="-85264" y="4704200"/>
                  <a:pt x="-423165" y="3256449"/>
                  <a:pt x="885373" y="2742715"/>
                </a:cubicBezTo>
                <a:cubicBezTo>
                  <a:pt x="-218791" y="3119213"/>
                  <a:pt x="-369512" y="1531899"/>
                  <a:pt x="961083" y="1653523"/>
                </a:cubicBezTo>
                <a:cubicBezTo>
                  <a:pt x="-387419" y="1395344"/>
                  <a:pt x="-179394" y="-131580"/>
                  <a:pt x="748527" y="506340"/>
                </a:cubicBezTo>
                <a:cubicBezTo>
                  <a:pt x="-149636" y="-13851"/>
                  <a:pt x="1144675" y="-351036"/>
                  <a:pt x="2307393" y="614349"/>
                </a:cubicBezTo>
                <a:cubicBezTo>
                  <a:pt x="1501233" y="-199835"/>
                  <a:pt x="3214229" y="-263383"/>
                  <a:pt x="3621471" y="812888"/>
                </a:cubicBezTo>
                <a:cubicBezTo>
                  <a:pt x="3271992" y="-274120"/>
                  <a:pt x="4951040" y="-290617"/>
                  <a:pt x="4805266" y="893444"/>
                </a:cubicBezTo>
                <a:cubicBezTo>
                  <a:pt x="4875138" y="518188"/>
                  <a:pt x="5078251" y="260693"/>
                  <a:pt x="5339903" y="110733"/>
                </a:cubicBezTo>
                <a:cubicBezTo>
                  <a:pt x="5346910" y="1542133"/>
                  <a:pt x="5343244" y="3791020"/>
                  <a:pt x="5351282" y="5344155"/>
                </a:cubicBezTo>
                <a:lnTo>
                  <a:pt x="1468" y="5349863"/>
                </a:lnTo>
                <a:close/>
              </a:path>
            </a:pathLst>
          </a:custGeom>
          <a:solidFill>
            <a:schemeClr val="tx2"/>
          </a:solidFill>
        </p:spPr>
        <p:txBody>
          <a:bodyPr/>
          <a:lstStyle>
            <a:lvl1pPr>
              <a:defRPr>
                <a:noFill/>
              </a:defRPr>
            </a:lvl1pPr>
          </a:lstStyle>
          <a:p>
            <a:r>
              <a:rPr lang="en-US"/>
              <a:t>Click icon to add picture</a:t>
            </a:r>
            <a:endParaRPr lang="en-FI"/>
          </a:p>
        </p:txBody>
      </p:sp>
      <p:sp>
        <p:nvSpPr>
          <p:cNvPr id="3" name="Date Placeholder 2">
            <a:extLst>
              <a:ext uri="{FF2B5EF4-FFF2-40B4-BE49-F238E27FC236}">
                <a16:creationId xmlns:a16="http://schemas.microsoft.com/office/drawing/2014/main" id="{0AA14E1C-FCE4-3CCB-D564-85EBB2685ADA}"/>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p:txBody>
          <a:bodyPr/>
          <a:lstStyle/>
          <a:p>
            <a:r>
              <a:rPr lang="fi-FI"/>
              <a:t>www.savonia.fi</a:t>
            </a:r>
            <a:endParaRPr lang="fi-FI" dirty="0"/>
          </a:p>
        </p:txBody>
      </p:sp>
      <p:sp>
        <p:nvSpPr>
          <p:cNvPr id="5" name="Slide Number Placeholder 4">
            <a:extLst>
              <a:ext uri="{FF2B5EF4-FFF2-40B4-BE49-F238E27FC236}">
                <a16:creationId xmlns:a16="http://schemas.microsoft.com/office/drawing/2014/main" id="{D11B8BFE-9449-A5F1-4AC6-3FA16E95DA19}"/>
              </a:ext>
            </a:extLst>
          </p:cNvPr>
          <p:cNvSpPr>
            <a:spLocks noGrp="1"/>
          </p:cNvSpPr>
          <p:nvPr>
            <p:ph type="sldNum" sz="quarter" idx="12"/>
          </p:nvPr>
        </p:nvSpPr>
        <p:spPr/>
        <p:txBody>
          <a:bodyPr/>
          <a:lstStyle/>
          <a:p>
            <a:fld id="{5ADAE1DC-ED63-4448-916C-E4160A598C40}" type="slidenum">
              <a:rPr lang="fi-FI" smtClean="0"/>
              <a:pPr/>
              <a:t>‹#›</a:t>
            </a:fld>
            <a:endParaRPr lang="fi-FI"/>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08051" y="1106697"/>
            <a:ext cx="5829300" cy="1026904"/>
          </a:xfrm>
        </p:spPr>
        <p:txBody>
          <a:bodyPr>
            <a:normAutofit/>
          </a:bodyPr>
          <a:lstStyle>
            <a:lvl1pPr>
              <a:defRPr sz="2400"/>
            </a:lvl1pPr>
          </a:lstStyle>
          <a:p>
            <a:r>
              <a:rPr lang="en-GB" dirty="0"/>
              <a:t>K</a:t>
            </a:r>
            <a:r>
              <a:rPr lang="qaa-Latn-001" dirty="0"/>
              <a:t>irjoita dian otsikko tähän...</a:t>
            </a:r>
            <a:endParaRPr lang="en-FI" dirty="0"/>
          </a:p>
        </p:txBody>
      </p:sp>
      <p:sp>
        <p:nvSpPr>
          <p:cNvPr id="7" name="Content Placeholder 6">
            <a:extLst>
              <a:ext uri="{FF2B5EF4-FFF2-40B4-BE49-F238E27FC236}">
                <a16:creationId xmlns:a16="http://schemas.microsoft.com/office/drawing/2014/main" id="{74EBB3E2-D82E-7E6D-F604-86BCFC5162DA}"/>
              </a:ext>
            </a:extLst>
          </p:cNvPr>
          <p:cNvSpPr>
            <a:spLocks noGrp="1"/>
          </p:cNvSpPr>
          <p:nvPr>
            <p:ph sz="quarter" idx="13"/>
          </p:nvPr>
        </p:nvSpPr>
        <p:spPr>
          <a:xfrm>
            <a:off x="908051" y="2133601"/>
            <a:ext cx="5828400" cy="4030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Tree>
    <p:extLst>
      <p:ext uri="{BB962C8B-B14F-4D97-AF65-F5344CB8AC3E}">
        <p14:creationId xmlns:p14="http://schemas.microsoft.com/office/powerpoint/2010/main" val="3883743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i ja pystykuva">
    <p:spTree>
      <p:nvGrpSpPr>
        <p:cNvPr id="1" name=""/>
        <p:cNvGrpSpPr/>
        <p:nvPr/>
      </p:nvGrpSpPr>
      <p:grpSpPr>
        <a:xfrm>
          <a:off x="0" y="0"/>
          <a:ext cx="0" cy="0"/>
          <a:chOff x="0" y="0"/>
          <a:chExt cx="0" cy="0"/>
        </a:xfrm>
      </p:grpSpPr>
      <p:sp>
        <p:nvSpPr>
          <p:cNvPr id="13" name="Picture Placeholder 10">
            <a:extLst>
              <a:ext uri="{FF2B5EF4-FFF2-40B4-BE49-F238E27FC236}">
                <a16:creationId xmlns:a16="http://schemas.microsoft.com/office/drawing/2014/main" id="{9FB63A49-4C97-24FC-5188-8E79F7F32ED1}"/>
              </a:ext>
              <a:ext uri="{C183D7F6-B498-43B3-948B-1728B52AA6E4}">
                <adec:decorative xmlns:adec="http://schemas.microsoft.com/office/drawing/2017/decorative" val="1"/>
              </a:ext>
            </a:extLst>
          </p:cNvPr>
          <p:cNvSpPr>
            <a:spLocks noGrp="1"/>
          </p:cNvSpPr>
          <p:nvPr>
            <p:ph type="pic" sz="quarter" idx="14"/>
          </p:nvPr>
        </p:nvSpPr>
        <p:spPr>
          <a:xfrm>
            <a:off x="6858228" y="-16019"/>
            <a:ext cx="5347582" cy="6884257"/>
          </a:xfrm>
          <a:custGeom>
            <a:avLst/>
            <a:gdLst>
              <a:gd name="connsiteX0" fmla="*/ -14 w 5346000"/>
              <a:gd name="connsiteY0" fmla="*/ 3439043 h 5347547"/>
              <a:gd name="connsiteX1" fmla="*/ 823221 w 5346000"/>
              <a:gd name="connsiteY1" fmla="*/ 2379896 h 5347547"/>
              <a:gd name="connsiteX2" fmla="*/ 529418 w 5346000"/>
              <a:gd name="connsiteY2" fmla="*/ 1059152 h 5347547"/>
              <a:gd name="connsiteX3" fmla="*/ 1849780 w 5346000"/>
              <a:gd name="connsiteY3" fmla="*/ 1059154 h 5347547"/>
              <a:gd name="connsiteX4" fmla="*/ 2673000 w 5346000"/>
              <a:gd name="connsiteY4" fmla="*/ 0 h 5347547"/>
              <a:gd name="connsiteX5" fmla="*/ 3496220 w 5346000"/>
              <a:gd name="connsiteY5" fmla="*/ 1059154 h 5347547"/>
              <a:gd name="connsiteX6" fmla="*/ 4816582 w 5346000"/>
              <a:gd name="connsiteY6" fmla="*/ 1059152 h 5347547"/>
              <a:gd name="connsiteX7" fmla="*/ 4522779 w 5346000"/>
              <a:gd name="connsiteY7" fmla="*/ 2379896 h 5347547"/>
              <a:gd name="connsiteX8" fmla="*/ 5346014 w 5346000"/>
              <a:gd name="connsiteY8" fmla="*/ 3439043 h 5347547"/>
              <a:gd name="connsiteX9" fmla="*/ 4156402 w 5346000"/>
              <a:gd name="connsiteY9" fmla="*/ 4026829 h 5347547"/>
              <a:gd name="connsiteX10" fmla="*/ 3862590 w 5346000"/>
              <a:gd name="connsiteY10" fmla="*/ 5347575 h 5347547"/>
              <a:gd name="connsiteX11" fmla="*/ 2673000 w 5346000"/>
              <a:gd name="connsiteY11" fmla="*/ 4759783 h 5347547"/>
              <a:gd name="connsiteX12" fmla="*/ 1483410 w 5346000"/>
              <a:gd name="connsiteY12" fmla="*/ 5347575 h 5347547"/>
              <a:gd name="connsiteX13" fmla="*/ 1189598 w 5346000"/>
              <a:gd name="connsiteY13" fmla="*/ 4026829 h 5347547"/>
              <a:gd name="connsiteX14" fmla="*/ -14 w 5346000"/>
              <a:gd name="connsiteY14" fmla="*/ 3439043 h 5347547"/>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18723 h 5327255"/>
              <a:gd name="connsiteX1" fmla="*/ 823235 w 5346028"/>
              <a:gd name="connsiteY1" fmla="*/ 2359576 h 5327255"/>
              <a:gd name="connsiteX2" fmla="*/ 482018 w 5346028"/>
              <a:gd name="connsiteY2" fmla="*/ 1255579 h 5327255"/>
              <a:gd name="connsiteX3" fmla="*/ 1863341 w 5346028"/>
              <a:gd name="connsiteY3" fmla="*/ 375047 h 5327255"/>
              <a:gd name="connsiteX4" fmla="*/ 3241974 w 5346028"/>
              <a:gd name="connsiteY4" fmla="*/ 0 h 5327255"/>
              <a:gd name="connsiteX5" fmla="*/ 3496234 w 5346028"/>
              <a:gd name="connsiteY5" fmla="*/ 1038834 h 5327255"/>
              <a:gd name="connsiteX6" fmla="*/ 4816596 w 5346028"/>
              <a:gd name="connsiteY6" fmla="*/ 1038832 h 5327255"/>
              <a:gd name="connsiteX7" fmla="*/ 4522793 w 5346028"/>
              <a:gd name="connsiteY7" fmla="*/ 2359576 h 5327255"/>
              <a:gd name="connsiteX8" fmla="*/ 5346028 w 5346028"/>
              <a:gd name="connsiteY8" fmla="*/ 3418723 h 5327255"/>
              <a:gd name="connsiteX9" fmla="*/ 4156416 w 5346028"/>
              <a:gd name="connsiteY9" fmla="*/ 4006509 h 5327255"/>
              <a:gd name="connsiteX10" fmla="*/ 3862604 w 5346028"/>
              <a:gd name="connsiteY10" fmla="*/ 5327255 h 5327255"/>
              <a:gd name="connsiteX11" fmla="*/ 2673014 w 5346028"/>
              <a:gd name="connsiteY11" fmla="*/ 4739463 h 5327255"/>
              <a:gd name="connsiteX12" fmla="*/ 1483424 w 5346028"/>
              <a:gd name="connsiteY12" fmla="*/ 5327255 h 5327255"/>
              <a:gd name="connsiteX13" fmla="*/ 1189612 w 5346028"/>
              <a:gd name="connsiteY13" fmla="*/ 4006509 h 5327255"/>
              <a:gd name="connsiteX14" fmla="*/ 0 w 5346028"/>
              <a:gd name="connsiteY14" fmla="*/ 3418723 h 5327255"/>
              <a:gd name="connsiteX0" fmla="*/ 0 w 5346028"/>
              <a:gd name="connsiteY0" fmla="*/ 3418806 h 5327338"/>
              <a:gd name="connsiteX1" fmla="*/ 823235 w 5346028"/>
              <a:gd name="connsiteY1" fmla="*/ 2359659 h 5327338"/>
              <a:gd name="connsiteX2" fmla="*/ 482018 w 5346028"/>
              <a:gd name="connsiteY2" fmla="*/ 1255662 h 5327338"/>
              <a:gd name="connsiteX3" fmla="*/ 1863341 w 5346028"/>
              <a:gd name="connsiteY3" fmla="*/ 375130 h 5327338"/>
              <a:gd name="connsiteX4" fmla="*/ 3241974 w 5346028"/>
              <a:gd name="connsiteY4" fmla="*/ 83 h 5327338"/>
              <a:gd name="connsiteX5" fmla="*/ 3496234 w 5346028"/>
              <a:gd name="connsiteY5" fmla="*/ 1038917 h 5327338"/>
              <a:gd name="connsiteX6" fmla="*/ 4816596 w 5346028"/>
              <a:gd name="connsiteY6" fmla="*/ 1038915 h 5327338"/>
              <a:gd name="connsiteX7" fmla="*/ 4522793 w 5346028"/>
              <a:gd name="connsiteY7" fmla="*/ 2359659 h 5327338"/>
              <a:gd name="connsiteX8" fmla="*/ 5346028 w 5346028"/>
              <a:gd name="connsiteY8" fmla="*/ 3418806 h 5327338"/>
              <a:gd name="connsiteX9" fmla="*/ 4156416 w 5346028"/>
              <a:gd name="connsiteY9" fmla="*/ 4006592 h 5327338"/>
              <a:gd name="connsiteX10" fmla="*/ 3862604 w 5346028"/>
              <a:gd name="connsiteY10" fmla="*/ 5327338 h 5327338"/>
              <a:gd name="connsiteX11" fmla="*/ 2673014 w 5346028"/>
              <a:gd name="connsiteY11" fmla="*/ 4739546 h 5327338"/>
              <a:gd name="connsiteX12" fmla="*/ 1483424 w 5346028"/>
              <a:gd name="connsiteY12" fmla="*/ 5327338 h 5327338"/>
              <a:gd name="connsiteX13" fmla="*/ 1189612 w 5346028"/>
              <a:gd name="connsiteY13" fmla="*/ 4006592 h 5327338"/>
              <a:gd name="connsiteX14" fmla="*/ 0 w 5346028"/>
              <a:gd name="connsiteY14" fmla="*/ 3418806 h 5327338"/>
              <a:gd name="connsiteX0" fmla="*/ 0 w 5346028"/>
              <a:gd name="connsiteY0" fmla="*/ 3419966 h 5328498"/>
              <a:gd name="connsiteX1" fmla="*/ 823235 w 5346028"/>
              <a:gd name="connsiteY1" fmla="*/ 2360819 h 5328498"/>
              <a:gd name="connsiteX2" fmla="*/ 482018 w 5346028"/>
              <a:gd name="connsiteY2" fmla="*/ 1256822 h 5328498"/>
              <a:gd name="connsiteX3" fmla="*/ 1863341 w 5346028"/>
              <a:gd name="connsiteY3" fmla="*/ 376290 h 5328498"/>
              <a:gd name="connsiteX4" fmla="*/ 3241974 w 5346028"/>
              <a:gd name="connsiteY4" fmla="*/ 1243 h 5328498"/>
              <a:gd name="connsiteX5" fmla="*/ 3496234 w 5346028"/>
              <a:gd name="connsiteY5" fmla="*/ 1040077 h 5328498"/>
              <a:gd name="connsiteX6" fmla="*/ 4816596 w 5346028"/>
              <a:gd name="connsiteY6" fmla="*/ 1040075 h 5328498"/>
              <a:gd name="connsiteX7" fmla="*/ 4522793 w 5346028"/>
              <a:gd name="connsiteY7" fmla="*/ 2360819 h 5328498"/>
              <a:gd name="connsiteX8" fmla="*/ 5346028 w 5346028"/>
              <a:gd name="connsiteY8" fmla="*/ 3419966 h 5328498"/>
              <a:gd name="connsiteX9" fmla="*/ 4156416 w 5346028"/>
              <a:gd name="connsiteY9" fmla="*/ 4007752 h 5328498"/>
              <a:gd name="connsiteX10" fmla="*/ 3862604 w 5346028"/>
              <a:gd name="connsiteY10" fmla="*/ 5328498 h 5328498"/>
              <a:gd name="connsiteX11" fmla="*/ 2673014 w 5346028"/>
              <a:gd name="connsiteY11" fmla="*/ 4740706 h 5328498"/>
              <a:gd name="connsiteX12" fmla="*/ 1483424 w 5346028"/>
              <a:gd name="connsiteY12" fmla="*/ 5328498 h 5328498"/>
              <a:gd name="connsiteX13" fmla="*/ 1189612 w 5346028"/>
              <a:gd name="connsiteY13" fmla="*/ 4007752 h 5328498"/>
              <a:gd name="connsiteX14" fmla="*/ 0 w 5346028"/>
              <a:gd name="connsiteY14" fmla="*/ 3419966 h 5328498"/>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26622 h 5335154"/>
              <a:gd name="connsiteX1" fmla="*/ 823235 w 5358901"/>
              <a:gd name="connsiteY1" fmla="*/ 2367475 h 5335154"/>
              <a:gd name="connsiteX2" fmla="*/ 482018 w 5358901"/>
              <a:gd name="connsiteY2" fmla="*/ 1263478 h 5335154"/>
              <a:gd name="connsiteX3" fmla="*/ 1863341 w 5358901"/>
              <a:gd name="connsiteY3" fmla="*/ 382946 h 5335154"/>
              <a:gd name="connsiteX4" fmla="*/ 3241974 w 5358901"/>
              <a:gd name="connsiteY4" fmla="*/ 7899 h 5335154"/>
              <a:gd name="connsiteX5" fmla="*/ 5358901 w 5358901"/>
              <a:gd name="connsiteY5" fmla="*/ 1575053 h 5335154"/>
              <a:gd name="connsiteX6" fmla="*/ 4816596 w 5358901"/>
              <a:gd name="connsiteY6" fmla="*/ 1046731 h 5335154"/>
              <a:gd name="connsiteX7" fmla="*/ 4522793 w 5358901"/>
              <a:gd name="connsiteY7" fmla="*/ 2367475 h 5335154"/>
              <a:gd name="connsiteX8" fmla="*/ 5346028 w 5358901"/>
              <a:gd name="connsiteY8" fmla="*/ 3426622 h 5335154"/>
              <a:gd name="connsiteX9" fmla="*/ 4156416 w 5358901"/>
              <a:gd name="connsiteY9" fmla="*/ 4014408 h 5335154"/>
              <a:gd name="connsiteX10" fmla="*/ 3862604 w 5358901"/>
              <a:gd name="connsiteY10" fmla="*/ 5335154 h 5335154"/>
              <a:gd name="connsiteX11" fmla="*/ 2673014 w 5358901"/>
              <a:gd name="connsiteY11" fmla="*/ 4747362 h 5335154"/>
              <a:gd name="connsiteX12" fmla="*/ 1483424 w 5358901"/>
              <a:gd name="connsiteY12" fmla="*/ 5335154 h 5335154"/>
              <a:gd name="connsiteX13" fmla="*/ 1189612 w 5358901"/>
              <a:gd name="connsiteY13" fmla="*/ 4014408 h 5335154"/>
              <a:gd name="connsiteX14" fmla="*/ 0 w 5358901"/>
              <a:gd name="connsiteY14" fmla="*/ 3426622 h 5335154"/>
              <a:gd name="connsiteX0" fmla="*/ 0 w 5358901"/>
              <a:gd name="connsiteY0" fmla="*/ 3418809 h 5327341"/>
              <a:gd name="connsiteX1" fmla="*/ 823235 w 5358901"/>
              <a:gd name="connsiteY1" fmla="*/ 2359662 h 5327341"/>
              <a:gd name="connsiteX2" fmla="*/ 482018 w 5358901"/>
              <a:gd name="connsiteY2" fmla="*/ 1255665 h 5327341"/>
              <a:gd name="connsiteX3" fmla="*/ 1863341 w 5358901"/>
              <a:gd name="connsiteY3" fmla="*/ 375133 h 5327341"/>
              <a:gd name="connsiteX4" fmla="*/ 3241974 w 5358901"/>
              <a:gd name="connsiteY4" fmla="*/ 86 h 5327341"/>
              <a:gd name="connsiteX5" fmla="*/ 5358901 w 5358901"/>
              <a:gd name="connsiteY5" fmla="*/ 1567240 h 5327341"/>
              <a:gd name="connsiteX6" fmla="*/ 4816596 w 5358901"/>
              <a:gd name="connsiteY6" fmla="*/ 1038918 h 5327341"/>
              <a:gd name="connsiteX7" fmla="*/ 4522793 w 5358901"/>
              <a:gd name="connsiteY7" fmla="*/ 2359662 h 5327341"/>
              <a:gd name="connsiteX8" fmla="*/ 5346028 w 5358901"/>
              <a:gd name="connsiteY8" fmla="*/ 3418809 h 5327341"/>
              <a:gd name="connsiteX9" fmla="*/ 4156416 w 5358901"/>
              <a:gd name="connsiteY9" fmla="*/ 4006595 h 5327341"/>
              <a:gd name="connsiteX10" fmla="*/ 3862604 w 5358901"/>
              <a:gd name="connsiteY10" fmla="*/ 5327341 h 5327341"/>
              <a:gd name="connsiteX11" fmla="*/ 2673014 w 5358901"/>
              <a:gd name="connsiteY11" fmla="*/ 4739549 h 5327341"/>
              <a:gd name="connsiteX12" fmla="*/ 1483424 w 5358901"/>
              <a:gd name="connsiteY12" fmla="*/ 5327341 h 5327341"/>
              <a:gd name="connsiteX13" fmla="*/ 1189612 w 5358901"/>
              <a:gd name="connsiteY13" fmla="*/ 4006595 h 5327341"/>
              <a:gd name="connsiteX14" fmla="*/ 0 w 5358901"/>
              <a:gd name="connsiteY14" fmla="*/ 3418809 h 5327341"/>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879 h 5327411"/>
              <a:gd name="connsiteX1" fmla="*/ 823235 w 5358901"/>
              <a:gd name="connsiteY1" fmla="*/ 2359732 h 5327411"/>
              <a:gd name="connsiteX2" fmla="*/ 482018 w 5358901"/>
              <a:gd name="connsiteY2" fmla="*/ 1255735 h 5327411"/>
              <a:gd name="connsiteX3" fmla="*/ 1870115 w 5358901"/>
              <a:gd name="connsiteY3" fmla="*/ 381976 h 5327411"/>
              <a:gd name="connsiteX4" fmla="*/ 3241974 w 5358901"/>
              <a:gd name="connsiteY4" fmla="*/ 156 h 5327411"/>
              <a:gd name="connsiteX5" fmla="*/ 4478577 w 5358901"/>
              <a:gd name="connsiteY5" fmla="*/ 413330 h 5327411"/>
              <a:gd name="connsiteX6" fmla="*/ 5358901 w 5358901"/>
              <a:gd name="connsiteY6" fmla="*/ 1601177 h 5327411"/>
              <a:gd name="connsiteX7" fmla="*/ 4816596 w 5358901"/>
              <a:gd name="connsiteY7" fmla="*/ 1038988 h 5327411"/>
              <a:gd name="connsiteX8" fmla="*/ 4522793 w 5358901"/>
              <a:gd name="connsiteY8" fmla="*/ 2359732 h 5327411"/>
              <a:gd name="connsiteX9" fmla="*/ 5346028 w 5358901"/>
              <a:gd name="connsiteY9" fmla="*/ 3418879 h 5327411"/>
              <a:gd name="connsiteX10" fmla="*/ 4156416 w 5358901"/>
              <a:gd name="connsiteY10" fmla="*/ 4006665 h 5327411"/>
              <a:gd name="connsiteX11" fmla="*/ 3862604 w 5358901"/>
              <a:gd name="connsiteY11" fmla="*/ 5327411 h 5327411"/>
              <a:gd name="connsiteX12" fmla="*/ 2673014 w 5358901"/>
              <a:gd name="connsiteY12" fmla="*/ 4739619 h 5327411"/>
              <a:gd name="connsiteX13" fmla="*/ 1483424 w 5358901"/>
              <a:gd name="connsiteY13" fmla="*/ 5327411 h 5327411"/>
              <a:gd name="connsiteX14" fmla="*/ 1189612 w 5358901"/>
              <a:gd name="connsiteY14" fmla="*/ 4006665 h 5327411"/>
              <a:gd name="connsiteX15" fmla="*/ 0 w 5358901"/>
              <a:gd name="connsiteY15" fmla="*/ 3418879 h 5327411"/>
              <a:gd name="connsiteX0" fmla="*/ 0 w 5358901"/>
              <a:gd name="connsiteY0" fmla="*/ 3418930 h 5327462"/>
              <a:gd name="connsiteX1" fmla="*/ 823235 w 5358901"/>
              <a:gd name="connsiteY1" fmla="*/ 2359783 h 5327462"/>
              <a:gd name="connsiteX2" fmla="*/ 482018 w 5358901"/>
              <a:gd name="connsiteY2" fmla="*/ 1255786 h 5327462"/>
              <a:gd name="connsiteX3" fmla="*/ 1870115 w 5358901"/>
              <a:gd name="connsiteY3" fmla="*/ 382027 h 5327462"/>
              <a:gd name="connsiteX4" fmla="*/ 3241974 w 5358901"/>
              <a:gd name="connsiteY4" fmla="*/ 207 h 5327462"/>
              <a:gd name="connsiteX5" fmla="*/ 4478577 w 5358901"/>
              <a:gd name="connsiteY5" fmla="*/ 413381 h 5327462"/>
              <a:gd name="connsiteX6" fmla="*/ 5358901 w 5358901"/>
              <a:gd name="connsiteY6" fmla="*/ 1601228 h 5327462"/>
              <a:gd name="connsiteX7" fmla="*/ 4816596 w 5358901"/>
              <a:gd name="connsiteY7" fmla="*/ 1039039 h 5327462"/>
              <a:gd name="connsiteX8" fmla="*/ 4522793 w 5358901"/>
              <a:gd name="connsiteY8" fmla="*/ 2359783 h 5327462"/>
              <a:gd name="connsiteX9" fmla="*/ 5346028 w 5358901"/>
              <a:gd name="connsiteY9" fmla="*/ 3418930 h 5327462"/>
              <a:gd name="connsiteX10" fmla="*/ 4156416 w 5358901"/>
              <a:gd name="connsiteY10" fmla="*/ 4006716 h 5327462"/>
              <a:gd name="connsiteX11" fmla="*/ 3862604 w 5358901"/>
              <a:gd name="connsiteY11" fmla="*/ 5327462 h 5327462"/>
              <a:gd name="connsiteX12" fmla="*/ 2673014 w 5358901"/>
              <a:gd name="connsiteY12" fmla="*/ 4739670 h 5327462"/>
              <a:gd name="connsiteX13" fmla="*/ 1483424 w 5358901"/>
              <a:gd name="connsiteY13" fmla="*/ 5327462 h 5327462"/>
              <a:gd name="connsiteX14" fmla="*/ 1189612 w 5358901"/>
              <a:gd name="connsiteY14" fmla="*/ 4006716 h 5327462"/>
              <a:gd name="connsiteX15" fmla="*/ 0 w 5358901"/>
              <a:gd name="connsiteY15" fmla="*/ 3418930 h 5327462"/>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482018 w 5358901"/>
              <a:gd name="connsiteY1" fmla="*/ 1255581 h 5327257"/>
              <a:gd name="connsiteX2" fmla="*/ 1903981 w 5358901"/>
              <a:gd name="connsiteY2" fmla="*/ 415689 h 5327257"/>
              <a:gd name="connsiteX3" fmla="*/ 3241974 w 5358901"/>
              <a:gd name="connsiteY3" fmla="*/ 2 h 5327257"/>
              <a:gd name="connsiteX4" fmla="*/ 4478577 w 5358901"/>
              <a:gd name="connsiteY4" fmla="*/ 413176 h 5327257"/>
              <a:gd name="connsiteX5" fmla="*/ 5358901 w 5358901"/>
              <a:gd name="connsiteY5" fmla="*/ 1601023 h 5327257"/>
              <a:gd name="connsiteX6" fmla="*/ 4816596 w 5358901"/>
              <a:gd name="connsiteY6" fmla="*/ 1038834 h 5327257"/>
              <a:gd name="connsiteX7" fmla="*/ 4522793 w 5358901"/>
              <a:gd name="connsiteY7" fmla="*/ 2359578 h 5327257"/>
              <a:gd name="connsiteX8" fmla="*/ 5346028 w 5358901"/>
              <a:gd name="connsiteY8" fmla="*/ 3418725 h 5327257"/>
              <a:gd name="connsiteX9" fmla="*/ 4156416 w 5358901"/>
              <a:gd name="connsiteY9" fmla="*/ 4006511 h 5327257"/>
              <a:gd name="connsiteX10" fmla="*/ 3862604 w 5358901"/>
              <a:gd name="connsiteY10" fmla="*/ 5327257 h 5327257"/>
              <a:gd name="connsiteX11" fmla="*/ 2673014 w 5358901"/>
              <a:gd name="connsiteY11" fmla="*/ 4739465 h 5327257"/>
              <a:gd name="connsiteX12" fmla="*/ 1483424 w 5358901"/>
              <a:gd name="connsiteY12" fmla="*/ 5327257 h 5327257"/>
              <a:gd name="connsiteX13" fmla="*/ 1189612 w 5358901"/>
              <a:gd name="connsiteY13" fmla="*/ 4006511 h 5327257"/>
              <a:gd name="connsiteX14" fmla="*/ 0 w 5358901"/>
              <a:gd name="connsiteY14" fmla="*/ 3418725 h 5327257"/>
              <a:gd name="connsiteX0" fmla="*/ 0 w 5277621"/>
              <a:gd name="connsiteY0" fmla="*/ 3588058 h 5327257"/>
              <a:gd name="connsiteX1" fmla="*/ 400738 w 5277621"/>
              <a:gd name="connsiteY1" fmla="*/ 1255581 h 5327257"/>
              <a:gd name="connsiteX2" fmla="*/ 1822701 w 5277621"/>
              <a:gd name="connsiteY2" fmla="*/ 415689 h 5327257"/>
              <a:gd name="connsiteX3" fmla="*/ 3160694 w 5277621"/>
              <a:gd name="connsiteY3" fmla="*/ 2 h 5327257"/>
              <a:gd name="connsiteX4" fmla="*/ 4397297 w 5277621"/>
              <a:gd name="connsiteY4" fmla="*/ 413176 h 5327257"/>
              <a:gd name="connsiteX5" fmla="*/ 5277621 w 5277621"/>
              <a:gd name="connsiteY5" fmla="*/ 1601023 h 5327257"/>
              <a:gd name="connsiteX6" fmla="*/ 4735316 w 5277621"/>
              <a:gd name="connsiteY6" fmla="*/ 1038834 h 5327257"/>
              <a:gd name="connsiteX7" fmla="*/ 4441513 w 5277621"/>
              <a:gd name="connsiteY7" fmla="*/ 2359578 h 5327257"/>
              <a:gd name="connsiteX8" fmla="*/ 5264748 w 5277621"/>
              <a:gd name="connsiteY8" fmla="*/ 3418725 h 5327257"/>
              <a:gd name="connsiteX9" fmla="*/ 4075136 w 5277621"/>
              <a:gd name="connsiteY9" fmla="*/ 4006511 h 5327257"/>
              <a:gd name="connsiteX10" fmla="*/ 3781324 w 5277621"/>
              <a:gd name="connsiteY10" fmla="*/ 5327257 h 5327257"/>
              <a:gd name="connsiteX11" fmla="*/ 2591734 w 5277621"/>
              <a:gd name="connsiteY11" fmla="*/ 4739465 h 5327257"/>
              <a:gd name="connsiteX12" fmla="*/ 1402144 w 5277621"/>
              <a:gd name="connsiteY12" fmla="*/ 5327257 h 5327257"/>
              <a:gd name="connsiteX13" fmla="*/ 1108332 w 5277621"/>
              <a:gd name="connsiteY13" fmla="*/ 4006511 h 5327257"/>
              <a:gd name="connsiteX14" fmla="*/ 0 w 5277621"/>
              <a:gd name="connsiteY14" fmla="*/ 3588058 h 5327257"/>
              <a:gd name="connsiteX0" fmla="*/ 65714 w 5343335"/>
              <a:gd name="connsiteY0" fmla="*/ 3588058 h 5327257"/>
              <a:gd name="connsiteX1" fmla="*/ 466452 w 5343335"/>
              <a:gd name="connsiteY1" fmla="*/ 1255581 h 5327257"/>
              <a:gd name="connsiteX2" fmla="*/ 1888415 w 5343335"/>
              <a:gd name="connsiteY2" fmla="*/ 415689 h 5327257"/>
              <a:gd name="connsiteX3" fmla="*/ 3226408 w 5343335"/>
              <a:gd name="connsiteY3" fmla="*/ 2 h 5327257"/>
              <a:gd name="connsiteX4" fmla="*/ 4463011 w 5343335"/>
              <a:gd name="connsiteY4" fmla="*/ 413176 h 5327257"/>
              <a:gd name="connsiteX5" fmla="*/ 5343335 w 5343335"/>
              <a:gd name="connsiteY5" fmla="*/ 1601023 h 5327257"/>
              <a:gd name="connsiteX6" fmla="*/ 4801030 w 5343335"/>
              <a:gd name="connsiteY6" fmla="*/ 1038834 h 5327257"/>
              <a:gd name="connsiteX7" fmla="*/ 4507227 w 5343335"/>
              <a:gd name="connsiteY7" fmla="*/ 2359578 h 5327257"/>
              <a:gd name="connsiteX8" fmla="*/ 5330462 w 5343335"/>
              <a:gd name="connsiteY8" fmla="*/ 3418725 h 5327257"/>
              <a:gd name="connsiteX9" fmla="*/ 4140850 w 5343335"/>
              <a:gd name="connsiteY9" fmla="*/ 4006511 h 5327257"/>
              <a:gd name="connsiteX10" fmla="*/ 3847038 w 5343335"/>
              <a:gd name="connsiteY10" fmla="*/ 5327257 h 5327257"/>
              <a:gd name="connsiteX11" fmla="*/ 2657448 w 5343335"/>
              <a:gd name="connsiteY11" fmla="*/ 4739465 h 5327257"/>
              <a:gd name="connsiteX12" fmla="*/ 1467858 w 5343335"/>
              <a:gd name="connsiteY12" fmla="*/ 5327257 h 5327257"/>
              <a:gd name="connsiteX13" fmla="*/ 1174046 w 5343335"/>
              <a:gd name="connsiteY13" fmla="*/ 4006511 h 5327257"/>
              <a:gd name="connsiteX14" fmla="*/ 65714 w 5343335"/>
              <a:gd name="connsiteY14" fmla="*/ 3588058 h 5327257"/>
              <a:gd name="connsiteX0" fmla="*/ 74925 w 5352546"/>
              <a:gd name="connsiteY0" fmla="*/ 3588058 h 5327257"/>
              <a:gd name="connsiteX1" fmla="*/ 475663 w 5352546"/>
              <a:gd name="connsiteY1" fmla="*/ 1255581 h 5327257"/>
              <a:gd name="connsiteX2" fmla="*/ 1897626 w 5352546"/>
              <a:gd name="connsiteY2" fmla="*/ 415689 h 5327257"/>
              <a:gd name="connsiteX3" fmla="*/ 3235619 w 5352546"/>
              <a:gd name="connsiteY3" fmla="*/ 2 h 5327257"/>
              <a:gd name="connsiteX4" fmla="*/ 4472222 w 5352546"/>
              <a:gd name="connsiteY4" fmla="*/ 413176 h 5327257"/>
              <a:gd name="connsiteX5" fmla="*/ 5352546 w 5352546"/>
              <a:gd name="connsiteY5" fmla="*/ 1601023 h 5327257"/>
              <a:gd name="connsiteX6" fmla="*/ 4810241 w 5352546"/>
              <a:gd name="connsiteY6" fmla="*/ 1038834 h 5327257"/>
              <a:gd name="connsiteX7" fmla="*/ 4516438 w 5352546"/>
              <a:gd name="connsiteY7" fmla="*/ 2359578 h 5327257"/>
              <a:gd name="connsiteX8" fmla="*/ 5339673 w 5352546"/>
              <a:gd name="connsiteY8" fmla="*/ 3418725 h 5327257"/>
              <a:gd name="connsiteX9" fmla="*/ 4150061 w 5352546"/>
              <a:gd name="connsiteY9" fmla="*/ 4006511 h 5327257"/>
              <a:gd name="connsiteX10" fmla="*/ 3856249 w 5352546"/>
              <a:gd name="connsiteY10" fmla="*/ 5327257 h 5327257"/>
              <a:gd name="connsiteX11" fmla="*/ 2666659 w 5352546"/>
              <a:gd name="connsiteY11" fmla="*/ 4739465 h 5327257"/>
              <a:gd name="connsiteX12" fmla="*/ 1477069 w 5352546"/>
              <a:gd name="connsiteY12" fmla="*/ 5327257 h 5327257"/>
              <a:gd name="connsiteX13" fmla="*/ 1183257 w 5352546"/>
              <a:gd name="connsiteY13" fmla="*/ 4006511 h 5327257"/>
              <a:gd name="connsiteX14" fmla="*/ 74925 w 5352546"/>
              <a:gd name="connsiteY14" fmla="*/ 3588058 h 5327257"/>
              <a:gd name="connsiteX0" fmla="*/ 121127 w 5182002"/>
              <a:gd name="connsiteY0" fmla="*/ 4170565 h 5327257"/>
              <a:gd name="connsiteX1" fmla="*/ 305119 w 5182002"/>
              <a:gd name="connsiteY1" fmla="*/ 1255581 h 5327257"/>
              <a:gd name="connsiteX2" fmla="*/ 1727082 w 5182002"/>
              <a:gd name="connsiteY2" fmla="*/ 415689 h 5327257"/>
              <a:gd name="connsiteX3" fmla="*/ 3065075 w 5182002"/>
              <a:gd name="connsiteY3" fmla="*/ 2 h 5327257"/>
              <a:gd name="connsiteX4" fmla="*/ 4301678 w 5182002"/>
              <a:gd name="connsiteY4" fmla="*/ 413176 h 5327257"/>
              <a:gd name="connsiteX5" fmla="*/ 5182002 w 5182002"/>
              <a:gd name="connsiteY5" fmla="*/ 1601023 h 5327257"/>
              <a:gd name="connsiteX6" fmla="*/ 4639697 w 5182002"/>
              <a:gd name="connsiteY6" fmla="*/ 1038834 h 5327257"/>
              <a:gd name="connsiteX7" fmla="*/ 4345894 w 5182002"/>
              <a:gd name="connsiteY7" fmla="*/ 2359578 h 5327257"/>
              <a:gd name="connsiteX8" fmla="*/ 5169129 w 5182002"/>
              <a:gd name="connsiteY8" fmla="*/ 3418725 h 5327257"/>
              <a:gd name="connsiteX9" fmla="*/ 3979517 w 5182002"/>
              <a:gd name="connsiteY9" fmla="*/ 4006511 h 5327257"/>
              <a:gd name="connsiteX10" fmla="*/ 3685705 w 5182002"/>
              <a:gd name="connsiteY10" fmla="*/ 5327257 h 5327257"/>
              <a:gd name="connsiteX11" fmla="*/ 2496115 w 5182002"/>
              <a:gd name="connsiteY11" fmla="*/ 4739465 h 5327257"/>
              <a:gd name="connsiteX12" fmla="*/ 1306525 w 5182002"/>
              <a:gd name="connsiteY12" fmla="*/ 5327257 h 5327257"/>
              <a:gd name="connsiteX13" fmla="*/ 1012713 w 5182002"/>
              <a:gd name="connsiteY13" fmla="*/ 4006511 h 5327257"/>
              <a:gd name="connsiteX14" fmla="*/ 121127 w 5182002"/>
              <a:gd name="connsiteY14" fmla="*/ 4170565 h 5327257"/>
              <a:gd name="connsiteX0" fmla="*/ 286622 w 5347497"/>
              <a:gd name="connsiteY0" fmla="*/ 4170565 h 5327257"/>
              <a:gd name="connsiteX1" fmla="*/ 470614 w 5347497"/>
              <a:gd name="connsiteY1" fmla="*/ 1255581 h 5327257"/>
              <a:gd name="connsiteX2" fmla="*/ 1892577 w 5347497"/>
              <a:gd name="connsiteY2" fmla="*/ 415689 h 5327257"/>
              <a:gd name="connsiteX3" fmla="*/ 3230570 w 5347497"/>
              <a:gd name="connsiteY3" fmla="*/ 2 h 5327257"/>
              <a:gd name="connsiteX4" fmla="*/ 4467173 w 5347497"/>
              <a:gd name="connsiteY4" fmla="*/ 413176 h 5327257"/>
              <a:gd name="connsiteX5" fmla="*/ 5347497 w 5347497"/>
              <a:gd name="connsiteY5" fmla="*/ 1601023 h 5327257"/>
              <a:gd name="connsiteX6" fmla="*/ 4805192 w 5347497"/>
              <a:gd name="connsiteY6" fmla="*/ 1038834 h 5327257"/>
              <a:gd name="connsiteX7" fmla="*/ 4511389 w 5347497"/>
              <a:gd name="connsiteY7" fmla="*/ 2359578 h 5327257"/>
              <a:gd name="connsiteX8" fmla="*/ 5334624 w 5347497"/>
              <a:gd name="connsiteY8" fmla="*/ 3418725 h 5327257"/>
              <a:gd name="connsiteX9" fmla="*/ 4145012 w 5347497"/>
              <a:gd name="connsiteY9" fmla="*/ 4006511 h 5327257"/>
              <a:gd name="connsiteX10" fmla="*/ 3851200 w 5347497"/>
              <a:gd name="connsiteY10" fmla="*/ 5327257 h 5327257"/>
              <a:gd name="connsiteX11" fmla="*/ 2661610 w 5347497"/>
              <a:gd name="connsiteY11" fmla="*/ 4739465 h 5327257"/>
              <a:gd name="connsiteX12" fmla="*/ 1472020 w 5347497"/>
              <a:gd name="connsiteY12" fmla="*/ 5327257 h 5327257"/>
              <a:gd name="connsiteX13" fmla="*/ 1178208 w 5347497"/>
              <a:gd name="connsiteY13" fmla="*/ 4006511 h 5327257"/>
              <a:gd name="connsiteX14" fmla="*/ 286622 w 5347497"/>
              <a:gd name="connsiteY14" fmla="*/ 4170565 h 5327257"/>
              <a:gd name="connsiteX0" fmla="*/ 311055 w 5371930"/>
              <a:gd name="connsiteY0" fmla="*/ 4170565 h 5327257"/>
              <a:gd name="connsiteX1" fmla="*/ 495047 w 5371930"/>
              <a:gd name="connsiteY1" fmla="*/ 1255581 h 5327257"/>
              <a:gd name="connsiteX2" fmla="*/ 1917010 w 5371930"/>
              <a:gd name="connsiteY2" fmla="*/ 415689 h 5327257"/>
              <a:gd name="connsiteX3" fmla="*/ 3255003 w 5371930"/>
              <a:gd name="connsiteY3" fmla="*/ 2 h 5327257"/>
              <a:gd name="connsiteX4" fmla="*/ 4491606 w 5371930"/>
              <a:gd name="connsiteY4" fmla="*/ 413176 h 5327257"/>
              <a:gd name="connsiteX5" fmla="*/ 5371930 w 5371930"/>
              <a:gd name="connsiteY5" fmla="*/ 1601023 h 5327257"/>
              <a:gd name="connsiteX6" fmla="*/ 4829625 w 5371930"/>
              <a:gd name="connsiteY6" fmla="*/ 1038834 h 5327257"/>
              <a:gd name="connsiteX7" fmla="*/ 4535822 w 5371930"/>
              <a:gd name="connsiteY7" fmla="*/ 2359578 h 5327257"/>
              <a:gd name="connsiteX8" fmla="*/ 5359057 w 5371930"/>
              <a:gd name="connsiteY8" fmla="*/ 3418725 h 5327257"/>
              <a:gd name="connsiteX9" fmla="*/ 4169445 w 5371930"/>
              <a:gd name="connsiteY9" fmla="*/ 4006511 h 5327257"/>
              <a:gd name="connsiteX10" fmla="*/ 3875633 w 5371930"/>
              <a:gd name="connsiteY10" fmla="*/ 5327257 h 5327257"/>
              <a:gd name="connsiteX11" fmla="*/ 2686043 w 5371930"/>
              <a:gd name="connsiteY11" fmla="*/ 4739465 h 5327257"/>
              <a:gd name="connsiteX12" fmla="*/ 1496453 w 5371930"/>
              <a:gd name="connsiteY12" fmla="*/ 5327257 h 5327257"/>
              <a:gd name="connsiteX13" fmla="*/ 1202641 w 5371930"/>
              <a:gd name="connsiteY13" fmla="*/ 4006511 h 5327257"/>
              <a:gd name="connsiteX14" fmla="*/ 311055 w 5371930"/>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1172750 w 5342039"/>
              <a:gd name="connsiteY13" fmla="*/ 4006511 h 5327257"/>
              <a:gd name="connsiteX14" fmla="*/ 281164 w 5342039"/>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281164 w 5342039"/>
              <a:gd name="connsiteY13" fmla="*/ 4170565 h 5327257"/>
              <a:gd name="connsiteX0" fmla="*/ 110632 w 5171507"/>
              <a:gd name="connsiteY0" fmla="*/ 4170565 h 5361124"/>
              <a:gd name="connsiteX1" fmla="*/ 294624 w 5171507"/>
              <a:gd name="connsiteY1" fmla="*/ 1255581 h 5361124"/>
              <a:gd name="connsiteX2" fmla="*/ 1716587 w 5171507"/>
              <a:gd name="connsiteY2" fmla="*/ 415689 h 5361124"/>
              <a:gd name="connsiteX3" fmla="*/ 3054580 w 5171507"/>
              <a:gd name="connsiteY3" fmla="*/ 2 h 5361124"/>
              <a:gd name="connsiteX4" fmla="*/ 4291183 w 5171507"/>
              <a:gd name="connsiteY4" fmla="*/ 413176 h 5361124"/>
              <a:gd name="connsiteX5" fmla="*/ 5171507 w 5171507"/>
              <a:gd name="connsiteY5" fmla="*/ 1601023 h 5361124"/>
              <a:gd name="connsiteX6" fmla="*/ 4629202 w 5171507"/>
              <a:gd name="connsiteY6" fmla="*/ 1038834 h 5361124"/>
              <a:gd name="connsiteX7" fmla="*/ 4335399 w 5171507"/>
              <a:gd name="connsiteY7" fmla="*/ 2359578 h 5361124"/>
              <a:gd name="connsiteX8" fmla="*/ 5158634 w 5171507"/>
              <a:gd name="connsiteY8" fmla="*/ 3418725 h 5361124"/>
              <a:gd name="connsiteX9" fmla="*/ 3969022 w 5171507"/>
              <a:gd name="connsiteY9" fmla="*/ 4006511 h 5361124"/>
              <a:gd name="connsiteX10" fmla="*/ 3675210 w 5171507"/>
              <a:gd name="connsiteY10" fmla="*/ 5327257 h 5361124"/>
              <a:gd name="connsiteX11" fmla="*/ 2485620 w 5171507"/>
              <a:gd name="connsiteY11" fmla="*/ 4739465 h 5361124"/>
              <a:gd name="connsiteX12" fmla="*/ 1248617 w 5171507"/>
              <a:gd name="connsiteY12" fmla="*/ 5361124 h 5361124"/>
              <a:gd name="connsiteX13" fmla="*/ 110632 w 5171507"/>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2663414 w 5349301"/>
              <a:gd name="connsiteY11" fmla="*/ 4739465 h 5361124"/>
              <a:gd name="connsiteX12" fmla="*/ 1426411 w 5349301"/>
              <a:gd name="connsiteY12" fmla="*/ 5361124 h 5361124"/>
              <a:gd name="connsiteX13" fmla="*/ 288426 w 5349301"/>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1426411 w 5349301"/>
              <a:gd name="connsiteY11" fmla="*/ 5361124 h 5361124"/>
              <a:gd name="connsiteX12" fmla="*/ 288426 w 5349301"/>
              <a:gd name="connsiteY12"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4449058 w 5349301"/>
              <a:gd name="connsiteY10" fmla="*/ 5347577 h 5361124"/>
              <a:gd name="connsiteX11" fmla="*/ 1426411 w 5349301"/>
              <a:gd name="connsiteY11" fmla="*/ 5361124 h 5361124"/>
              <a:gd name="connsiteX12" fmla="*/ 288426 w 5349301"/>
              <a:gd name="connsiteY12" fmla="*/ 4170565 h 5361124"/>
              <a:gd name="connsiteX0" fmla="*/ 110632 w 5171507"/>
              <a:gd name="connsiteY0" fmla="*/ 4170565 h 5347577"/>
              <a:gd name="connsiteX1" fmla="*/ 294624 w 5171507"/>
              <a:gd name="connsiteY1" fmla="*/ 1255581 h 5347577"/>
              <a:gd name="connsiteX2" fmla="*/ 1716587 w 5171507"/>
              <a:gd name="connsiteY2" fmla="*/ 415689 h 5347577"/>
              <a:gd name="connsiteX3" fmla="*/ 3054580 w 5171507"/>
              <a:gd name="connsiteY3" fmla="*/ 2 h 5347577"/>
              <a:gd name="connsiteX4" fmla="*/ 4291183 w 5171507"/>
              <a:gd name="connsiteY4" fmla="*/ 413176 h 5347577"/>
              <a:gd name="connsiteX5" fmla="*/ 5171507 w 5171507"/>
              <a:gd name="connsiteY5" fmla="*/ 1601023 h 5347577"/>
              <a:gd name="connsiteX6" fmla="*/ 4629202 w 5171507"/>
              <a:gd name="connsiteY6" fmla="*/ 1038834 h 5347577"/>
              <a:gd name="connsiteX7" fmla="*/ 4335399 w 5171507"/>
              <a:gd name="connsiteY7" fmla="*/ 2359578 h 5347577"/>
              <a:gd name="connsiteX8" fmla="*/ 5158634 w 5171507"/>
              <a:gd name="connsiteY8" fmla="*/ 3418725 h 5347577"/>
              <a:gd name="connsiteX9" fmla="*/ 3969022 w 5171507"/>
              <a:gd name="connsiteY9" fmla="*/ 4006511 h 5347577"/>
              <a:gd name="connsiteX10" fmla="*/ 4271264 w 5171507"/>
              <a:gd name="connsiteY10" fmla="*/ 5347577 h 5347577"/>
              <a:gd name="connsiteX11" fmla="*/ 1248617 w 5171507"/>
              <a:gd name="connsiteY11" fmla="*/ 5347577 h 5347577"/>
              <a:gd name="connsiteX12" fmla="*/ 110632 w 517150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146112 w 5348597"/>
              <a:gd name="connsiteY9" fmla="*/ 40065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82569"/>
              <a:gd name="connsiteX1" fmla="*/ 471714 w 5348597"/>
              <a:gd name="connsiteY1" fmla="*/ 1255581 h 5382569"/>
              <a:gd name="connsiteX2" fmla="*/ 1893677 w 5348597"/>
              <a:gd name="connsiteY2" fmla="*/ 415689 h 5382569"/>
              <a:gd name="connsiteX3" fmla="*/ 3231670 w 5348597"/>
              <a:gd name="connsiteY3" fmla="*/ 2 h 5382569"/>
              <a:gd name="connsiteX4" fmla="*/ 4468273 w 5348597"/>
              <a:gd name="connsiteY4" fmla="*/ 413176 h 5382569"/>
              <a:gd name="connsiteX5" fmla="*/ 5348597 w 5348597"/>
              <a:gd name="connsiteY5" fmla="*/ 1601023 h 5382569"/>
              <a:gd name="connsiteX6" fmla="*/ 4806292 w 5348597"/>
              <a:gd name="connsiteY6" fmla="*/ 1038834 h 5382569"/>
              <a:gd name="connsiteX7" fmla="*/ 4512489 w 5348597"/>
              <a:gd name="connsiteY7" fmla="*/ 2359578 h 5382569"/>
              <a:gd name="connsiteX8" fmla="*/ 5335724 w 5348597"/>
              <a:gd name="connsiteY8" fmla="*/ 3418725 h 5382569"/>
              <a:gd name="connsiteX9" fmla="*/ 4823445 w 5348597"/>
              <a:gd name="connsiteY9" fmla="*/ 4927684 h 5382569"/>
              <a:gd name="connsiteX10" fmla="*/ 4448354 w 5348597"/>
              <a:gd name="connsiteY10" fmla="*/ 5347577 h 5382569"/>
              <a:gd name="connsiteX11" fmla="*/ 1425707 w 5348597"/>
              <a:gd name="connsiteY11" fmla="*/ 5347577 h 5382569"/>
              <a:gd name="connsiteX12" fmla="*/ 287722 w 5348597"/>
              <a:gd name="connsiteY12" fmla="*/ 4170565 h 5382569"/>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30218 w 5348597"/>
              <a:gd name="connsiteY9" fmla="*/ 49209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4806292 w 5352383"/>
              <a:gd name="connsiteY6" fmla="*/ 1038834 h 5347577"/>
              <a:gd name="connsiteX7" fmla="*/ 5352383 w 5352383"/>
              <a:gd name="connsiteY7" fmla="*/ 4330618 h 5347577"/>
              <a:gd name="connsiteX8" fmla="*/ 5254444 w 5352383"/>
              <a:gd name="connsiteY8" fmla="*/ 4312805 h 5347577"/>
              <a:gd name="connsiteX9" fmla="*/ 4857312 w 5352383"/>
              <a:gd name="connsiteY9" fmla="*/ 4859951 h 5347577"/>
              <a:gd name="connsiteX10" fmla="*/ 4448354 w 5352383"/>
              <a:gd name="connsiteY10" fmla="*/ 5347577 h 5347577"/>
              <a:gd name="connsiteX11" fmla="*/ 1425707 w 5352383"/>
              <a:gd name="connsiteY11" fmla="*/ 5347577 h 5347577"/>
              <a:gd name="connsiteX12" fmla="*/ 287722 w 5352383"/>
              <a:gd name="connsiteY12" fmla="*/ 4170565 h 5347577"/>
              <a:gd name="connsiteX0" fmla="*/ 287722 w 5355341"/>
              <a:gd name="connsiteY0" fmla="*/ 4170565 h 5347577"/>
              <a:gd name="connsiteX1" fmla="*/ 471714 w 5355341"/>
              <a:gd name="connsiteY1" fmla="*/ 1255581 h 5347577"/>
              <a:gd name="connsiteX2" fmla="*/ 1893677 w 5355341"/>
              <a:gd name="connsiteY2" fmla="*/ 415689 h 5347577"/>
              <a:gd name="connsiteX3" fmla="*/ 3231670 w 5355341"/>
              <a:gd name="connsiteY3" fmla="*/ 2 h 5347577"/>
              <a:gd name="connsiteX4" fmla="*/ 4468273 w 5355341"/>
              <a:gd name="connsiteY4" fmla="*/ 413176 h 5347577"/>
              <a:gd name="connsiteX5" fmla="*/ 5348597 w 5355341"/>
              <a:gd name="connsiteY5" fmla="*/ 1601023 h 5347577"/>
              <a:gd name="connsiteX6" fmla="*/ 4806292 w 5355341"/>
              <a:gd name="connsiteY6" fmla="*/ 1038834 h 5347577"/>
              <a:gd name="connsiteX7" fmla="*/ 5352383 w 5355341"/>
              <a:gd name="connsiteY7" fmla="*/ 4330618 h 5347577"/>
              <a:gd name="connsiteX8" fmla="*/ 5254444 w 5355341"/>
              <a:gd name="connsiteY8" fmla="*/ 4312805 h 5347577"/>
              <a:gd name="connsiteX9" fmla="*/ 4857312 w 5355341"/>
              <a:gd name="connsiteY9" fmla="*/ 4859951 h 5347577"/>
              <a:gd name="connsiteX10" fmla="*/ 4448354 w 5355341"/>
              <a:gd name="connsiteY10" fmla="*/ 5347577 h 5347577"/>
              <a:gd name="connsiteX11" fmla="*/ 1425707 w 5355341"/>
              <a:gd name="connsiteY11" fmla="*/ 5347577 h 5347577"/>
              <a:gd name="connsiteX12" fmla="*/ 287722 w 5355341"/>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4495 w 5345370"/>
              <a:gd name="connsiteY0" fmla="*/ 4235098 h 5412110"/>
              <a:gd name="connsiteX1" fmla="*/ 468487 w 5345370"/>
              <a:gd name="connsiteY1" fmla="*/ 1320114 h 5412110"/>
              <a:gd name="connsiteX2" fmla="*/ 2423850 w 5345370"/>
              <a:gd name="connsiteY2" fmla="*/ 1650932 h 5412110"/>
              <a:gd name="connsiteX3" fmla="*/ 3228443 w 5345370"/>
              <a:gd name="connsiteY3" fmla="*/ 64535 h 5412110"/>
              <a:gd name="connsiteX4" fmla="*/ 4465046 w 5345370"/>
              <a:gd name="connsiteY4" fmla="*/ 477709 h 5412110"/>
              <a:gd name="connsiteX5" fmla="*/ 5345370 w 5345370"/>
              <a:gd name="connsiteY5" fmla="*/ 1665556 h 5412110"/>
              <a:gd name="connsiteX6" fmla="*/ 5342383 w 5345370"/>
              <a:gd name="connsiteY6" fmla="*/ 4388378 h 5412110"/>
              <a:gd name="connsiteX7" fmla="*/ 5251217 w 5345370"/>
              <a:gd name="connsiteY7" fmla="*/ 4377338 h 5412110"/>
              <a:gd name="connsiteX8" fmla="*/ 4854085 w 5345370"/>
              <a:gd name="connsiteY8" fmla="*/ 4924484 h 5412110"/>
              <a:gd name="connsiteX9" fmla="*/ 4445127 w 5345370"/>
              <a:gd name="connsiteY9" fmla="*/ 5412110 h 5412110"/>
              <a:gd name="connsiteX10" fmla="*/ 1422480 w 5345370"/>
              <a:gd name="connsiteY10" fmla="*/ 5412110 h 5412110"/>
              <a:gd name="connsiteX11" fmla="*/ 284495 w 5345370"/>
              <a:gd name="connsiteY11" fmla="*/ 4235098 h 5412110"/>
              <a:gd name="connsiteX0" fmla="*/ 284495 w 5345370"/>
              <a:gd name="connsiteY0" fmla="*/ 3757797 h 4934809"/>
              <a:gd name="connsiteX1" fmla="*/ 468487 w 5345370"/>
              <a:gd name="connsiteY1" fmla="*/ 842813 h 4934809"/>
              <a:gd name="connsiteX2" fmla="*/ 2423850 w 5345370"/>
              <a:gd name="connsiteY2" fmla="*/ 1173631 h 4934809"/>
              <a:gd name="connsiteX3" fmla="*/ 2833588 w 5345370"/>
              <a:gd name="connsiteY3" fmla="*/ 1055816 h 4934809"/>
              <a:gd name="connsiteX4" fmla="*/ 4465046 w 5345370"/>
              <a:gd name="connsiteY4" fmla="*/ 408 h 4934809"/>
              <a:gd name="connsiteX5" fmla="*/ 5345370 w 5345370"/>
              <a:gd name="connsiteY5" fmla="*/ 1188255 h 4934809"/>
              <a:gd name="connsiteX6" fmla="*/ 5342383 w 5345370"/>
              <a:gd name="connsiteY6" fmla="*/ 3911077 h 4934809"/>
              <a:gd name="connsiteX7" fmla="*/ 5251217 w 5345370"/>
              <a:gd name="connsiteY7" fmla="*/ 3900037 h 4934809"/>
              <a:gd name="connsiteX8" fmla="*/ 4854085 w 5345370"/>
              <a:gd name="connsiteY8" fmla="*/ 4447183 h 4934809"/>
              <a:gd name="connsiteX9" fmla="*/ 4445127 w 5345370"/>
              <a:gd name="connsiteY9" fmla="*/ 4934809 h 4934809"/>
              <a:gd name="connsiteX10" fmla="*/ 1422480 w 5345370"/>
              <a:gd name="connsiteY10" fmla="*/ 4934809 h 4934809"/>
              <a:gd name="connsiteX11" fmla="*/ 284495 w 5345370"/>
              <a:gd name="connsiteY11" fmla="*/ 3757797 h 4934809"/>
              <a:gd name="connsiteX0" fmla="*/ 284495 w 5345370"/>
              <a:gd name="connsiteY0" fmla="*/ 3079822 h 4256834"/>
              <a:gd name="connsiteX1" fmla="*/ 468487 w 5345370"/>
              <a:gd name="connsiteY1" fmla="*/ 164838 h 4256834"/>
              <a:gd name="connsiteX2" fmla="*/ 2423850 w 5345370"/>
              <a:gd name="connsiteY2" fmla="*/ 495656 h 4256834"/>
              <a:gd name="connsiteX3" fmla="*/ 2833588 w 5345370"/>
              <a:gd name="connsiteY3" fmla="*/ 377841 h 4256834"/>
              <a:gd name="connsiteX4" fmla="*/ 3841592 w 5345370"/>
              <a:gd name="connsiteY4" fmla="*/ 354597 h 4256834"/>
              <a:gd name="connsiteX5" fmla="*/ 5345370 w 5345370"/>
              <a:gd name="connsiteY5" fmla="*/ 510280 h 4256834"/>
              <a:gd name="connsiteX6" fmla="*/ 5342383 w 5345370"/>
              <a:gd name="connsiteY6" fmla="*/ 3233102 h 4256834"/>
              <a:gd name="connsiteX7" fmla="*/ 5251217 w 5345370"/>
              <a:gd name="connsiteY7" fmla="*/ 3222062 h 4256834"/>
              <a:gd name="connsiteX8" fmla="*/ 4854085 w 5345370"/>
              <a:gd name="connsiteY8" fmla="*/ 3769208 h 4256834"/>
              <a:gd name="connsiteX9" fmla="*/ 4445127 w 5345370"/>
              <a:gd name="connsiteY9" fmla="*/ 4256834 h 4256834"/>
              <a:gd name="connsiteX10" fmla="*/ 1422480 w 5345370"/>
              <a:gd name="connsiteY10" fmla="*/ 4256834 h 4256834"/>
              <a:gd name="connsiteX11" fmla="*/ 284495 w 5345370"/>
              <a:gd name="connsiteY11" fmla="*/ 3079822 h 4256834"/>
              <a:gd name="connsiteX0" fmla="*/ 284495 w 5342433"/>
              <a:gd name="connsiteY0" fmla="*/ 3079822 h 4256834"/>
              <a:gd name="connsiteX1" fmla="*/ 468487 w 5342433"/>
              <a:gd name="connsiteY1" fmla="*/ 164838 h 4256834"/>
              <a:gd name="connsiteX2" fmla="*/ 2423850 w 5342433"/>
              <a:gd name="connsiteY2" fmla="*/ 495656 h 4256834"/>
              <a:gd name="connsiteX3" fmla="*/ 2833588 w 5342433"/>
              <a:gd name="connsiteY3" fmla="*/ 377841 h 4256834"/>
              <a:gd name="connsiteX4" fmla="*/ 3841592 w 5342433"/>
              <a:gd name="connsiteY4" fmla="*/ 354597 h 4256834"/>
              <a:gd name="connsiteX5" fmla="*/ 4902025 w 5342433"/>
              <a:gd name="connsiteY5" fmla="*/ 905134 h 4256834"/>
              <a:gd name="connsiteX6" fmla="*/ 5342383 w 5342433"/>
              <a:gd name="connsiteY6" fmla="*/ 3233102 h 4256834"/>
              <a:gd name="connsiteX7" fmla="*/ 5251217 w 5342433"/>
              <a:gd name="connsiteY7" fmla="*/ 3222062 h 4256834"/>
              <a:gd name="connsiteX8" fmla="*/ 4854085 w 5342433"/>
              <a:gd name="connsiteY8" fmla="*/ 3769208 h 4256834"/>
              <a:gd name="connsiteX9" fmla="*/ 4445127 w 5342433"/>
              <a:gd name="connsiteY9" fmla="*/ 4256834 h 4256834"/>
              <a:gd name="connsiteX10" fmla="*/ 1422480 w 5342433"/>
              <a:gd name="connsiteY10" fmla="*/ 4256834 h 4256834"/>
              <a:gd name="connsiteX11" fmla="*/ 284495 w 5342433"/>
              <a:gd name="connsiteY11" fmla="*/ 3079822 h 4256834"/>
              <a:gd name="connsiteX0" fmla="*/ 284495 w 5377076"/>
              <a:gd name="connsiteY0" fmla="*/ 3079822 h 4256834"/>
              <a:gd name="connsiteX1" fmla="*/ 468487 w 5377076"/>
              <a:gd name="connsiteY1" fmla="*/ 164838 h 4256834"/>
              <a:gd name="connsiteX2" fmla="*/ 2423850 w 5377076"/>
              <a:gd name="connsiteY2" fmla="*/ 495656 h 4256834"/>
              <a:gd name="connsiteX3" fmla="*/ 2833588 w 5377076"/>
              <a:gd name="connsiteY3" fmla="*/ 377841 h 4256834"/>
              <a:gd name="connsiteX4" fmla="*/ 3841592 w 5377076"/>
              <a:gd name="connsiteY4" fmla="*/ 354597 h 4256834"/>
              <a:gd name="connsiteX5" fmla="*/ 4902025 w 5377076"/>
              <a:gd name="connsiteY5" fmla="*/ 905134 h 4256834"/>
              <a:gd name="connsiteX6" fmla="*/ 5352816 w 5377076"/>
              <a:gd name="connsiteY6" fmla="*/ 710503 h 4256834"/>
              <a:gd name="connsiteX7" fmla="*/ 5342383 w 5377076"/>
              <a:gd name="connsiteY7" fmla="*/ 3233102 h 4256834"/>
              <a:gd name="connsiteX8" fmla="*/ 5251217 w 5377076"/>
              <a:gd name="connsiteY8" fmla="*/ 3222062 h 4256834"/>
              <a:gd name="connsiteX9" fmla="*/ 4854085 w 5377076"/>
              <a:gd name="connsiteY9" fmla="*/ 3769208 h 4256834"/>
              <a:gd name="connsiteX10" fmla="*/ 4445127 w 5377076"/>
              <a:gd name="connsiteY10" fmla="*/ 4256834 h 4256834"/>
              <a:gd name="connsiteX11" fmla="*/ 1422480 w 5377076"/>
              <a:gd name="connsiteY11" fmla="*/ 4256834 h 4256834"/>
              <a:gd name="connsiteX12" fmla="*/ 284495 w 5377076"/>
              <a:gd name="connsiteY12" fmla="*/ 3079822 h 4256834"/>
              <a:gd name="connsiteX0" fmla="*/ 284495 w 5381857"/>
              <a:gd name="connsiteY0" fmla="*/ 3079822 h 4256834"/>
              <a:gd name="connsiteX1" fmla="*/ 468487 w 5381857"/>
              <a:gd name="connsiteY1" fmla="*/ 164838 h 4256834"/>
              <a:gd name="connsiteX2" fmla="*/ 2423850 w 5381857"/>
              <a:gd name="connsiteY2" fmla="*/ 495656 h 4256834"/>
              <a:gd name="connsiteX3" fmla="*/ 2833588 w 5381857"/>
              <a:gd name="connsiteY3" fmla="*/ 377841 h 4256834"/>
              <a:gd name="connsiteX4" fmla="*/ 3841592 w 5381857"/>
              <a:gd name="connsiteY4" fmla="*/ 354597 h 4256834"/>
              <a:gd name="connsiteX5" fmla="*/ 4902025 w 5381857"/>
              <a:gd name="connsiteY5" fmla="*/ 905134 h 4256834"/>
              <a:gd name="connsiteX6" fmla="*/ 5352816 w 5381857"/>
              <a:gd name="connsiteY6" fmla="*/ 710503 h 4256834"/>
              <a:gd name="connsiteX7" fmla="*/ 5332033 w 5381857"/>
              <a:gd name="connsiteY7" fmla="*/ 1673394 h 4256834"/>
              <a:gd name="connsiteX8" fmla="*/ 5342383 w 5381857"/>
              <a:gd name="connsiteY8" fmla="*/ 3233102 h 4256834"/>
              <a:gd name="connsiteX9" fmla="*/ 5251217 w 5381857"/>
              <a:gd name="connsiteY9" fmla="*/ 3222062 h 4256834"/>
              <a:gd name="connsiteX10" fmla="*/ 4854085 w 5381857"/>
              <a:gd name="connsiteY10" fmla="*/ 3769208 h 4256834"/>
              <a:gd name="connsiteX11" fmla="*/ 4445127 w 5381857"/>
              <a:gd name="connsiteY11" fmla="*/ 4256834 h 4256834"/>
              <a:gd name="connsiteX12" fmla="*/ 1422480 w 5381857"/>
              <a:gd name="connsiteY12" fmla="*/ 4256834 h 4256834"/>
              <a:gd name="connsiteX13" fmla="*/ 284495 w 5381857"/>
              <a:gd name="connsiteY13"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42383 w 5381956"/>
              <a:gd name="connsiteY9" fmla="*/ 3233102 h 4256834"/>
              <a:gd name="connsiteX10" fmla="*/ 5251217 w 5381956"/>
              <a:gd name="connsiteY10" fmla="*/ 3222062 h 4256834"/>
              <a:gd name="connsiteX11" fmla="*/ 4854085 w 5381956"/>
              <a:gd name="connsiteY11" fmla="*/ 3769208 h 4256834"/>
              <a:gd name="connsiteX12" fmla="*/ 4445127 w 5381956"/>
              <a:gd name="connsiteY12" fmla="*/ 4256834 h 4256834"/>
              <a:gd name="connsiteX13" fmla="*/ 1422480 w 5381956"/>
              <a:gd name="connsiteY13" fmla="*/ 4256834 h 4256834"/>
              <a:gd name="connsiteX14" fmla="*/ 284495 w 5381956"/>
              <a:gd name="connsiteY14"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38959 w 5381956"/>
              <a:gd name="connsiteY9" fmla="*/ 1853503 h 4256834"/>
              <a:gd name="connsiteX10" fmla="*/ 5342383 w 5381956"/>
              <a:gd name="connsiteY10" fmla="*/ 3233102 h 4256834"/>
              <a:gd name="connsiteX11" fmla="*/ 5251217 w 5381956"/>
              <a:gd name="connsiteY11" fmla="*/ 3222062 h 4256834"/>
              <a:gd name="connsiteX12" fmla="*/ 4854085 w 5381956"/>
              <a:gd name="connsiteY12" fmla="*/ 3769208 h 4256834"/>
              <a:gd name="connsiteX13" fmla="*/ 4445127 w 5381956"/>
              <a:gd name="connsiteY13" fmla="*/ 4256834 h 4256834"/>
              <a:gd name="connsiteX14" fmla="*/ 1422480 w 5381956"/>
              <a:gd name="connsiteY14" fmla="*/ 4256834 h 4256834"/>
              <a:gd name="connsiteX15" fmla="*/ 284495 w 5381956"/>
              <a:gd name="connsiteY15" fmla="*/ 3079822 h 4256834"/>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3233102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4230629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445127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1422480 w 5381956"/>
              <a:gd name="connsiteY15" fmla="*/ 4256834 h 4322398"/>
              <a:gd name="connsiteX16" fmla="*/ 284495 w 5381956"/>
              <a:gd name="connsiteY16"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1422480 w 5381956"/>
              <a:gd name="connsiteY16" fmla="*/ 4256834 h 4322398"/>
              <a:gd name="connsiteX17" fmla="*/ 284495 w 5381956"/>
              <a:gd name="connsiteY17"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1422480 w 5381956"/>
              <a:gd name="connsiteY17" fmla="*/ 4256834 h 4322398"/>
              <a:gd name="connsiteX18" fmla="*/ 284495 w 5381956"/>
              <a:gd name="connsiteY18"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916789 w 5381956"/>
              <a:gd name="connsiteY17" fmla="*/ 4249907 h 4322398"/>
              <a:gd name="connsiteX18" fmla="*/ 284495 w 5381956"/>
              <a:gd name="connsiteY18" fmla="*/ 3079822 h 4322398"/>
              <a:gd name="connsiteX0" fmla="*/ 1091032 w 4934656"/>
              <a:gd name="connsiteY0" fmla="*/ 3339828 h 4339950"/>
              <a:gd name="connsiteX1" fmla="*/ 21187 w 4934656"/>
              <a:gd name="connsiteY1" fmla="*/ 182390 h 4339950"/>
              <a:gd name="connsiteX2" fmla="*/ 1976550 w 4934656"/>
              <a:gd name="connsiteY2" fmla="*/ 513208 h 4339950"/>
              <a:gd name="connsiteX3" fmla="*/ 2386288 w 4934656"/>
              <a:gd name="connsiteY3" fmla="*/ 395393 h 4339950"/>
              <a:gd name="connsiteX4" fmla="*/ 3394292 w 4934656"/>
              <a:gd name="connsiteY4" fmla="*/ 372149 h 4339950"/>
              <a:gd name="connsiteX5" fmla="*/ 4454725 w 4934656"/>
              <a:gd name="connsiteY5" fmla="*/ 922686 h 4339950"/>
              <a:gd name="connsiteX6" fmla="*/ 4905516 w 4934656"/>
              <a:gd name="connsiteY6" fmla="*/ 728055 h 4339950"/>
              <a:gd name="connsiteX7" fmla="*/ 4884733 w 4934656"/>
              <a:gd name="connsiteY7" fmla="*/ 1690946 h 4339950"/>
              <a:gd name="connsiteX8" fmla="*/ 4746188 w 4934656"/>
              <a:gd name="connsiteY8" fmla="*/ 1857201 h 4339950"/>
              <a:gd name="connsiteX9" fmla="*/ 4891659 w 4934656"/>
              <a:gd name="connsiteY9" fmla="*/ 1871055 h 4339950"/>
              <a:gd name="connsiteX10" fmla="*/ 4895083 w 4934656"/>
              <a:gd name="connsiteY10" fmla="*/ 4248181 h 4339950"/>
              <a:gd name="connsiteX11" fmla="*/ 4616880 w 4934656"/>
              <a:gd name="connsiteY11" fmla="*/ 4250996 h 4339950"/>
              <a:gd name="connsiteX12" fmla="*/ 4462203 w 4934656"/>
              <a:gd name="connsiteY12" fmla="*/ 4105415 h 4339950"/>
              <a:gd name="connsiteX13" fmla="*/ 4461954 w 4934656"/>
              <a:gd name="connsiteY13" fmla="*/ 4274386 h 4339950"/>
              <a:gd name="connsiteX14" fmla="*/ 1933714 w 4934656"/>
              <a:gd name="connsiteY14" fmla="*/ 4267892 h 4339950"/>
              <a:gd name="connsiteX15" fmla="*/ 1996059 w 4934656"/>
              <a:gd name="connsiteY15" fmla="*/ 4080855 h 4339950"/>
              <a:gd name="connsiteX16" fmla="*/ 1691259 w 4934656"/>
              <a:gd name="connsiteY16" fmla="*/ 4260964 h 4339950"/>
              <a:gd name="connsiteX17" fmla="*/ 469489 w 4934656"/>
              <a:gd name="connsiteY17" fmla="*/ 4267459 h 4339950"/>
              <a:gd name="connsiteX18" fmla="*/ 1091032 w 4934656"/>
              <a:gd name="connsiteY18" fmla="*/ 3339828 h 4339950"/>
              <a:gd name="connsiteX0" fmla="*/ 1085739 w 4929363"/>
              <a:gd name="connsiteY0" fmla="*/ 3239788 h 4239910"/>
              <a:gd name="connsiteX1" fmla="*/ 1048657 w 4929363"/>
              <a:gd name="connsiteY1" fmla="*/ 1840288 h 4239910"/>
              <a:gd name="connsiteX2" fmla="*/ 15894 w 4929363"/>
              <a:gd name="connsiteY2" fmla="*/ 82350 h 4239910"/>
              <a:gd name="connsiteX3" fmla="*/ 1971257 w 4929363"/>
              <a:gd name="connsiteY3" fmla="*/ 413168 h 4239910"/>
              <a:gd name="connsiteX4" fmla="*/ 2380995 w 4929363"/>
              <a:gd name="connsiteY4" fmla="*/ 295353 h 4239910"/>
              <a:gd name="connsiteX5" fmla="*/ 3388999 w 4929363"/>
              <a:gd name="connsiteY5" fmla="*/ 272109 h 4239910"/>
              <a:gd name="connsiteX6" fmla="*/ 4449432 w 4929363"/>
              <a:gd name="connsiteY6" fmla="*/ 822646 h 4239910"/>
              <a:gd name="connsiteX7" fmla="*/ 4900223 w 4929363"/>
              <a:gd name="connsiteY7" fmla="*/ 628015 h 4239910"/>
              <a:gd name="connsiteX8" fmla="*/ 4879440 w 4929363"/>
              <a:gd name="connsiteY8" fmla="*/ 1590906 h 4239910"/>
              <a:gd name="connsiteX9" fmla="*/ 4740895 w 4929363"/>
              <a:gd name="connsiteY9" fmla="*/ 1757161 h 4239910"/>
              <a:gd name="connsiteX10" fmla="*/ 4886366 w 4929363"/>
              <a:gd name="connsiteY10" fmla="*/ 1771015 h 4239910"/>
              <a:gd name="connsiteX11" fmla="*/ 4889790 w 4929363"/>
              <a:gd name="connsiteY11" fmla="*/ 4148141 h 4239910"/>
              <a:gd name="connsiteX12" fmla="*/ 4611587 w 4929363"/>
              <a:gd name="connsiteY12" fmla="*/ 4150956 h 4239910"/>
              <a:gd name="connsiteX13" fmla="*/ 4456910 w 4929363"/>
              <a:gd name="connsiteY13" fmla="*/ 4005375 h 4239910"/>
              <a:gd name="connsiteX14" fmla="*/ 4456661 w 4929363"/>
              <a:gd name="connsiteY14" fmla="*/ 4174346 h 4239910"/>
              <a:gd name="connsiteX15" fmla="*/ 1928421 w 4929363"/>
              <a:gd name="connsiteY15" fmla="*/ 4167852 h 4239910"/>
              <a:gd name="connsiteX16" fmla="*/ 1990766 w 4929363"/>
              <a:gd name="connsiteY16" fmla="*/ 3980815 h 4239910"/>
              <a:gd name="connsiteX17" fmla="*/ 1685966 w 4929363"/>
              <a:gd name="connsiteY17" fmla="*/ 4160924 h 4239910"/>
              <a:gd name="connsiteX18" fmla="*/ 464196 w 4929363"/>
              <a:gd name="connsiteY18" fmla="*/ 4167419 h 4239910"/>
              <a:gd name="connsiteX19" fmla="*/ 1085739 w 4929363"/>
              <a:gd name="connsiteY19" fmla="*/ 3239788 h 4239910"/>
              <a:gd name="connsiteX0" fmla="*/ 667169 w 4510793"/>
              <a:gd name="connsiteY0" fmla="*/ 3014935 h 4015057"/>
              <a:gd name="connsiteX1" fmla="*/ 630087 w 4510793"/>
              <a:gd name="connsiteY1" fmla="*/ 1615435 h 4015057"/>
              <a:gd name="connsiteX2" fmla="*/ 1176742 w 4510793"/>
              <a:gd name="connsiteY2" fmla="*/ 633352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267727 w 4510793"/>
              <a:gd name="connsiteY2" fmla="*/ 665197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5155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9704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38181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24533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84799 w 4510226"/>
              <a:gd name="connsiteY0" fmla="*/ 3037682 h 4015057"/>
              <a:gd name="connsiteX1" fmla="*/ 634070 w 4510226"/>
              <a:gd name="connsiteY1" fmla="*/ 1624533 h 4015057"/>
              <a:gd name="connsiteX2" fmla="*/ 1180724 w 4510226"/>
              <a:gd name="connsiteY2" fmla="*/ 628803 h 4015057"/>
              <a:gd name="connsiteX3" fmla="*/ 1552120 w 4510226"/>
              <a:gd name="connsiteY3" fmla="*/ 188315 h 4015057"/>
              <a:gd name="connsiteX4" fmla="*/ 1961858 w 4510226"/>
              <a:gd name="connsiteY4" fmla="*/ 70500 h 4015057"/>
              <a:gd name="connsiteX5" fmla="*/ 2969862 w 4510226"/>
              <a:gd name="connsiteY5" fmla="*/ 47256 h 4015057"/>
              <a:gd name="connsiteX6" fmla="*/ 4030295 w 4510226"/>
              <a:gd name="connsiteY6" fmla="*/ 597793 h 4015057"/>
              <a:gd name="connsiteX7" fmla="*/ 4481086 w 4510226"/>
              <a:gd name="connsiteY7" fmla="*/ 403162 h 4015057"/>
              <a:gd name="connsiteX8" fmla="*/ 4460303 w 4510226"/>
              <a:gd name="connsiteY8" fmla="*/ 1366053 h 4015057"/>
              <a:gd name="connsiteX9" fmla="*/ 4321758 w 4510226"/>
              <a:gd name="connsiteY9" fmla="*/ 1532308 h 4015057"/>
              <a:gd name="connsiteX10" fmla="*/ 4467229 w 4510226"/>
              <a:gd name="connsiteY10" fmla="*/ 1546162 h 4015057"/>
              <a:gd name="connsiteX11" fmla="*/ 4470653 w 4510226"/>
              <a:gd name="connsiteY11" fmla="*/ 3923288 h 4015057"/>
              <a:gd name="connsiteX12" fmla="*/ 4192450 w 4510226"/>
              <a:gd name="connsiteY12" fmla="*/ 3926103 h 4015057"/>
              <a:gd name="connsiteX13" fmla="*/ 4037773 w 4510226"/>
              <a:gd name="connsiteY13" fmla="*/ 3780522 h 4015057"/>
              <a:gd name="connsiteX14" fmla="*/ 4037524 w 4510226"/>
              <a:gd name="connsiteY14" fmla="*/ 3949493 h 4015057"/>
              <a:gd name="connsiteX15" fmla="*/ 1509284 w 4510226"/>
              <a:gd name="connsiteY15" fmla="*/ 3942999 h 4015057"/>
              <a:gd name="connsiteX16" fmla="*/ 1571629 w 4510226"/>
              <a:gd name="connsiteY16" fmla="*/ 3755962 h 4015057"/>
              <a:gd name="connsiteX17" fmla="*/ 1266829 w 4510226"/>
              <a:gd name="connsiteY17" fmla="*/ 3936071 h 4015057"/>
              <a:gd name="connsiteX18" fmla="*/ 45059 w 4510226"/>
              <a:gd name="connsiteY18" fmla="*/ 3942566 h 4015057"/>
              <a:gd name="connsiteX19" fmla="*/ 684799 w 4510226"/>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58012 w 4501409"/>
              <a:gd name="connsiteY17" fmla="*/ 3936071 h 4015057"/>
              <a:gd name="connsiteX18" fmla="*/ 45340 w 4501409"/>
              <a:gd name="connsiteY18" fmla="*/ 3942566 h 4015057"/>
              <a:gd name="connsiteX19" fmla="*/ 675982 w 4501409"/>
              <a:gd name="connsiteY19" fmla="*/ 3037682 h 4015057"/>
              <a:gd name="connsiteX0" fmla="*/ 675982 w 4501409"/>
              <a:gd name="connsiteY0" fmla="*/ 3037682 h 4081647"/>
              <a:gd name="connsiteX1" fmla="*/ 625253 w 4501409"/>
              <a:gd name="connsiteY1" fmla="*/ 1624533 h 4081647"/>
              <a:gd name="connsiteX2" fmla="*/ 1171907 w 4501409"/>
              <a:gd name="connsiteY2" fmla="*/ 628803 h 4081647"/>
              <a:gd name="connsiteX3" fmla="*/ 1543303 w 4501409"/>
              <a:gd name="connsiteY3" fmla="*/ 188315 h 4081647"/>
              <a:gd name="connsiteX4" fmla="*/ 1953041 w 4501409"/>
              <a:gd name="connsiteY4" fmla="*/ 70500 h 4081647"/>
              <a:gd name="connsiteX5" fmla="*/ 2961045 w 4501409"/>
              <a:gd name="connsiteY5" fmla="*/ 47256 h 4081647"/>
              <a:gd name="connsiteX6" fmla="*/ 4021478 w 4501409"/>
              <a:gd name="connsiteY6" fmla="*/ 597793 h 4081647"/>
              <a:gd name="connsiteX7" fmla="*/ 4472269 w 4501409"/>
              <a:gd name="connsiteY7" fmla="*/ 403162 h 4081647"/>
              <a:gd name="connsiteX8" fmla="*/ 4451486 w 4501409"/>
              <a:gd name="connsiteY8" fmla="*/ 1366053 h 4081647"/>
              <a:gd name="connsiteX9" fmla="*/ 4312941 w 4501409"/>
              <a:gd name="connsiteY9" fmla="*/ 1532308 h 4081647"/>
              <a:gd name="connsiteX10" fmla="*/ 4458412 w 4501409"/>
              <a:gd name="connsiteY10" fmla="*/ 1546162 h 4081647"/>
              <a:gd name="connsiteX11" fmla="*/ 4461836 w 4501409"/>
              <a:gd name="connsiteY11" fmla="*/ 3923288 h 4081647"/>
              <a:gd name="connsiteX12" fmla="*/ 4183633 w 4501409"/>
              <a:gd name="connsiteY12" fmla="*/ 3926103 h 4081647"/>
              <a:gd name="connsiteX13" fmla="*/ 4028956 w 4501409"/>
              <a:gd name="connsiteY13" fmla="*/ 3780522 h 4081647"/>
              <a:gd name="connsiteX14" fmla="*/ 4028707 w 4501409"/>
              <a:gd name="connsiteY14" fmla="*/ 3949493 h 4081647"/>
              <a:gd name="connsiteX15" fmla="*/ 1500467 w 4501409"/>
              <a:gd name="connsiteY15" fmla="*/ 3942999 h 4081647"/>
              <a:gd name="connsiteX16" fmla="*/ 1562812 w 4501409"/>
              <a:gd name="connsiteY16" fmla="*/ 3755962 h 4081647"/>
              <a:gd name="connsiteX17" fmla="*/ 1308054 w 4501409"/>
              <a:gd name="connsiteY17" fmla="*/ 4081647 h 4081647"/>
              <a:gd name="connsiteX18" fmla="*/ 45340 w 4501409"/>
              <a:gd name="connsiteY18" fmla="*/ 3942566 h 4081647"/>
              <a:gd name="connsiteX19" fmla="*/ 675982 w 4501409"/>
              <a:gd name="connsiteY19" fmla="*/ 3037682 h 408164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76459 w 4501409"/>
              <a:gd name="connsiteY16" fmla="*/ 3760511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461836 w 4501409"/>
              <a:gd name="connsiteY11" fmla="*/ 39232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31471"/>
              <a:gd name="connsiteX1" fmla="*/ 625253 w 4501409"/>
              <a:gd name="connsiteY1" fmla="*/ 1624533 h 4031471"/>
              <a:gd name="connsiteX2" fmla="*/ 1171907 w 4501409"/>
              <a:gd name="connsiteY2" fmla="*/ 628803 h 4031471"/>
              <a:gd name="connsiteX3" fmla="*/ 1543303 w 4501409"/>
              <a:gd name="connsiteY3" fmla="*/ 188315 h 4031471"/>
              <a:gd name="connsiteX4" fmla="*/ 1953041 w 4501409"/>
              <a:gd name="connsiteY4" fmla="*/ 70500 h 4031471"/>
              <a:gd name="connsiteX5" fmla="*/ 2961045 w 4501409"/>
              <a:gd name="connsiteY5" fmla="*/ 47256 h 4031471"/>
              <a:gd name="connsiteX6" fmla="*/ 4021478 w 4501409"/>
              <a:gd name="connsiteY6" fmla="*/ 597793 h 4031471"/>
              <a:gd name="connsiteX7" fmla="*/ 4472269 w 4501409"/>
              <a:gd name="connsiteY7" fmla="*/ 403162 h 4031471"/>
              <a:gd name="connsiteX8" fmla="*/ 4451486 w 4501409"/>
              <a:gd name="connsiteY8" fmla="*/ 1366053 h 4031471"/>
              <a:gd name="connsiteX9" fmla="*/ 4312941 w 4501409"/>
              <a:gd name="connsiteY9" fmla="*/ 1532308 h 4031471"/>
              <a:gd name="connsiteX10" fmla="*/ 4458412 w 4501409"/>
              <a:gd name="connsiteY10" fmla="*/ 1546162 h 4031471"/>
              <a:gd name="connsiteX11" fmla="*/ 4307162 w 4501409"/>
              <a:gd name="connsiteY11" fmla="*/ 3618488 h 4031471"/>
              <a:gd name="connsiteX12" fmla="*/ 4183633 w 4501409"/>
              <a:gd name="connsiteY12" fmla="*/ 3944300 h 4031471"/>
              <a:gd name="connsiteX13" fmla="*/ 4001661 w 4501409"/>
              <a:gd name="connsiteY13" fmla="*/ 3785072 h 4031471"/>
              <a:gd name="connsiteX14" fmla="*/ 4051453 w 4501409"/>
              <a:gd name="connsiteY14" fmla="*/ 3940394 h 4031471"/>
              <a:gd name="connsiteX15" fmla="*/ 1500467 w 4501409"/>
              <a:gd name="connsiteY15" fmla="*/ 3942999 h 4031471"/>
              <a:gd name="connsiteX16" fmla="*/ 1576459 w 4501409"/>
              <a:gd name="connsiteY16" fmla="*/ 3760511 h 4031471"/>
              <a:gd name="connsiteX17" fmla="*/ 1248913 w 4501409"/>
              <a:gd name="connsiteY17" fmla="*/ 3940620 h 4031471"/>
              <a:gd name="connsiteX18" fmla="*/ 45340 w 4501409"/>
              <a:gd name="connsiteY18" fmla="*/ 3942566 h 4031471"/>
              <a:gd name="connsiteX19" fmla="*/ 675982 w 4501409"/>
              <a:gd name="connsiteY19" fmla="*/ 3037682 h 4031471"/>
              <a:gd name="connsiteX0" fmla="*/ 675982 w 4501409"/>
              <a:gd name="connsiteY0" fmla="*/ 3037682 h 4027575"/>
              <a:gd name="connsiteX1" fmla="*/ 625253 w 4501409"/>
              <a:gd name="connsiteY1" fmla="*/ 1624533 h 4027575"/>
              <a:gd name="connsiteX2" fmla="*/ 1171907 w 4501409"/>
              <a:gd name="connsiteY2" fmla="*/ 628803 h 4027575"/>
              <a:gd name="connsiteX3" fmla="*/ 1543303 w 4501409"/>
              <a:gd name="connsiteY3" fmla="*/ 188315 h 4027575"/>
              <a:gd name="connsiteX4" fmla="*/ 1953041 w 4501409"/>
              <a:gd name="connsiteY4" fmla="*/ 70500 h 4027575"/>
              <a:gd name="connsiteX5" fmla="*/ 2961045 w 4501409"/>
              <a:gd name="connsiteY5" fmla="*/ 47256 h 4027575"/>
              <a:gd name="connsiteX6" fmla="*/ 4021478 w 4501409"/>
              <a:gd name="connsiteY6" fmla="*/ 597793 h 4027575"/>
              <a:gd name="connsiteX7" fmla="*/ 4472269 w 4501409"/>
              <a:gd name="connsiteY7" fmla="*/ 403162 h 4027575"/>
              <a:gd name="connsiteX8" fmla="*/ 4451486 w 4501409"/>
              <a:gd name="connsiteY8" fmla="*/ 1366053 h 4027575"/>
              <a:gd name="connsiteX9" fmla="*/ 4312941 w 4501409"/>
              <a:gd name="connsiteY9" fmla="*/ 1532308 h 4027575"/>
              <a:gd name="connsiteX10" fmla="*/ 4458412 w 4501409"/>
              <a:gd name="connsiteY10" fmla="*/ 1546162 h 4027575"/>
              <a:gd name="connsiteX11" fmla="*/ 4307162 w 4501409"/>
              <a:gd name="connsiteY11" fmla="*/ 3618488 h 4027575"/>
              <a:gd name="connsiteX12" fmla="*/ 4192732 w 4501409"/>
              <a:gd name="connsiteY12" fmla="*/ 3939751 h 4027575"/>
              <a:gd name="connsiteX13" fmla="*/ 4001661 w 4501409"/>
              <a:gd name="connsiteY13" fmla="*/ 3785072 h 4027575"/>
              <a:gd name="connsiteX14" fmla="*/ 4051453 w 4501409"/>
              <a:gd name="connsiteY14" fmla="*/ 3940394 h 4027575"/>
              <a:gd name="connsiteX15" fmla="*/ 1500467 w 4501409"/>
              <a:gd name="connsiteY15" fmla="*/ 3942999 h 4027575"/>
              <a:gd name="connsiteX16" fmla="*/ 1576459 w 4501409"/>
              <a:gd name="connsiteY16" fmla="*/ 3760511 h 4027575"/>
              <a:gd name="connsiteX17" fmla="*/ 1248913 w 4501409"/>
              <a:gd name="connsiteY17" fmla="*/ 3940620 h 4027575"/>
              <a:gd name="connsiteX18" fmla="*/ 45340 w 4501409"/>
              <a:gd name="connsiteY18" fmla="*/ 3942566 h 4027575"/>
              <a:gd name="connsiteX19" fmla="*/ 675982 w 4501409"/>
              <a:gd name="connsiteY19" fmla="*/ 3037682 h 4027575"/>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307162 w 4501409"/>
              <a:gd name="connsiteY11" fmla="*/ 3618488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79700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2221"/>
              <a:gd name="connsiteY0" fmla="*/ 3037682 h 3943081"/>
              <a:gd name="connsiteX1" fmla="*/ 625253 w 4502221"/>
              <a:gd name="connsiteY1" fmla="*/ 1624533 h 3943081"/>
              <a:gd name="connsiteX2" fmla="*/ 1171907 w 4502221"/>
              <a:gd name="connsiteY2" fmla="*/ 628803 h 3943081"/>
              <a:gd name="connsiteX3" fmla="*/ 1543303 w 4502221"/>
              <a:gd name="connsiteY3" fmla="*/ 188315 h 3943081"/>
              <a:gd name="connsiteX4" fmla="*/ 1953041 w 4502221"/>
              <a:gd name="connsiteY4" fmla="*/ 70500 h 3943081"/>
              <a:gd name="connsiteX5" fmla="*/ 2961045 w 4502221"/>
              <a:gd name="connsiteY5" fmla="*/ 47256 h 3943081"/>
              <a:gd name="connsiteX6" fmla="*/ 4021478 w 4502221"/>
              <a:gd name="connsiteY6" fmla="*/ 597793 h 3943081"/>
              <a:gd name="connsiteX7" fmla="*/ 4472269 w 4502221"/>
              <a:gd name="connsiteY7" fmla="*/ 403162 h 3943081"/>
              <a:gd name="connsiteX8" fmla="*/ 4451486 w 4502221"/>
              <a:gd name="connsiteY8" fmla="*/ 1379700 h 3943081"/>
              <a:gd name="connsiteX9" fmla="*/ 4312941 w 4502221"/>
              <a:gd name="connsiteY9" fmla="*/ 1532308 h 3943081"/>
              <a:gd name="connsiteX10" fmla="*/ 4458412 w 4502221"/>
              <a:gd name="connsiteY10" fmla="*/ 1546162 h 3943081"/>
              <a:gd name="connsiteX11" fmla="*/ 4457287 w 4502221"/>
              <a:gd name="connsiteY11" fmla="*/ 3936936 h 3943081"/>
              <a:gd name="connsiteX12" fmla="*/ 4192732 w 4502221"/>
              <a:gd name="connsiteY12" fmla="*/ 3939751 h 3943081"/>
              <a:gd name="connsiteX13" fmla="*/ 4001661 w 4502221"/>
              <a:gd name="connsiteY13" fmla="*/ 3785072 h 3943081"/>
              <a:gd name="connsiteX14" fmla="*/ 4051453 w 4502221"/>
              <a:gd name="connsiteY14" fmla="*/ 3940394 h 3943081"/>
              <a:gd name="connsiteX15" fmla="*/ 1500467 w 4502221"/>
              <a:gd name="connsiteY15" fmla="*/ 3942999 h 3943081"/>
              <a:gd name="connsiteX16" fmla="*/ 1576459 w 4502221"/>
              <a:gd name="connsiteY16" fmla="*/ 3760511 h 3943081"/>
              <a:gd name="connsiteX17" fmla="*/ 1248913 w 4502221"/>
              <a:gd name="connsiteY17" fmla="*/ 3940620 h 3943081"/>
              <a:gd name="connsiteX18" fmla="*/ 45340 w 4502221"/>
              <a:gd name="connsiteY18" fmla="*/ 3942566 h 3943081"/>
              <a:gd name="connsiteX19" fmla="*/ 675982 w 4502221"/>
              <a:gd name="connsiteY19" fmla="*/ 3037682 h 3943081"/>
              <a:gd name="connsiteX0" fmla="*/ 675982 w 4495136"/>
              <a:gd name="connsiteY0" fmla="*/ 3037682 h 3943081"/>
              <a:gd name="connsiteX1" fmla="*/ 625253 w 4495136"/>
              <a:gd name="connsiteY1" fmla="*/ 1624533 h 3943081"/>
              <a:gd name="connsiteX2" fmla="*/ 1171907 w 4495136"/>
              <a:gd name="connsiteY2" fmla="*/ 628803 h 3943081"/>
              <a:gd name="connsiteX3" fmla="*/ 1543303 w 4495136"/>
              <a:gd name="connsiteY3" fmla="*/ 188315 h 3943081"/>
              <a:gd name="connsiteX4" fmla="*/ 1953041 w 4495136"/>
              <a:gd name="connsiteY4" fmla="*/ 70500 h 3943081"/>
              <a:gd name="connsiteX5" fmla="*/ 2961045 w 4495136"/>
              <a:gd name="connsiteY5" fmla="*/ 47256 h 3943081"/>
              <a:gd name="connsiteX6" fmla="*/ 4021478 w 4495136"/>
              <a:gd name="connsiteY6" fmla="*/ 597793 h 3943081"/>
              <a:gd name="connsiteX7" fmla="*/ 4463171 w 4495136"/>
              <a:gd name="connsiteY7" fmla="*/ 394064 h 3943081"/>
              <a:gd name="connsiteX8" fmla="*/ 4451486 w 4495136"/>
              <a:gd name="connsiteY8" fmla="*/ 1379700 h 3943081"/>
              <a:gd name="connsiteX9" fmla="*/ 4312941 w 4495136"/>
              <a:gd name="connsiteY9" fmla="*/ 1532308 h 3943081"/>
              <a:gd name="connsiteX10" fmla="*/ 4458412 w 4495136"/>
              <a:gd name="connsiteY10" fmla="*/ 1546162 h 3943081"/>
              <a:gd name="connsiteX11" fmla="*/ 4457287 w 4495136"/>
              <a:gd name="connsiteY11" fmla="*/ 3936936 h 3943081"/>
              <a:gd name="connsiteX12" fmla="*/ 4192732 w 4495136"/>
              <a:gd name="connsiteY12" fmla="*/ 3939751 h 3943081"/>
              <a:gd name="connsiteX13" fmla="*/ 4001661 w 4495136"/>
              <a:gd name="connsiteY13" fmla="*/ 3785072 h 3943081"/>
              <a:gd name="connsiteX14" fmla="*/ 4051453 w 4495136"/>
              <a:gd name="connsiteY14" fmla="*/ 3940394 h 3943081"/>
              <a:gd name="connsiteX15" fmla="*/ 1500467 w 4495136"/>
              <a:gd name="connsiteY15" fmla="*/ 3942999 h 3943081"/>
              <a:gd name="connsiteX16" fmla="*/ 1576459 w 4495136"/>
              <a:gd name="connsiteY16" fmla="*/ 3760511 h 3943081"/>
              <a:gd name="connsiteX17" fmla="*/ 1248913 w 4495136"/>
              <a:gd name="connsiteY17" fmla="*/ 3940620 h 3943081"/>
              <a:gd name="connsiteX18" fmla="*/ 45340 w 4495136"/>
              <a:gd name="connsiteY18" fmla="*/ 3942566 h 3943081"/>
              <a:gd name="connsiteX19" fmla="*/ 675982 w 4495136"/>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234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143828 h 4049227"/>
              <a:gd name="connsiteX1" fmla="*/ 625253 w 4463171"/>
              <a:gd name="connsiteY1" fmla="*/ 1730679 h 4049227"/>
              <a:gd name="connsiteX2" fmla="*/ 1171907 w 4463171"/>
              <a:gd name="connsiteY2" fmla="*/ 734949 h 4049227"/>
              <a:gd name="connsiteX3" fmla="*/ 1543303 w 4463171"/>
              <a:gd name="connsiteY3" fmla="*/ 294461 h 4049227"/>
              <a:gd name="connsiteX4" fmla="*/ 1953041 w 4463171"/>
              <a:gd name="connsiteY4" fmla="*/ 176646 h 4049227"/>
              <a:gd name="connsiteX5" fmla="*/ 2961045 w 4463171"/>
              <a:gd name="connsiteY5" fmla="*/ 153402 h 4049227"/>
              <a:gd name="connsiteX6" fmla="*/ 4021478 w 4463171"/>
              <a:gd name="connsiteY6" fmla="*/ 713039 h 4049227"/>
              <a:gd name="connsiteX7" fmla="*/ 4463171 w 4463171"/>
              <a:gd name="connsiteY7" fmla="*/ 500210 h 4049227"/>
              <a:gd name="connsiteX8" fmla="*/ 4451486 w 4463171"/>
              <a:gd name="connsiteY8" fmla="*/ 1485846 h 4049227"/>
              <a:gd name="connsiteX9" fmla="*/ 4312941 w 4463171"/>
              <a:gd name="connsiteY9" fmla="*/ 1638454 h 4049227"/>
              <a:gd name="connsiteX10" fmla="*/ 4458412 w 4463171"/>
              <a:gd name="connsiteY10" fmla="*/ 1652308 h 4049227"/>
              <a:gd name="connsiteX11" fmla="*/ 4457287 w 4463171"/>
              <a:gd name="connsiteY11" fmla="*/ 4043082 h 4049227"/>
              <a:gd name="connsiteX12" fmla="*/ 4192732 w 4463171"/>
              <a:gd name="connsiteY12" fmla="*/ 4045897 h 4049227"/>
              <a:gd name="connsiteX13" fmla="*/ 4001661 w 4463171"/>
              <a:gd name="connsiteY13" fmla="*/ 3891218 h 4049227"/>
              <a:gd name="connsiteX14" fmla="*/ 4051453 w 4463171"/>
              <a:gd name="connsiteY14" fmla="*/ 4046540 h 4049227"/>
              <a:gd name="connsiteX15" fmla="*/ 1500467 w 4463171"/>
              <a:gd name="connsiteY15" fmla="*/ 4049145 h 4049227"/>
              <a:gd name="connsiteX16" fmla="*/ 1576459 w 4463171"/>
              <a:gd name="connsiteY16" fmla="*/ 3866657 h 4049227"/>
              <a:gd name="connsiteX17" fmla="*/ 1248913 w 4463171"/>
              <a:gd name="connsiteY17" fmla="*/ 4046766 h 4049227"/>
              <a:gd name="connsiteX18" fmla="*/ 45340 w 4463171"/>
              <a:gd name="connsiteY18" fmla="*/ 4048712 h 4049227"/>
              <a:gd name="connsiteX19" fmla="*/ 675982 w 4463171"/>
              <a:gd name="connsiteY19" fmla="*/ 3143828 h 4049227"/>
              <a:gd name="connsiteX0" fmla="*/ 675982 w 4463171"/>
              <a:gd name="connsiteY0" fmla="*/ 3637517 h 4542916"/>
              <a:gd name="connsiteX1" fmla="*/ 625253 w 4463171"/>
              <a:gd name="connsiteY1" fmla="*/ 2224368 h 4542916"/>
              <a:gd name="connsiteX2" fmla="*/ 1171907 w 4463171"/>
              <a:gd name="connsiteY2" fmla="*/ 1228638 h 4542916"/>
              <a:gd name="connsiteX3" fmla="*/ 1543303 w 4463171"/>
              <a:gd name="connsiteY3" fmla="*/ 788150 h 4542916"/>
              <a:gd name="connsiteX4" fmla="*/ 1953041 w 4463171"/>
              <a:gd name="connsiteY4" fmla="*/ 670335 h 4542916"/>
              <a:gd name="connsiteX5" fmla="*/ 2961045 w 4463171"/>
              <a:gd name="connsiteY5" fmla="*/ 647091 h 4542916"/>
              <a:gd name="connsiteX6" fmla="*/ 4021478 w 4463171"/>
              <a:gd name="connsiteY6" fmla="*/ 1206728 h 4542916"/>
              <a:gd name="connsiteX7" fmla="*/ 4463171 w 4463171"/>
              <a:gd name="connsiteY7" fmla="*/ 993899 h 4542916"/>
              <a:gd name="connsiteX8" fmla="*/ 4451486 w 4463171"/>
              <a:gd name="connsiteY8" fmla="*/ 1979535 h 4542916"/>
              <a:gd name="connsiteX9" fmla="*/ 4312941 w 4463171"/>
              <a:gd name="connsiteY9" fmla="*/ 2132143 h 4542916"/>
              <a:gd name="connsiteX10" fmla="*/ 4458412 w 4463171"/>
              <a:gd name="connsiteY10" fmla="*/ 2145997 h 4542916"/>
              <a:gd name="connsiteX11" fmla="*/ 4457287 w 4463171"/>
              <a:gd name="connsiteY11" fmla="*/ 4536771 h 4542916"/>
              <a:gd name="connsiteX12" fmla="*/ 4192732 w 4463171"/>
              <a:gd name="connsiteY12" fmla="*/ 4539586 h 4542916"/>
              <a:gd name="connsiteX13" fmla="*/ 4001661 w 4463171"/>
              <a:gd name="connsiteY13" fmla="*/ 4384907 h 4542916"/>
              <a:gd name="connsiteX14" fmla="*/ 4051453 w 4463171"/>
              <a:gd name="connsiteY14" fmla="*/ 4540229 h 4542916"/>
              <a:gd name="connsiteX15" fmla="*/ 1500467 w 4463171"/>
              <a:gd name="connsiteY15" fmla="*/ 4542834 h 4542916"/>
              <a:gd name="connsiteX16" fmla="*/ 1576459 w 4463171"/>
              <a:gd name="connsiteY16" fmla="*/ 4360346 h 4542916"/>
              <a:gd name="connsiteX17" fmla="*/ 1248913 w 4463171"/>
              <a:gd name="connsiteY17" fmla="*/ 4540455 h 4542916"/>
              <a:gd name="connsiteX18" fmla="*/ 45340 w 4463171"/>
              <a:gd name="connsiteY18" fmla="*/ 4542401 h 4542916"/>
              <a:gd name="connsiteX19" fmla="*/ 675982 w 4463171"/>
              <a:gd name="connsiteY19" fmla="*/ 3637517 h 4542916"/>
              <a:gd name="connsiteX0" fmla="*/ 675982 w 4463171"/>
              <a:gd name="connsiteY0" fmla="*/ 4017648 h 4923047"/>
              <a:gd name="connsiteX1" fmla="*/ 625253 w 4463171"/>
              <a:gd name="connsiteY1" fmla="*/ 2604499 h 4923047"/>
              <a:gd name="connsiteX2" fmla="*/ 1171907 w 4463171"/>
              <a:gd name="connsiteY2" fmla="*/ 1608769 h 4923047"/>
              <a:gd name="connsiteX3" fmla="*/ 1543303 w 4463171"/>
              <a:gd name="connsiteY3" fmla="*/ 1168281 h 4923047"/>
              <a:gd name="connsiteX4" fmla="*/ 1953041 w 4463171"/>
              <a:gd name="connsiteY4" fmla="*/ 1050466 h 4923047"/>
              <a:gd name="connsiteX5" fmla="*/ 2961045 w 4463171"/>
              <a:gd name="connsiteY5" fmla="*/ 1027222 h 4923047"/>
              <a:gd name="connsiteX6" fmla="*/ 4021478 w 4463171"/>
              <a:gd name="connsiteY6" fmla="*/ 1586859 h 4923047"/>
              <a:gd name="connsiteX7" fmla="*/ 4463171 w 4463171"/>
              <a:gd name="connsiteY7" fmla="*/ 1374030 h 4923047"/>
              <a:gd name="connsiteX8" fmla="*/ 4451486 w 4463171"/>
              <a:gd name="connsiteY8" fmla="*/ 2359666 h 4923047"/>
              <a:gd name="connsiteX9" fmla="*/ 4312941 w 4463171"/>
              <a:gd name="connsiteY9" fmla="*/ 2512274 h 4923047"/>
              <a:gd name="connsiteX10" fmla="*/ 4458412 w 4463171"/>
              <a:gd name="connsiteY10" fmla="*/ 2526128 h 4923047"/>
              <a:gd name="connsiteX11" fmla="*/ 4457287 w 4463171"/>
              <a:gd name="connsiteY11" fmla="*/ 4916902 h 4923047"/>
              <a:gd name="connsiteX12" fmla="*/ 4192732 w 4463171"/>
              <a:gd name="connsiteY12" fmla="*/ 4919717 h 4923047"/>
              <a:gd name="connsiteX13" fmla="*/ 4001661 w 4463171"/>
              <a:gd name="connsiteY13" fmla="*/ 4765038 h 4923047"/>
              <a:gd name="connsiteX14" fmla="*/ 4051453 w 4463171"/>
              <a:gd name="connsiteY14" fmla="*/ 4920360 h 4923047"/>
              <a:gd name="connsiteX15" fmla="*/ 1500467 w 4463171"/>
              <a:gd name="connsiteY15" fmla="*/ 4922965 h 4923047"/>
              <a:gd name="connsiteX16" fmla="*/ 1576459 w 4463171"/>
              <a:gd name="connsiteY16" fmla="*/ 4740477 h 4923047"/>
              <a:gd name="connsiteX17" fmla="*/ 1248913 w 4463171"/>
              <a:gd name="connsiteY17" fmla="*/ 4920586 h 4923047"/>
              <a:gd name="connsiteX18" fmla="*/ 45340 w 4463171"/>
              <a:gd name="connsiteY18" fmla="*/ 4922532 h 4923047"/>
              <a:gd name="connsiteX19" fmla="*/ 675982 w 4463171"/>
              <a:gd name="connsiteY19" fmla="*/ 4017648 h 4923047"/>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068539 h 4973938"/>
              <a:gd name="connsiteX1" fmla="*/ 625253 w 4463171"/>
              <a:gd name="connsiteY1" fmla="*/ 2655390 h 4973938"/>
              <a:gd name="connsiteX2" fmla="*/ 1171907 w 4463171"/>
              <a:gd name="connsiteY2" fmla="*/ 1659660 h 4973938"/>
              <a:gd name="connsiteX3" fmla="*/ 1543303 w 4463171"/>
              <a:gd name="connsiteY3" fmla="*/ 1219172 h 4973938"/>
              <a:gd name="connsiteX4" fmla="*/ 1953041 w 4463171"/>
              <a:gd name="connsiteY4" fmla="*/ 1101357 h 4973938"/>
              <a:gd name="connsiteX5" fmla="*/ 2961045 w 4463171"/>
              <a:gd name="connsiteY5" fmla="*/ 1078113 h 4973938"/>
              <a:gd name="connsiteX6" fmla="*/ 4021478 w 4463171"/>
              <a:gd name="connsiteY6" fmla="*/ 1637750 h 4973938"/>
              <a:gd name="connsiteX7" fmla="*/ 4463171 w 4463171"/>
              <a:gd name="connsiteY7" fmla="*/ 1424921 h 4973938"/>
              <a:gd name="connsiteX8" fmla="*/ 4451486 w 4463171"/>
              <a:gd name="connsiteY8" fmla="*/ 2410557 h 4973938"/>
              <a:gd name="connsiteX9" fmla="*/ 4312941 w 4463171"/>
              <a:gd name="connsiteY9" fmla="*/ 2563165 h 4973938"/>
              <a:gd name="connsiteX10" fmla="*/ 4458412 w 4463171"/>
              <a:gd name="connsiteY10" fmla="*/ 2577019 h 4973938"/>
              <a:gd name="connsiteX11" fmla="*/ 4457287 w 4463171"/>
              <a:gd name="connsiteY11" fmla="*/ 4967793 h 4973938"/>
              <a:gd name="connsiteX12" fmla="*/ 4192732 w 4463171"/>
              <a:gd name="connsiteY12" fmla="*/ 4970608 h 4973938"/>
              <a:gd name="connsiteX13" fmla="*/ 4001661 w 4463171"/>
              <a:gd name="connsiteY13" fmla="*/ 4815929 h 4973938"/>
              <a:gd name="connsiteX14" fmla="*/ 4051453 w 4463171"/>
              <a:gd name="connsiteY14" fmla="*/ 4971251 h 4973938"/>
              <a:gd name="connsiteX15" fmla="*/ 1500467 w 4463171"/>
              <a:gd name="connsiteY15" fmla="*/ 4973856 h 4973938"/>
              <a:gd name="connsiteX16" fmla="*/ 1576459 w 4463171"/>
              <a:gd name="connsiteY16" fmla="*/ 4791368 h 4973938"/>
              <a:gd name="connsiteX17" fmla="*/ 1248913 w 4463171"/>
              <a:gd name="connsiteY17" fmla="*/ 4971477 h 4973938"/>
              <a:gd name="connsiteX18" fmla="*/ 45340 w 4463171"/>
              <a:gd name="connsiteY18" fmla="*/ 4973423 h 4973938"/>
              <a:gd name="connsiteX19" fmla="*/ 675982 w 4463171"/>
              <a:gd name="connsiteY19" fmla="*/ 4068539 h 4973938"/>
              <a:gd name="connsiteX0" fmla="*/ 675982 w 4463171"/>
              <a:gd name="connsiteY0" fmla="*/ 4065604 h 4971003"/>
              <a:gd name="connsiteX1" fmla="*/ 625253 w 4463171"/>
              <a:gd name="connsiteY1" fmla="*/ 2652455 h 4971003"/>
              <a:gd name="connsiteX2" fmla="*/ 1171907 w 4463171"/>
              <a:gd name="connsiteY2" fmla="*/ 1656725 h 4971003"/>
              <a:gd name="connsiteX3" fmla="*/ 1543303 w 4463171"/>
              <a:gd name="connsiteY3" fmla="*/ 1216237 h 4971003"/>
              <a:gd name="connsiteX4" fmla="*/ 1953041 w 4463171"/>
              <a:gd name="connsiteY4" fmla="*/ 1098422 h 4971003"/>
              <a:gd name="connsiteX5" fmla="*/ 2947397 w 4463171"/>
              <a:gd name="connsiteY5" fmla="*/ 1079727 h 4971003"/>
              <a:gd name="connsiteX6" fmla="*/ 4021478 w 4463171"/>
              <a:gd name="connsiteY6" fmla="*/ 1634815 h 4971003"/>
              <a:gd name="connsiteX7" fmla="*/ 4463171 w 4463171"/>
              <a:gd name="connsiteY7" fmla="*/ 1421986 h 4971003"/>
              <a:gd name="connsiteX8" fmla="*/ 4451486 w 4463171"/>
              <a:gd name="connsiteY8" fmla="*/ 2407622 h 4971003"/>
              <a:gd name="connsiteX9" fmla="*/ 4312941 w 4463171"/>
              <a:gd name="connsiteY9" fmla="*/ 2560230 h 4971003"/>
              <a:gd name="connsiteX10" fmla="*/ 4458412 w 4463171"/>
              <a:gd name="connsiteY10" fmla="*/ 2574084 h 4971003"/>
              <a:gd name="connsiteX11" fmla="*/ 4457287 w 4463171"/>
              <a:gd name="connsiteY11" fmla="*/ 4964858 h 4971003"/>
              <a:gd name="connsiteX12" fmla="*/ 4192732 w 4463171"/>
              <a:gd name="connsiteY12" fmla="*/ 4967673 h 4971003"/>
              <a:gd name="connsiteX13" fmla="*/ 4001661 w 4463171"/>
              <a:gd name="connsiteY13" fmla="*/ 4812994 h 4971003"/>
              <a:gd name="connsiteX14" fmla="*/ 4051453 w 4463171"/>
              <a:gd name="connsiteY14" fmla="*/ 4968316 h 4971003"/>
              <a:gd name="connsiteX15" fmla="*/ 1500467 w 4463171"/>
              <a:gd name="connsiteY15" fmla="*/ 4970921 h 4971003"/>
              <a:gd name="connsiteX16" fmla="*/ 1576459 w 4463171"/>
              <a:gd name="connsiteY16" fmla="*/ 4788433 h 4971003"/>
              <a:gd name="connsiteX17" fmla="*/ 1248913 w 4463171"/>
              <a:gd name="connsiteY17" fmla="*/ 4968542 h 4971003"/>
              <a:gd name="connsiteX18" fmla="*/ 45340 w 4463171"/>
              <a:gd name="connsiteY18" fmla="*/ 4970488 h 4971003"/>
              <a:gd name="connsiteX19" fmla="*/ 675982 w 4463171"/>
              <a:gd name="connsiteY19" fmla="*/ 4065604 h 4971003"/>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434546 h 5339945"/>
              <a:gd name="connsiteX1" fmla="*/ 625253 w 4463171"/>
              <a:gd name="connsiteY1" fmla="*/ 3021397 h 5339945"/>
              <a:gd name="connsiteX2" fmla="*/ 1171907 w 4463171"/>
              <a:gd name="connsiteY2" fmla="*/ 2025667 h 5339945"/>
              <a:gd name="connsiteX3" fmla="*/ 1543303 w 4463171"/>
              <a:gd name="connsiteY3" fmla="*/ 1585179 h 5339945"/>
              <a:gd name="connsiteX4" fmla="*/ 1953041 w 4463171"/>
              <a:gd name="connsiteY4" fmla="*/ 1467364 h 5339945"/>
              <a:gd name="connsiteX5" fmla="*/ 2947397 w 4463171"/>
              <a:gd name="connsiteY5" fmla="*/ 1448669 h 5339945"/>
              <a:gd name="connsiteX6" fmla="*/ 4021478 w 4463171"/>
              <a:gd name="connsiteY6" fmla="*/ 2003757 h 5339945"/>
              <a:gd name="connsiteX7" fmla="*/ 4463171 w 4463171"/>
              <a:gd name="connsiteY7" fmla="*/ 1790928 h 5339945"/>
              <a:gd name="connsiteX8" fmla="*/ 4451486 w 4463171"/>
              <a:gd name="connsiteY8" fmla="*/ 2776564 h 5339945"/>
              <a:gd name="connsiteX9" fmla="*/ 4312941 w 4463171"/>
              <a:gd name="connsiteY9" fmla="*/ 2929172 h 5339945"/>
              <a:gd name="connsiteX10" fmla="*/ 4458412 w 4463171"/>
              <a:gd name="connsiteY10" fmla="*/ 2943026 h 5339945"/>
              <a:gd name="connsiteX11" fmla="*/ 4457287 w 4463171"/>
              <a:gd name="connsiteY11" fmla="*/ 5333800 h 5339945"/>
              <a:gd name="connsiteX12" fmla="*/ 4192732 w 4463171"/>
              <a:gd name="connsiteY12" fmla="*/ 5336615 h 5339945"/>
              <a:gd name="connsiteX13" fmla="*/ 4001661 w 4463171"/>
              <a:gd name="connsiteY13" fmla="*/ 5181936 h 5339945"/>
              <a:gd name="connsiteX14" fmla="*/ 4051453 w 4463171"/>
              <a:gd name="connsiteY14" fmla="*/ 5337258 h 5339945"/>
              <a:gd name="connsiteX15" fmla="*/ 1500467 w 4463171"/>
              <a:gd name="connsiteY15" fmla="*/ 5339863 h 5339945"/>
              <a:gd name="connsiteX16" fmla="*/ 1576459 w 4463171"/>
              <a:gd name="connsiteY16" fmla="*/ 5157375 h 5339945"/>
              <a:gd name="connsiteX17" fmla="*/ 1248913 w 4463171"/>
              <a:gd name="connsiteY17" fmla="*/ 5337484 h 5339945"/>
              <a:gd name="connsiteX18" fmla="*/ 45340 w 4463171"/>
              <a:gd name="connsiteY18" fmla="*/ 5339430 h 5339945"/>
              <a:gd name="connsiteX19" fmla="*/ 675982 w 4463171"/>
              <a:gd name="connsiteY19" fmla="*/ 4434546 h 5339945"/>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3041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849749 w 4636938"/>
              <a:gd name="connsiteY0" fmla="*/ 4446490 h 5351889"/>
              <a:gd name="connsiteX1" fmla="*/ 799020 w 4636938"/>
              <a:gd name="connsiteY1" fmla="*/ 3033341 h 5351889"/>
              <a:gd name="connsiteX2" fmla="*/ 1354773 w 4636938"/>
              <a:gd name="connsiteY2" fmla="*/ 2037611 h 5351889"/>
              <a:gd name="connsiteX3" fmla="*/ 1717070 w 4636938"/>
              <a:gd name="connsiteY3" fmla="*/ 1597123 h 5351889"/>
              <a:gd name="connsiteX4" fmla="*/ 2131357 w 4636938"/>
              <a:gd name="connsiteY4" fmla="*/ 1479308 h 5351889"/>
              <a:gd name="connsiteX5" fmla="*/ 3121164 w 4636938"/>
              <a:gd name="connsiteY5" fmla="*/ 1460613 h 5351889"/>
              <a:gd name="connsiteX6" fmla="*/ 4195245 w 4636938"/>
              <a:gd name="connsiteY6" fmla="*/ 2015701 h 5351889"/>
              <a:gd name="connsiteX7" fmla="*/ 4636938 w 4636938"/>
              <a:gd name="connsiteY7" fmla="*/ 1802872 h 5351889"/>
              <a:gd name="connsiteX8" fmla="*/ 4625253 w 4636938"/>
              <a:gd name="connsiteY8" fmla="*/ 2788508 h 5351889"/>
              <a:gd name="connsiteX9" fmla="*/ 4486708 w 4636938"/>
              <a:gd name="connsiteY9" fmla="*/ 2941116 h 5351889"/>
              <a:gd name="connsiteX10" fmla="*/ 4632179 w 4636938"/>
              <a:gd name="connsiteY10" fmla="*/ 2954970 h 5351889"/>
              <a:gd name="connsiteX11" fmla="*/ 4631054 w 4636938"/>
              <a:gd name="connsiteY11" fmla="*/ 5345744 h 5351889"/>
              <a:gd name="connsiteX12" fmla="*/ 4366499 w 4636938"/>
              <a:gd name="connsiteY12" fmla="*/ 5348559 h 5351889"/>
              <a:gd name="connsiteX13" fmla="*/ 4175428 w 4636938"/>
              <a:gd name="connsiteY13" fmla="*/ 5193880 h 5351889"/>
              <a:gd name="connsiteX14" fmla="*/ 4225220 w 4636938"/>
              <a:gd name="connsiteY14" fmla="*/ 5349202 h 5351889"/>
              <a:gd name="connsiteX15" fmla="*/ 1674234 w 4636938"/>
              <a:gd name="connsiteY15" fmla="*/ 5351807 h 5351889"/>
              <a:gd name="connsiteX16" fmla="*/ 1750226 w 4636938"/>
              <a:gd name="connsiteY16" fmla="*/ 5169319 h 5351889"/>
              <a:gd name="connsiteX17" fmla="*/ 1422680 w 4636938"/>
              <a:gd name="connsiteY17" fmla="*/ 5349428 h 5351889"/>
              <a:gd name="connsiteX18" fmla="*/ 219107 w 4636938"/>
              <a:gd name="connsiteY18" fmla="*/ 5351374 h 5351889"/>
              <a:gd name="connsiteX19" fmla="*/ 849749 w 4636938"/>
              <a:gd name="connsiteY19" fmla="*/ 4446490 h 5351889"/>
              <a:gd name="connsiteX0" fmla="*/ 1170230 w 4957419"/>
              <a:gd name="connsiteY0" fmla="*/ 4446490 h 5351889"/>
              <a:gd name="connsiteX1" fmla="*/ 1119501 w 4957419"/>
              <a:gd name="connsiteY1" fmla="*/ 3033341 h 5351889"/>
              <a:gd name="connsiteX2" fmla="*/ 1675254 w 4957419"/>
              <a:gd name="connsiteY2" fmla="*/ 2037611 h 5351889"/>
              <a:gd name="connsiteX3" fmla="*/ 2037551 w 4957419"/>
              <a:gd name="connsiteY3" fmla="*/ 1597123 h 5351889"/>
              <a:gd name="connsiteX4" fmla="*/ 2451838 w 4957419"/>
              <a:gd name="connsiteY4" fmla="*/ 1479308 h 5351889"/>
              <a:gd name="connsiteX5" fmla="*/ 3441645 w 4957419"/>
              <a:gd name="connsiteY5" fmla="*/ 1460613 h 5351889"/>
              <a:gd name="connsiteX6" fmla="*/ 4515726 w 4957419"/>
              <a:gd name="connsiteY6" fmla="*/ 2015701 h 5351889"/>
              <a:gd name="connsiteX7" fmla="*/ 4957419 w 4957419"/>
              <a:gd name="connsiteY7" fmla="*/ 1802872 h 5351889"/>
              <a:gd name="connsiteX8" fmla="*/ 4945734 w 4957419"/>
              <a:gd name="connsiteY8" fmla="*/ 2788508 h 5351889"/>
              <a:gd name="connsiteX9" fmla="*/ 4807189 w 4957419"/>
              <a:gd name="connsiteY9" fmla="*/ 2941116 h 5351889"/>
              <a:gd name="connsiteX10" fmla="*/ 4952660 w 4957419"/>
              <a:gd name="connsiteY10" fmla="*/ 2954970 h 5351889"/>
              <a:gd name="connsiteX11" fmla="*/ 4951535 w 4957419"/>
              <a:gd name="connsiteY11" fmla="*/ 5345744 h 5351889"/>
              <a:gd name="connsiteX12" fmla="*/ 4686980 w 4957419"/>
              <a:gd name="connsiteY12" fmla="*/ 5348559 h 5351889"/>
              <a:gd name="connsiteX13" fmla="*/ 4495909 w 4957419"/>
              <a:gd name="connsiteY13" fmla="*/ 5193880 h 5351889"/>
              <a:gd name="connsiteX14" fmla="*/ 4545701 w 4957419"/>
              <a:gd name="connsiteY14" fmla="*/ 5349202 h 5351889"/>
              <a:gd name="connsiteX15" fmla="*/ 1994715 w 4957419"/>
              <a:gd name="connsiteY15" fmla="*/ 5351807 h 5351889"/>
              <a:gd name="connsiteX16" fmla="*/ 2070707 w 4957419"/>
              <a:gd name="connsiteY16" fmla="*/ 5169319 h 5351889"/>
              <a:gd name="connsiteX17" fmla="*/ 1743161 w 4957419"/>
              <a:gd name="connsiteY17" fmla="*/ 5349428 h 5351889"/>
              <a:gd name="connsiteX18" fmla="*/ 539588 w 4957419"/>
              <a:gd name="connsiteY18" fmla="*/ 5351374 h 5351889"/>
              <a:gd name="connsiteX19" fmla="*/ 1170230 w 4957419"/>
              <a:gd name="connsiteY19" fmla="*/ 4446490 h 5351889"/>
              <a:gd name="connsiteX0" fmla="*/ 975020 w 4762209"/>
              <a:gd name="connsiteY0" fmla="*/ 4446490 h 5351889"/>
              <a:gd name="connsiteX1" fmla="*/ 924291 w 4762209"/>
              <a:gd name="connsiteY1" fmla="*/ 3033341 h 5351889"/>
              <a:gd name="connsiteX2" fmla="*/ 1480044 w 4762209"/>
              <a:gd name="connsiteY2" fmla="*/ 2037611 h 5351889"/>
              <a:gd name="connsiteX3" fmla="*/ 1842341 w 4762209"/>
              <a:gd name="connsiteY3" fmla="*/ 1597123 h 5351889"/>
              <a:gd name="connsiteX4" fmla="*/ 2256628 w 4762209"/>
              <a:gd name="connsiteY4" fmla="*/ 1479308 h 5351889"/>
              <a:gd name="connsiteX5" fmla="*/ 3246435 w 4762209"/>
              <a:gd name="connsiteY5" fmla="*/ 1460613 h 5351889"/>
              <a:gd name="connsiteX6" fmla="*/ 4320516 w 4762209"/>
              <a:gd name="connsiteY6" fmla="*/ 2015701 h 5351889"/>
              <a:gd name="connsiteX7" fmla="*/ 4762209 w 4762209"/>
              <a:gd name="connsiteY7" fmla="*/ 1802872 h 5351889"/>
              <a:gd name="connsiteX8" fmla="*/ 4750524 w 4762209"/>
              <a:gd name="connsiteY8" fmla="*/ 2788508 h 5351889"/>
              <a:gd name="connsiteX9" fmla="*/ 4611979 w 4762209"/>
              <a:gd name="connsiteY9" fmla="*/ 2941116 h 5351889"/>
              <a:gd name="connsiteX10" fmla="*/ 4757450 w 4762209"/>
              <a:gd name="connsiteY10" fmla="*/ 2954970 h 5351889"/>
              <a:gd name="connsiteX11" fmla="*/ 4756325 w 4762209"/>
              <a:gd name="connsiteY11" fmla="*/ 5345744 h 5351889"/>
              <a:gd name="connsiteX12" fmla="*/ 4491770 w 4762209"/>
              <a:gd name="connsiteY12" fmla="*/ 5348559 h 5351889"/>
              <a:gd name="connsiteX13" fmla="*/ 4300699 w 4762209"/>
              <a:gd name="connsiteY13" fmla="*/ 5193880 h 5351889"/>
              <a:gd name="connsiteX14" fmla="*/ 4350491 w 4762209"/>
              <a:gd name="connsiteY14" fmla="*/ 5349202 h 5351889"/>
              <a:gd name="connsiteX15" fmla="*/ 1799505 w 4762209"/>
              <a:gd name="connsiteY15" fmla="*/ 5351807 h 5351889"/>
              <a:gd name="connsiteX16" fmla="*/ 1875497 w 4762209"/>
              <a:gd name="connsiteY16" fmla="*/ 5169319 h 5351889"/>
              <a:gd name="connsiteX17" fmla="*/ 1547951 w 4762209"/>
              <a:gd name="connsiteY17" fmla="*/ 5349428 h 5351889"/>
              <a:gd name="connsiteX18" fmla="*/ 344378 w 4762209"/>
              <a:gd name="connsiteY18" fmla="*/ 5351374 h 5351889"/>
              <a:gd name="connsiteX19" fmla="*/ 975020 w 4762209"/>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1569976 w 5357165"/>
              <a:gd name="connsiteY0" fmla="*/ 4446490 h 5351889"/>
              <a:gd name="connsiteX1" fmla="*/ 1519247 w 5357165"/>
              <a:gd name="connsiteY1" fmla="*/ 3033341 h 5351889"/>
              <a:gd name="connsiteX2" fmla="*/ 2075000 w 5357165"/>
              <a:gd name="connsiteY2" fmla="*/ 2037611 h 5351889"/>
              <a:gd name="connsiteX3" fmla="*/ 2437297 w 5357165"/>
              <a:gd name="connsiteY3" fmla="*/ 1597123 h 5351889"/>
              <a:gd name="connsiteX4" fmla="*/ 2851584 w 5357165"/>
              <a:gd name="connsiteY4" fmla="*/ 1479308 h 5351889"/>
              <a:gd name="connsiteX5" fmla="*/ 3841391 w 5357165"/>
              <a:gd name="connsiteY5" fmla="*/ 1460613 h 5351889"/>
              <a:gd name="connsiteX6" fmla="*/ 4915472 w 5357165"/>
              <a:gd name="connsiteY6" fmla="*/ 2015701 h 5351889"/>
              <a:gd name="connsiteX7" fmla="*/ 5357165 w 5357165"/>
              <a:gd name="connsiteY7" fmla="*/ 1802872 h 5351889"/>
              <a:gd name="connsiteX8" fmla="*/ 5345480 w 5357165"/>
              <a:gd name="connsiteY8" fmla="*/ 2788508 h 5351889"/>
              <a:gd name="connsiteX9" fmla="*/ 5206935 w 5357165"/>
              <a:gd name="connsiteY9" fmla="*/ 2941116 h 5351889"/>
              <a:gd name="connsiteX10" fmla="*/ 5352406 w 5357165"/>
              <a:gd name="connsiteY10" fmla="*/ 2954970 h 5351889"/>
              <a:gd name="connsiteX11" fmla="*/ 5351281 w 5357165"/>
              <a:gd name="connsiteY11" fmla="*/ 5345744 h 5351889"/>
              <a:gd name="connsiteX12" fmla="*/ 5086726 w 5357165"/>
              <a:gd name="connsiteY12" fmla="*/ 5348559 h 5351889"/>
              <a:gd name="connsiteX13" fmla="*/ 4895655 w 5357165"/>
              <a:gd name="connsiteY13" fmla="*/ 5193880 h 5351889"/>
              <a:gd name="connsiteX14" fmla="*/ 4945447 w 5357165"/>
              <a:gd name="connsiteY14" fmla="*/ 5349202 h 5351889"/>
              <a:gd name="connsiteX15" fmla="*/ 2394461 w 5357165"/>
              <a:gd name="connsiteY15" fmla="*/ 5351807 h 5351889"/>
              <a:gd name="connsiteX16" fmla="*/ 2470453 w 5357165"/>
              <a:gd name="connsiteY16" fmla="*/ 5169319 h 5351889"/>
              <a:gd name="connsiteX17" fmla="*/ 2142907 w 5357165"/>
              <a:gd name="connsiteY17" fmla="*/ 5349428 h 5351889"/>
              <a:gd name="connsiteX18" fmla="*/ 939334 w 5357165"/>
              <a:gd name="connsiteY18" fmla="*/ 5351374 h 5351889"/>
              <a:gd name="connsiteX19" fmla="*/ 1569976 w 5357165"/>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942"/>
              <a:gd name="connsiteX1" fmla="*/ 1515788 w 5353706"/>
              <a:gd name="connsiteY1" fmla="*/ 3033341 h 5351942"/>
              <a:gd name="connsiteX2" fmla="*/ 2071541 w 5353706"/>
              <a:gd name="connsiteY2" fmla="*/ 2037611 h 5351942"/>
              <a:gd name="connsiteX3" fmla="*/ 2433838 w 5353706"/>
              <a:gd name="connsiteY3" fmla="*/ 1597123 h 5351942"/>
              <a:gd name="connsiteX4" fmla="*/ 2848125 w 5353706"/>
              <a:gd name="connsiteY4" fmla="*/ 1479308 h 5351942"/>
              <a:gd name="connsiteX5" fmla="*/ 3837932 w 5353706"/>
              <a:gd name="connsiteY5" fmla="*/ 1460613 h 5351942"/>
              <a:gd name="connsiteX6" fmla="*/ 4912013 w 5353706"/>
              <a:gd name="connsiteY6" fmla="*/ 2015701 h 5351942"/>
              <a:gd name="connsiteX7" fmla="*/ 5353706 w 5353706"/>
              <a:gd name="connsiteY7" fmla="*/ 1802872 h 5351942"/>
              <a:gd name="connsiteX8" fmla="*/ 5342021 w 5353706"/>
              <a:gd name="connsiteY8" fmla="*/ 2788508 h 5351942"/>
              <a:gd name="connsiteX9" fmla="*/ 5203476 w 5353706"/>
              <a:gd name="connsiteY9" fmla="*/ 2941116 h 5351942"/>
              <a:gd name="connsiteX10" fmla="*/ 5348947 w 5353706"/>
              <a:gd name="connsiteY10" fmla="*/ 2954970 h 5351942"/>
              <a:gd name="connsiteX11" fmla="*/ 5347822 w 5353706"/>
              <a:gd name="connsiteY11" fmla="*/ 5345744 h 5351942"/>
              <a:gd name="connsiteX12" fmla="*/ 5083267 w 5353706"/>
              <a:gd name="connsiteY12" fmla="*/ 5348559 h 5351942"/>
              <a:gd name="connsiteX13" fmla="*/ 4892196 w 5353706"/>
              <a:gd name="connsiteY13" fmla="*/ 5193880 h 5351942"/>
              <a:gd name="connsiteX14" fmla="*/ 4941988 w 5353706"/>
              <a:gd name="connsiteY14" fmla="*/ 5349202 h 5351942"/>
              <a:gd name="connsiteX15" fmla="*/ 2391002 w 5353706"/>
              <a:gd name="connsiteY15" fmla="*/ 5351807 h 5351942"/>
              <a:gd name="connsiteX16" fmla="*/ 2466994 w 5353706"/>
              <a:gd name="connsiteY16" fmla="*/ 5169319 h 5351942"/>
              <a:gd name="connsiteX17" fmla="*/ 2139448 w 5353706"/>
              <a:gd name="connsiteY17" fmla="*/ 5349428 h 5351942"/>
              <a:gd name="connsiteX18" fmla="*/ 935875 w 5353706"/>
              <a:gd name="connsiteY18" fmla="*/ 5351374 h 5351942"/>
              <a:gd name="connsiteX19" fmla="*/ 1566517 w 5353706"/>
              <a:gd name="connsiteY19" fmla="*/ 4446490 h 5351942"/>
              <a:gd name="connsiteX0" fmla="*/ 1566517 w 5353706"/>
              <a:gd name="connsiteY0" fmla="*/ 4446490 h 5351807"/>
              <a:gd name="connsiteX1" fmla="*/ 1515788 w 5353706"/>
              <a:gd name="connsiteY1" fmla="*/ 3033341 h 5351807"/>
              <a:gd name="connsiteX2" fmla="*/ 2071541 w 5353706"/>
              <a:gd name="connsiteY2" fmla="*/ 2037611 h 5351807"/>
              <a:gd name="connsiteX3" fmla="*/ 2433838 w 5353706"/>
              <a:gd name="connsiteY3" fmla="*/ 1597123 h 5351807"/>
              <a:gd name="connsiteX4" fmla="*/ 2848125 w 5353706"/>
              <a:gd name="connsiteY4" fmla="*/ 1479308 h 5351807"/>
              <a:gd name="connsiteX5" fmla="*/ 3837932 w 5353706"/>
              <a:gd name="connsiteY5" fmla="*/ 1460613 h 5351807"/>
              <a:gd name="connsiteX6" fmla="*/ 4912013 w 5353706"/>
              <a:gd name="connsiteY6" fmla="*/ 2015701 h 5351807"/>
              <a:gd name="connsiteX7" fmla="*/ 5353706 w 5353706"/>
              <a:gd name="connsiteY7" fmla="*/ 1802872 h 5351807"/>
              <a:gd name="connsiteX8" fmla="*/ 5342021 w 5353706"/>
              <a:gd name="connsiteY8" fmla="*/ 2788508 h 5351807"/>
              <a:gd name="connsiteX9" fmla="*/ 5203476 w 5353706"/>
              <a:gd name="connsiteY9" fmla="*/ 2941116 h 5351807"/>
              <a:gd name="connsiteX10" fmla="*/ 5348947 w 5353706"/>
              <a:gd name="connsiteY10" fmla="*/ 2954970 h 5351807"/>
              <a:gd name="connsiteX11" fmla="*/ 5347822 w 5353706"/>
              <a:gd name="connsiteY11" fmla="*/ 5345744 h 5351807"/>
              <a:gd name="connsiteX12" fmla="*/ 5083267 w 5353706"/>
              <a:gd name="connsiteY12" fmla="*/ 5348559 h 5351807"/>
              <a:gd name="connsiteX13" fmla="*/ 4892196 w 5353706"/>
              <a:gd name="connsiteY13" fmla="*/ 5193880 h 5351807"/>
              <a:gd name="connsiteX14" fmla="*/ 4941988 w 5353706"/>
              <a:gd name="connsiteY14" fmla="*/ 5349202 h 5351807"/>
              <a:gd name="connsiteX15" fmla="*/ 2391002 w 5353706"/>
              <a:gd name="connsiteY15" fmla="*/ 5351807 h 5351807"/>
              <a:gd name="connsiteX16" fmla="*/ 2466994 w 5353706"/>
              <a:gd name="connsiteY16" fmla="*/ 5169319 h 5351807"/>
              <a:gd name="connsiteX17" fmla="*/ 2139448 w 5353706"/>
              <a:gd name="connsiteY17" fmla="*/ 5349428 h 5351807"/>
              <a:gd name="connsiteX18" fmla="*/ 935875 w 5353706"/>
              <a:gd name="connsiteY18" fmla="*/ 5351374 h 5351807"/>
              <a:gd name="connsiteX19" fmla="*/ 1566517 w 5353706"/>
              <a:gd name="connsiteY19" fmla="*/ 4446490 h 5351807"/>
              <a:gd name="connsiteX0" fmla="*/ 1566517 w 5353706"/>
              <a:gd name="connsiteY0" fmla="*/ 4719531 h 5624848"/>
              <a:gd name="connsiteX1" fmla="*/ 1515788 w 5353706"/>
              <a:gd name="connsiteY1" fmla="*/ 3306382 h 5624848"/>
              <a:gd name="connsiteX2" fmla="*/ 2071541 w 5353706"/>
              <a:gd name="connsiteY2" fmla="*/ 2310652 h 5624848"/>
              <a:gd name="connsiteX3" fmla="*/ 1851332 w 5353706"/>
              <a:gd name="connsiteY3" fmla="*/ 908351 h 5624848"/>
              <a:gd name="connsiteX4" fmla="*/ 2848125 w 5353706"/>
              <a:gd name="connsiteY4" fmla="*/ 1752349 h 5624848"/>
              <a:gd name="connsiteX5" fmla="*/ 3837932 w 5353706"/>
              <a:gd name="connsiteY5" fmla="*/ 1733654 h 5624848"/>
              <a:gd name="connsiteX6" fmla="*/ 4912013 w 5353706"/>
              <a:gd name="connsiteY6" fmla="*/ 2288742 h 5624848"/>
              <a:gd name="connsiteX7" fmla="*/ 5353706 w 5353706"/>
              <a:gd name="connsiteY7" fmla="*/ 2075913 h 5624848"/>
              <a:gd name="connsiteX8" fmla="*/ 5342021 w 5353706"/>
              <a:gd name="connsiteY8" fmla="*/ 3061549 h 5624848"/>
              <a:gd name="connsiteX9" fmla="*/ 5203476 w 5353706"/>
              <a:gd name="connsiteY9" fmla="*/ 3214157 h 5624848"/>
              <a:gd name="connsiteX10" fmla="*/ 5348947 w 5353706"/>
              <a:gd name="connsiteY10" fmla="*/ 3228011 h 5624848"/>
              <a:gd name="connsiteX11" fmla="*/ 5347822 w 5353706"/>
              <a:gd name="connsiteY11" fmla="*/ 5618785 h 5624848"/>
              <a:gd name="connsiteX12" fmla="*/ 5083267 w 5353706"/>
              <a:gd name="connsiteY12" fmla="*/ 5621600 h 5624848"/>
              <a:gd name="connsiteX13" fmla="*/ 4892196 w 5353706"/>
              <a:gd name="connsiteY13" fmla="*/ 5466921 h 5624848"/>
              <a:gd name="connsiteX14" fmla="*/ 4941988 w 5353706"/>
              <a:gd name="connsiteY14" fmla="*/ 5622243 h 5624848"/>
              <a:gd name="connsiteX15" fmla="*/ 2391002 w 5353706"/>
              <a:gd name="connsiteY15" fmla="*/ 5624848 h 5624848"/>
              <a:gd name="connsiteX16" fmla="*/ 2466994 w 5353706"/>
              <a:gd name="connsiteY16" fmla="*/ 5442360 h 5624848"/>
              <a:gd name="connsiteX17" fmla="*/ 2139448 w 5353706"/>
              <a:gd name="connsiteY17" fmla="*/ 5622469 h 5624848"/>
              <a:gd name="connsiteX18" fmla="*/ 935875 w 5353706"/>
              <a:gd name="connsiteY18" fmla="*/ 5624415 h 5624848"/>
              <a:gd name="connsiteX19" fmla="*/ 1566517 w 5353706"/>
              <a:gd name="connsiteY19" fmla="*/ 4719531 h 5624848"/>
              <a:gd name="connsiteX0" fmla="*/ 1566517 w 5353706"/>
              <a:gd name="connsiteY0" fmla="*/ 4446491 h 5351808"/>
              <a:gd name="connsiteX1" fmla="*/ 1515788 w 5353706"/>
              <a:gd name="connsiteY1" fmla="*/ 3033342 h 5351808"/>
              <a:gd name="connsiteX2" fmla="*/ 2071541 w 5353706"/>
              <a:gd name="connsiteY2" fmla="*/ 2037612 h 5351808"/>
              <a:gd name="connsiteX3" fmla="*/ 2054532 w 5353706"/>
              <a:gd name="connsiteY3" fmla="*/ 1082351 h 5351808"/>
              <a:gd name="connsiteX4" fmla="*/ 2848125 w 5353706"/>
              <a:gd name="connsiteY4" fmla="*/ 1479309 h 5351808"/>
              <a:gd name="connsiteX5" fmla="*/ 3837932 w 5353706"/>
              <a:gd name="connsiteY5" fmla="*/ 1460614 h 5351808"/>
              <a:gd name="connsiteX6" fmla="*/ 4912013 w 5353706"/>
              <a:gd name="connsiteY6" fmla="*/ 2015702 h 5351808"/>
              <a:gd name="connsiteX7" fmla="*/ 5353706 w 5353706"/>
              <a:gd name="connsiteY7" fmla="*/ 1802873 h 5351808"/>
              <a:gd name="connsiteX8" fmla="*/ 5342021 w 5353706"/>
              <a:gd name="connsiteY8" fmla="*/ 2788509 h 5351808"/>
              <a:gd name="connsiteX9" fmla="*/ 5203476 w 5353706"/>
              <a:gd name="connsiteY9" fmla="*/ 2941117 h 5351808"/>
              <a:gd name="connsiteX10" fmla="*/ 5348947 w 5353706"/>
              <a:gd name="connsiteY10" fmla="*/ 2954971 h 5351808"/>
              <a:gd name="connsiteX11" fmla="*/ 5347822 w 5353706"/>
              <a:gd name="connsiteY11" fmla="*/ 5345745 h 5351808"/>
              <a:gd name="connsiteX12" fmla="*/ 5083267 w 5353706"/>
              <a:gd name="connsiteY12" fmla="*/ 5348560 h 5351808"/>
              <a:gd name="connsiteX13" fmla="*/ 4892196 w 5353706"/>
              <a:gd name="connsiteY13" fmla="*/ 5193881 h 5351808"/>
              <a:gd name="connsiteX14" fmla="*/ 4941988 w 5353706"/>
              <a:gd name="connsiteY14" fmla="*/ 5349203 h 5351808"/>
              <a:gd name="connsiteX15" fmla="*/ 2391002 w 5353706"/>
              <a:gd name="connsiteY15" fmla="*/ 5351808 h 5351808"/>
              <a:gd name="connsiteX16" fmla="*/ 2466994 w 5353706"/>
              <a:gd name="connsiteY16" fmla="*/ 5169320 h 5351808"/>
              <a:gd name="connsiteX17" fmla="*/ 2139448 w 5353706"/>
              <a:gd name="connsiteY17" fmla="*/ 5349429 h 5351808"/>
              <a:gd name="connsiteX18" fmla="*/ 935875 w 5353706"/>
              <a:gd name="connsiteY18" fmla="*/ 5351375 h 5351808"/>
              <a:gd name="connsiteX19" fmla="*/ 1566517 w 5353706"/>
              <a:gd name="connsiteY19" fmla="*/ 4446491 h 5351808"/>
              <a:gd name="connsiteX0" fmla="*/ 1566517 w 5353706"/>
              <a:gd name="connsiteY0" fmla="*/ 4844034 h 5749351"/>
              <a:gd name="connsiteX1" fmla="*/ 1515788 w 5353706"/>
              <a:gd name="connsiteY1" fmla="*/ 3430885 h 5749351"/>
              <a:gd name="connsiteX2" fmla="*/ 2071541 w 5353706"/>
              <a:gd name="connsiteY2" fmla="*/ 2435155 h 5749351"/>
              <a:gd name="connsiteX3" fmla="*/ 2054532 w 5353706"/>
              <a:gd name="connsiteY3" fmla="*/ 1479894 h 5749351"/>
              <a:gd name="connsiteX4" fmla="*/ 2685565 w 5353706"/>
              <a:gd name="connsiteY4" fmla="*/ 1172426 h 5749351"/>
              <a:gd name="connsiteX5" fmla="*/ 3837932 w 5353706"/>
              <a:gd name="connsiteY5" fmla="*/ 1858157 h 5749351"/>
              <a:gd name="connsiteX6" fmla="*/ 4912013 w 5353706"/>
              <a:gd name="connsiteY6" fmla="*/ 2413245 h 5749351"/>
              <a:gd name="connsiteX7" fmla="*/ 5353706 w 5353706"/>
              <a:gd name="connsiteY7" fmla="*/ 2200416 h 5749351"/>
              <a:gd name="connsiteX8" fmla="*/ 5342021 w 5353706"/>
              <a:gd name="connsiteY8" fmla="*/ 3186052 h 5749351"/>
              <a:gd name="connsiteX9" fmla="*/ 5203476 w 5353706"/>
              <a:gd name="connsiteY9" fmla="*/ 3338660 h 5749351"/>
              <a:gd name="connsiteX10" fmla="*/ 5348947 w 5353706"/>
              <a:gd name="connsiteY10" fmla="*/ 3352514 h 5749351"/>
              <a:gd name="connsiteX11" fmla="*/ 5347822 w 5353706"/>
              <a:gd name="connsiteY11" fmla="*/ 5743288 h 5749351"/>
              <a:gd name="connsiteX12" fmla="*/ 5083267 w 5353706"/>
              <a:gd name="connsiteY12" fmla="*/ 5746103 h 5749351"/>
              <a:gd name="connsiteX13" fmla="*/ 4892196 w 5353706"/>
              <a:gd name="connsiteY13" fmla="*/ 5591424 h 5749351"/>
              <a:gd name="connsiteX14" fmla="*/ 4941988 w 5353706"/>
              <a:gd name="connsiteY14" fmla="*/ 5746746 h 5749351"/>
              <a:gd name="connsiteX15" fmla="*/ 2391002 w 5353706"/>
              <a:gd name="connsiteY15" fmla="*/ 5749351 h 5749351"/>
              <a:gd name="connsiteX16" fmla="*/ 2466994 w 5353706"/>
              <a:gd name="connsiteY16" fmla="*/ 5566863 h 5749351"/>
              <a:gd name="connsiteX17" fmla="*/ 2139448 w 5353706"/>
              <a:gd name="connsiteY17" fmla="*/ 5746972 h 5749351"/>
              <a:gd name="connsiteX18" fmla="*/ 935875 w 5353706"/>
              <a:gd name="connsiteY18" fmla="*/ 5748918 h 5749351"/>
              <a:gd name="connsiteX19" fmla="*/ 1566517 w 5353706"/>
              <a:gd name="connsiteY19" fmla="*/ 4844034 h 5749351"/>
              <a:gd name="connsiteX0" fmla="*/ 1566517 w 5353706"/>
              <a:gd name="connsiteY0" fmla="*/ 4832107 h 5737424"/>
              <a:gd name="connsiteX1" fmla="*/ 1515788 w 5353706"/>
              <a:gd name="connsiteY1" fmla="*/ 3418958 h 5737424"/>
              <a:gd name="connsiteX2" fmla="*/ 2071541 w 5353706"/>
              <a:gd name="connsiteY2" fmla="*/ 2423228 h 5737424"/>
              <a:gd name="connsiteX3" fmla="*/ 2054532 w 5353706"/>
              <a:gd name="connsiteY3" fmla="*/ 1467967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64051 h 5769368"/>
              <a:gd name="connsiteX1" fmla="*/ 1515788 w 5353706"/>
              <a:gd name="connsiteY1" fmla="*/ 3450902 h 5769368"/>
              <a:gd name="connsiteX2" fmla="*/ 2071541 w 5353706"/>
              <a:gd name="connsiteY2" fmla="*/ 2455172 h 5769368"/>
              <a:gd name="connsiteX3" fmla="*/ 1978332 w 5353706"/>
              <a:gd name="connsiteY3" fmla="*/ 1328461 h 5769368"/>
              <a:gd name="connsiteX4" fmla="*/ 2671277 w 5353706"/>
              <a:gd name="connsiteY4" fmla="*/ 1211493 h 5769368"/>
              <a:gd name="connsiteX5" fmla="*/ 3837932 w 5353706"/>
              <a:gd name="connsiteY5" fmla="*/ 1878174 h 5769368"/>
              <a:gd name="connsiteX6" fmla="*/ 4912013 w 5353706"/>
              <a:gd name="connsiteY6" fmla="*/ 2433262 h 5769368"/>
              <a:gd name="connsiteX7" fmla="*/ 5353706 w 5353706"/>
              <a:gd name="connsiteY7" fmla="*/ 2220433 h 5769368"/>
              <a:gd name="connsiteX8" fmla="*/ 5342021 w 5353706"/>
              <a:gd name="connsiteY8" fmla="*/ 3206069 h 5769368"/>
              <a:gd name="connsiteX9" fmla="*/ 5203476 w 5353706"/>
              <a:gd name="connsiteY9" fmla="*/ 3358677 h 5769368"/>
              <a:gd name="connsiteX10" fmla="*/ 5348947 w 5353706"/>
              <a:gd name="connsiteY10" fmla="*/ 3372531 h 5769368"/>
              <a:gd name="connsiteX11" fmla="*/ 5347822 w 5353706"/>
              <a:gd name="connsiteY11" fmla="*/ 5763305 h 5769368"/>
              <a:gd name="connsiteX12" fmla="*/ 5083267 w 5353706"/>
              <a:gd name="connsiteY12" fmla="*/ 5766120 h 5769368"/>
              <a:gd name="connsiteX13" fmla="*/ 4892196 w 5353706"/>
              <a:gd name="connsiteY13" fmla="*/ 5611441 h 5769368"/>
              <a:gd name="connsiteX14" fmla="*/ 4941988 w 5353706"/>
              <a:gd name="connsiteY14" fmla="*/ 5766763 h 5769368"/>
              <a:gd name="connsiteX15" fmla="*/ 2391002 w 5353706"/>
              <a:gd name="connsiteY15" fmla="*/ 5769368 h 5769368"/>
              <a:gd name="connsiteX16" fmla="*/ 2466994 w 5353706"/>
              <a:gd name="connsiteY16" fmla="*/ 5586880 h 5769368"/>
              <a:gd name="connsiteX17" fmla="*/ 2139448 w 5353706"/>
              <a:gd name="connsiteY17" fmla="*/ 5766989 h 5769368"/>
              <a:gd name="connsiteX18" fmla="*/ 935875 w 5353706"/>
              <a:gd name="connsiteY18" fmla="*/ 5768935 h 5769368"/>
              <a:gd name="connsiteX19" fmla="*/ 1566517 w 5353706"/>
              <a:gd name="connsiteY19" fmla="*/ 4864051 h 5769368"/>
              <a:gd name="connsiteX0" fmla="*/ 1566517 w 5353706"/>
              <a:gd name="connsiteY0" fmla="*/ 4832107 h 5737424"/>
              <a:gd name="connsiteX1" fmla="*/ 1515788 w 5353706"/>
              <a:gd name="connsiteY1" fmla="*/ 3418958 h 5737424"/>
              <a:gd name="connsiteX2" fmla="*/ 2071541 w 5353706"/>
              <a:gd name="connsiteY2" fmla="*/ 2423228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32107 h 5737424"/>
              <a:gd name="connsiteX1" fmla="*/ 1515788 w 5353706"/>
              <a:gd name="connsiteY1" fmla="*/ 3418958 h 5737424"/>
              <a:gd name="connsiteX2" fmla="*/ 1552428 w 5353706"/>
              <a:gd name="connsiteY2" fmla="*/ 1513590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890296 w 5677485"/>
              <a:gd name="connsiteY0" fmla="*/ 4832107 h 5737424"/>
              <a:gd name="connsiteX1" fmla="*/ 1263305 w 5677485"/>
              <a:gd name="connsiteY1" fmla="*/ 2018783 h 5737424"/>
              <a:gd name="connsiteX2" fmla="*/ 1876207 w 5677485"/>
              <a:gd name="connsiteY2" fmla="*/ 1513590 h 5737424"/>
              <a:gd name="connsiteX3" fmla="*/ 2368786 w 5677485"/>
              <a:gd name="connsiteY3" fmla="*/ 1453679 h 5737424"/>
              <a:gd name="connsiteX4" fmla="*/ 2995056 w 5677485"/>
              <a:gd name="connsiteY4" fmla="*/ 1179549 h 5737424"/>
              <a:gd name="connsiteX5" fmla="*/ 4161711 w 5677485"/>
              <a:gd name="connsiteY5" fmla="*/ 1846230 h 5737424"/>
              <a:gd name="connsiteX6" fmla="*/ 5235792 w 5677485"/>
              <a:gd name="connsiteY6" fmla="*/ 2401318 h 5737424"/>
              <a:gd name="connsiteX7" fmla="*/ 5677485 w 5677485"/>
              <a:gd name="connsiteY7" fmla="*/ 2188489 h 5737424"/>
              <a:gd name="connsiteX8" fmla="*/ 5665800 w 5677485"/>
              <a:gd name="connsiteY8" fmla="*/ 3174125 h 5737424"/>
              <a:gd name="connsiteX9" fmla="*/ 5527255 w 5677485"/>
              <a:gd name="connsiteY9" fmla="*/ 3326733 h 5737424"/>
              <a:gd name="connsiteX10" fmla="*/ 5672726 w 5677485"/>
              <a:gd name="connsiteY10" fmla="*/ 3340587 h 5737424"/>
              <a:gd name="connsiteX11" fmla="*/ 5671601 w 5677485"/>
              <a:gd name="connsiteY11" fmla="*/ 5731361 h 5737424"/>
              <a:gd name="connsiteX12" fmla="*/ 5407046 w 5677485"/>
              <a:gd name="connsiteY12" fmla="*/ 5734176 h 5737424"/>
              <a:gd name="connsiteX13" fmla="*/ 5215975 w 5677485"/>
              <a:gd name="connsiteY13" fmla="*/ 5579497 h 5737424"/>
              <a:gd name="connsiteX14" fmla="*/ 5265767 w 5677485"/>
              <a:gd name="connsiteY14" fmla="*/ 5734819 h 5737424"/>
              <a:gd name="connsiteX15" fmla="*/ 2714781 w 5677485"/>
              <a:gd name="connsiteY15" fmla="*/ 5737424 h 5737424"/>
              <a:gd name="connsiteX16" fmla="*/ 2790773 w 5677485"/>
              <a:gd name="connsiteY16" fmla="*/ 5554936 h 5737424"/>
              <a:gd name="connsiteX17" fmla="*/ 2463227 w 5677485"/>
              <a:gd name="connsiteY17" fmla="*/ 5735045 h 5737424"/>
              <a:gd name="connsiteX18" fmla="*/ 1259654 w 5677485"/>
              <a:gd name="connsiteY18" fmla="*/ 5736991 h 5737424"/>
              <a:gd name="connsiteX19" fmla="*/ 1890296 w 5677485"/>
              <a:gd name="connsiteY19" fmla="*/ 4832107 h 5737424"/>
              <a:gd name="connsiteX0" fmla="*/ 1878670 w 5665859"/>
              <a:gd name="connsiteY0" fmla="*/ 4832107 h 5737424"/>
              <a:gd name="connsiteX1" fmla="*/ 1270729 w 5665859"/>
              <a:gd name="connsiteY1" fmla="*/ 2023545 h 5737424"/>
              <a:gd name="connsiteX2" fmla="*/ 1864581 w 5665859"/>
              <a:gd name="connsiteY2" fmla="*/ 1513590 h 5737424"/>
              <a:gd name="connsiteX3" fmla="*/ 2357160 w 5665859"/>
              <a:gd name="connsiteY3" fmla="*/ 1453679 h 5737424"/>
              <a:gd name="connsiteX4" fmla="*/ 2983430 w 5665859"/>
              <a:gd name="connsiteY4" fmla="*/ 1179549 h 5737424"/>
              <a:gd name="connsiteX5" fmla="*/ 4150085 w 5665859"/>
              <a:gd name="connsiteY5" fmla="*/ 1846230 h 5737424"/>
              <a:gd name="connsiteX6" fmla="*/ 5224166 w 5665859"/>
              <a:gd name="connsiteY6" fmla="*/ 2401318 h 5737424"/>
              <a:gd name="connsiteX7" fmla="*/ 5665859 w 5665859"/>
              <a:gd name="connsiteY7" fmla="*/ 2188489 h 5737424"/>
              <a:gd name="connsiteX8" fmla="*/ 5654174 w 5665859"/>
              <a:gd name="connsiteY8" fmla="*/ 3174125 h 5737424"/>
              <a:gd name="connsiteX9" fmla="*/ 5515629 w 5665859"/>
              <a:gd name="connsiteY9" fmla="*/ 3326733 h 5737424"/>
              <a:gd name="connsiteX10" fmla="*/ 5661100 w 5665859"/>
              <a:gd name="connsiteY10" fmla="*/ 3340587 h 5737424"/>
              <a:gd name="connsiteX11" fmla="*/ 5659975 w 5665859"/>
              <a:gd name="connsiteY11" fmla="*/ 5731361 h 5737424"/>
              <a:gd name="connsiteX12" fmla="*/ 5395420 w 5665859"/>
              <a:gd name="connsiteY12" fmla="*/ 5734176 h 5737424"/>
              <a:gd name="connsiteX13" fmla="*/ 5204349 w 5665859"/>
              <a:gd name="connsiteY13" fmla="*/ 5579497 h 5737424"/>
              <a:gd name="connsiteX14" fmla="*/ 5254141 w 5665859"/>
              <a:gd name="connsiteY14" fmla="*/ 5734819 h 5737424"/>
              <a:gd name="connsiteX15" fmla="*/ 2703155 w 5665859"/>
              <a:gd name="connsiteY15" fmla="*/ 5737424 h 5737424"/>
              <a:gd name="connsiteX16" fmla="*/ 2779147 w 5665859"/>
              <a:gd name="connsiteY16" fmla="*/ 5554936 h 5737424"/>
              <a:gd name="connsiteX17" fmla="*/ 2451601 w 5665859"/>
              <a:gd name="connsiteY17" fmla="*/ 5735045 h 5737424"/>
              <a:gd name="connsiteX18" fmla="*/ 1248028 w 5665859"/>
              <a:gd name="connsiteY18" fmla="*/ 5736991 h 5737424"/>
              <a:gd name="connsiteX19" fmla="*/ 1878670 w 5665859"/>
              <a:gd name="connsiteY19"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672969 w 5305112"/>
              <a:gd name="connsiteY22" fmla="*/ 5727466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954789 w 5305112"/>
              <a:gd name="connsiteY22" fmla="*/ 5733094 h 5737424"/>
              <a:gd name="connsiteX23" fmla="*/ 672969 w 5305112"/>
              <a:gd name="connsiteY23" fmla="*/ 5727466 h 5737424"/>
              <a:gd name="connsiteX24" fmla="*/ 1017860 w 5305112"/>
              <a:gd name="connsiteY24"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1040514 w 5305112"/>
              <a:gd name="connsiteY22" fmla="*/ 5656894 h 5737424"/>
              <a:gd name="connsiteX23" fmla="*/ 954789 w 5305112"/>
              <a:gd name="connsiteY23" fmla="*/ 5733094 h 5737424"/>
              <a:gd name="connsiteX24" fmla="*/ 672969 w 5305112"/>
              <a:gd name="connsiteY24" fmla="*/ 5727466 h 5737424"/>
              <a:gd name="connsiteX25" fmla="*/ 1017860 w 5305112"/>
              <a:gd name="connsiteY25" fmla="*/ 5389320 h 5737424"/>
              <a:gd name="connsiteX0" fmla="*/ 1017860 w 5305112"/>
              <a:gd name="connsiteY0" fmla="*/ 5389320 h 5746512"/>
              <a:gd name="connsiteX1" fmla="*/ 850014 w 5305112"/>
              <a:gd name="connsiteY1" fmla="*/ 4404357 h 5746512"/>
              <a:gd name="connsiteX2" fmla="*/ 664276 w 5305112"/>
              <a:gd name="connsiteY2" fmla="*/ 3951919 h 5746512"/>
              <a:gd name="connsiteX3" fmla="*/ 654751 w 5305112"/>
              <a:gd name="connsiteY3" fmla="*/ 3589969 h 5746512"/>
              <a:gd name="connsiteX4" fmla="*/ 730952 w 5305112"/>
              <a:gd name="connsiteY4" fmla="*/ 2823207 h 5746512"/>
              <a:gd name="connsiteX5" fmla="*/ 909982 w 5305112"/>
              <a:gd name="connsiteY5" fmla="*/ 2023545 h 5746512"/>
              <a:gd name="connsiteX6" fmla="*/ 1503834 w 5305112"/>
              <a:gd name="connsiteY6" fmla="*/ 1513590 h 5746512"/>
              <a:gd name="connsiteX7" fmla="*/ 1996413 w 5305112"/>
              <a:gd name="connsiteY7" fmla="*/ 1453679 h 5746512"/>
              <a:gd name="connsiteX8" fmla="*/ 2622683 w 5305112"/>
              <a:gd name="connsiteY8" fmla="*/ 1179549 h 5746512"/>
              <a:gd name="connsiteX9" fmla="*/ 3789338 w 5305112"/>
              <a:gd name="connsiteY9" fmla="*/ 1846230 h 5746512"/>
              <a:gd name="connsiteX10" fmla="*/ 4863419 w 5305112"/>
              <a:gd name="connsiteY10" fmla="*/ 2401318 h 5746512"/>
              <a:gd name="connsiteX11" fmla="*/ 5305112 w 5305112"/>
              <a:gd name="connsiteY11" fmla="*/ 2188489 h 5746512"/>
              <a:gd name="connsiteX12" fmla="*/ 5293427 w 5305112"/>
              <a:gd name="connsiteY12" fmla="*/ 3174125 h 5746512"/>
              <a:gd name="connsiteX13" fmla="*/ 5154882 w 5305112"/>
              <a:gd name="connsiteY13" fmla="*/ 3326733 h 5746512"/>
              <a:gd name="connsiteX14" fmla="*/ 5300353 w 5305112"/>
              <a:gd name="connsiteY14" fmla="*/ 3340587 h 5746512"/>
              <a:gd name="connsiteX15" fmla="*/ 5299228 w 5305112"/>
              <a:gd name="connsiteY15" fmla="*/ 5731361 h 5746512"/>
              <a:gd name="connsiteX16" fmla="*/ 5034673 w 5305112"/>
              <a:gd name="connsiteY16" fmla="*/ 5734176 h 5746512"/>
              <a:gd name="connsiteX17" fmla="*/ 4843602 w 5305112"/>
              <a:gd name="connsiteY17" fmla="*/ 5579497 h 5746512"/>
              <a:gd name="connsiteX18" fmla="*/ 4893394 w 5305112"/>
              <a:gd name="connsiteY18" fmla="*/ 5734819 h 5746512"/>
              <a:gd name="connsiteX19" fmla="*/ 2342408 w 5305112"/>
              <a:gd name="connsiteY19" fmla="*/ 5737424 h 5746512"/>
              <a:gd name="connsiteX20" fmla="*/ 2418400 w 5305112"/>
              <a:gd name="connsiteY20" fmla="*/ 5554936 h 5746512"/>
              <a:gd name="connsiteX21" fmla="*/ 2090854 w 5305112"/>
              <a:gd name="connsiteY21" fmla="*/ 5735045 h 5746512"/>
              <a:gd name="connsiteX22" fmla="*/ 1030989 w 5305112"/>
              <a:gd name="connsiteY22" fmla="*/ 5733094 h 5746512"/>
              <a:gd name="connsiteX23" fmla="*/ 1040514 w 5305112"/>
              <a:gd name="connsiteY23" fmla="*/ 5656894 h 5746512"/>
              <a:gd name="connsiteX24" fmla="*/ 954789 w 5305112"/>
              <a:gd name="connsiteY24" fmla="*/ 5733094 h 5746512"/>
              <a:gd name="connsiteX25" fmla="*/ 672969 w 5305112"/>
              <a:gd name="connsiteY25" fmla="*/ 5727466 h 5746512"/>
              <a:gd name="connsiteX26" fmla="*/ 1017860 w 5305112"/>
              <a:gd name="connsiteY26" fmla="*/ 5389320 h 574651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342408 w 5305112"/>
              <a:gd name="connsiteY19" fmla="*/ 5737424 h 5739252"/>
              <a:gd name="connsiteX20" fmla="*/ 2090854 w 5305112"/>
              <a:gd name="connsiteY20" fmla="*/ 5735045 h 5739252"/>
              <a:gd name="connsiteX21" fmla="*/ 1030989 w 5305112"/>
              <a:gd name="connsiteY21" fmla="*/ 5733094 h 5739252"/>
              <a:gd name="connsiteX22" fmla="*/ 1040514 w 5305112"/>
              <a:gd name="connsiteY22" fmla="*/ 5656894 h 5739252"/>
              <a:gd name="connsiteX23" fmla="*/ 954789 w 5305112"/>
              <a:gd name="connsiteY23" fmla="*/ 5733094 h 5739252"/>
              <a:gd name="connsiteX24" fmla="*/ 672969 w 5305112"/>
              <a:gd name="connsiteY24" fmla="*/ 5727466 h 5739252"/>
              <a:gd name="connsiteX25" fmla="*/ 1017860 w 5305112"/>
              <a:gd name="connsiteY25" fmla="*/ 5389320 h 573925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090854 w 5305112"/>
              <a:gd name="connsiteY19" fmla="*/ 5735045 h 5739252"/>
              <a:gd name="connsiteX20" fmla="*/ 1030989 w 5305112"/>
              <a:gd name="connsiteY20" fmla="*/ 5733094 h 5739252"/>
              <a:gd name="connsiteX21" fmla="*/ 1040514 w 5305112"/>
              <a:gd name="connsiteY21" fmla="*/ 5656894 h 5739252"/>
              <a:gd name="connsiteX22" fmla="*/ 954789 w 5305112"/>
              <a:gd name="connsiteY22" fmla="*/ 5733094 h 5739252"/>
              <a:gd name="connsiteX23" fmla="*/ 672969 w 5305112"/>
              <a:gd name="connsiteY23" fmla="*/ 5727466 h 5739252"/>
              <a:gd name="connsiteX24" fmla="*/ 1017860 w 5305112"/>
              <a:gd name="connsiteY24" fmla="*/ 5389320 h 5739252"/>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43602 w 5305112"/>
              <a:gd name="connsiteY17" fmla="*/ 5579497 h 5736325"/>
              <a:gd name="connsiteX18" fmla="*/ 4893394 w 5305112"/>
              <a:gd name="connsiteY18" fmla="*/ 5734819 h 5736325"/>
              <a:gd name="connsiteX19" fmla="*/ 1030989 w 5305112"/>
              <a:gd name="connsiteY19" fmla="*/ 5733094 h 5736325"/>
              <a:gd name="connsiteX20" fmla="*/ 1040514 w 5305112"/>
              <a:gd name="connsiteY20" fmla="*/ 5656894 h 5736325"/>
              <a:gd name="connsiteX21" fmla="*/ 954789 w 5305112"/>
              <a:gd name="connsiteY21" fmla="*/ 5733094 h 5736325"/>
              <a:gd name="connsiteX22" fmla="*/ 672969 w 5305112"/>
              <a:gd name="connsiteY22" fmla="*/ 5727466 h 5736325"/>
              <a:gd name="connsiteX23" fmla="*/ 1017860 w 5305112"/>
              <a:gd name="connsiteY23"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93394 w 5305112"/>
              <a:gd name="connsiteY17" fmla="*/ 5734819 h 5736325"/>
              <a:gd name="connsiteX18" fmla="*/ 1030989 w 5305112"/>
              <a:gd name="connsiteY18" fmla="*/ 5733094 h 5736325"/>
              <a:gd name="connsiteX19" fmla="*/ 1040514 w 5305112"/>
              <a:gd name="connsiteY19" fmla="*/ 5656894 h 5736325"/>
              <a:gd name="connsiteX20" fmla="*/ 954789 w 5305112"/>
              <a:gd name="connsiteY20" fmla="*/ 5733094 h 5736325"/>
              <a:gd name="connsiteX21" fmla="*/ 672969 w 5305112"/>
              <a:gd name="connsiteY21" fmla="*/ 5727466 h 5736325"/>
              <a:gd name="connsiteX22" fmla="*/ 1017860 w 5305112"/>
              <a:gd name="connsiteY22"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1030989 w 5305112"/>
              <a:gd name="connsiteY17" fmla="*/ 5733094 h 5736325"/>
              <a:gd name="connsiteX18" fmla="*/ 1040514 w 5305112"/>
              <a:gd name="connsiteY18" fmla="*/ 5656894 h 5736325"/>
              <a:gd name="connsiteX19" fmla="*/ 954789 w 5305112"/>
              <a:gd name="connsiteY19" fmla="*/ 5733094 h 5736325"/>
              <a:gd name="connsiteX20" fmla="*/ 672969 w 5305112"/>
              <a:gd name="connsiteY20" fmla="*/ 5727466 h 5736325"/>
              <a:gd name="connsiteX21" fmla="*/ 1017860 w 5305112"/>
              <a:gd name="connsiteY21" fmla="*/ 5389320 h 5736325"/>
              <a:gd name="connsiteX0" fmla="*/ 1017860 w 5334205"/>
              <a:gd name="connsiteY0" fmla="*/ 5389320 h 5874296"/>
              <a:gd name="connsiteX1" fmla="*/ 850014 w 5334205"/>
              <a:gd name="connsiteY1" fmla="*/ 4404357 h 5874296"/>
              <a:gd name="connsiteX2" fmla="*/ 664276 w 5334205"/>
              <a:gd name="connsiteY2" fmla="*/ 3951919 h 5874296"/>
              <a:gd name="connsiteX3" fmla="*/ 654751 w 5334205"/>
              <a:gd name="connsiteY3" fmla="*/ 3589969 h 5874296"/>
              <a:gd name="connsiteX4" fmla="*/ 730952 w 5334205"/>
              <a:gd name="connsiteY4" fmla="*/ 2823207 h 5874296"/>
              <a:gd name="connsiteX5" fmla="*/ 909982 w 5334205"/>
              <a:gd name="connsiteY5" fmla="*/ 2023545 h 5874296"/>
              <a:gd name="connsiteX6" fmla="*/ 1503834 w 5334205"/>
              <a:gd name="connsiteY6" fmla="*/ 1513590 h 5874296"/>
              <a:gd name="connsiteX7" fmla="*/ 1996413 w 5334205"/>
              <a:gd name="connsiteY7" fmla="*/ 1453679 h 5874296"/>
              <a:gd name="connsiteX8" fmla="*/ 2622683 w 5334205"/>
              <a:gd name="connsiteY8" fmla="*/ 1179549 h 5874296"/>
              <a:gd name="connsiteX9" fmla="*/ 3789338 w 5334205"/>
              <a:gd name="connsiteY9" fmla="*/ 1846230 h 5874296"/>
              <a:gd name="connsiteX10" fmla="*/ 4863419 w 5334205"/>
              <a:gd name="connsiteY10" fmla="*/ 2401318 h 5874296"/>
              <a:gd name="connsiteX11" fmla="*/ 5305112 w 5334205"/>
              <a:gd name="connsiteY11" fmla="*/ 2188489 h 5874296"/>
              <a:gd name="connsiteX12" fmla="*/ 5293427 w 5334205"/>
              <a:gd name="connsiteY12" fmla="*/ 3174125 h 5874296"/>
              <a:gd name="connsiteX13" fmla="*/ 5154882 w 5334205"/>
              <a:gd name="connsiteY13" fmla="*/ 3326733 h 5874296"/>
              <a:gd name="connsiteX14" fmla="*/ 5300353 w 5334205"/>
              <a:gd name="connsiteY14" fmla="*/ 3340587 h 5874296"/>
              <a:gd name="connsiteX15" fmla="*/ 5299228 w 5334205"/>
              <a:gd name="connsiteY15" fmla="*/ 5731361 h 5874296"/>
              <a:gd name="connsiteX16" fmla="*/ 5050539 w 5334205"/>
              <a:gd name="connsiteY16" fmla="*/ 5566408 h 5874296"/>
              <a:gd name="connsiteX17" fmla="*/ 5034673 w 5334205"/>
              <a:gd name="connsiteY17" fmla="*/ 5734176 h 5874296"/>
              <a:gd name="connsiteX18" fmla="*/ 1030989 w 5334205"/>
              <a:gd name="connsiteY18" fmla="*/ 5733094 h 5874296"/>
              <a:gd name="connsiteX19" fmla="*/ 1040514 w 5334205"/>
              <a:gd name="connsiteY19" fmla="*/ 5656894 h 5874296"/>
              <a:gd name="connsiteX20" fmla="*/ 954789 w 5334205"/>
              <a:gd name="connsiteY20" fmla="*/ 5733094 h 5874296"/>
              <a:gd name="connsiteX21" fmla="*/ 672969 w 5334205"/>
              <a:gd name="connsiteY21" fmla="*/ 5727466 h 5874296"/>
              <a:gd name="connsiteX22" fmla="*/ 1017860 w 5334205"/>
              <a:gd name="connsiteY22" fmla="*/ 5389320 h 5874296"/>
              <a:gd name="connsiteX0" fmla="*/ 1017860 w 5305112"/>
              <a:gd name="connsiteY0" fmla="*/ 5389320 h 5874296"/>
              <a:gd name="connsiteX1" fmla="*/ 850014 w 5305112"/>
              <a:gd name="connsiteY1" fmla="*/ 4404357 h 5874296"/>
              <a:gd name="connsiteX2" fmla="*/ 664276 w 5305112"/>
              <a:gd name="connsiteY2" fmla="*/ 3951919 h 5874296"/>
              <a:gd name="connsiteX3" fmla="*/ 654751 w 5305112"/>
              <a:gd name="connsiteY3" fmla="*/ 3589969 h 5874296"/>
              <a:gd name="connsiteX4" fmla="*/ 730952 w 5305112"/>
              <a:gd name="connsiteY4" fmla="*/ 2823207 h 5874296"/>
              <a:gd name="connsiteX5" fmla="*/ 909982 w 5305112"/>
              <a:gd name="connsiteY5" fmla="*/ 2023545 h 5874296"/>
              <a:gd name="connsiteX6" fmla="*/ 1503834 w 5305112"/>
              <a:gd name="connsiteY6" fmla="*/ 1513590 h 5874296"/>
              <a:gd name="connsiteX7" fmla="*/ 1996413 w 5305112"/>
              <a:gd name="connsiteY7" fmla="*/ 1453679 h 5874296"/>
              <a:gd name="connsiteX8" fmla="*/ 2622683 w 5305112"/>
              <a:gd name="connsiteY8" fmla="*/ 1179549 h 5874296"/>
              <a:gd name="connsiteX9" fmla="*/ 3789338 w 5305112"/>
              <a:gd name="connsiteY9" fmla="*/ 1846230 h 5874296"/>
              <a:gd name="connsiteX10" fmla="*/ 4863419 w 5305112"/>
              <a:gd name="connsiteY10" fmla="*/ 2401318 h 5874296"/>
              <a:gd name="connsiteX11" fmla="*/ 5305112 w 5305112"/>
              <a:gd name="connsiteY11" fmla="*/ 2188489 h 5874296"/>
              <a:gd name="connsiteX12" fmla="*/ 5293427 w 5305112"/>
              <a:gd name="connsiteY12" fmla="*/ 3174125 h 5874296"/>
              <a:gd name="connsiteX13" fmla="*/ 5154882 w 5305112"/>
              <a:gd name="connsiteY13" fmla="*/ 3326733 h 5874296"/>
              <a:gd name="connsiteX14" fmla="*/ 5300353 w 5305112"/>
              <a:gd name="connsiteY14" fmla="*/ 3340587 h 5874296"/>
              <a:gd name="connsiteX15" fmla="*/ 5299228 w 5305112"/>
              <a:gd name="connsiteY15" fmla="*/ 5731361 h 5874296"/>
              <a:gd name="connsiteX16" fmla="*/ 5050539 w 5305112"/>
              <a:gd name="connsiteY16" fmla="*/ 5566408 h 5874296"/>
              <a:gd name="connsiteX17" fmla="*/ 5034673 w 5305112"/>
              <a:gd name="connsiteY17" fmla="*/ 5734176 h 5874296"/>
              <a:gd name="connsiteX18" fmla="*/ 1030989 w 5305112"/>
              <a:gd name="connsiteY18" fmla="*/ 5733094 h 5874296"/>
              <a:gd name="connsiteX19" fmla="*/ 1040514 w 5305112"/>
              <a:gd name="connsiteY19" fmla="*/ 5656894 h 5874296"/>
              <a:gd name="connsiteX20" fmla="*/ 954789 w 5305112"/>
              <a:gd name="connsiteY20" fmla="*/ 5733094 h 5874296"/>
              <a:gd name="connsiteX21" fmla="*/ 672969 w 5305112"/>
              <a:gd name="connsiteY21" fmla="*/ 5727466 h 5874296"/>
              <a:gd name="connsiteX22" fmla="*/ 1017860 w 5305112"/>
              <a:gd name="connsiteY22" fmla="*/ 5389320 h 5874296"/>
              <a:gd name="connsiteX0" fmla="*/ 1017860 w 5305112"/>
              <a:gd name="connsiteY0" fmla="*/ 5389320 h 5919911"/>
              <a:gd name="connsiteX1" fmla="*/ 850014 w 5305112"/>
              <a:gd name="connsiteY1" fmla="*/ 4404357 h 5919911"/>
              <a:gd name="connsiteX2" fmla="*/ 664276 w 5305112"/>
              <a:gd name="connsiteY2" fmla="*/ 3951919 h 5919911"/>
              <a:gd name="connsiteX3" fmla="*/ 654751 w 5305112"/>
              <a:gd name="connsiteY3" fmla="*/ 3589969 h 5919911"/>
              <a:gd name="connsiteX4" fmla="*/ 730952 w 5305112"/>
              <a:gd name="connsiteY4" fmla="*/ 2823207 h 5919911"/>
              <a:gd name="connsiteX5" fmla="*/ 909982 w 5305112"/>
              <a:gd name="connsiteY5" fmla="*/ 2023545 h 5919911"/>
              <a:gd name="connsiteX6" fmla="*/ 1503834 w 5305112"/>
              <a:gd name="connsiteY6" fmla="*/ 1513590 h 5919911"/>
              <a:gd name="connsiteX7" fmla="*/ 1996413 w 5305112"/>
              <a:gd name="connsiteY7" fmla="*/ 1453679 h 5919911"/>
              <a:gd name="connsiteX8" fmla="*/ 2622683 w 5305112"/>
              <a:gd name="connsiteY8" fmla="*/ 1179549 h 5919911"/>
              <a:gd name="connsiteX9" fmla="*/ 3789338 w 5305112"/>
              <a:gd name="connsiteY9" fmla="*/ 1846230 h 5919911"/>
              <a:gd name="connsiteX10" fmla="*/ 4863419 w 5305112"/>
              <a:gd name="connsiteY10" fmla="*/ 2401318 h 5919911"/>
              <a:gd name="connsiteX11" fmla="*/ 5305112 w 5305112"/>
              <a:gd name="connsiteY11" fmla="*/ 2188489 h 5919911"/>
              <a:gd name="connsiteX12" fmla="*/ 5293427 w 5305112"/>
              <a:gd name="connsiteY12" fmla="*/ 3174125 h 5919911"/>
              <a:gd name="connsiteX13" fmla="*/ 5154882 w 5305112"/>
              <a:gd name="connsiteY13" fmla="*/ 3326733 h 5919911"/>
              <a:gd name="connsiteX14" fmla="*/ 5300353 w 5305112"/>
              <a:gd name="connsiteY14" fmla="*/ 3340587 h 5919911"/>
              <a:gd name="connsiteX15" fmla="*/ 5299228 w 5305112"/>
              <a:gd name="connsiteY15" fmla="*/ 5731361 h 5919911"/>
              <a:gd name="connsiteX16" fmla="*/ 5221989 w 5305112"/>
              <a:gd name="connsiteY16" fmla="*/ 5733094 h 5919911"/>
              <a:gd name="connsiteX17" fmla="*/ 5050539 w 5305112"/>
              <a:gd name="connsiteY17" fmla="*/ 5566408 h 5919911"/>
              <a:gd name="connsiteX18" fmla="*/ 5034673 w 5305112"/>
              <a:gd name="connsiteY18" fmla="*/ 5734176 h 5919911"/>
              <a:gd name="connsiteX19" fmla="*/ 1030989 w 5305112"/>
              <a:gd name="connsiteY19" fmla="*/ 5733094 h 5919911"/>
              <a:gd name="connsiteX20" fmla="*/ 1040514 w 5305112"/>
              <a:gd name="connsiteY20" fmla="*/ 5656894 h 5919911"/>
              <a:gd name="connsiteX21" fmla="*/ 954789 w 5305112"/>
              <a:gd name="connsiteY21" fmla="*/ 5733094 h 5919911"/>
              <a:gd name="connsiteX22" fmla="*/ 672969 w 5305112"/>
              <a:gd name="connsiteY22" fmla="*/ 5727466 h 5919911"/>
              <a:gd name="connsiteX23" fmla="*/ 1017860 w 5305112"/>
              <a:gd name="connsiteY23" fmla="*/ 5389320 h 5919911"/>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1989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6751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112451 w 5305112"/>
              <a:gd name="connsiteY16" fmla="*/ 5690231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8045"/>
              <a:gd name="connsiteX1" fmla="*/ 850014 w 5305112"/>
              <a:gd name="connsiteY1" fmla="*/ 4404357 h 5738045"/>
              <a:gd name="connsiteX2" fmla="*/ 664276 w 5305112"/>
              <a:gd name="connsiteY2" fmla="*/ 3951919 h 5738045"/>
              <a:gd name="connsiteX3" fmla="*/ 654751 w 5305112"/>
              <a:gd name="connsiteY3" fmla="*/ 3589969 h 5738045"/>
              <a:gd name="connsiteX4" fmla="*/ 730952 w 5305112"/>
              <a:gd name="connsiteY4" fmla="*/ 2823207 h 5738045"/>
              <a:gd name="connsiteX5" fmla="*/ 909982 w 5305112"/>
              <a:gd name="connsiteY5" fmla="*/ 2023545 h 5738045"/>
              <a:gd name="connsiteX6" fmla="*/ 1503834 w 5305112"/>
              <a:gd name="connsiteY6" fmla="*/ 1513590 h 5738045"/>
              <a:gd name="connsiteX7" fmla="*/ 1996413 w 5305112"/>
              <a:gd name="connsiteY7" fmla="*/ 1453679 h 5738045"/>
              <a:gd name="connsiteX8" fmla="*/ 2622683 w 5305112"/>
              <a:gd name="connsiteY8" fmla="*/ 1179549 h 5738045"/>
              <a:gd name="connsiteX9" fmla="*/ 3789338 w 5305112"/>
              <a:gd name="connsiteY9" fmla="*/ 1846230 h 5738045"/>
              <a:gd name="connsiteX10" fmla="*/ 4863419 w 5305112"/>
              <a:gd name="connsiteY10" fmla="*/ 2401318 h 5738045"/>
              <a:gd name="connsiteX11" fmla="*/ 5305112 w 5305112"/>
              <a:gd name="connsiteY11" fmla="*/ 2188489 h 5738045"/>
              <a:gd name="connsiteX12" fmla="*/ 5293427 w 5305112"/>
              <a:gd name="connsiteY12" fmla="*/ 3174125 h 5738045"/>
              <a:gd name="connsiteX13" fmla="*/ 5154882 w 5305112"/>
              <a:gd name="connsiteY13" fmla="*/ 3326733 h 5738045"/>
              <a:gd name="connsiteX14" fmla="*/ 5300353 w 5305112"/>
              <a:gd name="connsiteY14" fmla="*/ 3340587 h 5738045"/>
              <a:gd name="connsiteX15" fmla="*/ 5299228 w 5305112"/>
              <a:gd name="connsiteY15" fmla="*/ 5731361 h 5738045"/>
              <a:gd name="connsiteX16" fmla="*/ 5217226 w 5305112"/>
              <a:gd name="connsiteY16" fmla="*/ 5723568 h 5738045"/>
              <a:gd name="connsiteX17" fmla="*/ 5050539 w 5305112"/>
              <a:gd name="connsiteY17" fmla="*/ 5566408 h 5738045"/>
              <a:gd name="connsiteX18" fmla="*/ 5034673 w 5305112"/>
              <a:gd name="connsiteY18" fmla="*/ 5734176 h 5738045"/>
              <a:gd name="connsiteX19" fmla="*/ 1030989 w 5305112"/>
              <a:gd name="connsiteY19" fmla="*/ 5733094 h 5738045"/>
              <a:gd name="connsiteX20" fmla="*/ 1040514 w 5305112"/>
              <a:gd name="connsiteY20" fmla="*/ 5656894 h 5738045"/>
              <a:gd name="connsiteX21" fmla="*/ 954789 w 5305112"/>
              <a:gd name="connsiteY21" fmla="*/ 5733094 h 5738045"/>
              <a:gd name="connsiteX22" fmla="*/ 672969 w 5305112"/>
              <a:gd name="connsiteY22" fmla="*/ 5727466 h 5738045"/>
              <a:gd name="connsiteX23" fmla="*/ 1017860 w 5305112"/>
              <a:gd name="connsiteY23" fmla="*/ 5389320 h 5738045"/>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21039"/>
              <a:gd name="connsiteY0" fmla="*/ 5389320 h 5745026"/>
              <a:gd name="connsiteX1" fmla="*/ 850014 w 5321039"/>
              <a:gd name="connsiteY1" fmla="*/ 4404357 h 5745026"/>
              <a:gd name="connsiteX2" fmla="*/ 664276 w 5321039"/>
              <a:gd name="connsiteY2" fmla="*/ 3951919 h 5745026"/>
              <a:gd name="connsiteX3" fmla="*/ 654751 w 5321039"/>
              <a:gd name="connsiteY3" fmla="*/ 3589969 h 5745026"/>
              <a:gd name="connsiteX4" fmla="*/ 730952 w 5321039"/>
              <a:gd name="connsiteY4" fmla="*/ 2823207 h 5745026"/>
              <a:gd name="connsiteX5" fmla="*/ 909982 w 5321039"/>
              <a:gd name="connsiteY5" fmla="*/ 2023545 h 5745026"/>
              <a:gd name="connsiteX6" fmla="*/ 1503834 w 5321039"/>
              <a:gd name="connsiteY6" fmla="*/ 1513590 h 5745026"/>
              <a:gd name="connsiteX7" fmla="*/ 1996413 w 5321039"/>
              <a:gd name="connsiteY7" fmla="*/ 1453679 h 5745026"/>
              <a:gd name="connsiteX8" fmla="*/ 2622683 w 5321039"/>
              <a:gd name="connsiteY8" fmla="*/ 1179549 h 5745026"/>
              <a:gd name="connsiteX9" fmla="*/ 3789338 w 5321039"/>
              <a:gd name="connsiteY9" fmla="*/ 1846230 h 5745026"/>
              <a:gd name="connsiteX10" fmla="*/ 4863419 w 5321039"/>
              <a:gd name="connsiteY10" fmla="*/ 2401318 h 5745026"/>
              <a:gd name="connsiteX11" fmla="*/ 5305112 w 5321039"/>
              <a:gd name="connsiteY11" fmla="*/ 2188489 h 5745026"/>
              <a:gd name="connsiteX12" fmla="*/ 5293427 w 5321039"/>
              <a:gd name="connsiteY12" fmla="*/ 3174125 h 5745026"/>
              <a:gd name="connsiteX13" fmla="*/ 5154882 w 5321039"/>
              <a:gd name="connsiteY13" fmla="*/ 3326733 h 5745026"/>
              <a:gd name="connsiteX14" fmla="*/ 5300353 w 5321039"/>
              <a:gd name="connsiteY14" fmla="*/ 3340587 h 5745026"/>
              <a:gd name="connsiteX15" fmla="*/ 5298189 w 5321039"/>
              <a:gd name="connsiteY15" fmla="*/ 5542594 h 5745026"/>
              <a:gd name="connsiteX16" fmla="*/ 5298189 w 5321039"/>
              <a:gd name="connsiteY16" fmla="*/ 5633082 h 5745026"/>
              <a:gd name="connsiteX17" fmla="*/ 5002914 w 5321039"/>
              <a:gd name="connsiteY17" fmla="*/ 5399719 h 5745026"/>
              <a:gd name="connsiteX18" fmla="*/ 5299228 w 5321039"/>
              <a:gd name="connsiteY18" fmla="*/ 5731361 h 5745026"/>
              <a:gd name="connsiteX19" fmla="*/ 5217226 w 5321039"/>
              <a:gd name="connsiteY19" fmla="*/ 5723568 h 5745026"/>
              <a:gd name="connsiteX20" fmla="*/ 5050539 w 5321039"/>
              <a:gd name="connsiteY20" fmla="*/ 5566408 h 5745026"/>
              <a:gd name="connsiteX21" fmla="*/ 5172785 w 5321039"/>
              <a:gd name="connsiteY21" fmla="*/ 5729413 h 5745026"/>
              <a:gd name="connsiteX22" fmla="*/ 1030989 w 5321039"/>
              <a:gd name="connsiteY22" fmla="*/ 5733094 h 5745026"/>
              <a:gd name="connsiteX23" fmla="*/ 1040514 w 5321039"/>
              <a:gd name="connsiteY23" fmla="*/ 5656894 h 5745026"/>
              <a:gd name="connsiteX24" fmla="*/ 954789 w 5321039"/>
              <a:gd name="connsiteY24" fmla="*/ 5733094 h 5745026"/>
              <a:gd name="connsiteX25" fmla="*/ 672969 w 5321039"/>
              <a:gd name="connsiteY25" fmla="*/ 5727466 h 5745026"/>
              <a:gd name="connsiteX26" fmla="*/ 1017860 w 5321039"/>
              <a:gd name="connsiteY26" fmla="*/ 5389320 h 5745026"/>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0353 w 5324538"/>
              <a:gd name="connsiteY13" fmla="*/ 3340587 h 5733094"/>
              <a:gd name="connsiteX14" fmla="*/ 5302950 w 5324538"/>
              <a:gd name="connsiteY14" fmla="*/ 5390194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2950 w 5324538"/>
              <a:gd name="connsiteY13" fmla="*/ 5390194 h 5733094"/>
              <a:gd name="connsiteX14" fmla="*/ 5055300 w 5324538"/>
              <a:gd name="connsiteY14" fmla="*/ 5313994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48125"/>
              <a:gd name="connsiteY0" fmla="*/ 5389320 h 5733094"/>
              <a:gd name="connsiteX1" fmla="*/ 850014 w 5348125"/>
              <a:gd name="connsiteY1" fmla="*/ 4404357 h 5733094"/>
              <a:gd name="connsiteX2" fmla="*/ 664276 w 5348125"/>
              <a:gd name="connsiteY2" fmla="*/ 3951919 h 5733094"/>
              <a:gd name="connsiteX3" fmla="*/ 654751 w 5348125"/>
              <a:gd name="connsiteY3" fmla="*/ 3589969 h 5733094"/>
              <a:gd name="connsiteX4" fmla="*/ 730952 w 5348125"/>
              <a:gd name="connsiteY4" fmla="*/ 2823207 h 5733094"/>
              <a:gd name="connsiteX5" fmla="*/ 909982 w 5348125"/>
              <a:gd name="connsiteY5" fmla="*/ 2023545 h 5733094"/>
              <a:gd name="connsiteX6" fmla="*/ 1503834 w 5348125"/>
              <a:gd name="connsiteY6" fmla="*/ 1513590 h 5733094"/>
              <a:gd name="connsiteX7" fmla="*/ 1996413 w 5348125"/>
              <a:gd name="connsiteY7" fmla="*/ 1453679 h 5733094"/>
              <a:gd name="connsiteX8" fmla="*/ 2622683 w 5348125"/>
              <a:gd name="connsiteY8" fmla="*/ 1179549 h 5733094"/>
              <a:gd name="connsiteX9" fmla="*/ 3789338 w 5348125"/>
              <a:gd name="connsiteY9" fmla="*/ 1846230 h 5733094"/>
              <a:gd name="connsiteX10" fmla="*/ 4863419 w 5348125"/>
              <a:gd name="connsiteY10" fmla="*/ 2401318 h 5733094"/>
              <a:gd name="connsiteX11" fmla="*/ 5305112 w 5348125"/>
              <a:gd name="connsiteY11" fmla="*/ 2188489 h 5733094"/>
              <a:gd name="connsiteX12" fmla="*/ 5302950 w 5348125"/>
              <a:gd name="connsiteY12" fmla="*/ 5390194 h 5733094"/>
              <a:gd name="connsiteX13" fmla="*/ 5055300 w 5348125"/>
              <a:gd name="connsiteY13" fmla="*/ 5313994 h 5733094"/>
              <a:gd name="connsiteX14" fmla="*/ 5298189 w 5348125"/>
              <a:gd name="connsiteY14" fmla="*/ 5542594 h 5733094"/>
              <a:gd name="connsiteX15" fmla="*/ 5298189 w 5348125"/>
              <a:gd name="connsiteY15" fmla="*/ 5633082 h 5733094"/>
              <a:gd name="connsiteX16" fmla="*/ 5002914 w 5348125"/>
              <a:gd name="connsiteY16" fmla="*/ 5399719 h 5733094"/>
              <a:gd name="connsiteX17" fmla="*/ 5299228 w 5348125"/>
              <a:gd name="connsiteY17" fmla="*/ 5731361 h 5733094"/>
              <a:gd name="connsiteX18" fmla="*/ 5217226 w 5348125"/>
              <a:gd name="connsiteY18" fmla="*/ 5723568 h 5733094"/>
              <a:gd name="connsiteX19" fmla="*/ 5050539 w 5348125"/>
              <a:gd name="connsiteY19" fmla="*/ 5566408 h 5733094"/>
              <a:gd name="connsiteX20" fmla="*/ 5172785 w 5348125"/>
              <a:gd name="connsiteY20" fmla="*/ 5729413 h 5733094"/>
              <a:gd name="connsiteX21" fmla="*/ 1030989 w 5348125"/>
              <a:gd name="connsiteY21" fmla="*/ 5733094 h 5733094"/>
              <a:gd name="connsiteX22" fmla="*/ 1040514 w 5348125"/>
              <a:gd name="connsiteY22" fmla="*/ 5656894 h 5733094"/>
              <a:gd name="connsiteX23" fmla="*/ 954789 w 5348125"/>
              <a:gd name="connsiteY23" fmla="*/ 5733094 h 5733094"/>
              <a:gd name="connsiteX24" fmla="*/ 672969 w 5348125"/>
              <a:gd name="connsiteY24" fmla="*/ 5727466 h 5733094"/>
              <a:gd name="connsiteX25" fmla="*/ 1017860 w 5348125"/>
              <a:gd name="connsiteY25"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302950 w 5324538"/>
              <a:gd name="connsiteY12" fmla="*/ 5390194 h 5733094"/>
              <a:gd name="connsiteX13" fmla="*/ 5055300 w 5324538"/>
              <a:gd name="connsiteY13" fmla="*/ 5313994 h 5733094"/>
              <a:gd name="connsiteX14" fmla="*/ 5298189 w 5324538"/>
              <a:gd name="connsiteY14" fmla="*/ 5542594 h 5733094"/>
              <a:gd name="connsiteX15" fmla="*/ 5298189 w 5324538"/>
              <a:gd name="connsiteY15" fmla="*/ 5633082 h 5733094"/>
              <a:gd name="connsiteX16" fmla="*/ 5002914 w 5324538"/>
              <a:gd name="connsiteY16" fmla="*/ 5399719 h 5733094"/>
              <a:gd name="connsiteX17" fmla="*/ 5299228 w 5324538"/>
              <a:gd name="connsiteY17" fmla="*/ 5731361 h 5733094"/>
              <a:gd name="connsiteX18" fmla="*/ 5217226 w 5324538"/>
              <a:gd name="connsiteY18" fmla="*/ 5723568 h 5733094"/>
              <a:gd name="connsiteX19" fmla="*/ 5050539 w 5324538"/>
              <a:gd name="connsiteY19" fmla="*/ 5566408 h 5733094"/>
              <a:gd name="connsiteX20" fmla="*/ 5172785 w 5324538"/>
              <a:gd name="connsiteY20" fmla="*/ 5729413 h 5733094"/>
              <a:gd name="connsiteX21" fmla="*/ 1030989 w 5324538"/>
              <a:gd name="connsiteY21" fmla="*/ 5733094 h 5733094"/>
              <a:gd name="connsiteX22" fmla="*/ 1040514 w 5324538"/>
              <a:gd name="connsiteY22" fmla="*/ 5656894 h 5733094"/>
              <a:gd name="connsiteX23" fmla="*/ 954789 w 5324538"/>
              <a:gd name="connsiteY23" fmla="*/ 5733094 h 5733094"/>
              <a:gd name="connsiteX24" fmla="*/ 672969 w 5324538"/>
              <a:gd name="connsiteY24" fmla="*/ 5727466 h 5733094"/>
              <a:gd name="connsiteX25" fmla="*/ 1017860 w 5324538"/>
              <a:gd name="connsiteY25" fmla="*/ 5389320 h 5733094"/>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863419 w 5324538"/>
              <a:gd name="connsiteY10" fmla="*/ 2715706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49144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0350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06511"/>
              <a:gd name="connsiteY0" fmla="*/ 5703708 h 6047482"/>
              <a:gd name="connsiteX1" fmla="*/ 850014 w 5306511"/>
              <a:gd name="connsiteY1" fmla="*/ 4718745 h 6047482"/>
              <a:gd name="connsiteX2" fmla="*/ 664276 w 5306511"/>
              <a:gd name="connsiteY2" fmla="*/ 4266307 h 6047482"/>
              <a:gd name="connsiteX3" fmla="*/ 654751 w 5306511"/>
              <a:gd name="connsiteY3" fmla="*/ 3904357 h 6047482"/>
              <a:gd name="connsiteX4" fmla="*/ 730952 w 5306511"/>
              <a:gd name="connsiteY4" fmla="*/ 3137595 h 6047482"/>
              <a:gd name="connsiteX5" fmla="*/ 909982 w 5306511"/>
              <a:gd name="connsiteY5" fmla="*/ 2337933 h 6047482"/>
              <a:gd name="connsiteX6" fmla="*/ 1503834 w 5306511"/>
              <a:gd name="connsiteY6" fmla="*/ 1827978 h 6047482"/>
              <a:gd name="connsiteX7" fmla="*/ 1996413 w 5306511"/>
              <a:gd name="connsiteY7" fmla="*/ 1768067 h 6047482"/>
              <a:gd name="connsiteX8" fmla="*/ 2622683 w 5306511"/>
              <a:gd name="connsiteY8" fmla="*/ 1493937 h 6047482"/>
              <a:gd name="connsiteX9" fmla="*/ 3741713 w 5306511"/>
              <a:gd name="connsiteY9" fmla="*/ 1446243 h 6047482"/>
              <a:gd name="connsiteX10" fmla="*/ 4953907 w 5306511"/>
              <a:gd name="connsiteY10" fmla="*/ 1563181 h 6047482"/>
              <a:gd name="connsiteX11" fmla="*/ 5300350 w 5306511"/>
              <a:gd name="connsiteY11" fmla="*/ 1336065 h 6047482"/>
              <a:gd name="connsiteX12" fmla="*/ 5302950 w 5306511"/>
              <a:gd name="connsiteY12" fmla="*/ 5704582 h 6047482"/>
              <a:gd name="connsiteX13" fmla="*/ 5055300 w 5306511"/>
              <a:gd name="connsiteY13" fmla="*/ 5628382 h 6047482"/>
              <a:gd name="connsiteX14" fmla="*/ 5298189 w 5306511"/>
              <a:gd name="connsiteY14" fmla="*/ 5856982 h 6047482"/>
              <a:gd name="connsiteX15" fmla="*/ 5298189 w 5306511"/>
              <a:gd name="connsiteY15" fmla="*/ 5947470 h 6047482"/>
              <a:gd name="connsiteX16" fmla="*/ 5002914 w 5306511"/>
              <a:gd name="connsiteY16" fmla="*/ 5714107 h 6047482"/>
              <a:gd name="connsiteX17" fmla="*/ 5299228 w 5306511"/>
              <a:gd name="connsiteY17" fmla="*/ 6045749 h 6047482"/>
              <a:gd name="connsiteX18" fmla="*/ 5217226 w 5306511"/>
              <a:gd name="connsiteY18" fmla="*/ 6037956 h 6047482"/>
              <a:gd name="connsiteX19" fmla="*/ 5050539 w 5306511"/>
              <a:gd name="connsiteY19" fmla="*/ 5880796 h 6047482"/>
              <a:gd name="connsiteX20" fmla="*/ 5172785 w 5306511"/>
              <a:gd name="connsiteY20" fmla="*/ 6043801 h 6047482"/>
              <a:gd name="connsiteX21" fmla="*/ 1030989 w 5306511"/>
              <a:gd name="connsiteY21" fmla="*/ 6047482 h 6047482"/>
              <a:gd name="connsiteX22" fmla="*/ 1040514 w 5306511"/>
              <a:gd name="connsiteY22" fmla="*/ 5971282 h 6047482"/>
              <a:gd name="connsiteX23" fmla="*/ 954789 w 5306511"/>
              <a:gd name="connsiteY23" fmla="*/ 6047482 h 6047482"/>
              <a:gd name="connsiteX24" fmla="*/ 672969 w 5306511"/>
              <a:gd name="connsiteY24" fmla="*/ 6041854 h 6047482"/>
              <a:gd name="connsiteX25" fmla="*/ 1017860 w 5306511"/>
              <a:gd name="connsiteY25" fmla="*/ 5703708 h 6047482"/>
              <a:gd name="connsiteX0" fmla="*/ 1017860 w 5303401"/>
              <a:gd name="connsiteY0" fmla="*/ 5703708 h 6047482"/>
              <a:gd name="connsiteX1" fmla="*/ 850014 w 5303401"/>
              <a:gd name="connsiteY1" fmla="*/ 4718745 h 6047482"/>
              <a:gd name="connsiteX2" fmla="*/ 664276 w 5303401"/>
              <a:gd name="connsiteY2" fmla="*/ 4266307 h 6047482"/>
              <a:gd name="connsiteX3" fmla="*/ 654751 w 5303401"/>
              <a:gd name="connsiteY3" fmla="*/ 3904357 h 6047482"/>
              <a:gd name="connsiteX4" fmla="*/ 730952 w 5303401"/>
              <a:gd name="connsiteY4" fmla="*/ 3137595 h 6047482"/>
              <a:gd name="connsiteX5" fmla="*/ 909982 w 5303401"/>
              <a:gd name="connsiteY5" fmla="*/ 2337933 h 6047482"/>
              <a:gd name="connsiteX6" fmla="*/ 1503834 w 5303401"/>
              <a:gd name="connsiteY6" fmla="*/ 1827978 h 6047482"/>
              <a:gd name="connsiteX7" fmla="*/ 1996413 w 5303401"/>
              <a:gd name="connsiteY7" fmla="*/ 1768067 h 6047482"/>
              <a:gd name="connsiteX8" fmla="*/ 2622683 w 5303401"/>
              <a:gd name="connsiteY8" fmla="*/ 1493937 h 6047482"/>
              <a:gd name="connsiteX9" fmla="*/ 3741713 w 5303401"/>
              <a:gd name="connsiteY9" fmla="*/ 1446243 h 6047482"/>
              <a:gd name="connsiteX10" fmla="*/ 4953907 w 5303401"/>
              <a:gd name="connsiteY10" fmla="*/ 1563181 h 6047482"/>
              <a:gd name="connsiteX11" fmla="*/ 5300350 w 5303401"/>
              <a:gd name="connsiteY11" fmla="*/ 1336065 h 6047482"/>
              <a:gd name="connsiteX12" fmla="*/ 5302950 w 5303401"/>
              <a:gd name="connsiteY12" fmla="*/ 5704582 h 6047482"/>
              <a:gd name="connsiteX13" fmla="*/ 5055300 w 5303401"/>
              <a:gd name="connsiteY13" fmla="*/ 5628382 h 6047482"/>
              <a:gd name="connsiteX14" fmla="*/ 5298189 w 5303401"/>
              <a:gd name="connsiteY14" fmla="*/ 5856982 h 6047482"/>
              <a:gd name="connsiteX15" fmla="*/ 5298189 w 5303401"/>
              <a:gd name="connsiteY15" fmla="*/ 5947470 h 6047482"/>
              <a:gd name="connsiteX16" fmla="*/ 5002914 w 5303401"/>
              <a:gd name="connsiteY16" fmla="*/ 5714107 h 6047482"/>
              <a:gd name="connsiteX17" fmla="*/ 5299228 w 5303401"/>
              <a:gd name="connsiteY17" fmla="*/ 6045749 h 6047482"/>
              <a:gd name="connsiteX18" fmla="*/ 5217226 w 5303401"/>
              <a:gd name="connsiteY18" fmla="*/ 6037956 h 6047482"/>
              <a:gd name="connsiteX19" fmla="*/ 5050539 w 5303401"/>
              <a:gd name="connsiteY19" fmla="*/ 5880796 h 6047482"/>
              <a:gd name="connsiteX20" fmla="*/ 5172785 w 5303401"/>
              <a:gd name="connsiteY20" fmla="*/ 6043801 h 6047482"/>
              <a:gd name="connsiteX21" fmla="*/ 1030989 w 5303401"/>
              <a:gd name="connsiteY21" fmla="*/ 6047482 h 6047482"/>
              <a:gd name="connsiteX22" fmla="*/ 1040514 w 5303401"/>
              <a:gd name="connsiteY22" fmla="*/ 5971282 h 6047482"/>
              <a:gd name="connsiteX23" fmla="*/ 954789 w 5303401"/>
              <a:gd name="connsiteY23" fmla="*/ 6047482 h 6047482"/>
              <a:gd name="connsiteX24" fmla="*/ 672969 w 5303401"/>
              <a:gd name="connsiteY24" fmla="*/ 6041854 h 6047482"/>
              <a:gd name="connsiteX25" fmla="*/ 1017860 w 5303401"/>
              <a:gd name="connsiteY25" fmla="*/ 5703708 h 6047482"/>
              <a:gd name="connsiteX0" fmla="*/ 1017860 w 5307895"/>
              <a:gd name="connsiteY0" fmla="*/ 5703708 h 6047482"/>
              <a:gd name="connsiteX1" fmla="*/ 850014 w 5307895"/>
              <a:gd name="connsiteY1" fmla="*/ 4718745 h 6047482"/>
              <a:gd name="connsiteX2" fmla="*/ 664276 w 5307895"/>
              <a:gd name="connsiteY2" fmla="*/ 4266307 h 6047482"/>
              <a:gd name="connsiteX3" fmla="*/ 654751 w 5307895"/>
              <a:gd name="connsiteY3" fmla="*/ 3904357 h 6047482"/>
              <a:gd name="connsiteX4" fmla="*/ 730952 w 5307895"/>
              <a:gd name="connsiteY4" fmla="*/ 3137595 h 6047482"/>
              <a:gd name="connsiteX5" fmla="*/ 909982 w 5307895"/>
              <a:gd name="connsiteY5" fmla="*/ 2337933 h 6047482"/>
              <a:gd name="connsiteX6" fmla="*/ 1503834 w 5307895"/>
              <a:gd name="connsiteY6" fmla="*/ 1827978 h 6047482"/>
              <a:gd name="connsiteX7" fmla="*/ 1996413 w 5307895"/>
              <a:gd name="connsiteY7" fmla="*/ 1768067 h 6047482"/>
              <a:gd name="connsiteX8" fmla="*/ 2622683 w 5307895"/>
              <a:gd name="connsiteY8" fmla="*/ 1493937 h 6047482"/>
              <a:gd name="connsiteX9" fmla="*/ 3741713 w 5307895"/>
              <a:gd name="connsiteY9" fmla="*/ 1446243 h 6047482"/>
              <a:gd name="connsiteX10" fmla="*/ 4953907 w 5307895"/>
              <a:gd name="connsiteY10" fmla="*/ 1563181 h 6047482"/>
              <a:gd name="connsiteX11" fmla="*/ 5300350 w 5307895"/>
              <a:gd name="connsiteY11" fmla="*/ 1336065 h 6047482"/>
              <a:gd name="connsiteX12" fmla="*/ 5302950 w 5307895"/>
              <a:gd name="connsiteY12" fmla="*/ 5704582 h 6047482"/>
              <a:gd name="connsiteX13" fmla="*/ 5055300 w 5307895"/>
              <a:gd name="connsiteY13" fmla="*/ 5628382 h 6047482"/>
              <a:gd name="connsiteX14" fmla="*/ 5298189 w 5307895"/>
              <a:gd name="connsiteY14" fmla="*/ 5856982 h 6047482"/>
              <a:gd name="connsiteX15" fmla="*/ 5298189 w 5307895"/>
              <a:gd name="connsiteY15" fmla="*/ 5947470 h 6047482"/>
              <a:gd name="connsiteX16" fmla="*/ 5002914 w 5307895"/>
              <a:gd name="connsiteY16" fmla="*/ 5714107 h 6047482"/>
              <a:gd name="connsiteX17" fmla="*/ 5307179 w 5307895"/>
              <a:gd name="connsiteY17" fmla="*/ 6041774 h 6047482"/>
              <a:gd name="connsiteX18" fmla="*/ 5217226 w 5307895"/>
              <a:gd name="connsiteY18" fmla="*/ 6037956 h 6047482"/>
              <a:gd name="connsiteX19" fmla="*/ 5050539 w 5307895"/>
              <a:gd name="connsiteY19" fmla="*/ 5880796 h 6047482"/>
              <a:gd name="connsiteX20" fmla="*/ 5172785 w 5307895"/>
              <a:gd name="connsiteY20" fmla="*/ 6043801 h 6047482"/>
              <a:gd name="connsiteX21" fmla="*/ 1030989 w 5307895"/>
              <a:gd name="connsiteY21" fmla="*/ 6047482 h 6047482"/>
              <a:gd name="connsiteX22" fmla="*/ 1040514 w 5307895"/>
              <a:gd name="connsiteY22" fmla="*/ 5971282 h 6047482"/>
              <a:gd name="connsiteX23" fmla="*/ 954789 w 5307895"/>
              <a:gd name="connsiteY23" fmla="*/ 6047482 h 6047482"/>
              <a:gd name="connsiteX24" fmla="*/ 672969 w 5307895"/>
              <a:gd name="connsiteY24" fmla="*/ 6041854 h 6047482"/>
              <a:gd name="connsiteX25" fmla="*/ 1017860 w 5307895"/>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17226 w 5307179"/>
              <a:gd name="connsiteY18" fmla="*/ 6037956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41618 w 5330937"/>
              <a:gd name="connsiteY0" fmla="*/ 5703708 h 6047482"/>
              <a:gd name="connsiteX1" fmla="*/ 873772 w 5330937"/>
              <a:gd name="connsiteY1" fmla="*/ 4718745 h 6047482"/>
              <a:gd name="connsiteX2" fmla="*/ 688034 w 5330937"/>
              <a:gd name="connsiteY2" fmla="*/ 4266307 h 6047482"/>
              <a:gd name="connsiteX3" fmla="*/ 678509 w 5330937"/>
              <a:gd name="connsiteY3" fmla="*/ 3904357 h 6047482"/>
              <a:gd name="connsiteX4" fmla="*/ 754710 w 5330937"/>
              <a:gd name="connsiteY4" fmla="*/ 3137595 h 6047482"/>
              <a:gd name="connsiteX5" fmla="*/ 933740 w 5330937"/>
              <a:gd name="connsiteY5" fmla="*/ 2337933 h 6047482"/>
              <a:gd name="connsiteX6" fmla="*/ 1527592 w 5330937"/>
              <a:gd name="connsiteY6" fmla="*/ 1827978 h 6047482"/>
              <a:gd name="connsiteX7" fmla="*/ 2020171 w 5330937"/>
              <a:gd name="connsiteY7" fmla="*/ 1768067 h 6047482"/>
              <a:gd name="connsiteX8" fmla="*/ 2646441 w 5330937"/>
              <a:gd name="connsiteY8" fmla="*/ 1493937 h 6047482"/>
              <a:gd name="connsiteX9" fmla="*/ 3765471 w 5330937"/>
              <a:gd name="connsiteY9" fmla="*/ 1446243 h 6047482"/>
              <a:gd name="connsiteX10" fmla="*/ 4977665 w 5330937"/>
              <a:gd name="connsiteY10" fmla="*/ 1563181 h 6047482"/>
              <a:gd name="connsiteX11" fmla="*/ 5324108 w 5330937"/>
              <a:gd name="connsiteY11" fmla="*/ 1336065 h 6047482"/>
              <a:gd name="connsiteX12" fmla="*/ 5326708 w 5330937"/>
              <a:gd name="connsiteY12" fmla="*/ 5704582 h 6047482"/>
              <a:gd name="connsiteX13" fmla="*/ 5079058 w 5330937"/>
              <a:gd name="connsiteY13" fmla="*/ 5628382 h 6047482"/>
              <a:gd name="connsiteX14" fmla="*/ 5321947 w 5330937"/>
              <a:gd name="connsiteY14" fmla="*/ 5856982 h 6047482"/>
              <a:gd name="connsiteX15" fmla="*/ 5321947 w 5330937"/>
              <a:gd name="connsiteY15" fmla="*/ 5947470 h 6047482"/>
              <a:gd name="connsiteX16" fmla="*/ 5026672 w 5330937"/>
              <a:gd name="connsiteY16" fmla="*/ 5714107 h 6047482"/>
              <a:gd name="connsiteX17" fmla="*/ 5330937 w 5330937"/>
              <a:gd name="connsiteY17" fmla="*/ 6041774 h 6047482"/>
              <a:gd name="connsiteX18" fmla="*/ 5248935 w 5330937"/>
              <a:gd name="connsiteY18" fmla="*/ 6041932 h 6047482"/>
              <a:gd name="connsiteX19" fmla="*/ 5074297 w 5330937"/>
              <a:gd name="connsiteY19" fmla="*/ 5880796 h 6047482"/>
              <a:gd name="connsiteX20" fmla="*/ 5196543 w 5330937"/>
              <a:gd name="connsiteY20" fmla="*/ 6043801 h 6047482"/>
              <a:gd name="connsiteX21" fmla="*/ 1054747 w 5330937"/>
              <a:gd name="connsiteY21" fmla="*/ 6047482 h 6047482"/>
              <a:gd name="connsiteX22" fmla="*/ 1064272 w 5330937"/>
              <a:gd name="connsiteY22" fmla="*/ 5971282 h 6047482"/>
              <a:gd name="connsiteX23" fmla="*/ 978547 w 5330937"/>
              <a:gd name="connsiteY23" fmla="*/ 6047482 h 6047482"/>
              <a:gd name="connsiteX24" fmla="*/ 696727 w 5330937"/>
              <a:gd name="connsiteY24" fmla="*/ 6041854 h 6047482"/>
              <a:gd name="connsiteX25" fmla="*/ 1041618 w 5330937"/>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529749 h 5873523"/>
              <a:gd name="connsiteX1" fmla="*/ 890091 w 5347256"/>
              <a:gd name="connsiteY1" fmla="*/ 4544786 h 5873523"/>
              <a:gd name="connsiteX2" fmla="*/ 704353 w 5347256"/>
              <a:gd name="connsiteY2" fmla="*/ 4092348 h 5873523"/>
              <a:gd name="connsiteX3" fmla="*/ 694828 w 5347256"/>
              <a:gd name="connsiteY3" fmla="*/ 3730398 h 5873523"/>
              <a:gd name="connsiteX4" fmla="*/ 771029 w 5347256"/>
              <a:gd name="connsiteY4" fmla="*/ 2963636 h 5873523"/>
              <a:gd name="connsiteX5" fmla="*/ 950059 w 5347256"/>
              <a:gd name="connsiteY5" fmla="*/ 2163974 h 5873523"/>
              <a:gd name="connsiteX6" fmla="*/ 1543911 w 5347256"/>
              <a:gd name="connsiteY6" fmla="*/ 1654019 h 5873523"/>
              <a:gd name="connsiteX7" fmla="*/ 2036490 w 5347256"/>
              <a:gd name="connsiteY7" fmla="*/ 1594108 h 5873523"/>
              <a:gd name="connsiteX8" fmla="*/ 2662760 w 5347256"/>
              <a:gd name="connsiteY8" fmla="*/ 1319978 h 5873523"/>
              <a:gd name="connsiteX9" fmla="*/ 3781790 w 5347256"/>
              <a:gd name="connsiteY9" fmla="*/ 1272284 h 5873523"/>
              <a:gd name="connsiteX10" fmla="*/ 4993984 w 5347256"/>
              <a:gd name="connsiteY10" fmla="*/ 1389222 h 5873523"/>
              <a:gd name="connsiteX11" fmla="*/ 5340427 w 5347256"/>
              <a:gd name="connsiteY11" fmla="*/ 1162106 h 5873523"/>
              <a:gd name="connsiteX12" fmla="*/ 5343027 w 5347256"/>
              <a:gd name="connsiteY12" fmla="*/ 5530623 h 5873523"/>
              <a:gd name="connsiteX13" fmla="*/ 5095377 w 5347256"/>
              <a:gd name="connsiteY13" fmla="*/ 5454423 h 5873523"/>
              <a:gd name="connsiteX14" fmla="*/ 5338266 w 5347256"/>
              <a:gd name="connsiteY14" fmla="*/ 5683023 h 5873523"/>
              <a:gd name="connsiteX15" fmla="*/ 5338266 w 5347256"/>
              <a:gd name="connsiteY15" fmla="*/ 5773511 h 5873523"/>
              <a:gd name="connsiteX16" fmla="*/ 5042991 w 5347256"/>
              <a:gd name="connsiteY16" fmla="*/ 5540148 h 5873523"/>
              <a:gd name="connsiteX17" fmla="*/ 5347256 w 5347256"/>
              <a:gd name="connsiteY17" fmla="*/ 5867815 h 5873523"/>
              <a:gd name="connsiteX18" fmla="*/ 5265254 w 5347256"/>
              <a:gd name="connsiteY18" fmla="*/ 5867973 h 5873523"/>
              <a:gd name="connsiteX19" fmla="*/ 5090616 w 5347256"/>
              <a:gd name="connsiteY19" fmla="*/ 5706837 h 5873523"/>
              <a:gd name="connsiteX20" fmla="*/ 5212862 w 5347256"/>
              <a:gd name="connsiteY20" fmla="*/ 5869842 h 5873523"/>
              <a:gd name="connsiteX21" fmla="*/ 1071066 w 5347256"/>
              <a:gd name="connsiteY21" fmla="*/ 5873523 h 5873523"/>
              <a:gd name="connsiteX22" fmla="*/ 1080591 w 5347256"/>
              <a:gd name="connsiteY22" fmla="*/ 5797323 h 5873523"/>
              <a:gd name="connsiteX23" fmla="*/ 994866 w 5347256"/>
              <a:gd name="connsiteY23" fmla="*/ 5873523 h 5873523"/>
              <a:gd name="connsiteX24" fmla="*/ 713046 w 5347256"/>
              <a:gd name="connsiteY24" fmla="*/ 5867895 h 5873523"/>
              <a:gd name="connsiteX25" fmla="*/ 1057937 w 5347256"/>
              <a:gd name="connsiteY25" fmla="*/ 5529749 h 5873523"/>
              <a:gd name="connsiteX0" fmla="*/ 1057937 w 5347256"/>
              <a:gd name="connsiteY0" fmla="*/ 5520973 h 5864747"/>
              <a:gd name="connsiteX1" fmla="*/ 890091 w 5347256"/>
              <a:gd name="connsiteY1" fmla="*/ 4536010 h 5864747"/>
              <a:gd name="connsiteX2" fmla="*/ 704353 w 5347256"/>
              <a:gd name="connsiteY2" fmla="*/ 4083572 h 5864747"/>
              <a:gd name="connsiteX3" fmla="*/ 694828 w 5347256"/>
              <a:gd name="connsiteY3" fmla="*/ 3721622 h 5864747"/>
              <a:gd name="connsiteX4" fmla="*/ 771029 w 5347256"/>
              <a:gd name="connsiteY4" fmla="*/ 2954860 h 5864747"/>
              <a:gd name="connsiteX5" fmla="*/ 950059 w 5347256"/>
              <a:gd name="connsiteY5" fmla="*/ 2155198 h 5864747"/>
              <a:gd name="connsiteX6" fmla="*/ 1543911 w 5347256"/>
              <a:gd name="connsiteY6" fmla="*/ 1645243 h 5864747"/>
              <a:gd name="connsiteX7" fmla="*/ 2036490 w 5347256"/>
              <a:gd name="connsiteY7" fmla="*/ 1585332 h 5864747"/>
              <a:gd name="connsiteX8" fmla="*/ 2662760 w 5347256"/>
              <a:gd name="connsiteY8" fmla="*/ 1311202 h 5864747"/>
              <a:gd name="connsiteX9" fmla="*/ 3789742 w 5347256"/>
              <a:gd name="connsiteY9" fmla="*/ 1279411 h 5864747"/>
              <a:gd name="connsiteX10" fmla="*/ 4993984 w 5347256"/>
              <a:gd name="connsiteY10" fmla="*/ 1380446 h 5864747"/>
              <a:gd name="connsiteX11" fmla="*/ 5340427 w 5347256"/>
              <a:gd name="connsiteY11" fmla="*/ 1153330 h 5864747"/>
              <a:gd name="connsiteX12" fmla="*/ 5343027 w 5347256"/>
              <a:gd name="connsiteY12" fmla="*/ 5521847 h 5864747"/>
              <a:gd name="connsiteX13" fmla="*/ 5095377 w 5347256"/>
              <a:gd name="connsiteY13" fmla="*/ 5445647 h 5864747"/>
              <a:gd name="connsiteX14" fmla="*/ 5338266 w 5347256"/>
              <a:gd name="connsiteY14" fmla="*/ 5674247 h 5864747"/>
              <a:gd name="connsiteX15" fmla="*/ 5338266 w 5347256"/>
              <a:gd name="connsiteY15" fmla="*/ 5764735 h 5864747"/>
              <a:gd name="connsiteX16" fmla="*/ 5042991 w 5347256"/>
              <a:gd name="connsiteY16" fmla="*/ 5531372 h 5864747"/>
              <a:gd name="connsiteX17" fmla="*/ 5347256 w 5347256"/>
              <a:gd name="connsiteY17" fmla="*/ 5859039 h 5864747"/>
              <a:gd name="connsiteX18" fmla="*/ 5265254 w 5347256"/>
              <a:gd name="connsiteY18" fmla="*/ 5859197 h 5864747"/>
              <a:gd name="connsiteX19" fmla="*/ 5090616 w 5347256"/>
              <a:gd name="connsiteY19" fmla="*/ 5698061 h 5864747"/>
              <a:gd name="connsiteX20" fmla="*/ 5212862 w 5347256"/>
              <a:gd name="connsiteY20" fmla="*/ 5861066 h 5864747"/>
              <a:gd name="connsiteX21" fmla="*/ 1071066 w 5347256"/>
              <a:gd name="connsiteY21" fmla="*/ 5864747 h 5864747"/>
              <a:gd name="connsiteX22" fmla="*/ 1080591 w 5347256"/>
              <a:gd name="connsiteY22" fmla="*/ 5788547 h 5864747"/>
              <a:gd name="connsiteX23" fmla="*/ 994866 w 5347256"/>
              <a:gd name="connsiteY23" fmla="*/ 5864747 h 5864747"/>
              <a:gd name="connsiteX24" fmla="*/ 713046 w 5347256"/>
              <a:gd name="connsiteY24" fmla="*/ 5859119 h 5864747"/>
              <a:gd name="connsiteX25" fmla="*/ 1057937 w 5347256"/>
              <a:gd name="connsiteY25" fmla="*/ 5520973 h 5864747"/>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136399 h 5480173"/>
              <a:gd name="connsiteX1" fmla="*/ 890091 w 5347256"/>
              <a:gd name="connsiteY1" fmla="*/ 4151436 h 5480173"/>
              <a:gd name="connsiteX2" fmla="*/ 704353 w 5347256"/>
              <a:gd name="connsiteY2" fmla="*/ 3698998 h 5480173"/>
              <a:gd name="connsiteX3" fmla="*/ 694828 w 5347256"/>
              <a:gd name="connsiteY3" fmla="*/ 3337048 h 5480173"/>
              <a:gd name="connsiteX4" fmla="*/ 771029 w 5347256"/>
              <a:gd name="connsiteY4" fmla="*/ 2570286 h 5480173"/>
              <a:gd name="connsiteX5" fmla="*/ 950059 w 5347256"/>
              <a:gd name="connsiteY5" fmla="*/ 1770624 h 5480173"/>
              <a:gd name="connsiteX6" fmla="*/ 1543911 w 5347256"/>
              <a:gd name="connsiteY6" fmla="*/ 1260669 h 5480173"/>
              <a:gd name="connsiteX7" fmla="*/ 2036490 w 5347256"/>
              <a:gd name="connsiteY7" fmla="*/ 1200758 h 5480173"/>
              <a:gd name="connsiteX8" fmla="*/ 2662760 w 5347256"/>
              <a:gd name="connsiteY8" fmla="*/ 926628 h 5480173"/>
              <a:gd name="connsiteX9" fmla="*/ 3785767 w 5347256"/>
              <a:gd name="connsiteY9" fmla="*/ 874959 h 5480173"/>
              <a:gd name="connsiteX10" fmla="*/ 4993984 w 5347256"/>
              <a:gd name="connsiteY10" fmla="*/ 995872 h 5480173"/>
              <a:gd name="connsiteX11" fmla="*/ 5340427 w 5347256"/>
              <a:gd name="connsiteY11" fmla="*/ 768756 h 5480173"/>
              <a:gd name="connsiteX12" fmla="*/ 5343027 w 5347256"/>
              <a:gd name="connsiteY12" fmla="*/ 5137273 h 5480173"/>
              <a:gd name="connsiteX13" fmla="*/ 5095377 w 5347256"/>
              <a:gd name="connsiteY13" fmla="*/ 5061073 h 5480173"/>
              <a:gd name="connsiteX14" fmla="*/ 5338266 w 5347256"/>
              <a:gd name="connsiteY14" fmla="*/ 5289673 h 5480173"/>
              <a:gd name="connsiteX15" fmla="*/ 5338266 w 5347256"/>
              <a:gd name="connsiteY15" fmla="*/ 5380161 h 5480173"/>
              <a:gd name="connsiteX16" fmla="*/ 5042991 w 5347256"/>
              <a:gd name="connsiteY16" fmla="*/ 5146798 h 5480173"/>
              <a:gd name="connsiteX17" fmla="*/ 5347256 w 5347256"/>
              <a:gd name="connsiteY17" fmla="*/ 5474465 h 5480173"/>
              <a:gd name="connsiteX18" fmla="*/ 5265254 w 5347256"/>
              <a:gd name="connsiteY18" fmla="*/ 5474623 h 5480173"/>
              <a:gd name="connsiteX19" fmla="*/ 5090616 w 5347256"/>
              <a:gd name="connsiteY19" fmla="*/ 5313487 h 5480173"/>
              <a:gd name="connsiteX20" fmla="*/ 5212862 w 5347256"/>
              <a:gd name="connsiteY20" fmla="*/ 5476492 h 5480173"/>
              <a:gd name="connsiteX21" fmla="*/ 1071066 w 5347256"/>
              <a:gd name="connsiteY21" fmla="*/ 5480173 h 5480173"/>
              <a:gd name="connsiteX22" fmla="*/ 1080591 w 5347256"/>
              <a:gd name="connsiteY22" fmla="*/ 5403973 h 5480173"/>
              <a:gd name="connsiteX23" fmla="*/ 994866 w 5347256"/>
              <a:gd name="connsiteY23" fmla="*/ 5480173 h 5480173"/>
              <a:gd name="connsiteX24" fmla="*/ 713046 w 5347256"/>
              <a:gd name="connsiteY24" fmla="*/ 5474545 h 5480173"/>
              <a:gd name="connsiteX25" fmla="*/ 1057937 w 5347256"/>
              <a:gd name="connsiteY25" fmla="*/ 5136399 h 5480173"/>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795 h 5350569"/>
              <a:gd name="connsiteX1" fmla="*/ 890091 w 5347256"/>
              <a:gd name="connsiteY1" fmla="*/ 4021832 h 5350569"/>
              <a:gd name="connsiteX2" fmla="*/ 704353 w 5347256"/>
              <a:gd name="connsiteY2" fmla="*/ 3569394 h 5350569"/>
              <a:gd name="connsiteX3" fmla="*/ 694828 w 5347256"/>
              <a:gd name="connsiteY3" fmla="*/ 3207444 h 5350569"/>
              <a:gd name="connsiteX4" fmla="*/ 771029 w 5347256"/>
              <a:gd name="connsiteY4" fmla="*/ 2440682 h 5350569"/>
              <a:gd name="connsiteX5" fmla="*/ 950059 w 5347256"/>
              <a:gd name="connsiteY5" fmla="*/ 1641020 h 5350569"/>
              <a:gd name="connsiteX6" fmla="*/ 1543911 w 5347256"/>
              <a:gd name="connsiteY6" fmla="*/ 1131065 h 5350569"/>
              <a:gd name="connsiteX7" fmla="*/ 2036490 w 5347256"/>
              <a:gd name="connsiteY7" fmla="*/ 1071154 h 5350569"/>
              <a:gd name="connsiteX8" fmla="*/ 2662760 w 5347256"/>
              <a:gd name="connsiteY8" fmla="*/ 797024 h 5350569"/>
              <a:gd name="connsiteX9" fmla="*/ 3785767 w 5347256"/>
              <a:gd name="connsiteY9" fmla="*/ 745355 h 5350569"/>
              <a:gd name="connsiteX10" fmla="*/ 4993984 w 5347256"/>
              <a:gd name="connsiteY10" fmla="*/ 866268 h 5350569"/>
              <a:gd name="connsiteX11" fmla="*/ 5340427 w 5347256"/>
              <a:gd name="connsiteY11" fmla="*/ 639152 h 5350569"/>
              <a:gd name="connsiteX12" fmla="*/ 5343027 w 5347256"/>
              <a:gd name="connsiteY12" fmla="*/ 5007669 h 5350569"/>
              <a:gd name="connsiteX13" fmla="*/ 5095377 w 5347256"/>
              <a:gd name="connsiteY13" fmla="*/ 4931469 h 5350569"/>
              <a:gd name="connsiteX14" fmla="*/ 5338266 w 5347256"/>
              <a:gd name="connsiteY14" fmla="*/ 5160069 h 5350569"/>
              <a:gd name="connsiteX15" fmla="*/ 5338266 w 5347256"/>
              <a:gd name="connsiteY15" fmla="*/ 5250557 h 5350569"/>
              <a:gd name="connsiteX16" fmla="*/ 5042991 w 5347256"/>
              <a:gd name="connsiteY16" fmla="*/ 5017194 h 5350569"/>
              <a:gd name="connsiteX17" fmla="*/ 5347256 w 5347256"/>
              <a:gd name="connsiteY17" fmla="*/ 5344861 h 5350569"/>
              <a:gd name="connsiteX18" fmla="*/ 5265254 w 5347256"/>
              <a:gd name="connsiteY18" fmla="*/ 5345019 h 5350569"/>
              <a:gd name="connsiteX19" fmla="*/ 5090616 w 5347256"/>
              <a:gd name="connsiteY19" fmla="*/ 5183883 h 5350569"/>
              <a:gd name="connsiteX20" fmla="*/ 5212862 w 5347256"/>
              <a:gd name="connsiteY20" fmla="*/ 5346888 h 5350569"/>
              <a:gd name="connsiteX21" fmla="*/ 1071066 w 5347256"/>
              <a:gd name="connsiteY21" fmla="*/ 5350569 h 5350569"/>
              <a:gd name="connsiteX22" fmla="*/ 1080591 w 5347256"/>
              <a:gd name="connsiteY22" fmla="*/ 5274369 h 5350569"/>
              <a:gd name="connsiteX23" fmla="*/ 994866 w 5347256"/>
              <a:gd name="connsiteY23" fmla="*/ 5350569 h 5350569"/>
              <a:gd name="connsiteX24" fmla="*/ 713046 w 5347256"/>
              <a:gd name="connsiteY24" fmla="*/ 5344941 h 5350569"/>
              <a:gd name="connsiteX25" fmla="*/ 1057937 w 5347256"/>
              <a:gd name="connsiteY25" fmla="*/ 5006795 h 5350569"/>
              <a:gd name="connsiteX0" fmla="*/ 1176435 w 5465754"/>
              <a:gd name="connsiteY0" fmla="*/ 5006795 h 5350569"/>
              <a:gd name="connsiteX1" fmla="*/ 1008589 w 5465754"/>
              <a:gd name="connsiteY1" fmla="*/ 4021832 h 5350569"/>
              <a:gd name="connsiteX2" fmla="*/ 822851 w 5465754"/>
              <a:gd name="connsiteY2" fmla="*/ 3569394 h 5350569"/>
              <a:gd name="connsiteX3" fmla="*/ 544920 w 5465754"/>
              <a:gd name="connsiteY3" fmla="*/ 3116459 h 5350569"/>
              <a:gd name="connsiteX4" fmla="*/ 889527 w 5465754"/>
              <a:gd name="connsiteY4" fmla="*/ 2440682 h 5350569"/>
              <a:gd name="connsiteX5" fmla="*/ 1068557 w 5465754"/>
              <a:gd name="connsiteY5" fmla="*/ 1641020 h 5350569"/>
              <a:gd name="connsiteX6" fmla="*/ 1662409 w 5465754"/>
              <a:gd name="connsiteY6" fmla="*/ 1131065 h 5350569"/>
              <a:gd name="connsiteX7" fmla="*/ 2154988 w 5465754"/>
              <a:gd name="connsiteY7" fmla="*/ 1071154 h 5350569"/>
              <a:gd name="connsiteX8" fmla="*/ 2781258 w 5465754"/>
              <a:gd name="connsiteY8" fmla="*/ 797024 h 5350569"/>
              <a:gd name="connsiteX9" fmla="*/ 3904265 w 5465754"/>
              <a:gd name="connsiteY9" fmla="*/ 745355 h 5350569"/>
              <a:gd name="connsiteX10" fmla="*/ 5112482 w 5465754"/>
              <a:gd name="connsiteY10" fmla="*/ 866268 h 5350569"/>
              <a:gd name="connsiteX11" fmla="*/ 5458925 w 5465754"/>
              <a:gd name="connsiteY11" fmla="*/ 639152 h 5350569"/>
              <a:gd name="connsiteX12" fmla="*/ 5461525 w 5465754"/>
              <a:gd name="connsiteY12" fmla="*/ 5007669 h 5350569"/>
              <a:gd name="connsiteX13" fmla="*/ 5213875 w 5465754"/>
              <a:gd name="connsiteY13" fmla="*/ 4931469 h 5350569"/>
              <a:gd name="connsiteX14" fmla="*/ 5456764 w 5465754"/>
              <a:gd name="connsiteY14" fmla="*/ 5160069 h 5350569"/>
              <a:gd name="connsiteX15" fmla="*/ 5456764 w 5465754"/>
              <a:gd name="connsiteY15" fmla="*/ 5250557 h 5350569"/>
              <a:gd name="connsiteX16" fmla="*/ 5161489 w 5465754"/>
              <a:gd name="connsiteY16" fmla="*/ 5017194 h 5350569"/>
              <a:gd name="connsiteX17" fmla="*/ 5465754 w 5465754"/>
              <a:gd name="connsiteY17" fmla="*/ 5344861 h 5350569"/>
              <a:gd name="connsiteX18" fmla="*/ 5383752 w 5465754"/>
              <a:gd name="connsiteY18" fmla="*/ 5345019 h 5350569"/>
              <a:gd name="connsiteX19" fmla="*/ 5209114 w 5465754"/>
              <a:gd name="connsiteY19" fmla="*/ 5183883 h 5350569"/>
              <a:gd name="connsiteX20" fmla="*/ 5331360 w 5465754"/>
              <a:gd name="connsiteY20" fmla="*/ 5346888 h 5350569"/>
              <a:gd name="connsiteX21" fmla="*/ 1189564 w 5465754"/>
              <a:gd name="connsiteY21" fmla="*/ 5350569 h 5350569"/>
              <a:gd name="connsiteX22" fmla="*/ 1199089 w 5465754"/>
              <a:gd name="connsiteY22" fmla="*/ 5274369 h 5350569"/>
              <a:gd name="connsiteX23" fmla="*/ 1113364 w 5465754"/>
              <a:gd name="connsiteY23" fmla="*/ 5350569 h 5350569"/>
              <a:gd name="connsiteX24" fmla="*/ 831544 w 5465754"/>
              <a:gd name="connsiteY24" fmla="*/ 5344941 h 5350569"/>
              <a:gd name="connsiteX25" fmla="*/ 1176435 w 5465754"/>
              <a:gd name="connsiteY25" fmla="*/ 5006795 h 5350569"/>
              <a:gd name="connsiteX0" fmla="*/ 1275914 w 5565233"/>
              <a:gd name="connsiteY0" fmla="*/ 5006795 h 5350569"/>
              <a:gd name="connsiteX1" fmla="*/ 1108068 w 5565233"/>
              <a:gd name="connsiteY1" fmla="*/ 4021832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75914 w 5565233"/>
              <a:gd name="connsiteY25" fmla="*/ 5006795 h 5350569"/>
              <a:gd name="connsiteX0" fmla="*/ 1275914 w 5565233"/>
              <a:gd name="connsiteY0" fmla="*/ 5006795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75914 w 5565233"/>
              <a:gd name="connsiteY25" fmla="*/ 5006795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66815 w 5565233"/>
              <a:gd name="connsiteY25"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1266815 w 5565233"/>
              <a:gd name="connsiteY24"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020813 w 5319231"/>
              <a:gd name="connsiteY0" fmla="*/ 4488180 h 5350569"/>
              <a:gd name="connsiteX1" fmla="*/ 552717 w 5319231"/>
              <a:gd name="connsiteY1" fmla="*/ 3926297 h 5350569"/>
              <a:gd name="connsiteX2" fmla="*/ 485259 w 5319231"/>
              <a:gd name="connsiteY2" fmla="*/ 3551197 h 5350569"/>
              <a:gd name="connsiteX3" fmla="*/ 398397 w 5319231"/>
              <a:gd name="connsiteY3" fmla="*/ 3116459 h 5350569"/>
              <a:gd name="connsiteX4" fmla="*/ 743004 w 5319231"/>
              <a:gd name="connsiteY4" fmla="*/ 2440682 h 5350569"/>
              <a:gd name="connsiteX5" fmla="*/ 922034 w 5319231"/>
              <a:gd name="connsiteY5" fmla="*/ 1641020 h 5350569"/>
              <a:gd name="connsiteX6" fmla="*/ 1515886 w 5319231"/>
              <a:gd name="connsiteY6" fmla="*/ 1131065 h 5350569"/>
              <a:gd name="connsiteX7" fmla="*/ 2008465 w 5319231"/>
              <a:gd name="connsiteY7" fmla="*/ 1071154 h 5350569"/>
              <a:gd name="connsiteX8" fmla="*/ 2634735 w 5319231"/>
              <a:gd name="connsiteY8" fmla="*/ 797024 h 5350569"/>
              <a:gd name="connsiteX9" fmla="*/ 3757742 w 5319231"/>
              <a:gd name="connsiteY9" fmla="*/ 745355 h 5350569"/>
              <a:gd name="connsiteX10" fmla="*/ 4965959 w 5319231"/>
              <a:gd name="connsiteY10" fmla="*/ 866268 h 5350569"/>
              <a:gd name="connsiteX11" fmla="*/ 5312402 w 5319231"/>
              <a:gd name="connsiteY11" fmla="*/ 639152 h 5350569"/>
              <a:gd name="connsiteX12" fmla="*/ 5315002 w 5319231"/>
              <a:gd name="connsiteY12" fmla="*/ 5007669 h 5350569"/>
              <a:gd name="connsiteX13" fmla="*/ 5067352 w 5319231"/>
              <a:gd name="connsiteY13" fmla="*/ 4931469 h 5350569"/>
              <a:gd name="connsiteX14" fmla="*/ 5310241 w 5319231"/>
              <a:gd name="connsiteY14" fmla="*/ 5160069 h 5350569"/>
              <a:gd name="connsiteX15" fmla="*/ 5310241 w 5319231"/>
              <a:gd name="connsiteY15" fmla="*/ 5250557 h 5350569"/>
              <a:gd name="connsiteX16" fmla="*/ 5014966 w 5319231"/>
              <a:gd name="connsiteY16" fmla="*/ 5017194 h 5350569"/>
              <a:gd name="connsiteX17" fmla="*/ 5319231 w 5319231"/>
              <a:gd name="connsiteY17" fmla="*/ 5344861 h 5350569"/>
              <a:gd name="connsiteX18" fmla="*/ 5237229 w 5319231"/>
              <a:gd name="connsiteY18" fmla="*/ 5345019 h 5350569"/>
              <a:gd name="connsiteX19" fmla="*/ 5062591 w 5319231"/>
              <a:gd name="connsiteY19" fmla="*/ 5183883 h 5350569"/>
              <a:gd name="connsiteX20" fmla="*/ 5184837 w 5319231"/>
              <a:gd name="connsiteY20" fmla="*/ 5346888 h 5350569"/>
              <a:gd name="connsiteX21" fmla="*/ 1143124 w 5319231"/>
              <a:gd name="connsiteY21" fmla="*/ 5350569 h 5350569"/>
              <a:gd name="connsiteX22" fmla="*/ 1184495 w 5319231"/>
              <a:gd name="connsiteY22" fmla="*/ 5151539 h 5350569"/>
              <a:gd name="connsiteX23" fmla="*/ 1020813 w 5319231"/>
              <a:gd name="connsiteY23" fmla="*/ 4488180 h 5350569"/>
              <a:gd name="connsiteX0" fmla="*/ 1177782 w 5476200"/>
              <a:gd name="connsiteY0" fmla="*/ 4488180 h 5350569"/>
              <a:gd name="connsiteX1" fmla="*/ 709686 w 5476200"/>
              <a:gd name="connsiteY1" fmla="*/ 3926297 h 5350569"/>
              <a:gd name="connsiteX2" fmla="*/ 642228 w 5476200"/>
              <a:gd name="connsiteY2" fmla="*/ 3551197 h 5350569"/>
              <a:gd name="connsiteX3" fmla="*/ 555366 w 5476200"/>
              <a:gd name="connsiteY3" fmla="*/ 3116459 h 5350569"/>
              <a:gd name="connsiteX4" fmla="*/ 508737 w 5476200"/>
              <a:gd name="connsiteY4" fmla="*/ 2454330 h 5350569"/>
              <a:gd name="connsiteX5" fmla="*/ 1079003 w 5476200"/>
              <a:gd name="connsiteY5" fmla="*/ 1641020 h 5350569"/>
              <a:gd name="connsiteX6" fmla="*/ 1672855 w 5476200"/>
              <a:gd name="connsiteY6" fmla="*/ 1131065 h 5350569"/>
              <a:gd name="connsiteX7" fmla="*/ 2165434 w 5476200"/>
              <a:gd name="connsiteY7" fmla="*/ 1071154 h 5350569"/>
              <a:gd name="connsiteX8" fmla="*/ 2791704 w 5476200"/>
              <a:gd name="connsiteY8" fmla="*/ 797024 h 5350569"/>
              <a:gd name="connsiteX9" fmla="*/ 3914711 w 5476200"/>
              <a:gd name="connsiteY9" fmla="*/ 745355 h 5350569"/>
              <a:gd name="connsiteX10" fmla="*/ 5122928 w 5476200"/>
              <a:gd name="connsiteY10" fmla="*/ 866268 h 5350569"/>
              <a:gd name="connsiteX11" fmla="*/ 5469371 w 5476200"/>
              <a:gd name="connsiteY11" fmla="*/ 639152 h 5350569"/>
              <a:gd name="connsiteX12" fmla="*/ 5471971 w 5476200"/>
              <a:gd name="connsiteY12" fmla="*/ 5007669 h 5350569"/>
              <a:gd name="connsiteX13" fmla="*/ 5224321 w 5476200"/>
              <a:gd name="connsiteY13" fmla="*/ 4931469 h 5350569"/>
              <a:gd name="connsiteX14" fmla="*/ 5467210 w 5476200"/>
              <a:gd name="connsiteY14" fmla="*/ 5160069 h 5350569"/>
              <a:gd name="connsiteX15" fmla="*/ 5467210 w 5476200"/>
              <a:gd name="connsiteY15" fmla="*/ 5250557 h 5350569"/>
              <a:gd name="connsiteX16" fmla="*/ 5171935 w 5476200"/>
              <a:gd name="connsiteY16" fmla="*/ 5017194 h 5350569"/>
              <a:gd name="connsiteX17" fmla="*/ 5476200 w 5476200"/>
              <a:gd name="connsiteY17" fmla="*/ 5344861 h 5350569"/>
              <a:gd name="connsiteX18" fmla="*/ 5394198 w 5476200"/>
              <a:gd name="connsiteY18" fmla="*/ 5345019 h 5350569"/>
              <a:gd name="connsiteX19" fmla="*/ 5219560 w 5476200"/>
              <a:gd name="connsiteY19" fmla="*/ 5183883 h 5350569"/>
              <a:gd name="connsiteX20" fmla="*/ 5341806 w 5476200"/>
              <a:gd name="connsiteY20" fmla="*/ 5346888 h 5350569"/>
              <a:gd name="connsiteX21" fmla="*/ 1300093 w 5476200"/>
              <a:gd name="connsiteY21" fmla="*/ 5350569 h 5350569"/>
              <a:gd name="connsiteX22" fmla="*/ 1341464 w 5476200"/>
              <a:gd name="connsiteY22" fmla="*/ 5151539 h 5350569"/>
              <a:gd name="connsiteX23" fmla="*/ 1177782 w 547620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75018 w 5473436"/>
              <a:gd name="connsiteY0" fmla="*/ 4488180 h 5350569"/>
              <a:gd name="connsiteX1" fmla="*/ 706922 w 5473436"/>
              <a:gd name="connsiteY1" fmla="*/ 3926297 h 5350569"/>
              <a:gd name="connsiteX2" fmla="*/ 639464 w 5473436"/>
              <a:gd name="connsiteY2" fmla="*/ 3551197 h 5350569"/>
              <a:gd name="connsiteX3" fmla="*/ 552602 w 5473436"/>
              <a:gd name="connsiteY3" fmla="*/ 3116459 h 5350569"/>
              <a:gd name="connsiteX4" fmla="*/ 505973 w 5473436"/>
              <a:gd name="connsiteY4" fmla="*/ 2454330 h 5350569"/>
              <a:gd name="connsiteX5" fmla="*/ 930663 w 5473436"/>
              <a:gd name="connsiteY5" fmla="*/ 1845736 h 5350569"/>
              <a:gd name="connsiteX6" fmla="*/ 1670091 w 5473436"/>
              <a:gd name="connsiteY6" fmla="*/ 1131065 h 5350569"/>
              <a:gd name="connsiteX7" fmla="*/ 2162670 w 5473436"/>
              <a:gd name="connsiteY7" fmla="*/ 1071154 h 5350569"/>
              <a:gd name="connsiteX8" fmla="*/ 2788940 w 5473436"/>
              <a:gd name="connsiteY8" fmla="*/ 797024 h 5350569"/>
              <a:gd name="connsiteX9" fmla="*/ 3911947 w 5473436"/>
              <a:gd name="connsiteY9" fmla="*/ 745355 h 5350569"/>
              <a:gd name="connsiteX10" fmla="*/ 5120164 w 5473436"/>
              <a:gd name="connsiteY10" fmla="*/ 866268 h 5350569"/>
              <a:gd name="connsiteX11" fmla="*/ 5466607 w 5473436"/>
              <a:gd name="connsiteY11" fmla="*/ 639152 h 5350569"/>
              <a:gd name="connsiteX12" fmla="*/ 5469207 w 5473436"/>
              <a:gd name="connsiteY12" fmla="*/ 5007669 h 5350569"/>
              <a:gd name="connsiteX13" fmla="*/ 5221557 w 5473436"/>
              <a:gd name="connsiteY13" fmla="*/ 4931469 h 5350569"/>
              <a:gd name="connsiteX14" fmla="*/ 5464446 w 5473436"/>
              <a:gd name="connsiteY14" fmla="*/ 5160069 h 5350569"/>
              <a:gd name="connsiteX15" fmla="*/ 5464446 w 5473436"/>
              <a:gd name="connsiteY15" fmla="*/ 5250557 h 5350569"/>
              <a:gd name="connsiteX16" fmla="*/ 5169171 w 5473436"/>
              <a:gd name="connsiteY16" fmla="*/ 5017194 h 5350569"/>
              <a:gd name="connsiteX17" fmla="*/ 5473436 w 5473436"/>
              <a:gd name="connsiteY17" fmla="*/ 5344861 h 5350569"/>
              <a:gd name="connsiteX18" fmla="*/ 5391434 w 5473436"/>
              <a:gd name="connsiteY18" fmla="*/ 5345019 h 5350569"/>
              <a:gd name="connsiteX19" fmla="*/ 5216796 w 5473436"/>
              <a:gd name="connsiteY19" fmla="*/ 5183883 h 5350569"/>
              <a:gd name="connsiteX20" fmla="*/ 5339042 w 5473436"/>
              <a:gd name="connsiteY20" fmla="*/ 5346888 h 5350569"/>
              <a:gd name="connsiteX21" fmla="*/ 1297329 w 5473436"/>
              <a:gd name="connsiteY21" fmla="*/ 5350569 h 5350569"/>
              <a:gd name="connsiteX22" fmla="*/ 1338700 w 5473436"/>
              <a:gd name="connsiteY22" fmla="*/ 5151539 h 5350569"/>
              <a:gd name="connsiteX23" fmla="*/ 1175018 w 5473436"/>
              <a:gd name="connsiteY23" fmla="*/ 4488180 h 5350569"/>
              <a:gd name="connsiteX0" fmla="*/ 1168598 w 5467016"/>
              <a:gd name="connsiteY0" fmla="*/ 4488180 h 5350569"/>
              <a:gd name="connsiteX1" fmla="*/ 700502 w 5467016"/>
              <a:gd name="connsiteY1" fmla="*/ 3926297 h 5350569"/>
              <a:gd name="connsiteX2" fmla="*/ 633044 w 5467016"/>
              <a:gd name="connsiteY2" fmla="*/ 3551197 h 5350569"/>
              <a:gd name="connsiteX3" fmla="*/ 546182 w 5467016"/>
              <a:gd name="connsiteY3" fmla="*/ 3116459 h 5350569"/>
              <a:gd name="connsiteX4" fmla="*/ 499553 w 5467016"/>
              <a:gd name="connsiteY4" fmla="*/ 2454330 h 5350569"/>
              <a:gd name="connsiteX5" fmla="*/ 942440 w 5467016"/>
              <a:gd name="connsiteY5" fmla="*/ 1854834 h 5350569"/>
              <a:gd name="connsiteX6" fmla="*/ 1663671 w 5467016"/>
              <a:gd name="connsiteY6" fmla="*/ 1131065 h 5350569"/>
              <a:gd name="connsiteX7" fmla="*/ 2156250 w 5467016"/>
              <a:gd name="connsiteY7" fmla="*/ 1071154 h 5350569"/>
              <a:gd name="connsiteX8" fmla="*/ 2782520 w 5467016"/>
              <a:gd name="connsiteY8" fmla="*/ 797024 h 5350569"/>
              <a:gd name="connsiteX9" fmla="*/ 3905527 w 5467016"/>
              <a:gd name="connsiteY9" fmla="*/ 745355 h 5350569"/>
              <a:gd name="connsiteX10" fmla="*/ 5113744 w 5467016"/>
              <a:gd name="connsiteY10" fmla="*/ 866268 h 5350569"/>
              <a:gd name="connsiteX11" fmla="*/ 5460187 w 5467016"/>
              <a:gd name="connsiteY11" fmla="*/ 639152 h 5350569"/>
              <a:gd name="connsiteX12" fmla="*/ 5462787 w 5467016"/>
              <a:gd name="connsiteY12" fmla="*/ 5007669 h 5350569"/>
              <a:gd name="connsiteX13" fmla="*/ 5215137 w 5467016"/>
              <a:gd name="connsiteY13" fmla="*/ 4931469 h 5350569"/>
              <a:gd name="connsiteX14" fmla="*/ 5458026 w 5467016"/>
              <a:gd name="connsiteY14" fmla="*/ 5160069 h 5350569"/>
              <a:gd name="connsiteX15" fmla="*/ 5458026 w 5467016"/>
              <a:gd name="connsiteY15" fmla="*/ 5250557 h 5350569"/>
              <a:gd name="connsiteX16" fmla="*/ 5162751 w 5467016"/>
              <a:gd name="connsiteY16" fmla="*/ 5017194 h 5350569"/>
              <a:gd name="connsiteX17" fmla="*/ 5467016 w 5467016"/>
              <a:gd name="connsiteY17" fmla="*/ 5344861 h 5350569"/>
              <a:gd name="connsiteX18" fmla="*/ 5385014 w 5467016"/>
              <a:gd name="connsiteY18" fmla="*/ 5345019 h 5350569"/>
              <a:gd name="connsiteX19" fmla="*/ 5210376 w 5467016"/>
              <a:gd name="connsiteY19" fmla="*/ 5183883 h 5350569"/>
              <a:gd name="connsiteX20" fmla="*/ 5332622 w 5467016"/>
              <a:gd name="connsiteY20" fmla="*/ 5346888 h 5350569"/>
              <a:gd name="connsiteX21" fmla="*/ 1290909 w 5467016"/>
              <a:gd name="connsiteY21" fmla="*/ 5350569 h 5350569"/>
              <a:gd name="connsiteX22" fmla="*/ 1332280 w 5467016"/>
              <a:gd name="connsiteY22" fmla="*/ 5151539 h 5350569"/>
              <a:gd name="connsiteX23" fmla="*/ 1168598 w 5467016"/>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660505 w 5463850"/>
              <a:gd name="connsiteY6" fmla="*/ 1131065 h 5350569"/>
              <a:gd name="connsiteX7" fmla="*/ 2153084 w 5463850"/>
              <a:gd name="connsiteY7" fmla="*/ 1071154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114594 w 5463850"/>
              <a:gd name="connsiteY6" fmla="*/ 1545047 h 5350569"/>
              <a:gd name="connsiteX7" fmla="*/ 2153084 w 5463850"/>
              <a:gd name="connsiteY7" fmla="*/ 1071154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114594 w 5463850"/>
              <a:gd name="connsiteY6" fmla="*/ 1545047 h 5350569"/>
              <a:gd name="connsiteX7" fmla="*/ 1320570 w 5463850"/>
              <a:gd name="connsiteY7" fmla="*/ 1198533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606379 h 5468768"/>
              <a:gd name="connsiteX1" fmla="*/ 697336 w 5463850"/>
              <a:gd name="connsiteY1" fmla="*/ 4044496 h 5468768"/>
              <a:gd name="connsiteX2" fmla="*/ 629878 w 5463850"/>
              <a:gd name="connsiteY2" fmla="*/ 3669396 h 5468768"/>
              <a:gd name="connsiteX3" fmla="*/ 543016 w 5463850"/>
              <a:gd name="connsiteY3" fmla="*/ 3234658 h 5468768"/>
              <a:gd name="connsiteX4" fmla="*/ 496387 w 5463850"/>
              <a:gd name="connsiteY4" fmla="*/ 2572529 h 5468768"/>
              <a:gd name="connsiteX5" fmla="*/ 948373 w 5463850"/>
              <a:gd name="connsiteY5" fmla="*/ 1986681 h 5468768"/>
              <a:gd name="connsiteX6" fmla="*/ 1114594 w 5463850"/>
              <a:gd name="connsiteY6" fmla="*/ 1663246 h 5468768"/>
              <a:gd name="connsiteX7" fmla="*/ 1320570 w 5463850"/>
              <a:gd name="connsiteY7" fmla="*/ 1316732 h 5468768"/>
              <a:gd name="connsiteX8" fmla="*/ 2501849 w 5463850"/>
              <a:gd name="connsiteY8" fmla="*/ 637719 h 5468768"/>
              <a:gd name="connsiteX9" fmla="*/ 3902361 w 5463850"/>
              <a:gd name="connsiteY9" fmla="*/ 863554 h 5468768"/>
              <a:gd name="connsiteX10" fmla="*/ 5110578 w 5463850"/>
              <a:gd name="connsiteY10" fmla="*/ 984467 h 5468768"/>
              <a:gd name="connsiteX11" fmla="*/ 5457021 w 5463850"/>
              <a:gd name="connsiteY11" fmla="*/ 757351 h 5468768"/>
              <a:gd name="connsiteX12" fmla="*/ 5459621 w 5463850"/>
              <a:gd name="connsiteY12" fmla="*/ 5125868 h 5468768"/>
              <a:gd name="connsiteX13" fmla="*/ 5211971 w 5463850"/>
              <a:gd name="connsiteY13" fmla="*/ 5049668 h 5468768"/>
              <a:gd name="connsiteX14" fmla="*/ 5454860 w 5463850"/>
              <a:gd name="connsiteY14" fmla="*/ 5278268 h 5468768"/>
              <a:gd name="connsiteX15" fmla="*/ 5454860 w 5463850"/>
              <a:gd name="connsiteY15" fmla="*/ 5368756 h 5468768"/>
              <a:gd name="connsiteX16" fmla="*/ 5159585 w 5463850"/>
              <a:gd name="connsiteY16" fmla="*/ 5135393 h 5468768"/>
              <a:gd name="connsiteX17" fmla="*/ 5463850 w 5463850"/>
              <a:gd name="connsiteY17" fmla="*/ 5463060 h 5468768"/>
              <a:gd name="connsiteX18" fmla="*/ 5381848 w 5463850"/>
              <a:gd name="connsiteY18" fmla="*/ 5463218 h 5468768"/>
              <a:gd name="connsiteX19" fmla="*/ 5207210 w 5463850"/>
              <a:gd name="connsiteY19" fmla="*/ 5302082 h 5468768"/>
              <a:gd name="connsiteX20" fmla="*/ 5329456 w 5463850"/>
              <a:gd name="connsiteY20" fmla="*/ 5465087 h 5468768"/>
              <a:gd name="connsiteX21" fmla="*/ 1287743 w 5463850"/>
              <a:gd name="connsiteY21" fmla="*/ 5468768 h 5468768"/>
              <a:gd name="connsiteX22" fmla="*/ 1329114 w 5463850"/>
              <a:gd name="connsiteY22" fmla="*/ 5269738 h 5468768"/>
              <a:gd name="connsiteX23" fmla="*/ 1165432 w 5463850"/>
              <a:gd name="connsiteY23" fmla="*/ 4606379 h 5468768"/>
              <a:gd name="connsiteX0" fmla="*/ 1165432 w 5463850"/>
              <a:gd name="connsiteY0" fmla="*/ 4610726 h 5473115"/>
              <a:gd name="connsiteX1" fmla="*/ 697336 w 5463850"/>
              <a:gd name="connsiteY1" fmla="*/ 4048843 h 5473115"/>
              <a:gd name="connsiteX2" fmla="*/ 629878 w 5463850"/>
              <a:gd name="connsiteY2" fmla="*/ 3673743 h 5473115"/>
              <a:gd name="connsiteX3" fmla="*/ 543016 w 5463850"/>
              <a:gd name="connsiteY3" fmla="*/ 3239005 h 5473115"/>
              <a:gd name="connsiteX4" fmla="*/ 496387 w 5463850"/>
              <a:gd name="connsiteY4" fmla="*/ 2576876 h 5473115"/>
              <a:gd name="connsiteX5" fmla="*/ 948373 w 5463850"/>
              <a:gd name="connsiteY5" fmla="*/ 1991028 h 5473115"/>
              <a:gd name="connsiteX6" fmla="*/ 1114594 w 5463850"/>
              <a:gd name="connsiteY6" fmla="*/ 1667593 h 5473115"/>
              <a:gd name="connsiteX7" fmla="*/ 1320570 w 5463850"/>
              <a:gd name="connsiteY7" fmla="*/ 1321079 h 5473115"/>
              <a:gd name="connsiteX8" fmla="*/ 2497299 w 5463850"/>
              <a:gd name="connsiteY8" fmla="*/ 632968 h 5473115"/>
              <a:gd name="connsiteX9" fmla="*/ 3902361 w 5463850"/>
              <a:gd name="connsiteY9" fmla="*/ 867901 h 5473115"/>
              <a:gd name="connsiteX10" fmla="*/ 5110578 w 5463850"/>
              <a:gd name="connsiteY10" fmla="*/ 988814 h 5473115"/>
              <a:gd name="connsiteX11" fmla="*/ 5457021 w 5463850"/>
              <a:gd name="connsiteY11" fmla="*/ 761698 h 5473115"/>
              <a:gd name="connsiteX12" fmla="*/ 5459621 w 5463850"/>
              <a:gd name="connsiteY12" fmla="*/ 5130215 h 5473115"/>
              <a:gd name="connsiteX13" fmla="*/ 5211971 w 5463850"/>
              <a:gd name="connsiteY13" fmla="*/ 5054015 h 5473115"/>
              <a:gd name="connsiteX14" fmla="*/ 5454860 w 5463850"/>
              <a:gd name="connsiteY14" fmla="*/ 5282615 h 5473115"/>
              <a:gd name="connsiteX15" fmla="*/ 5454860 w 5463850"/>
              <a:gd name="connsiteY15" fmla="*/ 5373103 h 5473115"/>
              <a:gd name="connsiteX16" fmla="*/ 5159585 w 5463850"/>
              <a:gd name="connsiteY16" fmla="*/ 5139740 h 5473115"/>
              <a:gd name="connsiteX17" fmla="*/ 5463850 w 5463850"/>
              <a:gd name="connsiteY17" fmla="*/ 5467407 h 5473115"/>
              <a:gd name="connsiteX18" fmla="*/ 5381848 w 5463850"/>
              <a:gd name="connsiteY18" fmla="*/ 5467565 h 5473115"/>
              <a:gd name="connsiteX19" fmla="*/ 5207210 w 5463850"/>
              <a:gd name="connsiteY19" fmla="*/ 5306429 h 5473115"/>
              <a:gd name="connsiteX20" fmla="*/ 5329456 w 5463850"/>
              <a:gd name="connsiteY20" fmla="*/ 5469434 h 5473115"/>
              <a:gd name="connsiteX21" fmla="*/ 1287743 w 5463850"/>
              <a:gd name="connsiteY21" fmla="*/ 5473115 h 5473115"/>
              <a:gd name="connsiteX22" fmla="*/ 1329114 w 5463850"/>
              <a:gd name="connsiteY22" fmla="*/ 5274085 h 5473115"/>
              <a:gd name="connsiteX23" fmla="*/ 1165432 w 5463850"/>
              <a:gd name="connsiteY23" fmla="*/ 4610726 h 5473115"/>
              <a:gd name="connsiteX0" fmla="*/ 1165432 w 5463850"/>
              <a:gd name="connsiteY0" fmla="*/ 4837762 h 5700151"/>
              <a:gd name="connsiteX1" fmla="*/ 697336 w 5463850"/>
              <a:gd name="connsiteY1" fmla="*/ 4275879 h 5700151"/>
              <a:gd name="connsiteX2" fmla="*/ 629878 w 5463850"/>
              <a:gd name="connsiteY2" fmla="*/ 3900779 h 5700151"/>
              <a:gd name="connsiteX3" fmla="*/ 543016 w 5463850"/>
              <a:gd name="connsiteY3" fmla="*/ 3466041 h 5700151"/>
              <a:gd name="connsiteX4" fmla="*/ 496387 w 5463850"/>
              <a:gd name="connsiteY4" fmla="*/ 2803912 h 5700151"/>
              <a:gd name="connsiteX5" fmla="*/ 948373 w 5463850"/>
              <a:gd name="connsiteY5" fmla="*/ 2218064 h 5700151"/>
              <a:gd name="connsiteX6" fmla="*/ 1114594 w 5463850"/>
              <a:gd name="connsiteY6" fmla="*/ 1894629 h 5700151"/>
              <a:gd name="connsiteX7" fmla="*/ 1320570 w 5463850"/>
              <a:gd name="connsiteY7" fmla="*/ 1548115 h 5700151"/>
              <a:gd name="connsiteX8" fmla="*/ 2497299 w 5463850"/>
              <a:gd name="connsiteY8" fmla="*/ 860004 h 5700151"/>
              <a:gd name="connsiteX9" fmla="*/ 3547519 w 5463850"/>
              <a:gd name="connsiteY9" fmla="*/ 708251 h 5700151"/>
              <a:gd name="connsiteX10" fmla="*/ 5110578 w 5463850"/>
              <a:gd name="connsiteY10" fmla="*/ 1215850 h 5700151"/>
              <a:gd name="connsiteX11" fmla="*/ 5457021 w 5463850"/>
              <a:gd name="connsiteY11" fmla="*/ 988734 h 5700151"/>
              <a:gd name="connsiteX12" fmla="*/ 5459621 w 5463850"/>
              <a:gd name="connsiteY12" fmla="*/ 5357251 h 5700151"/>
              <a:gd name="connsiteX13" fmla="*/ 5211971 w 5463850"/>
              <a:gd name="connsiteY13" fmla="*/ 5281051 h 5700151"/>
              <a:gd name="connsiteX14" fmla="*/ 5454860 w 5463850"/>
              <a:gd name="connsiteY14" fmla="*/ 5509651 h 5700151"/>
              <a:gd name="connsiteX15" fmla="*/ 5454860 w 5463850"/>
              <a:gd name="connsiteY15" fmla="*/ 5600139 h 5700151"/>
              <a:gd name="connsiteX16" fmla="*/ 5159585 w 5463850"/>
              <a:gd name="connsiteY16" fmla="*/ 5366776 h 5700151"/>
              <a:gd name="connsiteX17" fmla="*/ 5463850 w 5463850"/>
              <a:gd name="connsiteY17" fmla="*/ 5694443 h 5700151"/>
              <a:gd name="connsiteX18" fmla="*/ 5381848 w 5463850"/>
              <a:gd name="connsiteY18" fmla="*/ 5694601 h 5700151"/>
              <a:gd name="connsiteX19" fmla="*/ 5207210 w 5463850"/>
              <a:gd name="connsiteY19" fmla="*/ 5533465 h 5700151"/>
              <a:gd name="connsiteX20" fmla="*/ 5329456 w 5463850"/>
              <a:gd name="connsiteY20" fmla="*/ 5696470 h 5700151"/>
              <a:gd name="connsiteX21" fmla="*/ 1287743 w 5463850"/>
              <a:gd name="connsiteY21" fmla="*/ 5700151 h 5700151"/>
              <a:gd name="connsiteX22" fmla="*/ 1329114 w 5463850"/>
              <a:gd name="connsiteY22" fmla="*/ 5501121 h 5700151"/>
              <a:gd name="connsiteX23" fmla="*/ 1165432 w 5463850"/>
              <a:gd name="connsiteY23" fmla="*/ 4837762 h 570015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5457021 w 5463850"/>
              <a:gd name="connsiteY11" fmla="*/ 991474 h 5702891"/>
              <a:gd name="connsiteX12" fmla="*/ 5459621 w 5463850"/>
              <a:gd name="connsiteY12" fmla="*/ 5359991 h 5702891"/>
              <a:gd name="connsiteX13" fmla="*/ 5211971 w 5463850"/>
              <a:gd name="connsiteY13" fmla="*/ 5283791 h 5702891"/>
              <a:gd name="connsiteX14" fmla="*/ 5454860 w 5463850"/>
              <a:gd name="connsiteY14" fmla="*/ 5512391 h 5702891"/>
              <a:gd name="connsiteX15" fmla="*/ 5454860 w 5463850"/>
              <a:gd name="connsiteY15" fmla="*/ 5602879 h 5702891"/>
              <a:gd name="connsiteX16" fmla="*/ 5159585 w 5463850"/>
              <a:gd name="connsiteY16" fmla="*/ 5369516 h 5702891"/>
              <a:gd name="connsiteX17" fmla="*/ 5463850 w 5463850"/>
              <a:gd name="connsiteY17" fmla="*/ 5697183 h 5702891"/>
              <a:gd name="connsiteX18" fmla="*/ 5381848 w 5463850"/>
              <a:gd name="connsiteY18" fmla="*/ 5697341 h 5702891"/>
              <a:gd name="connsiteX19" fmla="*/ 5207210 w 5463850"/>
              <a:gd name="connsiteY19" fmla="*/ 5536205 h 5702891"/>
              <a:gd name="connsiteX20" fmla="*/ 5329456 w 5463850"/>
              <a:gd name="connsiteY20" fmla="*/ 5699210 h 5702891"/>
              <a:gd name="connsiteX21" fmla="*/ 1287743 w 5463850"/>
              <a:gd name="connsiteY21" fmla="*/ 5702891 h 5702891"/>
              <a:gd name="connsiteX22" fmla="*/ 1329114 w 5463850"/>
              <a:gd name="connsiteY22" fmla="*/ 5503861 h 5702891"/>
              <a:gd name="connsiteX23" fmla="*/ 1165432 w 5463850"/>
              <a:gd name="connsiteY23"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37763 h 5700152"/>
              <a:gd name="connsiteX1" fmla="*/ 697336 w 5463850"/>
              <a:gd name="connsiteY1" fmla="*/ 4275880 h 5700152"/>
              <a:gd name="connsiteX2" fmla="*/ 629878 w 5463850"/>
              <a:gd name="connsiteY2" fmla="*/ 3900780 h 5700152"/>
              <a:gd name="connsiteX3" fmla="*/ 543016 w 5463850"/>
              <a:gd name="connsiteY3" fmla="*/ 3466042 h 5700152"/>
              <a:gd name="connsiteX4" fmla="*/ 496387 w 5463850"/>
              <a:gd name="connsiteY4" fmla="*/ 2803913 h 5700152"/>
              <a:gd name="connsiteX5" fmla="*/ 948373 w 5463850"/>
              <a:gd name="connsiteY5" fmla="*/ 2218065 h 5700152"/>
              <a:gd name="connsiteX6" fmla="*/ 1114594 w 5463850"/>
              <a:gd name="connsiteY6" fmla="*/ 1894630 h 5700152"/>
              <a:gd name="connsiteX7" fmla="*/ 1320570 w 5463850"/>
              <a:gd name="connsiteY7" fmla="*/ 1548116 h 5700152"/>
              <a:gd name="connsiteX8" fmla="*/ 2497299 w 5463850"/>
              <a:gd name="connsiteY8" fmla="*/ 860005 h 5700152"/>
              <a:gd name="connsiteX9" fmla="*/ 3547519 w 5463850"/>
              <a:gd name="connsiteY9" fmla="*/ 708252 h 5700152"/>
              <a:gd name="connsiteX10" fmla="*/ 4382697 w 5463850"/>
              <a:gd name="connsiteY10" fmla="*/ 892854 h 5700152"/>
              <a:gd name="connsiteX11" fmla="*/ 4936032 w 5463850"/>
              <a:gd name="connsiteY11" fmla="*/ 1020819 h 5700152"/>
              <a:gd name="connsiteX12" fmla="*/ 5447922 w 5463850"/>
              <a:gd name="connsiteY12" fmla="*/ 947792 h 5700152"/>
              <a:gd name="connsiteX13" fmla="*/ 5459621 w 5463850"/>
              <a:gd name="connsiteY13" fmla="*/ 5357252 h 5700152"/>
              <a:gd name="connsiteX14" fmla="*/ 5211971 w 5463850"/>
              <a:gd name="connsiteY14" fmla="*/ 5281052 h 5700152"/>
              <a:gd name="connsiteX15" fmla="*/ 5454860 w 5463850"/>
              <a:gd name="connsiteY15" fmla="*/ 5509652 h 5700152"/>
              <a:gd name="connsiteX16" fmla="*/ 5454860 w 5463850"/>
              <a:gd name="connsiteY16" fmla="*/ 5600140 h 5700152"/>
              <a:gd name="connsiteX17" fmla="*/ 5159585 w 5463850"/>
              <a:gd name="connsiteY17" fmla="*/ 5366777 h 5700152"/>
              <a:gd name="connsiteX18" fmla="*/ 5463850 w 5463850"/>
              <a:gd name="connsiteY18" fmla="*/ 5694444 h 5700152"/>
              <a:gd name="connsiteX19" fmla="*/ 5381848 w 5463850"/>
              <a:gd name="connsiteY19" fmla="*/ 5694602 h 5700152"/>
              <a:gd name="connsiteX20" fmla="*/ 5207210 w 5463850"/>
              <a:gd name="connsiteY20" fmla="*/ 5533466 h 5700152"/>
              <a:gd name="connsiteX21" fmla="*/ 5329456 w 5463850"/>
              <a:gd name="connsiteY21" fmla="*/ 5696471 h 5700152"/>
              <a:gd name="connsiteX22" fmla="*/ 1287743 w 5463850"/>
              <a:gd name="connsiteY22" fmla="*/ 5700152 h 5700152"/>
              <a:gd name="connsiteX23" fmla="*/ 1329114 w 5463850"/>
              <a:gd name="connsiteY23" fmla="*/ 5501122 h 5700152"/>
              <a:gd name="connsiteX24" fmla="*/ 1165432 w 5463850"/>
              <a:gd name="connsiteY24" fmla="*/ 4837763 h 5700152"/>
              <a:gd name="connsiteX0" fmla="*/ 1165432 w 5463850"/>
              <a:gd name="connsiteY0" fmla="*/ 4837763 h 5700152"/>
              <a:gd name="connsiteX1" fmla="*/ 697336 w 5463850"/>
              <a:gd name="connsiteY1" fmla="*/ 4275880 h 5700152"/>
              <a:gd name="connsiteX2" fmla="*/ 629878 w 5463850"/>
              <a:gd name="connsiteY2" fmla="*/ 3900780 h 5700152"/>
              <a:gd name="connsiteX3" fmla="*/ 543016 w 5463850"/>
              <a:gd name="connsiteY3" fmla="*/ 3466042 h 5700152"/>
              <a:gd name="connsiteX4" fmla="*/ 496387 w 5463850"/>
              <a:gd name="connsiteY4" fmla="*/ 2803913 h 5700152"/>
              <a:gd name="connsiteX5" fmla="*/ 948373 w 5463850"/>
              <a:gd name="connsiteY5" fmla="*/ 2218065 h 5700152"/>
              <a:gd name="connsiteX6" fmla="*/ 1114594 w 5463850"/>
              <a:gd name="connsiteY6" fmla="*/ 1894630 h 5700152"/>
              <a:gd name="connsiteX7" fmla="*/ 1320570 w 5463850"/>
              <a:gd name="connsiteY7" fmla="*/ 1548116 h 5700152"/>
              <a:gd name="connsiteX8" fmla="*/ 2497299 w 5463850"/>
              <a:gd name="connsiteY8" fmla="*/ 860005 h 5700152"/>
              <a:gd name="connsiteX9" fmla="*/ 3547519 w 5463850"/>
              <a:gd name="connsiteY9" fmla="*/ 708252 h 5700152"/>
              <a:gd name="connsiteX10" fmla="*/ 4382697 w 5463850"/>
              <a:gd name="connsiteY10" fmla="*/ 892854 h 5700152"/>
              <a:gd name="connsiteX11" fmla="*/ 4936032 w 5463850"/>
              <a:gd name="connsiteY11" fmla="*/ 1020819 h 5700152"/>
              <a:gd name="connsiteX12" fmla="*/ 5447922 w 5463850"/>
              <a:gd name="connsiteY12" fmla="*/ 947792 h 5700152"/>
              <a:gd name="connsiteX13" fmla="*/ 5459621 w 5463850"/>
              <a:gd name="connsiteY13" fmla="*/ 5357252 h 5700152"/>
              <a:gd name="connsiteX14" fmla="*/ 5211971 w 5463850"/>
              <a:gd name="connsiteY14" fmla="*/ 5281052 h 5700152"/>
              <a:gd name="connsiteX15" fmla="*/ 5454860 w 5463850"/>
              <a:gd name="connsiteY15" fmla="*/ 5509652 h 5700152"/>
              <a:gd name="connsiteX16" fmla="*/ 5454860 w 5463850"/>
              <a:gd name="connsiteY16" fmla="*/ 5600140 h 5700152"/>
              <a:gd name="connsiteX17" fmla="*/ 5159585 w 5463850"/>
              <a:gd name="connsiteY17" fmla="*/ 5366777 h 5700152"/>
              <a:gd name="connsiteX18" fmla="*/ 5463850 w 5463850"/>
              <a:gd name="connsiteY18" fmla="*/ 5694444 h 5700152"/>
              <a:gd name="connsiteX19" fmla="*/ 5381848 w 5463850"/>
              <a:gd name="connsiteY19" fmla="*/ 5694602 h 5700152"/>
              <a:gd name="connsiteX20" fmla="*/ 5207210 w 5463850"/>
              <a:gd name="connsiteY20" fmla="*/ 5533466 h 5700152"/>
              <a:gd name="connsiteX21" fmla="*/ 5329456 w 5463850"/>
              <a:gd name="connsiteY21" fmla="*/ 5696471 h 5700152"/>
              <a:gd name="connsiteX22" fmla="*/ 1287743 w 5463850"/>
              <a:gd name="connsiteY22" fmla="*/ 5700152 h 5700152"/>
              <a:gd name="connsiteX23" fmla="*/ 1329114 w 5463850"/>
              <a:gd name="connsiteY23" fmla="*/ 5501122 h 5700152"/>
              <a:gd name="connsiteX24" fmla="*/ 1165432 w 5463850"/>
              <a:gd name="connsiteY24" fmla="*/ 4837763 h 5700152"/>
              <a:gd name="connsiteX0" fmla="*/ 1165432 w 5463850"/>
              <a:gd name="connsiteY0" fmla="*/ 4500272 h 5362661"/>
              <a:gd name="connsiteX1" fmla="*/ 697336 w 5463850"/>
              <a:gd name="connsiteY1" fmla="*/ 3938389 h 5362661"/>
              <a:gd name="connsiteX2" fmla="*/ 629878 w 5463850"/>
              <a:gd name="connsiteY2" fmla="*/ 3563289 h 5362661"/>
              <a:gd name="connsiteX3" fmla="*/ 543016 w 5463850"/>
              <a:gd name="connsiteY3" fmla="*/ 3128551 h 5362661"/>
              <a:gd name="connsiteX4" fmla="*/ 496387 w 5463850"/>
              <a:gd name="connsiteY4" fmla="*/ 2466422 h 5362661"/>
              <a:gd name="connsiteX5" fmla="*/ 948373 w 5463850"/>
              <a:gd name="connsiteY5" fmla="*/ 1880574 h 5362661"/>
              <a:gd name="connsiteX6" fmla="*/ 1114594 w 5463850"/>
              <a:gd name="connsiteY6" fmla="*/ 1557139 h 5362661"/>
              <a:gd name="connsiteX7" fmla="*/ 1320570 w 5463850"/>
              <a:gd name="connsiteY7" fmla="*/ 1210625 h 5362661"/>
              <a:gd name="connsiteX8" fmla="*/ 2497299 w 5463850"/>
              <a:gd name="connsiteY8" fmla="*/ 522514 h 5362661"/>
              <a:gd name="connsiteX9" fmla="*/ 3547519 w 5463850"/>
              <a:gd name="connsiteY9" fmla="*/ 370761 h 5362661"/>
              <a:gd name="connsiteX10" fmla="*/ 4382697 w 5463850"/>
              <a:gd name="connsiteY10" fmla="*/ 555363 h 5362661"/>
              <a:gd name="connsiteX11" fmla="*/ 4936032 w 5463850"/>
              <a:gd name="connsiteY11" fmla="*/ 683328 h 5362661"/>
              <a:gd name="connsiteX12" fmla="*/ 5447922 w 5463850"/>
              <a:gd name="connsiteY12" fmla="*/ 610301 h 5362661"/>
              <a:gd name="connsiteX13" fmla="*/ 5459621 w 5463850"/>
              <a:gd name="connsiteY13" fmla="*/ 5019761 h 5362661"/>
              <a:gd name="connsiteX14" fmla="*/ 5211971 w 5463850"/>
              <a:gd name="connsiteY14" fmla="*/ 4943561 h 5362661"/>
              <a:gd name="connsiteX15" fmla="*/ 5454860 w 5463850"/>
              <a:gd name="connsiteY15" fmla="*/ 5172161 h 5362661"/>
              <a:gd name="connsiteX16" fmla="*/ 5454860 w 5463850"/>
              <a:gd name="connsiteY16" fmla="*/ 5262649 h 5362661"/>
              <a:gd name="connsiteX17" fmla="*/ 5159585 w 5463850"/>
              <a:gd name="connsiteY17" fmla="*/ 5029286 h 5362661"/>
              <a:gd name="connsiteX18" fmla="*/ 5463850 w 5463850"/>
              <a:gd name="connsiteY18" fmla="*/ 5356953 h 5362661"/>
              <a:gd name="connsiteX19" fmla="*/ 5381848 w 5463850"/>
              <a:gd name="connsiteY19" fmla="*/ 5357111 h 5362661"/>
              <a:gd name="connsiteX20" fmla="*/ 5207210 w 5463850"/>
              <a:gd name="connsiteY20" fmla="*/ 5195975 h 5362661"/>
              <a:gd name="connsiteX21" fmla="*/ 5329456 w 5463850"/>
              <a:gd name="connsiteY21" fmla="*/ 5358980 h 5362661"/>
              <a:gd name="connsiteX22" fmla="*/ 1287743 w 5463850"/>
              <a:gd name="connsiteY22" fmla="*/ 5362661 h 5362661"/>
              <a:gd name="connsiteX23" fmla="*/ 1329114 w 5463850"/>
              <a:gd name="connsiteY23" fmla="*/ 5163631 h 5362661"/>
              <a:gd name="connsiteX24" fmla="*/ 1165432 w 5463850"/>
              <a:gd name="connsiteY24" fmla="*/ 4500272 h 5362661"/>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45875 w 5527868"/>
              <a:gd name="connsiteY13" fmla="*/ 5001835 h 5344735"/>
              <a:gd name="connsiteX14" fmla="*/ 5098225 w 5527868"/>
              <a:gd name="connsiteY14" fmla="*/ 4925635 h 5344735"/>
              <a:gd name="connsiteX15" fmla="*/ 5341114 w 5527868"/>
              <a:gd name="connsiteY15" fmla="*/ 5154235 h 5344735"/>
              <a:gd name="connsiteX16" fmla="*/ 5341114 w 5527868"/>
              <a:gd name="connsiteY16" fmla="*/ 5244723 h 5344735"/>
              <a:gd name="connsiteX17" fmla="*/ 5045839 w 5527868"/>
              <a:gd name="connsiteY17" fmla="*/ 5011360 h 5344735"/>
              <a:gd name="connsiteX18" fmla="*/ 5350104 w 5527868"/>
              <a:gd name="connsiteY18" fmla="*/ 5339027 h 5344735"/>
              <a:gd name="connsiteX19" fmla="*/ 5268102 w 5527868"/>
              <a:gd name="connsiteY19" fmla="*/ 5339185 h 5344735"/>
              <a:gd name="connsiteX20" fmla="*/ 5215710 w 5527868"/>
              <a:gd name="connsiteY20" fmla="*/ 5341054 h 5344735"/>
              <a:gd name="connsiteX21" fmla="*/ 1173997 w 5527868"/>
              <a:gd name="connsiteY21" fmla="*/ 5344735 h 5344735"/>
              <a:gd name="connsiteX22" fmla="*/ 1215368 w 5527868"/>
              <a:gd name="connsiteY22" fmla="*/ 5145705 h 5344735"/>
              <a:gd name="connsiteX23" fmla="*/ 1051686 w 5527868"/>
              <a:gd name="connsiteY23" fmla="*/ 4482346 h 5344735"/>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45875 w 5527868"/>
              <a:gd name="connsiteY13" fmla="*/ 5001835 h 5344735"/>
              <a:gd name="connsiteX14" fmla="*/ 5098225 w 5527868"/>
              <a:gd name="connsiteY14" fmla="*/ 4925635 h 5344735"/>
              <a:gd name="connsiteX15" fmla="*/ 5341114 w 5527868"/>
              <a:gd name="connsiteY15" fmla="*/ 5154235 h 5344735"/>
              <a:gd name="connsiteX16" fmla="*/ 5341114 w 5527868"/>
              <a:gd name="connsiteY16" fmla="*/ 5244723 h 5344735"/>
              <a:gd name="connsiteX17" fmla="*/ 5350104 w 5527868"/>
              <a:gd name="connsiteY17" fmla="*/ 5339027 h 5344735"/>
              <a:gd name="connsiteX18" fmla="*/ 5268102 w 5527868"/>
              <a:gd name="connsiteY18" fmla="*/ 5339185 h 5344735"/>
              <a:gd name="connsiteX19" fmla="*/ 5215710 w 5527868"/>
              <a:gd name="connsiteY19" fmla="*/ 5341054 h 5344735"/>
              <a:gd name="connsiteX20" fmla="*/ 1173997 w 5527868"/>
              <a:gd name="connsiteY20" fmla="*/ 5344735 h 5344735"/>
              <a:gd name="connsiteX21" fmla="*/ 1215368 w 5527868"/>
              <a:gd name="connsiteY21" fmla="*/ 5145705 h 5344735"/>
              <a:gd name="connsiteX22" fmla="*/ 1051686 w 5527868"/>
              <a:gd name="connsiteY22" fmla="*/ 4482346 h 5344735"/>
              <a:gd name="connsiteX0" fmla="*/ 1051686 w 5527868"/>
              <a:gd name="connsiteY0" fmla="*/ 4482346 h 5373504"/>
              <a:gd name="connsiteX1" fmla="*/ 583590 w 5527868"/>
              <a:gd name="connsiteY1" fmla="*/ 3920463 h 5373504"/>
              <a:gd name="connsiteX2" fmla="*/ 516132 w 5527868"/>
              <a:gd name="connsiteY2" fmla="*/ 3545363 h 5373504"/>
              <a:gd name="connsiteX3" fmla="*/ 429270 w 5527868"/>
              <a:gd name="connsiteY3" fmla="*/ 3110625 h 5373504"/>
              <a:gd name="connsiteX4" fmla="*/ 382641 w 5527868"/>
              <a:gd name="connsiteY4" fmla="*/ 2448496 h 5373504"/>
              <a:gd name="connsiteX5" fmla="*/ 834627 w 5527868"/>
              <a:gd name="connsiteY5" fmla="*/ 1862648 h 5373504"/>
              <a:gd name="connsiteX6" fmla="*/ 1000848 w 5527868"/>
              <a:gd name="connsiteY6" fmla="*/ 1539213 h 5373504"/>
              <a:gd name="connsiteX7" fmla="*/ 1206824 w 5527868"/>
              <a:gd name="connsiteY7" fmla="*/ 1192699 h 5373504"/>
              <a:gd name="connsiteX8" fmla="*/ 2383553 w 5527868"/>
              <a:gd name="connsiteY8" fmla="*/ 504588 h 5373504"/>
              <a:gd name="connsiteX9" fmla="*/ 3433773 w 5527868"/>
              <a:gd name="connsiteY9" fmla="*/ 352835 h 5373504"/>
              <a:gd name="connsiteX10" fmla="*/ 4268951 w 5527868"/>
              <a:gd name="connsiteY10" fmla="*/ 537437 h 5373504"/>
              <a:gd name="connsiteX11" fmla="*/ 4822286 w 5527868"/>
              <a:gd name="connsiteY11" fmla="*/ 665402 h 5373504"/>
              <a:gd name="connsiteX12" fmla="*/ 5334176 w 5527868"/>
              <a:gd name="connsiteY12" fmla="*/ 592375 h 5373504"/>
              <a:gd name="connsiteX13" fmla="*/ 5345875 w 5527868"/>
              <a:gd name="connsiteY13" fmla="*/ 5001835 h 5373504"/>
              <a:gd name="connsiteX14" fmla="*/ 5341114 w 5527868"/>
              <a:gd name="connsiteY14" fmla="*/ 5154235 h 5373504"/>
              <a:gd name="connsiteX15" fmla="*/ 5341114 w 5527868"/>
              <a:gd name="connsiteY15" fmla="*/ 5244723 h 5373504"/>
              <a:gd name="connsiteX16" fmla="*/ 5350104 w 5527868"/>
              <a:gd name="connsiteY16" fmla="*/ 5339027 h 5373504"/>
              <a:gd name="connsiteX17" fmla="*/ 5268102 w 5527868"/>
              <a:gd name="connsiteY17" fmla="*/ 5339185 h 5373504"/>
              <a:gd name="connsiteX18" fmla="*/ 5215710 w 5527868"/>
              <a:gd name="connsiteY18" fmla="*/ 5341054 h 5373504"/>
              <a:gd name="connsiteX19" fmla="*/ 1173997 w 5527868"/>
              <a:gd name="connsiteY19" fmla="*/ 5344735 h 5373504"/>
              <a:gd name="connsiteX20" fmla="*/ 1215368 w 5527868"/>
              <a:gd name="connsiteY20" fmla="*/ 5145705 h 5373504"/>
              <a:gd name="connsiteX21" fmla="*/ 1051686 w 5527868"/>
              <a:gd name="connsiteY21" fmla="*/ 4482346 h 5373504"/>
              <a:gd name="connsiteX0" fmla="*/ 1051686 w 5527868"/>
              <a:gd name="connsiteY0" fmla="*/ 4482346 h 5406156"/>
              <a:gd name="connsiteX1" fmla="*/ 583590 w 5527868"/>
              <a:gd name="connsiteY1" fmla="*/ 3920463 h 5406156"/>
              <a:gd name="connsiteX2" fmla="*/ 516132 w 5527868"/>
              <a:gd name="connsiteY2" fmla="*/ 3545363 h 5406156"/>
              <a:gd name="connsiteX3" fmla="*/ 429270 w 5527868"/>
              <a:gd name="connsiteY3" fmla="*/ 3110625 h 5406156"/>
              <a:gd name="connsiteX4" fmla="*/ 382641 w 5527868"/>
              <a:gd name="connsiteY4" fmla="*/ 2448496 h 5406156"/>
              <a:gd name="connsiteX5" fmla="*/ 834627 w 5527868"/>
              <a:gd name="connsiteY5" fmla="*/ 1862648 h 5406156"/>
              <a:gd name="connsiteX6" fmla="*/ 1000848 w 5527868"/>
              <a:gd name="connsiteY6" fmla="*/ 1539213 h 5406156"/>
              <a:gd name="connsiteX7" fmla="*/ 1206824 w 5527868"/>
              <a:gd name="connsiteY7" fmla="*/ 1192699 h 5406156"/>
              <a:gd name="connsiteX8" fmla="*/ 2383553 w 5527868"/>
              <a:gd name="connsiteY8" fmla="*/ 504588 h 5406156"/>
              <a:gd name="connsiteX9" fmla="*/ 3433773 w 5527868"/>
              <a:gd name="connsiteY9" fmla="*/ 352835 h 5406156"/>
              <a:gd name="connsiteX10" fmla="*/ 4268951 w 5527868"/>
              <a:gd name="connsiteY10" fmla="*/ 537437 h 5406156"/>
              <a:gd name="connsiteX11" fmla="*/ 4822286 w 5527868"/>
              <a:gd name="connsiteY11" fmla="*/ 665402 h 5406156"/>
              <a:gd name="connsiteX12" fmla="*/ 5334176 w 5527868"/>
              <a:gd name="connsiteY12" fmla="*/ 592375 h 5406156"/>
              <a:gd name="connsiteX13" fmla="*/ 5345875 w 5527868"/>
              <a:gd name="connsiteY13" fmla="*/ 5001835 h 5406156"/>
              <a:gd name="connsiteX14" fmla="*/ 5341114 w 5527868"/>
              <a:gd name="connsiteY14" fmla="*/ 5244723 h 5406156"/>
              <a:gd name="connsiteX15" fmla="*/ 5350104 w 5527868"/>
              <a:gd name="connsiteY15" fmla="*/ 5339027 h 5406156"/>
              <a:gd name="connsiteX16" fmla="*/ 5268102 w 5527868"/>
              <a:gd name="connsiteY16" fmla="*/ 5339185 h 5406156"/>
              <a:gd name="connsiteX17" fmla="*/ 5215710 w 5527868"/>
              <a:gd name="connsiteY17" fmla="*/ 5341054 h 5406156"/>
              <a:gd name="connsiteX18" fmla="*/ 1173997 w 5527868"/>
              <a:gd name="connsiteY18" fmla="*/ 5344735 h 5406156"/>
              <a:gd name="connsiteX19" fmla="*/ 1215368 w 5527868"/>
              <a:gd name="connsiteY19" fmla="*/ 5145705 h 5406156"/>
              <a:gd name="connsiteX20" fmla="*/ 1051686 w 5527868"/>
              <a:gd name="connsiteY20" fmla="*/ 4482346 h 5406156"/>
              <a:gd name="connsiteX0" fmla="*/ 1051686 w 5527868"/>
              <a:gd name="connsiteY0" fmla="*/ 4482346 h 5449514"/>
              <a:gd name="connsiteX1" fmla="*/ 583590 w 5527868"/>
              <a:gd name="connsiteY1" fmla="*/ 3920463 h 5449514"/>
              <a:gd name="connsiteX2" fmla="*/ 516132 w 5527868"/>
              <a:gd name="connsiteY2" fmla="*/ 3545363 h 5449514"/>
              <a:gd name="connsiteX3" fmla="*/ 429270 w 5527868"/>
              <a:gd name="connsiteY3" fmla="*/ 3110625 h 5449514"/>
              <a:gd name="connsiteX4" fmla="*/ 382641 w 5527868"/>
              <a:gd name="connsiteY4" fmla="*/ 2448496 h 5449514"/>
              <a:gd name="connsiteX5" fmla="*/ 834627 w 5527868"/>
              <a:gd name="connsiteY5" fmla="*/ 1862648 h 5449514"/>
              <a:gd name="connsiteX6" fmla="*/ 1000848 w 5527868"/>
              <a:gd name="connsiteY6" fmla="*/ 1539213 h 5449514"/>
              <a:gd name="connsiteX7" fmla="*/ 1206824 w 5527868"/>
              <a:gd name="connsiteY7" fmla="*/ 1192699 h 5449514"/>
              <a:gd name="connsiteX8" fmla="*/ 2383553 w 5527868"/>
              <a:gd name="connsiteY8" fmla="*/ 504588 h 5449514"/>
              <a:gd name="connsiteX9" fmla="*/ 3433773 w 5527868"/>
              <a:gd name="connsiteY9" fmla="*/ 352835 h 5449514"/>
              <a:gd name="connsiteX10" fmla="*/ 4268951 w 5527868"/>
              <a:gd name="connsiteY10" fmla="*/ 537437 h 5449514"/>
              <a:gd name="connsiteX11" fmla="*/ 4822286 w 5527868"/>
              <a:gd name="connsiteY11" fmla="*/ 665402 h 5449514"/>
              <a:gd name="connsiteX12" fmla="*/ 5334176 w 5527868"/>
              <a:gd name="connsiteY12" fmla="*/ 592375 h 5449514"/>
              <a:gd name="connsiteX13" fmla="*/ 5345875 w 5527868"/>
              <a:gd name="connsiteY13" fmla="*/ 5001835 h 5449514"/>
              <a:gd name="connsiteX14" fmla="*/ 5350104 w 5527868"/>
              <a:gd name="connsiteY14" fmla="*/ 5339027 h 5449514"/>
              <a:gd name="connsiteX15" fmla="*/ 5268102 w 5527868"/>
              <a:gd name="connsiteY15" fmla="*/ 5339185 h 5449514"/>
              <a:gd name="connsiteX16" fmla="*/ 5215710 w 5527868"/>
              <a:gd name="connsiteY16" fmla="*/ 5341054 h 5449514"/>
              <a:gd name="connsiteX17" fmla="*/ 1173997 w 5527868"/>
              <a:gd name="connsiteY17" fmla="*/ 5344735 h 5449514"/>
              <a:gd name="connsiteX18" fmla="*/ 1215368 w 5527868"/>
              <a:gd name="connsiteY18" fmla="*/ 5145705 h 5449514"/>
              <a:gd name="connsiteX19" fmla="*/ 1051686 w 5527868"/>
              <a:gd name="connsiteY19" fmla="*/ 4482346 h 5449514"/>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50104 w 5527868"/>
              <a:gd name="connsiteY13" fmla="*/ 5339027 h 5344735"/>
              <a:gd name="connsiteX14" fmla="*/ 5268102 w 5527868"/>
              <a:gd name="connsiteY14" fmla="*/ 5339185 h 5344735"/>
              <a:gd name="connsiteX15" fmla="*/ 5215710 w 5527868"/>
              <a:gd name="connsiteY15" fmla="*/ 5341054 h 5344735"/>
              <a:gd name="connsiteX16" fmla="*/ 1173997 w 5527868"/>
              <a:gd name="connsiteY16" fmla="*/ 5344735 h 5344735"/>
              <a:gd name="connsiteX17" fmla="*/ 1215368 w 5527868"/>
              <a:gd name="connsiteY17" fmla="*/ 5145705 h 5344735"/>
              <a:gd name="connsiteX18" fmla="*/ 1051686 w 5527868"/>
              <a:gd name="connsiteY18" fmla="*/ 4482346 h 5344735"/>
              <a:gd name="connsiteX0" fmla="*/ 1051686 w 5558900"/>
              <a:gd name="connsiteY0" fmla="*/ 4482346 h 5691095"/>
              <a:gd name="connsiteX1" fmla="*/ 583590 w 5558900"/>
              <a:gd name="connsiteY1" fmla="*/ 3920463 h 5691095"/>
              <a:gd name="connsiteX2" fmla="*/ 516132 w 5558900"/>
              <a:gd name="connsiteY2" fmla="*/ 3545363 h 5691095"/>
              <a:gd name="connsiteX3" fmla="*/ 429270 w 5558900"/>
              <a:gd name="connsiteY3" fmla="*/ 3110625 h 5691095"/>
              <a:gd name="connsiteX4" fmla="*/ 382641 w 5558900"/>
              <a:gd name="connsiteY4" fmla="*/ 2448496 h 5691095"/>
              <a:gd name="connsiteX5" fmla="*/ 834627 w 5558900"/>
              <a:gd name="connsiteY5" fmla="*/ 1862648 h 5691095"/>
              <a:gd name="connsiteX6" fmla="*/ 1000848 w 5558900"/>
              <a:gd name="connsiteY6" fmla="*/ 1539213 h 5691095"/>
              <a:gd name="connsiteX7" fmla="*/ 1206824 w 5558900"/>
              <a:gd name="connsiteY7" fmla="*/ 1192699 h 5691095"/>
              <a:gd name="connsiteX8" fmla="*/ 2383553 w 5558900"/>
              <a:gd name="connsiteY8" fmla="*/ 504588 h 5691095"/>
              <a:gd name="connsiteX9" fmla="*/ 3433773 w 5558900"/>
              <a:gd name="connsiteY9" fmla="*/ 352835 h 5691095"/>
              <a:gd name="connsiteX10" fmla="*/ 4268951 w 5558900"/>
              <a:gd name="connsiteY10" fmla="*/ 537437 h 5691095"/>
              <a:gd name="connsiteX11" fmla="*/ 4822286 w 5558900"/>
              <a:gd name="connsiteY11" fmla="*/ 665402 h 5691095"/>
              <a:gd name="connsiteX12" fmla="*/ 5334176 w 5558900"/>
              <a:gd name="connsiteY12" fmla="*/ 592375 h 5691095"/>
              <a:gd name="connsiteX13" fmla="*/ 5350104 w 5558900"/>
              <a:gd name="connsiteY13" fmla="*/ 5339027 h 5691095"/>
              <a:gd name="connsiteX14" fmla="*/ 5215710 w 5558900"/>
              <a:gd name="connsiteY14" fmla="*/ 5341054 h 5691095"/>
              <a:gd name="connsiteX15" fmla="*/ 1173997 w 5558900"/>
              <a:gd name="connsiteY15" fmla="*/ 5344735 h 5691095"/>
              <a:gd name="connsiteX16" fmla="*/ 1215368 w 5558900"/>
              <a:gd name="connsiteY16" fmla="*/ 5145705 h 5691095"/>
              <a:gd name="connsiteX17" fmla="*/ 1051686 w 5558900"/>
              <a:gd name="connsiteY17" fmla="*/ 4482346 h 5691095"/>
              <a:gd name="connsiteX0" fmla="*/ 1051686 w 5380961"/>
              <a:gd name="connsiteY0" fmla="*/ 4482346 h 5699862"/>
              <a:gd name="connsiteX1" fmla="*/ 583590 w 5380961"/>
              <a:gd name="connsiteY1" fmla="*/ 3920463 h 5699862"/>
              <a:gd name="connsiteX2" fmla="*/ 516132 w 5380961"/>
              <a:gd name="connsiteY2" fmla="*/ 3545363 h 5699862"/>
              <a:gd name="connsiteX3" fmla="*/ 429270 w 5380961"/>
              <a:gd name="connsiteY3" fmla="*/ 3110625 h 5699862"/>
              <a:gd name="connsiteX4" fmla="*/ 382641 w 5380961"/>
              <a:gd name="connsiteY4" fmla="*/ 2448496 h 5699862"/>
              <a:gd name="connsiteX5" fmla="*/ 834627 w 5380961"/>
              <a:gd name="connsiteY5" fmla="*/ 1862648 h 5699862"/>
              <a:gd name="connsiteX6" fmla="*/ 1000848 w 5380961"/>
              <a:gd name="connsiteY6" fmla="*/ 1539213 h 5699862"/>
              <a:gd name="connsiteX7" fmla="*/ 1206824 w 5380961"/>
              <a:gd name="connsiteY7" fmla="*/ 1192699 h 5699862"/>
              <a:gd name="connsiteX8" fmla="*/ 2383553 w 5380961"/>
              <a:gd name="connsiteY8" fmla="*/ 504588 h 5699862"/>
              <a:gd name="connsiteX9" fmla="*/ 3433773 w 5380961"/>
              <a:gd name="connsiteY9" fmla="*/ 352835 h 5699862"/>
              <a:gd name="connsiteX10" fmla="*/ 4268951 w 5380961"/>
              <a:gd name="connsiteY10" fmla="*/ 537437 h 5699862"/>
              <a:gd name="connsiteX11" fmla="*/ 4822286 w 5380961"/>
              <a:gd name="connsiteY11" fmla="*/ 665402 h 5699862"/>
              <a:gd name="connsiteX12" fmla="*/ 5334176 w 5380961"/>
              <a:gd name="connsiteY12" fmla="*/ 592375 h 5699862"/>
              <a:gd name="connsiteX13" fmla="*/ 5350104 w 5380961"/>
              <a:gd name="connsiteY13" fmla="*/ 5339027 h 5699862"/>
              <a:gd name="connsiteX14" fmla="*/ 1173997 w 5380961"/>
              <a:gd name="connsiteY14" fmla="*/ 5344735 h 5699862"/>
              <a:gd name="connsiteX15" fmla="*/ 1215368 w 5380961"/>
              <a:gd name="connsiteY15" fmla="*/ 5145705 h 5699862"/>
              <a:gd name="connsiteX16" fmla="*/ 1051686 w 5380961"/>
              <a:gd name="connsiteY16" fmla="*/ 4482346 h 5699862"/>
              <a:gd name="connsiteX0" fmla="*/ 1051686 w 5375797"/>
              <a:gd name="connsiteY0" fmla="*/ 4482346 h 5699862"/>
              <a:gd name="connsiteX1" fmla="*/ 583590 w 5375797"/>
              <a:gd name="connsiteY1" fmla="*/ 3920463 h 5699862"/>
              <a:gd name="connsiteX2" fmla="*/ 516132 w 5375797"/>
              <a:gd name="connsiteY2" fmla="*/ 3545363 h 5699862"/>
              <a:gd name="connsiteX3" fmla="*/ 429270 w 5375797"/>
              <a:gd name="connsiteY3" fmla="*/ 3110625 h 5699862"/>
              <a:gd name="connsiteX4" fmla="*/ 382641 w 5375797"/>
              <a:gd name="connsiteY4" fmla="*/ 2448496 h 5699862"/>
              <a:gd name="connsiteX5" fmla="*/ 834627 w 5375797"/>
              <a:gd name="connsiteY5" fmla="*/ 1862648 h 5699862"/>
              <a:gd name="connsiteX6" fmla="*/ 1000848 w 5375797"/>
              <a:gd name="connsiteY6" fmla="*/ 1539213 h 5699862"/>
              <a:gd name="connsiteX7" fmla="*/ 1206824 w 5375797"/>
              <a:gd name="connsiteY7" fmla="*/ 1192699 h 5699862"/>
              <a:gd name="connsiteX8" fmla="*/ 2383553 w 5375797"/>
              <a:gd name="connsiteY8" fmla="*/ 504588 h 5699862"/>
              <a:gd name="connsiteX9" fmla="*/ 3433773 w 5375797"/>
              <a:gd name="connsiteY9" fmla="*/ 352835 h 5699862"/>
              <a:gd name="connsiteX10" fmla="*/ 4268951 w 5375797"/>
              <a:gd name="connsiteY10" fmla="*/ 537437 h 5699862"/>
              <a:gd name="connsiteX11" fmla="*/ 4822286 w 5375797"/>
              <a:gd name="connsiteY11" fmla="*/ 665402 h 5699862"/>
              <a:gd name="connsiteX12" fmla="*/ 5334176 w 5375797"/>
              <a:gd name="connsiteY12" fmla="*/ 592375 h 5699862"/>
              <a:gd name="connsiteX13" fmla="*/ 5350104 w 5375797"/>
              <a:gd name="connsiteY13" fmla="*/ 5339027 h 5699862"/>
              <a:gd name="connsiteX14" fmla="*/ 1173997 w 5375797"/>
              <a:gd name="connsiteY14" fmla="*/ 5344735 h 5699862"/>
              <a:gd name="connsiteX15" fmla="*/ 1215368 w 5375797"/>
              <a:gd name="connsiteY15" fmla="*/ 5145705 h 5699862"/>
              <a:gd name="connsiteX16" fmla="*/ 1051686 w 5375797"/>
              <a:gd name="connsiteY16" fmla="*/ 4482346 h 5699862"/>
              <a:gd name="connsiteX0" fmla="*/ 1051686 w 5350104"/>
              <a:gd name="connsiteY0" fmla="*/ 4482346 h 5699862"/>
              <a:gd name="connsiteX1" fmla="*/ 583590 w 5350104"/>
              <a:gd name="connsiteY1" fmla="*/ 3920463 h 5699862"/>
              <a:gd name="connsiteX2" fmla="*/ 516132 w 5350104"/>
              <a:gd name="connsiteY2" fmla="*/ 3545363 h 5699862"/>
              <a:gd name="connsiteX3" fmla="*/ 429270 w 5350104"/>
              <a:gd name="connsiteY3" fmla="*/ 3110625 h 5699862"/>
              <a:gd name="connsiteX4" fmla="*/ 382641 w 5350104"/>
              <a:gd name="connsiteY4" fmla="*/ 2448496 h 5699862"/>
              <a:gd name="connsiteX5" fmla="*/ 834627 w 5350104"/>
              <a:gd name="connsiteY5" fmla="*/ 1862648 h 5699862"/>
              <a:gd name="connsiteX6" fmla="*/ 1000848 w 5350104"/>
              <a:gd name="connsiteY6" fmla="*/ 1539213 h 5699862"/>
              <a:gd name="connsiteX7" fmla="*/ 1206824 w 5350104"/>
              <a:gd name="connsiteY7" fmla="*/ 1192699 h 5699862"/>
              <a:gd name="connsiteX8" fmla="*/ 2383553 w 5350104"/>
              <a:gd name="connsiteY8" fmla="*/ 504588 h 5699862"/>
              <a:gd name="connsiteX9" fmla="*/ 3433773 w 5350104"/>
              <a:gd name="connsiteY9" fmla="*/ 352835 h 5699862"/>
              <a:gd name="connsiteX10" fmla="*/ 4268951 w 5350104"/>
              <a:gd name="connsiteY10" fmla="*/ 537437 h 5699862"/>
              <a:gd name="connsiteX11" fmla="*/ 4822286 w 5350104"/>
              <a:gd name="connsiteY11" fmla="*/ 665402 h 5699862"/>
              <a:gd name="connsiteX12" fmla="*/ 5334176 w 5350104"/>
              <a:gd name="connsiteY12" fmla="*/ 592375 h 5699862"/>
              <a:gd name="connsiteX13" fmla="*/ 5350104 w 5350104"/>
              <a:gd name="connsiteY13" fmla="*/ 5339027 h 5699862"/>
              <a:gd name="connsiteX14" fmla="*/ 1173997 w 5350104"/>
              <a:gd name="connsiteY14" fmla="*/ 5344735 h 5699862"/>
              <a:gd name="connsiteX15" fmla="*/ 1215368 w 5350104"/>
              <a:gd name="connsiteY15" fmla="*/ 5145705 h 5699862"/>
              <a:gd name="connsiteX16" fmla="*/ 1051686 w 5350104"/>
              <a:gd name="connsiteY16" fmla="*/ 4482346 h 5699862"/>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8725 w 5350104"/>
              <a:gd name="connsiteY12" fmla="*/ 10560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8725 w 5350104"/>
              <a:gd name="connsiteY12" fmla="*/ 105605 h 5344735"/>
              <a:gd name="connsiteX13" fmla="*/ 5350104 w 5350104"/>
              <a:gd name="connsiteY13" fmla="*/ 5339027 h 5344735"/>
              <a:gd name="connsiteX14" fmla="*/ 290 w 5350104"/>
              <a:gd name="connsiteY14" fmla="*/ 5344735 h 5344735"/>
              <a:gd name="connsiteX15" fmla="*/ 1215368 w 5350104"/>
              <a:gd name="connsiteY15" fmla="*/ 5145705 h 5344735"/>
              <a:gd name="connsiteX16" fmla="*/ 1051686 w 5350104"/>
              <a:gd name="connsiteY16" fmla="*/ 4482346 h 5344735"/>
              <a:gd name="connsiteX0" fmla="*/ 1229430 w 5527848"/>
              <a:gd name="connsiteY0" fmla="*/ 4482346 h 5344735"/>
              <a:gd name="connsiteX1" fmla="*/ 761334 w 5527848"/>
              <a:gd name="connsiteY1" fmla="*/ 3920463 h 5344735"/>
              <a:gd name="connsiteX2" fmla="*/ 693876 w 5527848"/>
              <a:gd name="connsiteY2" fmla="*/ 3545363 h 5344735"/>
              <a:gd name="connsiteX3" fmla="*/ 607014 w 5527848"/>
              <a:gd name="connsiteY3" fmla="*/ 3110625 h 5344735"/>
              <a:gd name="connsiteX4" fmla="*/ 560385 w 5527848"/>
              <a:gd name="connsiteY4" fmla="*/ 2448496 h 5344735"/>
              <a:gd name="connsiteX5" fmla="*/ 1012371 w 5527848"/>
              <a:gd name="connsiteY5" fmla="*/ 1862648 h 5344735"/>
              <a:gd name="connsiteX6" fmla="*/ 1178592 w 5527848"/>
              <a:gd name="connsiteY6" fmla="*/ 1539213 h 5344735"/>
              <a:gd name="connsiteX7" fmla="*/ 1384568 w 5527848"/>
              <a:gd name="connsiteY7" fmla="*/ 1192699 h 5344735"/>
              <a:gd name="connsiteX8" fmla="*/ 2561297 w 5527848"/>
              <a:gd name="connsiteY8" fmla="*/ 504588 h 5344735"/>
              <a:gd name="connsiteX9" fmla="*/ 3611517 w 5527848"/>
              <a:gd name="connsiteY9" fmla="*/ 352835 h 5344735"/>
              <a:gd name="connsiteX10" fmla="*/ 4446695 w 5527848"/>
              <a:gd name="connsiteY10" fmla="*/ 537437 h 5344735"/>
              <a:gd name="connsiteX11" fmla="*/ 5000030 w 5527848"/>
              <a:gd name="connsiteY11" fmla="*/ 665402 h 5344735"/>
              <a:gd name="connsiteX12" fmla="*/ 5516469 w 5527848"/>
              <a:gd name="connsiteY12" fmla="*/ 105605 h 5344735"/>
              <a:gd name="connsiteX13" fmla="*/ 5527848 w 5527848"/>
              <a:gd name="connsiteY13" fmla="*/ 5339027 h 5344735"/>
              <a:gd name="connsiteX14" fmla="*/ 178034 w 5527848"/>
              <a:gd name="connsiteY14" fmla="*/ 5344735 h 5344735"/>
              <a:gd name="connsiteX15" fmla="*/ 1229430 w 5527848"/>
              <a:gd name="connsiteY15" fmla="*/ 4482346 h 5344735"/>
              <a:gd name="connsiteX0" fmla="*/ 257172 w 5606986"/>
              <a:gd name="connsiteY0" fmla="*/ 5344735 h 5344735"/>
              <a:gd name="connsiteX1" fmla="*/ 840472 w 5606986"/>
              <a:gd name="connsiteY1" fmla="*/ 3920463 h 5344735"/>
              <a:gd name="connsiteX2" fmla="*/ 773014 w 5606986"/>
              <a:gd name="connsiteY2" fmla="*/ 3545363 h 5344735"/>
              <a:gd name="connsiteX3" fmla="*/ 686152 w 5606986"/>
              <a:gd name="connsiteY3" fmla="*/ 3110625 h 5344735"/>
              <a:gd name="connsiteX4" fmla="*/ 639523 w 5606986"/>
              <a:gd name="connsiteY4" fmla="*/ 2448496 h 5344735"/>
              <a:gd name="connsiteX5" fmla="*/ 1091509 w 5606986"/>
              <a:gd name="connsiteY5" fmla="*/ 1862648 h 5344735"/>
              <a:gd name="connsiteX6" fmla="*/ 1257730 w 5606986"/>
              <a:gd name="connsiteY6" fmla="*/ 1539213 h 5344735"/>
              <a:gd name="connsiteX7" fmla="*/ 1463706 w 5606986"/>
              <a:gd name="connsiteY7" fmla="*/ 1192699 h 5344735"/>
              <a:gd name="connsiteX8" fmla="*/ 2640435 w 5606986"/>
              <a:gd name="connsiteY8" fmla="*/ 504588 h 5344735"/>
              <a:gd name="connsiteX9" fmla="*/ 3690655 w 5606986"/>
              <a:gd name="connsiteY9" fmla="*/ 352835 h 5344735"/>
              <a:gd name="connsiteX10" fmla="*/ 4525833 w 5606986"/>
              <a:gd name="connsiteY10" fmla="*/ 537437 h 5344735"/>
              <a:gd name="connsiteX11" fmla="*/ 5079168 w 5606986"/>
              <a:gd name="connsiteY11" fmla="*/ 665402 h 5344735"/>
              <a:gd name="connsiteX12" fmla="*/ 5595607 w 5606986"/>
              <a:gd name="connsiteY12" fmla="*/ 105605 h 5344735"/>
              <a:gd name="connsiteX13" fmla="*/ 5606986 w 5606986"/>
              <a:gd name="connsiteY13" fmla="*/ 5339027 h 5344735"/>
              <a:gd name="connsiteX14" fmla="*/ 257172 w 5606986"/>
              <a:gd name="connsiteY14" fmla="*/ 5344735 h 5344735"/>
              <a:gd name="connsiteX0" fmla="*/ 257172 w 5606986"/>
              <a:gd name="connsiteY0" fmla="*/ 5344735 h 5344735"/>
              <a:gd name="connsiteX1" fmla="*/ 840472 w 5606986"/>
              <a:gd name="connsiteY1" fmla="*/ 3920463 h 5344735"/>
              <a:gd name="connsiteX2" fmla="*/ 686152 w 5606986"/>
              <a:gd name="connsiteY2" fmla="*/ 3110625 h 5344735"/>
              <a:gd name="connsiteX3" fmla="*/ 639523 w 5606986"/>
              <a:gd name="connsiteY3" fmla="*/ 2448496 h 5344735"/>
              <a:gd name="connsiteX4" fmla="*/ 1091509 w 5606986"/>
              <a:gd name="connsiteY4" fmla="*/ 1862648 h 5344735"/>
              <a:gd name="connsiteX5" fmla="*/ 1257730 w 5606986"/>
              <a:gd name="connsiteY5" fmla="*/ 1539213 h 5344735"/>
              <a:gd name="connsiteX6" fmla="*/ 1463706 w 5606986"/>
              <a:gd name="connsiteY6" fmla="*/ 1192699 h 5344735"/>
              <a:gd name="connsiteX7" fmla="*/ 2640435 w 5606986"/>
              <a:gd name="connsiteY7" fmla="*/ 504588 h 5344735"/>
              <a:gd name="connsiteX8" fmla="*/ 3690655 w 5606986"/>
              <a:gd name="connsiteY8" fmla="*/ 352835 h 5344735"/>
              <a:gd name="connsiteX9" fmla="*/ 4525833 w 5606986"/>
              <a:gd name="connsiteY9" fmla="*/ 537437 h 5344735"/>
              <a:gd name="connsiteX10" fmla="*/ 5079168 w 5606986"/>
              <a:gd name="connsiteY10" fmla="*/ 665402 h 5344735"/>
              <a:gd name="connsiteX11" fmla="*/ 5595607 w 5606986"/>
              <a:gd name="connsiteY11" fmla="*/ 105605 h 5344735"/>
              <a:gd name="connsiteX12" fmla="*/ 5606986 w 5606986"/>
              <a:gd name="connsiteY12" fmla="*/ 5339027 h 5344735"/>
              <a:gd name="connsiteX13" fmla="*/ 257172 w 5606986"/>
              <a:gd name="connsiteY13" fmla="*/ 5344735 h 5344735"/>
              <a:gd name="connsiteX0" fmla="*/ 257172 w 5606986"/>
              <a:gd name="connsiteY0" fmla="*/ 5344735 h 5344735"/>
              <a:gd name="connsiteX1" fmla="*/ 840472 w 5606986"/>
              <a:gd name="connsiteY1" fmla="*/ 3920463 h 5344735"/>
              <a:gd name="connsiteX2" fmla="*/ 686152 w 5606986"/>
              <a:gd name="connsiteY2" fmla="*/ 3110625 h 5344735"/>
              <a:gd name="connsiteX3" fmla="*/ 1091509 w 5606986"/>
              <a:gd name="connsiteY3" fmla="*/ 1862648 h 5344735"/>
              <a:gd name="connsiteX4" fmla="*/ 1257730 w 5606986"/>
              <a:gd name="connsiteY4" fmla="*/ 1539213 h 5344735"/>
              <a:gd name="connsiteX5" fmla="*/ 1463706 w 5606986"/>
              <a:gd name="connsiteY5" fmla="*/ 1192699 h 5344735"/>
              <a:gd name="connsiteX6" fmla="*/ 2640435 w 5606986"/>
              <a:gd name="connsiteY6" fmla="*/ 504588 h 5344735"/>
              <a:gd name="connsiteX7" fmla="*/ 3690655 w 5606986"/>
              <a:gd name="connsiteY7" fmla="*/ 352835 h 5344735"/>
              <a:gd name="connsiteX8" fmla="*/ 4525833 w 5606986"/>
              <a:gd name="connsiteY8" fmla="*/ 537437 h 5344735"/>
              <a:gd name="connsiteX9" fmla="*/ 5079168 w 5606986"/>
              <a:gd name="connsiteY9" fmla="*/ 665402 h 5344735"/>
              <a:gd name="connsiteX10" fmla="*/ 5595607 w 5606986"/>
              <a:gd name="connsiteY10" fmla="*/ 105605 h 5344735"/>
              <a:gd name="connsiteX11" fmla="*/ 5606986 w 5606986"/>
              <a:gd name="connsiteY11" fmla="*/ 5339027 h 5344735"/>
              <a:gd name="connsiteX12" fmla="*/ 257172 w 5606986"/>
              <a:gd name="connsiteY12" fmla="*/ 5344735 h 5344735"/>
              <a:gd name="connsiteX0" fmla="*/ 257172 w 5606986"/>
              <a:gd name="connsiteY0" fmla="*/ 5344735 h 5344735"/>
              <a:gd name="connsiteX1" fmla="*/ 840472 w 5606986"/>
              <a:gd name="connsiteY1" fmla="*/ 3920463 h 5344735"/>
              <a:gd name="connsiteX2" fmla="*/ 686152 w 5606986"/>
              <a:gd name="connsiteY2" fmla="*/ 3110625 h 5344735"/>
              <a:gd name="connsiteX3" fmla="*/ 1257730 w 5606986"/>
              <a:gd name="connsiteY3" fmla="*/ 1539213 h 5344735"/>
              <a:gd name="connsiteX4" fmla="*/ 1463706 w 5606986"/>
              <a:gd name="connsiteY4" fmla="*/ 1192699 h 5344735"/>
              <a:gd name="connsiteX5" fmla="*/ 2640435 w 5606986"/>
              <a:gd name="connsiteY5" fmla="*/ 504588 h 5344735"/>
              <a:gd name="connsiteX6" fmla="*/ 3690655 w 5606986"/>
              <a:gd name="connsiteY6" fmla="*/ 352835 h 5344735"/>
              <a:gd name="connsiteX7" fmla="*/ 4525833 w 5606986"/>
              <a:gd name="connsiteY7" fmla="*/ 537437 h 5344735"/>
              <a:gd name="connsiteX8" fmla="*/ 5079168 w 5606986"/>
              <a:gd name="connsiteY8" fmla="*/ 665402 h 5344735"/>
              <a:gd name="connsiteX9" fmla="*/ 5595607 w 5606986"/>
              <a:gd name="connsiteY9" fmla="*/ 105605 h 5344735"/>
              <a:gd name="connsiteX10" fmla="*/ 5606986 w 5606986"/>
              <a:gd name="connsiteY10" fmla="*/ 5339027 h 5344735"/>
              <a:gd name="connsiteX11" fmla="*/ 257172 w 5606986"/>
              <a:gd name="connsiteY11" fmla="*/ 5344735 h 5344735"/>
              <a:gd name="connsiteX0" fmla="*/ 246344 w 5596158"/>
              <a:gd name="connsiteY0" fmla="*/ 5344735 h 5344735"/>
              <a:gd name="connsiteX1" fmla="*/ 911530 w 5596158"/>
              <a:gd name="connsiteY1" fmla="*/ 3943209 h 5344735"/>
              <a:gd name="connsiteX2" fmla="*/ 675324 w 5596158"/>
              <a:gd name="connsiteY2" fmla="*/ 3110625 h 5344735"/>
              <a:gd name="connsiteX3" fmla="*/ 1246902 w 5596158"/>
              <a:gd name="connsiteY3" fmla="*/ 1539213 h 5344735"/>
              <a:gd name="connsiteX4" fmla="*/ 1452878 w 5596158"/>
              <a:gd name="connsiteY4" fmla="*/ 1192699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44735 h 5344735"/>
              <a:gd name="connsiteX1" fmla="*/ 911530 w 5596158"/>
              <a:gd name="connsiteY1" fmla="*/ 3943209 h 5344735"/>
              <a:gd name="connsiteX2" fmla="*/ 1143897 w 5596158"/>
              <a:gd name="connsiteY2" fmla="*/ 2742136 h 5344735"/>
              <a:gd name="connsiteX3" fmla="*/ 1246902 w 5596158"/>
              <a:gd name="connsiteY3" fmla="*/ 1539213 h 5344735"/>
              <a:gd name="connsiteX4" fmla="*/ 1452878 w 5596158"/>
              <a:gd name="connsiteY4" fmla="*/ 1192699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44735 h 5344735"/>
              <a:gd name="connsiteX1" fmla="*/ 911530 w 5596158"/>
              <a:gd name="connsiteY1" fmla="*/ 3943209 h 5344735"/>
              <a:gd name="connsiteX2" fmla="*/ 1130249 w 5596158"/>
              <a:gd name="connsiteY2" fmla="*/ 2737587 h 5344735"/>
              <a:gd name="connsiteX3" fmla="*/ 1246902 w 5596158"/>
              <a:gd name="connsiteY3" fmla="*/ 1539213 h 5344735"/>
              <a:gd name="connsiteX4" fmla="*/ 1452878 w 5596158"/>
              <a:gd name="connsiteY4" fmla="*/ 1192699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44735 h 5344735"/>
              <a:gd name="connsiteX1" fmla="*/ 911530 w 5596158"/>
              <a:gd name="connsiteY1" fmla="*/ 3943209 h 5344735"/>
              <a:gd name="connsiteX2" fmla="*/ 1130249 w 5596158"/>
              <a:gd name="connsiteY2" fmla="*/ 2737587 h 5344735"/>
              <a:gd name="connsiteX3" fmla="*/ 1205959 w 5596158"/>
              <a:gd name="connsiteY3" fmla="*/ 1648395 h 5344735"/>
              <a:gd name="connsiteX4" fmla="*/ 1452878 w 5596158"/>
              <a:gd name="connsiteY4" fmla="*/ 1192699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44735 h 5344735"/>
              <a:gd name="connsiteX1" fmla="*/ 911530 w 5596158"/>
              <a:gd name="connsiteY1" fmla="*/ 3943209 h 5344735"/>
              <a:gd name="connsiteX2" fmla="*/ 1130249 w 5596158"/>
              <a:gd name="connsiteY2" fmla="*/ 2737587 h 5344735"/>
              <a:gd name="connsiteX3" fmla="*/ 1205959 w 5596158"/>
              <a:gd name="connsiteY3" fmla="*/ 1648395 h 5344735"/>
              <a:gd name="connsiteX4" fmla="*/ 993403 w 5596158"/>
              <a:gd name="connsiteY4" fmla="*/ 501212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00305 h 5300305"/>
              <a:gd name="connsiteX1" fmla="*/ 911530 w 5596158"/>
              <a:gd name="connsiteY1" fmla="*/ 3898779 h 5300305"/>
              <a:gd name="connsiteX2" fmla="*/ 1130249 w 5596158"/>
              <a:gd name="connsiteY2" fmla="*/ 2693157 h 5300305"/>
              <a:gd name="connsiteX3" fmla="*/ 1205959 w 5596158"/>
              <a:gd name="connsiteY3" fmla="*/ 1603965 h 5300305"/>
              <a:gd name="connsiteX4" fmla="*/ 993403 w 5596158"/>
              <a:gd name="connsiteY4" fmla="*/ 456782 h 5300305"/>
              <a:gd name="connsiteX5" fmla="*/ 2552269 w 5596158"/>
              <a:gd name="connsiteY5" fmla="*/ 564791 h 5300305"/>
              <a:gd name="connsiteX6" fmla="*/ 3679827 w 5596158"/>
              <a:gd name="connsiteY6" fmla="*/ 308405 h 5300305"/>
              <a:gd name="connsiteX7" fmla="*/ 4515005 w 5596158"/>
              <a:gd name="connsiteY7" fmla="*/ 493007 h 5300305"/>
              <a:gd name="connsiteX8" fmla="*/ 5068340 w 5596158"/>
              <a:gd name="connsiteY8" fmla="*/ 620972 h 5300305"/>
              <a:gd name="connsiteX9" fmla="*/ 5584779 w 5596158"/>
              <a:gd name="connsiteY9" fmla="*/ 61175 h 5300305"/>
              <a:gd name="connsiteX10" fmla="*/ 5596158 w 5596158"/>
              <a:gd name="connsiteY10" fmla="*/ 5294597 h 5300305"/>
              <a:gd name="connsiteX11" fmla="*/ 246344 w 5596158"/>
              <a:gd name="connsiteY11" fmla="*/ 5300305 h 5300305"/>
              <a:gd name="connsiteX0" fmla="*/ 246344 w 5596158"/>
              <a:gd name="connsiteY0" fmla="*/ 5242423 h 5242423"/>
              <a:gd name="connsiteX1" fmla="*/ 911530 w 5596158"/>
              <a:gd name="connsiteY1" fmla="*/ 3840897 h 5242423"/>
              <a:gd name="connsiteX2" fmla="*/ 1130249 w 5596158"/>
              <a:gd name="connsiteY2" fmla="*/ 2635275 h 5242423"/>
              <a:gd name="connsiteX3" fmla="*/ 1205959 w 5596158"/>
              <a:gd name="connsiteY3" fmla="*/ 1546083 h 5242423"/>
              <a:gd name="connsiteX4" fmla="*/ 993403 w 5596158"/>
              <a:gd name="connsiteY4" fmla="*/ 398900 h 5242423"/>
              <a:gd name="connsiteX5" fmla="*/ 2552269 w 5596158"/>
              <a:gd name="connsiteY5" fmla="*/ 506909 h 5242423"/>
              <a:gd name="connsiteX6" fmla="*/ 3866347 w 5596158"/>
              <a:gd name="connsiteY6" fmla="*/ 705448 h 5242423"/>
              <a:gd name="connsiteX7" fmla="*/ 4515005 w 5596158"/>
              <a:gd name="connsiteY7" fmla="*/ 435125 h 5242423"/>
              <a:gd name="connsiteX8" fmla="*/ 5068340 w 5596158"/>
              <a:gd name="connsiteY8" fmla="*/ 563090 h 5242423"/>
              <a:gd name="connsiteX9" fmla="*/ 5584779 w 5596158"/>
              <a:gd name="connsiteY9" fmla="*/ 3293 h 5242423"/>
              <a:gd name="connsiteX10" fmla="*/ 5596158 w 5596158"/>
              <a:gd name="connsiteY10" fmla="*/ 5236715 h 5242423"/>
              <a:gd name="connsiteX11" fmla="*/ 246344 w 5596158"/>
              <a:gd name="connsiteY11" fmla="*/ 5242423 h 5242423"/>
              <a:gd name="connsiteX0" fmla="*/ 246344 w 5596158"/>
              <a:gd name="connsiteY0" fmla="*/ 5242423 h 5242423"/>
              <a:gd name="connsiteX1" fmla="*/ 911530 w 5596158"/>
              <a:gd name="connsiteY1" fmla="*/ 3840897 h 5242423"/>
              <a:gd name="connsiteX2" fmla="*/ 1130249 w 5596158"/>
              <a:gd name="connsiteY2" fmla="*/ 2635275 h 5242423"/>
              <a:gd name="connsiteX3" fmla="*/ 1205959 w 5596158"/>
              <a:gd name="connsiteY3" fmla="*/ 1546083 h 5242423"/>
              <a:gd name="connsiteX4" fmla="*/ 993403 w 5596158"/>
              <a:gd name="connsiteY4" fmla="*/ 398900 h 5242423"/>
              <a:gd name="connsiteX5" fmla="*/ 2552269 w 5596158"/>
              <a:gd name="connsiteY5" fmla="*/ 506909 h 5242423"/>
              <a:gd name="connsiteX6" fmla="*/ 3866347 w 5596158"/>
              <a:gd name="connsiteY6" fmla="*/ 705448 h 5242423"/>
              <a:gd name="connsiteX7" fmla="*/ 5068340 w 5596158"/>
              <a:gd name="connsiteY7" fmla="*/ 563090 h 5242423"/>
              <a:gd name="connsiteX8" fmla="*/ 5584779 w 5596158"/>
              <a:gd name="connsiteY8" fmla="*/ 3293 h 5242423"/>
              <a:gd name="connsiteX9" fmla="*/ 5596158 w 5596158"/>
              <a:gd name="connsiteY9" fmla="*/ 5236715 h 5242423"/>
              <a:gd name="connsiteX10" fmla="*/ 246344 w 5596158"/>
              <a:gd name="connsiteY10" fmla="*/ 5242423 h 5242423"/>
              <a:gd name="connsiteX0" fmla="*/ 246344 w 5596158"/>
              <a:gd name="connsiteY0" fmla="*/ 5242423 h 5242423"/>
              <a:gd name="connsiteX1" fmla="*/ 911530 w 5596158"/>
              <a:gd name="connsiteY1" fmla="*/ 3840897 h 5242423"/>
              <a:gd name="connsiteX2" fmla="*/ 1130249 w 5596158"/>
              <a:gd name="connsiteY2" fmla="*/ 2635275 h 5242423"/>
              <a:gd name="connsiteX3" fmla="*/ 1205959 w 5596158"/>
              <a:gd name="connsiteY3" fmla="*/ 1546083 h 5242423"/>
              <a:gd name="connsiteX4" fmla="*/ 993403 w 5596158"/>
              <a:gd name="connsiteY4" fmla="*/ 398900 h 5242423"/>
              <a:gd name="connsiteX5" fmla="*/ 2552269 w 5596158"/>
              <a:gd name="connsiteY5" fmla="*/ 506909 h 5242423"/>
              <a:gd name="connsiteX6" fmla="*/ 3866347 w 5596158"/>
              <a:gd name="connsiteY6" fmla="*/ 705448 h 5242423"/>
              <a:gd name="connsiteX7" fmla="*/ 5068340 w 5596158"/>
              <a:gd name="connsiteY7" fmla="*/ 563090 h 5242423"/>
              <a:gd name="connsiteX8" fmla="*/ 5584779 w 5596158"/>
              <a:gd name="connsiteY8" fmla="*/ 3293 h 5242423"/>
              <a:gd name="connsiteX9" fmla="*/ 5596158 w 5596158"/>
              <a:gd name="connsiteY9" fmla="*/ 5236715 h 5242423"/>
              <a:gd name="connsiteX10" fmla="*/ 246344 w 5596158"/>
              <a:gd name="connsiteY10" fmla="*/ 5242423 h 5242423"/>
              <a:gd name="connsiteX0" fmla="*/ 246344 w 5596158"/>
              <a:gd name="connsiteY0" fmla="*/ 5258610 h 5258610"/>
              <a:gd name="connsiteX1" fmla="*/ 911530 w 5596158"/>
              <a:gd name="connsiteY1" fmla="*/ 3857084 h 5258610"/>
              <a:gd name="connsiteX2" fmla="*/ 1130249 w 5596158"/>
              <a:gd name="connsiteY2" fmla="*/ 2651462 h 5258610"/>
              <a:gd name="connsiteX3" fmla="*/ 1205959 w 5596158"/>
              <a:gd name="connsiteY3" fmla="*/ 1562270 h 5258610"/>
              <a:gd name="connsiteX4" fmla="*/ 993403 w 5596158"/>
              <a:gd name="connsiteY4" fmla="*/ 415087 h 5258610"/>
              <a:gd name="connsiteX5" fmla="*/ 2552269 w 5596158"/>
              <a:gd name="connsiteY5" fmla="*/ 523096 h 5258610"/>
              <a:gd name="connsiteX6" fmla="*/ 3866347 w 5596158"/>
              <a:gd name="connsiteY6" fmla="*/ 721635 h 5258610"/>
              <a:gd name="connsiteX7" fmla="*/ 5068340 w 5596158"/>
              <a:gd name="connsiteY7" fmla="*/ 579277 h 5258610"/>
              <a:gd name="connsiteX8" fmla="*/ 5584779 w 5596158"/>
              <a:gd name="connsiteY8" fmla="*/ 19480 h 5258610"/>
              <a:gd name="connsiteX9" fmla="*/ 5596158 w 5596158"/>
              <a:gd name="connsiteY9" fmla="*/ 5252902 h 5258610"/>
              <a:gd name="connsiteX10" fmla="*/ 246344 w 5596158"/>
              <a:gd name="connsiteY10" fmla="*/ 5258610 h 5258610"/>
              <a:gd name="connsiteX0" fmla="*/ 246344 w 5596158"/>
              <a:gd name="connsiteY0" fmla="*/ 5258610 h 5258610"/>
              <a:gd name="connsiteX1" fmla="*/ 911530 w 5596158"/>
              <a:gd name="connsiteY1" fmla="*/ 3857084 h 5258610"/>
              <a:gd name="connsiteX2" fmla="*/ 1130249 w 5596158"/>
              <a:gd name="connsiteY2" fmla="*/ 2651462 h 5258610"/>
              <a:gd name="connsiteX3" fmla="*/ 1205959 w 5596158"/>
              <a:gd name="connsiteY3" fmla="*/ 1562270 h 5258610"/>
              <a:gd name="connsiteX4" fmla="*/ 993403 w 5596158"/>
              <a:gd name="connsiteY4" fmla="*/ 415087 h 5258610"/>
              <a:gd name="connsiteX5" fmla="*/ 2552269 w 5596158"/>
              <a:gd name="connsiteY5" fmla="*/ 523096 h 5258610"/>
              <a:gd name="connsiteX6" fmla="*/ 3866347 w 5596158"/>
              <a:gd name="connsiteY6" fmla="*/ 721635 h 5258610"/>
              <a:gd name="connsiteX7" fmla="*/ 5068340 w 5596158"/>
              <a:gd name="connsiteY7" fmla="*/ 579277 h 5258610"/>
              <a:gd name="connsiteX8" fmla="*/ 5584779 w 5596158"/>
              <a:gd name="connsiteY8" fmla="*/ 19480 h 5258610"/>
              <a:gd name="connsiteX9" fmla="*/ 5596158 w 5596158"/>
              <a:gd name="connsiteY9" fmla="*/ 5252902 h 5258610"/>
              <a:gd name="connsiteX10" fmla="*/ 246344 w 5596158"/>
              <a:gd name="connsiteY10" fmla="*/ 5258610 h 5258610"/>
              <a:gd name="connsiteX0" fmla="*/ 246344 w 5596158"/>
              <a:gd name="connsiteY0" fmla="*/ 5241066 h 5241066"/>
              <a:gd name="connsiteX1" fmla="*/ 911530 w 5596158"/>
              <a:gd name="connsiteY1" fmla="*/ 3839540 h 5241066"/>
              <a:gd name="connsiteX2" fmla="*/ 1130249 w 5596158"/>
              <a:gd name="connsiteY2" fmla="*/ 2633918 h 5241066"/>
              <a:gd name="connsiteX3" fmla="*/ 1205959 w 5596158"/>
              <a:gd name="connsiteY3" fmla="*/ 1544726 h 5241066"/>
              <a:gd name="connsiteX4" fmla="*/ 993403 w 5596158"/>
              <a:gd name="connsiteY4" fmla="*/ 397543 h 5241066"/>
              <a:gd name="connsiteX5" fmla="*/ 2552269 w 5596158"/>
              <a:gd name="connsiteY5" fmla="*/ 505552 h 5241066"/>
              <a:gd name="connsiteX6" fmla="*/ 3866347 w 5596158"/>
              <a:gd name="connsiteY6" fmla="*/ 704091 h 5241066"/>
              <a:gd name="connsiteX7" fmla="*/ 5027396 w 5596158"/>
              <a:gd name="connsiteY7" fmla="*/ 1266868 h 5241066"/>
              <a:gd name="connsiteX8" fmla="*/ 5584779 w 5596158"/>
              <a:gd name="connsiteY8" fmla="*/ 1936 h 5241066"/>
              <a:gd name="connsiteX9" fmla="*/ 5596158 w 5596158"/>
              <a:gd name="connsiteY9" fmla="*/ 5235358 h 5241066"/>
              <a:gd name="connsiteX10" fmla="*/ 246344 w 5596158"/>
              <a:gd name="connsiteY10" fmla="*/ 5241066 h 5241066"/>
              <a:gd name="connsiteX0" fmla="*/ 246344 w 5596158"/>
              <a:gd name="connsiteY0" fmla="*/ 5242927 h 5242927"/>
              <a:gd name="connsiteX1" fmla="*/ 911530 w 5596158"/>
              <a:gd name="connsiteY1" fmla="*/ 3841401 h 5242927"/>
              <a:gd name="connsiteX2" fmla="*/ 1130249 w 5596158"/>
              <a:gd name="connsiteY2" fmla="*/ 2635779 h 5242927"/>
              <a:gd name="connsiteX3" fmla="*/ 1205959 w 5596158"/>
              <a:gd name="connsiteY3" fmla="*/ 1546587 h 5242927"/>
              <a:gd name="connsiteX4" fmla="*/ 993403 w 5596158"/>
              <a:gd name="connsiteY4" fmla="*/ 399404 h 5242927"/>
              <a:gd name="connsiteX5" fmla="*/ 2552269 w 5596158"/>
              <a:gd name="connsiteY5" fmla="*/ 507413 h 5242927"/>
              <a:gd name="connsiteX6" fmla="*/ 3866347 w 5596158"/>
              <a:gd name="connsiteY6" fmla="*/ 705952 h 5242927"/>
              <a:gd name="connsiteX7" fmla="*/ 5050142 w 5596158"/>
              <a:gd name="connsiteY7" fmla="*/ 786508 h 5242927"/>
              <a:gd name="connsiteX8" fmla="*/ 5584779 w 5596158"/>
              <a:gd name="connsiteY8" fmla="*/ 3797 h 5242927"/>
              <a:gd name="connsiteX9" fmla="*/ 5596158 w 5596158"/>
              <a:gd name="connsiteY9" fmla="*/ 5237219 h 5242927"/>
              <a:gd name="connsiteX10" fmla="*/ 246344 w 5596158"/>
              <a:gd name="connsiteY10" fmla="*/ 5242927 h 5242927"/>
              <a:gd name="connsiteX0" fmla="*/ 246344 w 5596158"/>
              <a:gd name="connsiteY0" fmla="*/ 5239130 h 5239130"/>
              <a:gd name="connsiteX1" fmla="*/ 911530 w 5596158"/>
              <a:gd name="connsiteY1" fmla="*/ 3837604 h 5239130"/>
              <a:gd name="connsiteX2" fmla="*/ 1130249 w 5596158"/>
              <a:gd name="connsiteY2" fmla="*/ 2631982 h 5239130"/>
              <a:gd name="connsiteX3" fmla="*/ 1205959 w 5596158"/>
              <a:gd name="connsiteY3" fmla="*/ 1542790 h 5239130"/>
              <a:gd name="connsiteX4" fmla="*/ 993403 w 5596158"/>
              <a:gd name="connsiteY4" fmla="*/ 395607 h 5239130"/>
              <a:gd name="connsiteX5" fmla="*/ 2552269 w 5596158"/>
              <a:gd name="connsiteY5" fmla="*/ 503616 h 5239130"/>
              <a:gd name="connsiteX6" fmla="*/ 3866347 w 5596158"/>
              <a:gd name="connsiteY6" fmla="*/ 702155 h 5239130"/>
              <a:gd name="connsiteX7" fmla="*/ 5050142 w 5596158"/>
              <a:gd name="connsiteY7" fmla="*/ 782711 h 5239130"/>
              <a:gd name="connsiteX8" fmla="*/ 5584779 w 5596158"/>
              <a:gd name="connsiteY8" fmla="*/ 0 h 5239130"/>
              <a:gd name="connsiteX9" fmla="*/ 5596158 w 5596158"/>
              <a:gd name="connsiteY9" fmla="*/ 5233422 h 5239130"/>
              <a:gd name="connsiteX10" fmla="*/ 246344 w 5596158"/>
              <a:gd name="connsiteY10" fmla="*/ 5239130 h 5239130"/>
              <a:gd name="connsiteX0" fmla="*/ 246344 w 5596158"/>
              <a:gd name="connsiteY0" fmla="*/ 5345602 h 5345602"/>
              <a:gd name="connsiteX1" fmla="*/ 911530 w 5596158"/>
              <a:gd name="connsiteY1" fmla="*/ 3944076 h 5345602"/>
              <a:gd name="connsiteX2" fmla="*/ 1130249 w 5596158"/>
              <a:gd name="connsiteY2" fmla="*/ 2738454 h 5345602"/>
              <a:gd name="connsiteX3" fmla="*/ 1205959 w 5596158"/>
              <a:gd name="connsiteY3" fmla="*/ 1649262 h 5345602"/>
              <a:gd name="connsiteX4" fmla="*/ 993403 w 5596158"/>
              <a:gd name="connsiteY4" fmla="*/ 502079 h 5345602"/>
              <a:gd name="connsiteX5" fmla="*/ 2552269 w 5596158"/>
              <a:gd name="connsiteY5" fmla="*/ 610088 h 5345602"/>
              <a:gd name="connsiteX6" fmla="*/ 3866347 w 5596158"/>
              <a:gd name="connsiteY6" fmla="*/ 808627 h 5345602"/>
              <a:gd name="connsiteX7" fmla="*/ 5050142 w 5596158"/>
              <a:gd name="connsiteY7" fmla="*/ 889183 h 5345602"/>
              <a:gd name="connsiteX8" fmla="*/ 5584779 w 5596158"/>
              <a:gd name="connsiteY8" fmla="*/ 106472 h 5345602"/>
              <a:gd name="connsiteX9" fmla="*/ 5596158 w 5596158"/>
              <a:gd name="connsiteY9" fmla="*/ 5339894 h 5345602"/>
              <a:gd name="connsiteX10" fmla="*/ 246344 w 5596158"/>
              <a:gd name="connsiteY10" fmla="*/ 5345602 h 5345602"/>
              <a:gd name="connsiteX0" fmla="*/ 246344 w 5596158"/>
              <a:gd name="connsiteY0" fmla="*/ 5367299 h 5367299"/>
              <a:gd name="connsiteX1" fmla="*/ 911530 w 5596158"/>
              <a:gd name="connsiteY1" fmla="*/ 3965773 h 5367299"/>
              <a:gd name="connsiteX2" fmla="*/ 1130249 w 5596158"/>
              <a:gd name="connsiteY2" fmla="*/ 2760151 h 5367299"/>
              <a:gd name="connsiteX3" fmla="*/ 1205959 w 5596158"/>
              <a:gd name="connsiteY3" fmla="*/ 1670959 h 5367299"/>
              <a:gd name="connsiteX4" fmla="*/ 993403 w 5596158"/>
              <a:gd name="connsiteY4" fmla="*/ 523776 h 5367299"/>
              <a:gd name="connsiteX5" fmla="*/ 2552269 w 5596158"/>
              <a:gd name="connsiteY5" fmla="*/ 631785 h 5367299"/>
              <a:gd name="connsiteX6" fmla="*/ 3866347 w 5596158"/>
              <a:gd name="connsiteY6" fmla="*/ 830324 h 5367299"/>
              <a:gd name="connsiteX7" fmla="*/ 5050142 w 5596158"/>
              <a:gd name="connsiteY7" fmla="*/ 910880 h 5367299"/>
              <a:gd name="connsiteX8" fmla="*/ 5584779 w 5596158"/>
              <a:gd name="connsiteY8" fmla="*/ 128169 h 5367299"/>
              <a:gd name="connsiteX9" fmla="*/ 5596158 w 5596158"/>
              <a:gd name="connsiteY9" fmla="*/ 5361591 h 5367299"/>
              <a:gd name="connsiteX10" fmla="*/ 246344 w 5596158"/>
              <a:gd name="connsiteY10" fmla="*/ 5367299 h 5367299"/>
              <a:gd name="connsiteX0" fmla="*/ 246344 w 5596158"/>
              <a:gd name="connsiteY0" fmla="*/ 5338116 h 5338116"/>
              <a:gd name="connsiteX1" fmla="*/ 911530 w 5596158"/>
              <a:gd name="connsiteY1" fmla="*/ 3936590 h 5338116"/>
              <a:gd name="connsiteX2" fmla="*/ 1130249 w 5596158"/>
              <a:gd name="connsiteY2" fmla="*/ 2730968 h 5338116"/>
              <a:gd name="connsiteX3" fmla="*/ 1205959 w 5596158"/>
              <a:gd name="connsiteY3" fmla="*/ 1641776 h 5338116"/>
              <a:gd name="connsiteX4" fmla="*/ 993403 w 5596158"/>
              <a:gd name="connsiteY4" fmla="*/ 494593 h 5338116"/>
              <a:gd name="connsiteX5" fmla="*/ 2552269 w 5596158"/>
              <a:gd name="connsiteY5" fmla="*/ 602602 h 5338116"/>
              <a:gd name="connsiteX6" fmla="*/ 3866347 w 5596158"/>
              <a:gd name="connsiteY6" fmla="*/ 801141 h 5338116"/>
              <a:gd name="connsiteX7" fmla="*/ 5050142 w 5596158"/>
              <a:gd name="connsiteY7" fmla="*/ 881697 h 5338116"/>
              <a:gd name="connsiteX8" fmla="*/ 5584779 w 5596158"/>
              <a:gd name="connsiteY8" fmla="*/ 98986 h 5338116"/>
              <a:gd name="connsiteX9" fmla="*/ 5596158 w 5596158"/>
              <a:gd name="connsiteY9" fmla="*/ 5332408 h 5338116"/>
              <a:gd name="connsiteX10" fmla="*/ 246344 w 5596158"/>
              <a:gd name="connsiteY10" fmla="*/ 5338116 h 5338116"/>
              <a:gd name="connsiteX0" fmla="*/ 246344 w 5596158"/>
              <a:gd name="connsiteY0" fmla="*/ 5333017 h 5333017"/>
              <a:gd name="connsiteX1" fmla="*/ 911530 w 5596158"/>
              <a:gd name="connsiteY1" fmla="*/ 3931491 h 5333017"/>
              <a:gd name="connsiteX2" fmla="*/ 1130249 w 5596158"/>
              <a:gd name="connsiteY2" fmla="*/ 2725869 h 5333017"/>
              <a:gd name="connsiteX3" fmla="*/ 1205959 w 5596158"/>
              <a:gd name="connsiteY3" fmla="*/ 1636677 h 5333017"/>
              <a:gd name="connsiteX4" fmla="*/ 993403 w 5596158"/>
              <a:gd name="connsiteY4" fmla="*/ 489494 h 5333017"/>
              <a:gd name="connsiteX5" fmla="*/ 2552269 w 5596158"/>
              <a:gd name="connsiteY5" fmla="*/ 597503 h 5333017"/>
              <a:gd name="connsiteX6" fmla="*/ 3866347 w 5596158"/>
              <a:gd name="connsiteY6" fmla="*/ 796042 h 5333017"/>
              <a:gd name="connsiteX7" fmla="*/ 5050142 w 5596158"/>
              <a:gd name="connsiteY7" fmla="*/ 876598 h 5333017"/>
              <a:gd name="connsiteX8" fmla="*/ 5584779 w 5596158"/>
              <a:gd name="connsiteY8" fmla="*/ 93887 h 5333017"/>
              <a:gd name="connsiteX9" fmla="*/ 5596158 w 5596158"/>
              <a:gd name="connsiteY9" fmla="*/ 5327309 h 5333017"/>
              <a:gd name="connsiteX10" fmla="*/ 246344 w 5596158"/>
              <a:gd name="connsiteY10" fmla="*/ 5333017 h 5333017"/>
              <a:gd name="connsiteX0" fmla="*/ 246344 w 5596158"/>
              <a:gd name="connsiteY0" fmla="*/ 5348517 h 5348517"/>
              <a:gd name="connsiteX1" fmla="*/ 911530 w 5596158"/>
              <a:gd name="connsiteY1" fmla="*/ 3946991 h 5348517"/>
              <a:gd name="connsiteX2" fmla="*/ 1130249 w 5596158"/>
              <a:gd name="connsiteY2" fmla="*/ 2741369 h 5348517"/>
              <a:gd name="connsiteX3" fmla="*/ 1205959 w 5596158"/>
              <a:gd name="connsiteY3" fmla="*/ 1652177 h 5348517"/>
              <a:gd name="connsiteX4" fmla="*/ 993403 w 5596158"/>
              <a:gd name="connsiteY4" fmla="*/ 504994 h 5348517"/>
              <a:gd name="connsiteX5" fmla="*/ 2552269 w 5596158"/>
              <a:gd name="connsiteY5" fmla="*/ 613003 h 5348517"/>
              <a:gd name="connsiteX6" fmla="*/ 3866347 w 5596158"/>
              <a:gd name="connsiteY6" fmla="*/ 811542 h 5348517"/>
              <a:gd name="connsiteX7" fmla="*/ 5050142 w 5596158"/>
              <a:gd name="connsiteY7" fmla="*/ 892098 h 5348517"/>
              <a:gd name="connsiteX8" fmla="*/ 5584779 w 5596158"/>
              <a:gd name="connsiteY8" fmla="*/ 109387 h 5348517"/>
              <a:gd name="connsiteX9" fmla="*/ 5596158 w 5596158"/>
              <a:gd name="connsiteY9" fmla="*/ 5342809 h 5348517"/>
              <a:gd name="connsiteX10" fmla="*/ 246344 w 5596158"/>
              <a:gd name="connsiteY10" fmla="*/ 5348517 h 5348517"/>
              <a:gd name="connsiteX0" fmla="*/ 246344 w 5596158"/>
              <a:gd name="connsiteY0" fmla="*/ 5348517 h 5348517"/>
              <a:gd name="connsiteX1" fmla="*/ 911530 w 5596158"/>
              <a:gd name="connsiteY1" fmla="*/ 3946991 h 5348517"/>
              <a:gd name="connsiteX2" fmla="*/ 1130249 w 5596158"/>
              <a:gd name="connsiteY2" fmla="*/ 2741369 h 5348517"/>
              <a:gd name="connsiteX3" fmla="*/ 1205959 w 5596158"/>
              <a:gd name="connsiteY3" fmla="*/ 1652177 h 5348517"/>
              <a:gd name="connsiteX4" fmla="*/ 993403 w 5596158"/>
              <a:gd name="connsiteY4" fmla="*/ 504994 h 5348517"/>
              <a:gd name="connsiteX5" fmla="*/ 2552269 w 5596158"/>
              <a:gd name="connsiteY5" fmla="*/ 613003 h 5348517"/>
              <a:gd name="connsiteX6" fmla="*/ 3866347 w 5596158"/>
              <a:gd name="connsiteY6" fmla="*/ 811542 h 5348517"/>
              <a:gd name="connsiteX7" fmla="*/ 5050142 w 5596158"/>
              <a:gd name="connsiteY7" fmla="*/ 892098 h 5348517"/>
              <a:gd name="connsiteX8" fmla="*/ 5584779 w 5596158"/>
              <a:gd name="connsiteY8" fmla="*/ 109387 h 5348517"/>
              <a:gd name="connsiteX9" fmla="*/ 5596158 w 5596158"/>
              <a:gd name="connsiteY9" fmla="*/ 5342809 h 5348517"/>
              <a:gd name="connsiteX10" fmla="*/ 246344 w 5596158"/>
              <a:gd name="connsiteY10" fmla="*/ 5348517 h 5348517"/>
              <a:gd name="connsiteX0" fmla="*/ 246344 w 5596158"/>
              <a:gd name="connsiteY0" fmla="*/ 5362613 h 5362613"/>
              <a:gd name="connsiteX1" fmla="*/ 911530 w 5596158"/>
              <a:gd name="connsiteY1" fmla="*/ 3961087 h 5362613"/>
              <a:gd name="connsiteX2" fmla="*/ 1130249 w 5596158"/>
              <a:gd name="connsiteY2" fmla="*/ 2755465 h 5362613"/>
              <a:gd name="connsiteX3" fmla="*/ 1205959 w 5596158"/>
              <a:gd name="connsiteY3" fmla="*/ 1666273 h 5362613"/>
              <a:gd name="connsiteX4" fmla="*/ 993403 w 5596158"/>
              <a:gd name="connsiteY4" fmla="*/ 519090 h 5362613"/>
              <a:gd name="connsiteX5" fmla="*/ 2552269 w 5596158"/>
              <a:gd name="connsiteY5" fmla="*/ 627099 h 5362613"/>
              <a:gd name="connsiteX6" fmla="*/ 3866347 w 5596158"/>
              <a:gd name="connsiteY6" fmla="*/ 825638 h 5362613"/>
              <a:gd name="connsiteX7" fmla="*/ 5050142 w 5596158"/>
              <a:gd name="connsiteY7" fmla="*/ 906194 h 5362613"/>
              <a:gd name="connsiteX8" fmla="*/ 5584779 w 5596158"/>
              <a:gd name="connsiteY8" fmla="*/ 123483 h 5362613"/>
              <a:gd name="connsiteX9" fmla="*/ 5596158 w 5596158"/>
              <a:gd name="connsiteY9" fmla="*/ 5356905 h 5362613"/>
              <a:gd name="connsiteX10" fmla="*/ 246344 w 5596158"/>
              <a:gd name="connsiteY10" fmla="*/ 5362613 h 5362613"/>
              <a:gd name="connsiteX0" fmla="*/ 246344 w 5596158"/>
              <a:gd name="connsiteY0" fmla="*/ 5348518 h 5348518"/>
              <a:gd name="connsiteX1" fmla="*/ 911530 w 5596158"/>
              <a:gd name="connsiteY1" fmla="*/ 3946992 h 5348518"/>
              <a:gd name="connsiteX2" fmla="*/ 1130249 w 5596158"/>
              <a:gd name="connsiteY2" fmla="*/ 2741370 h 5348518"/>
              <a:gd name="connsiteX3" fmla="*/ 1205959 w 5596158"/>
              <a:gd name="connsiteY3" fmla="*/ 1652178 h 5348518"/>
              <a:gd name="connsiteX4" fmla="*/ 993403 w 5596158"/>
              <a:gd name="connsiteY4" fmla="*/ 504995 h 5348518"/>
              <a:gd name="connsiteX5" fmla="*/ 2552269 w 5596158"/>
              <a:gd name="connsiteY5" fmla="*/ 613004 h 5348518"/>
              <a:gd name="connsiteX6" fmla="*/ 3866347 w 5596158"/>
              <a:gd name="connsiteY6" fmla="*/ 811543 h 5348518"/>
              <a:gd name="connsiteX7" fmla="*/ 5050142 w 5596158"/>
              <a:gd name="connsiteY7" fmla="*/ 892099 h 5348518"/>
              <a:gd name="connsiteX8" fmla="*/ 5584779 w 5596158"/>
              <a:gd name="connsiteY8" fmla="*/ 109388 h 5348518"/>
              <a:gd name="connsiteX9" fmla="*/ 5596158 w 5596158"/>
              <a:gd name="connsiteY9" fmla="*/ 5342810 h 5348518"/>
              <a:gd name="connsiteX10" fmla="*/ 246344 w 5596158"/>
              <a:gd name="connsiteY10" fmla="*/ 5348518 h 5348518"/>
              <a:gd name="connsiteX0" fmla="*/ 246344 w 5596158"/>
              <a:gd name="connsiteY0" fmla="*/ 5454343 h 5454343"/>
              <a:gd name="connsiteX1" fmla="*/ 911530 w 5596158"/>
              <a:gd name="connsiteY1" fmla="*/ 4052817 h 5454343"/>
              <a:gd name="connsiteX2" fmla="*/ 1130249 w 5596158"/>
              <a:gd name="connsiteY2" fmla="*/ 2847195 h 5454343"/>
              <a:gd name="connsiteX3" fmla="*/ 1205959 w 5596158"/>
              <a:gd name="connsiteY3" fmla="*/ 1758003 h 5454343"/>
              <a:gd name="connsiteX4" fmla="*/ 993403 w 5596158"/>
              <a:gd name="connsiteY4" fmla="*/ 610820 h 5454343"/>
              <a:gd name="connsiteX5" fmla="*/ 2552269 w 5596158"/>
              <a:gd name="connsiteY5" fmla="*/ 718829 h 5454343"/>
              <a:gd name="connsiteX6" fmla="*/ 3866347 w 5596158"/>
              <a:gd name="connsiteY6" fmla="*/ 917368 h 5454343"/>
              <a:gd name="connsiteX7" fmla="*/ 5050142 w 5596158"/>
              <a:gd name="connsiteY7" fmla="*/ 997924 h 5454343"/>
              <a:gd name="connsiteX8" fmla="*/ 5584779 w 5596158"/>
              <a:gd name="connsiteY8" fmla="*/ 215213 h 5454343"/>
              <a:gd name="connsiteX9" fmla="*/ 5596158 w 5596158"/>
              <a:gd name="connsiteY9" fmla="*/ 5448635 h 5454343"/>
              <a:gd name="connsiteX10" fmla="*/ 246344 w 5596158"/>
              <a:gd name="connsiteY10" fmla="*/ 5454343 h 5454343"/>
              <a:gd name="connsiteX0" fmla="*/ 246344 w 5596158"/>
              <a:gd name="connsiteY0" fmla="*/ 5375553 h 5375553"/>
              <a:gd name="connsiteX1" fmla="*/ 911530 w 5596158"/>
              <a:gd name="connsiteY1" fmla="*/ 3974027 h 5375553"/>
              <a:gd name="connsiteX2" fmla="*/ 1130249 w 5596158"/>
              <a:gd name="connsiteY2" fmla="*/ 2768405 h 5375553"/>
              <a:gd name="connsiteX3" fmla="*/ 1205959 w 5596158"/>
              <a:gd name="connsiteY3" fmla="*/ 1679213 h 5375553"/>
              <a:gd name="connsiteX4" fmla="*/ 993403 w 5596158"/>
              <a:gd name="connsiteY4" fmla="*/ 532030 h 5375553"/>
              <a:gd name="connsiteX5" fmla="*/ 2552269 w 5596158"/>
              <a:gd name="connsiteY5" fmla="*/ 640039 h 5375553"/>
              <a:gd name="connsiteX6" fmla="*/ 3866347 w 5596158"/>
              <a:gd name="connsiteY6" fmla="*/ 838578 h 5375553"/>
              <a:gd name="connsiteX7" fmla="*/ 5050142 w 5596158"/>
              <a:gd name="connsiteY7" fmla="*/ 919134 h 5375553"/>
              <a:gd name="connsiteX8" fmla="*/ 5584779 w 5596158"/>
              <a:gd name="connsiteY8" fmla="*/ 136423 h 5375553"/>
              <a:gd name="connsiteX9" fmla="*/ 5596158 w 5596158"/>
              <a:gd name="connsiteY9" fmla="*/ 5369845 h 5375553"/>
              <a:gd name="connsiteX10" fmla="*/ 246344 w 5596158"/>
              <a:gd name="connsiteY10" fmla="*/ 5375553 h 537555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300537 w 5650351"/>
              <a:gd name="connsiteY0" fmla="*/ 5349863 h 5349863"/>
              <a:gd name="connsiteX1" fmla="*/ 965723 w 5650351"/>
              <a:gd name="connsiteY1" fmla="*/ 3948337 h 5349863"/>
              <a:gd name="connsiteX2" fmla="*/ 1184442 w 5650351"/>
              <a:gd name="connsiteY2" fmla="*/ 2742715 h 5349863"/>
              <a:gd name="connsiteX3" fmla="*/ 1260152 w 5650351"/>
              <a:gd name="connsiteY3" fmla="*/ 1653523 h 5349863"/>
              <a:gd name="connsiteX4" fmla="*/ 1047596 w 5650351"/>
              <a:gd name="connsiteY4" fmla="*/ 506340 h 5349863"/>
              <a:gd name="connsiteX5" fmla="*/ 2606462 w 5650351"/>
              <a:gd name="connsiteY5" fmla="*/ 614349 h 5349863"/>
              <a:gd name="connsiteX6" fmla="*/ 3920540 w 5650351"/>
              <a:gd name="connsiteY6" fmla="*/ 812888 h 5349863"/>
              <a:gd name="connsiteX7" fmla="*/ 5104335 w 5650351"/>
              <a:gd name="connsiteY7" fmla="*/ 893444 h 5349863"/>
              <a:gd name="connsiteX8" fmla="*/ 5638972 w 5650351"/>
              <a:gd name="connsiteY8" fmla="*/ 110733 h 5349863"/>
              <a:gd name="connsiteX9" fmla="*/ 5650351 w 5650351"/>
              <a:gd name="connsiteY9" fmla="*/ 5344155 h 5349863"/>
              <a:gd name="connsiteX10" fmla="*/ 300537 w 5650351"/>
              <a:gd name="connsiteY10"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748527 w 5351282"/>
              <a:gd name="connsiteY4" fmla="*/ 506340 h 5349863"/>
              <a:gd name="connsiteX5" fmla="*/ 2307393 w 5351282"/>
              <a:gd name="connsiteY5" fmla="*/ 614349 h 5349863"/>
              <a:gd name="connsiteX6" fmla="*/ 3621471 w 5351282"/>
              <a:gd name="connsiteY6" fmla="*/ 812888 h 5349863"/>
              <a:gd name="connsiteX7" fmla="*/ 4805266 w 5351282"/>
              <a:gd name="connsiteY7" fmla="*/ 893444 h 5349863"/>
              <a:gd name="connsiteX8" fmla="*/ 5339903 w 5351282"/>
              <a:gd name="connsiteY8" fmla="*/ 110733 h 5349863"/>
              <a:gd name="connsiteX9" fmla="*/ 5351282 w 5351282"/>
              <a:gd name="connsiteY9" fmla="*/ 5344155 h 5349863"/>
              <a:gd name="connsiteX10" fmla="*/ 1468 w 5351282"/>
              <a:gd name="connsiteY10"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65280 w 5351282"/>
              <a:gd name="connsiteY4" fmla="*/ 492514 h 5349863"/>
              <a:gd name="connsiteX5" fmla="*/ 748527 w 5351282"/>
              <a:gd name="connsiteY5" fmla="*/ 506340 h 5349863"/>
              <a:gd name="connsiteX6" fmla="*/ 2307393 w 5351282"/>
              <a:gd name="connsiteY6" fmla="*/ 614349 h 5349863"/>
              <a:gd name="connsiteX7" fmla="*/ 3621471 w 5351282"/>
              <a:gd name="connsiteY7" fmla="*/ 812888 h 5349863"/>
              <a:gd name="connsiteX8" fmla="*/ 4805266 w 5351282"/>
              <a:gd name="connsiteY8" fmla="*/ 893444 h 5349863"/>
              <a:gd name="connsiteX9" fmla="*/ 5339903 w 5351282"/>
              <a:gd name="connsiteY9" fmla="*/ 110733 h 5349863"/>
              <a:gd name="connsiteX10" fmla="*/ 5351282 w 5351282"/>
              <a:gd name="connsiteY10" fmla="*/ 5344155 h 5349863"/>
              <a:gd name="connsiteX11" fmla="*/ 1468 w 5351282"/>
              <a:gd name="connsiteY11"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65280 w 5351282"/>
              <a:gd name="connsiteY4" fmla="*/ 492514 h 5349863"/>
              <a:gd name="connsiteX5" fmla="*/ 748527 w 5351282"/>
              <a:gd name="connsiteY5" fmla="*/ 506340 h 5349863"/>
              <a:gd name="connsiteX6" fmla="*/ 2307393 w 5351282"/>
              <a:gd name="connsiteY6" fmla="*/ 614349 h 5349863"/>
              <a:gd name="connsiteX7" fmla="*/ 3621471 w 5351282"/>
              <a:gd name="connsiteY7" fmla="*/ 812888 h 5349863"/>
              <a:gd name="connsiteX8" fmla="*/ 4805266 w 5351282"/>
              <a:gd name="connsiteY8" fmla="*/ 893444 h 5349863"/>
              <a:gd name="connsiteX9" fmla="*/ 5339903 w 5351282"/>
              <a:gd name="connsiteY9" fmla="*/ 110733 h 5349863"/>
              <a:gd name="connsiteX10" fmla="*/ 5351282 w 5351282"/>
              <a:gd name="connsiteY10" fmla="*/ 5344155 h 5349863"/>
              <a:gd name="connsiteX11" fmla="*/ 1468 w 5351282"/>
              <a:gd name="connsiteY11"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65280 w 5351282"/>
              <a:gd name="connsiteY4" fmla="*/ 492514 h 5349863"/>
              <a:gd name="connsiteX5" fmla="*/ 748527 w 5351282"/>
              <a:gd name="connsiteY5" fmla="*/ 506340 h 5349863"/>
              <a:gd name="connsiteX6" fmla="*/ 2307393 w 5351282"/>
              <a:gd name="connsiteY6" fmla="*/ 614349 h 5349863"/>
              <a:gd name="connsiteX7" fmla="*/ 3621471 w 5351282"/>
              <a:gd name="connsiteY7" fmla="*/ 812888 h 5349863"/>
              <a:gd name="connsiteX8" fmla="*/ 4805266 w 5351282"/>
              <a:gd name="connsiteY8" fmla="*/ 893444 h 5349863"/>
              <a:gd name="connsiteX9" fmla="*/ 5339903 w 5351282"/>
              <a:gd name="connsiteY9" fmla="*/ 110733 h 5349863"/>
              <a:gd name="connsiteX10" fmla="*/ 5351282 w 5351282"/>
              <a:gd name="connsiteY10" fmla="*/ 5344155 h 5349863"/>
              <a:gd name="connsiteX11" fmla="*/ 1468 w 5351282"/>
              <a:gd name="connsiteY11"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82295 w 5351282"/>
              <a:gd name="connsiteY4" fmla="*/ 492514 h 5349863"/>
              <a:gd name="connsiteX5" fmla="*/ 748527 w 5351282"/>
              <a:gd name="connsiteY5" fmla="*/ 506340 h 5349863"/>
              <a:gd name="connsiteX6" fmla="*/ 2307393 w 5351282"/>
              <a:gd name="connsiteY6" fmla="*/ 614349 h 5349863"/>
              <a:gd name="connsiteX7" fmla="*/ 3621471 w 5351282"/>
              <a:gd name="connsiteY7" fmla="*/ 812888 h 5349863"/>
              <a:gd name="connsiteX8" fmla="*/ 4805266 w 5351282"/>
              <a:gd name="connsiteY8" fmla="*/ 893444 h 5349863"/>
              <a:gd name="connsiteX9" fmla="*/ 5339903 w 5351282"/>
              <a:gd name="connsiteY9" fmla="*/ 110733 h 5349863"/>
              <a:gd name="connsiteX10" fmla="*/ 5351282 w 5351282"/>
              <a:gd name="connsiteY10" fmla="*/ 5344155 h 5349863"/>
              <a:gd name="connsiteX11" fmla="*/ 1468 w 5351282"/>
              <a:gd name="connsiteY11"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82295 w 5351282"/>
              <a:gd name="connsiteY4" fmla="*/ 492514 h 5349863"/>
              <a:gd name="connsiteX5" fmla="*/ 748527 w 5351282"/>
              <a:gd name="connsiteY5" fmla="*/ 506340 h 5349863"/>
              <a:gd name="connsiteX6" fmla="*/ 2307393 w 5351282"/>
              <a:gd name="connsiteY6" fmla="*/ 614349 h 5349863"/>
              <a:gd name="connsiteX7" fmla="*/ 3621471 w 5351282"/>
              <a:gd name="connsiteY7" fmla="*/ 812888 h 5349863"/>
              <a:gd name="connsiteX8" fmla="*/ 4805266 w 5351282"/>
              <a:gd name="connsiteY8" fmla="*/ 893444 h 5349863"/>
              <a:gd name="connsiteX9" fmla="*/ 5339903 w 5351282"/>
              <a:gd name="connsiteY9" fmla="*/ 110733 h 5349863"/>
              <a:gd name="connsiteX10" fmla="*/ 5351282 w 5351282"/>
              <a:gd name="connsiteY10" fmla="*/ 5344155 h 5349863"/>
              <a:gd name="connsiteX11" fmla="*/ 1468 w 5351282"/>
              <a:gd name="connsiteY11" fmla="*/ 5349863 h 5349863"/>
              <a:gd name="connsiteX0" fmla="*/ 1468 w 5351282"/>
              <a:gd name="connsiteY0" fmla="*/ 5348518 h 5348518"/>
              <a:gd name="connsiteX1" fmla="*/ 666654 w 5351282"/>
              <a:gd name="connsiteY1" fmla="*/ 3946992 h 5348518"/>
              <a:gd name="connsiteX2" fmla="*/ 885373 w 5351282"/>
              <a:gd name="connsiteY2" fmla="*/ 2741370 h 5348518"/>
              <a:gd name="connsiteX3" fmla="*/ 961083 w 5351282"/>
              <a:gd name="connsiteY3" fmla="*/ 1652178 h 5348518"/>
              <a:gd name="connsiteX4" fmla="*/ 82295 w 5351282"/>
              <a:gd name="connsiteY4" fmla="*/ 491169 h 5348518"/>
              <a:gd name="connsiteX5" fmla="*/ 2307393 w 5351282"/>
              <a:gd name="connsiteY5" fmla="*/ 613004 h 5348518"/>
              <a:gd name="connsiteX6" fmla="*/ 3621471 w 5351282"/>
              <a:gd name="connsiteY6" fmla="*/ 811543 h 5348518"/>
              <a:gd name="connsiteX7" fmla="*/ 4805266 w 5351282"/>
              <a:gd name="connsiteY7" fmla="*/ 892099 h 5348518"/>
              <a:gd name="connsiteX8" fmla="*/ 5339903 w 5351282"/>
              <a:gd name="connsiteY8" fmla="*/ 109388 h 5348518"/>
              <a:gd name="connsiteX9" fmla="*/ 5351282 w 5351282"/>
              <a:gd name="connsiteY9" fmla="*/ 5342810 h 5348518"/>
              <a:gd name="connsiteX10" fmla="*/ 1468 w 5351282"/>
              <a:gd name="connsiteY10" fmla="*/ 5348518 h 5348518"/>
              <a:gd name="connsiteX0" fmla="*/ 1468 w 5351282"/>
              <a:gd name="connsiteY0" fmla="*/ 5348518 h 5348518"/>
              <a:gd name="connsiteX1" fmla="*/ 666654 w 5351282"/>
              <a:gd name="connsiteY1" fmla="*/ 3946992 h 5348518"/>
              <a:gd name="connsiteX2" fmla="*/ 885373 w 5351282"/>
              <a:gd name="connsiteY2" fmla="*/ 2741370 h 5348518"/>
              <a:gd name="connsiteX3" fmla="*/ 961083 w 5351282"/>
              <a:gd name="connsiteY3" fmla="*/ 1652178 h 5348518"/>
              <a:gd name="connsiteX4" fmla="*/ 82295 w 5351282"/>
              <a:gd name="connsiteY4" fmla="*/ 491169 h 5348518"/>
              <a:gd name="connsiteX5" fmla="*/ 3621471 w 5351282"/>
              <a:gd name="connsiteY5" fmla="*/ 811543 h 5348518"/>
              <a:gd name="connsiteX6" fmla="*/ 4805266 w 5351282"/>
              <a:gd name="connsiteY6" fmla="*/ 892099 h 5348518"/>
              <a:gd name="connsiteX7" fmla="*/ 5339903 w 5351282"/>
              <a:gd name="connsiteY7" fmla="*/ 109388 h 5348518"/>
              <a:gd name="connsiteX8" fmla="*/ 5351282 w 5351282"/>
              <a:gd name="connsiteY8" fmla="*/ 5342810 h 5348518"/>
              <a:gd name="connsiteX9" fmla="*/ 1468 w 5351282"/>
              <a:gd name="connsiteY9" fmla="*/ 5348518 h 5348518"/>
              <a:gd name="connsiteX0" fmla="*/ 1468 w 5351282"/>
              <a:gd name="connsiteY0" fmla="*/ 5239130 h 5239130"/>
              <a:gd name="connsiteX1" fmla="*/ 666654 w 5351282"/>
              <a:gd name="connsiteY1" fmla="*/ 3837604 h 5239130"/>
              <a:gd name="connsiteX2" fmla="*/ 885373 w 5351282"/>
              <a:gd name="connsiteY2" fmla="*/ 2631982 h 5239130"/>
              <a:gd name="connsiteX3" fmla="*/ 961083 w 5351282"/>
              <a:gd name="connsiteY3" fmla="*/ 1542790 h 5239130"/>
              <a:gd name="connsiteX4" fmla="*/ 82295 w 5351282"/>
              <a:gd name="connsiteY4" fmla="*/ 381781 h 5239130"/>
              <a:gd name="connsiteX5" fmla="*/ 4805266 w 5351282"/>
              <a:gd name="connsiteY5" fmla="*/ 782711 h 5239130"/>
              <a:gd name="connsiteX6" fmla="*/ 5339903 w 5351282"/>
              <a:gd name="connsiteY6" fmla="*/ 0 h 5239130"/>
              <a:gd name="connsiteX7" fmla="*/ 5351282 w 5351282"/>
              <a:gd name="connsiteY7" fmla="*/ 5233422 h 5239130"/>
              <a:gd name="connsiteX8" fmla="*/ 1468 w 5351282"/>
              <a:gd name="connsiteY8" fmla="*/ 5239130 h 5239130"/>
              <a:gd name="connsiteX0" fmla="*/ 1468 w 5351282"/>
              <a:gd name="connsiteY0" fmla="*/ 5562120 h 5562120"/>
              <a:gd name="connsiteX1" fmla="*/ 666654 w 5351282"/>
              <a:gd name="connsiteY1" fmla="*/ 4160594 h 5562120"/>
              <a:gd name="connsiteX2" fmla="*/ 885373 w 5351282"/>
              <a:gd name="connsiteY2" fmla="*/ 2954972 h 5562120"/>
              <a:gd name="connsiteX3" fmla="*/ 961083 w 5351282"/>
              <a:gd name="connsiteY3" fmla="*/ 1865780 h 5562120"/>
              <a:gd name="connsiteX4" fmla="*/ 82295 w 5351282"/>
              <a:gd name="connsiteY4" fmla="*/ 704771 h 5562120"/>
              <a:gd name="connsiteX5" fmla="*/ 5339903 w 5351282"/>
              <a:gd name="connsiteY5" fmla="*/ 322990 h 5562120"/>
              <a:gd name="connsiteX6" fmla="*/ 5351282 w 5351282"/>
              <a:gd name="connsiteY6" fmla="*/ 5556412 h 5562120"/>
              <a:gd name="connsiteX7" fmla="*/ 1468 w 5351282"/>
              <a:gd name="connsiteY7" fmla="*/ 5562120 h 5562120"/>
              <a:gd name="connsiteX0" fmla="*/ 1468 w 5351282"/>
              <a:gd name="connsiteY0" fmla="*/ 5267017 h 5267017"/>
              <a:gd name="connsiteX1" fmla="*/ 666654 w 5351282"/>
              <a:gd name="connsiteY1" fmla="*/ 3865491 h 5267017"/>
              <a:gd name="connsiteX2" fmla="*/ 885373 w 5351282"/>
              <a:gd name="connsiteY2" fmla="*/ 2659869 h 5267017"/>
              <a:gd name="connsiteX3" fmla="*/ 961083 w 5351282"/>
              <a:gd name="connsiteY3" fmla="*/ 1570677 h 5267017"/>
              <a:gd name="connsiteX4" fmla="*/ 82295 w 5351282"/>
              <a:gd name="connsiteY4" fmla="*/ 409668 h 5267017"/>
              <a:gd name="connsiteX5" fmla="*/ 4375718 w 5351282"/>
              <a:gd name="connsiteY5" fmla="*/ 430852 h 5267017"/>
              <a:gd name="connsiteX6" fmla="*/ 5351282 w 5351282"/>
              <a:gd name="connsiteY6" fmla="*/ 5261309 h 5267017"/>
              <a:gd name="connsiteX7" fmla="*/ 1468 w 5351282"/>
              <a:gd name="connsiteY7" fmla="*/ 5267017 h 5267017"/>
              <a:gd name="connsiteX0" fmla="*/ 1468 w 5351282"/>
              <a:gd name="connsiteY0" fmla="*/ 5276812 h 5276812"/>
              <a:gd name="connsiteX1" fmla="*/ 666654 w 5351282"/>
              <a:gd name="connsiteY1" fmla="*/ 3875286 h 5276812"/>
              <a:gd name="connsiteX2" fmla="*/ 885373 w 5351282"/>
              <a:gd name="connsiteY2" fmla="*/ 2669664 h 5276812"/>
              <a:gd name="connsiteX3" fmla="*/ 961083 w 5351282"/>
              <a:gd name="connsiteY3" fmla="*/ 1580472 h 5276812"/>
              <a:gd name="connsiteX4" fmla="*/ 82295 w 5351282"/>
              <a:gd name="connsiteY4" fmla="*/ 419463 h 5276812"/>
              <a:gd name="connsiteX5" fmla="*/ 4472137 w 5351282"/>
              <a:gd name="connsiteY5" fmla="*/ 425722 h 5276812"/>
              <a:gd name="connsiteX6" fmla="*/ 5351282 w 5351282"/>
              <a:gd name="connsiteY6" fmla="*/ 5271104 h 5276812"/>
              <a:gd name="connsiteX7" fmla="*/ 1468 w 5351282"/>
              <a:gd name="connsiteY7" fmla="*/ 5276812 h 5276812"/>
              <a:gd name="connsiteX0" fmla="*/ 1468 w 5351282"/>
              <a:gd name="connsiteY0" fmla="*/ 5267017 h 5267017"/>
              <a:gd name="connsiteX1" fmla="*/ 666654 w 5351282"/>
              <a:gd name="connsiteY1" fmla="*/ 3865491 h 5267017"/>
              <a:gd name="connsiteX2" fmla="*/ 885373 w 5351282"/>
              <a:gd name="connsiteY2" fmla="*/ 2659869 h 5267017"/>
              <a:gd name="connsiteX3" fmla="*/ 961083 w 5351282"/>
              <a:gd name="connsiteY3" fmla="*/ 1570677 h 5267017"/>
              <a:gd name="connsiteX4" fmla="*/ 82295 w 5351282"/>
              <a:gd name="connsiteY4" fmla="*/ 409668 h 5267017"/>
              <a:gd name="connsiteX5" fmla="*/ 4375718 w 5351282"/>
              <a:gd name="connsiteY5" fmla="*/ 430852 h 5267017"/>
              <a:gd name="connsiteX6" fmla="*/ 5351282 w 5351282"/>
              <a:gd name="connsiteY6" fmla="*/ 5261309 h 5267017"/>
              <a:gd name="connsiteX7" fmla="*/ 1468 w 5351282"/>
              <a:gd name="connsiteY7" fmla="*/ 5267017 h 5267017"/>
              <a:gd name="connsiteX0" fmla="*/ 1468 w 5351282"/>
              <a:gd name="connsiteY0" fmla="*/ 5322178 h 5322178"/>
              <a:gd name="connsiteX1" fmla="*/ 666654 w 5351282"/>
              <a:gd name="connsiteY1" fmla="*/ 3920652 h 5322178"/>
              <a:gd name="connsiteX2" fmla="*/ 885373 w 5351282"/>
              <a:gd name="connsiteY2" fmla="*/ 2715030 h 5322178"/>
              <a:gd name="connsiteX3" fmla="*/ 961083 w 5351282"/>
              <a:gd name="connsiteY3" fmla="*/ 1625838 h 5322178"/>
              <a:gd name="connsiteX4" fmla="*/ 82295 w 5351282"/>
              <a:gd name="connsiteY4" fmla="*/ 464829 h 5322178"/>
              <a:gd name="connsiteX5" fmla="*/ 4399114 w 5351282"/>
              <a:gd name="connsiteY5" fmla="*/ 403927 h 5322178"/>
              <a:gd name="connsiteX6" fmla="*/ 5351282 w 5351282"/>
              <a:gd name="connsiteY6" fmla="*/ 5316470 h 5322178"/>
              <a:gd name="connsiteX7" fmla="*/ 1468 w 5351282"/>
              <a:gd name="connsiteY7" fmla="*/ 5322178 h 5322178"/>
              <a:gd name="connsiteX0" fmla="*/ 1468 w 5351282"/>
              <a:gd name="connsiteY0" fmla="*/ 5275993 h 5275993"/>
              <a:gd name="connsiteX1" fmla="*/ 666654 w 5351282"/>
              <a:gd name="connsiteY1" fmla="*/ 3874467 h 5275993"/>
              <a:gd name="connsiteX2" fmla="*/ 885373 w 5351282"/>
              <a:gd name="connsiteY2" fmla="*/ 2668845 h 5275993"/>
              <a:gd name="connsiteX3" fmla="*/ 961083 w 5351282"/>
              <a:gd name="connsiteY3" fmla="*/ 1579653 h 5275993"/>
              <a:gd name="connsiteX4" fmla="*/ 82295 w 5351282"/>
              <a:gd name="connsiteY4" fmla="*/ 418644 h 5275993"/>
              <a:gd name="connsiteX5" fmla="*/ 4375718 w 5351282"/>
              <a:gd name="connsiteY5" fmla="*/ 426146 h 5275993"/>
              <a:gd name="connsiteX6" fmla="*/ 5351282 w 5351282"/>
              <a:gd name="connsiteY6" fmla="*/ 5270285 h 5275993"/>
              <a:gd name="connsiteX7" fmla="*/ 1468 w 5351282"/>
              <a:gd name="connsiteY7" fmla="*/ 5275993 h 5275993"/>
              <a:gd name="connsiteX0" fmla="*/ 1468 w 5351282"/>
              <a:gd name="connsiteY0" fmla="*/ 4970027 h 4970027"/>
              <a:gd name="connsiteX1" fmla="*/ 666654 w 5351282"/>
              <a:gd name="connsiteY1" fmla="*/ 3568501 h 4970027"/>
              <a:gd name="connsiteX2" fmla="*/ 885373 w 5351282"/>
              <a:gd name="connsiteY2" fmla="*/ 2362879 h 4970027"/>
              <a:gd name="connsiteX3" fmla="*/ 961083 w 5351282"/>
              <a:gd name="connsiteY3" fmla="*/ 1273687 h 4970027"/>
              <a:gd name="connsiteX4" fmla="*/ 82295 w 5351282"/>
              <a:gd name="connsiteY4" fmla="*/ 112678 h 4970027"/>
              <a:gd name="connsiteX5" fmla="*/ 4375718 w 5351282"/>
              <a:gd name="connsiteY5" fmla="*/ 120180 h 4970027"/>
              <a:gd name="connsiteX6" fmla="*/ 5351282 w 5351282"/>
              <a:gd name="connsiteY6" fmla="*/ 4964319 h 4970027"/>
              <a:gd name="connsiteX7" fmla="*/ 1468 w 5351282"/>
              <a:gd name="connsiteY7" fmla="*/ 4970027 h 4970027"/>
              <a:gd name="connsiteX0" fmla="*/ 1468 w 5351282"/>
              <a:gd name="connsiteY0" fmla="*/ 4857349 h 4857349"/>
              <a:gd name="connsiteX1" fmla="*/ 666654 w 5351282"/>
              <a:gd name="connsiteY1" fmla="*/ 3455823 h 4857349"/>
              <a:gd name="connsiteX2" fmla="*/ 885373 w 5351282"/>
              <a:gd name="connsiteY2" fmla="*/ 2250201 h 4857349"/>
              <a:gd name="connsiteX3" fmla="*/ 961083 w 5351282"/>
              <a:gd name="connsiteY3" fmla="*/ 1161009 h 4857349"/>
              <a:gd name="connsiteX4" fmla="*/ 82295 w 5351282"/>
              <a:gd name="connsiteY4" fmla="*/ 0 h 4857349"/>
              <a:gd name="connsiteX5" fmla="*/ 4375718 w 5351282"/>
              <a:gd name="connsiteY5" fmla="*/ 7502 h 4857349"/>
              <a:gd name="connsiteX6" fmla="*/ 5351282 w 5351282"/>
              <a:gd name="connsiteY6" fmla="*/ 4851641 h 4857349"/>
              <a:gd name="connsiteX7" fmla="*/ 1468 w 5351282"/>
              <a:gd name="connsiteY7" fmla="*/ 4857349 h 4857349"/>
              <a:gd name="connsiteX0" fmla="*/ 1468 w 5351282"/>
              <a:gd name="connsiteY0" fmla="*/ 4853929 h 4853929"/>
              <a:gd name="connsiteX1" fmla="*/ 666654 w 5351282"/>
              <a:gd name="connsiteY1" fmla="*/ 3452403 h 4853929"/>
              <a:gd name="connsiteX2" fmla="*/ 885373 w 5351282"/>
              <a:gd name="connsiteY2" fmla="*/ 2246781 h 4853929"/>
              <a:gd name="connsiteX3" fmla="*/ 961083 w 5351282"/>
              <a:gd name="connsiteY3" fmla="*/ 1157589 h 4853929"/>
              <a:gd name="connsiteX4" fmla="*/ 82295 w 5351282"/>
              <a:gd name="connsiteY4" fmla="*/ 0 h 4853929"/>
              <a:gd name="connsiteX5" fmla="*/ 4375718 w 5351282"/>
              <a:gd name="connsiteY5" fmla="*/ 4082 h 4853929"/>
              <a:gd name="connsiteX6" fmla="*/ 5351282 w 5351282"/>
              <a:gd name="connsiteY6" fmla="*/ 4848221 h 4853929"/>
              <a:gd name="connsiteX7" fmla="*/ 1468 w 5351282"/>
              <a:gd name="connsiteY7" fmla="*/ 4853929 h 4853929"/>
              <a:gd name="connsiteX0" fmla="*/ 1468 w 5351282"/>
              <a:gd name="connsiteY0" fmla="*/ 4853929 h 4853929"/>
              <a:gd name="connsiteX1" fmla="*/ 666654 w 5351282"/>
              <a:gd name="connsiteY1" fmla="*/ 3452403 h 4853929"/>
              <a:gd name="connsiteX2" fmla="*/ 885373 w 5351282"/>
              <a:gd name="connsiteY2" fmla="*/ 2246781 h 4853929"/>
              <a:gd name="connsiteX3" fmla="*/ 961083 w 5351282"/>
              <a:gd name="connsiteY3" fmla="*/ 1157589 h 4853929"/>
              <a:gd name="connsiteX4" fmla="*/ 82295 w 5351282"/>
              <a:gd name="connsiteY4" fmla="*/ 0 h 4853929"/>
              <a:gd name="connsiteX5" fmla="*/ 4375718 w 5351282"/>
              <a:gd name="connsiteY5" fmla="*/ 4082 h 4853929"/>
              <a:gd name="connsiteX6" fmla="*/ 5351282 w 5351282"/>
              <a:gd name="connsiteY6" fmla="*/ 4848221 h 4853929"/>
              <a:gd name="connsiteX7" fmla="*/ 1468 w 5351282"/>
              <a:gd name="connsiteY7" fmla="*/ 4853929 h 4853929"/>
              <a:gd name="connsiteX0" fmla="*/ 1468 w 4377359"/>
              <a:gd name="connsiteY0" fmla="*/ 4853929 h 4943988"/>
              <a:gd name="connsiteX1" fmla="*/ 666654 w 4377359"/>
              <a:gd name="connsiteY1" fmla="*/ 3452403 h 4943988"/>
              <a:gd name="connsiteX2" fmla="*/ 885373 w 4377359"/>
              <a:gd name="connsiteY2" fmla="*/ 2246781 h 4943988"/>
              <a:gd name="connsiteX3" fmla="*/ 961083 w 4377359"/>
              <a:gd name="connsiteY3" fmla="*/ 1157589 h 4943988"/>
              <a:gd name="connsiteX4" fmla="*/ 82295 w 4377359"/>
              <a:gd name="connsiteY4" fmla="*/ 0 h 4943988"/>
              <a:gd name="connsiteX5" fmla="*/ 4375718 w 4377359"/>
              <a:gd name="connsiteY5" fmla="*/ 4082 h 4943988"/>
              <a:gd name="connsiteX6" fmla="*/ 4372564 w 4377359"/>
              <a:gd name="connsiteY6" fmla="*/ 4943988 h 4943988"/>
              <a:gd name="connsiteX7" fmla="*/ 1468 w 4377359"/>
              <a:gd name="connsiteY7" fmla="*/ 4853929 h 4943988"/>
              <a:gd name="connsiteX0" fmla="*/ 1468 w 4403759"/>
              <a:gd name="connsiteY0" fmla="*/ 4853929 h 4971350"/>
              <a:gd name="connsiteX1" fmla="*/ 666654 w 4403759"/>
              <a:gd name="connsiteY1" fmla="*/ 3452403 h 4971350"/>
              <a:gd name="connsiteX2" fmla="*/ 885373 w 4403759"/>
              <a:gd name="connsiteY2" fmla="*/ 2246781 h 4971350"/>
              <a:gd name="connsiteX3" fmla="*/ 961083 w 4403759"/>
              <a:gd name="connsiteY3" fmla="*/ 1157589 h 4971350"/>
              <a:gd name="connsiteX4" fmla="*/ 82295 w 4403759"/>
              <a:gd name="connsiteY4" fmla="*/ 0 h 4971350"/>
              <a:gd name="connsiteX5" fmla="*/ 4375718 w 4403759"/>
              <a:gd name="connsiteY5" fmla="*/ 4082 h 4971350"/>
              <a:gd name="connsiteX6" fmla="*/ 4403759 w 4403759"/>
              <a:gd name="connsiteY6" fmla="*/ 4971350 h 4971350"/>
              <a:gd name="connsiteX7" fmla="*/ 1468 w 4403759"/>
              <a:gd name="connsiteY7" fmla="*/ 4853929 h 4971350"/>
              <a:gd name="connsiteX0" fmla="*/ 1468 w 4377359"/>
              <a:gd name="connsiteY0" fmla="*/ 4853929 h 4943988"/>
              <a:gd name="connsiteX1" fmla="*/ 666654 w 4377359"/>
              <a:gd name="connsiteY1" fmla="*/ 3452403 h 4943988"/>
              <a:gd name="connsiteX2" fmla="*/ 885373 w 4377359"/>
              <a:gd name="connsiteY2" fmla="*/ 2246781 h 4943988"/>
              <a:gd name="connsiteX3" fmla="*/ 961083 w 4377359"/>
              <a:gd name="connsiteY3" fmla="*/ 1157589 h 4943988"/>
              <a:gd name="connsiteX4" fmla="*/ 82295 w 4377359"/>
              <a:gd name="connsiteY4" fmla="*/ 0 h 4943988"/>
              <a:gd name="connsiteX5" fmla="*/ 4375718 w 4377359"/>
              <a:gd name="connsiteY5" fmla="*/ 4082 h 4943988"/>
              <a:gd name="connsiteX6" fmla="*/ 4372565 w 4377359"/>
              <a:gd name="connsiteY6" fmla="*/ 4943988 h 4943988"/>
              <a:gd name="connsiteX7" fmla="*/ 1468 w 4377359"/>
              <a:gd name="connsiteY7" fmla="*/ 4853929 h 4943988"/>
              <a:gd name="connsiteX0" fmla="*/ 1468 w 4395868"/>
              <a:gd name="connsiteY0" fmla="*/ 4853929 h 4943988"/>
              <a:gd name="connsiteX1" fmla="*/ 666654 w 4395868"/>
              <a:gd name="connsiteY1" fmla="*/ 3452403 h 4943988"/>
              <a:gd name="connsiteX2" fmla="*/ 885373 w 4395868"/>
              <a:gd name="connsiteY2" fmla="*/ 2246781 h 4943988"/>
              <a:gd name="connsiteX3" fmla="*/ 961083 w 4395868"/>
              <a:gd name="connsiteY3" fmla="*/ 1157589 h 4943988"/>
              <a:gd name="connsiteX4" fmla="*/ 82295 w 4395868"/>
              <a:gd name="connsiteY4" fmla="*/ 0 h 4943988"/>
              <a:gd name="connsiteX5" fmla="*/ 4375718 w 4395868"/>
              <a:gd name="connsiteY5" fmla="*/ 4082 h 4943988"/>
              <a:gd name="connsiteX6" fmla="*/ 4372565 w 4395868"/>
              <a:gd name="connsiteY6" fmla="*/ 4943988 h 4943988"/>
              <a:gd name="connsiteX7" fmla="*/ 1468 w 4395868"/>
              <a:gd name="connsiteY7" fmla="*/ 4853929 h 4943988"/>
              <a:gd name="connsiteX0" fmla="*/ 1468 w 4378831"/>
              <a:gd name="connsiteY0" fmla="*/ 4853929 h 4943988"/>
              <a:gd name="connsiteX1" fmla="*/ 666654 w 4378831"/>
              <a:gd name="connsiteY1" fmla="*/ 3452403 h 4943988"/>
              <a:gd name="connsiteX2" fmla="*/ 885373 w 4378831"/>
              <a:gd name="connsiteY2" fmla="*/ 2246781 h 4943988"/>
              <a:gd name="connsiteX3" fmla="*/ 961083 w 4378831"/>
              <a:gd name="connsiteY3" fmla="*/ 1157589 h 4943988"/>
              <a:gd name="connsiteX4" fmla="*/ 82295 w 4378831"/>
              <a:gd name="connsiteY4" fmla="*/ 0 h 4943988"/>
              <a:gd name="connsiteX5" fmla="*/ 4375718 w 4378831"/>
              <a:gd name="connsiteY5" fmla="*/ 4082 h 4943988"/>
              <a:gd name="connsiteX6" fmla="*/ 4372565 w 4378831"/>
              <a:gd name="connsiteY6" fmla="*/ 4943988 h 4943988"/>
              <a:gd name="connsiteX7" fmla="*/ 1468 w 4378831"/>
              <a:gd name="connsiteY7" fmla="*/ 4853929 h 4943988"/>
              <a:gd name="connsiteX0" fmla="*/ 1468 w 4375718"/>
              <a:gd name="connsiteY0" fmla="*/ 4853929 h 4943988"/>
              <a:gd name="connsiteX1" fmla="*/ 666654 w 4375718"/>
              <a:gd name="connsiteY1" fmla="*/ 3452403 h 4943988"/>
              <a:gd name="connsiteX2" fmla="*/ 885373 w 4375718"/>
              <a:gd name="connsiteY2" fmla="*/ 2246781 h 4943988"/>
              <a:gd name="connsiteX3" fmla="*/ 961083 w 4375718"/>
              <a:gd name="connsiteY3" fmla="*/ 1157589 h 4943988"/>
              <a:gd name="connsiteX4" fmla="*/ 82295 w 4375718"/>
              <a:gd name="connsiteY4" fmla="*/ 0 h 4943988"/>
              <a:gd name="connsiteX5" fmla="*/ 4375718 w 4375718"/>
              <a:gd name="connsiteY5" fmla="*/ 4082 h 4943988"/>
              <a:gd name="connsiteX6" fmla="*/ 4372565 w 4375718"/>
              <a:gd name="connsiteY6" fmla="*/ 4943988 h 4943988"/>
              <a:gd name="connsiteX7" fmla="*/ 1468 w 4375718"/>
              <a:gd name="connsiteY7" fmla="*/ 4853929 h 4943988"/>
              <a:gd name="connsiteX0" fmla="*/ 14366 w 4373019"/>
              <a:gd name="connsiteY0" fmla="*/ 4942855 h 4943988"/>
              <a:gd name="connsiteX1" fmla="*/ 663955 w 4373019"/>
              <a:gd name="connsiteY1" fmla="*/ 3452403 h 4943988"/>
              <a:gd name="connsiteX2" fmla="*/ 882674 w 4373019"/>
              <a:gd name="connsiteY2" fmla="*/ 2246781 h 4943988"/>
              <a:gd name="connsiteX3" fmla="*/ 958384 w 4373019"/>
              <a:gd name="connsiteY3" fmla="*/ 1157589 h 4943988"/>
              <a:gd name="connsiteX4" fmla="*/ 79596 w 4373019"/>
              <a:gd name="connsiteY4" fmla="*/ 0 h 4943988"/>
              <a:gd name="connsiteX5" fmla="*/ 4373019 w 4373019"/>
              <a:gd name="connsiteY5" fmla="*/ 4082 h 4943988"/>
              <a:gd name="connsiteX6" fmla="*/ 4369866 w 4373019"/>
              <a:gd name="connsiteY6" fmla="*/ 4943988 h 4943988"/>
              <a:gd name="connsiteX7" fmla="*/ 14366 w 4373019"/>
              <a:gd name="connsiteY7" fmla="*/ 4942855 h 4943988"/>
              <a:gd name="connsiteX0" fmla="*/ 15807 w 4374460"/>
              <a:gd name="connsiteY0" fmla="*/ 4942855 h 4943988"/>
              <a:gd name="connsiteX1" fmla="*/ 665396 w 4374460"/>
              <a:gd name="connsiteY1" fmla="*/ 3452403 h 4943988"/>
              <a:gd name="connsiteX2" fmla="*/ 884115 w 4374460"/>
              <a:gd name="connsiteY2" fmla="*/ 2246781 h 4943988"/>
              <a:gd name="connsiteX3" fmla="*/ 959825 w 4374460"/>
              <a:gd name="connsiteY3" fmla="*/ 1157589 h 4943988"/>
              <a:gd name="connsiteX4" fmla="*/ 81037 w 4374460"/>
              <a:gd name="connsiteY4" fmla="*/ 0 h 4943988"/>
              <a:gd name="connsiteX5" fmla="*/ 4374460 w 4374460"/>
              <a:gd name="connsiteY5" fmla="*/ 4082 h 4943988"/>
              <a:gd name="connsiteX6" fmla="*/ 4371307 w 4374460"/>
              <a:gd name="connsiteY6" fmla="*/ 4943988 h 4943988"/>
              <a:gd name="connsiteX7" fmla="*/ 15807 w 4374460"/>
              <a:gd name="connsiteY7" fmla="*/ 4942855 h 4943988"/>
              <a:gd name="connsiteX0" fmla="*/ 14236 w 4372889"/>
              <a:gd name="connsiteY0" fmla="*/ 4942855 h 4943988"/>
              <a:gd name="connsiteX1" fmla="*/ 702817 w 4372889"/>
              <a:gd name="connsiteY1" fmla="*/ 3418201 h 4943988"/>
              <a:gd name="connsiteX2" fmla="*/ 882544 w 4372889"/>
              <a:gd name="connsiteY2" fmla="*/ 2246781 h 4943988"/>
              <a:gd name="connsiteX3" fmla="*/ 958254 w 4372889"/>
              <a:gd name="connsiteY3" fmla="*/ 1157589 h 4943988"/>
              <a:gd name="connsiteX4" fmla="*/ 79466 w 4372889"/>
              <a:gd name="connsiteY4" fmla="*/ 0 h 4943988"/>
              <a:gd name="connsiteX5" fmla="*/ 4372889 w 4372889"/>
              <a:gd name="connsiteY5" fmla="*/ 4082 h 4943988"/>
              <a:gd name="connsiteX6" fmla="*/ 4369736 w 4372889"/>
              <a:gd name="connsiteY6" fmla="*/ 4943988 h 4943988"/>
              <a:gd name="connsiteX7" fmla="*/ 14236 w 4372889"/>
              <a:gd name="connsiteY7" fmla="*/ 4942855 h 4943988"/>
              <a:gd name="connsiteX0" fmla="*/ 14379 w 4373032"/>
              <a:gd name="connsiteY0" fmla="*/ 4942855 h 4943988"/>
              <a:gd name="connsiteX1" fmla="*/ 699061 w 4373032"/>
              <a:gd name="connsiteY1" fmla="*/ 3414781 h 4943988"/>
              <a:gd name="connsiteX2" fmla="*/ 882687 w 4373032"/>
              <a:gd name="connsiteY2" fmla="*/ 2246781 h 4943988"/>
              <a:gd name="connsiteX3" fmla="*/ 958397 w 4373032"/>
              <a:gd name="connsiteY3" fmla="*/ 1157589 h 4943988"/>
              <a:gd name="connsiteX4" fmla="*/ 79609 w 4373032"/>
              <a:gd name="connsiteY4" fmla="*/ 0 h 4943988"/>
              <a:gd name="connsiteX5" fmla="*/ 4373032 w 4373032"/>
              <a:gd name="connsiteY5" fmla="*/ 4082 h 4943988"/>
              <a:gd name="connsiteX6" fmla="*/ 4369879 w 4373032"/>
              <a:gd name="connsiteY6" fmla="*/ 4943988 h 4943988"/>
              <a:gd name="connsiteX7" fmla="*/ 14379 w 4373032"/>
              <a:gd name="connsiteY7" fmla="*/ 4942855 h 4943988"/>
              <a:gd name="connsiteX0" fmla="*/ 13101 w 4371754"/>
              <a:gd name="connsiteY0" fmla="*/ 4942855 h 4943988"/>
              <a:gd name="connsiteX1" fmla="*/ 697783 w 4371754"/>
              <a:gd name="connsiteY1" fmla="*/ 3414781 h 4943988"/>
              <a:gd name="connsiteX2" fmla="*/ 881409 w 4371754"/>
              <a:gd name="connsiteY2" fmla="*/ 2246781 h 4943988"/>
              <a:gd name="connsiteX3" fmla="*/ 957119 w 4371754"/>
              <a:gd name="connsiteY3" fmla="*/ 1157589 h 4943988"/>
              <a:gd name="connsiteX4" fmla="*/ 78331 w 4371754"/>
              <a:gd name="connsiteY4" fmla="*/ 0 h 4943988"/>
              <a:gd name="connsiteX5" fmla="*/ 4371754 w 4371754"/>
              <a:gd name="connsiteY5" fmla="*/ 4082 h 4943988"/>
              <a:gd name="connsiteX6" fmla="*/ 4368601 w 4371754"/>
              <a:gd name="connsiteY6" fmla="*/ 4943988 h 4943988"/>
              <a:gd name="connsiteX7" fmla="*/ 13101 w 4371754"/>
              <a:gd name="connsiteY7" fmla="*/ 4942855 h 4943988"/>
              <a:gd name="connsiteX0" fmla="*/ 16034 w 4374687"/>
              <a:gd name="connsiteY0" fmla="*/ 4942855 h 4943988"/>
              <a:gd name="connsiteX1" fmla="*/ 700716 w 4374687"/>
              <a:gd name="connsiteY1" fmla="*/ 3414781 h 4943988"/>
              <a:gd name="connsiteX2" fmla="*/ 884342 w 4374687"/>
              <a:gd name="connsiteY2" fmla="*/ 2246781 h 4943988"/>
              <a:gd name="connsiteX3" fmla="*/ 960052 w 4374687"/>
              <a:gd name="connsiteY3" fmla="*/ 1157589 h 4943988"/>
              <a:gd name="connsiteX4" fmla="*/ 81264 w 4374687"/>
              <a:gd name="connsiteY4" fmla="*/ 0 h 4943988"/>
              <a:gd name="connsiteX5" fmla="*/ 4374687 w 4374687"/>
              <a:gd name="connsiteY5" fmla="*/ 4082 h 4943988"/>
              <a:gd name="connsiteX6" fmla="*/ 4371534 w 4374687"/>
              <a:gd name="connsiteY6" fmla="*/ 4943988 h 4943988"/>
              <a:gd name="connsiteX7" fmla="*/ 16034 w 4374687"/>
              <a:gd name="connsiteY7" fmla="*/ 4942855 h 4943988"/>
              <a:gd name="connsiteX0" fmla="*/ 13101 w 4371754"/>
              <a:gd name="connsiteY0" fmla="*/ 4942855 h 4943988"/>
              <a:gd name="connsiteX1" fmla="*/ 697783 w 4371754"/>
              <a:gd name="connsiteY1" fmla="*/ 3414781 h 4943988"/>
              <a:gd name="connsiteX2" fmla="*/ 908705 w 4371754"/>
              <a:gd name="connsiteY2" fmla="*/ 2229680 h 4943988"/>
              <a:gd name="connsiteX3" fmla="*/ 957119 w 4371754"/>
              <a:gd name="connsiteY3" fmla="*/ 1157589 h 4943988"/>
              <a:gd name="connsiteX4" fmla="*/ 78331 w 4371754"/>
              <a:gd name="connsiteY4" fmla="*/ 0 h 4943988"/>
              <a:gd name="connsiteX5" fmla="*/ 4371754 w 4371754"/>
              <a:gd name="connsiteY5" fmla="*/ 4082 h 4943988"/>
              <a:gd name="connsiteX6" fmla="*/ 4368601 w 4371754"/>
              <a:gd name="connsiteY6" fmla="*/ 4943988 h 4943988"/>
              <a:gd name="connsiteX7" fmla="*/ 13101 w 4371754"/>
              <a:gd name="connsiteY7" fmla="*/ 4942855 h 4943988"/>
              <a:gd name="connsiteX0" fmla="*/ 13101 w 4371754"/>
              <a:gd name="connsiteY0" fmla="*/ 4942855 h 4943988"/>
              <a:gd name="connsiteX1" fmla="*/ 697783 w 4371754"/>
              <a:gd name="connsiteY1" fmla="*/ 3414781 h 4943988"/>
              <a:gd name="connsiteX2" fmla="*/ 908705 w 4371754"/>
              <a:gd name="connsiteY2" fmla="*/ 2229680 h 4943988"/>
              <a:gd name="connsiteX3" fmla="*/ 957119 w 4371754"/>
              <a:gd name="connsiteY3" fmla="*/ 1157589 h 4943988"/>
              <a:gd name="connsiteX4" fmla="*/ 78331 w 4371754"/>
              <a:gd name="connsiteY4" fmla="*/ 0 h 4943988"/>
              <a:gd name="connsiteX5" fmla="*/ 4371754 w 4371754"/>
              <a:gd name="connsiteY5" fmla="*/ 4082 h 4943988"/>
              <a:gd name="connsiteX6" fmla="*/ 4368601 w 4371754"/>
              <a:gd name="connsiteY6" fmla="*/ 4943988 h 4943988"/>
              <a:gd name="connsiteX7" fmla="*/ 13101 w 4371754"/>
              <a:gd name="connsiteY7" fmla="*/ 4942855 h 4943988"/>
              <a:gd name="connsiteX0" fmla="*/ 16816 w 4375469"/>
              <a:gd name="connsiteY0" fmla="*/ 4942855 h 4943988"/>
              <a:gd name="connsiteX1" fmla="*/ 701498 w 4375469"/>
              <a:gd name="connsiteY1" fmla="*/ 3414781 h 4943988"/>
              <a:gd name="connsiteX2" fmla="*/ 912420 w 4375469"/>
              <a:gd name="connsiteY2" fmla="*/ 2229680 h 4943988"/>
              <a:gd name="connsiteX3" fmla="*/ 960834 w 4375469"/>
              <a:gd name="connsiteY3" fmla="*/ 1157589 h 4943988"/>
              <a:gd name="connsiteX4" fmla="*/ 82046 w 4375469"/>
              <a:gd name="connsiteY4" fmla="*/ 0 h 4943988"/>
              <a:gd name="connsiteX5" fmla="*/ 4375469 w 4375469"/>
              <a:gd name="connsiteY5" fmla="*/ 4082 h 4943988"/>
              <a:gd name="connsiteX6" fmla="*/ 4372316 w 4375469"/>
              <a:gd name="connsiteY6" fmla="*/ 4943988 h 4943988"/>
              <a:gd name="connsiteX7" fmla="*/ 16816 w 4375469"/>
              <a:gd name="connsiteY7" fmla="*/ 4942855 h 4943988"/>
              <a:gd name="connsiteX0" fmla="*/ 19658 w 4378311"/>
              <a:gd name="connsiteY0" fmla="*/ 4942855 h 4943988"/>
              <a:gd name="connsiteX1" fmla="*/ 704340 w 4378311"/>
              <a:gd name="connsiteY1" fmla="*/ 3414781 h 4943988"/>
              <a:gd name="connsiteX2" fmla="*/ 915262 w 4378311"/>
              <a:gd name="connsiteY2" fmla="*/ 2229680 h 4943988"/>
              <a:gd name="connsiteX3" fmla="*/ 963676 w 4378311"/>
              <a:gd name="connsiteY3" fmla="*/ 1157589 h 4943988"/>
              <a:gd name="connsiteX4" fmla="*/ 84888 w 4378311"/>
              <a:gd name="connsiteY4" fmla="*/ 0 h 4943988"/>
              <a:gd name="connsiteX5" fmla="*/ 4378311 w 4378311"/>
              <a:gd name="connsiteY5" fmla="*/ 4082 h 4943988"/>
              <a:gd name="connsiteX6" fmla="*/ 4375158 w 4378311"/>
              <a:gd name="connsiteY6" fmla="*/ 4943988 h 4943988"/>
              <a:gd name="connsiteX7" fmla="*/ 19658 w 4378311"/>
              <a:gd name="connsiteY7" fmla="*/ 4942855 h 4943988"/>
              <a:gd name="connsiteX0" fmla="*/ 21121 w 4379774"/>
              <a:gd name="connsiteY0" fmla="*/ 4942855 h 4943988"/>
              <a:gd name="connsiteX1" fmla="*/ 705803 w 4379774"/>
              <a:gd name="connsiteY1" fmla="*/ 3414781 h 4943988"/>
              <a:gd name="connsiteX2" fmla="*/ 916725 w 4379774"/>
              <a:gd name="connsiteY2" fmla="*/ 2229680 h 4943988"/>
              <a:gd name="connsiteX3" fmla="*/ 965139 w 4379774"/>
              <a:gd name="connsiteY3" fmla="*/ 1157589 h 4943988"/>
              <a:gd name="connsiteX4" fmla="*/ 86351 w 4379774"/>
              <a:gd name="connsiteY4" fmla="*/ 0 h 4943988"/>
              <a:gd name="connsiteX5" fmla="*/ 4379774 w 4379774"/>
              <a:gd name="connsiteY5" fmla="*/ 4082 h 4943988"/>
              <a:gd name="connsiteX6" fmla="*/ 4376621 w 4379774"/>
              <a:gd name="connsiteY6" fmla="*/ 4943988 h 4943988"/>
              <a:gd name="connsiteX7" fmla="*/ 21121 w 4379774"/>
              <a:gd name="connsiteY7" fmla="*/ 4942855 h 4943988"/>
              <a:gd name="connsiteX0" fmla="*/ 19659 w 4378312"/>
              <a:gd name="connsiteY0" fmla="*/ 4942855 h 4943988"/>
              <a:gd name="connsiteX1" fmla="*/ 704341 w 4378312"/>
              <a:gd name="connsiteY1" fmla="*/ 3414781 h 4943988"/>
              <a:gd name="connsiteX2" fmla="*/ 915263 w 4378312"/>
              <a:gd name="connsiteY2" fmla="*/ 2229680 h 4943988"/>
              <a:gd name="connsiteX3" fmla="*/ 963677 w 4378312"/>
              <a:gd name="connsiteY3" fmla="*/ 1157589 h 4943988"/>
              <a:gd name="connsiteX4" fmla="*/ 84889 w 4378312"/>
              <a:gd name="connsiteY4" fmla="*/ 0 h 4943988"/>
              <a:gd name="connsiteX5" fmla="*/ 4378312 w 4378312"/>
              <a:gd name="connsiteY5" fmla="*/ 4082 h 4943988"/>
              <a:gd name="connsiteX6" fmla="*/ 4375159 w 4378312"/>
              <a:gd name="connsiteY6" fmla="*/ 4943988 h 4943988"/>
              <a:gd name="connsiteX7" fmla="*/ 19659 w 4378312"/>
              <a:gd name="connsiteY7" fmla="*/ 4942855 h 49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312" h="4943988">
                <a:moveTo>
                  <a:pt x="19659" y="4942855"/>
                </a:moveTo>
                <a:cubicBezTo>
                  <a:pt x="-63776" y="4414745"/>
                  <a:pt x="261575" y="3808816"/>
                  <a:pt x="704341" y="3414781"/>
                </a:cubicBezTo>
                <a:cubicBezTo>
                  <a:pt x="-106067" y="4095399"/>
                  <a:pt x="-432268" y="2743414"/>
                  <a:pt x="915263" y="2229680"/>
                </a:cubicBezTo>
                <a:cubicBezTo>
                  <a:pt x="-262988" y="2551454"/>
                  <a:pt x="-324027" y="1056487"/>
                  <a:pt x="963677" y="1157589"/>
                </a:cubicBezTo>
                <a:cubicBezTo>
                  <a:pt x="191768" y="1006426"/>
                  <a:pt x="-151927" y="489690"/>
                  <a:pt x="84889" y="0"/>
                </a:cubicBezTo>
                <a:lnTo>
                  <a:pt x="4378312" y="4082"/>
                </a:lnTo>
                <a:cubicBezTo>
                  <a:pt x="4377520" y="1312354"/>
                  <a:pt x="4378819" y="3332710"/>
                  <a:pt x="4375159" y="4943988"/>
                </a:cubicBezTo>
                <a:lnTo>
                  <a:pt x="19659" y="4942855"/>
                </a:lnTo>
                <a:close/>
              </a:path>
            </a:pathLst>
          </a:custGeom>
          <a:solidFill>
            <a:schemeClr val="tx2"/>
          </a:solidFill>
        </p:spPr>
        <p:txBody>
          <a:bodyPr/>
          <a:lstStyle>
            <a:lvl1pPr>
              <a:defRPr>
                <a:noFill/>
              </a:defRPr>
            </a:lvl1pPr>
          </a:lstStyle>
          <a:p>
            <a:r>
              <a:rPr lang="en-US"/>
              <a:t>Click icon to add picture</a:t>
            </a:r>
            <a:endParaRPr lang="en-FI"/>
          </a:p>
        </p:txBody>
      </p:sp>
      <p:sp>
        <p:nvSpPr>
          <p:cNvPr id="3" name="Date Placeholder 2">
            <a:extLst>
              <a:ext uri="{FF2B5EF4-FFF2-40B4-BE49-F238E27FC236}">
                <a16:creationId xmlns:a16="http://schemas.microsoft.com/office/drawing/2014/main" id="{0AA14E1C-FCE4-3CCB-D564-85EBB2685ADA}"/>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p:txBody>
          <a:bodyPr/>
          <a:lstStyle/>
          <a:p>
            <a:r>
              <a:rPr lang="fi-FI"/>
              <a:t>www.savonia.fi</a:t>
            </a:r>
            <a:endParaRPr lang="fi-FI" dirty="0"/>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08051" y="1106697"/>
            <a:ext cx="5829300" cy="1026904"/>
          </a:xfrm>
        </p:spPr>
        <p:txBody>
          <a:bodyPr>
            <a:normAutofit/>
          </a:bodyPr>
          <a:lstStyle>
            <a:lvl1pPr>
              <a:defRPr sz="2400"/>
            </a:lvl1pPr>
          </a:lstStyle>
          <a:p>
            <a:r>
              <a:rPr lang="en-GB" dirty="0"/>
              <a:t>K</a:t>
            </a:r>
            <a:r>
              <a:rPr lang="qaa-Latn-001" dirty="0"/>
              <a:t>irjoita dian otsikko tähän...</a:t>
            </a:r>
            <a:endParaRPr lang="en-FI" dirty="0"/>
          </a:p>
        </p:txBody>
      </p:sp>
      <p:sp>
        <p:nvSpPr>
          <p:cNvPr id="7" name="Content Placeholder 6">
            <a:extLst>
              <a:ext uri="{FF2B5EF4-FFF2-40B4-BE49-F238E27FC236}">
                <a16:creationId xmlns:a16="http://schemas.microsoft.com/office/drawing/2014/main" id="{74EBB3E2-D82E-7E6D-F604-86BCFC5162DA}"/>
              </a:ext>
            </a:extLst>
          </p:cNvPr>
          <p:cNvSpPr>
            <a:spLocks noGrp="1"/>
          </p:cNvSpPr>
          <p:nvPr>
            <p:ph sz="quarter" idx="13"/>
          </p:nvPr>
        </p:nvSpPr>
        <p:spPr>
          <a:xfrm>
            <a:off x="908051" y="2133601"/>
            <a:ext cx="5828400" cy="4030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Tree>
    <p:extLst>
      <p:ext uri="{BB962C8B-B14F-4D97-AF65-F5344CB8AC3E}">
        <p14:creationId xmlns:p14="http://schemas.microsoft.com/office/powerpoint/2010/main" val="2326488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ksti ja pystykuva (musta tausta)">
    <p:bg>
      <p:bgRef idx="1001">
        <a:schemeClr val="bg1"/>
      </p:bgRef>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7BA14EC-2DED-6A50-E9EA-FCB4D5D494F9}"/>
              </a:ext>
              <a:ext uri="{C183D7F6-B498-43B3-948B-1728B52AA6E4}">
                <adec:decorative xmlns:adec="http://schemas.microsoft.com/office/drawing/2017/decorative" val="1"/>
              </a:ext>
            </a:extLst>
          </p:cNvPr>
          <p:cNvSpPr>
            <a:spLocks noGrp="1"/>
          </p:cNvSpPr>
          <p:nvPr>
            <p:ph type="pic" sz="quarter" idx="14"/>
          </p:nvPr>
        </p:nvSpPr>
        <p:spPr>
          <a:xfrm>
            <a:off x="6858228" y="-16019"/>
            <a:ext cx="5347582" cy="6884257"/>
          </a:xfrm>
          <a:custGeom>
            <a:avLst/>
            <a:gdLst>
              <a:gd name="connsiteX0" fmla="*/ -14 w 5346000"/>
              <a:gd name="connsiteY0" fmla="*/ 3439043 h 5347547"/>
              <a:gd name="connsiteX1" fmla="*/ 823221 w 5346000"/>
              <a:gd name="connsiteY1" fmla="*/ 2379896 h 5347547"/>
              <a:gd name="connsiteX2" fmla="*/ 529418 w 5346000"/>
              <a:gd name="connsiteY2" fmla="*/ 1059152 h 5347547"/>
              <a:gd name="connsiteX3" fmla="*/ 1849780 w 5346000"/>
              <a:gd name="connsiteY3" fmla="*/ 1059154 h 5347547"/>
              <a:gd name="connsiteX4" fmla="*/ 2673000 w 5346000"/>
              <a:gd name="connsiteY4" fmla="*/ 0 h 5347547"/>
              <a:gd name="connsiteX5" fmla="*/ 3496220 w 5346000"/>
              <a:gd name="connsiteY5" fmla="*/ 1059154 h 5347547"/>
              <a:gd name="connsiteX6" fmla="*/ 4816582 w 5346000"/>
              <a:gd name="connsiteY6" fmla="*/ 1059152 h 5347547"/>
              <a:gd name="connsiteX7" fmla="*/ 4522779 w 5346000"/>
              <a:gd name="connsiteY7" fmla="*/ 2379896 h 5347547"/>
              <a:gd name="connsiteX8" fmla="*/ 5346014 w 5346000"/>
              <a:gd name="connsiteY8" fmla="*/ 3439043 h 5347547"/>
              <a:gd name="connsiteX9" fmla="*/ 4156402 w 5346000"/>
              <a:gd name="connsiteY9" fmla="*/ 4026829 h 5347547"/>
              <a:gd name="connsiteX10" fmla="*/ 3862590 w 5346000"/>
              <a:gd name="connsiteY10" fmla="*/ 5347575 h 5347547"/>
              <a:gd name="connsiteX11" fmla="*/ 2673000 w 5346000"/>
              <a:gd name="connsiteY11" fmla="*/ 4759783 h 5347547"/>
              <a:gd name="connsiteX12" fmla="*/ 1483410 w 5346000"/>
              <a:gd name="connsiteY12" fmla="*/ 5347575 h 5347547"/>
              <a:gd name="connsiteX13" fmla="*/ 1189598 w 5346000"/>
              <a:gd name="connsiteY13" fmla="*/ 4026829 h 5347547"/>
              <a:gd name="connsiteX14" fmla="*/ -14 w 5346000"/>
              <a:gd name="connsiteY14" fmla="*/ 3439043 h 5347547"/>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18723 h 5327255"/>
              <a:gd name="connsiteX1" fmla="*/ 823235 w 5346028"/>
              <a:gd name="connsiteY1" fmla="*/ 2359576 h 5327255"/>
              <a:gd name="connsiteX2" fmla="*/ 482018 w 5346028"/>
              <a:gd name="connsiteY2" fmla="*/ 1255579 h 5327255"/>
              <a:gd name="connsiteX3" fmla="*/ 1863341 w 5346028"/>
              <a:gd name="connsiteY3" fmla="*/ 375047 h 5327255"/>
              <a:gd name="connsiteX4" fmla="*/ 3241974 w 5346028"/>
              <a:gd name="connsiteY4" fmla="*/ 0 h 5327255"/>
              <a:gd name="connsiteX5" fmla="*/ 3496234 w 5346028"/>
              <a:gd name="connsiteY5" fmla="*/ 1038834 h 5327255"/>
              <a:gd name="connsiteX6" fmla="*/ 4816596 w 5346028"/>
              <a:gd name="connsiteY6" fmla="*/ 1038832 h 5327255"/>
              <a:gd name="connsiteX7" fmla="*/ 4522793 w 5346028"/>
              <a:gd name="connsiteY7" fmla="*/ 2359576 h 5327255"/>
              <a:gd name="connsiteX8" fmla="*/ 5346028 w 5346028"/>
              <a:gd name="connsiteY8" fmla="*/ 3418723 h 5327255"/>
              <a:gd name="connsiteX9" fmla="*/ 4156416 w 5346028"/>
              <a:gd name="connsiteY9" fmla="*/ 4006509 h 5327255"/>
              <a:gd name="connsiteX10" fmla="*/ 3862604 w 5346028"/>
              <a:gd name="connsiteY10" fmla="*/ 5327255 h 5327255"/>
              <a:gd name="connsiteX11" fmla="*/ 2673014 w 5346028"/>
              <a:gd name="connsiteY11" fmla="*/ 4739463 h 5327255"/>
              <a:gd name="connsiteX12" fmla="*/ 1483424 w 5346028"/>
              <a:gd name="connsiteY12" fmla="*/ 5327255 h 5327255"/>
              <a:gd name="connsiteX13" fmla="*/ 1189612 w 5346028"/>
              <a:gd name="connsiteY13" fmla="*/ 4006509 h 5327255"/>
              <a:gd name="connsiteX14" fmla="*/ 0 w 5346028"/>
              <a:gd name="connsiteY14" fmla="*/ 3418723 h 5327255"/>
              <a:gd name="connsiteX0" fmla="*/ 0 w 5346028"/>
              <a:gd name="connsiteY0" fmla="*/ 3418806 h 5327338"/>
              <a:gd name="connsiteX1" fmla="*/ 823235 w 5346028"/>
              <a:gd name="connsiteY1" fmla="*/ 2359659 h 5327338"/>
              <a:gd name="connsiteX2" fmla="*/ 482018 w 5346028"/>
              <a:gd name="connsiteY2" fmla="*/ 1255662 h 5327338"/>
              <a:gd name="connsiteX3" fmla="*/ 1863341 w 5346028"/>
              <a:gd name="connsiteY3" fmla="*/ 375130 h 5327338"/>
              <a:gd name="connsiteX4" fmla="*/ 3241974 w 5346028"/>
              <a:gd name="connsiteY4" fmla="*/ 83 h 5327338"/>
              <a:gd name="connsiteX5" fmla="*/ 3496234 w 5346028"/>
              <a:gd name="connsiteY5" fmla="*/ 1038917 h 5327338"/>
              <a:gd name="connsiteX6" fmla="*/ 4816596 w 5346028"/>
              <a:gd name="connsiteY6" fmla="*/ 1038915 h 5327338"/>
              <a:gd name="connsiteX7" fmla="*/ 4522793 w 5346028"/>
              <a:gd name="connsiteY7" fmla="*/ 2359659 h 5327338"/>
              <a:gd name="connsiteX8" fmla="*/ 5346028 w 5346028"/>
              <a:gd name="connsiteY8" fmla="*/ 3418806 h 5327338"/>
              <a:gd name="connsiteX9" fmla="*/ 4156416 w 5346028"/>
              <a:gd name="connsiteY9" fmla="*/ 4006592 h 5327338"/>
              <a:gd name="connsiteX10" fmla="*/ 3862604 w 5346028"/>
              <a:gd name="connsiteY10" fmla="*/ 5327338 h 5327338"/>
              <a:gd name="connsiteX11" fmla="*/ 2673014 w 5346028"/>
              <a:gd name="connsiteY11" fmla="*/ 4739546 h 5327338"/>
              <a:gd name="connsiteX12" fmla="*/ 1483424 w 5346028"/>
              <a:gd name="connsiteY12" fmla="*/ 5327338 h 5327338"/>
              <a:gd name="connsiteX13" fmla="*/ 1189612 w 5346028"/>
              <a:gd name="connsiteY13" fmla="*/ 4006592 h 5327338"/>
              <a:gd name="connsiteX14" fmla="*/ 0 w 5346028"/>
              <a:gd name="connsiteY14" fmla="*/ 3418806 h 5327338"/>
              <a:gd name="connsiteX0" fmla="*/ 0 w 5346028"/>
              <a:gd name="connsiteY0" fmla="*/ 3419966 h 5328498"/>
              <a:gd name="connsiteX1" fmla="*/ 823235 w 5346028"/>
              <a:gd name="connsiteY1" fmla="*/ 2360819 h 5328498"/>
              <a:gd name="connsiteX2" fmla="*/ 482018 w 5346028"/>
              <a:gd name="connsiteY2" fmla="*/ 1256822 h 5328498"/>
              <a:gd name="connsiteX3" fmla="*/ 1863341 w 5346028"/>
              <a:gd name="connsiteY3" fmla="*/ 376290 h 5328498"/>
              <a:gd name="connsiteX4" fmla="*/ 3241974 w 5346028"/>
              <a:gd name="connsiteY4" fmla="*/ 1243 h 5328498"/>
              <a:gd name="connsiteX5" fmla="*/ 3496234 w 5346028"/>
              <a:gd name="connsiteY5" fmla="*/ 1040077 h 5328498"/>
              <a:gd name="connsiteX6" fmla="*/ 4816596 w 5346028"/>
              <a:gd name="connsiteY6" fmla="*/ 1040075 h 5328498"/>
              <a:gd name="connsiteX7" fmla="*/ 4522793 w 5346028"/>
              <a:gd name="connsiteY7" fmla="*/ 2360819 h 5328498"/>
              <a:gd name="connsiteX8" fmla="*/ 5346028 w 5346028"/>
              <a:gd name="connsiteY8" fmla="*/ 3419966 h 5328498"/>
              <a:gd name="connsiteX9" fmla="*/ 4156416 w 5346028"/>
              <a:gd name="connsiteY9" fmla="*/ 4007752 h 5328498"/>
              <a:gd name="connsiteX10" fmla="*/ 3862604 w 5346028"/>
              <a:gd name="connsiteY10" fmla="*/ 5328498 h 5328498"/>
              <a:gd name="connsiteX11" fmla="*/ 2673014 w 5346028"/>
              <a:gd name="connsiteY11" fmla="*/ 4740706 h 5328498"/>
              <a:gd name="connsiteX12" fmla="*/ 1483424 w 5346028"/>
              <a:gd name="connsiteY12" fmla="*/ 5328498 h 5328498"/>
              <a:gd name="connsiteX13" fmla="*/ 1189612 w 5346028"/>
              <a:gd name="connsiteY13" fmla="*/ 4007752 h 5328498"/>
              <a:gd name="connsiteX14" fmla="*/ 0 w 5346028"/>
              <a:gd name="connsiteY14" fmla="*/ 3419966 h 5328498"/>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26622 h 5335154"/>
              <a:gd name="connsiteX1" fmla="*/ 823235 w 5358901"/>
              <a:gd name="connsiteY1" fmla="*/ 2367475 h 5335154"/>
              <a:gd name="connsiteX2" fmla="*/ 482018 w 5358901"/>
              <a:gd name="connsiteY2" fmla="*/ 1263478 h 5335154"/>
              <a:gd name="connsiteX3" fmla="*/ 1863341 w 5358901"/>
              <a:gd name="connsiteY3" fmla="*/ 382946 h 5335154"/>
              <a:gd name="connsiteX4" fmla="*/ 3241974 w 5358901"/>
              <a:gd name="connsiteY4" fmla="*/ 7899 h 5335154"/>
              <a:gd name="connsiteX5" fmla="*/ 5358901 w 5358901"/>
              <a:gd name="connsiteY5" fmla="*/ 1575053 h 5335154"/>
              <a:gd name="connsiteX6" fmla="*/ 4816596 w 5358901"/>
              <a:gd name="connsiteY6" fmla="*/ 1046731 h 5335154"/>
              <a:gd name="connsiteX7" fmla="*/ 4522793 w 5358901"/>
              <a:gd name="connsiteY7" fmla="*/ 2367475 h 5335154"/>
              <a:gd name="connsiteX8" fmla="*/ 5346028 w 5358901"/>
              <a:gd name="connsiteY8" fmla="*/ 3426622 h 5335154"/>
              <a:gd name="connsiteX9" fmla="*/ 4156416 w 5358901"/>
              <a:gd name="connsiteY9" fmla="*/ 4014408 h 5335154"/>
              <a:gd name="connsiteX10" fmla="*/ 3862604 w 5358901"/>
              <a:gd name="connsiteY10" fmla="*/ 5335154 h 5335154"/>
              <a:gd name="connsiteX11" fmla="*/ 2673014 w 5358901"/>
              <a:gd name="connsiteY11" fmla="*/ 4747362 h 5335154"/>
              <a:gd name="connsiteX12" fmla="*/ 1483424 w 5358901"/>
              <a:gd name="connsiteY12" fmla="*/ 5335154 h 5335154"/>
              <a:gd name="connsiteX13" fmla="*/ 1189612 w 5358901"/>
              <a:gd name="connsiteY13" fmla="*/ 4014408 h 5335154"/>
              <a:gd name="connsiteX14" fmla="*/ 0 w 5358901"/>
              <a:gd name="connsiteY14" fmla="*/ 3426622 h 5335154"/>
              <a:gd name="connsiteX0" fmla="*/ 0 w 5358901"/>
              <a:gd name="connsiteY0" fmla="*/ 3418809 h 5327341"/>
              <a:gd name="connsiteX1" fmla="*/ 823235 w 5358901"/>
              <a:gd name="connsiteY1" fmla="*/ 2359662 h 5327341"/>
              <a:gd name="connsiteX2" fmla="*/ 482018 w 5358901"/>
              <a:gd name="connsiteY2" fmla="*/ 1255665 h 5327341"/>
              <a:gd name="connsiteX3" fmla="*/ 1863341 w 5358901"/>
              <a:gd name="connsiteY3" fmla="*/ 375133 h 5327341"/>
              <a:gd name="connsiteX4" fmla="*/ 3241974 w 5358901"/>
              <a:gd name="connsiteY4" fmla="*/ 86 h 5327341"/>
              <a:gd name="connsiteX5" fmla="*/ 5358901 w 5358901"/>
              <a:gd name="connsiteY5" fmla="*/ 1567240 h 5327341"/>
              <a:gd name="connsiteX6" fmla="*/ 4816596 w 5358901"/>
              <a:gd name="connsiteY6" fmla="*/ 1038918 h 5327341"/>
              <a:gd name="connsiteX7" fmla="*/ 4522793 w 5358901"/>
              <a:gd name="connsiteY7" fmla="*/ 2359662 h 5327341"/>
              <a:gd name="connsiteX8" fmla="*/ 5346028 w 5358901"/>
              <a:gd name="connsiteY8" fmla="*/ 3418809 h 5327341"/>
              <a:gd name="connsiteX9" fmla="*/ 4156416 w 5358901"/>
              <a:gd name="connsiteY9" fmla="*/ 4006595 h 5327341"/>
              <a:gd name="connsiteX10" fmla="*/ 3862604 w 5358901"/>
              <a:gd name="connsiteY10" fmla="*/ 5327341 h 5327341"/>
              <a:gd name="connsiteX11" fmla="*/ 2673014 w 5358901"/>
              <a:gd name="connsiteY11" fmla="*/ 4739549 h 5327341"/>
              <a:gd name="connsiteX12" fmla="*/ 1483424 w 5358901"/>
              <a:gd name="connsiteY12" fmla="*/ 5327341 h 5327341"/>
              <a:gd name="connsiteX13" fmla="*/ 1189612 w 5358901"/>
              <a:gd name="connsiteY13" fmla="*/ 4006595 h 5327341"/>
              <a:gd name="connsiteX14" fmla="*/ 0 w 5358901"/>
              <a:gd name="connsiteY14" fmla="*/ 3418809 h 5327341"/>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879 h 5327411"/>
              <a:gd name="connsiteX1" fmla="*/ 823235 w 5358901"/>
              <a:gd name="connsiteY1" fmla="*/ 2359732 h 5327411"/>
              <a:gd name="connsiteX2" fmla="*/ 482018 w 5358901"/>
              <a:gd name="connsiteY2" fmla="*/ 1255735 h 5327411"/>
              <a:gd name="connsiteX3" fmla="*/ 1870115 w 5358901"/>
              <a:gd name="connsiteY3" fmla="*/ 381976 h 5327411"/>
              <a:gd name="connsiteX4" fmla="*/ 3241974 w 5358901"/>
              <a:gd name="connsiteY4" fmla="*/ 156 h 5327411"/>
              <a:gd name="connsiteX5" fmla="*/ 4478577 w 5358901"/>
              <a:gd name="connsiteY5" fmla="*/ 413330 h 5327411"/>
              <a:gd name="connsiteX6" fmla="*/ 5358901 w 5358901"/>
              <a:gd name="connsiteY6" fmla="*/ 1601177 h 5327411"/>
              <a:gd name="connsiteX7" fmla="*/ 4816596 w 5358901"/>
              <a:gd name="connsiteY7" fmla="*/ 1038988 h 5327411"/>
              <a:gd name="connsiteX8" fmla="*/ 4522793 w 5358901"/>
              <a:gd name="connsiteY8" fmla="*/ 2359732 h 5327411"/>
              <a:gd name="connsiteX9" fmla="*/ 5346028 w 5358901"/>
              <a:gd name="connsiteY9" fmla="*/ 3418879 h 5327411"/>
              <a:gd name="connsiteX10" fmla="*/ 4156416 w 5358901"/>
              <a:gd name="connsiteY10" fmla="*/ 4006665 h 5327411"/>
              <a:gd name="connsiteX11" fmla="*/ 3862604 w 5358901"/>
              <a:gd name="connsiteY11" fmla="*/ 5327411 h 5327411"/>
              <a:gd name="connsiteX12" fmla="*/ 2673014 w 5358901"/>
              <a:gd name="connsiteY12" fmla="*/ 4739619 h 5327411"/>
              <a:gd name="connsiteX13" fmla="*/ 1483424 w 5358901"/>
              <a:gd name="connsiteY13" fmla="*/ 5327411 h 5327411"/>
              <a:gd name="connsiteX14" fmla="*/ 1189612 w 5358901"/>
              <a:gd name="connsiteY14" fmla="*/ 4006665 h 5327411"/>
              <a:gd name="connsiteX15" fmla="*/ 0 w 5358901"/>
              <a:gd name="connsiteY15" fmla="*/ 3418879 h 5327411"/>
              <a:gd name="connsiteX0" fmla="*/ 0 w 5358901"/>
              <a:gd name="connsiteY0" fmla="*/ 3418930 h 5327462"/>
              <a:gd name="connsiteX1" fmla="*/ 823235 w 5358901"/>
              <a:gd name="connsiteY1" fmla="*/ 2359783 h 5327462"/>
              <a:gd name="connsiteX2" fmla="*/ 482018 w 5358901"/>
              <a:gd name="connsiteY2" fmla="*/ 1255786 h 5327462"/>
              <a:gd name="connsiteX3" fmla="*/ 1870115 w 5358901"/>
              <a:gd name="connsiteY3" fmla="*/ 382027 h 5327462"/>
              <a:gd name="connsiteX4" fmla="*/ 3241974 w 5358901"/>
              <a:gd name="connsiteY4" fmla="*/ 207 h 5327462"/>
              <a:gd name="connsiteX5" fmla="*/ 4478577 w 5358901"/>
              <a:gd name="connsiteY5" fmla="*/ 413381 h 5327462"/>
              <a:gd name="connsiteX6" fmla="*/ 5358901 w 5358901"/>
              <a:gd name="connsiteY6" fmla="*/ 1601228 h 5327462"/>
              <a:gd name="connsiteX7" fmla="*/ 4816596 w 5358901"/>
              <a:gd name="connsiteY7" fmla="*/ 1039039 h 5327462"/>
              <a:gd name="connsiteX8" fmla="*/ 4522793 w 5358901"/>
              <a:gd name="connsiteY8" fmla="*/ 2359783 h 5327462"/>
              <a:gd name="connsiteX9" fmla="*/ 5346028 w 5358901"/>
              <a:gd name="connsiteY9" fmla="*/ 3418930 h 5327462"/>
              <a:gd name="connsiteX10" fmla="*/ 4156416 w 5358901"/>
              <a:gd name="connsiteY10" fmla="*/ 4006716 h 5327462"/>
              <a:gd name="connsiteX11" fmla="*/ 3862604 w 5358901"/>
              <a:gd name="connsiteY11" fmla="*/ 5327462 h 5327462"/>
              <a:gd name="connsiteX12" fmla="*/ 2673014 w 5358901"/>
              <a:gd name="connsiteY12" fmla="*/ 4739670 h 5327462"/>
              <a:gd name="connsiteX13" fmla="*/ 1483424 w 5358901"/>
              <a:gd name="connsiteY13" fmla="*/ 5327462 h 5327462"/>
              <a:gd name="connsiteX14" fmla="*/ 1189612 w 5358901"/>
              <a:gd name="connsiteY14" fmla="*/ 4006716 h 5327462"/>
              <a:gd name="connsiteX15" fmla="*/ 0 w 5358901"/>
              <a:gd name="connsiteY15" fmla="*/ 3418930 h 5327462"/>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482018 w 5358901"/>
              <a:gd name="connsiteY1" fmla="*/ 1255581 h 5327257"/>
              <a:gd name="connsiteX2" fmla="*/ 1903981 w 5358901"/>
              <a:gd name="connsiteY2" fmla="*/ 415689 h 5327257"/>
              <a:gd name="connsiteX3" fmla="*/ 3241974 w 5358901"/>
              <a:gd name="connsiteY3" fmla="*/ 2 h 5327257"/>
              <a:gd name="connsiteX4" fmla="*/ 4478577 w 5358901"/>
              <a:gd name="connsiteY4" fmla="*/ 413176 h 5327257"/>
              <a:gd name="connsiteX5" fmla="*/ 5358901 w 5358901"/>
              <a:gd name="connsiteY5" fmla="*/ 1601023 h 5327257"/>
              <a:gd name="connsiteX6" fmla="*/ 4816596 w 5358901"/>
              <a:gd name="connsiteY6" fmla="*/ 1038834 h 5327257"/>
              <a:gd name="connsiteX7" fmla="*/ 4522793 w 5358901"/>
              <a:gd name="connsiteY7" fmla="*/ 2359578 h 5327257"/>
              <a:gd name="connsiteX8" fmla="*/ 5346028 w 5358901"/>
              <a:gd name="connsiteY8" fmla="*/ 3418725 h 5327257"/>
              <a:gd name="connsiteX9" fmla="*/ 4156416 w 5358901"/>
              <a:gd name="connsiteY9" fmla="*/ 4006511 h 5327257"/>
              <a:gd name="connsiteX10" fmla="*/ 3862604 w 5358901"/>
              <a:gd name="connsiteY10" fmla="*/ 5327257 h 5327257"/>
              <a:gd name="connsiteX11" fmla="*/ 2673014 w 5358901"/>
              <a:gd name="connsiteY11" fmla="*/ 4739465 h 5327257"/>
              <a:gd name="connsiteX12" fmla="*/ 1483424 w 5358901"/>
              <a:gd name="connsiteY12" fmla="*/ 5327257 h 5327257"/>
              <a:gd name="connsiteX13" fmla="*/ 1189612 w 5358901"/>
              <a:gd name="connsiteY13" fmla="*/ 4006511 h 5327257"/>
              <a:gd name="connsiteX14" fmla="*/ 0 w 5358901"/>
              <a:gd name="connsiteY14" fmla="*/ 3418725 h 5327257"/>
              <a:gd name="connsiteX0" fmla="*/ 0 w 5277621"/>
              <a:gd name="connsiteY0" fmla="*/ 3588058 h 5327257"/>
              <a:gd name="connsiteX1" fmla="*/ 400738 w 5277621"/>
              <a:gd name="connsiteY1" fmla="*/ 1255581 h 5327257"/>
              <a:gd name="connsiteX2" fmla="*/ 1822701 w 5277621"/>
              <a:gd name="connsiteY2" fmla="*/ 415689 h 5327257"/>
              <a:gd name="connsiteX3" fmla="*/ 3160694 w 5277621"/>
              <a:gd name="connsiteY3" fmla="*/ 2 h 5327257"/>
              <a:gd name="connsiteX4" fmla="*/ 4397297 w 5277621"/>
              <a:gd name="connsiteY4" fmla="*/ 413176 h 5327257"/>
              <a:gd name="connsiteX5" fmla="*/ 5277621 w 5277621"/>
              <a:gd name="connsiteY5" fmla="*/ 1601023 h 5327257"/>
              <a:gd name="connsiteX6" fmla="*/ 4735316 w 5277621"/>
              <a:gd name="connsiteY6" fmla="*/ 1038834 h 5327257"/>
              <a:gd name="connsiteX7" fmla="*/ 4441513 w 5277621"/>
              <a:gd name="connsiteY7" fmla="*/ 2359578 h 5327257"/>
              <a:gd name="connsiteX8" fmla="*/ 5264748 w 5277621"/>
              <a:gd name="connsiteY8" fmla="*/ 3418725 h 5327257"/>
              <a:gd name="connsiteX9" fmla="*/ 4075136 w 5277621"/>
              <a:gd name="connsiteY9" fmla="*/ 4006511 h 5327257"/>
              <a:gd name="connsiteX10" fmla="*/ 3781324 w 5277621"/>
              <a:gd name="connsiteY10" fmla="*/ 5327257 h 5327257"/>
              <a:gd name="connsiteX11" fmla="*/ 2591734 w 5277621"/>
              <a:gd name="connsiteY11" fmla="*/ 4739465 h 5327257"/>
              <a:gd name="connsiteX12" fmla="*/ 1402144 w 5277621"/>
              <a:gd name="connsiteY12" fmla="*/ 5327257 h 5327257"/>
              <a:gd name="connsiteX13" fmla="*/ 1108332 w 5277621"/>
              <a:gd name="connsiteY13" fmla="*/ 4006511 h 5327257"/>
              <a:gd name="connsiteX14" fmla="*/ 0 w 5277621"/>
              <a:gd name="connsiteY14" fmla="*/ 3588058 h 5327257"/>
              <a:gd name="connsiteX0" fmla="*/ 65714 w 5343335"/>
              <a:gd name="connsiteY0" fmla="*/ 3588058 h 5327257"/>
              <a:gd name="connsiteX1" fmla="*/ 466452 w 5343335"/>
              <a:gd name="connsiteY1" fmla="*/ 1255581 h 5327257"/>
              <a:gd name="connsiteX2" fmla="*/ 1888415 w 5343335"/>
              <a:gd name="connsiteY2" fmla="*/ 415689 h 5327257"/>
              <a:gd name="connsiteX3" fmla="*/ 3226408 w 5343335"/>
              <a:gd name="connsiteY3" fmla="*/ 2 h 5327257"/>
              <a:gd name="connsiteX4" fmla="*/ 4463011 w 5343335"/>
              <a:gd name="connsiteY4" fmla="*/ 413176 h 5327257"/>
              <a:gd name="connsiteX5" fmla="*/ 5343335 w 5343335"/>
              <a:gd name="connsiteY5" fmla="*/ 1601023 h 5327257"/>
              <a:gd name="connsiteX6" fmla="*/ 4801030 w 5343335"/>
              <a:gd name="connsiteY6" fmla="*/ 1038834 h 5327257"/>
              <a:gd name="connsiteX7" fmla="*/ 4507227 w 5343335"/>
              <a:gd name="connsiteY7" fmla="*/ 2359578 h 5327257"/>
              <a:gd name="connsiteX8" fmla="*/ 5330462 w 5343335"/>
              <a:gd name="connsiteY8" fmla="*/ 3418725 h 5327257"/>
              <a:gd name="connsiteX9" fmla="*/ 4140850 w 5343335"/>
              <a:gd name="connsiteY9" fmla="*/ 4006511 h 5327257"/>
              <a:gd name="connsiteX10" fmla="*/ 3847038 w 5343335"/>
              <a:gd name="connsiteY10" fmla="*/ 5327257 h 5327257"/>
              <a:gd name="connsiteX11" fmla="*/ 2657448 w 5343335"/>
              <a:gd name="connsiteY11" fmla="*/ 4739465 h 5327257"/>
              <a:gd name="connsiteX12" fmla="*/ 1467858 w 5343335"/>
              <a:gd name="connsiteY12" fmla="*/ 5327257 h 5327257"/>
              <a:gd name="connsiteX13" fmla="*/ 1174046 w 5343335"/>
              <a:gd name="connsiteY13" fmla="*/ 4006511 h 5327257"/>
              <a:gd name="connsiteX14" fmla="*/ 65714 w 5343335"/>
              <a:gd name="connsiteY14" fmla="*/ 3588058 h 5327257"/>
              <a:gd name="connsiteX0" fmla="*/ 74925 w 5352546"/>
              <a:gd name="connsiteY0" fmla="*/ 3588058 h 5327257"/>
              <a:gd name="connsiteX1" fmla="*/ 475663 w 5352546"/>
              <a:gd name="connsiteY1" fmla="*/ 1255581 h 5327257"/>
              <a:gd name="connsiteX2" fmla="*/ 1897626 w 5352546"/>
              <a:gd name="connsiteY2" fmla="*/ 415689 h 5327257"/>
              <a:gd name="connsiteX3" fmla="*/ 3235619 w 5352546"/>
              <a:gd name="connsiteY3" fmla="*/ 2 h 5327257"/>
              <a:gd name="connsiteX4" fmla="*/ 4472222 w 5352546"/>
              <a:gd name="connsiteY4" fmla="*/ 413176 h 5327257"/>
              <a:gd name="connsiteX5" fmla="*/ 5352546 w 5352546"/>
              <a:gd name="connsiteY5" fmla="*/ 1601023 h 5327257"/>
              <a:gd name="connsiteX6" fmla="*/ 4810241 w 5352546"/>
              <a:gd name="connsiteY6" fmla="*/ 1038834 h 5327257"/>
              <a:gd name="connsiteX7" fmla="*/ 4516438 w 5352546"/>
              <a:gd name="connsiteY7" fmla="*/ 2359578 h 5327257"/>
              <a:gd name="connsiteX8" fmla="*/ 5339673 w 5352546"/>
              <a:gd name="connsiteY8" fmla="*/ 3418725 h 5327257"/>
              <a:gd name="connsiteX9" fmla="*/ 4150061 w 5352546"/>
              <a:gd name="connsiteY9" fmla="*/ 4006511 h 5327257"/>
              <a:gd name="connsiteX10" fmla="*/ 3856249 w 5352546"/>
              <a:gd name="connsiteY10" fmla="*/ 5327257 h 5327257"/>
              <a:gd name="connsiteX11" fmla="*/ 2666659 w 5352546"/>
              <a:gd name="connsiteY11" fmla="*/ 4739465 h 5327257"/>
              <a:gd name="connsiteX12" fmla="*/ 1477069 w 5352546"/>
              <a:gd name="connsiteY12" fmla="*/ 5327257 h 5327257"/>
              <a:gd name="connsiteX13" fmla="*/ 1183257 w 5352546"/>
              <a:gd name="connsiteY13" fmla="*/ 4006511 h 5327257"/>
              <a:gd name="connsiteX14" fmla="*/ 74925 w 5352546"/>
              <a:gd name="connsiteY14" fmla="*/ 3588058 h 5327257"/>
              <a:gd name="connsiteX0" fmla="*/ 121127 w 5182002"/>
              <a:gd name="connsiteY0" fmla="*/ 4170565 h 5327257"/>
              <a:gd name="connsiteX1" fmla="*/ 305119 w 5182002"/>
              <a:gd name="connsiteY1" fmla="*/ 1255581 h 5327257"/>
              <a:gd name="connsiteX2" fmla="*/ 1727082 w 5182002"/>
              <a:gd name="connsiteY2" fmla="*/ 415689 h 5327257"/>
              <a:gd name="connsiteX3" fmla="*/ 3065075 w 5182002"/>
              <a:gd name="connsiteY3" fmla="*/ 2 h 5327257"/>
              <a:gd name="connsiteX4" fmla="*/ 4301678 w 5182002"/>
              <a:gd name="connsiteY4" fmla="*/ 413176 h 5327257"/>
              <a:gd name="connsiteX5" fmla="*/ 5182002 w 5182002"/>
              <a:gd name="connsiteY5" fmla="*/ 1601023 h 5327257"/>
              <a:gd name="connsiteX6" fmla="*/ 4639697 w 5182002"/>
              <a:gd name="connsiteY6" fmla="*/ 1038834 h 5327257"/>
              <a:gd name="connsiteX7" fmla="*/ 4345894 w 5182002"/>
              <a:gd name="connsiteY7" fmla="*/ 2359578 h 5327257"/>
              <a:gd name="connsiteX8" fmla="*/ 5169129 w 5182002"/>
              <a:gd name="connsiteY8" fmla="*/ 3418725 h 5327257"/>
              <a:gd name="connsiteX9" fmla="*/ 3979517 w 5182002"/>
              <a:gd name="connsiteY9" fmla="*/ 4006511 h 5327257"/>
              <a:gd name="connsiteX10" fmla="*/ 3685705 w 5182002"/>
              <a:gd name="connsiteY10" fmla="*/ 5327257 h 5327257"/>
              <a:gd name="connsiteX11" fmla="*/ 2496115 w 5182002"/>
              <a:gd name="connsiteY11" fmla="*/ 4739465 h 5327257"/>
              <a:gd name="connsiteX12" fmla="*/ 1306525 w 5182002"/>
              <a:gd name="connsiteY12" fmla="*/ 5327257 h 5327257"/>
              <a:gd name="connsiteX13" fmla="*/ 1012713 w 5182002"/>
              <a:gd name="connsiteY13" fmla="*/ 4006511 h 5327257"/>
              <a:gd name="connsiteX14" fmla="*/ 121127 w 5182002"/>
              <a:gd name="connsiteY14" fmla="*/ 4170565 h 5327257"/>
              <a:gd name="connsiteX0" fmla="*/ 286622 w 5347497"/>
              <a:gd name="connsiteY0" fmla="*/ 4170565 h 5327257"/>
              <a:gd name="connsiteX1" fmla="*/ 470614 w 5347497"/>
              <a:gd name="connsiteY1" fmla="*/ 1255581 h 5327257"/>
              <a:gd name="connsiteX2" fmla="*/ 1892577 w 5347497"/>
              <a:gd name="connsiteY2" fmla="*/ 415689 h 5327257"/>
              <a:gd name="connsiteX3" fmla="*/ 3230570 w 5347497"/>
              <a:gd name="connsiteY3" fmla="*/ 2 h 5327257"/>
              <a:gd name="connsiteX4" fmla="*/ 4467173 w 5347497"/>
              <a:gd name="connsiteY4" fmla="*/ 413176 h 5327257"/>
              <a:gd name="connsiteX5" fmla="*/ 5347497 w 5347497"/>
              <a:gd name="connsiteY5" fmla="*/ 1601023 h 5327257"/>
              <a:gd name="connsiteX6" fmla="*/ 4805192 w 5347497"/>
              <a:gd name="connsiteY6" fmla="*/ 1038834 h 5327257"/>
              <a:gd name="connsiteX7" fmla="*/ 4511389 w 5347497"/>
              <a:gd name="connsiteY7" fmla="*/ 2359578 h 5327257"/>
              <a:gd name="connsiteX8" fmla="*/ 5334624 w 5347497"/>
              <a:gd name="connsiteY8" fmla="*/ 3418725 h 5327257"/>
              <a:gd name="connsiteX9" fmla="*/ 4145012 w 5347497"/>
              <a:gd name="connsiteY9" fmla="*/ 4006511 h 5327257"/>
              <a:gd name="connsiteX10" fmla="*/ 3851200 w 5347497"/>
              <a:gd name="connsiteY10" fmla="*/ 5327257 h 5327257"/>
              <a:gd name="connsiteX11" fmla="*/ 2661610 w 5347497"/>
              <a:gd name="connsiteY11" fmla="*/ 4739465 h 5327257"/>
              <a:gd name="connsiteX12" fmla="*/ 1472020 w 5347497"/>
              <a:gd name="connsiteY12" fmla="*/ 5327257 h 5327257"/>
              <a:gd name="connsiteX13" fmla="*/ 1178208 w 5347497"/>
              <a:gd name="connsiteY13" fmla="*/ 4006511 h 5327257"/>
              <a:gd name="connsiteX14" fmla="*/ 286622 w 5347497"/>
              <a:gd name="connsiteY14" fmla="*/ 4170565 h 5327257"/>
              <a:gd name="connsiteX0" fmla="*/ 311055 w 5371930"/>
              <a:gd name="connsiteY0" fmla="*/ 4170565 h 5327257"/>
              <a:gd name="connsiteX1" fmla="*/ 495047 w 5371930"/>
              <a:gd name="connsiteY1" fmla="*/ 1255581 h 5327257"/>
              <a:gd name="connsiteX2" fmla="*/ 1917010 w 5371930"/>
              <a:gd name="connsiteY2" fmla="*/ 415689 h 5327257"/>
              <a:gd name="connsiteX3" fmla="*/ 3255003 w 5371930"/>
              <a:gd name="connsiteY3" fmla="*/ 2 h 5327257"/>
              <a:gd name="connsiteX4" fmla="*/ 4491606 w 5371930"/>
              <a:gd name="connsiteY4" fmla="*/ 413176 h 5327257"/>
              <a:gd name="connsiteX5" fmla="*/ 5371930 w 5371930"/>
              <a:gd name="connsiteY5" fmla="*/ 1601023 h 5327257"/>
              <a:gd name="connsiteX6" fmla="*/ 4829625 w 5371930"/>
              <a:gd name="connsiteY6" fmla="*/ 1038834 h 5327257"/>
              <a:gd name="connsiteX7" fmla="*/ 4535822 w 5371930"/>
              <a:gd name="connsiteY7" fmla="*/ 2359578 h 5327257"/>
              <a:gd name="connsiteX8" fmla="*/ 5359057 w 5371930"/>
              <a:gd name="connsiteY8" fmla="*/ 3418725 h 5327257"/>
              <a:gd name="connsiteX9" fmla="*/ 4169445 w 5371930"/>
              <a:gd name="connsiteY9" fmla="*/ 4006511 h 5327257"/>
              <a:gd name="connsiteX10" fmla="*/ 3875633 w 5371930"/>
              <a:gd name="connsiteY10" fmla="*/ 5327257 h 5327257"/>
              <a:gd name="connsiteX11" fmla="*/ 2686043 w 5371930"/>
              <a:gd name="connsiteY11" fmla="*/ 4739465 h 5327257"/>
              <a:gd name="connsiteX12" fmla="*/ 1496453 w 5371930"/>
              <a:gd name="connsiteY12" fmla="*/ 5327257 h 5327257"/>
              <a:gd name="connsiteX13" fmla="*/ 1202641 w 5371930"/>
              <a:gd name="connsiteY13" fmla="*/ 4006511 h 5327257"/>
              <a:gd name="connsiteX14" fmla="*/ 311055 w 5371930"/>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1172750 w 5342039"/>
              <a:gd name="connsiteY13" fmla="*/ 4006511 h 5327257"/>
              <a:gd name="connsiteX14" fmla="*/ 281164 w 5342039"/>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281164 w 5342039"/>
              <a:gd name="connsiteY13" fmla="*/ 4170565 h 5327257"/>
              <a:gd name="connsiteX0" fmla="*/ 110632 w 5171507"/>
              <a:gd name="connsiteY0" fmla="*/ 4170565 h 5361124"/>
              <a:gd name="connsiteX1" fmla="*/ 294624 w 5171507"/>
              <a:gd name="connsiteY1" fmla="*/ 1255581 h 5361124"/>
              <a:gd name="connsiteX2" fmla="*/ 1716587 w 5171507"/>
              <a:gd name="connsiteY2" fmla="*/ 415689 h 5361124"/>
              <a:gd name="connsiteX3" fmla="*/ 3054580 w 5171507"/>
              <a:gd name="connsiteY3" fmla="*/ 2 h 5361124"/>
              <a:gd name="connsiteX4" fmla="*/ 4291183 w 5171507"/>
              <a:gd name="connsiteY4" fmla="*/ 413176 h 5361124"/>
              <a:gd name="connsiteX5" fmla="*/ 5171507 w 5171507"/>
              <a:gd name="connsiteY5" fmla="*/ 1601023 h 5361124"/>
              <a:gd name="connsiteX6" fmla="*/ 4629202 w 5171507"/>
              <a:gd name="connsiteY6" fmla="*/ 1038834 h 5361124"/>
              <a:gd name="connsiteX7" fmla="*/ 4335399 w 5171507"/>
              <a:gd name="connsiteY7" fmla="*/ 2359578 h 5361124"/>
              <a:gd name="connsiteX8" fmla="*/ 5158634 w 5171507"/>
              <a:gd name="connsiteY8" fmla="*/ 3418725 h 5361124"/>
              <a:gd name="connsiteX9" fmla="*/ 3969022 w 5171507"/>
              <a:gd name="connsiteY9" fmla="*/ 4006511 h 5361124"/>
              <a:gd name="connsiteX10" fmla="*/ 3675210 w 5171507"/>
              <a:gd name="connsiteY10" fmla="*/ 5327257 h 5361124"/>
              <a:gd name="connsiteX11" fmla="*/ 2485620 w 5171507"/>
              <a:gd name="connsiteY11" fmla="*/ 4739465 h 5361124"/>
              <a:gd name="connsiteX12" fmla="*/ 1248617 w 5171507"/>
              <a:gd name="connsiteY12" fmla="*/ 5361124 h 5361124"/>
              <a:gd name="connsiteX13" fmla="*/ 110632 w 5171507"/>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2663414 w 5349301"/>
              <a:gd name="connsiteY11" fmla="*/ 4739465 h 5361124"/>
              <a:gd name="connsiteX12" fmla="*/ 1426411 w 5349301"/>
              <a:gd name="connsiteY12" fmla="*/ 5361124 h 5361124"/>
              <a:gd name="connsiteX13" fmla="*/ 288426 w 5349301"/>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1426411 w 5349301"/>
              <a:gd name="connsiteY11" fmla="*/ 5361124 h 5361124"/>
              <a:gd name="connsiteX12" fmla="*/ 288426 w 5349301"/>
              <a:gd name="connsiteY12"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4449058 w 5349301"/>
              <a:gd name="connsiteY10" fmla="*/ 5347577 h 5361124"/>
              <a:gd name="connsiteX11" fmla="*/ 1426411 w 5349301"/>
              <a:gd name="connsiteY11" fmla="*/ 5361124 h 5361124"/>
              <a:gd name="connsiteX12" fmla="*/ 288426 w 5349301"/>
              <a:gd name="connsiteY12" fmla="*/ 4170565 h 5361124"/>
              <a:gd name="connsiteX0" fmla="*/ 110632 w 5171507"/>
              <a:gd name="connsiteY0" fmla="*/ 4170565 h 5347577"/>
              <a:gd name="connsiteX1" fmla="*/ 294624 w 5171507"/>
              <a:gd name="connsiteY1" fmla="*/ 1255581 h 5347577"/>
              <a:gd name="connsiteX2" fmla="*/ 1716587 w 5171507"/>
              <a:gd name="connsiteY2" fmla="*/ 415689 h 5347577"/>
              <a:gd name="connsiteX3" fmla="*/ 3054580 w 5171507"/>
              <a:gd name="connsiteY3" fmla="*/ 2 h 5347577"/>
              <a:gd name="connsiteX4" fmla="*/ 4291183 w 5171507"/>
              <a:gd name="connsiteY4" fmla="*/ 413176 h 5347577"/>
              <a:gd name="connsiteX5" fmla="*/ 5171507 w 5171507"/>
              <a:gd name="connsiteY5" fmla="*/ 1601023 h 5347577"/>
              <a:gd name="connsiteX6" fmla="*/ 4629202 w 5171507"/>
              <a:gd name="connsiteY6" fmla="*/ 1038834 h 5347577"/>
              <a:gd name="connsiteX7" fmla="*/ 4335399 w 5171507"/>
              <a:gd name="connsiteY7" fmla="*/ 2359578 h 5347577"/>
              <a:gd name="connsiteX8" fmla="*/ 5158634 w 5171507"/>
              <a:gd name="connsiteY8" fmla="*/ 3418725 h 5347577"/>
              <a:gd name="connsiteX9" fmla="*/ 3969022 w 5171507"/>
              <a:gd name="connsiteY9" fmla="*/ 4006511 h 5347577"/>
              <a:gd name="connsiteX10" fmla="*/ 4271264 w 5171507"/>
              <a:gd name="connsiteY10" fmla="*/ 5347577 h 5347577"/>
              <a:gd name="connsiteX11" fmla="*/ 1248617 w 5171507"/>
              <a:gd name="connsiteY11" fmla="*/ 5347577 h 5347577"/>
              <a:gd name="connsiteX12" fmla="*/ 110632 w 517150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146112 w 5348597"/>
              <a:gd name="connsiteY9" fmla="*/ 40065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82569"/>
              <a:gd name="connsiteX1" fmla="*/ 471714 w 5348597"/>
              <a:gd name="connsiteY1" fmla="*/ 1255581 h 5382569"/>
              <a:gd name="connsiteX2" fmla="*/ 1893677 w 5348597"/>
              <a:gd name="connsiteY2" fmla="*/ 415689 h 5382569"/>
              <a:gd name="connsiteX3" fmla="*/ 3231670 w 5348597"/>
              <a:gd name="connsiteY3" fmla="*/ 2 h 5382569"/>
              <a:gd name="connsiteX4" fmla="*/ 4468273 w 5348597"/>
              <a:gd name="connsiteY4" fmla="*/ 413176 h 5382569"/>
              <a:gd name="connsiteX5" fmla="*/ 5348597 w 5348597"/>
              <a:gd name="connsiteY5" fmla="*/ 1601023 h 5382569"/>
              <a:gd name="connsiteX6" fmla="*/ 4806292 w 5348597"/>
              <a:gd name="connsiteY6" fmla="*/ 1038834 h 5382569"/>
              <a:gd name="connsiteX7" fmla="*/ 4512489 w 5348597"/>
              <a:gd name="connsiteY7" fmla="*/ 2359578 h 5382569"/>
              <a:gd name="connsiteX8" fmla="*/ 5335724 w 5348597"/>
              <a:gd name="connsiteY8" fmla="*/ 3418725 h 5382569"/>
              <a:gd name="connsiteX9" fmla="*/ 4823445 w 5348597"/>
              <a:gd name="connsiteY9" fmla="*/ 4927684 h 5382569"/>
              <a:gd name="connsiteX10" fmla="*/ 4448354 w 5348597"/>
              <a:gd name="connsiteY10" fmla="*/ 5347577 h 5382569"/>
              <a:gd name="connsiteX11" fmla="*/ 1425707 w 5348597"/>
              <a:gd name="connsiteY11" fmla="*/ 5347577 h 5382569"/>
              <a:gd name="connsiteX12" fmla="*/ 287722 w 5348597"/>
              <a:gd name="connsiteY12" fmla="*/ 4170565 h 5382569"/>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30218 w 5348597"/>
              <a:gd name="connsiteY9" fmla="*/ 49209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4806292 w 5352383"/>
              <a:gd name="connsiteY6" fmla="*/ 1038834 h 5347577"/>
              <a:gd name="connsiteX7" fmla="*/ 5352383 w 5352383"/>
              <a:gd name="connsiteY7" fmla="*/ 4330618 h 5347577"/>
              <a:gd name="connsiteX8" fmla="*/ 5254444 w 5352383"/>
              <a:gd name="connsiteY8" fmla="*/ 4312805 h 5347577"/>
              <a:gd name="connsiteX9" fmla="*/ 4857312 w 5352383"/>
              <a:gd name="connsiteY9" fmla="*/ 4859951 h 5347577"/>
              <a:gd name="connsiteX10" fmla="*/ 4448354 w 5352383"/>
              <a:gd name="connsiteY10" fmla="*/ 5347577 h 5347577"/>
              <a:gd name="connsiteX11" fmla="*/ 1425707 w 5352383"/>
              <a:gd name="connsiteY11" fmla="*/ 5347577 h 5347577"/>
              <a:gd name="connsiteX12" fmla="*/ 287722 w 5352383"/>
              <a:gd name="connsiteY12" fmla="*/ 4170565 h 5347577"/>
              <a:gd name="connsiteX0" fmla="*/ 287722 w 5355341"/>
              <a:gd name="connsiteY0" fmla="*/ 4170565 h 5347577"/>
              <a:gd name="connsiteX1" fmla="*/ 471714 w 5355341"/>
              <a:gd name="connsiteY1" fmla="*/ 1255581 h 5347577"/>
              <a:gd name="connsiteX2" fmla="*/ 1893677 w 5355341"/>
              <a:gd name="connsiteY2" fmla="*/ 415689 h 5347577"/>
              <a:gd name="connsiteX3" fmla="*/ 3231670 w 5355341"/>
              <a:gd name="connsiteY3" fmla="*/ 2 h 5347577"/>
              <a:gd name="connsiteX4" fmla="*/ 4468273 w 5355341"/>
              <a:gd name="connsiteY4" fmla="*/ 413176 h 5347577"/>
              <a:gd name="connsiteX5" fmla="*/ 5348597 w 5355341"/>
              <a:gd name="connsiteY5" fmla="*/ 1601023 h 5347577"/>
              <a:gd name="connsiteX6" fmla="*/ 4806292 w 5355341"/>
              <a:gd name="connsiteY6" fmla="*/ 1038834 h 5347577"/>
              <a:gd name="connsiteX7" fmla="*/ 5352383 w 5355341"/>
              <a:gd name="connsiteY7" fmla="*/ 4330618 h 5347577"/>
              <a:gd name="connsiteX8" fmla="*/ 5254444 w 5355341"/>
              <a:gd name="connsiteY8" fmla="*/ 4312805 h 5347577"/>
              <a:gd name="connsiteX9" fmla="*/ 4857312 w 5355341"/>
              <a:gd name="connsiteY9" fmla="*/ 4859951 h 5347577"/>
              <a:gd name="connsiteX10" fmla="*/ 4448354 w 5355341"/>
              <a:gd name="connsiteY10" fmla="*/ 5347577 h 5347577"/>
              <a:gd name="connsiteX11" fmla="*/ 1425707 w 5355341"/>
              <a:gd name="connsiteY11" fmla="*/ 5347577 h 5347577"/>
              <a:gd name="connsiteX12" fmla="*/ 287722 w 5355341"/>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4495 w 5345370"/>
              <a:gd name="connsiteY0" fmla="*/ 4235098 h 5412110"/>
              <a:gd name="connsiteX1" fmla="*/ 468487 w 5345370"/>
              <a:gd name="connsiteY1" fmla="*/ 1320114 h 5412110"/>
              <a:gd name="connsiteX2" fmla="*/ 2423850 w 5345370"/>
              <a:gd name="connsiteY2" fmla="*/ 1650932 h 5412110"/>
              <a:gd name="connsiteX3" fmla="*/ 3228443 w 5345370"/>
              <a:gd name="connsiteY3" fmla="*/ 64535 h 5412110"/>
              <a:gd name="connsiteX4" fmla="*/ 4465046 w 5345370"/>
              <a:gd name="connsiteY4" fmla="*/ 477709 h 5412110"/>
              <a:gd name="connsiteX5" fmla="*/ 5345370 w 5345370"/>
              <a:gd name="connsiteY5" fmla="*/ 1665556 h 5412110"/>
              <a:gd name="connsiteX6" fmla="*/ 5342383 w 5345370"/>
              <a:gd name="connsiteY6" fmla="*/ 4388378 h 5412110"/>
              <a:gd name="connsiteX7" fmla="*/ 5251217 w 5345370"/>
              <a:gd name="connsiteY7" fmla="*/ 4377338 h 5412110"/>
              <a:gd name="connsiteX8" fmla="*/ 4854085 w 5345370"/>
              <a:gd name="connsiteY8" fmla="*/ 4924484 h 5412110"/>
              <a:gd name="connsiteX9" fmla="*/ 4445127 w 5345370"/>
              <a:gd name="connsiteY9" fmla="*/ 5412110 h 5412110"/>
              <a:gd name="connsiteX10" fmla="*/ 1422480 w 5345370"/>
              <a:gd name="connsiteY10" fmla="*/ 5412110 h 5412110"/>
              <a:gd name="connsiteX11" fmla="*/ 284495 w 5345370"/>
              <a:gd name="connsiteY11" fmla="*/ 4235098 h 5412110"/>
              <a:gd name="connsiteX0" fmla="*/ 284495 w 5345370"/>
              <a:gd name="connsiteY0" fmla="*/ 3757797 h 4934809"/>
              <a:gd name="connsiteX1" fmla="*/ 468487 w 5345370"/>
              <a:gd name="connsiteY1" fmla="*/ 842813 h 4934809"/>
              <a:gd name="connsiteX2" fmla="*/ 2423850 w 5345370"/>
              <a:gd name="connsiteY2" fmla="*/ 1173631 h 4934809"/>
              <a:gd name="connsiteX3" fmla="*/ 2833588 w 5345370"/>
              <a:gd name="connsiteY3" fmla="*/ 1055816 h 4934809"/>
              <a:gd name="connsiteX4" fmla="*/ 4465046 w 5345370"/>
              <a:gd name="connsiteY4" fmla="*/ 408 h 4934809"/>
              <a:gd name="connsiteX5" fmla="*/ 5345370 w 5345370"/>
              <a:gd name="connsiteY5" fmla="*/ 1188255 h 4934809"/>
              <a:gd name="connsiteX6" fmla="*/ 5342383 w 5345370"/>
              <a:gd name="connsiteY6" fmla="*/ 3911077 h 4934809"/>
              <a:gd name="connsiteX7" fmla="*/ 5251217 w 5345370"/>
              <a:gd name="connsiteY7" fmla="*/ 3900037 h 4934809"/>
              <a:gd name="connsiteX8" fmla="*/ 4854085 w 5345370"/>
              <a:gd name="connsiteY8" fmla="*/ 4447183 h 4934809"/>
              <a:gd name="connsiteX9" fmla="*/ 4445127 w 5345370"/>
              <a:gd name="connsiteY9" fmla="*/ 4934809 h 4934809"/>
              <a:gd name="connsiteX10" fmla="*/ 1422480 w 5345370"/>
              <a:gd name="connsiteY10" fmla="*/ 4934809 h 4934809"/>
              <a:gd name="connsiteX11" fmla="*/ 284495 w 5345370"/>
              <a:gd name="connsiteY11" fmla="*/ 3757797 h 4934809"/>
              <a:gd name="connsiteX0" fmla="*/ 284495 w 5345370"/>
              <a:gd name="connsiteY0" fmla="*/ 3079822 h 4256834"/>
              <a:gd name="connsiteX1" fmla="*/ 468487 w 5345370"/>
              <a:gd name="connsiteY1" fmla="*/ 164838 h 4256834"/>
              <a:gd name="connsiteX2" fmla="*/ 2423850 w 5345370"/>
              <a:gd name="connsiteY2" fmla="*/ 495656 h 4256834"/>
              <a:gd name="connsiteX3" fmla="*/ 2833588 w 5345370"/>
              <a:gd name="connsiteY3" fmla="*/ 377841 h 4256834"/>
              <a:gd name="connsiteX4" fmla="*/ 3841592 w 5345370"/>
              <a:gd name="connsiteY4" fmla="*/ 354597 h 4256834"/>
              <a:gd name="connsiteX5" fmla="*/ 5345370 w 5345370"/>
              <a:gd name="connsiteY5" fmla="*/ 510280 h 4256834"/>
              <a:gd name="connsiteX6" fmla="*/ 5342383 w 5345370"/>
              <a:gd name="connsiteY6" fmla="*/ 3233102 h 4256834"/>
              <a:gd name="connsiteX7" fmla="*/ 5251217 w 5345370"/>
              <a:gd name="connsiteY7" fmla="*/ 3222062 h 4256834"/>
              <a:gd name="connsiteX8" fmla="*/ 4854085 w 5345370"/>
              <a:gd name="connsiteY8" fmla="*/ 3769208 h 4256834"/>
              <a:gd name="connsiteX9" fmla="*/ 4445127 w 5345370"/>
              <a:gd name="connsiteY9" fmla="*/ 4256834 h 4256834"/>
              <a:gd name="connsiteX10" fmla="*/ 1422480 w 5345370"/>
              <a:gd name="connsiteY10" fmla="*/ 4256834 h 4256834"/>
              <a:gd name="connsiteX11" fmla="*/ 284495 w 5345370"/>
              <a:gd name="connsiteY11" fmla="*/ 3079822 h 4256834"/>
              <a:gd name="connsiteX0" fmla="*/ 284495 w 5342433"/>
              <a:gd name="connsiteY0" fmla="*/ 3079822 h 4256834"/>
              <a:gd name="connsiteX1" fmla="*/ 468487 w 5342433"/>
              <a:gd name="connsiteY1" fmla="*/ 164838 h 4256834"/>
              <a:gd name="connsiteX2" fmla="*/ 2423850 w 5342433"/>
              <a:gd name="connsiteY2" fmla="*/ 495656 h 4256834"/>
              <a:gd name="connsiteX3" fmla="*/ 2833588 w 5342433"/>
              <a:gd name="connsiteY3" fmla="*/ 377841 h 4256834"/>
              <a:gd name="connsiteX4" fmla="*/ 3841592 w 5342433"/>
              <a:gd name="connsiteY4" fmla="*/ 354597 h 4256834"/>
              <a:gd name="connsiteX5" fmla="*/ 4902025 w 5342433"/>
              <a:gd name="connsiteY5" fmla="*/ 905134 h 4256834"/>
              <a:gd name="connsiteX6" fmla="*/ 5342383 w 5342433"/>
              <a:gd name="connsiteY6" fmla="*/ 3233102 h 4256834"/>
              <a:gd name="connsiteX7" fmla="*/ 5251217 w 5342433"/>
              <a:gd name="connsiteY7" fmla="*/ 3222062 h 4256834"/>
              <a:gd name="connsiteX8" fmla="*/ 4854085 w 5342433"/>
              <a:gd name="connsiteY8" fmla="*/ 3769208 h 4256834"/>
              <a:gd name="connsiteX9" fmla="*/ 4445127 w 5342433"/>
              <a:gd name="connsiteY9" fmla="*/ 4256834 h 4256834"/>
              <a:gd name="connsiteX10" fmla="*/ 1422480 w 5342433"/>
              <a:gd name="connsiteY10" fmla="*/ 4256834 h 4256834"/>
              <a:gd name="connsiteX11" fmla="*/ 284495 w 5342433"/>
              <a:gd name="connsiteY11" fmla="*/ 3079822 h 4256834"/>
              <a:gd name="connsiteX0" fmla="*/ 284495 w 5377076"/>
              <a:gd name="connsiteY0" fmla="*/ 3079822 h 4256834"/>
              <a:gd name="connsiteX1" fmla="*/ 468487 w 5377076"/>
              <a:gd name="connsiteY1" fmla="*/ 164838 h 4256834"/>
              <a:gd name="connsiteX2" fmla="*/ 2423850 w 5377076"/>
              <a:gd name="connsiteY2" fmla="*/ 495656 h 4256834"/>
              <a:gd name="connsiteX3" fmla="*/ 2833588 w 5377076"/>
              <a:gd name="connsiteY3" fmla="*/ 377841 h 4256834"/>
              <a:gd name="connsiteX4" fmla="*/ 3841592 w 5377076"/>
              <a:gd name="connsiteY4" fmla="*/ 354597 h 4256834"/>
              <a:gd name="connsiteX5" fmla="*/ 4902025 w 5377076"/>
              <a:gd name="connsiteY5" fmla="*/ 905134 h 4256834"/>
              <a:gd name="connsiteX6" fmla="*/ 5352816 w 5377076"/>
              <a:gd name="connsiteY6" fmla="*/ 710503 h 4256834"/>
              <a:gd name="connsiteX7" fmla="*/ 5342383 w 5377076"/>
              <a:gd name="connsiteY7" fmla="*/ 3233102 h 4256834"/>
              <a:gd name="connsiteX8" fmla="*/ 5251217 w 5377076"/>
              <a:gd name="connsiteY8" fmla="*/ 3222062 h 4256834"/>
              <a:gd name="connsiteX9" fmla="*/ 4854085 w 5377076"/>
              <a:gd name="connsiteY9" fmla="*/ 3769208 h 4256834"/>
              <a:gd name="connsiteX10" fmla="*/ 4445127 w 5377076"/>
              <a:gd name="connsiteY10" fmla="*/ 4256834 h 4256834"/>
              <a:gd name="connsiteX11" fmla="*/ 1422480 w 5377076"/>
              <a:gd name="connsiteY11" fmla="*/ 4256834 h 4256834"/>
              <a:gd name="connsiteX12" fmla="*/ 284495 w 5377076"/>
              <a:gd name="connsiteY12" fmla="*/ 3079822 h 4256834"/>
              <a:gd name="connsiteX0" fmla="*/ 284495 w 5381857"/>
              <a:gd name="connsiteY0" fmla="*/ 3079822 h 4256834"/>
              <a:gd name="connsiteX1" fmla="*/ 468487 w 5381857"/>
              <a:gd name="connsiteY1" fmla="*/ 164838 h 4256834"/>
              <a:gd name="connsiteX2" fmla="*/ 2423850 w 5381857"/>
              <a:gd name="connsiteY2" fmla="*/ 495656 h 4256834"/>
              <a:gd name="connsiteX3" fmla="*/ 2833588 w 5381857"/>
              <a:gd name="connsiteY3" fmla="*/ 377841 h 4256834"/>
              <a:gd name="connsiteX4" fmla="*/ 3841592 w 5381857"/>
              <a:gd name="connsiteY4" fmla="*/ 354597 h 4256834"/>
              <a:gd name="connsiteX5" fmla="*/ 4902025 w 5381857"/>
              <a:gd name="connsiteY5" fmla="*/ 905134 h 4256834"/>
              <a:gd name="connsiteX6" fmla="*/ 5352816 w 5381857"/>
              <a:gd name="connsiteY6" fmla="*/ 710503 h 4256834"/>
              <a:gd name="connsiteX7" fmla="*/ 5332033 w 5381857"/>
              <a:gd name="connsiteY7" fmla="*/ 1673394 h 4256834"/>
              <a:gd name="connsiteX8" fmla="*/ 5342383 w 5381857"/>
              <a:gd name="connsiteY8" fmla="*/ 3233102 h 4256834"/>
              <a:gd name="connsiteX9" fmla="*/ 5251217 w 5381857"/>
              <a:gd name="connsiteY9" fmla="*/ 3222062 h 4256834"/>
              <a:gd name="connsiteX10" fmla="*/ 4854085 w 5381857"/>
              <a:gd name="connsiteY10" fmla="*/ 3769208 h 4256834"/>
              <a:gd name="connsiteX11" fmla="*/ 4445127 w 5381857"/>
              <a:gd name="connsiteY11" fmla="*/ 4256834 h 4256834"/>
              <a:gd name="connsiteX12" fmla="*/ 1422480 w 5381857"/>
              <a:gd name="connsiteY12" fmla="*/ 4256834 h 4256834"/>
              <a:gd name="connsiteX13" fmla="*/ 284495 w 5381857"/>
              <a:gd name="connsiteY13"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42383 w 5381956"/>
              <a:gd name="connsiteY9" fmla="*/ 3233102 h 4256834"/>
              <a:gd name="connsiteX10" fmla="*/ 5251217 w 5381956"/>
              <a:gd name="connsiteY10" fmla="*/ 3222062 h 4256834"/>
              <a:gd name="connsiteX11" fmla="*/ 4854085 w 5381956"/>
              <a:gd name="connsiteY11" fmla="*/ 3769208 h 4256834"/>
              <a:gd name="connsiteX12" fmla="*/ 4445127 w 5381956"/>
              <a:gd name="connsiteY12" fmla="*/ 4256834 h 4256834"/>
              <a:gd name="connsiteX13" fmla="*/ 1422480 w 5381956"/>
              <a:gd name="connsiteY13" fmla="*/ 4256834 h 4256834"/>
              <a:gd name="connsiteX14" fmla="*/ 284495 w 5381956"/>
              <a:gd name="connsiteY14"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38959 w 5381956"/>
              <a:gd name="connsiteY9" fmla="*/ 1853503 h 4256834"/>
              <a:gd name="connsiteX10" fmla="*/ 5342383 w 5381956"/>
              <a:gd name="connsiteY10" fmla="*/ 3233102 h 4256834"/>
              <a:gd name="connsiteX11" fmla="*/ 5251217 w 5381956"/>
              <a:gd name="connsiteY11" fmla="*/ 3222062 h 4256834"/>
              <a:gd name="connsiteX12" fmla="*/ 4854085 w 5381956"/>
              <a:gd name="connsiteY12" fmla="*/ 3769208 h 4256834"/>
              <a:gd name="connsiteX13" fmla="*/ 4445127 w 5381956"/>
              <a:gd name="connsiteY13" fmla="*/ 4256834 h 4256834"/>
              <a:gd name="connsiteX14" fmla="*/ 1422480 w 5381956"/>
              <a:gd name="connsiteY14" fmla="*/ 4256834 h 4256834"/>
              <a:gd name="connsiteX15" fmla="*/ 284495 w 5381956"/>
              <a:gd name="connsiteY15" fmla="*/ 3079822 h 4256834"/>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3233102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4230629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445127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1422480 w 5381956"/>
              <a:gd name="connsiteY15" fmla="*/ 4256834 h 4322398"/>
              <a:gd name="connsiteX16" fmla="*/ 284495 w 5381956"/>
              <a:gd name="connsiteY16"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1422480 w 5381956"/>
              <a:gd name="connsiteY16" fmla="*/ 4256834 h 4322398"/>
              <a:gd name="connsiteX17" fmla="*/ 284495 w 5381956"/>
              <a:gd name="connsiteY17"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1422480 w 5381956"/>
              <a:gd name="connsiteY17" fmla="*/ 4256834 h 4322398"/>
              <a:gd name="connsiteX18" fmla="*/ 284495 w 5381956"/>
              <a:gd name="connsiteY18"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916789 w 5381956"/>
              <a:gd name="connsiteY17" fmla="*/ 4249907 h 4322398"/>
              <a:gd name="connsiteX18" fmla="*/ 284495 w 5381956"/>
              <a:gd name="connsiteY18" fmla="*/ 3079822 h 4322398"/>
              <a:gd name="connsiteX0" fmla="*/ 1091032 w 4934656"/>
              <a:gd name="connsiteY0" fmla="*/ 3339828 h 4339950"/>
              <a:gd name="connsiteX1" fmla="*/ 21187 w 4934656"/>
              <a:gd name="connsiteY1" fmla="*/ 182390 h 4339950"/>
              <a:gd name="connsiteX2" fmla="*/ 1976550 w 4934656"/>
              <a:gd name="connsiteY2" fmla="*/ 513208 h 4339950"/>
              <a:gd name="connsiteX3" fmla="*/ 2386288 w 4934656"/>
              <a:gd name="connsiteY3" fmla="*/ 395393 h 4339950"/>
              <a:gd name="connsiteX4" fmla="*/ 3394292 w 4934656"/>
              <a:gd name="connsiteY4" fmla="*/ 372149 h 4339950"/>
              <a:gd name="connsiteX5" fmla="*/ 4454725 w 4934656"/>
              <a:gd name="connsiteY5" fmla="*/ 922686 h 4339950"/>
              <a:gd name="connsiteX6" fmla="*/ 4905516 w 4934656"/>
              <a:gd name="connsiteY6" fmla="*/ 728055 h 4339950"/>
              <a:gd name="connsiteX7" fmla="*/ 4884733 w 4934656"/>
              <a:gd name="connsiteY7" fmla="*/ 1690946 h 4339950"/>
              <a:gd name="connsiteX8" fmla="*/ 4746188 w 4934656"/>
              <a:gd name="connsiteY8" fmla="*/ 1857201 h 4339950"/>
              <a:gd name="connsiteX9" fmla="*/ 4891659 w 4934656"/>
              <a:gd name="connsiteY9" fmla="*/ 1871055 h 4339950"/>
              <a:gd name="connsiteX10" fmla="*/ 4895083 w 4934656"/>
              <a:gd name="connsiteY10" fmla="*/ 4248181 h 4339950"/>
              <a:gd name="connsiteX11" fmla="*/ 4616880 w 4934656"/>
              <a:gd name="connsiteY11" fmla="*/ 4250996 h 4339950"/>
              <a:gd name="connsiteX12" fmla="*/ 4462203 w 4934656"/>
              <a:gd name="connsiteY12" fmla="*/ 4105415 h 4339950"/>
              <a:gd name="connsiteX13" fmla="*/ 4461954 w 4934656"/>
              <a:gd name="connsiteY13" fmla="*/ 4274386 h 4339950"/>
              <a:gd name="connsiteX14" fmla="*/ 1933714 w 4934656"/>
              <a:gd name="connsiteY14" fmla="*/ 4267892 h 4339950"/>
              <a:gd name="connsiteX15" fmla="*/ 1996059 w 4934656"/>
              <a:gd name="connsiteY15" fmla="*/ 4080855 h 4339950"/>
              <a:gd name="connsiteX16" fmla="*/ 1691259 w 4934656"/>
              <a:gd name="connsiteY16" fmla="*/ 4260964 h 4339950"/>
              <a:gd name="connsiteX17" fmla="*/ 469489 w 4934656"/>
              <a:gd name="connsiteY17" fmla="*/ 4267459 h 4339950"/>
              <a:gd name="connsiteX18" fmla="*/ 1091032 w 4934656"/>
              <a:gd name="connsiteY18" fmla="*/ 3339828 h 4339950"/>
              <a:gd name="connsiteX0" fmla="*/ 1085739 w 4929363"/>
              <a:gd name="connsiteY0" fmla="*/ 3239788 h 4239910"/>
              <a:gd name="connsiteX1" fmla="*/ 1048657 w 4929363"/>
              <a:gd name="connsiteY1" fmla="*/ 1840288 h 4239910"/>
              <a:gd name="connsiteX2" fmla="*/ 15894 w 4929363"/>
              <a:gd name="connsiteY2" fmla="*/ 82350 h 4239910"/>
              <a:gd name="connsiteX3" fmla="*/ 1971257 w 4929363"/>
              <a:gd name="connsiteY3" fmla="*/ 413168 h 4239910"/>
              <a:gd name="connsiteX4" fmla="*/ 2380995 w 4929363"/>
              <a:gd name="connsiteY4" fmla="*/ 295353 h 4239910"/>
              <a:gd name="connsiteX5" fmla="*/ 3388999 w 4929363"/>
              <a:gd name="connsiteY5" fmla="*/ 272109 h 4239910"/>
              <a:gd name="connsiteX6" fmla="*/ 4449432 w 4929363"/>
              <a:gd name="connsiteY6" fmla="*/ 822646 h 4239910"/>
              <a:gd name="connsiteX7" fmla="*/ 4900223 w 4929363"/>
              <a:gd name="connsiteY7" fmla="*/ 628015 h 4239910"/>
              <a:gd name="connsiteX8" fmla="*/ 4879440 w 4929363"/>
              <a:gd name="connsiteY8" fmla="*/ 1590906 h 4239910"/>
              <a:gd name="connsiteX9" fmla="*/ 4740895 w 4929363"/>
              <a:gd name="connsiteY9" fmla="*/ 1757161 h 4239910"/>
              <a:gd name="connsiteX10" fmla="*/ 4886366 w 4929363"/>
              <a:gd name="connsiteY10" fmla="*/ 1771015 h 4239910"/>
              <a:gd name="connsiteX11" fmla="*/ 4889790 w 4929363"/>
              <a:gd name="connsiteY11" fmla="*/ 4148141 h 4239910"/>
              <a:gd name="connsiteX12" fmla="*/ 4611587 w 4929363"/>
              <a:gd name="connsiteY12" fmla="*/ 4150956 h 4239910"/>
              <a:gd name="connsiteX13" fmla="*/ 4456910 w 4929363"/>
              <a:gd name="connsiteY13" fmla="*/ 4005375 h 4239910"/>
              <a:gd name="connsiteX14" fmla="*/ 4456661 w 4929363"/>
              <a:gd name="connsiteY14" fmla="*/ 4174346 h 4239910"/>
              <a:gd name="connsiteX15" fmla="*/ 1928421 w 4929363"/>
              <a:gd name="connsiteY15" fmla="*/ 4167852 h 4239910"/>
              <a:gd name="connsiteX16" fmla="*/ 1990766 w 4929363"/>
              <a:gd name="connsiteY16" fmla="*/ 3980815 h 4239910"/>
              <a:gd name="connsiteX17" fmla="*/ 1685966 w 4929363"/>
              <a:gd name="connsiteY17" fmla="*/ 4160924 h 4239910"/>
              <a:gd name="connsiteX18" fmla="*/ 464196 w 4929363"/>
              <a:gd name="connsiteY18" fmla="*/ 4167419 h 4239910"/>
              <a:gd name="connsiteX19" fmla="*/ 1085739 w 4929363"/>
              <a:gd name="connsiteY19" fmla="*/ 3239788 h 4239910"/>
              <a:gd name="connsiteX0" fmla="*/ 667169 w 4510793"/>
              <a:gd name="connsiteY0" fmla="*/ 3014935 h 4015057"/>
              <a:gd name="connsiteX1" fmla="*/ 630087 w 4510793"/>
              <a:gd name="connsiteY1" fmla="*/ 1615435 h 4015057"/>
              <a:gd name="connsiteX2" fmla="*/ 1176742 w 4510793"/>
              <a:gd name="connsiteY2" fmla="*/ 633352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267727 w 4510793"/>
              <a:gd name="connsiteY2" fmla="*/ 665197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5155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9704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38181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24533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84799 w 4510226"/>
              <a:gd name="connsiteY0" fmla="*/ 3037682 h 4015057"/>
              <a:gd name="connsiteX1" fmla="*/ 634070 w 4510226"/>
              <a:gd name="connsiteY1" fmla="*/ 1624533 h 4015057"/>
              <a:gd name="connsiteX2" fmla="*/ 1180724 w 4510226"/>
              <a:gd name="connsiteY2" fmla="*/ 628803 h 4015057"/>
              <a:gd name="connsiteX3" fmla="*/ 1552120 w 4510226"/>
              <a:gd name="connsiteY3" fmla="*/ 188315 h 4015057"/>
              <a:gd name="connsiteX4" fmla="*/ 1961858 w 4510226"/>
              <a:gd name="connsiteY4" fmla="*/ 70500 h 4015057"/>
              <a:gd name="connsiteX5" fmla="*/ 2969862 w 4510226"/>
              <a:gd name="connsiteY5" fmla="*/ 47256 h 4015057"/>
              <a:gd name="connsiteX6" fmla="*/ 4030295 w 4510226"/>
              <a:gd name="connsiteY6" fmla="*/ 597793 h 4015057"/>
              <a:gd name="connsiteX7" fmla="*/ 4481086 w 4510226"/>
              <a:gd name="connsiteY7" fmla="*/ 403162 h 4015057"/>
              <a:gd name="connsiteX8" fmla="*/ 4460303 w 4510226"/>
              <a:gd name="connsiteY8" fmla="*/ 1366053 h 4015057"/>
              <a:gd name="connsiteX9" fmla="*/ 4321758 w 4510226"/>
              <a:gd name="connsiteY9" fmla="*/ 1532308 h 4015057"/>
              <a:gd name="connsiteX10" fmla="*/ 4467229 w 4510226"/>
              <a:gd name="connsiteY10" fmla="*/ 1546162 h 4015057"/>
              <a:gd name="connsiteX11" fmla="*/ 4470653 w 4510226"/>
              <a:gd name="connsiteY11" fmla="*/ 3923288 h 4015057"/>
              <a:gd name="connsiteX12" fmla="*/ 4192450 w 4510226"/>
              <a:gd name="connsiteY12" fmla="*/ 3926103 h 4015057"/>
              <a:gd name="connsiteX13" fmla="*/ 4037773 w 4510226"/>
              <a:gd name="connsiteY13" fmla="*/ 3780522 h 4015057"/>
              <a:gd name="connsiteX14" fmla="*/ 4037524 w 4510226"/>
              <a:gd name="connsiteY14" fmla="*/ 3949493 h 4015057"/>
              <a:gd name="connsiteX15" fmla="*/ 1509284 w 4510226"/>
              <a:gd name="connsiteY15" fmla="*/ 3942999 h 4015057"/>
              <a:gd name="connsiteX16" fmla="*/ 1571629 w 4510226"/>
              <a:gd name="connsiteY16" fmla="*/ 3755962 h 4015057"/>
              <a:gd name="connsiteX17" fmla="*/ 1266829 w 4510226"/>
              <a:gd name="connsiteY17" fmla="*/ 3936071 h 4015057"/>
              <a:gd name="connsiteX18" fmla="*/ 45059 w 4510226"/>
              <a:gd name="connsiteY18" fmla="*/ 3942566 h 4015057"/>
              <a:gd name="connsiteX19" fmla="*/ 684799 w 4510226"/>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58012 w 4501409"/>
              <a:gd name="connsiteY17" fmla="*/ 3936071 h 4015057"/>
              <a:gd name="connsiteX18" fmla="*/ 45340 w 4501409"/>
              <a:gd name="connsiteY18" fmla="*/ 3942566 h 4015057"/>
              <a:gd name="connsiteX19" fmla="*/ 675982 w 4501409"/>
              <a:gd name="connsiteY19" fmla="*/ 3037682 h 4015057"/>
              <a:gd name="connsiteX0" fmla="*/ 675982 w 4501409"/>
              <a:gd name="connsiteY0" fmla="*/ 3037682 h 4081647"/>
              <a:gd name="connsiteX1" fmla="*/ 625253 w 4501409"/>
              <a:gd name="connsiteY1" fmla="*/ 1624533 h 4081647"/>
              <a:gd name="connsiteX2" fmla="*/ 1171907 w 4501409"/>
              <a:gd name="connsiteY2" fmla="*/ 628803 h 4081647"/>
              <a:gd name="connsiteX3" fmla="*/ 1543303 w 4501409"/>
              <a:gd name="connsiteY3" fmla="*/ 188315 h 4081647"/>
              <a:gd name="connsiteX4" fmla="*/ 1953041 w 4501409"/>
              <a:gd name="connsiteY4" fmla="*/ 70500 h 4081647"/>
              <a:gd name="connsiteX5" fmla="*/ 2961045 w 4501409"/>
              <a:gd name="connsiteY5" fmla="*/ 47256 h 4081647"/>
              <a:gd name="connsiteX6" fmla="*/ 4021478 w 4501409"/>
              <a:gd name="connsiteY6" fmla="*/ 597793 h 4081647"/>
              <a:gd name="connsiteX7" fmla="*/ 4472269 w 4501409"/>
              <a:gd name="connsiteY7" fmla="*/ 403162 h 4081647"/>
              <a:gd name="connsiteX8" fmla="*/ 4451486 w 4501409"/>
              <a:gd name="connsiteY8" fmla="*/ 1366053 h 4081647"/>
              <a:gd name="connsiteX9" fmla="*/ 4312941 w 4501409"/>
              <a:gd name="connsiteY9" fmla="*/ 1532308 h 4081647"/>
              <a:gd name="connsiteX10" fmla="*/ 4458412 w 4501409"/>
              <a:gd name="connsiteY10" fmla="*/ 1546162 h 4081647"/>
              <a:gd name="connsiteX11" fmla="*/ 4461836 w 4501409"/>
              <a:gd name="connsiteY11" fmla="*/ 3923288 h 4081647"/>
              <a:gd name="connsiteX12" fmla="*/ 4183633 w 4501409"/>
              <a:gd name="connsiteY12" fmla="*/ 3926103 h 4081647"/>
              <a:gd name="connsiteX13" fmla="*/ 4028956 w 4501409"/>
              <a:gd name="connsiteY13" fmla="*/ 3780522 h 4081647"/>
              <a:gd name="connsiteX14" fmla="*/ 4028707 w 4501409"/>
              <a:gd name="connsiteY14" fmla="*/ 3949493 h 4081647"/>
              <a:gd name="connsiteX15" fmla="*/ 1500467 w 4501409"/>
              <a:gd name="connsiteY15" fmla="*/ 3942999 h 4081647"/>
              <a:gd name="connsiteX16" fmla="*/ 1562812 w 4501409"/>
              <a:gd name="connsiteY16" fmla="*/ 3755962 h 4081647"/>
              <a:gd name="connsiteX17" fmla="*/ 1308054 w 4501409"/>
              <a:gd name="connsiteY17" fmla="*/ 4081647 h 4081647"/>
              <a:gd name="connsiteX18" fmla="*/ 45340 w 4501409"/>
              <a:gd name="connsiteY18" fmla="*/ 3942566 h 4081647"/>
              <a:gd name="connsiteX19" fmla="*/ 675982 w 4501409"/>
              <a:gd name="connsiteY19" fmla="*/ 3037682 h 408164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76459 w 4501409"/>
              <a:gd name="connsiteY16" fmla="*/ 3760511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461836 w 4501409"/>
              <a:gd name="connsiteY11" fmla="*/ 39232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31471"/>
              <a:gd name="connsiteX1" fmla="*/ 625253 w 4501409"/>
              <a:gd name="connsiteY1" fmla="*/ 1624533 h 4031471"/>
              <a:gd name="connsiteX2" fmla="*/ 1171907 w 4501409"/>
              <a:gd name="connsiteY2" fmla="*/ 628803 h 4031471"/>
              <a:gd name="connsiteX3" fmla="*/ 1543303 w 4501409"/>
              <a:gd name="connsiteY3" fmla="*/ 188315 h 4031471"/>
              <a:gd name="connsiteX4" fmla="*/ 1953041 w 4501409"/>
              <a:gd name="connsiteY4" fmla="*/ 70500 h 4031471"/>
              <a:gd name="connsiteX5" fmla="*/ 2961045 w 4501409"/>
              <a:gd name="connsiteY5" fmla="*/ 47256 h 4031471"/>
              <a:gd name="connsiteX6" fmla="*/ 4021478 w 4501409"/>
              <a:gd name="connsiteY6" fmla="*/ 597793 h 4031471"/>
              <a:gd name="connsiteX7" fmla="*/ 4472269 w 4501409"/>
              <a:gd name="connsiteY7" fmla="*/ 403162 h 4031471"/>
              <a:gd name="connsiteX8" fmla="*/ 4451486 w 4501409"/>
              <a:gd name="connsiteY8" fmla="*/ 1366053 h 4031471"/>
              <a:gd name="connsiteX9" fmla="*/ 4312941 w 4501409"/>
              <a:gd name="connsiteY9" fmla="*/ 1532308 h 4031471"/>
              <a:gd name="connsiteX10" fmla="*/ 4458412 w 4501409"/>
              <a:gd name="connsiteY10" fmla="*/ 1546162 h 4031471"/>
              <a:gd name="connsiteX11" fmla="*/ 4307162 w 4501409"/>
              <a:gd name="connsiteY11" fmla="*/ 3618488 h 4031471"/>
              <a:gd name="connsiteX12" fmla="*/ 4183633 w 4501409"/>
              <a:gd name="connsiteY12" fmla="*/ 3944300 h 4031471"/>
              <a:gd name="connsiteX13" fmla="*/ 4001661 w 4501409"/>
              <a:gd name="connsiteY13" fmla="*/ 3785072 h 4031471"/>
              <a:gd name="connsiteX14" fmla="*/ 4051453 w 4501409"/>
              <a:gd name="connsiteY14" fmla="*/ 3940394 h 4031471"/>
              <a:gd name="connsiteX15" fmla="*/ 1500467 w 4501409"/>
              <a:gd name="connsiteY15" fmla="*/ 3942999 h 4031471"/>
              <a:gd name="connsiteX16" fmla="*/ 1576459 w 4501409"/>
              <a:gd name="connsiteY16" fmla="*/ 3760511 h 4031471"/>
              <a:gd name="connsiteX17" fmla="*/ 1248913 w 4501409"/>
              <a:gd name="connsiteY17" fmla="*/ 3940620 h 4031471"/>
              <a:gd name="connsiteX18" fmla="*/ 45340 w 4501409"/>
              <a:gd name="connsiteY18" fmla="*/ 3942566 h 4031471"/>
              <a:gd name="connsiteX19" fmla="*/ 675982 w 4501409"/>
              <a:gd name="connsiteY19" fmla="*/ 3037682 h 4031471"/>
              <a:gd name="connsiteX0" fmla="*/ 675982 w 4501409"/>
              <a:gd name="connsiteY0" fmla="*/ 3037682 h 4027575"/>
              <a:gd name="connsiteX1" fmla="*/ 625253 w 4501409"/>
              <a:gd name="connsiteY1" fmla="*/ 1624533 h 4027575"/>
              <a:gd name="connsiteX2" fmla="*/ 1171907 w 4501409"/>
              <a:gd name="connsiteY2" fmla="*/ 628803 h 4027575"/>
              <a:gd name="connsiteX3" fmla="*/ 1543303 w 4501409"/>
              <a:gd name="connsiteY3" fmla="*/ 188315 h 4027575"/>
              <a:gd name="connsiteX4" fmla="*/ 1953041 w 4501409"/>
              <a:gd name="connsiteY4" fmla="*/ 70500 h 4027575"/>
              <a:gd name="connsiteX5" fmla="*/ 2961045 w 4501409"/>
              <a:gd name="connsiteY5" fmla="*/ 47256 h 4027575"/>
              <a:gd name="connsiteX6" fmla="*/ 4021478 w 4501409"/>
              <a:gd name="connsiteY6" fmla="*/ 597793 h 4027575"/>
              <a:gd name="connsiteX7" fmla="*/ 4472269 w 4501409"/>
              <a:gd name="connsiteY7" fmla="*/ 403162 h 4027575"/>
              <a:gd name="connsiteX8" fmla="*/ 4451486 w 4501409"/>
              <a:gd name="connsiteY8" fmla="*/ 1366053 h 4027575"/>
              <a:gd name="connsiteX9" fmla="*/ 4312941 w 4501409"/>
              <a:gd name="connsiteY9" fmla="*/ 1532308 h 4027575"/>
              <a:gd name="connsiteX10" fmla="*/ 4458412 w 4501409"/>
              <a:gd name="connsiteY10" fmla="*/ 1546162 h 4027575"/>
              <a:gd name="connsiteX11" fmla="*/ 4307162 w 4501409"/>
              <a:gd name="connsiteY11" fmla="*/ 3618488 h 4027575"/>
              <a:gd name="connsiteX12" fmla="*/ 4192732 w 4501409"/>
              <a:gd name="connsiteY12" fmla="*/ 3939751 h 4027575"/>
              <a:gd name="connsiteX13" fmla="*/ 4001661 w 4501409"/>
              <a:gd name="connsiteY13" fmla="*/ 3785072 h 4027575"/>
              <a:gd name="connsiteX14" fmla="*/ 4051453 w 4501409"/>
              <a:gd name="connsiteY14" fmla="*/ 3940394 h 4027575"/>
              <a:gd name="connsiteX15" fmla="*/ 1500467 w 4501409"/>
              <a:gd name="connsiteY15" fmla="*/ 3942999 h 4027575"/>
              <a:gd name="connsiteX16" fmla="*/ 1576459 w 4501409"/>
              <a:gd name="connsiteY16" fmla="*/ 3760511 h 4027575"/>
              <a:gd name="connsiteX17" fmla="*/ 1248913 w 4501409"/>
              <a:gd name="connsiteY17" fmla="*/ 3940620 h 4027575"/>
              <a:gd name="connsiteX18" fmla="*/ 45340 w 4501409"/>
              <a:gd name="connsiteY18" fmla="*/ 3942566 h 4027575"/>
              <a:gd name="connsiteX19" fmla="*/ 675982 w 4501409"/>
              <a:gd name="connsiteY19" fmla="*/ 3037682 h 4027575"/>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307162 w 4501409"/>
              <a:gd name="connsiteY11" fmla="*/ 3618488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79700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2221"/>
              <a:gd name="connsiteY0" fmla="*/ 3037682 h 3943081"/>
              <a:gd name="connsiteX1" fmla="*/ 625253 w 4502221"/>
              <a:gd name="connsiteY1" fmla="*/ 1624533 h 3943081"/>
              <a:gd name="connsiteX2" fmla="*/ 1171907 w 4502221"/>
              <a:gd name="connsiteY2" fmla="*/ 628803 h 3943081"/>
              <a:gd name="connsiteX3" fmla="*/ 1543303 w 4502221"/>
              <a:gd name="connsiteY3" fmla="*/ 188315 h 3943081"/>
              <a:gd name="connsiteX4" fmla="*/ 1953041 w 4502221"/>
              <a:gd name="connsiteY4" fmla="*/ 70500 h 3943081"/>
              <a:gd name="connsiteX5" fmla="*/ 2961045 w 4502221"/>
              <a:gd name="connsiteY5" fmla="*/ 47256 h 3943081"/>
              <a:gd name="connsiteX6" fmla="*/ 4021478 w 4502221"/>
              <a:gd name="connsiteY6" fmla="*/ 597793 h 3943081"/>
              <a:gd name="connsiteX7" fmla="*/ 4472269 w 4502221"/>
              <a:gd name="connsiteY7" fmla="*/ 403162 h 3943081"/>
              <a:gd name="connsiteX8" fmla="*/ 4451486 w 4502221"/>
              <a:gd name="connsiteY8" fmla="*/ 1379700 h 3943081"/>
              <a:gd name="connsiteX9" fmla="*/ 4312941 w 4502221"/>
              <a:gd name="connsiteY9" fmla="*/ 1532308 h 3943081"/>
              <a:gd name="connsiteX10" fmla="*/ 4458412 w 4502221"/>
              <a:gd name="connsiteY10" fmla="*/ 1546162 h 3943081"/>
              <a:gd name="connsiteX11" fmla="*/ 4457287 w 4502221"/>
              <a:gd name="connsiteY11" fmla="*/ 3936936 h 3943081"/>
              <a:gd name="connsiteX12" fmla="*/ 4192732 w 4502221"/>
              <a:gd name="connsiteY12" fmla="*/ 3939751 h 3943081"/>
              <a:gd name="connsiteX13" fmla="*/ 4001661 w 4502221"/>
              <a:gd name="connsiteY13" fmla="*/ 3785072 h 3943081"/>
              <a:gd name="connsiteX14" fmla="*/ 4051453 w 4502221"/>
              <a:gd name="connsiteY14" fmla="*/ 3940394 h 3943081"/>
              <a:gd name="connsiteX15" fmla="*/ 1500467 w 4502221"/>
              <a:gd name="connsiteY15" fmla="*/ 3942999 h 3943081"/>
              <a:gd name="connsiteX16" fmla="*/ 1576459 w 4502221"/>
              <a:gd name="connsiteY16" fmla="*/ 3760511 h 3943081"/>
              <a:gd name="connsiteX17" fmla="*/ 1248913 w 4502221"/>
              <a:gd name="connsiteY17" fmla="*/ 3940620 h 3943081"/>
              <a:gd name="connsiteX18" fmla="*/ 45340 w 4502221"/>
              <a:gd name="connsiteY18" fmla="*/ 3942566 h 3943081"/>
              <a:gd name="connsiteX19" fmla="*/ 675982 w 4502221"/>
              <a:gd name="connsiteY19" fmla="*/ 3037682 h 3943081"/>
              <a:gd name="connsiteX0" fmla="*/ 675982 w 4495136"/>
              <a:gd name="connsiteY0" fmla="*/ 3037682 h 3943081"/>
              <a:gd name="connsiteX1" fmla="*/ 625253 w 4495136"/>
              <a:gd name="connsiteY1" fmla="*/ 1624533 h 3943081"/>
              <a:gd name="connsiteX2" fmla="*/ 1171907 w 4495136"/>
              <a:gd name="connsiteY2" fmla="*/ 628803 h 3943081"/>
              <a:gd name="connsiteX3" fmla="*/ 1543303 w 4495136"/>
              <a:gd name="connsiteY3" fmla="*/ 188315 h 3943081"/>
              <a:gd name="connsiteX4" fmla="*/ 1953041 w 4495136"/>
              <a:gd name="connsiteY4" fmla="*/ 70500 h 3943081"/>
              <a:gd name="connsiteX5" fmla="*/ 2961045 w 4495136"/>
              <a:gd name="connsiteY5" fmla="*/ 47256 h 3943081"/>
              <a:gd name="connsiteX6" fmla="*/ 4021478 w 4495136"/>
              <a:gd name="connsiteY6" fmla="*/ 597793 h 3943081"/>
              <a:gd name="connsiteX7" fmla="*/ 4463171 w 4495136"/>
              <a:gd name="connsiteY7" fmla="*/ 394064 h 3943081"/>
              <a:gd name="connsiteX8" fmla="*/ 4451486 w 4495136"/>
              <a:gd name="connsiteY8" fmla="*/ 1379700 h 3943081"/>
              <a:gd name="connsiteX9" fmla="*/ 4312941 w 4495136"/>
              <a:gd name="connsiteY9" fmla="*/ 1532308 h 3943081"/>
              <a:gd name="connsiteX10" fmla="*/ 4458412 w 4495136"/>
              <a:gd name="connsiteY10" fmla="*/ 1546162 h 3943081"/>
              <a:gd name="connsiteX11" fmla="*/ 4457287 w 4495136"/>
              <a:gd name="connsiteY11" fmla="*/ 3936936 h 3943081"/>
              <a:gd name="connsiteX12" fmla="*/ 4192732 w 4495136"/>
              <a:gd name="connsiteY12" fmla="*/ 3939751 h 3943081"/>
              <a:gd name="connsiteX13" fmla="*/ 4001661 w 4495136"/>
              <a:gd name="connsiteY13" fmla="*/ 3785072 h 3943081"/>
              <a:gd name="connsiteX14" fmla="*/ 4051453 w 4495136"/>
              <a:gd name="connsiteY14" fmla="*/ 3940394 h 3943081"/>
              <a:gd name="connsiteX15" fmla="*/ 1500467 w 4495136"/>
              <a:gd name="connsiteY15" fmla="*/ 3942999 h 3943081"/>
              <a:gd name="connsiteX16" fmla="*/ 1576459 w 4495136"/>
              <a:gd name="connsiteY16" fmla="*/ 3760511 h 3943081"/>
              <a:gd name="connsiteX17" fmla="*/ 1248913 w 4495136"/>
              <a:gd name="connsiteY17" fmla="*/ 3940620 h 3943081"/>
              <a:gd name="connsiteX18" fmla="*/ 45340 w 4495136"/>
              <a:gd name="connsiteY18" fmla="*/ 3942566 h 3943081"/>
              <a:gd name="connsiteX19" fmla="*/ 675982 w 4495136"/>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234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143828 h 4049227"/>
              <a:gd name="connsiteX1" fmla="*/ 625253 w 4463171"/>
              <a:gd name="connsiteY1" fmla="*/ 1730679 h 4049227"/>
              <a:gd name="connsiteX2" fmla="*/ 1171907 w 4463171"/>
              <a:gd name="connsiteY2" fmla="*/ 734949 h 4049227"/>
              <a:gd name="connsiteX3" fmla="*/ 1543303 w 4463171"/>
              <a:gd name="connsiteY3" fmla="*/ 294461 h 4049227"/>
              <a:gd name="connsiteX4" fmla="*/ 1953041 w 4463171"/>
              <a:gd name="connsiteY4" fmla="*/ 176646 h 4049227"/>
              <a:gd name="connsiteX5" fmla="*/ 2961045 w 4463171"/>
              <a:gd name="connsiteY5" fmla="*/ 153402 h 4049227"/>
              <a:gd name="connsiteX6" fmla="*/ 4021478 w 4463171"/>
              <a:gd name="connsiteY6" fmla="*/ 713039 h 4049227"/>
              <a:gd name="connsiteX7" fmla="*/ 4463171 w 4463171"/>
              <a:gd name="connsiteY7" fmla="*/ 500210 h 4049227"/>
              <a:gd name="connsiteX8" fmla="*/ 4451486 w 4463171"/>
              <a:gd name="connsiteY8" fmla="*/ 1485846 h 4049227"/>
              <a:gd name="connsiteX9" fmla="*/ 4312941 w 4463171"/>
              <a:gd name="connsiteY9" fmla="*/ 1638454 h 4049227"/>
              <a:gd name="connsiteX10" fmla="*/ 4458412 w 4463171"/>
              <a:gd name="connsiteY10" fmla="*/ 1652308 h 4049227"/>
              <a:gd name="connsiteX11" fmla="*/ 4457287 w 4463171"/>
              <a:gd name="connsiteY11" fmla="*/ 4043082 h 4049227"/>
              <a:gd name="connsiteX12" fmla="*/ 4192732 w 4463171"/>
              <a:gd name="connsiteY12" fmla="*/ 4045897 h 4049227"/>
              <a:gd name="connsiteX13" fmla="*/ 4001661 w 4463171"/>
              <a:gd name="connsiteY13" fmla="*/ 3891218 h 4049227"/>
              <a:gd name="connsiteX14" fmla="*/ 4051453 w 4463171"/>
              <a:gd name="connsiteY14" fmla="*/ 4046540 h 4049227"/>
              <a:gd name="connsiteX15" fmla="*/ 1500467 w 4463171"/>
              <a:gd name="connsiteY15" fmla="*/ 4049145 h 4049227"/>
              <a:gd name="connsiteX16" fmla="*/ 1576459 w 4463171"/>
              <a:gd name="connsiteY16" fmla="*/ 3866657 h 4049227"/>
              <a:gd name="connsiteX17" fmla="*/ 1248913 w 4463171"/>
              <a:gd name="connsiteY17" fmla="*/ 4046766 h 4049227"/>
              <a:gd name="connsiteX18" fmla="*/ 45340 w 4463171"/>
              <a:gd name="connsiteY18" fmla="*/ 4048712 h 4049227"/>
              <a:gd name="connsiteX19" fmla="*/ 675982 w 4463171"/>
              <a:gd name="connsiteY19" fmla="*/ 3143828 h 4049227"/>
              <a:gd name="connsiteX0" fmla="*/ 675982 w 4463171"/>
              <a:gd name="connsiteY0" fmla="*/ 3637517 h 4542916"/>
              <a:gd name="connsiteX1" fmla="*/ 625253 w 4463171"/>
              <a:gd name="connsiteY1" fmla="*/ 2224368 h 4542916"/>
              <a:gd name="connsiteX2" fmla="*/ 1171907 w 4463171"/>
              <a:gd name="connsiteY2" fmla="*/ 1228638 h 4542916"/>
              <a:gd name="connsiteX3" fmla="*/ 1543303 w 4463171"/>
              <a:gd name="connsiteY3" fmla="*/ 788150 h 4542916"/>
              <a:gd name="connsiteX4" fmla="*/ 1953041 w 4463171"/>
              <a:gd name="connsiteY4" fmla="*/ 670335 h 4542916"/>
              <a:gd name="connsiteX5" fmla="*/ 2961045 w 4463171"/>
              <a:gd name="connsiteY5" fmla="*/ 647091 h 4542916"/>
              <a:gd name="connsiteX6" fmla="*/ 4021478 w 4463171"/>
              <a:gd name="connsiteY6" fmla="*/ 1206728 h 4542916"/>
              <a:gd name="connsiteX7" fmla="*/ 4463171 w 4463171"/>
              <a:gd name="connsiteY7" fmla="*/ 993899 h 4542916"/>
              <a:gd name="connsiteX8" fmla="*/ 4451486 w 4463171"/>
              <a:gd name="connsiteY8" fmla="*/ 1979535 h 4542916"/>
              <a:gd name="connsiteX9" fmla="*/ 4312941 w 4463171"/>
              <a:gd name="connsiteY9" fmla="*/ 2132143 h 4542916"/>
              <a:gd name="connsiteX10" fmla="*/ 4458412 w 4463171"/>
              <a:gd name="connsiteY10" fmla="*/ 2145997 h 4542916"/>
              <a:gd name="connsiteX11" fmla="*/ 4457287 w 4463171"/>
              <a:gd name="connsiteY11" fmla="*/ 4536771 h 4542916"/>
              <a:gd name="connsiteX12" fmla="*/ 4192732 w 4463171"/>
              <a:gd name="connsiteY12" fmla="*/ 4539586 h 4542916"/>
              <a:gd name="connsiteX13" fmla="*/ 4001661 w 4463171"/>
              <a:gd name="connsiteY13" fmla="*/ 4384907 h 4542916"/>
              <a:gd name="connsiteX14" fmla="*/ 4051453 w 4463171"/>
              <a:gd name="connsiteY14" fmla="*/ 4540229 h 4542916"/>
              <a:gd name="connsiteX15" fmla="*/ 1500467 w 4463171"/>
              <a:gd name="connsiteY15" fmla="*/ 4542834 h 4542916"/>
              <a:gd name="connsiteX16" fmla="*/ 1576459 w 4463171"/>
              <a:gd name="connsiteY16" fmla="*/ 4360346 h 4542916"/>
              <a:gd name="connsiteX17" fmla="*/ 1248913 w 4463171"/>
              <a:gd name="connsiteY17" fmla="*/ 4540455 h 4542916"/>
              <a:gd name="connsiteX18" fmla="*/ 45340 w 4463171"/>
              <a:gd name="connsiteY18" fmla="*/ 4542401 h 4542916"/>
              <a:gd name="connsiteX19" fmla="*/ 675982 w 4463171"/>
              <a:gd name="connsiteY19" fmla="*/ 3637517 h 4542916"/>
              <a:gd name="connsiteX0" fmla="*/ 675982 w 4463171"/>
              <a:gd name="connsiteY0" fmla="*/ 4017648 h 4923047"/>
              <a:gd name="connsiteX1" fmla="*/ 625253 w 4463171"/>
              <a:gd name="connsiteY1" fmla="*/ 2604499 h 4923047"/>
              <a:gd name="connsiteX2" fmla="*/ 1171907 w 4463171"/>
              <a:gd name="connsiteY2" fmla="*/ 1608769 h 4923047"/>
              <a:gd name="connsiteX3" fmla="*/ 1543303 w 4463171"/>
              <a:gd name="connsiteY3" fmla="*/ 1168281 h 4923047"/>
              <a:gd name="connsiteX4" fmla="*/ 1953041 w 4463171"/>
              <a:gd name="connsiteY4" fmla="*/ 1050466 h 4923047"/>
              <a:gd name="connsiteX5" fmla="*/ 2961045 w 4463171"/>
              <a:gd name="connsiteY5" fmla="*/ 1027222 h 4923047"/>
              <a:gd name="connsiteX6" fmla="*/ 4021478 w 4463171"/>
              <a:gd name="connsiteY6" fmla="*/ 1586859 h 4923047"/>
              <a:gd name="connsiteX7" fmla="*/ 4463171 w 4463171"/>
              <a:gd name="connsiteY7" fmla="*/ 1374030 h 4923047"/>
              <a:gd name="connsiteX8" fmla="*/ 4451486 w 4463171"/>
              <a:gd name="connsiteY8" fmla="*/ 2359666 h 4923047"/>
              <a:gd name="connsiteX9" fmla="*/ 4312941 w 4463171"/>
              <a:gd name="connsiteY9" fmla="*/ 2512274 h 4923047"/>
              <a:gd name="connsiteX10" fmla="*/ 4458412 w 4463171"/>
              <a:gd name="connsiteY10" fmla="*/ 2526128 h 4923047"/>
              <a:gd name="connsiteX11" fmla="*/ 4457287 w 4463171"/>
              <a:gd name="connsiteY11" fmla="*/ 4916902 h 4923047"/>
              <a:gd name="connsiteX12" fmla="*/ 4192732 w 4463171"/>
              <a:gd name="connsiteY12" fmla="*/ 4919717 h 4923047"/>
              <a:gd name="connsiteX13" fmla="*/ 4001661 w 4463171"/>
              <a:gd name="connsiteY13" fmla="*/ 4765038 h 4923047"/>
              <a:gd name="connsiteX14" fmla="*/ 4051453 w 4463171"/>
              <a:gd name="connsiteY14" fmla="*/ 4920360 h 4923047"/>
              <a:gd name="connsiteX15" fmla="*/ 1500467 w 4463171"/>
              <a:gd name="connsiteY15" fmla="*/ 4922965 h 4923047"/>
              <a:gd name="connsiteX16" fmla="*/ 1576459 w 4463171"/>
              <a:gd name="connsiteY16" fmla="*/ 4740477 h 4923047"/>
              <a:gd name="connsiteX17" fmla="*/ 1248913 w 4463171"/>
              <a:gd name="connsiteY17" fmla="*/ 4920586 h 4923047"/>
              <a:gd name="connsiteX18" fmla="*/ 45340 w 4463171"/>
              <a:gd name="connsiteY18" fmla="*/ 4922532 h 4923047"/>
              <a:gd name="connsiteX19" fmla="*/ 675982 w 4463171"/>
              <a:gd name="connsiteY19" fmla="*/ 4017648 h 4923047"/>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068539 h 4973938"/>
              <a:gd name="connsiteX1" fmla="*/ 625253 w 4463171"/>
              <a:gd name="connsiteY1" fmla="*/ 2655390 h 4973938"/>
              <a:gd name="connsiteX2" fmla="*/ 1171907 w 4463171"/>
              <a:gd name="connsiteY2" fmla="*/ 1659660 h 4973938"/>
              <a:gd name="connsiteX3" fmla="*/ 1543303 w 4463171"/>
              <a:gd name="connsiteY3" fmla="*/ 1219172 h 4973938"/>
              <a:gd name="connsiteX4" fmla="*/ 1953041 w 4463171"/>
              <a:gd name="connsiteY4" fmla="*/ 1101357 h 4973938"/>
              <a:gd name="connsiteX5" fmla="*/ 2961045 w 4463171"/>
              <a:gd name="connsiteY5" fmla="*/ 1078113 h 4973938"/>
              <a:gd name="connsiteX6" fmla="*/ 4021478 w 4463171"/>
              <a:gd name="connsiteY6" fmla="*/ 1637750 h 4973938"/>
              <a:gd name="connsiteX7" fmla="*/ 4463171 w 4463171"/>
              <a:gd name="connsiteY7" fmla="*/ 1424921 h 4973938"/>
              <a:gd name="connsiteX8" fmla="*/ 4451486 w 4463171"/>
              <a:gd name="connsiteY8" fmla="*/ 2410557 h 4973938"/>
              <a:gd name="connsiteX9" fmla="*/ 4312941 w 4463171"/>
              <a:gd name="connsiteY9" fmla="*/ 2563165 h 4973938"/>
              <a:gd name="connsiteX10" fmla="*/ 4458412 w 4463171"/>
              <a:gd name="connsiteY10" fmla="*/ 2577019 h 4973938"/>
              <a:gd name="connsiteX11" fmla="*/ 4457287 w 4463171"/>
              <a:gd name="connsiteY11" fmla="*/ 4967793 h 4973938"/>
              <a:gd name="connsiteX12" fmla="*/ 4192732 w 4463171"/>
              <a:gd name="connsiteY12" fmla="*/ 4970608 h 4973938"/>
              <a:gd name="connsiteX13" fmla="*/ 4001661 w 4463171"/>
              <a:gd name="connsiteY13" fmla="*/ 4815929 h 4973938"/>
              <a:gd name="connsiteX14" fmla="*/ 4051453 w 4463171"/>
              <a:gd name="connsiteY14" fmla="*/ 4971251 h 4973938"/>
              <a:gd name="connsiteX15" fmla="*/ 1500467 w 4463171"/>
              <a:gd name="connsiteY15" fmla="*/ 4973856 h 4973938"/>
              <a:gd name="connsiteX16" fmla="*/ 1576459 w 4463171"/>
              <a:gd name="connsiteY16" fmla="*/ 4791368 h 4973938"/>
              <a:gd name="connsiteX17" fmla="*/ 1248913 w 4463171"/>
              <a:gd name="connsiteY17" fmla="*/ 4971477 h 4973938"/>
              <a:gd name="connsiteX18" fmla="*/ 45340 w 4463171"/>
              <a:gd name="connsiteY18" fmla="*/ 4973423 h 4973938"/>
              <a:gd name="connsiteX19" fmla="*/ 675982 w 4463171"/>
              <a:gd name="connsiteY19" fmla="*/ 4068539 h 4973938"/>
              <a:gd name="connsiteX0" fmla="*/ 675982 w 4463171"/>
              <a:gd name="connsiteY0" fmla="*/ 4065604 h 4971003"/>
              <a:gd name="connsiteX1" fmla="*/ 625253 w 4463171"/>
              <a:gd name="connsiteY1" fmla="*/ 2652455 h 4971003"/>
              <a:gd name="connsiteX2" fmla="*/ 1171907 w 4463171"/>
              <a:gd name="connsiteY2" fmla="*/ 1656725 h 4971003"/>
              <a:gd name="connsiteX3" fmla="*/ 1543303 w 4463171"/>
              <a:gd name="connsiteY3" fmla="*/ 1216237 h 4971003"/>
              <a:gd name="connsiteX4" fmla="*/ 1953041 w 4463171"/>
              <a:gd name="connsiteY4" fmla="*/ 1098422 h 4971003"/>
              <a:gd name="connsiteX5" fmla="*/ 2947397 w 4463171"/>
              <a:gd name="connsiteY5" fmla="*/ 1079727 h 4971003"/>
              <a:gd name="connsiteX6" fmla="*/ 4021478 w 4463171"/>
              <a:gd name="connsiteY6" fmla="*/ 1634815 h 4971003"/>
              <a:gd name="connsiteX7" fmla="*/ 4463171 w 4463171"/>
              <a:gd name="connsiteY7" fmla="*/ 1421986 h 4971003"/>
              <a:gd name="connsiteX8" fmla="*/ 4451486 w 4463171"/>
              <a:gd name="connsiteY8" fmla="*/ 2407622 h 4971003"/>
              <a:gd name="connsiteX9" fmla="*/ 4312941 w 4463171"/>
              <a:gd name="connsiteY9" fmla="*/ 2560230 h 4971003"/>
              <a:gd name="connsiteX10" fmla="*/ 4458412 w 4463171"/>
              <a:gd name="connsiteY10" fmla="*/ 2574084 h 4971003"/>
              <a:gd name="connsiteX11" fmla="*/ 4457287 w 4463171"/>
              <a:gd name="connsiteY11" fmla="*/ 4964858 h 4971003"/>
              <a:gd name="connsiteX12" fmla="*/ 4192732 w 4463171"/>
              <a:gd name="connsiteY12" fmla="*/ 4967673 h 4971003"/>
              <a:gd name="connsiteX13" fmla="*/ 4001661 w 4463171"/>
              <a:gd name="connsiteY13" fmla="*/ 4812994 h 4971003"/>
              <a:gd name="connsiteX14" fmla="*/ 4051453 w 4463171"/>
              <a:gd name="connsiteY14" fmla="*/ 4968316 h 4971003"/>
              <a:gd name="connsiteX15" fmla="*/ 1500467 w 4463171"/>
              <a:gd name="connsiteY15" fmla="*/ 4970921 h 4971003"/>
              <a:gd name="connsiteX16" fmla="*/ 1576459 w 4463171"/>
              <a:gd name="connsiteY16" fmla="*/ 4788433 h 4971003"/>
              <a:gd name="connsiteX17" fmla="*/ 1248913 w 4463171"/>
              <a:gd name="connsiteY17" fmla="*/ 4968542 h 4971003"/>
              <a:gd name="connsiteX18" fmla="*/ 45340 w 4463171"/>
              <a:gd name="connsiteY18" fmla="*/ 4970488 h 4971003"/>
              <a:gd name="connsiteX19" fmla="*/ 675982 w 4463171"/>
              <a:gd name="connsiteY19" fmla="*/ 4065604 h 4971003"/>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434546 h 5339945"/>
              <a:gd name="connsiteX1" fmla="*/ 625253 w 4463171"/>
              <a:gd name="connsiteY1" fmla="*/ 3021397 h 5339945"/>
              <a:gd name="connsiteX2" fmla="*/ 1171907 w 4463171"/>
              <a:gd name="connsiteY2" fmla="*/ 2025667 h 5339945"/>
              <a:gd name="connsiteX3" fmla="*/ 1543303 w 4463171"/>
              <a:gd name="connsiteY3" fmla="*/ 1585179 h 5339945"/>
              <a:gd name="connsiteX4" fmla="*/ 1953041 w 4463171"/>
              <a:gd name="connsiteY4" fmla="*/ 1467364 h 5339945"/>
              <a:gd name="connsiteX5" fmla="*/ 2947397 w 4463171"/>
              <a:gd name="connsiteY5" fmla="*/ 1448669 h 5339945"/>
              <a:gd name="connsiteX6" fmla="*/ 4021478 w 4463171"/>
              <a:gd name="connsiteY6" fmla="*/ 2003757 h 5339945"/>
              <a:gd name="connsiteX7" fmla="*/ 4463171 w 4463171"/>
              <a:gd name="connsiteY7" fmla="*/ 1790928 h 5339945"/>
              <a:gd name="connsiteX8" fmla="*/ 4451486 w 4463171"/>
              <a:gd name="connsiteY8" fmla="*/ 2776564 h 5339945"/>
              <a:gd name="connsiteX9" fmla="*/ 4312941 w 4463171"/>
              <a:gd name="connsiteY9" fmla="*/ 2929172 h 5339945"/>
              <a:gd name="connsiteX10" fmla="*/ 4458412 w 4463171"/>
              <a:gd name="connsiteY10" fmla="*/ 2943026 h 5339945"/>
              <a:gd name="connsiteX11" fmla="*/ 4457287 w 4463171"/>
              <a:gd name="connsiteY11" fmla="*/ 5333800 h 5339945"/>
              <a:gd name="connsiteX12" fmla="*/ 4192732 w 4463171"/>
              <a:gd name="connsiteY12" fmla="*/ 5336615 h 5339945"/>
              <a:gd name="connsiteX13" fmla="*/ 4001661 w 4463171"/>
              <a:gd name="connsiteY13" fmla="*/ 5181936 h 5339945"/>
              <a:gd name="connsiteX14" fmla="*/ 4051453 w 4463171"/>
              <a:gd name="connsiteY14" fmla="*/ 5337258 h 5339945"/>
              <a:gd name="connsiteX15" fmla="*/ 1500467 w 4463171"/>
              <a:gd name="connsiteY15" fmla="*/ 5339863 h 5339945"/>
              <a:gd name="connsiteX16" fmla="*/ 1576459 w 4463171"/>
              <a:gd name="connsiteY16" fmla="*/ 5157375 h 5339945"/>
              <a:gd name="connsiteX17" fmla="*/ 1248913 w 4463171"/>
              <a:gd name="connsiteY17" fmla="*/ 5337484 h 5339945"/>
              <a:gd name="connsiteX18" fmla="*/ 45340 w 4463171"/>
              <a:gd name="connsiteY18" fmla="*/ 5339430 h 5339945"/>
              <a:gd name="connsiteX19" fmla="*/ 675982 w 4463171"/>
              <a:gd name="connsiteY19" fmla="*/ 4434546 h 5339945"/>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3041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849749 w 4636938"/>
              <a:gd name="connsiteY0" fmla="*/ 4446490 h 5351889"/>
              <a:gd name="connsiteX1" fmla="*/ 799020 w 4636938"/>
              <a:gd name="connsiteY1" fmla="*/ 3033341 h 5351889"/>
              <a:gd name="connsiteX2" fmla="*/ 1354773 w 4636938"/>
              <a:gd name="connsiteY2" fmla="*/ 2037611 h 5351889"/>
              <a:gd name="connsiteX3" fmla="*/ 1717070 w 4636938"/>
              <a:gd name="connsiteY3" fmla="*/ 1597123 h 5351889"/>
              <a:gd name="connsiteX4" fmla="*/ 2131357 w 4636938"/>
              <a:gd name="connsiteY4" fmla="*/ 1479308 h 5351889"/>
              <a:gd name="connsiteX5" fmla="*/ 3121164 w 4636938"/>
              <a:gd name="connsiteY5" fmla="*/ 1460613 h 5351889"/>
              <a:gd name="connsiteX6" fmla="*/ 4195245 w 4636938"/>
              <a:gd name="connsiteY6" fmla="*/ 2015701 h 5351889"/>
              <a:gd name="connsiteX7" fmla="*/ 4636938 w 4636938"/>
              <a:gd name="connsiteY7" fmla="*/ 1802872 h 5351889"/>
              <a:gd name="connsiteX8" fmla="*/ 4625253 w 4636938"/>
              <a:gd name="connsiteY8" fmla="*/ 2788508 h 5351889"/>
              <a:gd name="connsiteX9" fmla="*/ 4486708 w 4636938"/>
              <a:gd name="connsiteY9" fmla="*/ 2941116 h 5351889"/>
              <a:gd name="connsiteX10" fmla="*/ 4632179 w 4636938"/>
              <a:gd name="connsiteY10" fmla="*/ 2954970 h 5351889"/>
              <a:gd name="connsiteX11" fmla="*/ 4631054 w 4636938"/>
              <a:gd name="connsiteY11" fmla="*/ 5345744 h 5351889"/>
              <a:gd name="connsiteX12" fmla="*/ 4366499 w 4636938"/>
              <a:gd name="connsiteY12" fmla="*/ 5348559 h 5351889"/>
              <a:gd name="connsiteX13" fmla="*/ 4175428 w 4636938"/>
              <a:gd name="connsiteY13" fmla="*/ 5193880 h 5351889"/>
              <a:gd name="connsiteX14" fmla="*/ 4225220 w 4636938"/>
              <a:gd name="connsiteY14" fmla="*/ 5349202 h 5351889"/>
              <a:gd name="connsiteX15" fmla="*/ 1674234 w 4636938"/>
              <a:gd name="connsiteY15" fmla="*/ 5351807 h 5351889"/>
              <a:gd name="connsiteX16" fmla="*/ 1750226 w 4636938"/>
              <a:gd name="connsiteY16" fmla="*/ 5169319 h 5351889"/>
              <a:gd name="connsiteX17" fmla="*/ 1422680 w 4636938"/>
              <a:gd name="connsiteY17" fmla="*/ 5349428 h 5351889"/>
              <a:gd name="connsiteX18" fmla="*/ 219107 w 4636938"/>
              <a:gd name="connsiteY18" fmla="*/ 5351374 h 5351889"/>
              <a:gd name="connsiteX19" fmla="*/ 849749 w 4636938"/>
              <a:gd name="connsiteY19" fmla="*/ 4446490 h 5351889"/>
              <a:gd name="connsiteX0" fmla="*/ 1170230 w 4957419"/>
              <a:gd name="connsiteY0" fmla="*/ 4446490 h 5351889"/>
              <a:gd name="connsiteX1" fmla="*/ 1119501 w 4957419"/>
              <a:gd name="connsiteY1" fmla="*/ 3033341 h 5351889"/>
              <a:gd name="connsiteX2" fmla="*/ 1675254 w 4957419"/>
              <a:gd name="connsiteY2" fmla="*/ 2037611 h 5351889"/>
              <a:gd name="connsiteX3" fmla="*/ 2037551 w 4957419"/>
              <a:gd name="connsiteY3" fmla="*/ 1597123 h 5351889"/>
              <a:gd name="connsiteX4" fmla="*/ 2451838 w 4957419"/>
              <a:gd name="connsiteY4" fmla="*/ 1479308 h 5351889"/>
              <a:gd name="connsiteX5" fmla="*/ 3441645 w 4957419"/>
              <a:gd name="connsiteY5" fmla="*/ 1460613 h 5351889"/>
              <a:gd name="connsiteX6" fmla="*/ 4515726 w 4957419"/>
              <a:gd name="connsiteY6" fmla="*/ 2015701 h 5351889"/>
              <a:gd name="connsiteX7" fmla="*/ 4957419 w 4957419"/>
              <a:gd name="connsiteY7" fmla="*/ 1802872 h 5351889"/>
              <a:gd name="connsiteX8" fmla="*/ 4945734 w 4957419"/>
              <a:gd name="connsiteY8" fmla="*/ 2788508 h 5351889"/>
              <a:gd name="connsiteX9" fmla="*/ 4807189 w 4957419"/>
              <a:gd name="connsiteY9" fmla="*/ 2941116 h 5351889"/>
              <a:gd name="connsiteX10" fmla="*/ 4952660 w 4957419"/>
              <a:gd name="connsiteY10" fmla="*/ 2954970 h 5351889"/>
              <a:gd name="connsiteX11" fmla="*/ 4951535 w 4957419"/>
              <a:gd name="connsiteY11" fmla="*/ 5345744 h 5351889"/>
              <a:gd name="connsiteX12" fmla="*/ 4686980 w 4957419"/>
              <a:gd name="connsiteY12" fmla="*/ 5348559 h 5351889"/>
              <a:gd name="connsiteX13" fmla="*/ 4495909 w 4957419"/>
              <a:gd name="connsiteY13" fmla="*/ 5193880 h 5351889"/>
              <a:gd name="connsiteX14" fmla="*/ 4545701 w 4957419"/>
              <a:gd name="connsiteY14" fmla="*/ 5349202 h 5351889"/>
              <a:gd name="connsiteX15" fmla="*/ 1994715 w 4957419"/>
              <a:gd name="connsiteY15" fmla="*/ 5351807 h 5351889"/>
              <a:gd name="connsiteX16" fmla="*/ 2070707 w 4957419"/>
              <a:gd name="connsiteY16" fmla="*/ 5169319 h 5351889"/>
              <a:gd name="connsiteX17" fmla="*/ 1743161 w 4957419"/>
              <a:gd name="connsiteY17" fmla="*/ 5349428 h 5351889"/>
              <a:gd name="connsiteX18" fmla="*/ 539588 w 4957419"/>
              <a:gd name="connsiteY18" fmla="*/ 5351374 h 5351889"/>
              <a:gd name="connsiteX19" fmla="*/ 1170230 w 4957419"/>
              <a:gd name="connsiteY19" fmla="*/ 4446490 h 5351889"/>
              <a:gd name="connsiteX0" fmla="*/ 975020 w 4762209"/>
              <a:gd name="connsiteY0" fmla="*/ 4446490 h 5351889"/>
              <a:gd name="connsiteX1" fmla="*/ 924291 w 4762209"/>
              <a:gd name="connsiteY1" fmla="*/ 3033341 h 5351889"/>
              <a:gd name="connsiteX2" fmla="*/ 1480044 w 4762209"/>
              <a:gd name="connsiteY2" fmla="*/ 2037611 h 5351889"/>
              <a:gd name="connsiteX3" fmla="*/ 1842341 w 4762209"/>
              <a:gd name="connsiteY3" fmla="*/ 1597123 h 5351889"/>
              <a:gd name="connsiteX4" fmla="*/ 2256628 w 4762209"/>
              <a:gd name="connsiteY4" fmla="*/ 1479308 h 5351889"/>
              <a:gd name="connsiteX5" fmla="*/ 3246435 w 4762209"/>
              <a:gd name="connsiteY5" fmla="*/ 1460613 h 5351889"/>
              <a:gd name="connsiteX6" fmla="*/ 4320516 w 4762209"/>
              <a:gd name="connsiteY6" fmla="*/ 2015701 h 5351889"/>
              <a:gd name="connsiteX7" fmla="*/ 4762209 w 4762209"/>
              <a:gd name="connsiteY7" fmla="*/ 1802872 h 5351889"/>
              <a:gd name="connsiteX8" fmla="*/ 4750524 w 4762209"/>
              <a:gd name="connsiteY8" fmla="*/ 2788508 h 5351889"/>
              <a:gd name="connsiteX9" fmla="*/ 4611979 w 4762209"/>
              <a:gd name="connsiteY9" fmla="*/ 2941116 h 5351889"/>
              <a:gd name="connsiteX10" fmla="*/ 4757450 w 4762209"/>
              <a:gd name="connsiteY10" fmla="*/ 2954970 h 5351889"/>
              <a:gd name="connsiteX11" fmla="*/ 4756325 w 4762209"/>
              <a:gd name="connsiteY11" fmla="*/ 5345744 h 5351889"/>
              <a:gd name="connsiteX12" fmla="*/ 4491770 w 4762209"/>
              <a:gd name="connsiteY12" fmla="*/ 5348559 h 5351889"/>
              <a:gd name="connsiteX13" fmla="*/ 4300699 w 4762209"/>
              <a:gd name="connsiteY13" fmla="*/ 5193880 h 5351889"/>
              <a:gd name="connsiteX14" fmla="*/ 4350491 w 4762209"/>
              <a:gd name="connsiteY14" fmla="*/ 5349202 h 5351889"/>
              <a:gd name="connsiteX15" fmla="*/ 1799505 w 4762209"/>
              <a:gd name="connsiteY15" fmla="*/ 5351807 h 5351889"/>
              <a:gd name="connsiteX16" fmla="*/ 1875497 w 4762209"/>
              <a:gd name="connsiteY16" fmla="*/ 5169319 h 5351889"/>
              <a:gd name="connsiteX17" fmla="*/ 1547951 w 4762209"/>
              <a:gd name="connsiteY17" fmla="*/ 5349428 h 5351889"/>
              <a:gd name="connsiteX18" fmla="*/ 344378 w 4762209"/>
              <a:gd name="connsiteY18" fmla="*/ 5351374 h 5351889"/>
              <a:gd name="connsiteX19" fmla="*/ 975020 w 4762209"/>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1569976 w 5357165"/>
              <a:gd name="connsiteY0" fmla="*/ 4446490 h 5351889"/>
              <a:gd name="connsiteX1" fmla="*/ 1519247 w 5357165"/>
              <a:gd name="connsiteY1" fmla="*/ 3033341 h 5351889"/>
              <a:gd name="connsiteX2" fmla="*/ 2075000 w 5357165"/>
              <a:gd name="connsiteY2" fmla="*/ 2037611 h 5351889"/>
              <a:gd name="connsiteX3" fmla="*/ 2437297 w 5357165"/>
              <a:gd name="connsiteY3" fmla="*/ 1597123 h 5351889"/>
              <a:gd name="connsiteX4" fmla="*/ 2851584 w 5357165"/>
              <a:gd name="connsiteY4" fmla="*/ 1479308 h 5351889"/>
              <a:gd name="connsiteX5" fmla="*/ 3841391 w 5357165"/>
              <a:gd name="connsiteY5" fmla="*/ 1460613 h 5351889"/>
              <a:gd name="connsiteX6" fmla="*/ 4915472 w 5357165"/>
              <a:gd name="connsiteY6" fmla="*/ 2015701 h 5351889"/>
              <a:gd name="connsiteX7" fmla="*/ 5357165 w 5357165"/>
              <a:gd name="connsiteY7" fmla="*/ 1802872 h 5351889"/>
              <a:gd name="connsiteX8" fmla="*/ 5345480 w 5357165"/>
              <a:gd name="connsiteY8" fmla="*/ 2788508 h 5351889"/>
              <a:gd name="connsiteX9" fmla="*/ 5206935 w 5357165"/>
              <a:gd name="connsiteY9" fmla="*/ 2941116 h 5351889"/>
              <a:gd name="connsiteX10" fmla="*/ 5352406 w 5357165"/>
              <a:gd name="connsiteY10" fmla="*/ 2954970 h 5351889"/>
              <a:gd name="connsiteX11" fmla="*/ 5351281 w 5357165"/>
              <a:gd name="connsiteY11" fmla="*/ 5345744 h 5351889"/>
              <a:gd name="connsiteX12" fmla="*/ 5086726 w 5357165"/>
              <a:gd name="connsiteY12" fmla="*/ 5348559 h 5351889"/>
              <a:gd name="connsiteX13" fmla="*/ 4895655 w 5357165"/>
              <a:gd name="connsiteY13" fmla="*/ 5193880 h 5351889"/>
              <a:gd name="connsiteX14" fmla="*/ 4945447 w 5357165"/>
              <a:gd name="connsiteY14" fmla="*/ 5349202 h 5351889"/>
              <a:gd name="connsiteX15" fmla="*/ 2394461 w 5357165"/>
              <a:gd name="connsiteY15" fmla="*/ 5351807 h 5351889"/>
              <a:gd name="connsiteX16" fmla="*/ 2470453 w 5357165"/>
              <a:gd name="connsiteY16" fmla="*/ 5169319 h 5351889"/>
              <a:gd name="connsiteX17" fmla="*/ 2142907 w 5357165"/>
              <a:gd name="connsiteY17" fmla="*/ 5349428 h 5351889"/>
              <a:gd name="connsiteX18" fmla="*/ 939334 w 5357165"/>
              <a:gd name="connsiteY18" fmla="*/ 5351374 h 5351889"/>
              <a:gd name="connsiteX19" fmla="*/ 1569976 w 5357165"/>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942"/>
              <a:gd name="connsiteX1" fmla="*/ 1515788 w 5353706"/>
              <a:gd name="connsiteY1" fmla="*/ 3033341 h 5351942"/>
              <a:gd name="connsiteX2" fmla="*/ 2071541 w 5353706"/>
              <a:gd name="connsiteY2" fmla="*/ 2037611 h 5351942"/>
              <a:gd name="connsiteX3" fmla="*/ 2433838 w 5353706"/>
              <a:gd name="connsiteY3" fmla="*/ 1597123 h 5351942"/>
              <a:gd name="connsiteX4" fmla="*/ 2848125 w 5353706"/>
              <a:gd name="connsiteY4" fmla="*/ 1479308 h 5351942"/>
              <a:gd name="connsiteX5" fmla="*/ 3837932 w 5353706"/>
              <a:gd name="connsiteY5" fmla="*/ 1460613 h 5351942"/>
              <a:gd name="connsiteX6" fmla="*/ 4912013 w 5353706"/>
              <a:gd name="connsiteY6" fmla="*/ 2015701 h 5351942"/>
              <a:gd name="connsiteX7" fmla="*/ 5353706 w 5353706"/>
              <a:gd name="connsiteY7" fmla="*/ 1802872 h 5351942"/>
              <a:gd name="connsiteX8" fmla="*/ 5342021 w 5353706"/>
              <a:gd name="connsiteY8" fmla="*/ 2788508 h 5351942"/>
              <a:gd name="connsiteX9" fmla="*/ 5203476 w 5353706"/>
              <a:gd name="connsiteY9" fmla="*/ 2941116 h 5351942"/>
              <a:gd name="connsiteX10" fmla="*/ 5348947 w 5353706"/>
              <a:gd name="connsiteY10" fmla="*/ 2954970 h 5351942"/>
              <a:gd name="connsiteX11" fmla="*/ 5347822 w 5353706"/>
              <a:gd name="connsiteY11" fmla="*/ 5345744 h 5351942"/>
              <a:gd name="connsiteX12" fmla="*/ 5083267 w 5353706"/>
              <a:gd name="connsiteY12" fmla="*/ 5348559 h 5351942"/>
              <a:gd name="connsiteX13" fmla="*/ 4892196 w 5353706"/>
              <a:gd name="connsiteY13" fmla="*/ 5193880 h 5351942"/>
              <a:gd name="connsiteX14" fmla="*/ 4941988 w 5353706"/>
              <a:gd name="connsiteY14" fmla="*/ 5349202 h 5351942"/>
              <a:gd name="connsiteX15" fmla="*/ 2391002 w 5353706"/>
              <a:gd name="connsiteY15" fmla="*/ 5351807 h 5351942"/>
              <a:gd name="connsiteX16" fmla="*/ 2466994 w 5353706"/>
              <a:gd name="connsiteY16" fmla="*/ 5169319 h 5351942"/>
              <a:gd name="connsiteX17" fmla="*/ 2139448 w 5353706"/>
              <a:gd name="connsiteY17" fmla="*/ 5349428 h 5351942"/>
              <a:gd name="connsiteX18" fmla="*/ 935875 w 5353706"/>
              <a:gd name="connsiteY18" fmla="*/ 5351374 h 5351942"/>
              <a:gd name="connsiteX19" fmla="*/ 1566517 w 5353706"/>
              <a:gd name="connsiteY19" fmla="*/ 4446490 h 5351942"/>
              <a:gd name="connsiteX0" fmla="*/ 1566517 w 5353706"/>
              <a:gd name="connsiteY0" fmla="*/ 4446490 h 5351807"/>
              <a:gd name="connsiteX1" fmla="*/ 1515788 w 5353706"/>
              <a:gd name="connsiteY1" fmla="*/ 3033341 h 5351807"/>
              <a:gd name="connsiteX2" fmla="*/ 2071541 w 5353706"/>
              <a:gd name="connsiteY2" fmla="*/ 2037611 h 5351807"/>
              <a:gd name="connsiteX3" fmla="*/ 2433838 w 5353706"/>
              <a:gd name="connsiteY3" fmla="*/ 1597123 h 5351807"/>
              <a:gd name="connsiteX4" fmla="*/ 2848125 w 5353706"/>
              <a:gd name="connsiteY4" fmla="*/ 1479308 h 5351807"/>
              <a:gd name="connsiteX5" fmla="*/ 3837932 w 5353706"/>
              <a:gd name="connsiteY5" fmla="*/ 1460613 h 5351807"/>
              <a:gd name="connsiteX6" fmla="*/ 4912013 w 5353706"/>
              <a:gd name="connsiteY6" fmla="*/ 2015701 h 5351807"/>
              <a:gd name="connsiteX7" fmla="*/ 5353706 w 5353706"/>
              <a:gd name="connsiteY7" fmla="*/ 1802872 h 5351807"/>
              <a:gd name="connsiteX8" fmla="*/ 5342021 w 5353706"/>
              <a:gd name="connsiteY8" fmla="*/ 2788508 h 5351807"/>
              <a:gd name="connsiteX9" fmla="*/ 5203476 w 5353706"/>
              <a:gd name="connsiteY9" fmla="*/ 2941116 h 5351807"/>
              <a:gd name="connsiteX10" fmla="*/ 5348947 w 5353706"/>
              <a:gd name="connsiteY10" fmla="*/ 2954970 h 5351807"/>
              <a:gd name="connsiteX11" fmla="*/ 5347822 w 5353706"/>
              <a:gd name="connsiteY11" fmla="*/ 5345744 h 5351807"/>
              <a:gd name="connsiteX12" fmla="*/ 5083267 w 5353706"/>
              <a:gd name="connsiteY12" fmla="*/ 5348559 h 5351807"/>
              <a:gd name="connsiteX13" fmla="*/ 4892196 w 5353706"/>
              <a:gd name="connsiteY13" fmla="*/ 5193880 h 5351807"/>
              <a:gd name="connsiteX14" fmla="*/ 4941988 w 5353706"/>
              <a:gd name="connsiteY14" fmla="*/ 5349202 h 5351807"/>
              <a:gd name="connsiteX15" fmla="*/ 2391002 w 5353706"/>
              <a:gd name="connsiteY15" fmla="*/ 5351807 h 5351807"/>
              <a:gd name="connsiteX16" fmla="*/ 2466994 w 5353706"/>
              <a:gd name="connsiteY16" fmla="*/ 5169319 h 5351807"/>
              <a:gd name="connsiteX17" fmla="*/ 2139448 w 5353706"/>
              <a:gd name="connsiteY17" fmla="*/ 5349428 h 5351807"/>
              <a:gd name="connsiteX18" fmla="*/ 935875 w 5353706"/>
              <a:gd name="connsiteY18" fmla="*/ 5351374 h 5351807"/>
              <a:gd name="connsiteX19" fmla="*/ 1566517 w 5353706"/>
              <a:gd name="connsiteY19" fmla="*/ 4446490 h 5351807"/>
              <a:gd name="connsiteX0" fmla="*/ 1566517 w 5353706"/>
              <a:gd name="connsiteY0" fmla="*/ 4719531 h 5624848"/>
              <a:gd name="connsiteX1" fmla="*/ 1515788 w 5353706"/>
              <a:gd name="connsiteY1" fmla="*/ 3306382 h 5624848"/>
              <a:gd name="connsiteX2" fmla="*/ 2071541 w 5353706"/>
              <a:gd name="connsiteY2" fmla="*/ 2310652 h 5624848"/>
              <a:gd name="connsiteX3" fmla="*/ 1851332 w 5353706"/>
              <a:gd name="connsiteY3" fmla="*/ 908351 h 5624848"/>
              <a:gd name="connsiteX4" fmla="*/ 2848125 w 5353706"/>
              <a:gd name="connsiteY4" fmla="*/ 1752349 h 5624848"/>
              <a:gd name="connsiteX5" fmla="*/ 3837932 w 5353706"/>
              <a:gd name="connsiteY5" fmla="*/ 1733654 h 5624848"/>
              <a:gd name="connsiteX6" fmla="*/ 4912013 w 5353706"/>
              <a:gd name="connsiteY6" fmla="*/ 2288742 h 5624848"/>
              <a:gd name="connsiteX7" fmla="*/ 5353706 w 5353706"/>
              <a:gd name="connsiteY7" fmla="*/ 2075913 h 5624848"/>
              <a:gd name="connsiteX8" fmla="*/ 5342021 w 5353706"/>
              <a:gd name="connsiteY8" fmla="*/ 3061549 h 5624848"/>
              <a:gd name="connsiteX9" fmla="*/ 5203476 w 5353706"/>
              <a:gd name="connsiteY9" fmla="*/ 3214157 h 5624848"/>
              <a:gd name="connsiteX10" fmla="*/ 5348947 w 5353706"/>
              <a:gd name="connsiteY10" fmla="*/ 3228011 h 5624848"/>
              <a:gd name="connsiteX11" fmla="*/ 5347822 w 5353706"/>
              <a:gd name="connsiteY11" fmla="*/ 5618785 h 5624848"/>
              <a:gd name="connsiteX12" fmla="*/ 5083267 w 5353706"/>
              <a:gd name="connsiteY12" fmla="*/ 5621600 h 5624848"/>
              <a:gd name="connsiteX13" fmla="*/ 4892196 w 5353706"/>
              <a:gd name="connsiteY13" fmla="*/ 5466921 h 5624848"/>
              <a:gd name="connsiteX14" fmla="*/ 4941988 w 5353706"/>
              <a:gd name="connsiteY14" fmla="*/ 5622243 h 5624848"/>
              <a:gd name="connsiteX15" fmla="*/ 2391002 w 5353706"/>
              <a:gd name="connsiteY15" fmla="*/ 5624848 h 5624848"/>
              <a:gd name="connsiteX16" fmla="*/ 2466994 w 5353706"/>
              <a:gd name="connsiteY16" fmla="*/ 5442360 h 5624848"/>
              <a:gd name="connsiteX17" fmla="*/ 2139448 w 5353706"/>
              <a:gd name="connsiteY17" fmla="*/ 5622469 h 5624848"/>
              <a:gd name="connsiteX18" fmla="*/ 935875 w 5353706"/>
              <a:gd name="connsiteY18" fmla="*/ 5624415 h 5624848"/>
              <a:gd name="connsiteX19" fmla="*/ 1566517 w 5353706"/>
              <a:gd name="connsiteY19" fmla="*/ 4719531 h 5624848"/>
              <a:gd name="connsiteX0" fmla="*/ 1566517 w 5353706"/>
              <a:gd name="connsiteY0" fmla="*/ 4446491 h 5351808"/>
              <a:gd name="connsiteX1" fmla="*/ 1515788 w 5353706"/>
              <a:gd name="connsiteY1" fmla="*/ 3033342 h 5351808"/>
              <a:gd name="connsiteX2" fmla="*/ 2071541 w 5353706"/>
              <a:gd name="connsiteY2" fmla="*/ 2037612 h 5351808"/>
              <a:gd name="connsiteX3" fmla="*/ 2054532 w 5353706"/>
              <a:gd name="connsiteY3" fmla="*/ 1082351 h 5351808"/>
              <a:gd name="connsiteX4" fmla="*/ 2848125 w 5353706"/>
              <a:gd name="connsiteY4" fmla="*/ 1479309 h 5351808"/>
              <a:gd name="connsiteX5" fmla="*/ 3837932 w 5353706"/>
              <a:gd name="connsiteY5" fmla="*/ 1460614 h 5351808"/>
              <a:gd name="connsiteX6" fmla="*/ 4912013 w 5353706"/>
              <a:gd name="connsiteY6" fmla="*/ 2015702 h 5351808"/>
              <a:gd name="connsiteX7" fmla="*/ 5353706 w 5353706"/>
              <a:gd name="connsiteY7" fmla="*/ 1802873 h 5351808"/>
              <a:gd name="connsiteX8" fmla="*/ 5342021 w 5353706"/>
              <a:gd name="connsiteY8" fmla="*/ 2788509 h 5351808"/>
              <a:gd name="connsiteX9" fmla="*/ 5203476 w 5353706"/>
              <a:gd name="connsiteY9" fmla="*/ 2941117 h 5351808"/>
              <a:gd name="connsiteX10" fmla="*/ 5348947 w 5353706"/>
              <a:gd name="connsiteY10" fmla="*/ 2954971 h 5351808"/>
              <a:gd name="connsiteX11" fmla="*/ 5347822 w 5353706"/>
              <a:gd name="connsiteY11" fmla="*/ 5345745 h 5351808"/>
              <a:gd name="connsiteX12" fmla="*/ 5083267 w 5353706"/>
              <a:gd name="connsiteY12" fmla="*/ 5348560 h 5351808"/>
              <a:gd name="connsiteX13" fmla="*/ 4892196 w 5353706"/>
              <a:gd name="connsiteY13" fmla="*/ 5193881 h 5351808"/>
              <a:gd name="connsiteX14" fmla="*/ 4941988 w 5353706"/>
              <a:gd name="connsiteY14" fmla="*/ 5349203 h 5351808"/>
              <a:gd name="connsiteX15" fmla="*/ 2391002 w 5353706"/>
              <a:gd name="connsiteY15" fmla="*/ 5351808 h 5351808"/>
              <a:gd name="connsiteX16" fmla="*/ 2466994 w 5353706"/>
              <a:gd name="connsiteY16" fmla="*/ 5169320 h 5351808"/>
              <a:gd name="connsiteX17" fmla="*/ 2139448 w 5353706"/>
              <a:gd name="connsiteY17" fmla="*/ 5349429 h 5351808"/>
              <a:gd name="connsiteX18" fmla="*/ 935875 w 5353706"/>
              <a:gd name="connsiteY18" fmla="*/ 5351375 h 5351808"/>
              <a:gd name="connsiteX19" fmla="*/ 1566517 w 5353706"/>
              <a:gd name="connsiteY19" fmla="*/ 4446491 h 5351808"/>
              <a:gd name="connsiteX0" fmla="*/ 1566517 w 5353706"/>
              <a:gd name="connsiteY0" fmla="*/ 4844034 h 5749351"/>
              <a:gd name="connsiteX1" fmla="*/ 1515788 w 5353706"/>
              <a:gd name="connsiteY1" fmla="*/ 3430885 h 5749351"/>
              <a:gd name="connsiteX2" fmla="*/ 2071541 w 5353706"/>
              <a:gd name="connsiteY2" fmla="*/ 2435155 h 5749351"/>
              <a:gd name="connsiteX3" fmla="*/ 2054532 w 5353706"/>
              <a:gd name="connsiteY3" fmla="*/ 1479894 h 5749351"/>
              <a:gd name="connsiteX4" fmla="*/ 2685565 w 5353706"/>
              <a:gd name="connsiteY4" fmla="*/ 1172426 h 5749351"/>
              <a:gd name="connsiteX5" fmla="*/ 3837932 w 5353706"/>
              <a:gd name="connsiteY5" fmla="*/ 1858157 h 5749351"/>
              <a:gd name="connsiteX6" fmla="*/ 4912013 w 5353706"/>
              <a:gd name="connsiteY6" fmla="*/ 2413245 h 5749351"/>
              <a:gd name="connsiteX7" fmla="*/ 5353706 w 5353706"/>
              <a:gd name="connsiteY7" fmla="*/ 2200416 h 5749351"/>
              <a:gd name="connsiteX8" fmla="*/ 5342021 w 5353706"/>
              <a:gd name="connsiteY8" fmla="*/ 3186052 h 5749351"/>
              <a:gd name="connsiteX9" fmla="*/ 5203476 w 5353706"/>
              <a:gd name="connsiteY9" fmla="*/ 3338660 h 5749351"/>
              <a:gd name="connsiteX10" fmla="*/ 5348947 w 5353706"/>
              <a:gd name="connsiteY10" fmla="*/ 3352514 h 5749351"/>
              <a:gd name="connsiteX11" fmla="*/ 5347822 w 5353706"/>
              <a:gd name="connsiteY11" fmla="*/ 5743288 h 5749351"/>
              <a:gd name="connsiteX12" fmla="*/ 5083267 w 5353706"/>
              <a:gd name="connsiteY12" fmla="*/ 5746103 h 5749351"/>
              <a:gd name="connsiteX13" fmla="*/ 4892196 w 5353706"/>
              <a:gd name="connsiteY13" fmla="*/ 5591424 h 5749351"/>
              <a:gd name="connsiteX14" fmla="*/ 4941988 w 5353706"/>
              <a:gd name="connsiteY14" fmla="*/ 5746746 h 5749351"/>
              <a:gd name="connsiteX15" fmla="*/ 2391002 w 5353706"/>
              <a:gd name="connsiteY15" fmla="*/ 5749351 h 5749351"/>
              <a:gd name="connsiteX16" fmla="*/ 2466994 w 5353706"/>
              <a:gd name="connsiteY16" fmla="*/ 5566863 h 5749351"/>
              <a:gd name="connsiteX17" fmla="*/ 2139448 w 5353706"/>
              <a:gd name="connsiteY17" fmla="*/ 5746972 h 5749351"/>
              <a:gd name="connsiteX18" fmla="*/ 935875 w 5353706"/>
              <a:gd name="connsiteY18" fmla="*/ 5748918 h 5749351"/>
              <a:gd name="connsiteX19" fmla="*/ 1566517 w 5353706"/>
              <a:gd name="connsiteY19" fmla="*/ 4844034 h 5749351"/>
              <a:gd name="connsiteX0" fmla="*/ 1566517 w 5353706"/>
              <a:gd name="connsiteY0" fmla="*/ 4832107 h 5737424"/>
              <a:gd name="connsiteX1" fmla="*/ 1515788 w 5353706"/>
              <a:gd name="connsiteY1" fmla="*/ 3418958 h 5737424"/>
              <a:gd name="connsiteX2" fmla="*/ 2071541 w 5353706"/>
              <a:gd name="connsiteY2" fmla="*/ 2423228 h 5737424"/>
              <a:gd name="connsiteX3" fmla="*/ 2054532 w 5353706"/>
              <a:gd name="connsiteY3" fmla="*/ 1467967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64051 h 5769368"/>
              <a:gd name="connsiteX1" fmla="*/ 1515788 w 5353706"/>
              <a:gd name="connsiteY1" fmla="*/ 3450902 h 5769368"/>
              <a:gd name="connsiteX2" fmla="*/ 2071541 w 5353706"/>
              <a:gd name="connsiteY2" fmla="*/ 2455172 h 5769368"/>
              <a:gd name="connsiteX3" fmla="*/ 1978332 w 5353706"/>
              <a:gd name="connsiteY3" fmla="*/ 1328461 h 5769368"/>
              <a:gd name="connsiteX4" fmla="*/ 2671277 w 5353706"/>
              <a:gd name="connsiteY4" fmla="*/ 1211493 h 5769368"/>
              <a:gd name="connsiteX5" fmla="*/ 3837932 w 5353706"/>
              <a:gd name="connsiteY5" fmla="*/ 1878174 h 5769368"/>
              <a:gd name="connsiteX6" fmla="*/ 4912013 w 5353706"/>
              <a:gd name="connsiteY6" fmla="*/ 2433262 h 5769368"/>
              <a:gd name="connsiteX7" fmla="*/ 5353706 w 5353706"/>
              <a:gd name="connsiteY7" fmla="*/ 2220433 h 5769368"/>
              <a:gd name="connsiteX8" fmla="*/ 5342021 w 5353706"/>
              <a:gd name="connsiteY8" fmla="*/ 3206069 h 5769368"/>
              <a:gd name="connsiteX9" fmla="*/ 5203476 w 5353706"/>
              <a:gd name="connsiteY9" fmla="*/ 3358677 h 5769368"/>
              <a:gd name="connsiteX10" fmla="*/ 5348947 w 5353706"/>
              <a:gd name="connsiteY10" fmla="*/ 3372531 h 5769368"/>
              <a:gd name="connsiteX11" fmla="*/ 5347822 w 5353706"/>
              <a:gd name="connsiteY11" fmla="*/ 5763305 h 5769368"/>
              <a:gd name="connsiteX12" fmla="*/ 5083267 w 5353706"/>
              <a:gd name="connsiteY12" fmla="*/ 5766120 h 5769368"/>
              <a:gd name="connsiteX13" fmla="*/ 4892196 w 5353706"/>
              <a:gd name="connsiteY13" fmla="*/ 5611441 h 5769368"/>
              <a:gd name="connsiteX14" fmla="*/ 4941988 w 5353706"/>
              <a:gd name="connsiteY14" fmla="*/ 5766763 h 5769368"/>
              <a:gd name="connsiteX15" fmla="*/ 2391002 w 5353706"/>
              <a:gd name="connsiteY15" fmla="*/ 5769368 h 5769368"/>
              <a:gd name="connsiteX16" fmla="*/ 2466994 w 5353706"/>
              <a:gd name="connsiteY16" fmla="*/ 5586880 h 5769368"/>
              <a:gd name="connsiteX17" fmla="*/ 2139448 w 5353706"/>
              <a:gd name="connsiteY17" fmla="*/ 5766989 h 5769368"/>
              <a:gd name="connsiteX18" fmla="*/ 935875 w 5353706"/>
              <a:gd name="connsiteY18" fmla="*/ 5768935 h 5769368"/>
              <a:gd name="connsiteX19" fmla="*/ 1566517 w 5353706"/>
              <a:gd name="connsiteY19" fmla="*/ 4864051 h 5769368"/>
              <a:gd name="connsiteX0" fmla="*/ 1566517 w 5353706"/>
              <a:gd name="connsiteY0" fmla="*/ 4832107 h 5737424"/>
              <a:gd name="connsiteX1" fmla="*/ 1515788 w 5353706"/>
              <a:gd name="connsiteY1" fmla="*/ 3418958 h 5737424"/>
              <a:gd name="connsiteX2" fmla="*/ 2071541 w 5353706"/>
              <a:gd name="connsiteY2" fmla="*/ 2423228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32107 h 5737424"/>
              <a:gd name="connsiteX1" fmla="*/ 1515788 w 5353706"/>
              <a:gd name="connsiteY1" fmla="*/ 3418958 h 5737424"/>
              <a:gd name="connsiteX2" fmla="*/ 1552428 w 5353706"/>
              <a:gd name="connsiteY2" fmla="*/ 1513590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890296 w 5677485"/>
              <a:gd name="connsiteY0" fmla="*/ 4832107 h 5737424"/>
              <a:gd name="connsiteX1" fmla="*/ 1263305 w 5677485"/>
              <a:gd name="connsiteY1" fmla="*/ 2018783 h 5737424"/>
              <a:gd name="connsiteX2" fmla="*/ 1876207 w 5677485"/>
              <a:gd name="connsiteY2" fmla="*/ 1513590 h 5737424"/>
              <a:gd name="connsiteX3" fmla="*/ 2368786 w 5677485"/>
              <a:gd name="connsiteY3" fmla="*/ 1453679 h 5737424"/>
              <a:gd name="connsiteX4" fmla="*/ 2995056 w 5677485"/>
              <a:gd name="connsiteY4" fmla="*/ 1179549 h 5737424"/>
              <a:gd name="connsiteX5" fmla="*/ 4161711 w 5677485"/>
              <a:gd name="connsiteY5" fmla="*/ 1846230 h 5737424"/>
              <a:gd name="connsiteX6" fmla="*/ 5235792 w 5677485"/>
              <a:gd name="connsiteY6" fmla="*/ 2401318 h 5737424"/>
              <a:gd name="connsiteX7" fmla="*/ 5677485 w 5677485"/>
              <a:gd name="connsiteY7" fmla="*/ 2188489 h 5737424"/>
              <a:gd name="connsiteX8" fmla="*/ 5665800 w 5677485"/>
              <a:gd name="connsiteY8" fmla="*/ 3174125 h 5737424"/>
              <a:gd name="connsiteX9" fmla="*/ 5527255 w 5677485"/>
              <a:gd name="connsiteY9" fmla="*/ 3326733 h 5737424"/>
              <a:gd name="connsiteX10" fmla="*/ 5672726 w 5677485"/>
              <a:gd name="connsiteY10" fmla="*/ 3340587 h 5737424"/>
              <a:gd name="connsiteX11" fmla="*/ 5671601 w 5677485"/>
              <a:gd name="connsiteY11" fmla="*/ 5731361 h 5737424"/>
              <a:gd name="connsiteX12" fmla="*/ 5407046 w 5677485"/>
              <a:gd name="connsiteY12" fmla="*/ 5734176 h 5737424"/>
              <a:gd name="connsiteX13" fmla="*/ 5215975 w 5677485"/>
              <a:gd name="connsiteY13" fmla="*/ 5579497 h 5737424"/>
              <a:gd name="connsiteX14" fmla="*/ 5265767 w 5677485"/>
              <a:gd name="connsiteY14" fmla="*/ 5734819 h 5737424"/>
              <a:gd name="connsiteX15" fmla="*/ 2714781 w 5677485"/>
              <a:gd name="connsiteY15" fmla="*/ 5737424 h 5737424"/>
              <a:gd name="connsiteX16" fmla="*/ 2790773 w 5677485"/>
              <a:gd name="connsiteY16" fmla="*/ 5554936 h 5737424"/>
              <a:gd name="connsiteX17" fmla="*/ 2463227 w 5677485"/>
              <a:gd name="connsiteY17" fmla="*/ 5735045 h 5737424"/>
              <a:gd name="connsiteX18" fmla="*/ 1259654 w 5677485"/>
              <a:gd name="connsiteY18" fmla="*/ 5736991 h 5737424"/>
              <a:gd name="connsiteX19" fmla="*/ 1890296 w 5677485"/>
              <a:gd name="connsiteY19" fmla="*/ 4832107 h 5737424"/>
              <a:gd name="connsiteX0" fmla="*/ 1878670 w 5665859"/>
              <a:gd name="connsiteY0" fmla="*/ 4832107 h 5737424"/>
              <a:gd name="connsiteX1" fmla="*/ 1270729 w 5665859"/>
              <a:gd name="connsiteY1" fmla="*/ 2023545 h 5737424"/>
              <a:gd name="connsiteX2" fmla="*/ 1864581 w 5665859"/>
              <a:gd name="connsiteY2" fmla="*/ 1513590 h 5737424"/>
              <a:gd name="connsiteX3" fmla="*/ 2357160 w 5665859"/>
              <a:gd name="connsiteY3" fmla="*/ 1453679 h 5737424"/>
              <a:gd name="connsiteX4" fmla="*/ 2983430 w 5665859"/>
              <a:gd name="connsiteY4" fmla="*/ 1179549 h 5737424"/>
              <a:gd name="connsiteX5" fmla="*/ 4150085 w 5665859"/>
              <a:gd name="connsiteY5" fmla="*/ 1846230 h 5737424"/>
              <a:gd name="connsiteX6" fmla="*/ 5224166 w 5665859"/>
              <a:gd name="connsiteY6" fmla="*/ 2401318 h 5737424"/>
              <a:gd name="connsiteX7" fmla="*/ 5665859 w 5665859"/>
              <a:gd name="connsiteY7" fmla="*/ 2188489 h 5737424"/>
              <a:gd name="connsiteX8" fmla="*/ 5654174 w 5665859"/>
              <a:gd name="connsiteY8" fmla="*/ 3174125 h 5737424"/>
              <a:gd name="connsiteX9" fmla="*/ 5515629 w 5665859"/>
              <a:gd name="connsiteY9" fmla="*/ 3326733 h 5737424"/>
              <a:gd name="connsiteX10" fmla="*/ 5661100 w 5665859"/>
              <a:gd name="connsiteY10" fmla="*/ 3340587 h 5737424"/>
              <a:gd name="connsiteX11" fmla="*/ 5659975 w 5665859"/>
              <a:gd name="connsiteY11" fmla="*/ 5731361 h 5737424"/>
              <a:gd name="connsiteX12" fmla="*/ 5395420 w 5665859"/>
              <a:gd name="connsiteY12" fmla="*/ 5734176 h 5737424"/>
              <a:gd name="connsiteX13" fmla="*/ 5204349 w 5665859"/>
              <a:gd name="connsiteY13" fmla="*/ 5579497 h 5737424"/>
              <a:gd name="connsiteX14" fmla="*/ 5254141 w 5665859"/>
              <a:gd name="connsiteY14" fmla="*/ 5734819 h 5737424"/>
              <a:gd name="connsiteX15" fmla="*/ 2703155 w 5665859"/>
              <a:gd name="connsiteY15" fmla="*/ 5737424 h 5737424"/>
              <a:gd name="connsiteX16" fmla="*/ 2779147 w 5665859"/>
              <a:gd name="connsiteY16" fmla="*/ 5554936 h 5737424"/>
              <a:gd name="connsiteX17" fmla="*/ 2451601 w 5665859"/>
              <a:gd name="connsiteY17" fmla="*/ 5735045 h 5737424"/>
              <a:gd name="connsiteX18" fmla="*/ 1248028 w 5665859"/>
              <a:gd name="connsiteY18" fmla="*/ 5736991 h 5737424"/>
              <a:gd name="connsiteX19" fmla="*/ 1878670 w 5665859"/>
              <a:gd name="connsiteY19"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672969 w 5305112"/>
              <a:gd name="connsiteY22" fmla="*/ 5727466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954789 w 5305112"/>
              <a:gd name="connsiteY22" fmla="*/ 5733094 h 5737424"/>
              <a:gd name="connsiteX23" fmla="*/ 672969 w 5305112"/>
              <a:gd name="connsiteY23" fmla="*/ 5727466 h 5737424"/>
              <a:gd name="connsiteX24" fmla="*/ 1017860 w 5305112"/>
              <a:gd name="connsiteY24"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1040514 w 5305112"/>
              <a:gd name="connsiteY22" fmla="*/ 5656894 h 5737424"/>
              <a:gd name="connsiteX23" fmla="*/ 954789 w 5305112"/>
              <a:gd name="connsiteY23" fmla="*/ 5733094 h 5737424"/>
              <a:gd name="connsiteX24" fmla="*/ 672969 w 5305112"/>
              <a:gd name="connsiteY24" fmla="*/ 5727466 h 5737424"/>
              <a:gd name="connsiteX25" fmla="*/ 1017860 w 5305112"/>
              <a:gd name="connsiteY25" fmla="*/ 5389320 h 5737424"/>
              <a:gd name="connsiteX0" fmla="*/ 1017860 w 5305112"/>
              <a:gd name="connsiteY0" fmla="*/ 5389320 h 5746512"/>
              <a:gd name="connsiteX1" fmla="*/ 850014 w 5305112"/>
              <a:gd name="connsiteY1" fmla="*/ 4404357 h 5746512"/>
              <a:gd name="connsiteX2" fmla="*/ 664276 w 5305112"/>
              <a:gd name="connsiteY2" fmla="*/ 3951919 h 5746512"/>
              <a:gd name="connsiteX3" fmla="*/ 654751 w 5305112"/>
              <a:gd name="connsiteY3" fmla="*/ 3589969 h 5746512"/>
              <a:gd name="connsiteX4" fmla="*/ 730952 w 5305112"/>
              <a:gd name="connsiteY4" fmla="*/ 2823207 h 5746512"/>
              <a:gd name="connsiteX5" fmla="*/ 909982 w 5305112"/>
              <a:gd name="connsiteY5" fmla="*/ 2023545 h 5746512"/>
              <a:gd name="connsiteX6" fmla="*/ 1503834 w 5305112"/>
              <a:gd name="connsiteY6" fmla="*/ 1513590 h 5746512"/>
              <a:gd name="connsiteX7" fmla="*/ 1996413 w 5305112"/>
              <a:gd name="connsiteY7" fmla="*/ 1453679 h 5746512"/>
              <a:gd name="connsiteX8" fmla="*/ 2622683 w 5305112"/>
              <a:gd name="connsiteY8" fmla="*/ 1179549 h 5746512"/>
              <a:gd name="connsiteX9" fmla="*/ 3789338 w 5305112"/>
              <a:gd name="connsiteY9" fmla="*/ 1846230 h 5746512"/>
              <a:gd name="connsiteX10" fmla="*/ 4863419 w 5305112"/>
              <a:gd name="connsiteY10" fmla="*/ 2401318 h 5746512"/>
              <a:gd name="connsiteX11" fmla="*/ 5305112 w 5305112"/>
              <a:gd name="connsiteY11" fmla="*/ 2188489 h 5746512"/>
              <a:gd name="connsiteX12" fmla="*/ 5293427 w 5305112"/>
              <a:gd name="connsiteY12" fmla="*/ 3174125 h 5746512"/>
              <a:gd name="connsiteX13" fmla="*/ 5154882 w 5305112"/>
              <a:gd name="connsiteY13" fmla="*/ 3326733 h 5746512"/>
              <a:gd name="connsiteX14" fmla="*/ 5300353 w 5305112"/>
              <a:gd name="connsiteY14" fmla="*/ 3340587 h 5746512"/>
              <a:gd name="connsiteX15" fmla="*/ 5299228 w 5305112"/>
              <a:gd name="connsiteY15" fmla="*/ 5731361 h 5746512"/>
              <a:gd name="connsiteX16" fmla="*/ 5034673 w 5305112"/>
              <a:gd name="connsiteY16" fmla="*/ 5734176 h 5746512"/>
              <a:gd name="connsiteX17" fmla="*/ 4843602 w 5305112"/>
              <a:gd name="connsiteY17" fmla="*/ 5579497 h 5746512"/>
              <a:gd name="connsiteX18" fmla="*/ 4893394 w 5305112"/>
              <a:gd name="connsiteY18" fmla="*/ 5734819 h 5746512"/>
              <a:gd name="connsiteX19" fmla="*/ 2342408 w 5305112"/>
              <a:gd name="connsiteY19" fmla="*/ 5737424 h 5746512"/>
              <a:gd name="connsiteX20" fmla="*/ 2418400 w 5305112"/>
              <a:gd name="connsiteY20" fmla="*/ 5554936 h 5746512"/>
              <a:gd name="connsiteX21" fmla="*/ 2090854 w 5305112"/>
              <a:gd name="connsiteY21" fmla="*/ 5735045 h 5746512"/>
              <a:gd name="connsiteX22" fmla="*/ 1030989 w 5305112"/>
              <a:gd name="connsiteY22" fmla="*/ 5733094 h 5746512"/>
              <a:gd name="connsiteX23" fmla="*/ 1040514 w 5305112"/>
              <a:gd name="connsiteY23" fmla="*/ 5656894 h 5746512"/>
              <a:gd name="connsiteX24" fmla="*/ 954789 w 5305112"/>
              <a:gd name="connsiteY24" fmla="*/ 5733094 h 5746512"/>
              <a:gd name="connsiteX25" fmla="*/ 672969 w 5305112"/>
              <a:gd name="connsiteY25" fmla="*/ 5727466 h 5746512"/>
              <a:gd name="connsiteX26" fmla="*/ 1017860 w 5305112"/>
              <a:gd name="connsiteY26" fmla="*/ 5389320 h 574651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342408 w 5305112"/>
              <a:gd name="connsiteY19" fmla="*/ 5737424 h 5739252"/>
              <a:gd name="connsiteX20" fmla="*/ 2090854 w 5305112"/>
              <a:gd name="connsiteY20" fmla="*/ 5735045 h 5739252"/>
              <a:gd name="connsiteX21" fmla="*/ 1030989 w 5305112"/>
              <a:gd name="connsiteY21" fmla="*/ 5733094 h 5739252"/>
              <a:gd name="connsiteX22" fmla="*/ 1040514 w 5305112"/>
              <a:gd name="connsiteY22" fmla="*/ 5656894 h 5739252"/>
              <a:gd name="connsiteX23" fmla="*/ 954789 w 5305112"/>
              <a:gd name="connsiteY23" fmla="*/ 5733094 h 5739252"/>
              <a:gd name="connsiteX24" fmla="*/ 672969 w 5305112"/>
              <a:gd name="connsiteY24" fmla="*/ 5727466 h 5739252"/>
              <a:gd name="connsiteX25" fmla="*/ 1017860 w 5305112"/>
              <a:gd name="connsiteY25" fmla="*/ 5389320 h 573925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090854 w 5305112"/>
              <a:gd name="connsiteY19" fmla="*/ 5735045 h 5739252"/>
              <a:gd name="connsiteX20" fmla="*/ 1030989 w 5305112"/>
              <a:gd name="connsiteY20" fmla="*/ 5733094 h 5739252"/>
              <a:gd name="connsiteX21" fmla="*/ 1040514 w 5305112"/>
              <a:gd name="connsiteY21" fmla="*/ 5656894 h 5739252"/>
              <a:gd name="connsiteX22" fmla="*/ 954789 w 5305112"/>
              <a:gd name="connsiteY22" fmla="*/ 5733094 h 5739252"/>
              <a:gd name="connsiteX23" fmla="*/ 672969 w 5305112"/>
              <a:gd name="connsiteY23" fmla="*/ 5727466 h 5739252"/>
              <a:gd name="connsiteX24" fmla="*/ 1017860 w 5305112"/>
              <a:gd name="connsiteY24" fmla="*/ 5389320 h 5739252"/>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43602 w 5305112"/>
              <a:gd name="connsiteY17" fmla="*/ 5579497 h 5736325"/>
              <a:gd name="connsiteX18" fmla="*/ 4893394 w 5305112"/>
              <a:gd name="connsiteY18" fmla="*/ 5734819 h 5736325"/>
              <a:gd name="connsiteX19" fmla="*/ 1030989 w 5305112"/>
              <a:gd name="connsiteY19" fmla="*/ 5733094 h 5736325"/>
              <a:gd name="connsiteX20" fmla="*/ 1040514 w 5305112"/>
              <a:gd name="connsiteY20" fmla="*/ 5656894 h 5736325"/>
              <a:gd name="connsiteX21" fmla="*/ 954789 w 5305112"/>
              <a:gd name="connsiteY21" fmla="*/ 5733094 h 5736325"/>
              <a:gd name="connsiteX22" fmla="*/ 672969 w 5305112"/>
              <a:gd name="connsiteY22" fmla="*/ 5727466 h 5736325"/>
              <a:gd name="connsiteX23" fmla="*/ 1017860 w 5305112"/>
              <a:gd name="connsiteY23"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93394 w 5305112"/>
              <a:gd name="connsiteY17" fmla="*/ 5734819 h 5736325"/>
              <a:gd name="connsiteX18" fmla="*/ 1030989 w 5305112"/>
              <a:gd name="connsiteY18" fmla="*/ 5733094 h 5736325"/>
              <a:gd name="connsiteX19" fmla="*/ 1040514 w 5305112"/>
              <a:gd name="connsiteY19" fmla="*/ 5656894 h 5736325"/>
              <a:gd name="connsiteX20" fmla="*/ 954789 w 5305112"/>
              <a:gd name="connsiteY20" fmla="*/ 5733094 h 5736325"/>
              <a:gd name="connsiteX21" fmla="*/ 672969 w 5305112"/>
              <a:gd name="connsiteY21" fmla="*/ 5727466 h 5736325"/>
              <a:gd name="connsiteX22" fmla="*/ 1017860 w 5305112"/>
              <a:gd name="connsiteY22"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1030989 w 5305112"/>
              <a:gd name="connsiteY17" fmla="*/ 5733094 h 5736325"/>
              <a:gd name="connsiteX18" fmla="*/ 1040514 w 5305112"/>
              <a:gd name="connsiteY18" fmla="*/ 5656894 h 5736325"/>
              <a:gd name="connsiteX19" fmla="*/ 954789 w 5305112"/>
              <a:gd name="connsiteY19" fmla="*/ 5733094 h 5736325"/>
              <a:gd name="connsiteX20" fmla="*/ 672969 w 5305112"/>
              <a:gd name="connsiteY20" fmla="*/ 5727466 h 5736325"/>
              <a:gd name="connsiteX21" fmla="*/ 1017860 w 5305112"/>
              <a:gd name="connsiteY21" fmla="*/ 5389320 h 5736325"/>
              <a:gd name="connsiteX0" fmla="*/ 1017860 w 5334205"/>
              <a:gd name="connsiteY0" fmla="*/ 5389320 h 5874296"/>
              <a:gd name="connsiteX1" fmla="*/ 850014 w 5334205"/>
              <a:gd name="connsiteY1" fmla="*/ 4404357 h 5874296"/>
              <a:gd name="connsiteX2" fmla="*/ 664276 w 5334205"/>
              <a:gd name="connsiteY2" fmla="*/ 3951919 h 5874296"/>
              <a:gd name="connsiteX3" fmla="*/ 654751 w 5334205"/>
              <a:gd name="connsiteY3" fmla="*/ 3589969 h 5874296"/>
              <a:gd name="connsiteX4" fmla="*/ 730952 w 5334205"/>
              <a:gd name="connsiteY4" fmla="*/ 2823207 h 5874296"/>
              <a:gd name="connsiteX5" fmla="*/ 909982 w 5334205"/>
              <a:gd name="connsiteY5" fmla="*/ 2023545 h 5874296"/>
              <a:gd name="connsiteX6" fmla="*/ 1503834 w 5334205"/>
              <a:gd name="connsiteY6" fmla="*/ 1513590 h 5874296"/>
              <a:gd name="connsiteX7" fmla="*/ 1996413 w 5334205"/>
              <a:gd name="connsiteY7" fmla="*/ 1453679 h 5874296"/>
              <a:gd name="connsiteX8" fmla="*/ 2622683 w 5334205"/>
              <a:gd name="connsiteY8" fmla="*/ 1179549 h 5874296"/>
              <a:gd name="connsiteX9" fmla="*/ 3789338 w 5334205"/>
              <a:gd name="connsiteY9" fmla="*/ 1846230 h 5874296"/>
              <a:gd name="connsiteX10" fmla="*/ 4863419 w 5334205"/>
              <a:gd name="connsiteY10" fmla="*/ 2401318 h 5874296"/>
              <a:gd name="connsiteX11" fmla="*/ 5305112 w 5334205"/>
              <a:gd name="connsiteY11" fmla="*/ 2188489 h 5874296"/>
              <a:gd name="connsiteX12" fmla="*/ 5293427 w 5334205"/>
              <a:gd name="connsiteY12" fmla="*/ 3174125 h 5874296"/>
              <a:gd name="connsiteX13" fmla="*/ 5154882 w 5334205"/>
              <a:gd name="connsiteY13" fmla="*/ 3326733 h 5874296"/>
              <a:gd name="connsiteX14" fmla="*/ 5300353 w 5334205"/>
              <a:gd name="connsiteY14" fmla="*/ 3340587 h 5874296"/>
              <a:gd name="connsiteX15" fmla="*/ 5299228 w 5334205"/>
              <a:gd name="connsiteY15" fmla="*/ 5731361 h 5874296"/>
              <a:gd name="connsiteX16" fmla="*/ 5050539 w 5334205"/>
              <a:gd name="connsiteY16" fmla="*/ 5566408 h 5874296"/>
              <a:gd name="connsiteX17" fmla="*/ 5034673 w 5334205"/>
              <a:gd name="connsiteY17" fmla="*/ 5734176 h 5874296"/>
              <a:gd name="connsiteX18" fmla="*/ 1030989 w 5334205"/>
              <a:gd name="connsiteY18" fmla="*/ 5733094 h 5874296"/>
              <a:gd name="connsiteX19" fmla="*/ 1040514 w 5334205"/>
              <a:gd name="connsiteY19" fmla="*/ 5656894 h 5874296"/>
              <a:gd name="connsiteX20" fmla="*/ 954789 w 5334205"/>
              <a:gd name="connsiteY20" fmla="*/ 5733094 h 5874296"/>
              <a:gd name="connsiteX21" fmla="*/ 672969 w 5334205"/>
              <a:gd name="connsiteY21" fmla="*/ 5727466 h 5874296"/>
              <a:gd name="connsiteX22" fmla="*/ 1017860 w 5334205"/>
              <a:gd name="connsiteY22" fmla="*/ 5389320 h 5874296"/>
              <a:gd name="connsiteX0" fmla="*/ 1017860 w 5305112"/>
              <a:gd name="connsiteY0" fmla="*/ 5389320 h 5874296"/>
              <a:gd name="connsiteX1" fmla="*/ 850014 w 5305112"/>
              <a:gd name="connsiteY1" fmla="*/ 4404357 h 5874296"/>
              <a:gd name="connsiteX2" fmla="*/ 664276 w 5305112"/>
              <a:gd name="connsiteY2" fmla="*/ 3951919 h 5874296"/>
              <a:gd name="connsiteX3" fmla="*/ 654751 w 5305112"/>
              <a:gd name="connsiteY3" fmla="*/ 3589969 h 5874296"/>
              <a:gd name="connsiteX4" fmla="*/ 730952 w 5305112"/>
              <a:gd name="connsiteY4" fmla="*/ 2823207 h 5874296"/>
              <a:gd name="connsiteX5" fmla="*/ 909982 w 5305112"/>
              <a:gd name="connsiteY5" fmla="*/ 2023545 h 5874296"/>
              <a:gd name="connsiteX6" fmla="*/ 1503834 w 5305112"/>
              <a:gd name="connsiteY6" fmla="*/ 1513590 h 5874296"/>
              <a:gd name="connsiteX7" fmla="*/ 1996413 w 5305112"/>
              <a:gd name="connsiteY7" fmla="*/ 1453679 h 5874296"/>
              <a:gd name="connsiteX8" fmla="*/ 2622683 w 5305112"/>
              <a:gd name="connsiteY8" fmla="*/ 1179549 h 5874296"/>
              <a:gd name="connsiteX9" fmla="*/ 3789338 w 5305112"/>
              <a:gd name="connsiteY9" fmla="*/ 1846230 h 5874296"/>
              <a:gd name="connsiteX10" fmla="*/ 4863419 w 5305112"/>
              <a:gd name="connsiteY10" fmla="*/ 2401318 h 5874296"/>
              <a:gd name="connsiteX11" fmla="*/ 5305112 w 5305112"/>
              <a:gd name="connsiteY11" fmla="*/ 2188489 h 5874296"/>
              <a:gd name="connsiteX12" fmla="*/ 5293427 w 5305112"/>
              <a:gd name="connsiteY12" fmla="*/ 3174125 h 5874296"/>
              <a:gd name="connsiteX13" fmla="*/ 5154882 w 5305112"/>
              <a:gd name="connsiteY13" fmla="*/ 3326733 h 5874296"/>
              <a:gd name="connsiteX14" fmla="*/ 5300353 w 5305112"/>
              <a:gd name="connsiteY14" fmla="*/ 3340587 h 5874296"/>
              <a:gd name="connsiteX15" fmla="*/ 5299228 w 5305112"/>
              <a:gd name="connsiteY15" fmla="*/ 5731361 h 5874296"/>
              <a:gd name="connsiteX16" fmla="*/ 5050539 w 5305112"/>
              <a:gd name="connsiteY16" fmla="*/ 5566408 h 5874296"/>
              <a:gd name="connsiteX17" fmla="*/ 5034673 w 5305112"/>
              <a:gd name="connsiteY17" fmla="*/ 5734176 h 5874296"/>
              <a:gd name="connsiteX18" fmla="*/ 1030989 w 5305112"/>
              <a:gd name="connsiteY18" fmla="*/ 5733094 h 5874296"/>
              <a:gd name="connsiteX19" fmla="*/ 1040514 w 5305112"/>
              <a:gd name="connsiteY19" fmla="*/ 5656894 h 5874296"/>
              <a:gd name="connsiteX20" fmla="*/ 954789 w 5305112"/>
              <a:gd name="connsiteY20" fmla="*/ 5733094 h 5874296"/>
              <a:gd name="connsiteX21" fmla="*/ 672969 w 5305112"/>
              <a:gd name="connsiteY21" fmla="*/ 5727466 h 5874296"/>
              <a:gd name="connsiteX22" fmla="*/ 1017860 w 5305112"/>
              <a:gd name="connsiteY22" fmla="*/ 5389320 h 5874296"/>
              <a:gd name="connsiteX0" fmla="*/ 1017860 w 5305112"/>
              <a:gd name="connsiteY0" fmla="*/ 5389320 h 5919911"/>
              <a:gd name="connsiteX1" fmla="*/ 850014 w 5305112"/>
              <a:gd name="connsiteY1" fmla="*/ 4404357 h 5919911"/>
              <a:gd name="connsiteX2" fmla="*/ 664276 w 5305112"/>
              <a:gd name="connsiteY2" fmla="*/ 3951919 h 5919911"/>
              <a:gd name="connsiteX3" fmla="*/ 654751 w 5305112"/>
              <a:gd name="connsiteY3" fmla="*/ 3589969 h 5919911"/>
              <a:gd name="connsiteX4" fmla="*/ 730952 w 5305112"/>
              <a:gd name="connsiteY4" fmla="*/ 2823207 h 5919911"/>
              <a:gd name="connsiteX5" fmla="*/ 909982 w 5305112"/>
              <a:gd name="connsiteY5" fmla="*/ 2023545 h 5919911"/>
              <a:gd name="connsiteX6" fmla="*/ 1503834 w 5305112"/>
              <a:gd name="connsiteY6" fmla="*/ 1513590 h 5919911"/>
              <a:gd name="connsiteX7" fmla="*/ 1996413 w 5305112"/>
              <a:gd name="connsiteY7" fmla="*/ 1453679 h 5919911"/>
              <a:gd name="connsiteX8" fmla="*/ 2622683 w 5305112"/>
              <a:gd name="connsiteY8" fmla="*/ 1179549 h 5919911"/>
              <a:gd name="connsiteX9" fmla="*/ 3789338 w 5305112"/>
              <a:gd name="connsiteY9" fmla="*/ 1846230 h 5919911"/>
              <a:gd name="connsiteX10" fmla="*/ 4863419 w 5305112"/>
              <a:gd name="connsiteY10" fmla="*/ 2401318 h 5919911"/>
              <a:gd name="connsiteX11" fmla="*/ 5305112 w 5305112"/>
              <a:gd name="connsiteY11" fmla="*/ 2188489 h 5919911"/>
              <a:gd name="connsiteX12" fmla="*/ 5293427 w 5305112"/>
              <a:gd name="connsiteY12" fmla="*/ 3174125 h 5919911"/>
              <a:gd name="connsiteX13" fmla="*/ 5154882 w 5305112"/>
              <a:gd name="connsiteY13" fmla="*/ 3326733 h 5919911"/>
              <a:gd name="connsiteX14" fmla="*/ 5300353 w 5305112"/>
              <a:gd name="connsiteY14" fmla="*/ 3340587 h 5919911"/>
              <a:gd name="connsiteX15" fmla="*/ 5299228 w 5305112"/>
              <a:gd name="connsiteY15" fmla="*/ 5731361 h 5919911"/>
              <a:gd name="connsiteX16" fmla="*/ 5221989 w 5305112"/>
              <a:gd name="connsiteY16" fmla="*/ 5733094 h 5919911"/>
              <a:gd name="connsiteX17" fmla="*/ 5050539 w 5305112"/>
              <a:gd name="connsiteY17" fmla="*/ 5566408 h 5919911"/>
              <a:gd name="connsiteX18" fmla="*/ 5034673 w 5305112"/>
              <a:gd name="connsiteY18" fmla="*/ 5734176 h 5919911"/>
              <a:gd name="connsiteX19" fmla="*/ 1030989 w 5305112"/>
              <a:gd name="connsiteY19" fmla="*/ 5733094 h 5919911"/>
              <a:gd name="connsiteX20" fmla="*/ 1040514 w 5305112"/>
              <a:gd name="connsiteY20" fmla="*/ 5656894 h 5919911"/>
              <a:gd name="connsiteX21" fmla="*/ 954789 w 5305112"/>
              <a:gd name="connsiteY21" fmla="*/ 5733094 h 5919911"/>
              <a:gd name="connsiteX22" fmla="*/ 672969 w 5305112"/>
              <a:gd name="connsiteY22" fmla="*/ 5727466 h 5919911"/>
              <a:gd name="connsiteX23" fmla="*/ 1017860 w 5305112"/>
              <a:gd name="connsiteY23" fmla="*/ 5389320 h 5919911"/>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1989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6751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112451 w 5305112"/>
              <a:gd name="connsiteY16" fmla="*/ 5690231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8045"/>
              <a:gd name="connsiteX1" fmla="*/ 850014 w 5305112"/>
              <a:gd name="connsiteY1" fmla="*/ 4404357 h 5738045"/>
              <a:gd name="connsiteX2" fmla="*/ 664276 w 5305112"/>
              <a:gd name="connsiteY2" fmla="*/ 3951919 h 5738045"/>
              <a:gd name="connsiteX3" fmla="*/ 654751 w 5305112"/>
              <a:gd name="connsiteY3" fmla="*/ 3589969 h 5738045"/>
              <a:gd name="connsiteX4" fmla="*/ 730952 w 5305112"/>
              <a:gd name="connsiteY4" fmla="*/ 2823207 h 5738045"/>
              <a:gd name="connsiteX5" fmla="*/ 909982 w 5305112"/>
              <a:gd name="connsiteY5" fmla="*/ 2023545 h 5738045"/>
              <a:gd name="connsiteX6" fmla="*/ 1503834 w 5305112"/>
              <a:gd name="connsiteY6" fmla="*/ 1513590 h 5738045"/>
              <a:gd name="connsiteX7" fmla="*/ 1996413 w 5305112"/>
              <a:gd name="connsiteY7" fmla="*/ 1453679 h 5738045"/>
              <a:gd name="connsiteX8" fmla="*/ 2622683 w 5305112"/>
              <a:gd name="connsiteY8" fmla="*/ 1179549 h 5738045"/>
              <a:gd name="connsiteX9" fmla="*/ 3789338 w 5305112"/>
              <a:gd name="connsiteY9" fmla="*/ 1846230 h 5738045"/>
              <a:gd name="connsiteX10" fmla="*/ 4863419 w 5305112"/>
              <a:gd name="connsiteY10" fmla="*/ 2401318 h 5738045"/>
              <a:gd name="connsiteX11" fmla="*/ 5305112 w 5305112"/>
              <a:gd name="connsiteY11" fmla="*/ 2188489 h 5738045"/>
              <a:gd name="connsiteX12" fmla="*/ 5293427 w 5305112"/>
              <a:gd name="connsiteY12" fmla="*/ 3174125 h 5738045"/>
              <a:gd name="connsiteX13" fmla="*/ 5154882 w 5305112"/>
              <a:gd name="connsiteY13" fmla="*/ 3326733 h 5738045"/>
              <a:gd name="connsiteX14" fmla="*/ 5300353 w 5305112"/>
              <a:gd name="connsiteY14" fmla="*/ 3340587 h 5738045"/>
              <a:gd name="connsiteX15" fmla="*/ 5299228 w 5305112"/>
              <a:gd name="connsiteY15" fmla="*/ 5731361 h 5738045"/>
              <a:gd name="connsiteX16" fmla="*/ 5217226 w 5305112"/>
              <a:gd name="connsiteY16" fmla="*/ 5723568 h 5738045"/>
              <a:gd name="connsiteX17" fmla="*/ 5050539 w 5305112"/>
              <a:gd name="connsiteY17" fmla="*/ 5566408 h 5738045"/>
              <a:gd name="connsiteX18" fmla="*/ 5034673 w 5305112"/>
              <a:gd name="connsiteY18" fmla="*/ 5734176 h 5738045"/>
              <a:gd name="connsiteX19" fmla="*/ 1030989 w 5305112"/>
              <a:gd name="connsiteY19" fmla="*/ 5733094 h 5738045"/>
              <a:gd name="connsiteX20" fmla="*/ 1040514 w 5305112"/>
              <a:gd name="connsiteY20" fmla="*/ 5656894 h 5738045"/>
              <a:gd name="connsiteX21" fmla="*/ 954789 w 5305112"/>
              <a:gd name="connsiteY21" fmla="*/ 5733094 h 5738045"/>
              <a:gd name="connsiteX22" fmla="*/ 672969 w 5305112"/>
              <a:gd name="connsiteY22" fmla="*/ 5727466 h 5738045"/>
              <a:gd name="connsiteX23" fmla="*/ 1017860 w 5305112"/>
              <a:gd name="connsiteY23" fmla="*/ 5389320 h 5738045"/>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21039"/>
              <a:gd name="connsiteY0" fmla="*/ 5389320 h 5745026"/>
              <a:gd name="connsiteX1" fmla="*/ 850014 w 5321039"/>
              <a:gd name="connsiteY1" fmla="*/ 4404357 h 5745026"/>
              <a:gd name="connsiteX2" fmla="*/ 664276 w 5321039"/>
              <a:gd name="connsiteY2" fmla="*/ 3951919 h 5745026"/>
              <a:gd name="connsiteX3" fmla="*/ 654751 w 5321039"/>
              <a:gd name="connsiteY3" fmla="*/ 3589969 h 5745026"/>
              <a:gd name="connsiteX4" fmla="*/ 730952 w 5321039"/>
              <a:gd name="connsiteY4" fmla="*/ 2823207 h 5745026"/>
              <a:gd name="connsiteX5" fmla="*/ 909982 w 5321039"/>
              <a:gd name="connsiteY5" fmla="*/ 2023545 h 5745026"/>
              <a:gd name="connsiteX6" fmla="*/ 1503834 w 5321039"/>
              <a:gd name="connsiteY6" fmla="*/ 1513590 h 5745026"/>
              <a:gd name="connsiteX7" fmla="*/ 1996413 w 5321039"/>
              <a:gd name="connsiteY7" fmla="*/ 1453679 h 5745026"/>
              <a:gd name="connsiteX8" fmla="*/ 2622683 w 5321039"/>
              <a:gd name="connsiteY8" fmla="*/ 1179549 h 5745026"/>
              <a:gd name="connsiteX9" fmla="*/ 3789338 w 5321039"/>
              <a:gd name="connsiteY9" fmla="*/ 1846230 h 5745026"/>
              <a:gd name="connsiteX10" fmla="*/ 4863419 w 5321039"/>
              <a:gd name="connsiteY10" fmla="*/ 2401318 h 5745026"/>
              <a:gd name="connsiteX11" fmla="*/ 5305112 w 5321039"/>
              <a:gd name="connsiteY11" fmla="*/ 2188489 h 5745026"/>
              <a:gd name="connsiteX12" fmla="*/ 5293427 w 5321039"/>
              <a:gd name="connsiteY12" fmla="*/ 3174125 h 5745026"/>
              <a:gd name="connsiteX13" fmla="*/ 5154882 w 5321039"/>
              <a:gd name="connsiteY13" fmla="*/ 3326733 h 5745026"/>
              <a:gd name="connsiteX14" fmla="*/ 5300353 w 5321039"/>
              <a:gd name="connsiteY14" fmla="*/ 3340587 h 5745026"/>
              <a:gd name="connsiteX15" fmla="*/ 5298189 w 5321039"/>
              <a:gd name="connsiteY15" fmla="*/ 5542594 h 5745026"/>
              <a:gd name="connsiteX16" fmla="*/ 5298189 w 5321039"/>
              <a:gd name="connsiteY16" fmla="*/ 5633082 h 5745026"/>
              <a:gd name="connsiteX17" fmla="*/ 5002914 w 5321039"/>
              <a:gd name="connsiteY17" fmla="*/ 5399719 h 5745026"/>
              <a:gd name="connsiteX18" fmla="*/ 5299228 w 5321039"/>
              <a:gd name="connsiteY18" fmla="*/ 5731361 h 5745026"/>
              <a:gd name="connsiteX19" fmla="*/ 5217226 w 5321039"/>
              <a:gd name="connsiteY19" fmla="*/ 5723568 h 5745026"/>
              <a:gd name="connsiteX20" fmla="*/ 5050539 w 5321039"/>
              <a:gd name="connsiteY20" fmla="*/ 5566408 h 5745026"/>
              <a:gd name="connsiteX21" fmla="*/ 5172785 w 5321039"/>
              <a:gd name="connsiteY21" fmla="*/ 5729413 h 5745026"/>
              <a:gd name="connsiteX22" fmla="*/ 1030989 w 5321039"/>
              <a:gd name="connsiteY22" fmla="*/ 5733094 h 5745026"/>
              <a:gd name="connsiteX23" fmla="*/ 1040514 w 5321039"/>
              <a:gd name="connsiteY23" fmla="*/ 5656894 h 5745026"/>
              <a:gd name="connsiteX24" fmla="*/ 954789 w 5321039"/>
              <a:gd name="connsiteY24" fmla="*/ 5733094 h 5745026"/>
              <a:gd name="connsiteX25" fmla="*/ 672969 w 5321039"/>
              <a:gd name="connsiteY25" fmla="*/ 5727466 h 5745026"/>
              <a:gd name="connsiteX26" fmla="*/ 1017860 w 5321039"/>
              <a:gd name="connsiteY26" fmla="*/ 5389320 h 5745026"/>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0353 w 5324538"/>
              <a:gd name="connsiteY13" fmla="*/ 3340587 h 5733094"/>
              <a:gd name="connsiteX14" fmla="*/ 5302950 w 5324538"/>
              <a:gd name="connsiteY14" fmla="*/ 5390194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2950 w 5324538"/>
              <a:gd name="connsiteY13" fmla="*/ 5390194 h 5733094"/>
              <a:gd name="connsiteX14" fmla="*/ 5055300 w 5324538"/>
              <a:gd name="connsiteY14" fmla="*/ 5313994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48125"/>
              <a:gd name="connsiteY0" fmla="*/ 5389320 h 5733094"/>
              <a:gd name="connsiteX1" fmla="*/ 850014 w 5348125"/>
              <a:gd name="connsiteY1" fmla="*/ 4404357 h 5733094"/>
              <a:gd name="connsiteX2" fmla="*/ 664276 w 5348125"/>
              <a:gd name="connsiteY2" fmla="*/ 3951919 h 5733094"/>
              <a:gd name="connsiteX3" fmla="*/ 654751 w 5348125"/>
              <a:gd name="connsiteY3" fmla="*/ 3589969 h 5733094"/>
              <a:gd name="connsiteX4" fmla="*/ 730952 w 5348125"/>
              <a:gd name="connsiteY4" fmla="*/ 2823207 h 5733094"/>
              <a:gd name="connsiteX5" fmla="*/ 909982 w 5348125"/>
              <a:gd name="connsiteY5" fmla="*/ 2023545 h 5733094"/>
              <a:gd name="connsiteX6" fmla="*/ 1503834 w 5348125"/>
              <a:gd name="connsiteY6" fmla="*/ 1513590 h 5733094"/>
              <a:gd name="connsiteX7" fmla="*/ 1996413 w 5348125"/>
              <a:gd name="connsiteY7" fmla="*/ 1453679 h 5733094"/>
              <a:gd name="connsiteX8" fmla="*/ 2622683 w 5348125"/>
              <a:gd name="connsiteY8" fmla="*/ 1179549 h 5733094"/>
              <a:gd name="connsiteX9" fmla="*/ 3789338 w 5348125"/>
              <a:gd name="connsiteY9" fmla="*/ 1846230 h 5733094"/>
              <a:gd name="connsiteX10" fmla="*/ 4863419 w 5348125"/>
              <a:gd name="connsiteY10" fmla="*/ 2401318 h 5733094"/>
              <a:gd name="connsiteX11" fmla="*/ 5305112 w 5348125"/>
              <a:gd name="connsiteY11" fmla="*/ 2188489 h 5733094"/>
              <a:gd name="connsiteX12" fmla="*/ 5302950 w 5348125"/>
              <a:gd name="connsiteY12" fmla="*/ 5390194 h 5733094"/>
              <a:gd name="connsiteX13" fmla="*/ 5055300 w 5348125"/>
              <a:gd name="connsiteY13" fmla="*/ 5313994 h 5733094"/>
              <a:gd name="connsiteX14" fmla="*/ 5298189 w 5348125"/>
              <a:gd name="connsiteY14" fmla="*/ 5542594 h 5733094"/>
              <a:gd name="connsiteX15" fmla="*/ 5298189 w 5348125"/>
              <a:gd name="connsiteY15" fmla="*/ 5633082 h 5733094"/>
              <a:gd name="connsiteX16" fmla="*/ 5002914 w 5348125"/>
              <a:gd name="connsiteY16" fmla="*/ 5399719 h 5733094"/>
              <a:gd name="connsiteX17" fmla="*/ 5299228 w 5348125"/>
              <a:gd name="connsiteY17" fmla="*/ 5731361 h 5733094"/>
              <a:gd name="connsiteX18" fmla="*/ 5217226 w 5348125"/>
              <a:gd name="connsiteY18" fmla="*/ 5723568 h 5733094"/>
              <a:gd name="connsiteX19" fmla="*/ 5050539 w 5348125"/>
              <a:gd name="connsiteY19" fmla="*/ 5566408 h 5733094"/>
              <a:gd name="connsiteX20" fmla="*/ 5172785 w 5348125"/>
              <a:gd name="connsiteY20" fmla="*/ 5729413 h 5733094"/>
              <a:gd name="connsiteX21" fmla="*/ 1030989 w 5348125"/>
              <a:gd name="connsiteY21" fmla="*/ 5733094 h 5733094"/>
              <a:gd name="connsiteX22" fmla="*/ 1040514 w 5348125"/>
              <a:gd name="connsiteY22" fmla="*/ 5656894 h 5733094"/>
              <a:gd name="connsiteX23" fmla="*/ 954789 w 5348125"/>
              <a:gd name="connsiteY23" fmla="*/ 5733094 h 5733094"/>
              <a:gd name="connsiteX24" fmla="*/ 672969 w 5348125"/>
              <a:gd name="connsiteY24" fmla="*/ 5727466 h 5733094"/>
              <a:gd name="connsiteX25" fmla="*/ 1017860 w 5348125"/>
              <a:gd name="connsiteY25"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302950 w 5324538"/>
              <a:gd name="connsiteY12" fmla="*/ 5390194 h 5733094"/>
              <a:gd name="connsiteX13" fmla="*/ 5055300 w 5324538"/>
              <a:gd name="connsiteY13" fmla="*/ 5313994 h 5733094"/>
              <a:gd name="connsiteX14" fmla="*/ 5298189 w 5324538"/>
              <a:gd name="connsiteY14" fmla="*/ 5542594 h 5733094"/>
              <a:gd name="connsiteX15" fmla="*/ 5298189 w 5324538"/>
              <a:gd name="connsiteY15" fmla="*/ 5633082 h 5733094"/>
              <a:gd name="connsiteX16" fmla="*/ 5002914 w 5324538"/>
              <a:gd name="connsiteY16" fmla="*/ 5399719 h 5733094"/>
              <a:gd name="connsiteX17" fmla="*/ 5299228 w 5324538"/>
              <a:gd name="connsiteY17" fmla="*/ 5731361 h 5733094"/>
              <a:gd name="connsiteX18" fmla="*/ 5217226 w 5324538"/>
              <a:gd name="connsiteY18" fmla="*/ 5723568 h 5733094"/>
              <a:gd name="connsiteX19" fmla="*/ 5050539 w 5324538"/>
              <a:gd name="connsiteY19" fmla="*/ 5566408 h 5733094"/>
              <a:gd name="connsiteX20" fmla="*/ 5172785 w 5324538"/>
              <a:gd name="connsiteY20" fmla="*/ 5729413 h 5733094"/>
              <a:gd name="connsiteX21" fmla="*/ 1030989 w 5324538"/>
              <a:gd name="connsiteY21" fmla="*/ 5733094 h 5733094"/>
              <a:gd name="connsiteX22" fmla="*/ 1040514 w 5324538"/>
              <a:gd name="connsiteY22" fmla="*/ 5656894 h 5733094"/>
              <a:gd name="connsiteX23" fmla="*/ 954789 w 5324538"/>
              <a:gd name="connsiteY23" fmla="*/ 5733094 h 5733094"/>
              <a:gd name="connsiteX24" fmla="*/ 672969 w 5324538"/>
              <a:gd name="connsiteY24" fmla="*/ 5727466 h 5733094"/>
              <a:gd name="connsiteX25" fmla="*/ 1017860 w 5324538"/>
              <a:gd name="connsiteY25" fmla="*/ 5389320 h 5733094"/>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863419 w 5324538"/>
              <a:gd name="connsiteY10" fmla="*/ 2715706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49144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0350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06511"/>
              <a:gd name="connsiteY0" fmla="*/ 5703708 h 6047482"/>
              <a:gd name="connsiteX1" fmla="*/ 850014 w 5306511"/>
              <a:gd name="connsiteY1" fmla="*/ 4718745 h 6047482"/>
              <a:gd name="connsiteX2" fmla="*/ 664276 w 5306511"/>
              <a:gd name="connsiteY2" fmla="*/ 4266307 h 6047482"/>
              <a:gd name="connsiteX3" fmla="*/ 654751 w 5306511"/>
              <a:gd name="connsiteY3" fmla="*/ 3904357 h 6047482"/>
              <a:gd name="connsiteX4" fmla="*/ 730952 w 5306511"/>
              <a:gd name="connsiteY4" fmla="*/ 3137595 h 6047482"/>
              <a:gd name="connsiteX5" fmla="*/ 909982 w 5306511"/>
              <a:gd name="connsiteY5" fmla="*/ 2337933 h 6047482"/>
              <a:gd name="connsiteX6" fmla="*/ 1503834 w 5306511"/>
              <a:gd name="connsiteY6" fmla="*/ 1827978 h 6047482"/>
              <a:gd name="connsiteX7" fmla="*/ 1996413 w 5306511"/>
              <a:gd name="connsiteY7" fmla="*/ 1768067 h 6047482"/>
              <a:gd name="connsiteX8" fmla="*/ 2622683 w 5306511"/>
              <a:gd name="connsiteY8" fmla="*/ 1493937 h 6047482"/>
              <a:gd name="connsiteX9" fmla="*/ 3741713 w 5306511"/>
              <a:gd name="connsiteY9" fmla="*/ 1446243 h 6047482"/>
              <a:gd name="connsiteX10" fmla="*/ 4953907 w 5306511"/>
              <a:gd name="connsiteY10" fmla="*/ 1563181 h 6047482"/>
              <a:gd name="connsiteX11" fmla="*/ 5300350 w 5306511"/>
              <a:gd name="connsiteY11" fmla="*/ 1336065 h 6047482"/>
              <a:gd name="connsiteX12" fmla="*/ 5302950 w 5306511"/>
              <a:gd name="connsiteY12" fmla="*/ 5704582 h 6047482"/>
              <a:gd name="connsiteX13" fmla="*/ 5055300 w 5306511"/>
              <a:gd name="connsiteY13" fmla="*/ 5628382 h 6047482"/>
              <a:gd name="connsiteX14" fmla="*/ 5298189 w 5306511"/>
              <a:gd name="connsiteY14" fmla="*/ 5856982 h 6047482"/>
              <a:gd name="connsiteX15" fmla="*/ 5298189 w 5306511"/>
              <a:gd name="connsiteY15" fmla="*/ 5947470 h 6047482"/>
              <a:gd name="connsiteX16" fmla="*/ 5002914 w 5306511"/>
              <a:gd name="connsiteY16" fmla="*/ 5714107 h 6047482"/>
              <a:gd name="connsiteX17" fmla="*/ 5299228 w 5306511"/>
              <a:gd name="connsiteY17" fmla="*/ 6045749 h 6047482"/>
              <a:gd name="connsiteX18" fmla="*/ 5217226 w 5306511"/>
              <a:gd name="connsiteY18" fmla="*/ 6037956 h 6047482"/>
              <a:gd name="connsiteX19" fmla="*/ 5050539 w 5306511"/>
              <a:gd name="connsiteY19" fmla="*/ 5880796 h 6047482"/>
              <a:gd name="connsiteX20" fmla="*/ 5172785 w 5306511"/>
              <a:gd name="connsiteY20" fmla="*/ 6043801 h 6047482"/>
              <a:gd name="connsiteX21" fmla="*/ 1030989 w 5306511"/>
              <a:gd name="connsiteY21" fmla="*/ 6047482 h 6047482"/>
              <a:gd name="connsiteX22" fmla="*/ 1040514 w 5306511"/>
              <a:gd name="connsiteY22" fmla="*/ 5971282 h 6047482"/>
              <a:gd name="connsiteX23" fmla="*/ 954789 w 5306511"/>
              <a:gd name="connsiteY23" fmla="*/ 6047482 h 6047482"/>
              <a:gd name="connsiteX24" fmla="*/ 672969 w 5306511"/>
              <a:gd name="connsiteY24" fmla="*/ 6041854 h 6047482"/>
              <a:gd name="connsiteX25" fmla="*/ 1017860 w 5306511"/>
              <a:gd name="connsiteY25" fmla="*/ 5703708 h 6047482"/>
              <a:gd name="connsiteX0" fmla="*/ 1017860 w 5303401"/>
              <a:gd name="connsiteY0" fmla="*/ 5703708 h 6047482"/>
              <a:gd name="connsiteX1" fmla="*/ 850014 w 5303401"/>
              <a:gd name="connsiteY1" fmla="*/ 4718745 h 6047482"/>
              <a:gd name="connsiteX2" fmla="*/ 664276 w 5303401"/>
              <a:gd name="connsiteY2" fmla="*/ 4266307 h 6047482"/>
              <a:gd name="connsiteX3" fmla="*/ 654751 w 5303401"/>
              <a:gd name="connsiteY3" fmla="*/ 3904357 h 6047482"/>
              <a:gd name="connsiteX4" fmla="*/ 730952 w 5303401"/>
              <a:gd name="connsiteY4" fmla="*/ 3137595 h 6047482"/>
              <a:gd name="connsiteX5" fmla="*/ 909982 w 5303401"/>
              <a:gd name="connsiteY5" fmla="*/ 2337933 h 6047482"/>
              <a:gd name="connsiteX6" fmla="*/ 1503834 w 5303401"/>
              <a:gd name="connsiteY6" fmla="*/ 1827978 h 6047482"/>
              <a:gd name="connsiteX7" fmla="*/ 1996413 w 5303401"/>
              <a:gd name="connsiteY7" fmla="*/ 1768067 h 6047482"/>
              <a:gd name="connsiteX8" fmla="*/ 2622683 w 5303401"/>
              <a:gd name="connsiteY8" fmla="*/ 1493937 h 6047482"/>
              <a:gd name="connsiteX9" fmla="*/ 3741713 w 5303401"/>
              <a:gd name="connsiteY9" fmla="*/ 1446243 h 6047482"/>
              <a:gd name="connsiteX10" fmla="*/ 4953907 w 5303401"/>
              <a:gd name="connsiteY10" fmla="*/ 1563181 h 6047482"/>
              <a:gd name="connsiteX11" fmla="*/ 5300350 w 5303401"/>
              <a:gd name="connsiteY11" fmla="*/ 1336065 h 6047482"/>
              <a:gd name="connsiteX12" fmla="*/ 5302950 w 5303401"/>
              <a:gd name="connsiteY12" fmla="*/ 5704582 h 6047482"/>
              <a:gd name="connsiteX13" fmla="*/ 5055300 w 5303401"/>
              <a:gd name="connsiteY13" fmla="*/ 5628382 h 6047482"/>
              <a:gd name="connsiteX14" fmla="*/ 5298189 w 5303401"/>
              <a:gd name="connsiteY14" fmla="*/ 5856982 h 6047482"/>
              <a:gd name="connsiteX15" fmla="*/ 5298189 w 5303401"/>
              <a:gd name="connsiteY15" fmla="*/ 5947470 h 6047482"/>
              <a:gd name="connsiteX16" fmla="*/ 5002914 w 5303401"/>
              <a:gd name="connsiteY16" fmla="*/ 5714107 h 6047482"/>
              <a:gd name="connsiteX17" fmla="*/ 5299228 w 5303401"/>
              <a:gd name="connsiteY17" fmla="*/ 6045749 h 6047482"/>
              <a:gd name="connsiteX18" fmla="*/ 5217226 w 5303401"/>
              <a:gd name="connsiteY18" fmla="*/ 6037956 h 6047482"/>
              <a:gd name="connsiteX19" fmla="*/ 5050539 w 5303401"/>
              <a:gd name="connsiteY19" fmla="*/ 5880796 h 6047482"/>
              <a:gd name="connsiteX20" fmla="*/ 5172785 w 5303401"/>
              <a:gd name="connsiteY20" fmla="*/ 6043801 h 6047482"/>
              <a:gd name="connsiteX21" fmla="*/ 1030989 w 5303401"/>
              <a:gd name="connsiteY21" fmla="*/ 6047482 h 6047482"/>
              <a:gd name="connsiteX22" fmla="*/ 1040514 w 5303401"/>
              <a:gd name="connsiteY22" fmla="*/ 5971282 h 6047482"/>
              <a:gd name="connsiteX23" fmla="*/ 954789 w 5303401"/>
              <a:gd name="connsiteY23" fmla="*/ 6047482 h 6047482"/>
              <a:gd name="connsiteX24" fmla="*/ 672969 w 5303401"/>
              <a:gd name="connsiteY24" fmla="*/ 6041854 h 6047482"/>
              <a:gd name="connsiteX25" fmla="*/ 1017860 w 5303401"/>
              <a:gd name="connsiteY25" fmla="*/ 5703708 h 6047482"/>
              <a:gd name="connsiteX0" fmla="*/ 1017860 w 5307895"/>
              <a:gd name="connsiteY0" fmla="*/ 5703708 h 6047482"/>
              <a:gd name="connsiteX1" fmla="*/ 850014 w 5307895"/>
              <a:gd name="connsiteY1" fmla="*/ 4718745 h 6047482"/>
              <a:gd name="connsiteX2" fmla="*/ 664276 w 5307895"/>
              <a:gd name="connsiteY2" fmla="*/ 4266307 h 6047482"/>
              <a:gd name="connsiteX3" fmla="*/ 654751 w 5307895"/>
              <a:gd name="connsiteY3" fmla="*/ 3904357 h 6047482"/>
              <a:gd name="connsiteX4" fmla="*/ 730952 w 5307895"/>
              <a:gd name="connsiteY4" fmla="*/ 3137595 h 6047482"/>
              <a:gd name="connsiteX5" fmla="*/ 909982 w 5307895"/>
              <a:gd name="connsiteY5" fmla="*/ 2337933 h 6047482"/>
              <a:gd name="connsiteX6" fmla="*/ 1503834 w 5307895"/>
              <a:gd name="connsiteY6" fmla="*/ 1827978 h 6047482"/>
              <a:gd name="connsiteX7" fmla="*/ 1996413 w 5307895"/>
              <a:gd name="connsiteY7" fmla="*/ 1768067 h 6047482"/>
              <a:gd name="connsiteX8" fmla="*/ 2622683 w 5307895"/>
              <a:gd name="connsiteY8" fmla="*/ 1493937 h 6047482"/>
              <a:gd name="connsiteX9" fmla="*/ 3741713 w 5307895"/>
              <a:gd name="connsiteY9" fmla="*/ 1446243 h 6047482"/>
              <a:gd name="connsiteX10" fmla="*/ 4953907 w 5307895"/>
              <a:gd name="connsiteY10" fmla="*/ 1563181 h 6047482"/>
              <a:gd name="connsiteX11" fmla="*/ 5300350 w 5307895"/>
              <a:gd name="connsiteY11" fmla="*/ 1336065 h 6047482"/>
              <a:gd name="connsiteX12" fmla="*/ 5302950 w 5307895"/>
              <a:gd name="connsiteY12" fmla="*/ 5704582 h 6047482"/>
              <a:gd name="connsiteX13" fmla="*/ 5055300 w 5307895"/>
              <a:gd name="connsiteY13" fmla="*/ 5628382 h 6047482"/>
              <a:gd name="connsiteX14" fmla="*/ 5298189 w 5307895"/>
              <a:gd name="connsiteY14" fmla="*/ 5856982 h 6047482"/>
              <a:gd name="connsiteX15" fmla="*/ 5298189 w 5307895"/>
              <a:gd name="connsiteY15" fmla="*/ 5947470 h 6047482"/>
              <a:gd name="connsiteX16" fmla="*/ 5002914 w 5307895"/>
              <a:gd name="connsiteY16" fmla="*/ 5714107 h 6047482"/>
              <a:gd name="connsiteX17" fmla="*/ 5307179 w 5307895"/>
              <a:gd name="connsiteY17" fmla="*/ 6041774 h 6047482"/>
              <a:gd name="connsiteX18" fmla="*/ 5217226 w 5307895"/>
              <a:gd name="connsiteY18" fmla="*/ 6037956 h 6047482"/>
              <a:gd name="connsiteX19" fmla="*/ 5050539 w 5307895"/>
              <a:gd name="connsiteY19" fmla="*/ 5880796 h 6047482"/>
              <a:gd name="connsiteX20" fmla="*/ 5172785 w 5307895"/>
              <a:gd name="connsiteY20" fmla="*/ 6043801 h 6047482"/>
              <a:gd name="connsiteX21" fmla="*/ 1030989 w 5307895"/>
              <a:gd name="connsiteY21" fmla="*/ 6047482 h 6047482"/>
              <a:gd name="connsiteX22" fmla="*/ 1040514 w 5307895"/>
              <a:gd name="connsiteY22" fmla="*/ 5971282 h 6047482"/>
              <a:gd name="connsiteX23" fmla="*/ 954789 w 5307895"/>
              <a:gd name="connsiteY23" fmla="*/ 6047482 h 6047482"/>
              <a:gd name="connsiteX24" fmla="*/ 672969 w 5307895"/>
              <a:gd name="connsiteY24" fmla="*/ 6041854 h 6047482"/>
              <a:gd name="connsiteX25" fmla="*/ 1017860 w 5307895"/>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17226 w 5307179"/>
              <a:gd name="connsiteY18" fmla="*/ 6037956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41618 w 5330937"/>
              <a:gd name="connsiteY0" fmla="*/ 5703708 h 6047482"/>
              <a:gd name="connsiteX1" fmla="*/ 873772 w 5330937"/>
              <a:gd name="connsiteY1" fmla="*/ 4718745 h 6047482"/>
              <a:gd name="connsiteX2" fmla="*/ 688034 w 5330937"/>
              <a:gd name="connsiteY2" fmla="*/ 4266307 h 6047482"/>
              <a:gd name="connsiteX3" fmla="*/ 678509 w 5330937"/>
              <a:gd name="connsiteY3" fmla="*/ 3904357 h 6047482"/>
              <a:gd name="connsiteX4" fmla="*/ 754710 w 5330937"/>
              <a:gd name="connsiteY4" fmla="*/ 3137595 h 6047482"/>
              <a:gd name="connsiteX5" fmla="*/ 933740 w 5330937"/>
              <a:gd name="connsiteY5" fmla="*/ 2337933 h 6047482"/>
              <a:gd name="connsiteX6" fmla="*/ 1527592 w 5330937"/>
              <a:gd name="connsiteY6" fmla="*/ 1827978 h 6047482"/>
              <a:gd name="connsiteX7" fmla="*/ 2020171 w 5330937"/>
              <a:gd name="connsiteY7" fmla="*/ 1768067 h 6047482"/>
              <a:gd name="connsiteX8" fmla="*/ 2646441 w 5330937"/>
              <a:gd name="connsiteY8" fmla="*/ 1493937 h 6047482"/>
              <a:gd name="connsiteX9" fmla="*/ 3765471 w 5330937"/>
              <a:gd name="connsiteY9" fmla="*/ 1446243 h 6047482"/>
              <a:gd name="connsiteX10" fmla="*/ 4977665 w 5330937"/>
              <a:gd name="connsiteY10" fmla="*/ 1563181 h 6047482"/>
              <a:gd name="connsiteX11" fmla="*/ 5324108 w 5330937"/>
              <a:gd name="connsiteY11" fmla="*/ 1336065 h 6047482"/>
              <a:gd name="connsiteX12" fmla="*/ 5326708 w 5330937"/>
              <a:gd name="connsiteY12" fmla="*/ 5704582 h 6047482"/>
              <a:gd name="connsiteX13" fmla="*/ 5079058 w 5330937"/>
              <a:gd name="connsiteY13" fmla="*/ 5628382 h 6047482"/>
              <a:gd name="connsiteX14" fmla="*/ 5321947 w 5330937"/>
              <a:gd name="connsiteY14" fmla="*/ 5856982 h 6047482"/>
              <a:gd name="connsiteX15" fmla="*/ 5321947 w 5330937"/>
              <a:gd name="connsiteY15" fmla="*/ 5947470 h 6047482"/>
              <a:gd name="connsiteX16" fmla="*/ 5026672 w 5330937"/>
              <a:gd name="connsiteY16" fmla="*/ 5714107 h 6047482"/>
              <a:gd name="connsiteX17" fmla="*/ 5330937 w 5330937"/>
              <a:gd name="connsiteY17" fmla="*/ 6041774 h 6047482"/>
              <a:gd name="connsiteX18" fmla="*/ 5248935 w 5330937"/>
              <a:gd name="connsiteY18" fmla="*/ 6041932 h 6047482"/>
              <a:gd name="connsiteX19" fmla="*/ 5074297 w 5330937"/>
              <a:gd name="connsiteY19" fmla="*/ 5880796 h 6047482"/>
              <a:gd name="connsiteX20" fmla="*/ 5196543 w 5330937"/>
              <a:gd name="connsiteY20" fmla="*/ 6043801 h 6047482"/>
              <a:gd name="connsiteX21" fmla="*/ 1054747 w 5330937"/>
              <a:gd name="connsiteY21" fmla="*/ 6047482 h 6047482"/>
              <a:gd name="connsiteX22" fmla="*/ 1064272 w 5330937"/>
              <a:gd name="connsiteY22" fmla="*/ 5971282 h 6047482"/>
              <a:gd name="connsiteX23" fmla="*/ 978547 w 5330937"/>
              <a:gd name="connsiteY23" fmla="*/ 6047482 h 6047482"/>
              <a:gd name="connsiteX24" fmla="*/ 696727 w 5330937"/>
              <a:gd name="connsiteY24" fmla="*/ 6041854 h 6047482"/>
              <a:gd name="connsiteX25" fmla="*/ 1041618 w 5330937"/>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529749 h 5873523"/>
              <a:gd name="connsiteX1" fmla="*/ 890091 w 5347256"/>
              <a:gd name="connsiteY1" fmla="*/ 4544786 h 5873523"/>
              <a:gd name="connsiteX2" fmla="*/ 704353 w 5347256"/>
              <a:gd name="connsiteY2" fmla="*/ 4092348 h 5873523"/>
              <a:gd name="connsiteX3" fmla="*/ 694828 w 5347256"/>
              <a:gd name="connsiteY3" fmla="*/ 3730398 h 5873523"/>
              <a:gd name="connsiteX4" fmla="*/ 771029 w 5347256"/>
              <a:gd name="connsiteY4" fmla="*/ 2963636 h 5873523"/>
              <a:gd name="connsiteX5" fmla="*/ 950059 w 5347256"/>
              <a:gd name="connsiteY5" fmla="*/ 2163974 h 5873523"/>
              <a:gd name="connsiteX6" fmla="*/ 1543911 w 5347256"/>
              <a:gd name="connsiteY6" fmla="*/ 1654019 h 5873523"/>
              <a:gd name="connsiteX7" fmla="*/ 2036490 w 5347256"/>
              <a:gd name="connsiteY7" fmla="*/ 1594108 h 5873523"/>
              <a:gd name="connsiteX8" fmla="*/ 2662760 w 5347256"/>
              <a:gd name="connsiteY8" fmla="*/ 1319978 h 5873523"/>
              <a:gd name="connsiteX9" fmla="*/ 3781790 w 5347256"/>
              <a:gd name="connsiteY9" fmla="*/ 1272284 h 5873523"/>
              <a:gd name="connsiteX10" fmla="*/ 4993984 w 5347256"/>
              <a:gd name="connsiteY10" fmla="*/ 1389222 h 5873523"/>
              <a:gd name="connsiteX11" fmla="*/ 5340427 w 5347256"/>
              <a:gd name="connsiteY11" fmla="*/ 1162106 h 5873523"/>
              <a:gd name="connsiteX12" fmla="*/ 5343027 w 5347256"/>
              <a:gd name="connsiteY12" fmla="*/ 5530623 h 5873523"/>
              <a:gd name="connsiteX13" fmla="*/ 5095377 w 5347256"/>
              <a:gd name="connsiteY13" fmla="*/ 5454423 h 5873523"/>
              <a:gd name="connsiteX14" fmla="*/ 5338266 w 5347256"/>
              <a:gd name="connsiteY14" fmla="*/ 5683023 h 5873523"/>
              <a:gd name="connsiteX15" fmla="*/ 5338266 w 5347256"/>
              <a:gd name="connsiteY15" fmla="*/ 5773511 h 5873523"/>
              <a:gd name="connsiteX16" fmla="*/ 5042991 w 5347256"/>
              <a:gd name="connsiteY16" fmla="*/ 5540148 h 5873523"/>
              <a:gd name="connsiteX17" fmla="*/ 5347256 w 5347256"/>
              <a:gd name="connsiteY17" fmla="*/ 5867815 h 5873523"/>
              <a:gd name="connsiteX18" fmla="*/ 5265254 w 5347256"/>
              <a:gd name="connsiteY18" fmla="*/ 5867973 h 5873523"/>
              <a:gd name="connsiteX19" fmla="*/ 5090616 w 5347256"/>
              <a:gd name="connsiteY19" fmla="*/ 5706837 h 5873523"/>
              <a:gd name="connsiteX20" fmla="*/ 5212862 w 5347256"/>
              <a:gd name="connsiteY20" fmla="*/ 5869842 h 5873523"/>
              <a:gd name="connsiteX21" fmla="*/ 1071066 w 5347256"/>
              <a:gd name="connsiteY21" fmla="*/ 5873523 h 5873523"/>
              <a:gd name="connsiteX22" fmla="*/ 1080591 w 5347256"/>
              <a:gd name="connsiteY22" fmla="*/ 5797323 h 5873523"/>
              <a:gd name="connsiteX23" fmla="*/ 994866 w 5347256"/>
              <a:gd name="connsiteY23" fmla="*/ 5873523 h 5873523"/>
              <a:gd name="connsiteX24" fmla="*/ 713046 w 5347256"/>
              <a:gd name="connsiteY24" fmla="*/ 5867895 h 5873523"/>
              <a:gd name="connsiteX25" fmla="*/ 1057937 w 5347256"/>
              <a:gd name="connsiteY25" fmla="*/ 5529749 h 5873523"/>
              <a:gd name="connsiteX0" fmla="*/ 1057937 w 5347256"/>
              <a:gd name="connsiteY0" fmla="*/ 5520973 h 5864747"/>
              <a:gd name="connsiteX1" fmla="*/ 890091 w 5347256"/>
              <a:gd name="connsiteY1" fmla="*/ 4536010 h 5864747"/>
              <a:gd name="connsiteX2" fmla="*/ 704353 w 5347256"/>
              <a:gd name="connsiteY2" fmla="*/ 4083572 h 5864747"/>
              <a:gd name="connsiteX3" fmla="*/ 694828 w 5347256"/>
              <a:gd name="connsiteY3" fmla="*/ 3721622 h 5864747"/>
              <a:gd name="connsiteX4" fmla="*/ 771029 w 5347256"/>
              <a:gd name="connsiteY4" fmla="*/ 2954860 h 5864747"/>
              <a:gd name="connsiteX5" fmla="*/ 950059 w 5347256"/>
              <a:gd name="connsiteY5" fmla="*/ 2155198 h 5864747"/>
              <a:gd name="connsiteX6" fmla="*/ 1543911 w 5347256"/>
              <a:gd name="connsiteY6" fmla="*/ 1645243 h 5864747"/>
              <a:gd name="connsiteX7" fmla="*/ 2036490 w 5347256"/>
              <a:gd name="connsiteY7" fmla="*/ 1585332 h 5864747"/>
              <a:gd name="connsiteX8" fmla="*/ 2662760 w 5347256"/>
              <a:gd name="connsiteY8" fmla="*/ 1311202 h 5864747"/>
              <a:gd name="connsiteX9" fmla="*/ 3789742 w 5347256"/>
              <a:gd name="connsiteY9" fmla="*/ 1279411 h 5864747"/>
              <a:gd name="connsiteX10" fmla="*/ 4993984 w 5347256"/>
              <a:gd name="connsiteY10" fmla="*/ 1380446 h 5864747"/>
              <a:gd name="connsiteX11" fmla="*/ 5340427 w 5347256"/>
              <a:gd name="connsiteY11" fmla="*/ 1153330 h 5864747"/>
              <a:gd name="connsiteX12" fmla="*/ 5343027 w 5347256"/>
              <a:gd name="connsiteY12" fmla="*/ 5521847 h 5864747"/>
              <a:gd name="connsiteX13" fmla="*/ 5095377 w 5347256"/>
              <a:gd name="connsiteY13" fmla="*/ 5445647 h 5864747"/>
              <a:gd name="connsiteX14" fmla="*/ 5338266 w 5347256"/>
              <a:gd name="connsiteY14" fmla="*/ 5674247 h 5864747"/>
              <a:gd name="connsiteX15" fmla="*/ 5338266 w 5347256"/>
              <a:gd name="connsiteY15" fmla="*/ 5764735 h 5864747"/>
              <a:gd name="connsiteX16" fmla="*/ 5042991 w 5347256"/>
              <a:gd name="connsiteY16" fmla="*/ 5531372 h 5864747"/>
              <a:gd name="connsiteX17" fmla="*/ 5347256 w 5347256"/>
              <a:gd name="connsiteY17" fmla="*/ 5859039 h 5864747"/>
              <a:gd name="connsiteX18" fmla="*/ 5265254 w 5347256"/>
              <a:gd name="connsiteY18" fmla="*/ 5859197 h 5864747"/>
              <a:gd name="connsiteX19" fmla="*/ 5090616 w 5347256"/>
              <a:gd name="connsiteY19" fmla="*/ 5698061 h 5864747"/>
              <a:gd name="connsiteX20" fmla="*/ 5212862 w 5347256"/>
              <a:gd name="connsiteY20" fmla="*/ 5861066 h 5864747"/>
              <a:gd name="connsiteX21" fmla="*/ 1071066 w 5347256"/>
              <a:gd name="connsiteY21" fmla="*/ 5864747 h 5864747"/>
              <a:gd name="connsiteX22" fmla="*/ 1080591 w 5347256"/>
              <a:gd name="connsiteY22" fmla="*/ 5788547 h 5864747"/>
              <a:gd name="connsiteX23" fmla="*/ 994866 w 5347256"/>
              <a:gd name="connsiteY23" fmla="*/ 5864747 h 5864747"/>
              <a:gd name="connsiteX24" fmla="*/ 713046 w 5347256"/>
              <a:gd name="connsiteY24" fmla="*/ 5859119 h 5864747"/>
              <a:gd name="connsiteX25" fmla="*/ 1057937 w 5347256"/>
              <a:gd name="connsiteY25" fmla="*/ 5520973 h 5864747"/>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136399 h 5480173"/>
              <a:gd name="connsiteX1" fmla="*/ 890091 w 5347256"/>
              <a:gd name="connsiteY1" fmla="*/ 4151436 h 5480173"/>
              <a:gd name="connsiteX2" fmla="*/ 704353 w 5347256"/>
              <a:gd name="connsiteY2" fmla="*/ 3698998 h 5480173"/>
              <a:gd name="connsiteX3" fmla="*/ 694828 w 5347256"/>
              <a:gd name="connsiteY3" fmla="*/ 3337048 h 5480173"/>
              <a:gd name="connsiteX4" fmla="*/ 771029 w 5347256"/>
              <a:gd name="connsiteY4" fmla="*/ 2570286 h 5480173"/>
              <a:gd name="connsiteX5" fmla="*/ 950059 w 5347256"/>
              <a:gd name="connsiteY5" fmla="*/ 1770624 h 5480173"/>
              <a:gd name="connsiteX6" fmla="*/ 1543911 w 5347256"/>
              <a:gd name="connsiteY6" fmla="*/ 1260669 h 5480173"/>
              <a:gd name="connsiteX7" fmla="*/ 2036490 w 5347256"/>
              <a:gd name="connsiteY7" fmla="*/ 1200758 h 5480173"/>
              <a:gd name="connsiteX8" fmla="*/ 2662760 w 5347256"/>
              <a:gd name="connsiteY8" fmla="*/ 926628 h 5480173"/>
              <a:gd name="connsiteX9" fmla="*/ 3785767 w 5347256"/>
              <a:gd name="connsiteY9" fmla="*/ 874959 h 5480173"/>
              <a:gd name="connsiteX10" fmla="*/ 4993984 w 5347256"/>
              <a:gd name="connsiteY10" fmla="*/ 995872 h 5480173"/>
              <a:gd name="connsiteX11" fmla="*/ 5340427 w 5347256"/>
              <a:gd name="connsiteY11" fmla="*/ 768756 h 5480173"/>
              <a:gd name="connsiteX12" fmla="*/ 5343027 w 5347256"/>
              <a:gd name="connsiteY12" fmla="*/ 5137273 h 5480173"/>
              <a:gd name="connsiteX13" fmla="*/ 5095377 w 5347256"/>
              <a:gd name="connsiteY13" fmla="*/ 5061073 h 5480173"/>
              <a:gd name="connsiteX14" fmla="*/ 5338266 w 5347256"/>
              <a:gd name="connsiteY14" fmla="*/ 5289673 h 5480173"/>
              <a:gd name="connsiteX15" fmla="*/ 5338266 w 5347256"/>
              <a:gd name="connsiteY15" fmla="*/ 5380161 h 5480173"/>
              <a:gd name="connsiteX16" fmla="*/ 5042991 w 5347256"/>
              <a:gd name="connsiteY16" fmla="*/ 5146798 h 5480173"/>
              <a:gd name="connsiteX17" fmla="*/ 5347256 w 5347256"/>
              <a:gd name="connsiteY17" fmla="*/ 5474465 h 5480173"/>
              <a:gd name="connsiteX18" fmla="*/ 5265254 w 5347256"/>
              <a:gd name="connsiteY18" fmla="*/ 5474623 h 5480173"/>
              <a:gd name="connsiteX19" fmla="*/ 5090616 w 5347256"/>
              <a:gd name="connsiteY19" fmla="*/ 5313487 h 5480173"/>
              <a:gd name="connsiteX20" fmla="*/ 5212862 w 5347256"/>
              <a:gd name="connsiteY20" fmla="*/ 5476492 h 5480173"/>
              <a:gd name="connsiteX21" fmla="*/ 1071066 w 5347256"/>
              <a:gd name="connsiteY21" fmla="*/ 5480173 h 5480173"/>
              <a:gd name="connsiteX22" fmla="*/ 1080591 w 5347256"/>
              <a:gd name="connsiteY22" fmla="*/ 5403973 h 5480173"/>
              <a:gd name="connsiteX23" fmla="*/ 994866 w 5347256"/>
              <a:gd name="connsiteY23" fmla="*/ 5480173 h 5480173"/>
              <a:gd name="connsiteX24" fmla="*/ 713046 w 5347256"/>
              <a:gd name="connsiteY24" fmla="*/ 5474545 h 5480173"/>
              <a:gd name="connsiteX25" fmla="*/ 1057937 w 5347256"/>
              <a:gd name="connsiteY25" fmla="*/ 5136399 h 5480173"/>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795 h 5350569"/>
              <a:gd name="connsiteX1" fmla="*/ 890091 w 5347256"/>
              <a:gd name="connsiteY1" fmla="*/ 4021832 h 5350569"/>
              <a:gd name="connsiteX2" fmla="*/ 704353 w 5347256"/>
              <a:gd name="connsiteY2" fmla="*/ 3569394 h 5350569"/>
              <a:gd name="connsiteX3" fmla="*/ 694828 w 5347256"/>
              <a:gd name="connsiteY3" fmla="*/ 3207444 h 5350569"/>
              <a:gd name="connsiteX4" fmla="*/ 771029 w 5347256"/>
              <a:gd name="connsiteY4" fmla="*/ 2440682 h 5350569"/>
              <a:gd name="connsiteX5" fmla="*/ 950059 w 5347256"/>
              <a:gd name="connsiteY5" fmla="*/ 1641020 h 5350569"/>
              <a:gd name="connsiteX6" fmla="*/ 1543911 w 5347256"/>
              <a:gd name="connsiteY6" fmla="*/ 1131065 h 5350569"/>
              <a:gd name="connsiteX7" fmla="*/ 2036490 w 5347256"/>
              <a:gd name="connsiteY7" fmla="*/ 1071154 h 5350569"/>
              <a:gd name="connsiteX8" fmla="*/ 2662760 w 5347256"/>
              <a:gd name="connsiteY8" fmla="*/ 797024 h 5350569"/>
              <a:gd name="connsiteX9" fmla="*/ 3785767 w 5347256"/>
              <a:gd name="connsiteY9" fmla="*/ 745355 h 5350569"/>
              <a:gd name="connsiteX10" fmla="*/ 4993984 w 5347256"/>
              <a:gd name="connsiteY10" fmla="*/ 866268 h 5350569"/>
              <a:gd name="connsiteX11" fmla="*/ 5340427 w 5347256"/>
              <a:gd name="connsiteY11" fmla="*/ 639152 h 5350569"/>
              <a:gd name="connsiteX12" fmla="*/ 5343027 w 5347256"/>
              <a:gd name="connsiteY12" fmla="*/ 5007669 h 5350569"/>
              <a:gd name="connsiteX13" fmla="*/ 5095377 w 5347256"/>
              <a:gd name="connsiteY13" fmla="*/ 4931469 h 5350569"/>
              <a:gd name="connsiteX14" fmla="*/ 5338266 w 5347256"/>
              <a:gd name="connsiteY14" fmla="*/ 5160069 h 5350569"/>
              <a:gd name="connsiteX15" fmla="*/ 5338266 w 5347256"/>
              <a:gd name="connsiteY15" fmla="*/ 5250557 h 5350569"/>
              <a:gd name="connsiteX16" fmla="*/ 5042991 w 5347256"/>
              <a:gd name="connsiteY16" fmla="*/ 5017194 h 5350569"/>
              <a:gd name="connsiteX17" fmla="*/ 5347256 w 5347256"/>
              <a:gd name="connsiteY17" fmla="*/ 5344861 h 5350569"/>
              <a:gd name="connsiteX18" fmla="*/ 5265254 w 5347256"/>
              <a:gd name="connsiteY18" fmla="*/ 5345019 h 5350569"/>
              <a:gd name="connsiteX19" fmla="*/ 5090616 w 5347256"/>
              <a:gd name="connsiteY19" fmla="*/ 5183883 h 5350569"/>
              <a:gd name="connsiteX20" fmla="*/ 5212862 w 5347256"/>
              <a:gd name="connsiteY20" fmla="*/ 5346888 h 5350569"/>
              <a:gd name="connsiteX21" fmla="*/ 1071066 w 5347256"/>
              <a:gd name="connsiteY21" fmla="*/ 5350569 h 5350569"/>
              <a:gd name="connsiteX22" fmla="*/ 1080591 w 5347256"/>
              <a:gd name="connsiteY22" fmla="*/ 5274369 h 5350569"/>
              <a:gd name="connsiteX23" fmla="*/ 994866 w 5347256"/>
              <a:gd name="connsiteY23" fmla="*/ 5350569 h 5350569"/>
              <a:gd name="connsiteX24" fmla="*/ 713046 w 5347256"/>
              <a:gd name="connsiteY24" fmla="*/ 5344941 h 5350569"/>
              <a:gd name="connsiteX25" fmla="*/ 1057937 w 5347256"/>
              <a:gd name="connsiteY25" fmla="*/ 5006795 h 5350569"/>
              <a:gd name="connsiteX0" fmla="*/ 1176435 w 5465754"/>
              <a:gd name="connsiteY0" fmla="*/ 5006795 h 5350569"/>
              <a:gd name="connsiteX1" fmla="*/ 1008589 w 5465754"/>
              <a:gd name="connsiteY1" fmla="*/ 4021832 h 5350569"/>
              <a:gd name="connsiteX2" fmla="*/ 822851 w 5465754"/>
              <a:gd name="connsiteY2" fmla="*/ 3569394 h 5350569"/>
              <a:gd name="connsiteX3" fmla="*/ 544920 w 5465754"/>
              <a:gd name="connsiteY3" fmla="*/ 3116459 h 5350569"/>
              <a:gd name="connsiteX4" fmla="*/ 889527 w 5465754"/>
              <a:gd name="connsiteY4" fmla="*/ 2440682 h 5350569"/>
              <a:gd name="connsiteX5" fmla="*/ 1068557 w 5465754"/>
              <a:gd name="connsiteY5" fmla="*/ 1641020 h 5350569"/>
              <a:gd name="connsiteX6" fmla="*/ 1662409 w 5465754"/>
              <a:gd name="connsiteY6" fmla="*/ 1131065 h 5350569"/>
              <a:gd name="connsiteX7" fmla="*/ 2154988 w 5465754"/>
              <a:gd name="connsiteY7" fmla="*/ 1071154 h 5350569"/>
              <a:gd name="connsiteX8" fmla="*/ 2781258 w 5465754"/>
              <a:gd name="connsiteY8" fmla="*/ 797024 h 5350569"/>
              <a:gd name="connsiteX9" fmla="*/ 3904265 w 5465754"/>
              <a:gd name="connsiteY9" fmla="*/ 745355 h 5350569"/>
              <a:gd name="connsiteX10" fmla="*/ 5112482 w 5465754"/>
              <a:gd name="connsiteY10" fmla="*/ 866268 h 5350569"/>
              <a:gd name="connsiteX11" fmla="*/ 5458925 w 5465754"/>
              <a:gd name="connsiteY11" fmla="*/ 639152 h 5350569"/>
              <a:gd name="connsiteX12" fmla="*/ 5461525 w 5465754"/>
              <a:gd name="connsiteY12" fmla="*/ 5007669 h 5350569"/>
              <a:gd name="connsiteX13" fmla="*/ 5213875 w 5465754"/>
              <a:gd name="connsiteY13" fmla="*/ 4931469 h 5350569"/>
              <a:gd name="connsiteX14" fmla="*/ 5456764 w 5465754"/>
              <a:gd name="connsiteY14" fmla="*/ 5160069 h 5350569"/>
              <a:gd name="connsiteX15" fmla="*/ 5456764 w 5465754"/>
              <a:gd name="connsiteY15" fmla="*/ 5250557 h 5350569"/>
              <a:gd name="connsiteX16" fmla="*/ 5161489 w 5465754"/>
              <a:gd name="connsiteY16" fmla="*/ 5017194 h 5350569"/>
              <a:gd name="connsiteX17" fmla="*/ 5465754 w 5465754"/>
              <a:gd name="connsiteY17" fmla="*/ 5344861 h 5350569"/>
              <a:gd name="connsiteX18" fmla="*/ 5383752 w 5465754"/>
              <a:gd name="connsiteY18" fmla="*/ 5345019 h 5350569"/>
              <a:gd name="connsiteX19" fmla="*/ 5209114 w 5465754"/>
              <a:gd name="connsiteY19" fmla="*/ 5183883 h 5350569"/>
              <a:gd name="connsiteX20" fmla="*/ 5331360 w 5465754"/>
              <a:gd name="connsiteY20" fmla="*/ 5346888 h 5350569"/>
              <a:gd name="connsiteX21" fmla="*/ 1189564 w 5465754"/>
              <a:gd name="connsiteY21" fmla="*/ 5350569 h 5350569"/>
              <a:gd name="connsiteX22" fmla="*/ 1199089 w 5465754"/>
              <a:gd name="connsiteY22" fmla="*/ 5274369 h 5350569"/>
              <a:gd name="connsiteX23" fmla="*/ 1113364 w 5465754"/>
              <a:gd name="connsiteY23" fmla="*/ 5350569 h 5350569"/>
              <a:gd name="connsiteX24" fmla="*/ 831544 w 5465754"/>
              <a:gd name="connsiteY24" fmla="*/ 5344941 h 5350569"/>
              <a:gd name="connsiteX25" fmla="*/ 1176435 w 5465754"/>
              <a:gd name="connsiteY25" fmla="*/ 5006795 h 5350569"/>
              <a:gd name="connsiteX0" fmla="*/ 1275914 w 5565233"/>
              <a:gd name="connsiteY0" fmla="*/ 5006795 h 5350569"/>
              <a:gd name="connsiteX1" fmla="*/ 1108068 w 5565233"/>
              <a:gd name="connsiteY1" fmla="*/ 4021832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75914 w 5565233"/>
              <a:gd name="connsiteY25" fmla="*/ 5006795 h 5350569"/>
              <a:gd name="connsiteX0" fmla="*/ 1275914 w 5565233"/>
              <a:gd name="connsiteY0" fmla="*/ 5006795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75914 w 5565233"/>
              <a:gd name="connsiteY25" fmla="*/ 5006795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66815 w 5565233"/>
              <a:gd name="connsiteY25"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1266815 w 5565233"/>
              <a:gd name="connsiteY24"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020813 w 5319231"/>
              <a:gd name="connsiteY0" fmla="*/ 4488180 h 5350569"/>
              <a:gd name="connsiteX1" fmla="*/ 552717 w 5319231"/>
              <a:gd name="connsiteY1" fmla="*/ 3926297 h 5350569"/>
              <a:gd name="connsiteX2" fmla="*/ 485259 w 5319231"/>
              <a:gd name="connsiteY2" fmla="*/ 3551197 h 5350569"/>
              <a:gd name="connsiteX3" fmla="*/ 398397 w 5319231"/>
              <a:gd name="connsiteY3" fmla="*/ 3116459 h 5350569"/>
              <a:gd name="connsiteX4" fmla="*/ 743004 w 5319231"/>
              <a:gd name="connsiteY4" fmla="*/ 2440682 h 5350569"/>
              <a:gd name="connsiteX5" fmla="*/ 922034 w 5319231"/>
              <a:gd name="connsiteY5" fmla="*/ 1641020 h 5350569"/>
              <a:gd name="connsiteX6" fmla="*/ 1515886 w 5319231"/>
              <a:gd name="connsiteY6" fmla="*/ 1131065 h 5350569"/>
              <a:gd name="connsiteX7" fmla="*/ 2008465 w 5319231"/>
              <a:gd name="connsiteY7" fmla="*/ 1071154 h 5350569"/>
              <a:gd name="connsiteX8" fmla="*/ 2634735 w 5319231"/>
              <a:gd name="connsiteY8" fmla="*/ 797024 h 5350569"/>
              <a:gd name="connsiteX9" fmla="*/ 3757742 w 5319231"/>
              <a:gd name="connsiteY9" fmla="*/ 745355 h 5350569"/>
              <a:gd name="connsiteX10" fmla="*/ 4965959 w 5319231"/>
              <a:gd name="connsiteY10" fmla="*/ 866268 h 5350569"/>
              <a:gd name="connsiteX11" fmla="*/ 5312402 w 5319231"/>
              <a:gd name="connsiteY11" fmla="*/ 639152 h 5350569"/>
              <a:gd name="connsiteX12" fmla="*/ 5315002 w 5319231"/>
              <a:gd name="connsiteY12" fmla="*/ 5007669 h 5350569"/>
              <a:gd name="connsiteX13" fmla="*/ 5067352 w 5319231"/>
              <a:gd name="connsiteY13" fmla="*/ 4931469 h 5350569"/>
              <a:gd name="connsiteX14" fmla="*/ 5310241 w 5319231"/>
              <a:gd name="connsiteY14" fmla="*/ 5160069 h 5350569"/>
              <a:gd name="connsiteX15" fmla="*/ 5310241 w 5319231"/>
              <a:gd name="connsiteY15" fmla="*/ 5250557 h 5350569"/>
              <a:gd name="connsiteX16" fmla="*/ 5014966 w 5319231"/>
              <a:gd name="connsiteY16" fmla="*/ 5017194 h 5350569"/>
              <a:gd name="connsiteX17" fmla="*/ 5319231 w 5319231"/>
              <a:gd name="connsiteY17" fmla="*/ 5344861 h 5350569"/>
              <a:gd name="connsiteX18" fmla="*/ 5237229 w 5319231"/>
              <a:gd name="connsiteY18" fmla="*/ 5345019 h 5350569"/>
              <a:gd name="connsiteX19" fmla="*/ 5062591 w 5319231"/>
              <a:gd name="connsiteY19" fmla="*/ 5183883 h 5350569"/>
              <a:gd name="connsiteX20" fmla="*/ 5184837 w 5319231"/>
              <a:gd name="connsiteY20" fmla="*/ 5346888 h 5350569"/>
              <a:gd name="connsiteX21" fmla="*/ 1143124 w 5319231"/>
              <a:gd name="connsiteY21" fmla="*/ 5350569 h 5350569"/>
              <a:gd name="connsiteX22" fmla="*/ 1184495 w 5319231"/>
              <a:gd name="connsiteY22" fmla="*/ 5151539 h 5350569"/>
              <a:gd name="connsiteX23" fmla="*/ 1020813 w 5319231"/>
              <a:gd name="connsiteY23" fmla="*/ 4488180 h 5350569"/>
              <a:gd name="connsiteX0" fmla="*/ 1177782 w 5476200"/>
              <a:gd name="connsiteY0" fmla="*/ 4488180 h 5350569"/>
              <a:gd name="connsiteX1" fmla="*/ 709686 w 5476200"/>
              <a:gd name="connsiteY1" fmla="*/ 3926297 h 5350569"/>
              <a:gd name="connsiteX2" fmla="*/ 642228 w 5476200"/>
              <a:gd name="connsiteY2" fmla="*/ 3551197 h 5350569"/>
              <a:gd name="connsiteX3" fmla="*/ 555366 w 5476200"/>
              <a:gd name="connsiteY3" fmla="*/ 3116459 h 5350569"/>
              <a:gd name="connsiteX4" fmla="*/ 508737 w 5476200"/>
              <a:gd name="connsiteY4" fmla="*/ 2454330 h 5350569"/>
              <a:gd name="connsiteX5" fmla="*/ 1079003 w 5476200"/>
              <a:gd name="connsiteY5" fmla="*/ 1641020 h 5350569"/>
              <a:gd name="connsiteX6" fmla="*/ 1672855 w 5476200"/>
              <a:gd name="connsiteY6" fmla="*/ 1131065 h 5350569"/>
              <a:gd name="connsiteX7" fmla="*/ 2165434 w 5476200"/>
              <a:gd name="connsiteY7" fmla="*/ 1071154 h 5350569"/>
              <a:gd name="connsiteX8" fmla="*/ 2791704 w 5476200"/>
              <a:gd name="connsiteY8" fmla="*/ 797024 h 5350569"/>
              <a:gd name="connsiteX9" fmla="*/ 3914711 w 5476200"/>
              <a:gd name="connsiteY9" fmla="*/ 745355 h 5350569"/>
              <a:gd name="connsiteX10" fmla="*/ 5122928 w 5476200"/>
              <a:gd name="connsiteY10" fmla="*/ 866268 h 5350569"/>
              <a:gd name="connsiteX11" fmla="*/ 5469371 w 5476200"/>
              <a:gd name="connsiteY11" fmla="*/ 639152 h 5350569"/>
              <a:gd name="connsiteX12" fmla="*/ 5471971 w 5476200"/>
              <a:gd name="connsiteY12" fmla="*/ 5007669 h 5350569"/>
              <a:gd name="connsiteX13" fmla="*/ 5224321 w 5476200"/>
              <a:gd name="connsiteY13" fmla="*/ 4931469 h 5350569"/>
              <a:gd name="connsiteX14" fmla="*/ 5467210 w 5476200"/>
              <a:gd name="connsiteY14" fmla="*/ 5160069 h 5350569"/>
              <a:gd name="connsiteX15" fmla="*/ 5467210 w 5476200"/>
              <a:gd name="connsiteY15" fmla="*/ 5250557 h 5350569"/>
              <a:gd name="connsiteX16" fmla="*/ 5171935 w 5476200"/>
              <a:gd name="connsiteY16" fmla="*/ 5017194 h 5350569"/>
              <a:gd name="connsiteX17" fmla="*/ 5476200 w 5476200"/>
              <a:gd name="connsiteY17" fmla="*/ 5344861 h 5350569"/>
              <a:gd name="connsiteX18" fmla="*/ 5394198 w 5476200"/>
              <a:gd name="connsiteY18" fmla="*/ 5345019 h 5350569"/>
              <a:gd name="connsiteX19" fmla="*/ 5219560 w 5476200"/>
              <a:gd name="connsiteY19" fmla="*/ 5183883 h 5350569"/>
              <a:gd name="connsiteX20" fmla="*/ 5341806 w 5476200"/>
              <a:gd name="connsiteY20" fmla="*/ 5346888 h 5350569"/>
              <a:gd name="connsiteX21" fmla="*/ 1300093 w 5476200"/>
              <a:gd name="connsiteY21" fmla="*/ 5350569 h 5350569"/>
              <a:gd name="connsiteX22" fmla="*/ 1341464 w 5476200"/>
              <a:gd name="connsiteY22" fmla="*/ 5151539 h 5350569"/>
              <a:gd name="connsiteX23" fmla="*/ 1177782 w 547620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75018 w 5473436"/>
              <a:gd name="connsiteY0" fmla="*/ 4488180 h 5350569"/>
              <a:gd name="connsiteX1" fmla="*/ 706922 w 5473436"/>
              <a:gd name="connsiteY1" fmla="*/ 3926297 h 5350569"/>
              <a:gd name="connsiteX2" fmla="*/ 639464 w 5473436"/>
              <a:gd name="connsiteY2" fmla="*/ 3551197 h 5350569"/>
              <a:gd name="connsiteX3" fmla="*/ 552602 w 5473436"/>
              <a:gd name="connsiteY3" fmla="*/ 3116459 h 5350569"/>
              <a:gd name="connsiteX4" fmla="*/ 505973 w 5473436"/>
              <a:gd name="connsiteY4" fmla="*/ 2454330 h 5350569"/>
              <a:gd name="connsiteX5" fmla="*/ 930663 w 5473436"/>
              <a:gd name="connsiteY5" fmla="*/ 1845736 h 5350569"/>
              <a:gd name="connsiteX6" fmla="*/ 1670091 w 5473436"/>
              <a:gd name="connsiteY6" fmla="*/ 1131065 h 5350569"/>
              <a:gd name="connsiteX7" fmla="*/ 2162670 w 5473436"/>
              <a:gd name="connsiteY7" fmla="*/ 1071154 h 5350569"/>
              <a:gd name="connsiteX8" fmla="*/ 2788940 w 5473436"/>
              <a:gd name="connsiteY8" fmla="*/ 797024 h 5350569"/>
              <a:gd name="connsiteX9" fmla="*/ 3911947 w 5473436"/>
              <a:gd name="connsiteY9" fmla="*/ 745355 h 5350569"/>
              <a:gd name="connsiteX10" fmla="*/ 5120164 w 5473436"/>
              <a:gd name="connsiteY10" fmla="*/ 866268 h 5350569"/>
              <a:gd name="connsiteX11" fmla="*/ 5466607 w 5473436"/>
              <a:gd name="connsiteY11" fmla="*/ 639152 h 5350569"/>
              <a:gd name="connsiteX12" fmla="*/ 5469207 w 5473436"/>
              <a:gd name="connsiteY12" fmla="*/ 5007669 h 5350569"/>
              <a:gd name="connsiteX13" fmla="*/ 5221557 w 5473436"/>
              <a:gd name="connsiteY13" fmla="*/ 4931469 h 5350569"/>
              <a:gd name="connsiteX14" fmla="*/ 5464446 w 5473436"/>
              <a:gd name="connsiteY14" fmla="*/ 5160069 h 5350569"/>
              <a:gd name="connsiteX15" fmla="*/ 5464446 w 5473436"/>
              <a:gd name="connsiteY15" fmla="*/ 5250557 h 5350569"/>
              <a:gd name="connsiteX16" fmla="*/ 5169171 w 5473436"/>
              <a:gd name="connsiteY16" fmla="*/ 5017194 h 5350569"/>
              <a:gd name="connsiteX17" fmla="*/ 5473436 w 5473436"/>
              <a:gd name="connsiteY17" fmla="*/ 5344861 h 5350569"/>
              <a:gd name="connsiteX18" fmla="*/ 5391434 w 5473436"/>
              <a:gd name="connsiteY18" fmla="*/ 5345019 h 5350569"/>
              <a:gd name="connsiteX19" fmla="*/ 5216796 w 5473436"/>
              <a:gd name="connsiteY19" fmla="*/ 5183883 h 5350569"/>
              <a:gd name="connsiteX20" fmla="*/ 5339042 w 5473436"/>
              <a:gd name="connsiteY20" fmla="*/ 5346888 h 5350569"/>
              <a:gd name="connsiteX21" fmla="*/ 1297329 w 5473436"/>
              <a:gd name="connsiteY21" fmla="*/ 5350569 h 5350569"/>
              <a:gd name="connsiteX22" fmla="*/ 1338700 w 5473436"/>
              <a:gd name="connsiteY22" fmla="*/ 5151539 h 5350569"/>
              <a:gd name="connsiteX23" fmla="*/ 1175018 w 5473436"/>
              <a:gd name="connsiteY23" fmla="*/ 4488180 h 5350569"/>
              <a:gd name="connsiteX0" fmla="*/ 1168598 w 5467016"/>
              <a:gd name="connsiteY0" fmla="*/ 4488180 h 5350569"/>
              <a:gd name="connsiteX1" fmla="*/ 700502 w 5467016"/>
              <a:gd name="connsiteY1" fmla="*/ 3926297 h 5350569"/>
              <a:gd name="connsiteX2" fmla="*/ 633044 w 5467016"/>
              <a:gd name="connsiteY2" fmla="*/ 3551197 h 5350569"/>
              <a:gd name="connsiteX3" fmla="*/ 546182 w 5467016"/>
              <a:gd name="connsiteY3" fmla="*/ 3116459 h 5350569"/>
              <a:gd name="connsiteX4" fmla="*/ 499553 w 5467016"/>
              <a:gd name="connsiteY4" fmla="*/ 2454330 h 5350569"/>
              <a:gd name="connsiteX5" fmla="*/ 942440 w 5467016"/>
              <a:gd name="connsiteY5" fmla="*/ 1854834 h 5350569"/>
              <a:gd name="connsiteX6" fmla="*/ 1663671 w 5467016"/>
              <a:gd name="connsiteY6" fmla="*/ 1131065 h 5350569"/>
              <a:gd name="connsiteX7" fmla="*/ 2156250 w 5467016"/>
              <a:gd name="connsiteY7" fmla="*/ 1071154 h 5350569"/>
              <a:gd name="connsiteX8" fmla="*/ 2782520 w 5467016"/>
              <a:gd name="connsiteY8" fmla="*/ 797024 h 5350569"/>
              <a:gd name="connsiteX9" fmla="*/ 3905527 w 5467016"/>
              <a:gd name="connsiteY9" fmla="*/ 745355 h 5350569"/>
              <a:gd name="connsiteX10" fmla="*/ 5113744 w 5467016"/>
              <a:gd name="connsiteY10" fmla="*/ 866268 h 5350569"/>
              <a:gd name="connsiteX11" fmla="*/ 5460187 w 5467016"/>
              <a:gd name="connsiteY11" fmla="*/ 639152 h 5350569"/>
              <a:gd name="connsiteX12" fmla="*/ 5462787 w 5467016"/>
              <a:gd name="connsiteY12" fmla="*/ 5007669 h 5350569"/>
              <a:gd name="connsiteX13" fmla="*/ 5215137 w 5467016"/>
              <a:gd name="connsiteY13" fmla="*/ 4931469 h 5350569"/>
              <a:gd name="connsiteX14" fmla="*/ 5458026 w 5467016"/>
              <a:gd name="connsiteY14" fmla="*/ 5160069 h 5350569"/>
              <a:gd name="connsiteX15" fmla="*/ 5458026 w 5467016"/>
              <a:gd name="connsiteY15" fmla="*/ 5250557 h 5350569"/>
              <a:gd name="connsiteX16" fmla="*/ 5162751 w 5467016"/>
              <a:gd name="connsiteY16" fmla="*/ 5017194 h 5350569"/>
              <a:gd name="connsiteX17" fmla="*/ 5467016 w 5467016"/>
              <a:gd name="connsiteY17" fmla="*/ 5344861 h 5350569"/>
              <a:gd name="connsiteX18" fmla="*/ 5385014 w 5467016"/>
              <a:gd name="connsiteY18" fmla="*/ 5345019 h 5350569"/>
              <a:gd name="connsiteX19" fmla="*/ 5210376 w 5467016"/>
              <a:gd name="connsiteY19" fmla="*/ 5183883 h 5350569"/>
              <a:gd name="connsiteX20" fmla="*/ 5332622 w 5467016"/>
              <a:gd name="connsiteY20" fmla="*/ 5346888 h 5350569"/>
              <a:gd name="connsiteX21" fmla="*/ 1290909 w 5467016"/>
              <a:gd name="connsiteY21" fmla="*/ 5350569 h 5350569"/>
              <a:gd name="connsiteX22" fmla="*/ 1332280 w 5467016"/>
              <a:gd name="connsiteY22" fmla="*/ 5151539 h 5350569"/>
              <a:gd name="connsiteX23" fmla="*/ 1168598 w 5467016"/>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660505 w 5463850"/>
              <a:gd name="connsiteY6" fmla="*/ 1131065 h 5350569"/>
              <a:gd name="connsiteX7" fmla="*/ 2153084 w 5463850"/>
              <a:gd name="connsiteY7" fmla="*/ 1071154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114594 w 5463850"/>
              <a:gd name="connsiteY6" fmla="*/ 1545047 h 5350569"/>
              <a:gd name="connsiteX7" fmla="*/ 2153084 w 5463850"/>
              <a:gd name="connsiteY7" fmla="*/ 1071154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114594 w 5463850"/>
              <a:gd name="connsiteY6" fmla="*/ 1545047 h 5350569"/>
              <a:gd name="connsiteX7" fmla="*/ 1320570 w 5463850"/>
              <a:gd name="connsiteY7" fmla="*/ 1198533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606379 h 5468768"/>
              <a:gd name="connsiteX1" fmla="*/ 697336 w 5463850"/>
              <a:gd name="connsiteY1" fmla="*/ 4044496 h 5468768"/>
              <a:gd name="connsiteX2" fmla="*/ 629878 w 5463850"/>
              <a:gd name="connsiteY2" fmla="*/ 3669396 h 5468768"/>
              <a:gd name="connsiteX3" fmla="*/ 543016 w 5463850"/>
              <a:gd name="connsiteY3" fmla="*/ 3234658 h 5468768"/>
              <a:gd name="connsiteX4" fmla="*/ 496387 w 5463850"/>
              <a:gd name="connsiteY4" fmla="*/ 2572529 h 5468768"/>
              <a:gd name="connsiteX5" fmla="*/ 948373 w 5463850"/>
              <a:gd name="connsiteY5" fmla="*/ 1986681 h 5468768"/>
              <a:gd name="connsiteX6" fmla="*/ 1114594 w 5463850"/>
              <a:gd name="connsiteY6" fmla="*/ 1663246 h 5468768"/>
              <a:gd name="connsiteX7" fmla="*/ 1320570 w 5463850"/>
              <a:gd name="connsiteY7" fmla="*/ 1316732 h 5468768"/>
              <a:gd name="connsiteX8" fmla="*/ 2501849 w 5463850"/>
              <a:gd name="connsiteY8" fmla="*/ 637719 h 5468768"/>
              <a:gd name="connsiteX9" fmla="*/ 3902361 w 5463850"/>
              <a:gd name="connsiteY9" fmla="*/ 863554 h 5468768"/>
              <a:gd name="connsiteX10" fmla="*/ 5110578 w 5463850"/>
              <a:gd name="connsiteY10" fmla="*/ 984467 h 5468768"/>
              <a:gd name="connsiteX11" fmla="*/ 5457021 w 5463850"/>
              <a:gd name="connsiteY11" fmla="*/ 757351 h 5468768"/>
              <a:gd name="connsiteX12" fmla="*/ 5459621 w 5463850"/>
              <a:gd name="connsiteY12" fmla="*/ 5125868 h 5468768"/>
              <a:gd name="connsiteX13" fmla="*/ 5211971 w 5463850"/>
              <a:gd name="connsiteY13" fmla="*/ 5049668 h 5468768"/>
              <a:gd name="connsiteX14" fmla="*/ 5454860 w 5463850"/>
              <a:gd name="connsiteY14" fmla="*/ 5278268 h 5468768"/>
              <a:gd name="connsiteX15" fmla="*/ 5454860 w 5463850"/>
              <a:gd name="connsiteY15" fmla="*/ 5368756 h 5468768"/>
              <a:gd name="connsiteX16" fmla="*/ 5159585 w 5463850"/>
              <a:gd name="connsiteY16" fmla="*/ 5135393 h 5468768"/>
              <a:gd name="connsiteX17" fmla="*/ 5463850 w 5463850"/>
              <a:gd name="connsiteY17" fmla="*/ 5463060 h 5468768"/>
              <a:gd name="connsiteX18" fmla="*/ 5381848 w 5463850"/>
              <a:gd name="connsiteY18" fmla="*/ 5463218 h 5468768"/>
              <a:gd name="connsiteX19" fmla="*/ 5207210 w 5463850"/>
              <a:gd name="connsiteY19" fmla="*/ 5302082 h 5468768"/>
              <a:gd name="connsiteX20" fmla="*/ 5329456 w 5463850"/>
              <a:gd name="connsiteY20" fmla="*/ 5465087 h 5468768"/>
              <a:gd name="connsiteX21" fmla="*/ 1287743 w 5463850"/>
              <a:gd name="connsiteY21" fmla="*/ 5468768 h 5468768"/>
              <a:gd name="connsiteX22" fmla="*/ 1329114 w 5463850"/>
              <a:gd name="connsiteY22" fmla="*/ 5269738 h 5468768"/>
              <a:gd name="connsiteX23" fmla="*/ 1165432 w 5463850"/>
              <a:gd name="connsiteY23" fmla="*/ 4606379 h 5468768"/>
              <a:gd name="connsiteX0" fmla="*/ 1165432 w 5463850"/>
              <a:gd name="connsiteY0" fmla="*/ 4610726 h 5473115"/>
              <a:gd name="connsiteX1" fmla="*/ 697336 w 5463850"/>
              <a:gd name="connsiteY1" fmla="*/ 4048843 h 5473115"/>
              <a:gd name="connsiteX2" fmla="*/ 629878 w 5463850"/>
              <a:gd name="connsiteY2" fmla="*/ 3673743 h 5473115"/>
              <a:gd name="connsiteX3" fmla="*/ 543016 w 5463850"/>
              <a:gd name="connsiteY3" fmla="*/ 3239005 h 5473115"/>
              <a:gd name="connsiteX4" fmla="*/ 496387 w 5463850"/>
              <a:gd name="connsiteY4" fmla="*/ 2576876 h 5473115"/>
              <a:gd name="connsiteX5" fmla="*/ 948373 w 5463850"/>
              <a:gd name="connsiteY5" fmla="*/ 1991028 h 5473115"/>
              <a:gd name="connsiteX6" fmla="*/ 1114594 w 5463850"/>
              <a:gd name="connsiteY6" fmla="*/ 1667593 h 5473115"/>
              <a:gd name="connsiteX7" fmla="*/ 1320570 w 5463850"/>
              <a:gd name="connsiteY7" fmla="*/ 1321079 h 5473115"/>
              <a:gd name="connsiteX8" fmla="*/ 2497299 w 5463850"/>
              <a:gd name="connsiteY8" fmla="*/ 632968 h 5473115"/>
              <a:gd name="connsiteX9" fmla="*/ 3902361 w 5463850"/>
              <a:gd name="connsiteY9" fmla="*/ 867901 h 5473115"/>
              <a:gd name="connsiteX10" fmla="*/ 5110578 w 5463850"/>
              <a:gd name="connsiteY10" fmla="*/ 988814 h 5473115"/>
              <a:gd name="connsiteX11" fmla="*/ 5457021 w 5463850"/>
              <a:gd name="connsiteY11" fmla="*/ 761698 h 5473115"/>
              <a:gd name="connsiteX12" fmla="*/ 5459621 w 5463850"/>
              <a:gd name="connsiteY12" fmla="*/ 5130215 h 5473115"/>
              <a:gd name="connsiteX13" fmla="*/ 5211971 w 5463850"/>
              <a:gd name="connsiteY13" fmla="*/ 5054015 h 5473115"/>
              <a:gd name="connsiteX14" fmla="*/ 5454860 w 5463850"/>
              <a:gd name="connsiteY14" fmla="*/ 5282615 h 5473115"/>
              <a:gd name="connsiteX15" fmla="*/ 5454860 w 5463850"/>
              <a:gd name="connsiteY15" fmla="*/ 5373103 h 5473115"/>
              <a:gd name="connsiteX16" fmla="*/ 5159585 w 5463850"/>
              <a:gd name="connsiteY16" fmla="*/ 5139740 h 5473115"/>
              <a:gd name="connsiteX17" fmla="*/ 5463850 w 5463850"/>
              <a:gd name="connsiteY17" fmla="*/ 5467407 h 5473115"/>
              <a:gd name="connsiteX18" fmla="*/ 5381848 w 5463850"/>
              <a:gd name="connsiteY18" fmla="*/ 5467565 h 5473115"/>
              <a:gd name="connsiteX19" fmla="*/ 5207210 w 5463850"/>
              <a:gd name="connsiteY19" fmla="*/ 5306429 h 5473115"/>
              <a:gd name="connsiteX20" fmla="*/ 5329456 w 5463850"/>
              <a:gd name="connsiteY20" fmla="*/ 5469434 h 5473115"/>
              <a:gd name="connsiteX21" fmla="*/ 1287743 w 5463850"/>
              <a:gd name="connsiteY21" fmla="*/ 5473115 h 5473115"/>
              <a:gd name="connsiteX22" fmla="*/ 1329114 w 5463850"/>
              <a:gd name="connsiteY22" fmla="*/ 5274085 h 5473115"/>
              <a:gd name="connsiteX23" fmla="*/ 1165432 w 5463850"/>
              <a:gd name="connsiteY23" fmla="*/ 4610726 h 5473115"/>
              <a:gd name="connsiteX0" fmla="*/ 1165432 w 5463850"/>
              <a:gd name="connsiteY0" fmla="*/ 4837762 h 5700151"/>
              <a:gd name="connsiteX1" fmla="*/ 697336 w 5463850"/>
              <a:gd name="connsiteY1" fmla="*/ 4275879 h 5700151"/>
              <a:gd name="connsiteX2" fmla="*/ 629878 w 5463850"/>
              <a:gd name="connsiteY2" fmla="*/ 3900779 h 5700151"/>
              <a:gd name="connsiteX3" fmla="*/ 543016 w 5463850"/>
              <a:gd name="connsiteY3" fmla="*/ 3466041 h 5700151"/>
              <a:gd name="connsiteX4" fmla="*/ 496387 w 5463850"/>
              <a:gd name="connsiteY4" fmla="*/ 2803912 h 5700151"/>
              <a:gd name="connsiteX5" fmla="*/ 948373 w 5463850"/>
              <a:gd name="connsiteY5" fmla="*/ 2218064 h 5700151"/>
              <a:gd name="connsiteX6" fmla="*/ 1114594 w 5463850"/>
              <a:gd name="connsiteY6" fmla="*/ 1894629 h 5700151"/>
              <a:gd name="connsiteX7" fmla="*/ 1320570 w 5463850"/>
              <a:gd name="connsiteY7" fmla="*/ 1548115 h 5700151"/>
              <a:gd name="connsiteX8" fmla="*/ 2497299 w 5463850"/>
              <a:gd name="connsiteY8" fmla="*/ 860004 h 5700151"/>
              <a:gd name="connsiteX9" fmla="*/ 3547519 w 5463850"/>
              <a:gd name="connsiteY9" fmla="*/ 708251 h 5700151"/>
              <a:gd name="connsiteX10" fmla="*/ 5110578 w 5463850"/>
              <a:gd name="connsiteY10" fmla="*/ 1215850 h 5700151"/>
              <a:gd name="connsiteX11" fmla="*/ 5457021 w 5463850"/>
              <a:gd name="connsiteY11" fmla="*/ 988734 h 5700151"/>
              <a:gd name="connsiteX12" fmla="*/ 5459621 w 5463850"/>
              <a:gd name="connsiteY12" fmla="*/ 5357251 h 5700151"/>
              <a:gd name="connsiteX13" fmla="*/ 5211971 w 5463850"/>
              <a:gd name="connsiteY13" fmla="*/ 5281051 h 5700151"/>
              <a:gd name="connsiteX14" fmla="*/ 5454860 w 5463850"/>
              <a:gd name="connsiteY14" fmla="*/ 5509651 h 5700151"/>
              <a:gd name="connsiteX15" fmla="*/ 5454860 w 5463850"/>
              <a:gd name="connsiteY15" fmla="*/ 5600139 h 5700151"/>
              <a:gd name="connsiteX16" fmla="*/ 5159585 w 5463850"/>
              <a:gd name="connsiteY16" fmla="*/ 5366776 h 5700151"/>
              <a:gd name="connsiteX17" fmla="*/ 5463850 w 5463850"/>
              <a:gd name="connsiteY17" fmla="*/ 5694443 h 5700151"/>
              <a:gd name="connsiteX18" fmla="*/ 5381848 w 5463850"/>
              <a:gd name="connsiteY18" fmla="*/ 5694601 h 5700151"/>
              <a:gd name="connsiteX19" fmla="*/ 5207210 w 5463850"/>
              <a:gd name="connsiteY19" fmla="*/ 5533465 h 5700151"/>
              <a:gd name="connsiteX20" fmla="*/ 5329456 w 5463850"/>
              <a:gd name="connsiteY20" fmla="*/ 5696470 h 5700151"/>
              <a:gd name="connsiteX21" fmla="*/ 1287743 w 5463850"/>
              <a:gd name="connsiteY21" fmla="*/ 5700151 h 5700151"/>
              <a:gd name="connsiteX22" fmla="*/ 1329114 w 5463850"/>
              <a:gd name="connsiteY22" fmla="*/ 5501121 h 5700151"/>
              <a:gd name="connsiteX23" fmla="*/ 1165432 w 5463850"/>
              <a:gd name="connsiteY23" fmla="*/ 4837762 h 570015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5457021 w 5463850"/>
              <a:gd name="connsiteY11" fmla="*/ 991474 h 5702891"/>
              <a:gd name="connsiteX12" fmla="*/ 5459621 w 5463850"/>
              <a:gd name="connsiteY12" fmla="*/ 5359991 h 5702891"/>
              <a:gd name="connsiteX13" fmla="*/ 5211971 w 5463850"/>
              <a:gd name="connsiteY13" fmla="*/ 5283791 h 5702891"/>
              <a:gd name="connsiteX14" fmla="*/ 5454860 w 5463850"/>
              <a:gd name="connsiteY14" fmla="*/ 5512391 h 5702891"/>
              <a:gd name="connsiteX15" fmla="*/ 5454860 w 5463850"/>
              <a:gd name="connsiteY15" fmla="*/ 5602879 h 5702891"/>
              <a:gd name="connsiteX16" fmla="*/ 5159585 w 5463850"/>
              <a:gd name="connsiteY16" fmla="*/ 5369516 h 5702891"/>
              <a:gd name="connsiteX17" fmla="*/ 5463850 w 5463850"/>
              <a:gd name="connsiteY17" fmla="*/ 5697183 h 5702891"/>
              <a:gd name="connsiteX18" fmla="*/ 5381848 w 5463850"/>
              <a:gd name="connsiteY18" fmla="*/ 5697341 h 5702891"/>
              <a:gd name="connsiteX19" fmla="*/ 5207210 w 5463850"/>
              <a:gd name="connsiteY19" fmla="*/ 5536205 h 5702891"/>
              <a:gd name="connsiteX20" fmla="*/ 5329456 w 5463850"/>
              <a:gd name="connsiteY20" fmla="*/ 5699210 h 5702891"/>
              <a:gd name="connsiteX21" fmla="*/ 1287743 w 5463850"/>
              <a:gd name="connsiteY21" fmla="*/ 5702891 h 5702891"/>
              <a:gd name="connsiteX22" fmla="*/ 1329114 w 5463850"/>
              <a:gd name="connsiteY22" fmla="*/ 5503861 h 5702891"/>
              <a:gd name="connsiteX23" fmla="*/ 1165432 w 5463850"/>
              <a:gd name="connsiteY23"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37763 h 5700152"/>
              <a:gd name="connsiteX1" fmla="*/ 697336 w 5463850"/>
              <a:gd name="connsiteY1" fmla="*/ 4275880 h 5700152"/>
              <a:gd name="connsiteX2" fmla="*/ 629878 w 5463850"/>
              <a:gd name="connsiteY2" fmla="*/ 3900780 h 5700152"/>
              <a:gd name="connsiteX3" fmla="*/ 543016 w 5463850"/>
              <a:gd name="connsiteY3" fmla="*/ 3466042 h 5700152"/>
              <a:gd name="connsiteX4" fmla="*/ 496387 w 5463850"/>
              <a:gd name="connsiteY4" fmla="*/ 2803913 h 5700152"/>
              <a:gd name="connsiteX5" fmla="*/ 948373 w 5463850"/>
              <a:gd name="connsiteY5" fmla="*/ 2218065 h 5700152"/>
              <a:gd name="connsiteX6" fmla="*/ 1114594 w 5463850"/>
              <a:gd name="connsiteY6" fmla="*/ 1894630 h 5700152"/>
              <a:gd name="connsiteX7" fmla="*/ 1320570 w 5463850"/>
              <a:gd name="connsiteY7" fmla="*/ 1548116 h 5700152"/>
              <a:gd name="connsiteX8" fmla="*/ 2497299 w 5463850"/>
              <a:gd name="connsiteY8" fmla="*/ 860005 h 5700152"/>
              <a:gd name="connsiteX9" fmla="*/ 3547519 w 5463850"/>
              <a:gd name="connsiteY9" fmla="*/ 708252 h 5700152"/>
              <a:gd name="connsiteX10" fmla="*/ 4382697 w 5463850"/>
              <a:gd name="connsiteY10" fmla="*/ 892854 h 5700152"/>
              <a:gd name="connsiteX11" fmla="*/ 4936032 w 5463850"/>
              <a:gd name="connsiteY11" fmla="*/ 1020819 h 5700152"/>
              <a:gd name="connsiteX12" fmla="*/ 5447922 w 5463850"/>
              <a:gd name="connsiteY12" fmla="*/ 947792 h 5700152"/>
              <a:gd name="connsiteX13" fmla="*/ 5459621 w 5463850"/>
              <a:gd name="connsiteY13" fmla="*/ 5357252 h 5700152"/>
              <a:gd name="connsiteX14" fmla="*/ 5211971 w 5463850"/>
              <a:gd name="connsiteY14" fmla="*/ 5281052 h 5700152"/>
              <a:gd name="connsiteX15" fmla="*/ 5454860 w 5463850"/>
              <a:gd name="connsiteY15" fmla="*/ 5509652 h 5700152"/>
              <a:gd name="connsiteX16" fmla="*/ 5454860 w 5463850"/>
              <a:gd name="connsiteY16" fmla="*/ 5600140 h 5700152"/>
              <a:gd name="connsiteX17" fmla="*/ 5159585 w 5463850"/>
              <a:gd name="connsiteY17" fmla="*/ 5366777 h 5700152"/>
              <a:gd name="connsiteX18" fmla="*/ 5463850 w 5463850"/>
              <a:gd name="connsiteY18" fmla="*/ 5694444 h 5700152"/>
              <a:gd name="connsiteX19" fmla="*/ 5381848 w 5463850"/>
              <a:gd name="connsiteY19" fmla="*/ 5694602 h 5700152"/>
              <a:gd name="connsiteX20" fmla="*/ 5207210 w 5463850"/>
              <a:gd name="connsiteY20" fmla="*/ 5533466 h 5700152"/>
              <a:gd name="connsiteX21" fmla="*/ 5329456 w 5463850"/>
              <a:gd name="connsiteY21" fmla="*/ 5696471 h 5700152"/>
              <a:gd name="connsiteX22" fmla="*/ 1287743 w 5463850"/>
              <a:gd name="connsiteY22" fmla="*/ 5700152 h 5700152"/>
              <a:gd name="connsiteX23" fmla="*/ 1329114 w 5463850"/>
              <a:gd name="connsiteY23" fmla="*/ 5501122 h 5700152"/>
              <a:gd name="connsiteX24" fmla="*/ 1165432 w 5463850"/>
              <a:gd name="connsiteY24" fmla="*/ 4837763 h 5700152"/>
              <a:gd name="connsiteX0" fmla="*/ 1165432 w 5463850"/>
              <a:gd name="connsiteY0" fmla="*/ 4837763 h 5700152"/>
              <a:gd name="connsiteX1" fmla="*/ 697336 w 5463850"/>
              <a:gd name="connsiteY1" fmla="*/ 4275880 h 5700152"/>
              <a:gd name="connsiteX2" fmla="*/ 629878 w 5463850"/>
              <a:gd name="connsiteY2" fmla="*/ 3900780 h 5700152"/>
              <a:gd name="connsiteX3" fmla="*/ 543016 w 5463850"/>
              <a:gd name="connsiteY3" fmla="*/ 3466042 h 5700152"/>
              <a:gd name="connsiteX4" fmla="*/ 496387 w 5463850"/>
              <a:gd name="connsiteY4" fmla="*/ 2803913 h 5700152"/>
              <a:gd name="connsiteX5" fmla="*/ 948373 w 5463850"/>
              <a:gd name="connsiteY5" fmla="*/ 2218065 h 5700152"/>
              <a:gd name="connsiteX6" fmla="*/ 1114594 w 5463850"/>
              <a:gd name="connsiteY6" fmla="*/ 1894630 h 5700152"/>
              <a:gd name="connsiteX7" fmla="*/ 1320570 w 5463850"/>
              <a:gd name="connsiteY7" fmla="*/ 1548116 h 5700152"/>
              <a:gd name="connsiteX8" fmla="*/ 2497299 w 5463850"/>
              <a:gd name="connsiteY8" fmla="*/ 860005 h 5700152"/>
              <a:gd name="connsiteX9" fmla="*/ 3547519 w 5463850"/>
              <a:gd name="connsiteY9" fmla="*/ 708252 h 5700152"/>
              <a:gd name="connsiteX10" fmla="*/ 4382697 w 5463850"/>
              <a:gd name="connsiteY10" fmla="*/ 892854 h 5700152"/>
              <a:gd name="connsiteX11" fmla="*/ 4936032 w 5463850"/>
              <a:gd name="connsiteY11" fmla="*/ 1020819 h 5700152"/>
              <a:gd name="connsiteX12" fmla="*/ 5447922 w 5463850"/>
              <a:gd name="connsiteY12" fmla="*/ 947792 h 5700152"/>
              <a:gd name="connsiteX13" fmla="*/ 5459621 w 5463850"/>
              <a:gd name="connsiteY13" fmla="*/ 5357252 h 5700152"/>
              <a:gd name="connsiteX14" fmla="*/ 5211971 w 5463850"/>
              <a:gd name="connsiteY14" fmla="*/ 5281052 h 5700152"/>
              <a:gd name="connsiteX15" fmla="*/ 5454860 w 5463850"/>
              <a:gd name="connsiteY15" fmla="*/ 5509652 h 5700152"/>
              <a:gd name="connsiteX16" fmla="*/ 5454860 w 5463850"/>
              <a:gd name="connsiteY16" fmla="*/ 5600140 h 5700152"/>
              <a:gd name="connsiteX17" fmla="*/ 5159585 w 5463850"/>
              <a:gd name="connsiteY17" fmla="*/ 5366777 h 5700152"/>
              <a:gd name="connsiteX18" fmla="*/ 5463850 w 5463850"/>
              <a:gd name="connsiteY18" fmla="*/ 5694444 h 5700152"/>
              <a:gd name="connsiteX19" fmla="*/ 5381848 w 5463850"/>
              <a:gd name="connsiteY19" fmla="*/ 5694602 h 5700152"/>
              <a:gd name="connsiteX20" fmla="*/ 5207210 w 5463850"/>
              <a:gd name="connsiteY20" fmla="*/ 5533466 h 5700152"/>
              <a:gd name="connsiteX21" fmla="*/ 5329456 w 5463850"/>
              <a:gd name="connsiteY21" fmla="*/ 5696471 h 5700152"/>
              <a:gd name="connsiteX22" fmla="*/ 1287743 w 5463850"/>
              <a:gd name="connsiteY22" fmla="*/ 5700152 h 5700152"/>
              <a:gd name="connsiteX23" fmla="*/ 1329114 w 5463850"/>
              <a:gd name="connsiteY23" fmla="*/ 5501122 h 5700152"/>
              <a:gd name="connsiteX24" fmla="*/ 1165432 w 5463850"/>
              <a:gd name="connsiteY24" fmla="*/ 4837763 h 5700152"/>
              <a:gd name="connsiteX0" fmla="*/ 1165432 w 5463850"/>
              <a:gd name="connsiteY0" fmla="*/ 4500272 h 5362661"/>
              <a:gd name="connsiteX1" fmla="*/ 697336 w 5463850"/>
              <a:gd name="connsiteY1" fmla="*/ 3938389 h 5362661"/>
              <a:gd name="connsiteX2" fmla="*/ 629878 w 5463850"/>
              <a:gd name="connsiteY2" fmla="*/ 3563289 h 5362661"/>
              <a:gd name="connsiteX3" fmla="*/ 543016 w 5463850"/>
              <a:gd name="connsiteY3" fmla="*/ 3128551 h 5362661"/>
              <a:gd name="connsiteX4" fmla="*/ 496387 w 5463850"/>
              <a:gd name="connsiteY4" fmla="*/ 2466422 h 5362661"/>
              <a:gd name="connsiteX5" fmla="*/ 948373 w 5463850"/>
              <a:gd name="connsiteY5" fmla="*/ 1880574 h 5362661"/>
              <a:gd name="connsiteX6" fmla="*/ 1114594 w 5463850"/>
              <a:gd name="connsiteY6" fmla="*/ 1557139 h 5362661"/>
              <a:gd name="connsiteX7" fmla="*/ 1320570 w 5463850"/>
              <a:gd name="connsiteY7" fmla="*/ 1210625 h 5362661"/>
              <a:gd name="connsiteX8" fmla="*/ 2497299 w 5463850"/>
              <a:gd name="connsiteY8" fmla="*/ 522514 h 5362661"/>
              <a:gd name="connsiteX9" fmla="*/ 3547519 w 5463850"/>
              <a:gd name="connsiteY9" fmla="*/ 370761 h 5362661"/>
              <a:gd name="connsiteX10" fmla="*/ 4382697 w 5463850"/>
              <a:gd name="connsiteY10" fmla="*/ 555363 h 5362661"/>
              <a:gd name="connsiteX11" fmla="*/ 4936032 w 5463850"/>
              <a:gd name="connsiteY11" fmla="*/ 683328 h 5362661"/>
              <a:gd name="connsiteX12" fmla="*/ 5447922 w 5463850"/>
              <a:gd name="connsiteY12" fmla="*/ 610301 h 5362661"/>
              <a:gd name="connsiteX13" fmla="*/ 5459621 w 5463850"/>
              <a:gd name="connsiteY13" fmla="*/ 5019761 h 5362661"/>
              <a:gd name="connsiteX14" fmla="*/ 5211971 w 5463850"/>
              <a:gd name="connsiteY14" fmla="*/ 4943561 h 5362661"/>
              <a:gd name="connsiteX15" fmla="*/ 5454860 w 5463850"/>
              <a:gd name="connsiteY15" fmla="*/ 5172161 h 5362661"/>
              <a:gd name="connsiteX16" fmla="*/ 5454860 w 5463850"/>
              <a:gd name="connsiteY16" fmla="*/ 5262649 h 5362661"/>
              <a:gd name="connsiteX17" fmla="*/ 5159585 w 5463850"/>
              <a:gd name="connsiteY17" fmla="*/ 5029286 h 5362661"/>
              <a:gd name="connsiteX18" fmla="*/ 5463850 w 5463850"/>
              <a:gd name="connsiteY18" fmla="*/ 5356953 h 5362661"/>
              <a:gd name="connsiteX19" fmla="*/ 5381848 w 5463850"/>
              <a:gd name="connsiteY19" fmla="*/ 5357111 h 5362661"/>
              <a:gd name="connsiteX20" fmla="*/ 5207210 w 5463850"/>
              <a:gd name="connsiteY20" fmla="*/ 5195975 h 5362661"/>
              <a:gd name="connsiteX21" fmla="*/ 5329456 w 5463850"/>
              <a:gd name="connsiteY21" fmla="*/ 5358980 h 5362661"/>
              <a:gd name="connsiteX22" fmla="*/ 1287743 w 5463850"/>
              <a:gd name="connsiteY22" fmla="*/ 5362661 h 5362661"/>
              <a:gd name="connsiteX23" fmla="*/ 1329114 w 5463850"/>
              <a:gd name="connsiteY23" fmla="*/ 5163631 h 5362661"/>
              <a:gd name="connsiteX24" fmla="*/ 1165432 w 5463850"/>
              <a:gd name="connsiteY24" fmla="*/ 4500272 h 5362661"/>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45875 w 5527868"/>
              <a:gd name="connsiteY13" fmla="*/ 5001835 h 5344735"/>
              <a:gd name="connsiteX14" fmla="*/ 5098225 w 5527868"/>
              <a:gd name="connsiteY14" fmla="*/ 4925635 h 5344735"/>
              <a:gd name="connsiteX15" fmla="*/ 5341114 w 5527868"/>
              <a:gd name="connsiteY15" fmla="*/ 5154235 h 5344735"/>
              <a:gd name="connsiteX16" fmla="*/ 5341114 w 5527868"/>
              <a:gd name="connsiteY16" fmla="*/ 5244723 h 5344735"/>
              <a:gd name="connsiteX17" fmla="*/ 5045839 w 5527868"/>
              <a:gd name="connsiteY17" fmla="*/ 5011360 h 5344735"/>
              <a:gd name="connsiteX18" fmla="*/ 5350104 w 5527868"/>
              <a:gd name="connsiteY18" fmla="*/ 5339027 h 5344735"/>
              <a:gd name="connsiteX19" fmla="*/ 5268102 w 5527868"/>
              <a:gd name="connsiteY19" fmla="*/ 5339185 h 5344735"/>
              <a:gd name="connsiteX20" fmla="*/ 5215710 w 5527868"/>
              <a:gd name="connsiteY20" fmla="*/ 5341054 h 5344735"/>
              <a:gd name="connsiteX21" fmla="*/ 1173997 w 5527868"/>
              <a:gd name="connsiteY21" fmla="*/ 5344735 h 5344735"/>
              <a:gd name="connsiteX22" fmla="*/ 1215368 w 5527868"/>
              <a:gd name="connsiteY22" fmla="*/ 5145705 h 5344735"/>
              <a:gd name="connsiteX23" fmla="*/ 1051686 w 5527868"/>
              <a:gd name="connsiteY23" fmla="*/ 4482346 h 5344735"/>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45875 w 5527868"/>
              <a:gd name="connsiteY13" fmla="*/ 5001835 h 5344735"/>
              <a:gd name="connsiteX14" fmla="*/ 5098225 w 5527868"/>
              <a:gd name="connsiteY14" fmla="*/ 4925635 h 5344735"/>
              <a:gd name="connsiteX15" fmla="*/ 5341114 w 5527868"/>
              <a:gd name="connsiteY15" fmla="*/ 5154235 h 5344735"/>
              <a:gd name="connsiteX16" fmla="*/ 5341114 w 5527868"/>
              <a:gd name="connsiteY16" fmla="*/ 5244723 h 5344735"/>
              <a:gd name="connsiteX17" fmla="*/ 5350104 w 5527868"/>
              <a:gd name="connsiteY17" fmla="*/ 5339027 h 5344735"/>
              <a:gd name="connsiteX18" fmla="*/ 5268102 w 5527868"/>
              <a:gd name="connsiteY18" fmla="*/ 5339185 h 5344735"/>
              <a:gd name="connsiteX19" fmla="*/ 5215710 w 5527868"/>
              <a:gd name="connsiteY19" fmla="*/ 5341054 h 5344735"/>
              <a:gd name="connsiteX20" fmla="*/ 1173997 w 5527868"/>
              <a:gd name="connsiteY20" fmla="*/ 5344735 h 5344735"/>
              <a:gd name="connsiteX21" fmla="*/ 1215368 w 5527868"/>
              <a:gd name="connsiteY21" fmla="*/ 5145705 h 5344735"/>
              <a:gd name="connsiteX22" fmla="*/ 1051686 w 5527868"/>
              <a:gd name="connsiteY22" fmla="*/ 4482346 h 5344735"/>
              <a:gd name="connsiteX0" fmla="*/ 1051686 w 5527868"/>
              <a:gd name="connsiteY0" fmla="*/ 4482346 h 5373504"/>
              <a:gd name="connsiteX1" fmla="*/ 583590 w 5527868"/>
              <a:gd name="connsiteY1" fmla="*/ 3920463 h 5373504"/>
              <a:gd name="connsiteX2" fmla="*/ 516132 w 5527868"/>
              <a:gd name="connsiteY2" fmla="*/ 3545363 h 5373504"/>
              <a:gd name="connsiteX3" fmla="*/ 429270 w 5527868"/>
              <a:gd name="connsiteY3" fmla="*/ 3110625 h 5373504"/>
              <a:gd name="connsiteX4" fmla="*/ 382641 w 5527868"/>
              <a:gd name="connsiteY4" fmla="*/ 2448496 h 5373504"/>
              <a:gd name="connsiteX5" fmla="*/ 834627 w 5527868"/>
              <a:gd name="connsiteY5" fmla="*/ 1862648 h 5373504"/>
              <a:gd name="connsiteX6" fmla="*/ 1000848 w 5527868"/>
              <a:gd name="connsiteY6" fmla="*/ 1539213 h 5373504"/>
              <a:gd name="connsiteX7" fmla="*/ 1206824 w 5527868"/>
              <a:gd name="connsiteY7" fmla="*/ 1192699 h 5373504"/>
              <a:gd name="connsiteX8" fmla="*/ 2383553 w 5527868"/>
              <a:gd name="connsiteY8" fmla="*/ 504588 h 5373504"/>
              <a:gd name="connsiteX9" fmla="*/ 3433773 w 5527868"/>
              <a:gd name="connsiteY9" fmla="*/ 352835 h 5373504"/>
              <a:gd name="connsiteX10" fmla="*/ 4268951 w 5527868"/>
              <a:gd name="connsiteY10" fmla="*/ 537437 h 5373504"/>
              <a:gd name="connsiteX11" fmla="*/ 4822286 w 5527868"/>
              <a:gd name="connsiteY11" fmla="*/ 665402 h 5373504"/>
              <a:gd name="connsiteX12" fmla="*/ 5334176 w 5527868"/>
              <a:gd name="connsiteY12" fmla="*/ 592375 h 5373504"/>
              <a:gd name="connsiteX13" fmla="*/ 5345875 w 5527868"/>
              <a:gd name="connsiteY13" fmla="*/ 5001835 h 5373504"/>
              <a:gd name="connsiteX14" fmla="*/ 5341114 w 5527868"/>
              <a:gd name="connsiteY14" fmla="*/ 5154235 h 5373504"/>
              <a:gd name="connsiteX15" fmla="*/ 5341114 w 5527868"/>
              <a:gd name="connsiteY15" fmla="*/ 5244723 h 5373504"/>
              <a:gd name="connsiteX16" fmla="*/ 5350104 w 5527868"/>
              <a:gd name="connsiteY16" fmla="*/ 5339027 h 5373504"/>
              <a:gd name="connsiteX17" fmla="*/ 5268102 w 5527868"/>
              <a:gd name="connsiteY17" fmla="*/ 5339185 h 5373504"/>
              <a:gd name="connsiteX18" fmla="*/ 5215710 w 5527868"/>
              <a:gd name="connsiteY18" fmla="*/ 5341054 h 5373504"/>
              <a:gd name="connsiteX19" fmla="*/ 1173997 w 5527868"/>
              <a:gd name="connsiteY19" fmla="*/ 5344735 h 5373504"/>
              <a:gd name="connsiteX20" fmla="*/ 1215368 w 5527868"/>
              <a:gd name="connsiteY20" fmla="*/ 5145705 h 5373504"/>
              <a:gd name="connsiteX21" fmla="*/ 1051686 w 5527868"/>
              <a:gd name="connsiteY21" fmla="*/ 4482346 h 5373504"/>
              <a:gd name="connsiteX0" fmla="*/ 1051686 w 5527868"/>
              <a:gd name="connsiteY0" fmla="*/ 4482346 h 5406156"/>
              <a:gd name="connsiteX1" fmla="*/ 583590 w 5527868"/>
              <a:gd name="connsiteY1" fmla="*/ 3920463 h 5406156"/>
              <a:gd name="connsiteX2" fmla="*/ 516132 w 5527868"/>
              <a:gd name="connsiteY2" fmla="*/ 3545363 h 5406156"/>
              <a:gd name="connsiteX3" fmla="*/ 429270 w 5527868"/>
              <a:gd name="connsiteY3" fmla="*/ 3110625 h 5406156"/>
              <a:gd name="connsiteX4" fmla="*/ 382641 w 5527868"/>
              <a:gd name="connsiteY4" fmla="*/ 2448496 h 5406156"/>
              <a:gd name="connsiteX5" fmla="*/ 834627 w 5527868"/>
              <a:gd name="connsiteY5" fmla="*/ 1862648 h 5406156"/>
              <a:gd name="connsiteX6" fmla="*/ 1000848 w 5527868"/>
              <a:gd name="connsiteY6" fmla="*/ 1539213 h 5406156"/>
              <a:gd name="connsiteX7" fmla="*/ 1206824 w 5527868"/>
              <a:gd name="connsiteY7" fmla="*/ 1192699 h 5406156"/>
              <a:gd name="connsiteX8" fmla="*/ 2383553 w 5527868"/>
              <a:gd name="connsiteY8" fmla="*/ 504588 h 5406156"/>
              <a:gd name="connsiteX9" fmla="*/ 3433773 w 5527868"/>
              <a:gd name="connsiteY9" fmla="*/ 352835 h 5406156"/>
              <a:gd name="connsiteX10" fmla="*/ 4268951 w 5527868"/>
              <a:gd name="connsiteY10" fmla="*/ 537437 h 5406156"/>
              <a:gd name="connsiteX11" fmla="*/ 4822286 w 5527868"/>
              <a:gd name="connsiteY11" fmla="*/ 665402 h 5406156"/>
              <a:gd name="connsiteX12" fmla="*/ 5334176 w 5527868"/>
              <a:gd name="connsiteY12" fmla="*/ 592375 h 5406156"/>
              <a:gd name="connsiteX13" fmla="*/ 5345875 w 5527868"/>
              <a:gd name="connsiteY13" fmla="*/ 5001835 h 5406156"/>
              <a:gd name="connsiteX14" fmla="*/ 5341114 w 5527868"/>
              <a:gd name="connsiteY14" fmla="*/ 5244723 h 5406156"/>
              <a:gd name="connsiteX15" fmla="*/ 5350104 w 5527868"/>
              <a:gd name="connsiteY15" fmla="*/ 5339027 h 5406156"/>
              <a:gd name="connsiteX16" fmla="*/ 5268102 w 5527868"/>
              <a:gd name="connsiteY16" fmla="*/ 5339185 h 5406156"/>
              <a:gd name="connsiteX17" fmla="*/ 5215710 w 5527868"/>
              <a:gd name="connsiteY17" fmla="*/ 5341054 h 5406156"/>
              <a:gd name="connsiteX18" fmla="*/ 1173997 w 5527868"/>
              <a:gd name="connsiteY18" fmla="*/ 5344735 h 5406156"/>
              <a:gd name="connsiteX19" fmla="*/ 1215368 w 5527868"/>
              <a:gd name="connsiteY19" fmla="*/ 5145705 h 5406156"/>
              <a:gd name="connsiteX20" fmla="*/ 1051686 w 5527868"/>
              <a:gd name="connsiteY20" fmla="*/ 4482346 h 5406156"/>
              <a:gd name="connsiteX0" fmla="*/ 1051686 w 5527868"/>
              <a:gd name="connsiteY0" fmla="*/ 4482346 h 5449514"/>
              <a:gd name="connsiteX1" fmla="*/ 583590 w 5527868"/>
              <a:gd name="connsiteY1" fmla="*/ 3920463 h 5449514"/>
              <a:gd name="connsiteX2" fmla="*/ 516132 w 5527868"/>
              <a:gd name="connsiteY2" fmla="*/ 3545363 h 5449514"/>
              <a:gd name="connsiteX3" fmla="*/ 429270 w 5527868"/>
              <a:gd name="connsiteY3" fmla="*/ 3110625 h 5449514"/>
              <a:gd name="connsiteX4" fmla="*/ 382641 w 5527868"/>
              <a:gd name="connsiteY4" fmla="*/ 2448496 h 5449514"/>
              <a:gd name="connsiteX5" fmla="*/ 834627 w 5527868"/>
              <a:gd name="connsiteY5" fmla="*/ 1862648 h 5449514"/>
              <a:gd name="connsiteX6" fmla="*/ 1000848 w 5527868"/>
              <a:gd name="connsiteY6" fmla="*/ 1539213 h 5449514"/>
              <a:gd name="connsiteX7" fmla="*/ 1206824 w 5527868"/>
              <a:gd name="connsiteY7" fmla="*/ 1192699 h 5449514"/>
              <a:gd name="connsiteX8" fmla="*/ 2383553 w 5527868"/>
              <a:gd name="connsiteY8" fmla="*/ 504588 h 5449514"/>
              <a:gd name="connsiteX9" fmla="*/ 3433773 w 5527868"/>
              <a:gd name="connsiteY9" fmla="*/ 352835 h 5449514"/>
              <a:gd name="connsiteX10" fmla="*/ 4268951 w 5527868"/>
              <a:gd name="connsiteY10" fmla="*/ 537437 h 5449514"/>
              <a:gd name="connsiteX11" fmla="*/ 4822286 w 5527868"/>
              <a:gd name="connsiteY11" fmla="*/ 665402 h 5449514"/>
              <a:gd name="connsiteX12" fmla="*/ 5334176 w 5527868"/>
              <a:gd name="connsiteY12" fmla="*/ 592375 h 5449514"/>
              <a:gd name="connsiteX13" fmla="*/ 5345875 w 5527868"/>
              <a:gd name="connsiteY13" fmla="*/ 5001835 h 5449514"/>
              <a:gd name="connsiteX14" fmla="*/ 5350104 w 5527868"/>
              <a:gd name="connsiteY14" fmla="*/ 5339027 h 5449514"/>
              <a:gd name="connsiteX15" fmla="*/ 5268102 w 5527868"/>
              <a:gd name="connsiteY15" fmla="*/ 5339185 h 5449514"/>
              <a:gd name="connsiteX16" fmla="*/ 5215710 w 5527868"/>
              <a:gd name="connsiteY16" fmla="*/ 5341054 h 5449514"/>
              <a:gd name="connsiteX17" fmla="*/ 1173997 w 5527868"/>
              <a:gd name="connsiteY17" fmla="*/ 5344735 h 5449514"/>
              <a:gd name="connsiteX18" fmla="*/ 1215368 w 5527868"/>
              <a:gd name="connsiteY18" fmla="*/ 5145705 h 5449514"/>
              <a:gd name="connsiteX19" fmla="*/ 1051686 w 5527868"/>
              <a:gd name="connsiteY19" fmla="*/ 4482346 h 5449514"/>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50104 w 5527868"/>
              <a:gd name="connsiteY13" fmla="*/ 5339027 h 5344735"/>
              <a:gd name="connsiteX14" fmla="*/ 5268102 w 5527868"/>
              <a:gd name="connsiteY14" fmla="*/ 5339185 h 5344735"/>
              <a:gd name="connsiteX15" fmla="*/ 5215710 w 5527868"/>
              <a:gd name="connsiteY15" fmla="*/ 5341054 h 5344735"/>
              <a:gd name="connsiteX16" fmla="*/ 1173997 w 5527868"/>
              <a:gd name="connsiteY16" fmla="*/ 5344735 h 5344735"/>
              <a:gd name="connsiteX17" fmla="*/ 1215368 w 5527868"/>
              <a:gd name="connsiteY17" fmla="*/ 5145705 h 5344735"/>
              <a:gd name="connsiteX18" fmla="*/ 1051686 w 5527868"/>
              <a:gd name="connsiteY18" fmla="*/ 4482346 h 5344735"/>
              <a:gd name="connsiteX0" fmla="*/ 1051686 w 5558900"/>
              <a:gd name="connsiteY0" fmla="*/ 4482346 h 5691095"/>
              <a:gd name="connsiteX1" fmla="*/ 583590 w 5558900"/>
              <a:gd name="connsiteY1" fmla="*/ 3920463 h 5691095"/>
              <a:gd name="connsiteX2" fmla="*/ 516132 w 5558900"/>
              <a:gd name="connsiteY2" fmla="*/ 3545363 h 5691095"/>
              <a:gd name="connsiteX3" fmla="*/ 429270 w 5558900"/>
              <a:gd name="connsiteY3" fmla="*/ 3110625 h 5691095"/>
              <a:gd name="connsiteX4" fmla="*/ 382641 w 5558900"/>
              <a:gd name="connsiteY4" fmla="*/ 2448496 h 5691095"/>
              <a:gd name="connsiteX5" fmla="*/ 834627 w 5558900"/>
              <a:gd name="connsiteY5" fmla="*/ 1862648 h 5691095"/>
              <a:gd name="connsiteX6" fmla="*/ 1000848 w 5558900"/>
              <a:gd name="connsiteY6" fmla="*/ 1539213 h 5691095"/>
              <a:gd name="connsiteX7" fmla="*/ 1206824 w 5558900"/>
              <a:gd name="connsiteY7" fmla="*/ 1192699 h 5691095"/>
              <a:gd name="connsiteX8" fmla="*/ 2383553 w 5558900"/>
              <a:gd name="connsiteY8" fmla="*/ 504588 h 5691095"/>
              <a:gd name="connsiteX9" fmla="*/ 3433773 w 5558900"/>
              <a:gd name="connsiteY9" fmla="*/ 352835 h 5691095"/>
              <a:gd name="connsiteX10" fmla="*/ 4268951 w 5558900"/>
              <a:gd name="connsiteY10" fmla="*/ 537437 h 5691095"/>
              <a:gd name="connsiteX11" fmla="*/ 4822286 w 5558900"/>
              <a:gd name="connsiteY11" fmla="*/ 665402 h 5691095"/>
              <a:gd name="connsiteX12" fmla="*/ 5334176 w 5558900"/>
              <a:gd name="connsiteY12" fmla="*/ 592375 h 5691095"/>
              <a:gd name="connsiteX13" fmla="*/ 5350104 w 5558900"/>
              <a:gd name="connsiteY13" fmla="*/ 5339027 h 5691095"/>
              <a:gd name="connsiteX14" fmla="*/ 5215710 w 5558900"/>
              <a:gd name="connsiteY14" fmla="*/ 5341054 h 5691095"/>
              <a:gd name="connsiteX15" fmla="*/ 1173997 w 5558900"/>
              <a:gd name="connsiteY15" fmla="*/ 5344735 h 5691095"/>
              <a:gd name="connsiteX16" fmla="*/ 1215368 w 5558900"/>
              <a:gd name="connsiteY16" fmla="*/ 5145705 h 5691095"/>
              <a:gd name="connsiteX17" fmla="*/ 1051686 w 5558900"/>
              <a:gd name="connsiteY17" fmla="*/ 4482346 h 5691095"/>
              <a:gd name="connsiteX0" fmla="*/ 1051686 w 5380961"/>
              <a:gd name="connsiteY0" fmla="*/ 4482346 h 5699862"/>
              <a:gd name="connsiteX1" fmla="*/ 583590 w 5380961"/>
              <a:gd name="connsiteY1" fmla="*/ 3920463 h 5699862"/>
              <a:gd name="connsiteX2" fmla="*/ 516132 w 5380961"/>
              <a:gd name="connsiteY2" fmla="*/ 3545363 h 5699862"/>
              <a:gd name="connsiteX3" fmla="*/ 429270 w 5380961"/>
              <a:gd name="connsiteY3" fmla="*/ 3110625 h 5699862"/>
              <a:gd name="connsiteX4" fmla="*/ 382641 w 5380961"/>
              <a:gd name="connsiteY4" fmla="*/ 2448496 h 5699862"/>
              <a:gd name="connsiteX5" fmla="*/ 834627 w 5380961"/>
              <a:gd name="connsiteY5" fmla="*/ 1862648 h 5699862"/>
              <a:gd name="connsiteX6" fmla="*/ 1000848 w 5380961"/>
              <a:gd name="connsiteY6" fmla="*/ 1539213 h 5699862"/>
              <a:gd name="connsiteX7" fmla="*/ 1206824 w 5380961"/>
              <a:gd name="connsiteY7" fmla="*/ 1192699 h 5699862"/>
              <a:gd name="connsiteX8" fmla="*/ 2383553 w 5380961"/>
              <a:gd name="connsiteY8" fmla="*/ 504588 h 5699862"/>
              <a:gd name="connsiteX9" fmla="*/ 3433773 w 5380961"/>
              <a:gd name="connsiteY9" fmla="*/ 352835 h 5699862"/>
              <a:gd name="connsiteX10" fmla="*/ 4268951 w 5380961"/>
              <a:gd name="connsiteY10" fmla="*/ 537437 h 5699862"/>
              <a:gd name="connsiteX11" fmla="*/ 4822286 w 5380961"/>
              <a:gd name="connsiteY11" fmla="*/ 665402 h 5699862"/>
              <a:gd name="connsiteX12" fmla="*/ 5334176 w 5380961"/>
              <a:gd name="connsiteY12" fmla="*/ 592375 h 5699862"/>
              <a:gd name="connsiteX13" fmla="*/ 5350104 w 5380961"/>
              <a:gd name="connsiteY13" fmla="*/ 5339027 h 5699862"/>
              <a:gd name="connsiteX14" fmla="*/ 1173997 w 5380961"/>
              <a:gd name="connsiteY14" fmla="*/ 5344735 h 5699862"/>
              <a:gd name="connsiteX15" fmla="*/ 1215368 w 5380961"/>
              <a:gd name="connsiteY15" fmla="*/ 5145705 h 5699862"/>
              <a:gd name="connsiteX16" fmla="*/ 1051686 w 5380961"/>
              <a:gd name="connsiteY16" fmla="*/ 4482346 h 5699862"/>
              <a:gd name="connsiteX0" fmla="*/ 1051686 w 5375797"/>
              <a:gd name="connsiteY0" fmla="*/ 4482346 h 5699862"/>
              <a:gd name="connsiteX1" fmla="*/ 583590 w 5375797"/>
              <a:gd name="connsiteY1" fmla="*/ 3920463 h 5699862"/>
              <a:gd name="connsiteX2" fmla="*/ 516132 w 5375797"/>
              <a:gd name="connsiteY2" fmla="*/ 3545363 h 5699862"/>
              <a:gd name="connsiteX3" fmla="*/ 429270 w 5375797"/>
              <a:gd name="connsiteY3" fmla="*/ 3110625 h 5699862"/>
              <a:gd name="connsiteX4" fmla="*/ 382641 w 5375797"/>
              <a:gd name="connsiteY4" fmla="*/ 2448496 h 5699862"/>
              <a:gd name="connsiteX5" fmla="*/ 834627 w 5375797"/>
              <a:gd name="connsiteY5" fmla="*/ 1862648 h 5699862"/>
              <a:gd name="connsiteX6" fmla="*/ 1000848 w 5375797"/>
              <a:gd name="connsiteY6" fmla="*/ 1539213 h 5699862"/>
              <a:gd name="connsiteX7" fmla="*/ 1206824 w 5375797"/>
              <a:gd name="connsiteY7" fmla="*/ 1192699 h 5699862"/>
              <a:gd name="connsiteX8" fmla="*/ 2383553 w 5375797"/>
              <a:gd name="connsiteY8" fmla="*/ 504588 h 5699862"/>
              <a:gd name="connsiteX9" fmla="*/ 3433773 w 5375797"/>
              <a:gd name="connsiteY9" fmla="*/ 352835 h 5699862"/>
              <a:gd name="connsiteX10" fmla="*/ 4268951 w 5375797"/>
              <a:gd name="connsiteY10" fmla="*/ 537437 h 5699862"/>
              <a:gd name="connsiteX11" fmla="*/ 4822286 w 5375797"/>
              <a:gd name="connsiteY11" fmla="*/ 665402 h 5699862"/>
              <a:gd name="connsiteX12" fmla="*/ 5334176 w 5375797"/>
              <a:gd name="connsiteY12" fmla="*/ 592375 h 5699862"/>
              <a:gd name="connsiteX13" fmla="*/ 5350104 w 5375797"/>
              <a:gd name="connsiteY13" fmla="*/ 5339027 h 5699862"/>
              <a:gd name="connsiteX14" fmla="*/ 1173997 w 5375797"/>
              <a:gd name="connsiteY14" fmla="*/ 5344735 h 5699862"/>
              <a:gd name="connsiteX15" fmla="*/ 1215368 w 5375797"/>
              <a:gd name="connsiteY15" fmla="*/ 5145705 h 5699862"/>
              <a:gd name="connsiteX16" fmla="*/ 1051686 w 5375797"/>
              <a:gd name="connsiteY16" fmla="*/ 4482346 h 5699862"/>
              <a:gd name="connsiteX0" fmla="*/ 1051686 w 5350104"/>
              <a:gd name="connsiteY0" fmla="*/ 4482346 h 5699862"/>
              <a:gd name="connsiteX1" fmla="*/ 583590 w 5350104"/>
              <a:gd name="connsiteY1" fmla="*/ 3920463 h 5699862"/>
              <a:gd name="connsiteX2" fmla="*/ 516132 w 5350104"/>
              <a:gd name="connsiteY2" fmla="*/ 3545363 h 5699862"/>
              <a:gd name="connsiteX3" fmla="*/ 429270 w 5350104"/>
              <a:gd name="connsiteY3" fmla="*/ 3110625 h 5699862"/>
              <a:gd name="connsiteX4" fmla="*/ 382641 w 5350104"/>
              <a:gd name="connsiteY4" fmla="*/ 2448496 h 5699862"/>
              <a:gd name="connsiteX5" fmla="*/ 834627 w 5350104"/>
              <a:gd name="connsiteY5" fmla="*/ 1862648 h 5699862"/>
              <a:gd name="connsiteX6" fmla="*/ 1000848 w 5350104"/>
              <a:gd name="connsiteY6" fmla="*/ 1539213 h 5699862"/>
              <a:gd name="connsiteX7" fmla="*/ 1206824 w 5350104"/>
              <a:gd name="connsiteY7" fmla="*/ 1192699 h 5699862"/>
              <a:gd name="connsiteX8" fmla="*/ 2383553 w 5350104"/>
              <a:gd name="connsiteY8" fmla="*/ 504588 h 5699862"/>
              <a:gd name="connsiteX9" fmla="*/ 3433773 w 5350104"/>
              <a:gd name="connsiteY9" fmla="*/ 352835 h 5699862"/>
              <a:gd name="connsiteX10" fmla="*/ 4268951 w 5350104"/>
              <a:gd name="connsiteY10" fmla="*/ 537437 h 5699862"/>
              <a:gd name="connsiteX11" fmla="*/ 4822286 w 5350104"/>
              <a:gd name="connsiteY11" fmla="*/ 665402 h 5699862"/>
              <a:gd name="connsiteX12" fmla="*/ 5334176 w 5350104"/>
              <a:gd name="connsiteY12" fmla="*/ 592375 h 5699862"/>
              <a:gd name="connsiteX13" fmla="*/ 5350104 w 5350104"/>
              <a:gd name="connsiteY13" fmla="*/ 5339027 h 5699862"/>
              <a:gd name="connsiteX14" fmla="*/ 1173997 w 5350104"/>
              <a:gd name="connsiteY14" fmla="*/ 5344735 h 5699862"/>
              <a:gd name="connsiteX15" fmla="*/ 1215368 w 5350104"/>
              <a:gd name="connsiteY15" fmla="*/ 5145705 h 5699862"/>
              <a:gd name="connsiteX16" fmla="*/ 1051686 w 5350104"/>
              <a:gd name="connsiteY16" fmla="*/ 4482346 h 5699862"/>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8725 w 5350104"/>
              <a:gd name="connsiteY12" fmla="*/ 10560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8725 w 5350104"/>
              <a:gd name="connsiteY12" fmla="*/ 105605 h 5344735"/>
              <a:gd name="connsiteX13" fmla="*/ 5350104 w 5350104"/>
              <a:gd name="connsiteY13" fmla="*/ 5339027 h 5344735"/>
              <a:gd name="connsiteX14" fmla="*/ 290 w 5350104"/>
              <a:gd name="connsiteY14" fmla="*/ 5344735 h 5344735"/>
              <a:gd name="connsiteX15" fmla="*/ 1215368 w 5350104"/>
              <a:gd name="connsiteY15" fmla="*/ 5145705 h 5344735"/>
              <a:gd name="connsiteX16" fmla="*/ 1051686 w 5350104"/>
              <a:gd name="connsiteY16" fmla="*/ 4482346 h 5344735"/>
              <a:gd name="connsiteX0" fmla="*/ 1229430 w 5527848"/>
              <a:gd name="connsiteY0" fmla="*/ 4482346 h 5344735"/>
              <a:gd name="connsiteX1" fmla="*/ 761334 w 5527848"/>
              <a:gd name="connsiteY1" fmla="*/ 3920463 h 5344735"/>
              <a:gd name="connsiteX2" fmla="*/ 693876 w 5527848"/>
              <a:gd name="connsiteY2" fmla="*/ 3545363 h 5344735"/>
              <a:gd name="connsiteX3" fmla="*/ 607014 w 5527848"/>
              <a:gd name="connsiteY3" fmla="*/ 3110625 h 5344735"/>
              <a:gd name="connsiteX4" fmla="*/ 560385 w 5527848"/>
              <a:gd name="connsiteY4" fmla="*/ 2448496 h 5344735"/>
              <a:gd name="connsiteX5" fmla="*/ 1012371 w 5527848"/>
              <a:gd name="connsiteY5" fmla="*/ 1862648 h 5344735"/>
              <a:gd name="connsiteX6" fmla="*/ 1178592 w 5527848"/>
              <a:gd name="connsiteY6" fmla="*/ 1539213 h 5344735"/>
              <a:gd name="connsiteX7" fmla="*/ 1384568 w 5527848"/>
              <a:gd name="connsiteY7" fmla="*/ 1192699 h 5344735"/>
              <a:gd name="connsiteX8" fmla="*/ 2561297 w 5527848"/>
              <a:gd name="connsiteY8" fmla="*/ 504588 h 5344735"/>
              <a:gd name="connsiteX9" fmla="*/ 3611517 w 5527848"/>
              <a:gd name="connsiteY9" fmla="*/ 352835 h 5344735"/>
              <a:gd name="connsiteX10" fmla="*/ 4446695 w 5527848"/>
              <a:gd name="connsiteY10" fmla="*/ 537437 h 5344735"/>
              <a:gd name="connsiteX11" fmla="*/ 5000030 w 5527848"/>
              <a:gd name="connsiteY11" fmla="*/ 665402 h 5344735"/>
              <a:gd name="connsiteX12" fmla="*/ 5516469 w 5527848"/>
              <a:gd name="connsiteY12" fmla="*/ 105605 h 5344735"/>
              <a:gd name="connsiteX13" fmla="*/ 5527848 w 5527848"/>
              <a:gd name="connsiteY13" fmla="*/ 5339027 h 5344735"/>
              <a:gd name="connsiteX14" fmla="*/ 178034 w 5527848"/>
              <a:gd name="connsiteY14" fmla="*/ 5344735 h 5344735"/>
              <a:gd name="connsiteX15" fmla="*/ 1229430 w 5527848"/>
              <a:gd name="connsiteY15" fmla="*/ 4482346 h 5344735"/>
              <a:gd name="connsiteX0" fmla="*/ 257172 w 5606986"/>
              <a:gd name="connsiteY0" fmla="*/ 5344735 h 5344735"/>
              <a:gd name="connsiteX1" fmla="*/ 840472 w 5606986"/>
              <a:gd name="connsiteY1" fmla="*/ 3920463 h 5344735"/>
              <a:gd name="connsiteX2" fmla="*/ 773014 w 5606986"/>
              <a:gd name="connsiteY2" fmla="*/ 3545363 h 5344735"/>
              <a:gd name="connsiteX3" fmla="*/ 686152 w 5606986"/>
              <a:gd name="connsiteY3" fmla="*/ 3110625 h 5344735"/>
              <a:gd name="connsiteX4" fmla="*/ 639523 w 5606986"/>
              <a:gd name="connsiteY4" fmla="*/ 2448496 h 5344735"/>
              <a:gd name="connsiteX5" fmla="*/ 1091509 w 5606986"/>
              <a:gd name="connsiteY5" fmla="*/ 1862648 h 5344735"/>
              <a:gd name="connsiteX6" fmla="*/ 1257730 w 5606986"/>
              <a:gd name="connsiteY6" fmla="*/ 1539213 h 5344735"/>
              <a:gd name="connsiteX7" fmla="*/ 1463706 w 5606986"/>
              <a:gd name="connsiteY7" fmla="*/ 1192699 h 5344735"/>
              <a:gd name="connsiteX8" fmla="*/ 2640435 w 5606986"/>
              <a:gd name="connsiteY8" fmla="*/ 504588 h 5344735"/>
              <a:gd name="connsiteX9" fmla="*/ 3690655 w 5606986"/>
              <a:gd name="connsiteY9" fmla="*/ 352835 h 5344735"/>
              <a:gd name="connsiteX10" fmla="*/ 4525833 w 5606986"/>
              <a:gd name="connsiteY10" fmla="*/ 537437 h 5344735"/>
              <a:gd name="connsiteX11" fmla="*/ 5079168 w 5606986"/>
              <a:gd name="connsiteY11" fmla="*/ 665402 h 5344735"/>
              <a:gd name="connsiteX12" fmla="*/ 5595607 w 5606986"/>
              <a:gd name="connsiteY12" fmla="*/ 105605 h 5344735"/>
              <a:gd name="connsiteX13" fmla="*/ 5606986 w 5606986"/>
              <a:gd name="connsiteY13" fmla="*/ 5339027 h 5344735"/>
              <a:gd name="connsiteX14" fmla="*/ 257172 w 5606986"/>
              <a:gd name="connsiteY14" fmla="*/ 5344735 h 5344735"/>
              <a:gd name="connsiteX0" fmla="*/ 257172 w 5606986"/>
              <a:gd name="connsiteY0" fmla="*/ 5344735 h 5344735"/>
              <a:gd name="connsiteX1" fmla="*/ 840472 w 5606986"/>
              <a:gd name="connsiteY1" fmla="*/ 3920463 h 5344735"/>
              <a:gd name="connsiteX2" fmla="*/ 686152 w 5606986"/>
              <a:gd name="connsiteY2" fmla="*/ 3110625 h 5344735"/>
              <a:gd name="connsiteX3" fmla="*/ 639523 w 5606986"/>
              <a:gd name="connsiteY3" fmla="*/ 2448496 h 5344735"/>
              <a:gd name="connsiteX4" fmla="*/ 1091509 w 5606986"/>
              <a:gd name="connsiteY4" fmla="*/ 1862648 h 5344735"/>
              <a:gd name="connsiteX5" fmla="*/ 1257730 w 5606986"/>
              <a:gd name="connsiteY5" fmla="*/ 1539213 h 5344735"/>
              <a:gd name="connsiteX6" fmla="*/ 1463706 w 5606986"/>
              <a:gd name="connsiteY6" fmla="*/ 1192699 h 5344735"/>
              <a:gd name="connsiteX7" fmla="*/ 2640435 w 5606986"/>
              <a:gd name="connsiteY7" fmla="*/ 504588 h 5344735"/>
              <a:gd name="connsiteX8" fmla="*/ 3690655 w 5606986"/>
              <a:gd name="connsiteY8" fmla="*/ 352835 h 5344735"/>
              <a:gd name="connsiteX9" fmla="*/ 4525833 w 5606986"/>
              <a:gd name="connsiteY9" fmla="*/ 537437 h 5344735"/>
              <a:gd name="connsiteX10" fmla="*/ 5079168 w 5606986"/>
              <a:gd name="connsiteY10" fmla="*/ 665402 h 5344735"/>
              <a:gd name="connsiteX11" fmla="*/ 5595607 w 5606986"/>
              <a:gd name="connsiteY11" fmla="*/ 105605 h 5344735"/>
              <a:gd name="connsiteX12" fmla="*/ 5606986 w 5606986"/>
              <a:gd name="connsiteY12" fmla="*/ 5339027 h 5344735"/>
              <a:gd name="connsiteX13" fmla="*/ 257172 w 5606986"/>
              <a:gd name="connsiteY13" fmla="*/ 5344735 h 5344735"/>
              <a:gd name="connsiteX0" fmla="*/ 257172 w 5606986"/>
              <a:gd name="connsiteY0" fmla="*/ 5344735 h 5344735"/>
              <a:gd name="connsiteX1" fmla="*/ 840472 w 5606986"/>
              <a:gd name="connsiteY1" fmla="*/ 3920463 h 5344735"/>
              <a:gd name="connsiteX2" fmla="*/ 686152 w 5606986"/>
              <a:gd name="connsiteY2" fmla="*/ 3110625 h 5344735"/>
              <a:gd name="connsiteX3" fmla="*/ 1091509 w 5606986"/>
              <a:gd name="connsiteY3" fmla="*/ 1862648 h 5344735"/>
              <a:gd name="connsiteX4" fmla="*/ 1257730 w 5606986"/>
              <a:gd name="connsiteY4" fmla="*/ 1539213 h 5344735"/>
              <a:gd name="connsiteX5" fmla="*/ 1463706 w 5606986"/>
              <a:gd name="connsiteY5" fmla="*/ 1192699 h 5344735"/>
              <a:gd name="connsiteX6" fmla="*/ 2640435 w 5606986"/>
              <a:gd name="connsiteY6" fmla="*/ 504588 h 5344735"/>
              <a:gd name="connsiteX7" fmla="*/ 3690655 w 5606986"/>
              <a:gd name="connsiteY7" fmla="*/ 352835 h 5344735"/>
              <a:gd name="connsiteX8" fmla="*/ 4525833 w 5606986"/>
              <a:gd name="connsiteY8" fmla="*/ 537437 h 5344735"/>
              <a:gd name="connsiteX9" fmla="*/ 5079168 w 5606986"/>
              <a:gd name="connsiteY9" fmla="*/ 665402 h 5344735"/>
              <a:gd name="connsiteX10" fmla="*/ 5595607 w 5606986"/>
              <a:gd name="connsiteY10" fmla="*/ 105605 h 5344735"/>
              <a:gd name="connsiteX11" fmla="*/ 5606986 w 5606986"/>
              <a:gd name="connsiteY11" fmla="*/ 5339027 h 5344735"/>
              <a:gd name="connsiteX12" fmla="*/ 257172 w 5606986"/>
              <a:gd name="connsiteY12" fmla="*/ 5344735 h 5344735"/>
              <a:gd name="connsiteX0" fmla="*/ 257172 w 5606986"/>
              <a:gd name="connsiteY0" fmla="*/ 5344735 h 5344735"/>
              <a:gd name="connsiteX1" fmla="*/ 840472 w 5606986"/>
              <a:gd name="connsiteY1" fmla="*/ 3920463 h 5344735"/>
              <a:gd name="connsiteX2" fmla="*/ 686152 w 5606986"/>
              <a:gd name="connsiteY2" fmla="*/ 3110625 h 5344735"/>
              <a:gd name="connsiteX3" fmla="*/ 1257730 w 5606986"/>
              <a:gd name="connsiteY3" fmla="*/ 1539213 h 5344735"/>
              <a:gd name="connsiteX4" fmla="*/ 1463706 w 5606986"/>
              <a:gd name="connsiteY4" fmla="*/ 1192699 h 5344735"/>
              <a:gd name="connsiteX5" fmla="*/ 2640435 w 5606986"/>
              <a:gd name="connsiteY5" fmla="*/ 504588 h 5344735"/>
              <a:gd name="connsiteX6" fmla="*/ 3690655 w 5606986"/>
              <a:gd name="connsiteY6" fmla="*/ 352835 h 5344735"/>
              <a:gd name="connsiteX7" fmla="*/ 4525833 w 5606986"/>
              <a:gd name="connsiteY7" fmla="*/ 537437 h 5344735"/>
              <a:gd name="connsiteX8" fmla="*/ 5079168 w 5606986"/>
              <a:gd name="connsiteY8" fmla="*/ 665402 h 5344735"/>
              <a:gd name="connsiteX9" fmla="*/ 5595607 w 5606986"/>
              <a:gd name="connsiteY9" fmla="*/ 105605 h 5344735"/>
              <a:gd name="connsiteX10" fmla="*/ 5606986 w 5606986"/>
              <a:gd name="connsiteY10" fmla="*/ 5339027 h 5344735"/>
              <a:gd name="connsiteX11" fmla="*/ 257172 w 5606986"/>
              <a:gd name="connsiteY11" fmla="*/ 5344735 h 5344735"/>
              <a:gd name="connsiteX0" fmla="*/ 246344 w 5596158"/>
              <a:gd name="connsiteY0" fmla="*/ 5344735 h 5344735"/>
              <a:gd name="connsiteX1" fmla="*/ 911530 w 5596158"/>
              <a:gd name="connsiteY1" fmla="*/ 3943209 h 5344735"/>
              <a:gd name="connsiteX2" fmla="*/ 675324 w 5596158"/>
              <a:gd name="connsiteY2" fmla="*/ 3110625 h 5344735"/>
              <a:gd name="connsiteX3" fmla="*/ 1246902 w 5596158"/>
              <a:gd name="connsiteY3" fmla="*/ 1539213 h 5344735"/>
              <a:gd name="connsiteX4" fmla="*/ 1452878 w 5596158"/>
              <a:gd name="connsiteY4" fmla="*/ 1192699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44735 h 5344735"/>
              <a:gd name="connsiteX1" fmla="*/ 911530 w 5596158"/>
              <a:gd name="connsiteY1" fmla="*/ 3943209 h 5344735"/>
              <a:gd name="connsiteX2" fmla="*/ 1143897 w 5596158"/>
              <a:gd name="connsiteY2" fmla="*/ 2742136 h 5344735"/>
              <a:gd name="connsiteX3" fmla="*/ 1246902 w 5596158"/>
              <a:gd name="connsiteY3" fmla="*/ 1539213 h 5344735"/>
              <a:gd name="connsiteX4" fmla="*/ 1452878 w 5596158"/>
              <a:gd name="connsiteY4" fmla="*/ 1192699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44735 h 5344735"/>
              <a:gd name="connsiteX1" fmla="*/ 911530 w 5596158"/>
              <a:gd name="connsiteY1" fmla="*/ 3943209 h 5344735"/>
              <a:gd name="connsiteX2" fmla="*/ 1130249 w 5596158"/>
              <a:gd name="connsiteY2" fmla="*/ 2737587 h 5344735"/>
              <a:gd name="connsiteX3" fmla="*/ 1246902 w 5596158"/>
              <a:gd name="connsiteY3" fmla="*/ 1539213 h 5344735"/>
              <a:gd name="connsiteX4" fmla="*/ 1452878 w 5596158"/>
              <a:gd name="connsiteY4" fmla="*/ 1192699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44735 h 5344735"/>
              <a:gd name="connsiteX1" fmla="*/ 911530 w 5596158"/>
              <a:gd name="connsiteY1" fmla="*/ 3943209 h 5344735"/>
              <a:gd name="connsiteX2" fmla="*/ 1130249 w 5596158"/>
              <a:gd name="connsiteY2" fmla="*/ 2737587 h 5344735"/>
              <a:gd name="connsiteX3" fmla="*/ 1205959 w 5596158"/>
              <a:gd name="connsiteY3" fmla="*/ 1648395 h 5344735"/>
              <a:gd name="connsiteX4" fmla="*/ 1452878 w 5596158"/>
              <a:gd name="connsiteY4" fmla="*/ 1192699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44735 h 5344735"/>
              <a:gd name="connsiteX1" fmla="*/ 911530 w 5596158"/>
              <a:gd name="connsiteY1" fmla="*/ 3943209 h 5344735"/>
              <a:gd name="connsiteX2" fmla="*/ 1130249 w 5596158"/>
              <a:gd name="connsiteY2" fmla="*/ 2737587 h 5344735"/>
              <a:gd name="connsiteX3" fmla="*/ 1205959 w 5596158"/>
              <a:gd name="connsiteY3" fmla="*/ 1648395 h 5344735"/>
              <a:gd name="connsiteX4" fmla="*/ 993403 w 5596158"/>
              <a:gd name="connsiteY4" fmla="*/ 501212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00305 h 5300305"/>
              <a:gd name="connsiteX1" fmla="*/ 911530 w 5596158"/>
              <a:gd name="connsiteY1" fmla="*/ 3898779 h 5300305"/>
              <a:gd name="connsiteX2" fmla="*/ 1130249 w 5596158"/>
              <a:gd name="connsiteY2" fmla="*/ 2693157 h 5300305"/>
              <a:gd name="connsiteX3" fmla="*/ 1205959 w 5596158"/>
              <a:gd name="connsiteY3" fmla="*/ 1603965 h 5300305"/>
              <a:gd name="connsiteX4" fmla="*/ 993403 w 5596158"/>
              <a:gd name="connsiteY4" fmla="*/ 456782 h 5300305"/>
              <a:gd name="connsiteX5" fmla="*/ 2552269 w 5596158"/>
              <a:gd name="connsiteY5" fmla="*/ 564791 h 5300305"/>
              <a:gd name="connsiteX6" fmla="*/ 3679827 w 5596158"/>
              <a:gd name="connsiteY6" fmla="*/ 308405 h 5300305"/>
              <a:gd name="connsiteX7" fmla="*/ 4515005 w 5596158"/>
              <a:gd name="connsiteY7" fmla="*/ 493007 h 5300305"/>
              <a:gd name="connsiteX8" fmla="*/ 5068340 w 5596158"/>
              <a:gd name="connsiteY8" fmla="*/ 620972 h 5300305"/>
              <a:gd name="connsiteX9" fmla="*/ 5584779 w 5596158"/>
              <a:gd name="connsiteY9" fmla="*/ 61175 h 5300305"/>
              <a:gd name="connsiteX10" fmla="*/ 5596158 w 5596158"/>
              <a:gd name="connsiteY10" fmla="*/ 5294597 h 5300305"/>
              <a:gd name="connsiteX11" fmla="*/ 246344 w 5596158"/>
              <a:gd name="connsiteY11" fmla="*/ 5300305 h 5300305"/>
              <a:gd name="connsiteX0" fmla="*/ 246344 w 5596158"/>
              <a:gd name="connsiteY0" fmla="*/ 5242423 h 5242423"/>
              <a:gd name="connsiteX1" fmla="*/ 911530 w 5596158"/>
              <a:gd name="connsiteY1" fmla="*/ 3840897 h 5242423"/>
              <a:gd name="connsiteX2" fmla="*/ 1130249 w 5596158"/>
              <a:gd name="connsiteY2" fmla="*/ 2635275 h 5242423"/>
              <a:gd name="connsiteX3" fmla="*/ 1205959 w 5596158"/>
              <a:gd name="connsiteY3" fmla="*/ 1546083 h 5242423"/>
              <a:gd name="connsiteX4" fmla="*/ 993403 w 5596158"/>
              <a:gd name="connsiteY4" fmla="*/ 398900 h 5242423"/>
              <a:gd name="connsiteX5" fmla="*/ 2552269 w 5596158"/>
              <a:gd name="connsiteY5" fmla="*/ 506909 h 5242423"/>
              <a:gd name="connsiteX6" fmla="*/ 3866347 w 5596158"/>
              <a:gd name="connsiteY6" fmla="*/ 705448 h 5242423"/>
              <a:gd name="connsiteX7" fmla="*/ 4515005 w 5596158"/>
              <a:gd name="connsiteY7" fmla="*/ 435125 h 5242423"/>
              <a:gd name="connsiteX8" fmla="*/ 5068340 w 5596158"/>
              <a:gd name="connsiteY8" fmla="*/ 563090 h 5242423"/>
              <a:gd name="connsiteX9" fmla="*/ 5584779 w 5596158"/>
              <a:gd name="connsiteY9" fmla="*/ 3293 h 5242423"/>
              <a:gd name="connsiteX10" fmla="*/ 5596158 w 5596158"/>
              <a:gd name="connsiteY10" fmla="*/ 5236715 h 5242423"/>
              <a:gd name="connsiteX11" fmla="*/ 246344 w 5596158"/>
              <a:gd name="connsiteY11" fmla="*/ 5242423 h 5242423"/>
              <a:gd name="connsiteX0" fmla="*/ 246344 w 5596158"/>
              <a:gd name="connsiteY0" fmla="*/ 5242423 h 5242423"/>
              <a:gd name="connsiteX1" fmla="*/ 911530 w 5596158"/>
              <a:gd name="connsiteY1" fmla="*/ 3840897 h 5242423"/>
              <a:gd name="connsiteX2" fmla="*/ 1130249 w 5596158"/>
              <a:gd name="connsiteY2" fmla="*/ 2635275 h 5242423"/>
              <a:gd name="connsiteX3" fmla="*/ 1205959 w 5596158"/>
              <a:gd name="connsiteY3" fmla="*/ 1546083 h 5242423"/>
              <a:gd name="connsiteX4" fmla="*/ 993403 w 5596158"/>
              <a:gd name="connsiteY4" fmla="*/ 398900 h 5242423"/>
              <a:gd name="connsiteX5" fmla="*/ 2552269 w 5596158"/>
              <a:gd name="connsiteY5" fmla="*/ 506909 h 5242423"/>
              <a:gd name="connsiteX6" fmla="*/ 3866347 w 5596158"/>
              <a:gd name="connsiteY6" fmla="*/ 705448 h 5242423"/>
              <a:gd name="connsiteX7" fmla="*/ 5068340 w 5596158"/>
              <a:gd name="connsiteY7" fmla="*/ 563090 h 5242423"/>
              <a:gd name="connsiteX8" fmla="*/ 5584779 w 5596158"/>
              <a:gd name="connsiteY8" fmla="*/ 3293 h 5242423"/>
              <a:gd name="connsiteX9" fmla="*/ 5596158 w 5596158"/>
              <a:gd name="connsiteY9" fmla="*/ 5236715 h 5242423"/>
              <a:gd name="connsiteX10" fmla="*/ 246344 w 5596158"/>
              <a:gd name="connsiteY10" fmla="*/ 5242423 h 5242423"/>
              <a:gd name="connsiteX0" fmla="*/ 246344 w 5596158"/>
              <a:gd name="connsiteY0" fmla="*/ 5242423 h 5242423"/>
              <a:gd name="connsiteX1" fmla="*/ 911530 w 5596158"/>
              <a:gd name="connsiteY1" fmla="*/ 3840897 h 5242423"/>
              <a:gd name="connsiteX2" fmla="*/ 1130249 w 5596158"/>
              <a:gd name="connsiteY2" fmla="*/ 2635275 h 5242423"/>
              <a:gd name="connsiteX3" fmla="*/ 1205959 w 5596158"/>
              <a:gd name="connsiteY3" fmla="*/ 1546083 h 5242423"/>
              <a:gd name="connsiteX4" fmla="*/ 993403 w 5596158"/>
              <a:gd name="connsiteY4" fmla="*/ 398900 h 5242423"/>
              <a:gd name="connsiteX5" fmla="*/ 2552269 w 5596158"/>
              <a:gd name="connsiteY5" fmla="*/ 506909 h 5242423"/>
              <a:gd name="connsiteX6" fmla="*/ 3866347 w 5596158"/>
              <a:gd name="connsiteY6" fmla="*/ 705448 h 5242423"/>
              <a:gd name="connsiteX7" fmla="*/ 5068340 w 5596158"/>
              <a:gd name="connsiteY7" fmla="*/ 563090 h 5242423"/>
              <a:gd name="connsiteX8" fmla="*/ 5584779 w 5596158"/>
              <a:gd name="connsiteY8" fmla="*/ 3293 h 5242423"/>
              <a:gd name="connsiteX9" fmla="*/ 5596158 w 5596158"/>
              <a:gd name="connsiteY9" fmla="*/ 5236715 h 5242423"/>
              <a:gd name="connsiteX10" fmla="*/ 246344 w 5596158"/>
              <a:gd name="connsiteY10" fmla="*/ 5242423 h 5242423"/>
              <a:gd name="connsiteX0" fmla="*/ 246344 w 5596158"/>
              <a:gd name="connsiteY0" fmla="*/ 5258610 h 5258610"/>
              <a:gd name="connsiteX1" fmla="*/ 911530 w 5596158"/>
              <a:gd name="connsiteY1" fmla="*/ 3857084 h 5258610"/>
              <a:gd name="connsiteX2" fmla="*/ 1130249 w 5596158"/>
              <a:gd name="connsiteY2" fmla="*/ 2651462 h 5258610"/>
              <a:gd name="connsiteX3" fmla="*/ 1205959 w 5596158"/>
              <a:gd name="connsiteY3" fmla="*/ 1562270 h 5258610"/>
              <a:gd name="connsiteX4" fmla="*/ 993403 w 5596158"/>
              <a:gd name="connsiteY4" fmla="*/ 415087 h 5258610"/>
              <a:gd name="connsiteX5" fmla="*/ 2552269 w 5596158"/>
              <a:gd name="connsiteY5" fmla="*/ 523096 h 5258610"/>
              <a:gd name="connsiteX6" fmla="*/ 3866347 w 5596158"/>
              <a:gd name="connsiteY6" fmla="*/ 721635 h 5258610"/>
              <a:gd name="connsiteX7" fmla="*/ 5068340 w 5596158"/>
              <a:gd name="connsiteY7" fmla="*/ 579277 h 5258610"/>
              <a:gd name="connsiteX8" fmla="*/ 5584779 w 5596158"/>
              <a:gd name="connsiteY8" fmla="*/ 19480 h 5258610"/>
              <a:gd name="connsiteX9" fmla="*/ 5596158 w 5596158"/>
              <a:gd name="connsiteY9" fmla="*/ 5252902 h 5258610"/>
              <a:gd name="connsiteX10" fmla="*/ 246344 w 5596158"/>
              <a:gd name="connsiteY10" fmla="*/ 5258610 h 5258610"/>
              <a:gd name="connsiteX0" fmla="*/ 246344 w 5596158"/>
              <a:gd name="connsiteY0" fmla="*/ 5258610 h 5258610"/>
              <a:gd name="connsiteX1" fmla="*/ 911530 w 5596158"/>
              <a:gd name="connsiteY1" fmla="*/ 3857084 h 5258610"/>
              <a:gd name="connsiteX2" fmla="*/ 1130249 w 5596158"/>
              <a:gd name="connsiteY2" fmla="*/ 2651462 h 5258610"/>
              <a:gd name="connsiteX3" fmla="*/ 1205959 w 5596158"/>
              <a:gd name="connsiteY3" fmla="*/ 1562270 h 5258610"/>
              <a:gd name="connsiteX4" fmla="*/ 993403 w 5596158"/>
              <a:gd name="connsiteY4" fmla="*/ 415087 h 5258610"/>
              <a:gd name="connsiteX5" fmla="*/ 2552269 w 5596158"/>
              <a:gd name="connsiteY5" fmla="*/ 523096 h 5258610"/>
              <a:gd name="connsiteX6" fmla="*/ 3866347 w 5596158"/>
              <a:gd name="connsiteY6" fmla="*/ 721635 h 5258610"/>
              <a:gd name="connsiteX7" fmla="*/ 5068340 w 5596158"/>
              <a:gd name="connsiteY7" fmla="*/ 579277 h 5258610"/>
              <a:gd name="connsiteX8" fmla="*/ 5584779 w 5596158"/>
              <a:gd name="connsiteY8" fmla="*/ 19480 h 5258610"/>
              <a:gd name="connsiteX9" fmla="*/ 5596158 w 5596158"/>
              <a:gd name="connsiteY9" fmla="*/ 5252902 h 5258610"/>
              <a:gd name="connsiteX10" fmla="*/ 246344 w 5596158"/>
              <a:gd name="connsiteY10" fmla="*/ 5258610 h 5258610"/>
              <a:gd name="connsiteX0" fmla="*/ 246344 w 5596158"/>
              <a:gd name="connsiteY0" fmla="*/ 5241066 h 5241066"/>
              <a:gd name="connsiteX1" fmla="*/ 911530 w 5596158"/>
              <a:gd name="connsiteY1" fmla="*/ 3839540 h 5241066"/>
              <a:gd name="connsiteX2" fmla="*/ 1130249 w 5596158"/>
              <a:gd name="connsiteY2" fmla="*/ 2633918 h 5241066"/>
              <a:gd name="connsiteX3" fmla="*/ 1205959 w 5596158"/>
              <a:gd name="connsiteY3" fmla="*/ 1544726 h 5241066"/>
              <a:gd name="connsiteX4" fmla="*/ 993403 w 5596158"/>
              <a:gd name="connsiteY4" fmla="*/ 397543 h 5241066"/>
              <a:gd name="connsiteX5" fmla="*/ 2552269 w 5596158"/>
              <a:gd name="connsiteY5" fmla="*/ 505552 h 5241066"/>
              <a:gd name="connsiteX6" fmla="*/ 3866347 w 5596158"/>
              <a:gd name="connsiteY6" fmla="*/ 704091 h 5241066"/>
              <a:gd name="connsiteX7" fmla="*/ 5027396 w 5596158"/>
              <a:gd name="connsiteY7" fmla="*/ 1266868 h 5241066"/>
              <a:gd name="connsiteX8" fmla="*/ 5584779 w 5596158"/>
              <a:gd name="connsiteY8" fmla="*/ 1936 h 5241066"/>
              <a:gd name="connsiteX9" fmla="*/ 5596158 w 5596158"/>
              <a:gd name="connsiteY9" fmla="*/ 5235358 h 5241066"/>
              <a:gd name="connsiteX10" fmla="*/ 246344 w 5596158"/>
              <a:gd name="connsiteY10" fmla="*/ 5241066 h 5241066"/>
              <a:gd name="connsiteX0" fmla="*/ 246344 w 5596158"/>
              <a:gd name="connsiteY0" fmla="*/ 5242927 h 5242927"/>
              <a:gd name="connsiteX1" fmla="*/ 911530 w 5596158"/>
              <a:gd name="connsiteY1" fmla="*/ 3841401 h 5242927"/>
              <a:gd name="connsiteX2" fmla="*/ 1130249 w 5596158"/>
              <a:gd name="connsiteY2" fmla="*/ 2635779 h 5242927"/>
              <a:gd name="connsiteX3" fmla="*/ 1205959 w 5596158"/>
              <a:gd name="connsiteY3" fmla="*/ 1546587 h 5242927"/>
              <a:gd name="connsiteX4" fmla="*/ 993403 w 5596158"/>
              <a:gd name="connsiteY4" fmla="*/ 399404 h 5242927"/>
              <a:gd name="connsiteX5" fmla="*/ 2552269 w 5596158"/>
              <a:gd name="connsiteY5" fmla="*/ 507413 h 5242927"/>
              <a:gd name="connsiteX6" fmla="*/ 3866347 w 5596158"/>
              <a:gd name="connsiteY6" fmla="*/ 705952 h 5242927"/>
              <a:gd name="connsiteX7" fmla="*/ 5050142 w 5596158"/>
              <a:gd name="connsiteY7" fmla="*/ 786508 h 5242927"/>
              <a:gd name="connsiteX8" fmla="*/ 5584779 w 5596158"/>
              <a:gd name="connsiteY8" fmla="*/ 3797 h 5242927"/>
              <a:gd name="connsiteX9" fmla="*/ 5596158 w 5596158"/>
              <a:gd name="connsiteY9" fmla="*/ 5237219 h 5242927"/>
              <a:gd name="connsiteX10" fmla="*/ 246344 w 5596158"/>
              <a:gd name="connsiteY10" fmla="*/ 5242927 h 5242927"/>
              <a:gd name="connsiteX0" fmla="*/ 246344 w 5596158"/>
              <a:gd name="connsiteY0" fmla="*/ 5239130 h 5239130"/>
              <a:gd name="connsiteX1" fmla="*/ 911530 w 5596158"/>
              <a:gd name="connsiteY1" fmla="*/ 3837604 h 5239130"/>
              <a:gd name="connsiteX2" fmla="*/ 1130249 w 5596158"/>
              <a:gd name="connsiteY2" fmla="*/ 2631982 h 5239130"/>
              <a:gd name="connsiteX3" fmla="*/ 1205959 w 5596158"/>
              <a:gd name="connsiteY3" fmla="*/ 1542790 h 5239130"/>
              <a:gd name="connsiteX4" fmla="*/ 993403 w 5596158"/>
              <a:gd name="connsiteY4" fmla="*/ 395607 h 5239130"/>
              <a:gd name="connsiteX5" fmla="*/ 2552269 w 5596158"/>
              <a:gd name="connsiteY5" fmla="*/ 503616 h 5239130"/>
              <a:gd name="connsiteX6" fmla="*/ 3866347 w 5596158"/>
              <a:gd name="connsiteY6" fmla="*/ 702155 h 5239130"/>
              <a:gd name="connsiteX7" fmla="*/ 5050142 w 5596158"/>
              <a:gd name="connsiteY7" fmla="*/ 782711 h 5239130"/>
              <a:gd name="connsiteX8" fmla="*/ 5584779 w 5596158"/>
              <a:gd name="connsiteY8" fmla="*/ 0 h 5239130"/>
              <a:gd name="connsiteX9" fmla="*/ 5596158 w 5596158"/>
              <a:gd name="connsiteY9" fmla="*/ 5233422 h 5239130"/>
              <a:gd name="connsiteX10" fmla="*/ 246344 w 5596158"/>
              <a:gd name="connsiteY10" fmla="*/ 5239130 h 5239130"/>
              <a:gd name="connsiteX0" fmla="*/ 246344 w 5596158"/>
              <a:gd name="connsiteY0" fmla="*/ 5345602 h 5345602"/>
              <a:gd name="connsiteX1" fmla="*/ 911530 w 5596158"/>
              <a:gd name="connsiteY1" fmla="*/ 3944076 h 5345602"/>
              <a:gd name="connsiteX2" fmla="*/ 1130249 w 5596158"/>
              <a:gd name="connsiteY2" fmla="*/ 2738454 h 5345602"/>
              <a:gd name="connsiteX3" fmla="*/ 1205959 w 5596158"/>
              <a:gd name="connsiteY3" fmla="*/ 1649262 h 5345602"/>
              <a:gd name="connsiteX4" fmla="*/ 993403 w 5596158"/>
              <a:gd name="connsiteY4" fmla="*/ 502079 h 5345602"/>
              <a:gd name="connsiteX5" fmla="*/ 2552269 w 5596158"/>
              <a:gd name="connsiteY5" fmla="*/ 610088 h 5345602"/>
              <a:gd name="connsiteX6" fmla="*/ 3866347 w 5596158"/>
              <a:gd name="connsiteY6" fmla="*/ 808627 h 5345602"/>
              <a:gd name="connsiteX7" fmla="*/ 5050142 w 5596158"/>
              <a:gd name="connsiteY7" fmla="*/ 889183 h 5345602"/>
              <a:gd name="connsiteX8" fmla="*/ 5584779 w 5596158"/>
              <a:gd name="connsiteY8" fmla="*/ 106472 h 5345602"/>
              <a:gd name="connsiteX9" fmla="*/ 5596158 w 5596158"/>
              <a:gd name="connsiteY9" fmla="*/ 5339894 h 5345602"/>
              <a:gd name="connsiteX10" fmla="*/ 246344 w 5596158"/>
              <a:gd name="connsiteY10" fmla="*/ 5345602 h 5345602"/>
              <a:gd name="connsiteX0" fmla="*/ 246344 w 5596158"/>
              <a:gd name="connsiteY0" fmla="*/ 5367299 h 5367299"/>
              <a:gd name="connsiteX1" fmla="*/ 911530 w 5596158"/>
              <a:gd name="connsiteY1" fmla="*/ 3965773 h 5367299"/>
              <a:gd name="connsiteX2" fmla="*/ 1130249 w 5596158"/>
              <a:gd name="connsiteY2" fmla="*/ 2760151 h 5367299"/>
              <a:gd name="connsiteX3" fmla="*/ 1205959 w 5596158"/>
              <a:gd name="connsiteY3" fmla="*/ 1670959 h 5367299"/>
              <a:gd name="connsiteX4" fmla="*/ 993403 w 5596158"/>
              <a:gd name="connsiteY4" fmla="*/ 523776 h 5367299"/>
              <a:gd name="connsiteX5" fmla="*/ 2552269 w 5596158"/>
              <a:gd name="connsiteY5" fmla="*/ 631785 h 5367299"/>
              <a:gd name="connsiteX6" fmla="*/ 3866347 w 5596158"/>
              <a:gd name="connsiteY6" fmla="*/ 830324 h 5367299"/>
              <a:gd name="connsiteX7" fmla="*/ 5050142 w 5596158"/>
              <a:gd name="connsiteY7" fmla="*/ 910880 h 5367299"/>
              <a:gd name="connsiteX8" fmla="*/ 5584779 w 5596158"/>
              <a:gd name="connsiteY8" fmla="*/ 128169 h 5367299"/>
              <a:gd name="connsiteX9" fmla="*/ 5596158 w 5596158"/>
              <a:gd name="connsiteY9" fmla="*/ 5361591 h 5367299"/>
              <a:gd name="connsiteX10" fmla="*/ 246344 w 5596158"/>
              <a:gd name="connsiteY10" fmla="*/ 5367299 h 5367299"/>
              <a:gd name="connsiteX0" fmla="*/ 246344 w 5596158"/>
              <a:gd name="connsiteY0" fmla="*/ 5338116 h 5338116"/>
              <a:gd name="connsiteX1" fmla="*/ 911530 w 5596158"/>
              <a:gd name="connsiteY1" fmla="*/ 3936590 h 5338116"/>
              <a:gd name="connsiteX2" fmla="*/ 1130249 w 5596158"/>
              <a:gd name="connsiteY2" fmla="*/ 2730968 h 5338116"/>
              <a:gd name="connsiteX3" fmla="*/ 1205959 w 5596158"/>
              <a:gd name="connsiteY3" fmla="*/ 1641776 h 5338116"/>
              <a:gd name="connsiteX4" fmla="*/ 993403 w 5596158"/>
              <a:gd name="connsiteY4" fmla="*/ 494593 h 5338116"/>
              <a:gd name="connsiteX5" fmla="*/ 2552269 w 5596158"/>
              <a:gd name="connsiteY5" fmla="*/ 602602 h 5338116"/>
              <a:gd name="connsiteX6" fmla="*/ 3866347 w 5596158"/>
              <a:gd name="connsiteY6" fmla="*/ 801141 h 5338116"/>
              <a:gd name="connsiteX7" fmla="*/ 5050142 w 5596158"/>
              <a:gd name="connsiteY7" fmla="*/ 881697 h 5338116"/>
              <a:gd name="connsiteX8" fmla="*/ 5584779 w 5596158"/>
              <a:gd name="connsiteY8" fmla="*/ 98986 h 5338116"/>
              <a:gd name="connsiteX9" fmla="*/ 5596158 w 5596158"/>
              <a:gd name="connsiteY9" fmla="*/ 5332408 h 5338116"/>
              <a:gd name="connsiteX10" fmla="*/ 246344 w 5596158"/>
              <a:gd name="connsiteY10" fmla="*/ 5338116 h 5338116"/>
              <a:gd name="connsiteX0" fmla="*/ 246344 w 5596158"/>
              <a:gd name="connsiteY0" fmla="*/ 5333017 h 5333017"/>
              <a:gd name="connsiteX1" fmla="*/ 911530 w 5596158"/>
              <a:gd name="connsiteY1" fmla="*/ 3931491 h 5333017"/>
              <a:gd name="connsiteX2" fmla="*/ 1130249 w 5596158"/>
              <a:gd name="connsiteY2" fmla="*/ 2725869 h 5333017"/>
              <a:gd name="connsiteX3" fmla="*/ 1205959 w 5596158"/>
              <a:gd name="connsiteY3" fmla="*/ 1636677 h 5333017"/>
              <a:gd name="connsiteX4" fmla="*/ 993403 w 5596158"/>
              <a:gd name="connsiteY4" fmla="*/ 489494 h 5333017"/>
              <a:gd name="connsiteX5" fmla="*/ 2552269 w 5596158"/>
              <a:gd name="connsiteY5" fmla="*/ 597503 h 5333017"/>
              <a:gd name="connsiteX6" fmla="*/ 3866347 w 5596158"/>
              <a:gd name="connsiteY6" fmla="*/ 796042 h 5333017"/>
              <a:gd name="connsiteX7" fmla="*/ 5050142 w 5596158"/>
              <a:gd name="connsiteY7" fmla="*/ 876598 h 5333017"/>
              <a:gd name="connsiteX8" fmla="*/ 5584779 w 5596158"/>
              <a:gd name="connsiteY8" fmla="*/ 93887 h 5333017"/>
              <a:gd name="connsiteX9" fmla="*/ 5596158 w 5596158"/>
              <a:gd name="connsiteY9" fmla="*/ 5327309 h 5333017"/>
              <a:gd name="connsiteX10" fmla="*/ 246344 w 5596158"/>
              <a:gd name="connsiteY10" fmla="*/ 5333017 h 5333017"/>
              <a:gd name="connsiteX0" fmla="*/ 246344 w 5596158"/>
              <a:gd name="connsiteY0" fmla="*/ 5348517 h 5348517"/>
              <a:gd name="connsiteX1" fmla="*/ 911530 w 5596158"/>
              <a:gd name="connsiteY1" fmla="*/ 3946991 h 5348517"/>
              <a:gd name="connsiteX2" fmla="*/ 1130249 w 5596158"/>
              <a:gd name="connsiteY2" fmla="*/ 2741369 h 5348517"/>
              <a:gd name="connsiteX3" fmla="*/ 1205959 w 5596158"/>
              <a:gd name="connsiteY3" fmla="*/ 1652177 h 5348517"/>
              <a:gd name="connsiteX4" fmla="*/ 993403 w 5596158"/>
              <a:gd name="connsiteY4" fmla="*/ 504994 h 5348517"/>
              <a:gd name="connsiteX5" fmla="*/ 2552269 w 5596158"/>
              <a:gd name="connsiteY5" fmla="*/ 613003 h 5348517"/>
              <a:gd name="connsiteX6" fmla="*/ 3866347 w 5596158"/>
              <a:gd name="connsiteY6" fmla="*/ 811542 h 5348517"/>
              <a:gd name="connsiteX7" fmla="*/ 5050142 w 5596158"/>
              <a:gd name="connsiteY7" fmla="*/ 892098 h 5348517"/>
              <a:gd name="connsiteX8" fmla="*/ 5584779 w 5596158"/>
              <a:gd name="connsiteY8" fmla="*/ 109387 h 5348517"/>
              <a:gd name="connsiteX9" fmla="*/ 5596158 w 5596158"/>
              <a:gd name="connsiteY9" fmla="*/ 5342809 h 5348517"/>
              <a:gd name="connsiteX10" fmla="*/ 246344 w 5596158"/>
              <a:gd name="connsiteY10" fmla="*/ 5348517 h 5348517"/>
              <a:gd name="connsiteX0" fmla="*/ 246344 w 5596158"/>
              <a:gd name="connsiteY0" fmla="*/ 5348517 h 5348517"/>
              <a:gd name="connsiteX1" fmla="*/ 911530 w 5596158"/>
              <a:gd name="connsiteY1" fmla="*/ 3946991 h 5348517"/>
              <a:gd name="connsiteX2" fmla="*/ 1130249 w 5596158"/>
              <a:gd name="connsiteY2" fmla="*/ 2741369 h 5348517"/>
              <a:gd name="connsiteX3" fmla="*/ 1205959 w 5596158"/>
              <a:gd name="connsiteY3" fmla="*/ 1652177 h 5348517"/>
              <a:gd name="connsiteX4" fmla="*/ 993403 w 5596158"/>
              <a:gd name="connsiteY4" fmla="*/ 504994 h 5348517"/>
              <a:gd name="connsiteX5" fmla="*/ 2552269 w 5596158"/>
              <a:gd name="connsiteY5" fmla="*/ 613003 h 5348517"/>
              <a:gd name="connsiteX6" fmla="*/ 3866347 w 5596158"/>
              <a:gd name="connsiteY6" fmla="*/ 811542 h 5348517"/>
              <a:gd name="connsiteX7" fmla="*/ 5050142 w 5596158"/>
              <a:gd name="connsiteY7" fmla="*/ 892098 h 5348517"/>
              <a:gd name="connsiteX8" fmla="*/ 5584779 w 5596158"/>
              <a:gd name="connsiteY8" fmla="*/ 109387 h 5348517"/>
              <a:gd name="connsiteX9" fmla="*/ 5596158 w 5596158"/>
              <a:gd name="connsiteY9" fmla="*/ 5342809 h 5348517"/>
              <a:gd name="connsiteX10" fmla="*/ 246344 w 5596158"/>
              <a:gd name="connsiteY10" fmla="*/ 5348517 h 5348517"/>
              <a:gd name="connsiteX0" fmla="*/ 246344 w 5596158"/>
              <a:gd name="connsiteY0" fmla="*/ 5362613 h 5362613"/>
              <a:gd name="connsiteX1" fmla="*/ 911530 w 5596158"/>
              <a:gd name="connsiteY1" fmla="*/ 3961087 h 5362613"/>
              <a:gd name="connsiteX2" fmla="*/ 1130249 w 5596158"/>
              <a:gd name="connsiteY2" fmla="*/ 2755465 h 5362613"/>
              <a:gd name="connsiteX3" fmla="*/ 1205959 w 5596158"/>
              <a:gd name="connsiteY3" fmla="*/ 1666273 h 5362613"/>
              <a:gd name="connsiteX4" fmla="*/ 993403 w 5596158"/>
              <a:gd name="connsiteY4" fmla="*/ 519090 h 5362613"/>
              <a:gd name="connsiteX5" fmla="*/ 2552269 w 5596158"/>
              <a:gd name="connsiteY5" fmla="*/ 627099 h 5362613"/>
              <a:gd name="connsiteX6" fmla="*/ 3866347 w 5596158"/>
              <a:gd name="connsiteY6" fmla="*/ 825638 h 5362613"/>
              <a:gd name="connsiteX7" fmla="*/ 5050142 w 5596158"/>
              <a:gd name="connsiteY7" fmla="*/ 906194 h 5362613"/>
              <a:gd name="connsiteX8" fmla="*/ 5584779 w 5596158"/>
              <a:gd name="connsiteY8" fmla="*/ 123483 h 5362613"/>
              <a:gd name="connsiteX9" fmla="*/ 5596158 w 5596158"/>
              <a:gd name="connsiteY9" fmla="*/ 5356905 h 5362613"/>
              <a:gd name="connsiteX10" fmla="*/ 246344 w 5596158"/>
              <a:gd name="connsiteY10" fmla="*/ 5362613 h 5362613"/>
              <a:gd name="connsiteX0" fmla="*/ 246344 w 5596158"/>
              <a:gd name="connsiteY0" fmla="*/ 5348518 h 5348518"/>
              <a:gd name="connsiteX1" fmla="*/ 911530 w 5596158"/>
              <a:gd name="connsiteY1" fmla="*/ 3946992 h 5348518"/>
              <a:gd name="connsiteX2" fmla="*/ 1130249 w 5596158"/>
              <a:gd name="connsiteY2" fmla="*/ 2741370 h 5348518"/>
              <a:gd name="connsiteX3" fmla="*/ 1205959 w 5596158"/>
              <a:gd name="connsiteY3" fmla="*/ 1652178 h 5348518"/>
              <a:gd name="connsiteX4" fmla="*/ 993403 w 5596158"/>
              <a:gd name="connsiteY4" fmla="*/ 504995 h 5348518"/>
              <a:gd name="connsiteX5" fmla="*/ 2552269 w 5596158"/>
              <a:gd name="connsiteY5" fmla="*/ 613004 h 5348518"/>
              <a:gd name="connsiteX6" fmla="*/ 3866347 w 5596158"/>
              <a:gd name="connsiteY6" fmla="*/ 811543 h 5348518"/>
              <a:gd name="connsiteX7" fmla="*/ 5050142 w 5596158"/>
              <a:gd name="connsiteY7" fmla="*/ 892099 h 5348518"/>
              <a:gd name="connsiteX8" fmla="*/ 5584779 w 5596158"/>
              <a:gd name="connsiteY8" fmla="*/ 109388 h 5348518"/>
              <a:gd name="connsiteX9" fmla="*/ 5596158 w 5596158"/>
              <a:gd name="connsiteY9" fmla="*/ 5342810 h 5348518"/>
              <a:gd name="connsiteX10" fmla="*/ 246344 w 5596158"/>
              <a:gd name="connsiteY10" fmla="*/ 5348518 h 5348518"/>
              <a:gd name="connsiteX0" fmla="*/ 246344 w 5596158"/>
              <a:gd name="connsiteY0" fmla="*/ 5454343 h 5454343"/>
              <a:gd name="connsiteX1" fmla="*/ 911530 w 5596158"/>
              <a:gd name="connsiteY1" fmla="*/ 4052817 h 5454343"/>
              <a:gd name="connsiteX2" fmla="*/ 1130249 w 5596158"/>
              <a:gd name="connsiteY2" fmla="*/ 2847195 h 5454343"/>
              <a:gd name="connsiteX3" fmla="*/ 1205959 w 5596158"/>
              <a:gd name="connsiteY3" fmla="*/ 1758003 h 5454343"/>
              <a:gd name="connsiteX4" fmla="*/ 993403 w 5596158"/>
              <a:gd name="connsiteY4" fmla="*/ 610820 h 5454343"/>
              <a:gd name="connsiteX5" fmla="*/ 2552269 w 5596158"/>
              <a:gd name="connsiteY5" fmla="*/ 718829 h 5454343"/>
              <a:gd name="connsiteX6" fmla="*/ 3866347 w 5596158"/>
              <a:gd name="connsiteY6" fmla="*/ 917368 h 5454343"/>
              <a:gd name="connsiteX7" fmla="*/ 5050142 w 5596158"/>
              <a:gd name="connsiteY7" fmla="*/ 997924 h 5454343"/>
              <a:gd name="connsiteX8" fmla="*/ 5584779 w 5596158"/>
              <a:gd name="connsiteY8" fmla="*/ 215213 h 5454343"/>
              <a:gd name="connsiteX9" fmla="*/ 5596158 w 5596158"/>
              <a:gd name="connsiteY9" fmla="*/ 5448635 h 5454343"/>
              <a:gd name="connsiteX10" fmla="*/ 246344 w 5596158"/>
              <a:gd name="connsiteY10" fmla="*/ 5454343 h 5454343"/>
              <a:gd name="connsiteX0" fmla="*/ 246344 w 5596158"/>
              <a:gd name="connsiteY0" fmla="*/ 5375553 h 5375553"/>
              <a:gd name="connsiteX1" fmla="*/ 911530 w 5596158"/>
              <a:gd name="connsiteY1" fmla="*/ 3974027 h 5375553"/>
              <a:gd name="connsiteX2" fmla="*/ 1130249 w 5596158"/>
              <a:gd name="connsiteY2" fmla="*/ 2768405 h 5375553"/>
              <a:gd name="connsiteX3" fmla="*/ 1205959 w 5596158"/>
              <a:gd name="connsiteY3" fmla="*/ 1679213 h 5375553"/>
              <a:gd name="connsiteX4" fmla="*/ 993403 w 5596158"/>
              <a:gd name="connsiteY4" fmla="*/ 532030 h 5375553"/>
              <a:gd name="connsiteX5" fmla="*/ 2552269 w 5596158"/>
              <a:gd name="connsiteY5" fmla="*/ 640039 h 5375553"/>
              <a:gd name="connsiteX6" fmla="*/ 3866347 w 5596158"/>
              <a:gd name="connsiteY6" fmla="*/ 838578 h 5375553"/>
              <a:gd name="connsiteX7" fmla="*/ 5050142 w 5596158"/>
              <a:gd name="connsiteY7" fmla="*/ 919134 h 5375553"/>
              <a:gd name="connsiteX8" fmla="*/ 5584779 w 5596158"/>
              <a:gd name="connsiteY8" fmla="*/ 136423 h 5375553"/>
              <a:gd name="connsiteX9" fmla="*/ 5596158 w 5596158"/>
              <a:gd name="connsiteY9" fmla="*/ 5369845 h 5375553"/>
              <a:gd name="connsiteX10" fmla="*/ 246344 w 5596158"/>
              <a:gd name="connsiteY10" fmla="*/ 5375553 h 537555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300537 w 5650351"/>
              <a:gd name="connsiteY0" fmla="*/ 5349863 h 5349863"/>
              <a:gd name="connsiteX1" fmla="*/ 965723 w 5650351"/>
              <a:gd name="connsiteY1" fmla="*/ 3948337 h 5349863"/>
              <a:gd name="connsiteX2" fmla="*/ 1184442 w 5650351"/>
              <a:gd name="connsiteY2" fmla="*/ 2742715 h 5349863"/>
              <a:gd name="connsiteX3" fmla="*/ 1260152 w 5650351"/>
              <a:gd name="connsiteY3" fmla="*/ 1653523 h 5349863"/>
              <a:gd name="connsiteX4" fmla="*/ 1047596 w 5650351"/>
              <a:gd name="connsiteY4" fmla="*/ 506340 h 5349863"/>
              <a:gd name="connsiteX5" fmla="*/ 2606462 w 5650351"/>
              <a:gd name="connsiteY5" fmla="*/ 614349 h 5349863"/>
              <a:gd name="connsiteX6" fmla="*/ 3920540 w 5650351"/>
              <a:gd name="connsiteY6" fmla="*/ 812888 h 5349863"/>
              <a:gd name="connsiteX7" fmla="*/ 5104335 w 5650351"/>
              <a:gd name="connsiteY7" fmla="*/ 893444 h 5349863"/>
              <a:gd name="connsiteX8" fmla="*/ 5638972 w 5650351"/>
              <a:gd name="connsiteY8" fmla="*/ 110733 h 5349863"/>
              <a:gd name="connsiteX9" fmla="*/ 5650351 w 5650351"/>
              <a:gd name="connsiteY9" fmla="*/ 5344155 h 5349863"/>
              <a:gd name="connsiteX10" fmla="*/ 300537 w 5650351"/>
              <a:gd name="connsiteY10"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748527 w 5351282"/>
              <a:gd name="connsiteY4" fmla="*/ 506340 h 5349863"/>
              <a:gd name="connsiteX5" fmla="*/ 2307393 w 5351282"/>
              <a:gd name="connsiteY5" fmla="*/ 614349 h 5349863"/>
              <a:gd name="connsiteX6" fmla="*/ 3621471 w 5351282"/>
              <a:gd name="connsiteY6" fmla="*/ 812888 h 5349863"/>
              <a:gd name="connsiteX7" fmla="*/ 4805266 w 5351282"/>
              <a:gd name="connsiteY7" fmla="*/ 893444 h 5349863"/>
              <a:gd name="connsiteX8" fmla="*/ 5339903 w 5351282"/>
              <a:gd name="connsiteY8" fmla="*/ 110733 h 5349863"/>
              <a:gd name="connsiteX9" fmla="*/ 5351282 w 5351282"/>
              <a:gd name="connsiteY9" fmla="*/ 5344155 h 5349863"/>
              <a:gd name="connsiteX10" fmla="*/ 1468 w 5351282"/>
              <a:gd name="connsiteY10"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65280 w 5351282"/>
              <a:gd name="connsiteY4" fmla="*/ 492514 h 5349863"/>
              <a:gd name="connsiteX5" fmla="*/ 748527 w 5351282"/>
              <a:gd name="connsiteY5" fmla="*/ 506340 h 5349863"/>
              <a:gd name="connsiteX6" fmla="*/ 2307393 w 5351282"/>
              <a:gd name="connsiteY6" fmla="*/ 614349 h 5349863"/>
              <a:gd name="connsiteX7" fmla="*/ 3621471 w 5351282"/>
              <a:gd name="connsiteY7" fmla="*/ 812888 h 5349863"/>
              <a:gd name="connsiteX8" fmla="*/ 4805266 w 5351282"/>
              <a:gd name="connsiteY8" fmla="*/ 893444 h 5349863"/>
              <a:gd name="connsiteX9" fmla="*/ 5339903 w 5351282"/>
              <a:gd name="connsiteY9" fmla="*/ 110733 h 5349863"/>
              <a:gd name="connsiteX10" fmla="*/ 5351282 w 5351282"/>
              <a:gd name="connsiteY10" fmla="*/ 5344155 h 5349863"/>
              <a:gd name="connsiteX11" fmla="*/ 1468 w 5351282"/>
              <a:gd name="connsiteY11"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65280 w 5351282"/>
              <a:gd name="connsiteY4" fmla="*/ 492514 h 5349863"/>
              <a:gd name="connsiteX5" fmla="*/ 748527 w 5351282"/>
              <a:gd name="connsiteY5" fmla="*/ 506340 h 5349863"/>
              <a:gd name="connsiteX6" fmla="*/ 2307393 w 5351282"/>
              <a:gd name="connsiteY6" fmla="*/ 614349 h 5349863"/>
              <a:gd name="connsiteX7" fmla="*/ 3621471 w 5351282"/>
              <a:gd name="connsiteY7" fmla="*/ 812888 h 5349863"/>
              <a:gd name="connsiteX8" fmla="*/ 4805266 w 5351282"/>
              <a:gd name="connsiteY8" fmla="*/ 893444 h 5349863"/>
              <a:gd name="connsiteX9" fmla="*/ 5339903 w 5351282"/>
              <a:gd name="connsiteY9" fmla="*/ 110733 h 5349863"/>
              <a:gd name="connsiteX10" fmla="*/ 5351282 w 5351282"/>
              <a:gd name="connsiteY10" fmla="*/ 5344155 h 5349863"/>
              <a:gd name="connsiteX11" fmla="*/ 1468 w 5351282"/>
              <a:gd name="connsiteY11"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65280 w 5351282"/>
              <a:gd name="connsiteY4" fmla="*/ 492514 h 5349863"/>
              <a:gd name="connsiteX5" fmla="*/ 748527 w 5351282"/>
              <a:gd name="connsiteY5" fmla="*/ 506340 h 5349863"/>
              <a:gd name="connsiteX6" fmla="*/ 2307393 w 5351282"/>
              <a:gd name="connsiteY6" fmla="*/ 614349 h 5349863"/>
              <a:gd name="connsiteX7" fmla="*/ 3621471 w 5351282"/>
              <a:gd name="connsiteY7" fmla="*/ 812888 h 5349863"/>
              <a:gd name="connsiteX8" fmla="*/ 4805266 w 5351282"/>
              <a:gd name="connsiteY8" fmla="*/ 893444 h 5349863"/>
              <a:gd name="connsiteX9" fmla="*/ 5339903 w 5351282"/>
              <a:gd name="connsiteY9" fmla="*/ 110733 h 5349863"/>
              <a:gd name="connsiteX10" fmla="*/ 5351282 w 5351282"/>
              <a:gd name="connsiteY10" fmla="*/ 5344155 h 5349863"/>
              <a:gd name="connsiteX11" fmla="*/ 1468 w 5351282"/>
              <a:gd name="connsiteY11"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82295 w 5351282"/>
              <a:gd name="connsiteY4" fmla="*/ 492514 h 5349863"/>
              <a:gd name="connsiteX5" fmla="*/ 748527 w 5351282"/>
              <a:gd name="connsiteY5" fmla="*/ 506340 h 5349863"/>
              <a:gd name="connsiteX6" fmla="*/ 2307393 w 5351282"/>
              <a:gd name="connsiteY6" fmla="*/ 614349 h 5349863"/>
              <a:gd name="connsiteX7" fmla="*/ 3621471 w 5351282"/>
              <a:gd name="connsiteY7" fmla="*/ 812888 h 5349863"/>
              <a:gd name="connsiteX8" fmla="*/ 4805266 w 5351282"/>
              <a:gd name="connsiteY8" fmla="*/ 893444 h 5349863"/>
              <a:gd name="connsiteX9" fmla="*/ 5339903 w 5351282"/>
              <a:gd name="connsiteY9" fmla="*/ 110733 h 5349863"/>
              <a:gd name="connsiteX10" fmla="*/ 5351282 w 5351282"/>
              <a:gd name="connsiteY10" fmla="*/ 5344155 h 5349863"/>
              <a:gd name="connsiteX11" fmla="*/ 1468 w 5351282"/>
              <a:gd name="connsiteY11"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82295 w 5351282"/>
              <a:gd name="connsiteY4" fmla="*/ 492514 h 5349863"/>
              <a:gd name="connsiteX5" fmla="*/ 748527 w 5351282"/>
              <a:gd name="connsiteY5" fmla="*/ 506340 h 5349863"/>
              <a:gd name="connsiteX6" fmla="*/ 2307393 w 5351282"/>
              <a:gd name="connsiteY6" fmla="*/ 614349 h 5349863"/>
              <a:gd name="connsiteX7" fmla="*/ 3621471 w 5351282"/>
              <a:gd name="connsiteY7" fmla="*/ 812888 h 5349863"/>
              <a:gd name="connsiteX8" fmla="*/ 4805266 w 5351282"/>
              <a:gd name="connsiteY8" fmla="*/ 893444 h 5349863"/>
              <a:gd name="connsiteX9" fmla="*/ 5339903 w 5351282"/>
              <a:gd name="connsiteY9" fmla="*/ 110733 h 5349863"/>
              <a:gd name="connsiteX10" fmla="*/ 5351282 w 5351282"/>
              <a:gd name="connsiteY10" fmla="*/ 5344155 h 5349863"/>
              <a:gd name="connsiteX11" fmla="*/ 1468 w 5351282"/>
              <a:gd name="connsiteY11" fmla="*/ 5349863 h 5349863"/>
              <a:gd name="connsiteX0" fmla="*/ 1468 w 5351282"/>
              <a:gd name="connsiteY0" fmla="*/ 5348518 h 5348518"/>
              <a:gd name="connsiteX1" fmla="*/ 666654 w 5351282"/>
              <a:gd name="connsiteY1" fmla="*/ 3946992 h 5348518"/>
              <a:gd name="connsiteX2" fmla="*/ 885373 w 5351282"/>
              <a:gd name="connsiteY2" fmla="*/ 2741370 h 5348518"/>
              <a:gd name="connsiteX3" fmla="*/ 961083 w 5351282"/>
              <a:gd name="connsiteY3" fmla="*/ 1652178 h 5348518"/>
              <a:gd name="connsiteX4" fmla="*/ 82295 w 5351282"/>
              <a:gd name="connsiteY4" fmla="*/ 491169 h 5348518"/>
              <a:gd name="connsiteX5" fmla="*/ 2307393 w 5351282"/>
              <a:gd name="connsiteY5" fmla="*/ 613004 h 5348518"/>
              <a:gd name="connsiteX6" fmla="*/ 3621471 w 5351282"/>
              <a:gd name="connsiteY6" fmla="*/ 811543 h 5348518"/>
              <a:gd name="connsiteX7" fmla="*/ 4805266 w 5351282"/>
              <a:gd name="connsiteY7" fmla="*/ 892099 h 5348518"/>
              <a:gd name="connsiteX8" fmla="*/ 5339903 w 5351282"/>
              <a:gd name="connsiteY8" fmla="*/ 109388 h 5348518"/>
              <a:gd name="connsiteX9" fmla="*/ 5351282 w 5351282"/>
              <a:gd name="connsiteY9" fmla="*/ 5342810 h 5348518"/>
              <a:gd name="connsiteX10" fmla="*/ 1468 w 5351282"/>
              <a:gd name="connsiteY10" fmla="*/ 5348518 h 5348518"/>
              <a:gd name="connsiteX0" fmla="*/ 1468 w 5351282"/>
              <a:gd name="connsiteY0" fmla="*/ 5348518 h 5348518"/>
              <a:gd name="connsiteX1" fmla="*/ 666654 w 5351282"/>
              <a:gd name="connsiteY1" fmla="*/ 3946992 h 5348518"/>
              <a:gd name="connsiteX2" fmla="*/ 885373 w 5351282"/>
              <a:gd name="connsiteY2" fmla="*/ 2741370 h 5348518"/>
              <a:gd name="connsiteX3" fmla="*/ 961083 w 5351282"/>
              <a:gd name="connsiteY3" fmla="*/ 1652178 h 5348518"/>
              <a:gd name="connsiteX4" fmla="*/ 82295 w 5351282"/>
              <a:gd name="connsiteY4" fmla="*/ 491169 h 5348518"/>
              <a:gd name="connsiteX5" fmla="*/ 3621471 w 5351282"/>
              <a:gd name="connsiteY5" fmla="*/ 811543 h 5348518"/>
              <a:gd name="connsiteX6" fmla="*/ 4805266 w 5351282"/>
              <a:gd name="connsiteY6" fmla="*/ 892099 h 5348518"/>
              <a:gd name="connsiteX7" fmla="*/ 5339903 w 5351282"/>
              <a:gd name="connsiteY7" fmla="*/ 109388 h 5348518"/>
              <a:gd name="connsiteX8" fmla="*/ 5351282 w 5351282"/>
              <a:gd name="connsiteY8" fmla="*/ 5342810 h 5348518"/>
              <a:gd name="connsiteX9" fmla="*/ 1468 w 5351282"/>
              <a:gd name="connsiteY9" fmla="*/ 5348518 h 5348518"/>
              <a:gd name="connsiteX0" fmla="*/ 1468 w 5351282"/>
              <a:gd name="connsiteY0" fmla="*/ 5239130 h 5239130"/>
              <a:gd name="connsiteX1" fmla="*/ 666654 w 5351282"/>
              <a:gd name="connsiteY1" fmla="*/ 3837604 h 5239130"/>
              <a:gd name="connsiteX2" fmla="*/ 885373 w 5351282"/>
              <a:gd name="connsiteY2" fmla="*/ 2631982 h 5239130"/>
              <a:gd name="connsiteX3" fmla="*/ 961083 w 5351282"/>
              <a:gd name="connsiteY3" fmla="*/ 1542790 h 5239130"/>
              <a:gd name="connsiteX4" fmla="*/ 82295 w 5351282"/>
              <a:gd name="connsiteY4" fmla="*/ 381781 h 5239130"/>
              <a:gd name="connsiteX5" fmla="*/ 4805266 w 5351282"/>
              <a:gd name="connsiteY5" fmla="*/ 782711 h 5239130"/>
              <a:gd name="connsiteX6" fmla="*/ 5339903 w 5351282"/>
              <a:gd name="connsiteY6" fmla="*/ 0 h 5239130"/>
              <a:gd name="connsiteX7" fmla="*/ 5351282 w 5351282"/>
              <a:gd name="connsiteY7" fmla="*/ 5233422 h 5239130"/>
              <a:gd name="connsiteX8" fmla="*/ 1468 w 5351282"/>
              <a:gd name="connsiteY8" fmla="*/ 5239130 h 5239130"/>
              <a:gd name="connsiteX0" fmla="*/ 1468 w 5351282"/>
              <a:gd name="connsiteY0" fmla="*/ 5562120 h 5562120"/>
              <a:gd name="connsiteX1" fmla="*/ 666654 w 5351282"/>
              <a:gd name="connsiteY1" fmla="*/ 4160594 h 5562120"/>
              <a:gd name="connsiteX2" fmla="*/ 885373 w 5351282"/>
              <a:gd name="connsiteY2" fmla="*/ 2954972 h 5562120"/>
              <a:gd name="connsiteX3" fmla="*/ 961083 w 5351282"/>
              <a:gd name="connsiteY3" fmla="*/ 1865780 h 5562120"/>
              <a:gd name="connsiteX4" fmla="*/ 82295 w 5351282"/>
              <a:gd name="connsiteY4" fmla="*/ 704771 h 5562120"/>
              <a:gd name="connsiteX5" fmla="*/ 5339903 w 5351282"/>
              <a:gd name="connsiteY5" fmla="*/ 322990 h 5562120"/>
              <a:gd name="connsiteX6" fmla="*/ 5351282 w 5351282"/>
              <a:gd name="connsiteY6" fmla="*/ 5556412 h 5562120"/>
              <a:gd name="connsiteX7" fmla="*/ 1468 w 5351282"/>
              <a:gd name="connsiteY7" fmla="*/ 5562120 h 5562120"/>
              <a:gd name="connsiteX0" fmla="*/ 1468 w 5351282"/>
              <a:gd name="connsiteY0" fmla="*/ 5267017 h 5267017"/>
              <a:gd name="connsiteX1" fmla="*/ 666654 w 5351282"/>
              <a:gd name="connsiteY1" fmla="*/ 3865491 h 5267017"/>
              <a:gd name="connsiteX2" fmla="*/ 885373 w 5351282"/>
              <a:gd name="connsiteY2" fmla="*/ 2659869 h 5267017"/>
              <a:gd name="connsiteX3" fmla="*/ 961083 w 5351282"/>
              <a:gd name="connsiteY3" fmla="*/ 1570677 h 5267017"/>
              <a:gd name="connsiteX4" fmla="*/ 82295 w 5351282"/>
              <a:gd name="connsiteY4" fmla="*/ 409668 h 5267017"/>
              <a:gd name="connsiteX5" fmla="*/ 4375718 w 5351282"/>
              <a:gd name="connsiteY5" fmla="*/ 430852 h 5267017"/>
              <a:gd name="connsiteX6" fmla="*/ 5351282 w 5351282"/>
              <a:gd name="connsiteY6" fmla="*/ 5261309 h 5267017"/>
              <a:gd name="connsiteX7" fmla="*/ 1468 w 5351282"/>
              <a:gd name="connsiteY7" fmla="*/ 5267017 h 5267017"/>
              <a:gd name="connsiteX0" fmla="*/ 1468 w 5351282"/>
              <a:gd name="connsiteY0" fmla="*/ 5276812 h 5276812"/>
              <a:gd name="connsiteX1" fmla="*/ 666654 w 5351282"/>
              <a:gd name="connsiteY1" fmla="*/ 3875286 h 5276812"/>
              <a:gd name="connsiteX2" fmla="*/ 885373 w 5351282"/>
              <a:gd name="connsiteY2" fmla="*/ 2669664 h 5276812"/>
              <a:gd name="connsiteX3" fmla="*/ 961083 w 5351282"/>
              <a:gd name="connsiteY3" fmla="*/ 1580472 h 5276812"/>
              <a:gd name="connsiteX4" fmla="*/ 82295 w 5351282"/>
              <a:gd name="connsiteY4" fmla="*/ 419463 h 5276812"/>
              <a:gd name="connsiteX5" fmla="*/ 4472137 w 5351282"/>
              <a:gd name="connsiteY5" fmla="*/ 425722 h 5276812"/>
              <a:gd name="connsiteX6" fmla="*/ 5351282 w 5351282"/>
              <a:gd name="connsiteY6" fmla="*/ 5271104 h 5276812"/>
              <a:gd name="connsiteX7" fmla="*/ 1468 w 5351282"/>
              <a:gd name="connsiteY7" fmla="*/ 5276812 h 5276812"/>
              <a:gd name="connsiteX0" fmla="*/ 1468 w 5351282"/>
              <a:gd name="connsiteY0" fmla="*/ 5267017 h 5267017"/>
              <a:gd name="connsiteX1" fmla="*/ 666654 w 5351282"/>
              <a:gd name="connsiteY1" fmla="*/ 3865491 h 5267017"/>
              <a:gd name="connsiteX2" fmla="*/ 885373 w 5351282"/>
              <a:gd name="connsiteY2" fmla="*/ 2659869 h 5267017"/>
              <a:gd name="connsiteX3" fmla="*/ 961083 w 5351282"/>
              <a:gd name="connsiteY3" fmla="*/ 1570677 h 5267017"/>
              <a:gd name="connsiteX4" fmla="*/ 82295 w 5351282"/>
              <a:gd name="connsiteY4" fmla="*/ 409668 h 5267017"/>
              <a:gd name="connsiteX5" fmla="*/ 4375718 w 5351282"/>
              <a:gd name="connsiteY5" fmla="*/ 430852 h 5267017"/>
              <a:gd name="connsiteX6" fmla="*/ 5351282 w 5351282"/>
              <a:gd name="connsiteY6" fmla="*/ 5261309 h 5267017"/>
              <a:gd name="connsiteX7" fmla="*/ 1468 w 5351282"/>
              <a:gd name="connsiteY7" fmla="*/ 5267017 h 5267017"/>
              <a:gd name="connsiteX0" fmla="*/ 1468 w 5351282"/>
              <a:gd name="connsiteY0" fmla="*/ 5322178 h 5322178"/>
              <a:gd name="connsiteX1" fmla="*/ 666654 w 5351282"/>
              <a:gd name="connsiteY1" fmla="*/ 3920652 h 5322178"/>
              <a:gd name="connsiteX2" fmla="*/ 885373 w 5351282"/>
              <a:gd name="connsiteY2" fmla="*/ 2715030 h 5322178"/>
              <a:gd name="connsiteX3" fmla="*/ 961083 w 5351282"/>
              <a:gd name="connsiteY3" fmla="*/ 1625838 h 5322178"/>
              <a:gd name="connsiteX4" fmla="*/ 82295 w 5351282"/>
              <a:gd name="connsiteY4" fmla="*/ 464829 h 5322178"/>
              <a:gd name="connsiteX5" fmla="*/ 4399114 w 5351282"/>
              <a:gd name="connsiteY5" fmla="*/ 403927 h 5322178"/>
              <a:gd name="connsiteX6" fmla="*/ 5351282 w 5351282"/>
              <a:gd name="connsiteY6" fmla="*/ 5316470 h 5322178"/>
              <a:gd name="connsiteX7" fmla="*/ 1468 w 5351282"/>
              <a:gd name="connsiteY7" fmla="*/ 5322178 h 5322178"/>
              <a:gd name="connsiteX0" fmla="*/ 1468 w 5351282"/>
              <a:gd name="connsiteY0" fmla="*/ 5275993 h 5275993"/>
              <a:gd name="connsiteX1" fmla="*/ 666654 w 5351282"/>
              <a:gd name="connsiteY1" fmla="*/ 3874467 h 5275993"/>
              <a:gd name="connsiteX2" fmla="*/ 885373 w 5351282"/>
              <a:gd name="connsiteY2" fmla="*/ 2668845 h 5275993"/>
              <a:gd name="connsiteX3" fmla="*/ 961083 w 5351282"/>
              <a:gd name="connsiteY3" fmla="*/ 1579653 h 5275993"/>
              <a:gd name="connsiteX4" fmla="*/ 82295 w 5351282"/>
              <a:gd name="connsiteY4" fmla="*/ 418644 h 5275993"/>
              <a:gd name="connsiteX5" fmla="*/ 4375718 w 5351282"/>
              <a:gd name="connsiteY5" fmla="*/ 426146 h 5275993"/>
              <a:gd name="connsiteX6" fmla="*/ 5351282 w 5351282"/>
              <a:gd name="connsiteY6" fmla="*/ 5270285 h 5275993"/>
              <a:gd name="connsiteX7" fmla="*/ 1468 w 5351282"/>
              <a:gd name="connsiteY7" fmla="*/ 5275993 h 5275993"/>
              <a:gd name="connsiteX0" fmla="*/ 1468 w 5351282"/>
              <a:gd name="connsiteY0" fmla="*/ 4970027 h 4970027"/>
              <a:gd name="connsiteX1" fmla="*/ 666654 w 5351282"/>
              <a:gd name="connsiteY1" fmla="*/ 3568501 h 4970027"/>
              <a:gd name="connsiteX2" fmla="*/ 885373 w 5351282"/>
              <a:gd name="connsiteY2" fmla="*/ 2362879 h 4970027"/>
              <a:gd name="connsiteX3" fmla="*/ 961083 w 5351282"/>
              <a:gd name="connsiteY3" fmla="*/ 1273687 h 4970027"/>
              <a:gd name="connsiteX4" fmla="*/ 82295 w 5351282"/>
              <a:gd name="connsiteY4" fmla="*/ 112678 h 4970027"/>
              <a:gd name="connsiteX5" fmla="*/ 4375718 w 5351282"/>
              <a:gd name="connsiteY5" fmla="*/ 120180 h 4970027"/>
              <a:gd name="connsiteX6" fmla="*/ 5351282 w 5351282"/>
              <a:gd name="connsiteY6" fmla="*/ 4964319 h 4970027"/>
              <a:gd name="connsiteX7" fmla="*/ 1468 w 5351282"/>
              <a:gd name="connsiteY7" fmla="*/ 4970027 h 4970027"/>
              <a:gd name="connsiteX0" fmla="*/ 1468 w 5351282"/>
              <a:gd name="connsiteY0" fmla="*/ 4857349 h 4857349"/>
              <a:gd name="connsiteX1" fmla="*/ 666654 w 5351282"/>
              <a:gd name="connsiteY1" fmla="*/ 3455823 h 4857349"/>
              <a:gd name="connsiteX2" fmla="*/ 885373 w 5351282"/>
              <a:gd name="connsiteY2" fmla="*/ 2250201 h 4857349"/>
              <a:gd name="connsiteX3" fmla="*/ 961083 w 5351282"/>
              <a:gd name="connsiteY3" fmla="*/ 1161009 h 4857349"/>
              <a:gd name="connsiteX4" fmla="*/ 82295 w 5351282"/>
              <a:gd name="connsiteY4" fmla="*/ 0 h 4857349"/>
              <a:gd name="connsiteX5" fmla="*/ 4375718 w 5351282"/>
              <a:gd name="connsiteY5" fmla="*/ 7502 h 4857349"/>
              <a:gd name="connsiteX6" fmla="*/ 5351282 w 5351282"/>
              <a:gd name="connsiteY6" fmla="*/ 4851641 h 4857349"/>
              <a:gd name="connsiteX7" fmla="*/ 1468 w 5351282"/>
              <a:gd name="connsiteY7" fmla="*/ 4857349 h 4857349"/>
              <a:gd name="connsiteX0" fmla="*/ 1468 w 5351282"/>
              <a:gd name="connsiteY0" fmla="*/ 4853929 h 4853929"/>
              <a:gd name="connsiteX1" fmla="*/ 666654 w 5351282"/>
              <a:gd name="connsiteY1" fmla="*/ 3452403 h 4853929"/>
              <a:gd name="connsiteX2" fmla="*/ 885373 w 5351282"/>
              <a:gd name="connsiteY2" fmla="*/ 2246781 h 4853929"/>
              <a:gd name="connsiteX3" fmla="*/ 961083 w 5351282"/>
              <a:gd name="connsiteY3" fmla="*/ 1157589 h 4853929"/>
              <a:gd name="connsiteX4" fmla="*/ 82295 w 5351282"/>
              <a:gd name="connsiteY4" fmla="*/ 0 h 4853929"/>
              <a:gd name="connsiteX5" fmla="*/ 4375718 w 5351282"/>
              <a:gd name="connsiteY5" fmla="*/ 4082 h 4853929"/>
              <a:gd name="connsiteX6" fmla="*/ 5351282 w 5351282"/>
              <a:gd name="connsiteY6" fmla="*/ 4848221 h 4853929"/>
              <a:gd name="connsiteX7" fmla="*/ 1468 w 5351282"/>
              <a:gd name="connsiteY7" fmla="*/ 4853929 h 4853929"/>
              <a:gd name="connsiteX0" fmla="*/ 1468 w 5351282"/>
              <a:gd name="connsiteY0" fmla="*/ 4853929 h 4853929"/>
              <a:gd name="connsiteX1" fmla="*/ 666654 w 5351282"/>
              <a:gd name="connsiteY1" fmla="*/ 3452403 h 4853929"/>
              <a:gd name="connsiteX2" fmla="*/ 885373 w 5351282"/>
              <a:gd name="connsiteY2" fmla="*/ 2246781 h 4853929"/>
              <a:gd name="connsiteX3" fmla="*/ 961083 w 5351282"/>
              <a:gd name="connsiteY3" fmla="*/ 1157589 h 4853929"/>
              <a:gd name="connsiteX4" fmla="*/ 82295 w 5351282"/>
              <a:gd name="connsiteY4" fmla="*/ 0 h 4853929"/>
              <a:gd name="connsiteX5" fmla="*/ 4375718 w 5351282"/>
              <a:gd name="connsiteY5" fmla="*/ 4082 h 4853929"/>
              <a:gd name="connsiteX6" fmla="*/ 5351282 w 5351282"/>
              <a:gd name="connsiteY6" fmla="*/ 4848221 h 4853929"/>
              <a:gd name="connsiteX7" fmla="*/ 1468 w 5351282"/>
              <a:gd name="connsiteY7" fmla="*/ 4853929 h 4853929"/>
              <a:gd name="connsiteX0" fmla="*/ 1468 w 4377359"/>
              <a:gd name="connsiteY0" fmla="*/ 4853929 h 4943988"/>
              <a:gd name="connsiteX1" fmla="*/ 666654 w 4377359"/>
              <a:gd name="connsiteY1" fmla="*/ 3452403 h 4943988"/>
              <a:gd name="connsiteX2" fmla="*/ 885373 w 4377359"/>
              <a:gd name="connsiteY2" fmla="*/ 2246781 h 4943988"/>
              <a:gd name="connsiteX3" fmla="*/ 961083 w 4377359"/>
              <a:gd name="connsiteY3" fmla="*/ 1157589 h 4943988"/>
              <a:gd name="connsiteX4" fmla="*/ 82295 w 4377359"/>
              <a:gd name="connsiteY4" fmla="*/ 0 h 4943988"/>
              <a:gd name="connsiteX5" fmla="*/ 4375718 w 4377359"/>
              <a:gd name="connsiteY5" fmla="*/ 4082 h 4943988"/>
              <a:gd name="connsiteX6" fmla="*/ 4372564 w 4377359"/>
              <a:gd name="connsiteY6" fmla="*/ 4943988 h 4943988"/>
              <a:gd name="connsiteX7" fmla="*/ 1468 w 4377359"/>
              <a:gd name="connsiteY7" fmla="*/ 4853929 h 4943988"/>
              <a:gd name="connsiteX0" fmla="*/ 1468 w 4403759"/>
              <a:gd name="connsiteY0" fmla="*/ 4853929 h 4971350"/>
              <a:gd name="connsiteX1" fmla="*/ 666654 w 4403759"/>
              <a:gd name="connsiteY1" fmla="*/ 3452403 h 4971350"/>
              <a:gd name="connsiteX2" fmla="*/ 885373 w 4403759"/>
              <a:gd name="connsiteY2" fmla="*/ 2246781 h 4971350"/>
              <a:gd name="connsiteX3" fmla="*/ 961083 w 4403759"/>
              <a:gd name="connsiteY3" fmla="*/ 1157589 h 4971350"/>
              <a:gd name="connsiteX4" fmla="*/ 82295 w 4403759"/>
              <a:gd name="connsiteY4" fmla="*/ 0 h 4971350"/>
              <a:gd name="connsiteX5" fmla="*/ 4375718 w 4403759"/>
              <a:gd name="connsiteY5" fmla="*/ 4082 h 4971350"/>
              <a:gd name="connsiteX6" fmla="*/ 4403759 w 4403759"/>
              <a:gd name="connsiteY6" fmla="*/ 4971350 h 4971350"/>
              <a:gd name="connsiteX7" fmla="*/ 1468 w 4403759"/>
              <a:gd name="connsiteY7" fmla="*/ 4853929 h 4971350"/>
              <a:gd name="connsiteX0" fmla="*/ 1468 w 4377359"/>
              <a:gd name="connsiteY0" fmla="*/ 4853929 h 4943988"/>
              <a:gd name="connsiteX1" fmla="*/ 666654 w 4377359"/>
              <a:gd name="connsiteY1" fmla="*/ 3452403 h 4943988"/>
              <a:gd name="connsiteX2" fmla="*/ 885373 w 4377359"/>
              <a:gd name="connsiteY2" fmla="*/ 2246781 h 4943988"/>
              <a:gd name="connsiteX3" fmla="*/ 961083 w 4377359"/>
              <a:gd name="connsiteY3" fmla="*/ 1157589 h 4943988"/>
              <a:gd name="connsiteX4" fmla="*/ 82295 w 4377359"/>
              <a:gd name="connsiteY4" fmla="*/ 0 h 4943988"/>
              <a:gd name="connsiteX5" fmla="*/ 4375718 w 4377359"/>
              <a:gd name="connsiteY5" fmla="*/ 4082 h 4943988"/>
              <a:gd name="connsiteX6" fmla="*/ 4372565 w 4377359"/>
              <a:gd name="connsiteY6" fmla="*/ 4943988 h 4943988"/>
              <a:gd name="connsiteX7" fmla="*/ 1468 w 4377359"/>
              <a:gd name="connsiteY7" fmla="*/ 4853929 h 4943988"/>
              <a:gd name="connsiteX0" fmla="*/ 1468 w 4395868"/>
              <a:gd name="connsiteY0" fmla="*/ 4853929 h 4943988"/>
              <a:gd name="connsiteX1" fmla="*/ 666654 w 4395868"/>
              <a:gd name="connsiteY1" fmla="*/ 3452403 h 4943988"/>
              <a:gd name="connsiteX2" fmla="*/ 885373 w 4395868"/>
              <a:gd name="connsiteY2" fmla="*/ 2246781 h 4943988"/>
              <a:gd name="connsiteX3" fmla="*/ 961083 w 4395868"/>
              <a:gd name="connsiteY3" fmla="*/ 1157589 h 4943988"/>
              <a:gd name="connsiteX4" fmla="*/ 82295 w 4395868"/>
              <a:gd name="connsiteY4" fmla="*/ 0 h 4943988"/>
              <a:gd name="connsiteX5" fmla="*/ 4375718 w 4395868"/>
              <a:gd name="connsiteY5" fmla="*/ 4082 h 4943988"/>
              <a:gd name="connsiteX6" fmla="*/ 4372565 w 4395868"/>
              <a:gd name="connsiteY6" fmla="*/ 4943988 h 4943988"/>
              <a:gd name="connsiteX7" fmla="*/ 1468 w 4395868"/>
              <a:gd name="connsiteY7" fmla="*/ 4853929 h 4943988"/>
              <a:gd name="connsiteX0" fmla="*/ 1468 w 4378831"/>
              <a:gd name="connsiteY0" fmla="*/ 4853929 h 4943988"/>
              <a:gd name="connsiteX1" fmla="*/ 666654 w 4378831"/>
              <a:gd name="connsiteY1" fmla="*/ 3452403 h 4943988"/>
              <a:gd name="connsiteX2" fmla="*/ 885373 w 4378831"/>
              <a:gd name="connsiteY2" fmla="*/ 2246781 h 4943988"/>
              <a:gd name="connsiteX3" fmla="*/ 961083 w 4378831"/>
              <a:gd name="connsiteY3" fmla="*/ 1157589 h 4943988"/>
              <a:gd name="connsiteX4" fmla="*/ 82295 w 4378831"/>
              <a:gd name="connsiteY4" fmla="*/ 0 h 4943988"/>
              <a:gd name="connsiteX5" fmla="*/ 4375718 w 4378831"/>
              <a:gd name="connsiteY5" fmla="*/ 4082 h 4943988"/>
              <a:gd name="connsiteX6" fmla="*/ 4372565 w 4378831"/>
              <a:gd name="connsiteY6" fmla="*/ 4943988 h 4943988"/>
              <a:gd name="connsiteX7" fmla="*/ 1468 w 4378831"/>
              <a:gd name="connsiteY7" fmla="*/ 4853929 h 4943988"/>
              <a:gd name="connsiteX0" fmla="*/ 1468 w 4375718"/>
              <a:gd name="connsiteY0" fmla="*/ 4853929 h 4943988"/>
              <a:gd name="connsiteX1" fmla="*/ 666654 w 4375718"/>
              <a:gd name="connsiteY1" fmla="*/ 3452403 h 4943988"/>
              <a:gd name="connsiteX2" fmla="*/ 885373 w 4375718"/>
              <a:gd name="connsiteY2" fmla="*/ 2246781 h 4943988"/>
              <a:gd name="connsiteX3" fmla="*/ 961083 w 4375718"/>
              <a:gd name="connsiteY3" fmla="*/ 1157589 h 4943988"/>
              <a:gd name="connsiteX4" fmla="*/ 82295 w 4375718"/>
              <a:gd name="connsiteY4" fmla="*/ 0 h 4943988"/>
              <a:gd name="connsiteX5" fmla="*/ 4375718 w 4375718"/>
              <a:gd name="connsiteY5" fmla="*/ 4082 h 4943988"/>
              <a:gd name="connsiteX6" fmla="*/ 4372565 w 4375718"/>
              <a:gd name="connsiteY6" fmla="*/ 4943988 h 4943988"/>
              <a:gd name="connsiteX7" fmla="*/ 1468 w 4375718"/>
              <a:gd name="connsiteY7" fmla="*/ 4853929 h 4943988"/>
              <a:gd name="connsiteX0" fmla="*/ 14366 w 4373019"/>
              <a:gd name="connsiteY0" fmla="*/ 4942855 h 4943988"/>
              <a:gd name="connsiteX1" fmla="*/ 663955 w 4373019"/>
              <a:gd name="connsiteY1" fmla="*/ 3452403 h 4943988"/>
              <a:gd name="connsiteX2" fmla="*/ 882674 w 4373019"/>
              <a:gd name="connsiteY2" fmla="*/ 2246781 h 4943988"/>
              <a:gd name="connsiteX3" fmla="*/ 958384 w 4373019"/>
              <a:gd name="connsiteY3" fmla="*/ 1157589 h 4943988"/>
              <a:gd name="connsiteX4" fmla="*/ 79596 w 4373019"/>
              <a:gd name="connsiteY4" fmla="*/ 0 h 4943988"/>
              <a:gd name="connsiteX5" fmla="*/ 4373019 w 4373019"/>
              <a:gd name="connsiteY5" fmla="*/ 4082 h 4943988"/>
              <a:gd name="connsiteX6" fmla="*/ 4369866 w 4373019"/>
              <a:gd name="connsiteY6" fmla="*/ 4943988 h 4943988"/>
              <a:gd name="connsiteX7" fmla="*/ 14366 w 4373019"/>
              <a:gd name="connsiteY7" fmla="*/ 4942855 h 4943988"/>
              <a:gd name="connsiteX0" fmla="*/ 15807 w 4374460"/>
              <a:gd name="connsiteY0" fmla="*/ 4942855 h 4943988"/>
              <a:gd name="connsiteX1" fmla="*/ 665396 w 4374460"/>
              <a:gd name="connsiteY1" fmla="*/ 3452403 h 4943988"/>
              <a:gd name="connsiteX2" fmla="*/ 884115 w 4374460"/>
              <a:gd name="connsiteY2" fmla="*/ 2246781 h 4943988"/>
              <a:gd name="connsiteX3" fmla="*/ 959825 w 4374460"/>
              <a:gd name="connsiteY3" fmla="*/ 1157589 h 4943988"/>
              <a:gd name="connsiteX4" fmla="*/ 81037 w 4374460"/>
              <a:gd name="connsiteY4" fmla="*/ 0 h 4943988"/>
              <a:gd name="connsiteX5" fmla="*/ 4374460 w 4374460"/>
              <a:gd name="connsiteY5" fmla="*/ 4082 h 4943988"/>
              <a:gd name="connsiteX6" fmla="*/ 4371307 w 4374460"/>
              <a:gd name="connsiteY6" fmla="*/ 4943988 h 4943988"/>
              <a:gd name="connsiteX7" fmla="*/ 15807 w 4374460"/>
              <a:gd name="connsiteY7" fmla="*/ 4942855 h 4943988"/>
              <a:gd name="connsiteX0" fmla="*/ 14236 w 4372889"/>
              <a:gd name="connsiteY0" fmla="*/ 4942855 h 4943988"/>
              <a:gd name="connsiteX1" fmla="*/ 702817 w 4372889"/>
              <a:gd name="connsiteY1" fmla="*/ 3418201 h 4943988"/>
              <a:gd name="connsiteX2" fmla="*/ 882544 w 4372889"/>
              <a:gd name="connsiteY2" fmla="*/ 2246781 h 4943988"/>
              <a:gd name="connsiteX3" fmla="*/ 958254 w 4372889"/>
              <a:gd name="connsiteY3" fmla="*/ 1157589 h 4943988"/>
              <a:gd name="connsiteX4" fmla="*/ 79466 w 4372889"/>
              <a:gd name="connsiteY4" fmla="*/ 0 h 4943988"/>
              <a:gd name="connsiteX5" fmla="*/ 4372889 w 4372889"/>
              <a:gd name="connsiteY5" fmla="*/ 4082 h 4943988"/>
              <a:gd name="connsiteX6" fmla="*/ 4369736 w 4372889"/>
              <a:gd name="connsiteY6" fmla="*/ 4943988 h 4943988"/>
              <a:gd name="connsiteX7" fmla="*/ 14236 w 4372889"/>
              <a:gd name="connsiteY7" fmla="*/ 4942855 h 4943988"/>
              <a:gd name="connsiteX0" fmla="*/ 14379 w 4373032"/>
              <a:gd name="connsiteY0" fmla="*/ 4942855 h 4943988"/>
              <a:gd name="connsiteX1" fmla="*/ 699061 w 4373032"/>
              <a:gd name="connsiteY1" fmla="*/ 3414781 h 4943988"/>
              <a:gd name="connsiteX2" fmla="*/ 882687 w 4373032"/>
              <a:gd name="connsiteY2" fmla="*/ 2246781 h 4943988"/>
              <a:gd name="connsiteX3" fmla="*/ 958397 w 4373032"/>
              <a:gd name="connsiteY3" fmla="*/ 1157589 h 4943988"/>
              <a:gd name="connsiteX4" fmla="*/ 79609 w 4373032"/>
              <a:gd name="connsiteY4" fmla="*/ 0 h 4943988"/>
              <a:gd name="connsiteX5" fmla="*/ 4373032 w 4373032"/>
              <a:gd name="connsiteY5" fmla="*/ 4082 h 4943988"/>
              <a:gd name="connsiteX6" fmla="*/ 4369879 w 4373032"/>
              <a:gd name="connsiteY6" fmla="*/ 4943988 h 4943988"/>
              <a:gd name="connsiteX7" fmla="*/ 14379 w 4373032"/>
              <a:gd name="connsiteY7" fmla="*/ 4942855 h 4943988"/>
              <a:gd name="connsiteX0" fmla="*/ 13101 w 4371754"/>
              <a:gd name="connsiteY0" fmla="*/ 4942855 h 4943988"/>
              <a:gd name="connsiteX1" fmla="*/ 697783 w 4371754"/>
              <a:gd name="connsiteY1" fmla="*/ 3414781 h 4943988"/>
              <a:gd name="connsiteX2" fmla="*/ 881409 w 4371754"/>
              <a:gd name="connsiteY2" fmla="*/ 2246781 h 4943988"/>
              <a:gd name="connsiteX3" fmla="*/ 957119 w 4371754"/>
              <a:gd name="connsiteY3" fmla="*/ 1157589 h 4943988"/>
              <a:gd name="connsiteX4" fmla="*/ 78331 w 4371754"/>
              <a:gd name="connsiteY4" fmla="*/ 0 h 4943988"/>
              <a:gd name="connsiteX5" fmla="*/ 4371754 w 4371754"/>
              <a:gd name="connsiteY5" fmla="*/ 4082 h 4943988"/>
              <a:gd name="connsiteX6" fmla="*/ 4368601 w 4371754"/>
              <a:gd name="connsiteY6" fmla="*/ 4943988 h 4943988"/>
              <a:gd name="connsiteX7" fmla="*/ 13101 w 4371754"/>
              <a:gd name="connsiteY7" fmla="*/ 4942855 h 4943988"/>
              <a:gd name="connsiteX0" fmla="*/ 16034 w 4374687"/>
              <a:gd name="connsiteY0" fmla="*/ 4942855 h 4943988"/>
              <a:gd name="connsiteX1" fmla="*/ 700716 w 4374687"/>
              <a:gd name="connsiteY1" fmla="*/ 3414781 h 4943988"/>
              <a:gd name="connsiteX2" fmla="*/ 884342 w 4374687"/>
              <a:gd name="connsiteY2" fmla="*/ 2246781 h 4943988"/>
              <a:gd name="connsiteX3" fmla="*/ 960052 w 4374687"/>
              <a:gd name="connsiteY3" fmla="*/ 1157589 h 4943988"/>
              <a:gd name="connsiteX4" fmla="*/ 81264 w 4374687"/>
              <a:gd name="connsiteY4" fmla="*/ 0 h 4943988"/>
              <a:gd name="connsiteX5" fmla="*/ 4374687 w 4374687"/>
              <a:gd name="connsiteY5" fmla="*/ 4082 h 4943988"/>
              <a:gd name="connsiteX6" fmla="*/ 4371534 w 4374687"/>
              <a:gd name="connsiteY6" fmla="*/ 4943988 h 4943988"/>
              <a:gd name="connsiteX7" fmla="*/ 16034 w 4374687"/>
              <a:gd name="connsiteY7" fmla="*/ 4942855 h 4943988"/>
              <a:gd name="connsiteX0" fmla="*/ 13101 w 4371754"/>
              <a:gd name="connsiteY0" fmla="*/ 4942855 h 4943988"/>
              <a:gd name="connsiteX1" fmla="*/ 697783 w 4371754"/>
              <a:gd name="connsiteY1" fmla="*/ 3414781 h 4943988"/>
              <a:gd name="connsiteX2" fmla="*/ 908705 w 4371754"/>
              <a:gd name="connsiteY2" fmla="*/ 2229680 h 4943988"/>
              <a:gd name="connsiteX3" fmla="*/ 957119 w 4371754"/>
              <a:gd name="connsiteY3" fmla="*/ 1157589 h 4943988"/>
              <a:gd name="connsiteX4" fmla="*/ 78331 w 4371754"/>
              <a:gd name="connsiteY4" fmla="*/ 0 h 4943988"/>
              <a:gd name="connsiteX5" fmla="*/ 4371754 w 4371754"/>
              <a:gd name="connsiteY5" fmla="*/ 4082 h 4943988"/>
              <a:gd name="connsiteX6" fmla="*/ 4368601 w 4371754"/>
              <a:gd name="connsiteY6" fmla="*/ 4943988 h 4943988"/>
              <a:gd name="connsiteX7" fmla="*/ 13101 w 4371754"/>
              <a:gd name="connsiteY7" fmla="*/ 4942855 h 4943988"/>
              <a:gd name="connsiteX0" fmla="*/ 13101 w 4371754"/>
              <a:gd name="connsiteY0" fmla="*/ 4942855 h 4943988"/>
              <a:gd name="connsiteX1" fmla="*/ 697783 w 4371754"/>
              <a:gd name="connsiteY1" fmla="*/ 3414781 h 4943988"/>
              <a:gd name="connsiteX2" fmla="*/ 908705 w 4371754"/>
              <a:gd name="connsiteY2" fmla="*/ 2229680 h 4943988"/>
              <a:gd name="connsiteX3" fmla="*/ 957119 w 4371754"/>
              <a:gd name="connsiteY3" fmla="*/ 1157589 h 4943988"/>
              <a:gd name="connsiteX4" fmla="*/ 78331 w 4371754"/>
              <a:gd name="connsiteY4" fmla="*/ 0 h 4943988"/>
              <a:gd name="connsiteX5" fmla="*/ 4371754 w 4371754"/>
              <a:gd name="connsiteY5" fmla="*/ 4082 h 4943988"/>
              <a:gd name="connsiteX6" fmla="*/ 4368601 w 4371754"/>
              <a:gd name="connsiteY6" fmla="*/ 4943988 h 4943988"/>
              <a:gd name="connsiteX7" fmla="*/ 13101 w 4371754"/>
              <a:gd name="connsiteY7" fmla="*/ 4942855 h 4943988"/>
              <a:gd name="connsiteX0" fmla="*/ 16816 w 4375469"/>
              <a:gd name="connsiteY0" fmla="*/ 4942855 h 4943988"/>
              <a:gd name="connsiteX1" fmla="*/ 701498 w 4375469"/>
              <a:gd name="connsiteY1" fmla="*/ 3414781 h 4943988"/>
              <a:gd name="connsiteX2" fmla="*/ 912420 w 4375469"/>
              <a:gd name="connsiteY2" fmla="*/ 2229680 h 4943988"/>
              <a:gd name="connsiteX3" fmla="*/ 960834 w 4375469"/>
              <a:gd name="connsiteY3" fmla="*/ 1157589 h 4943988"/>
              <a:gd name="connsiteX4" fmla="*/ 82046 w 4375469"/>
              <a:gd name="connsiteY4" fmla="*/ 0 h 4943988"/>
              <a:gd name="connsiteX5" fmla="*/ 4375469 w 4375469"/>
              <a:gd name="connsiteY5" fmla="*/ 4082 h 4943988"/>
              <a:gd name="connsiteX6" fmla="*/ 4372316 w 4375469"/>
              <a:gd name="connsiteY6" fmla="*/ 4943988 h 4943988"/>
              <a:gd name="connsiteX7" fmla="*/ 16816 w 4375469"/>
              <a:gd name="connsiteY7" fmla="*/ 4942855 h 4943988"/>
              <a:gd name="connsiteX0" fmla="*/ 19658 w 4378311"/>
              <a:gd name="connsiteY0" fmla="*/ 4942855 h 4943988"/>
              <a:gd name="connsiteX1" fmla="*/ 704340 w 4378311"/>
              <a:gd name="connsiteY1" fmla="*/ 3414781 h 4943988"/>
              <a:gd name="connsiteX2" fmla="*/ 915262 w 4378311"/>
              <a:gd name="connsiteY2" fmla="*/ 2229680 h 4943988"/>
              <a:gd name="connsiteX3" fmla="*/ 963676 w 4378311"/>
              <a:gd name="connsiteY3" fmla="*/ 1157589 h 4943988"/>
              <a:gd name="connsiteX4" fmla="*/ 84888 w 4378311"/>
              <a:gd name="connsiteY4" fmla="*/ 0 h 4943988"/>
              <a:gd name="connsiteX5" fmla="*/ 4378311 w 4378311"/>
              <a:gd name="connsiteY5" fmla="*/ 4082 h 4943988"/>
              <a:gd name="connsiteX6" fmla="*/ 4375158 w 4378311"/>
              <a:gd name="connsiteY6" fmla="*/ 4943988 h 4943988"/>
              <a:gd name="connsiteX7" fmla="*/ 19658 w 4378311"/>
              <a:gd name="connsiteY7" fmla="*/ 4942855 h 4943988"/>
              <a:gd name="connsiteX0" fmla="*/ 21121 w 4379774"/>
              <a:gd name="connsiteY0" fmla="*/ 4942855 h 4943988"/>
              <a:gd name="connsiteX1" fmla="*/ 705803 w 4379774"/>
              <a:gd name="connsiteY1" fmla="*/ 3414781 h 4943988"/>
              <a:gd name="connsiteX2" fmla="*/ 916725 w 4379774"/>
              <a:gd name="connsiteY2" fmla="*/ 2229680 h 4943988"/>
              <a:gd name="connsiteX3" fmla="*/ 965139 w 4379774"/>
              <a:gd name="connsiteY3" fmla="*/ 1157589 h 4943988"/>
              <a:gd name="connsiteX4" fmla="*/ 86351 w 4379774"/>
              <a:gd name="connsiteY4" fmla="*/ 0 h 4943988"/>
              <a:gd name="connsiteX5" fmla="*/ 4379774 w 4379774"/>
              <a:gd name="connsiteY5" fmla="*/ 4082 h 4943988"/>
              <a:gd name="connsiteX6" fmla="*/ 4376621 w 4379774"/>
              <a:gd name="connsiteY6" fmla="*/ 4943988 h 4943988"/>
              <a:gd name="connsiteX7" fmla="*/ 21121 w 4379774"/>
              <a:gd name="connsiteY7" fmla="*/ 4942855 h 4943988"/>
              <a:gd name="connsiteX0" fmla="*/ 19659 w 4378312"/>
              <a:gd name="connsiteY0" fmla="*/ 4942855 h 4943988"/>
              <a:gd name="connsiteX1" fmla="*/ 704341 w 4378312"/>
              <a:gd name="connsiteY1" fmla="*/ 3414781 h 4943988"/>
              <a:gd name="connsiteX2" fmla="*/ 915263 w 4378312"/>
              <a:gd name="connsiteY2" fmla="*/ 2229680 h 4943988"/>
              <a:gd name="connsiteX3" fmla="*/ 963677 w 4378312"/>
              <a:gd name="connsiteY3" fmla="*/ 1157589 h 4943988"/>
              <a:gd name="connsiteX4" fmla="*/ 84889 w 4378312"/>
              <a:gd name="connsiteY4" fmla="*/ 0 h 4943988"/>
              <a:gd name="connsiteX5" fmla="*/ 4378312 w 4378312"/>
              <a:gd name="connsiteY5" fmla="*/ 4082 h 4943988"/>
              <a:gd name="connsiteX6" fmla="*/ 4375159 w 4378312"/>
              <a:gd name="connsiteY6" fmla="*/ 4943988 h 4943988"/>
              <a:gd name="connsiteX7" fmla="*/ 19659 w 4378312"/>
              <a:gd name="connsiteY7" fmla="*/ 4942855 h 4943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78312" h="4943988">
                <a:moveTo>
                  <a:pt x="19659" y="4942855"/>
                </a:moveTo>
                <a:cubicBezTo>
                  <a:pt x="-63776" y="4414745"/>
                  <a:pt x="261575" y="3808816"/>
                  <a:pt x="704341" y="3414781"/>
                </a:cubicBezTo>
                <a:cubicBezTo>
                  <a:pt x="-106067" y="4095399"/>
                  <a:pt x="-432268" y="2743414"/>
                  <a:pt x="915263" y="2229680"/>
                </a:cubicBezTo>
                <a:cubicBezTo>
                  <a:pt x="-262988" y="2551454"/>
                  <a:pt x="-324027" y="1056487"/>
                  <a:pt x="963677" y="1157589"/>
                </a:cubicBezTo>
                <a:cubicBezTo>
                  <a:pt x="191768" y="1006426"/>
                  <a:pt x="-151927" y="489690"/>
                  <a:pt x="84889" y="0"/>
                </a:cubicBezTo>
                <a:lnTo>
                  <a:pt x="4378312" y="4082"/>
                </a:lnTo>
                <a:cubicBezTo>
                  <a:pt x="4377520" y="1312354"/>
                  <a:pt x="4378819" y="3332710"/>
                  <a:pt x="4375159" y="4943988"/>
                </a:cubicBezTo>
                <a:lnTo>
                  <a:pt x="19659" y="4942855"/>
                </a:lnTo>
                <a:close/>
              </a:path>
            </a:pathLst>
          </a:custGeom>
          <a:solidFill>
            <a:schemeClr val="bg2"/>
          </a:solidFill>
        </p:spPr>
        <p:txBody>
          <a:bodyPr/>
          <a:lstStyle>
            <a:lvl1pPr>
              <a:defRPr>
                <a:noFill/>
              </a:defRPr>
            </a:lvl1pPr>
          </a:lstStyle>
          <a:p>
            <a:r>
              <a:rPr lang="en-US"/>
              <a:t>Click icon to add picture</a:t>
            </a:r>
            <a:endParaRPr lang="en-FI"/>
          </a:p>
        </p:txBody>
      </p:sp>
      <p:pic>
        <p:nvPicPr>
          <p:cNvPr id="13" name="Picture 12" descr="Savonia">
            <a:extLst>
              <a:ext uri="{FF2B5EF4-FFF2-40B4-BE49-F238E27FC236}">
                <a16:creationId xmlns:a16="http://schemas.microsoft.com/office/drawing/2014/main" id="{BBFE506C-D9F4-241A-604C-B031C47A13F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223" y="255600"/>
            <a:ext cx="1112711" cy="477774"/>
          </a:xfrm>
          <a:prstGeom prst="rect">
            <a:avLst/>
          </a:prstGeom>
        </p:spPr>
      </p:pic>
      <p:sp>
        <p:nvSpPr>
          <p:cNvPr id="3" name="Date Placeholder 2">
            <a:extLst>
              <a:ext uri="{FF2B5EF4-FFF2-40B4-BE49-F238E27FC236}">
                <a16:creationId xmlns:a16="http://schemas.microsoft.com/office/drawing/2014/main" id="{0AA14E1C-FCE4-3CCB-D564-85EBB2685ADA}"/>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p:txBody>
          <a:bodyPr/>
          <a:lstStyle/>
          <a:p>
            <a:r>
              <a:rPr lang="fi-FI"/>
              <a:t>www.savonia.fi</a:t>
            </a:r>
            <a:endParaRPr lang="fi-FI" dirty="0"/>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08051" y="1106697"/>
            <a:ext cx="5829300" cy="1026904"/>
          </a:xfrm>
        </p:spPr>
        <p:txBody>
          <a:bodyPr>
            <a:normAutofit/>
          </a:bodyPr>
          <a:lstStyle>
            <a:lvl1pPr>
              <a:defRPr sz="2400"/>
            </a:lvl1pPr>
          </a:lstStyle>
          <a:p>
            <a:r>
              <a:rPr lang="en-GB" dirty="0"/>
              <a:t>K</a:t>
            </a:r>
            <a:r>
              <a:rPr lang="qaa-Latn-001" dirty="0"/>
              <a:t>irjoita dian otsikko tähän...</a:t>
            </a:r>
            <a:endParaRPr lang="en-FI" dirty="0"/>
          </a:p>
        </p:txBody>
      </p:sp>
      <p:sp>
        <p:nvSpPr>
          <p:cNvPr id="7" name="Content Placeholder 6">
            <a:extLst>
              <a:ext uri="{FF2B5EF4-FFF2-40B4-BE49-F238E27FC236}">
                <a16:creationId xmlns:a16="http://schemas.microsoft.com/office/drawing/2014/main" id="{74EBB3E2-D82E-7E6D-F604-86BCFC5162DA}"/>
              </a:ext>
            </a:extLst>
          </p:cNvPr>
          <p:cNvSpPr>
            <a:spLocks noGrp="1"/>
          </p:cNvSpPr>
          <p:nvPr>
            <p:ph sz="quarter" idx="13"/>
          </p:nvPr>
        </p:nvSpPr>
        <p:spPr>
          <a:xfrm>
            <a:off x="908051" y="2133601"/>
            <a:ext cx="5828400" cy="4030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Tree>
    <p:extLst>
      <p:ext uri="{BB962C8B-B14F-4D97-AF65-F5344CB8AC3E}">
        <p14:creationId xmlns:p14="http://schemas.microsoft.com/office/powerpoint/2010/main" val="240665284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i ja vaakakuva">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7BA14EC-2DED-6A50-E9EA-FCB4D5D494F9}"/>
              </a:ext>
              <a:ext uri="{C183D7F6-B498-43B3-948B-1728B52AA6E4}">
                <adec:decorative xmlns:adec="http://schemas.microsoft.com/office/drawing/2017/decorative" val="1"/>
              </a:ext>
            </a:extLst>
          </p:cNvPr>
          <p:cNvSpPr>
            <a:spLocks noGrp="1"/>
          </p:cNvSpPr>
          <p:nvPr>
            <p:ph type="pic" sz="quarter" idx="14"/>
          </p:nvPr>
        </p:nvSpPr>
        <p:spPr>
          <a:xfrm>
            <a:off x="3327004" y="766054"/>
            <a:ext cx="8525432" cy="5327496"/>
          </a:xfrm>
          <a:custGeom>
            <a:avLst/>
            <a:gdLst>
              <a:gd name="connsiteX0" fmla="*/ -14 w 5346000"/>
              <a:gd name="connsiteY0" fmla="*/ 3439043 h 5347547"/>
              <a:gd name="connsiteX1" fmla="*/ 823221 w 5346000"/>
              <a:gd name="connsiteY1" fmla="*/ 2379896 h 5347547"/>
              <a:gd name="connsiteX2" fmla="*/ 529418 w 5346000"/>
              <a:gd name="connsiteY2" fmla="*/ 1059152 h 5347547"/>
              <a:gd name="connsiteX3" fmla="*/ 1849780 w 5346000"/>
              <a:gd name="connsiteY3" fmla="*/ 1059154 h 5347547"/>
              <a:gd name="connsiteX4" fmla="*/ 2673000 w 5346000"/>
              <a:gd name="connsiteY4" fmla="*/ 0 h 5347547"/>
              <a:gd name="connsiteX5" fmla="*/ 3496220 w 5346000"/>
              <a:gd name="connsiteY5" fmla="*/ 1059154 h 5347547"/>
              <a:gd name="connsiteX6" fmla="*/ 4816582 w 5346000"/>
              <a:gd name="connsiteY6" fmla="*/ 1059152 h 5347547"/>
              <a:gd name="connsiteX7" fmla="*/ 4522779 w 5346000"/>
              <a:gd name="connsiteY7" fmla="*/ 2379896 h 5347547"/>
              <a:gd name="connsiteX8" fmla="*/ 5346014 w 5346000"/>
              <a:gd name="connsiteY8" fmla="*/ 3439043 h 5347547"/>
              <a:gd name="connsiteX9" fmla="*/ 4156402 w 5346000"/>
              <a:gd name="connsiteY9" fmla="*/ 4026829 h 5347547"/>
              <a:gd name="connsiteX10" fmla="*/ 3862590 w 5346000"/>
              <a:gd name="connsiteY10" fmla="*/ 5347575 h 5347547"/>
              <a:gd name="connsiteX11" fmla="*/ 2673000 w 5346000"/>
              <a:gd name="connsiteY11" fmla="*/ 4759783 h 5347547"/>
              <a:gd name="connsiteX12" fmla="*/ 1483410 w 5346000"/>
              <a:gd name="connsiteY12" fmla="*/ 5347575 h 5347547"/>
              <a:gd name="connsiteX13" fmla="*/ 1189598 w 5346000"/>
              <a:gd name="connsiteY13" fmla="*/ 4026829 h 5347547"/>
              <a:gd name="connsiteX14" fmla="*/ -14 w 5346000"/>
              <a:gd name="connsiteY14" fmla="*/ 3439043 h 5347547"/>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18723 h 5327255"/>
              <a:gd name="connsiteX1" fmla="*/ 823235 w 5346028"/>
              <a:gd name="connsiteY1" fmla="*/ 2359576 h 5327255"/>
              <a:gd name="connsiteX2" fmla="*/ 482018 w 5346028"/>
              <a:gd name="connsiteY2" fmla="*/ 1255579 h 5327255"/>
              <a:gd name="connsiteX3" fmla="*/ 1863341 w 5346028"/>
              <a:gd name="connsiteY3" fmla="*/ 375047 h 5327255"/>
              <a:gd name="connsiteX4" fmla="*/ 3241974 w 5346028"/>
              <a:gd name="connsiteY4" fmla="*/ 0 h 5327255"/>
              <a:gd name="connsiteX5" fmla="*/ 3496234 w 5346028"/>
              <a:gd name="connsiteY5" fmla="*/ 1038834 h 5327255"/>
              <a:gd name="connsiteX6" fmla="*/ 4816596 w 5346028"/>
              <a:gd name="connsiteY6" fmla="*/ 1038832 h 5327255"/>
              <a:gd name="connsiteX7" fmla="*/ 4522793 w 5346028"/>
              <a:gd name="connsiteY7" fmla="*/ 2359576 h 5327255"/>
              <a:gd name="connsiteX8" fmla="*/ 5346028 w 5346028"/>
              <a:gd name="connsiteY8" fmla="*/ 3418723 h 5327255"/>
              <a:gd name="connsiteX9" fmla="*/ 4156416 w 5346028"/>
              <a:gd name="connsiteY9" fmla="*/ 4006509 h 5327255"/>
              <a:gd name="connsiteX10" fmla="*/ 3862604 w 5346028"/>
              <a:gd name="connsiteY10" fmla="*/ 5327255 h 5327255"/>
              <a:gd name="connsiteX11" fmla="*/ 2673014 w 5346028"/>
              <a:gd name="connsiteY11" fmla="*/ 4739463 h 5327255"/>
              <a:gd name="connsiteX12" fmla="*/ 1483424 w 5346028"/>
              <a:gd name="connsiteY12" fmla="*/ 5327255 h 5327255"/>
              <a:gd name="connsiteX13" fmla="*/ 1189612 w 5346028"/>
              <a:gd name="connsiteY13" fmla="*/ 4006509 h 5327255"/>
              <a:gd name="connsiteX14" fmla="*/ 0 w 5346028"/>
              <a:gd name="connsiteY14" fmla="*/ 3418723 h 5327255"/>
              <a:gd name="connsiteX0" fmla="*/ 0 w 5346028"/>
              <a:gd name="connsiteY0" fmla="*/ 3418806 h 5327338"/>
              <a:gd name="connsiteX1" fmla="*/ 823235 w 5346028"/>
              <a:gd name="connsiteY1" fmla="*/ 2359659 h 5327338"/>
              <a:gd name="connsiteX2" fmla="*/ 482018 w 5346028"/>
              <a:gd name="connsiteY2" fmla="*/ 1255662 h 5327338"/>
              <a:gd name="connsiteX3" fmla="*/ 1863341 w 5346028"/>
              <a:gd name="connsiteY3" fmla="*/ 375130 h 5327338"/>
              <a:gd name="connsiteX4" fmla="*/ 3241974 w 5346028"/>
              <a:gd name="connsiteY4" fmla="*/ 83 h 5327338"/>
              <a:gd name="connsiteX5" fmla="*/ 3496234 w 5346028"/>
              <a:gd name="connsiteY5" fmla="*/ 1038917 h 5327338"/>
              <a:gd name="connsiteX6" fmla="*/ 4816596 w 5346028"/>
              <a:gd name="connsiteY6" fmla="*/ 1038915 h 5327338"/>
              <a:gd name="connsiteX7" fmla="*/ 4522793 w 5346028"/>
              <a:gd name="connsiteY7" fmla="*/ 2359659 h 5327338"/>
              <a:gd name="connsiteX8" fmla="*/ 5346028 w 5346028"/>
              <a:gd name="connsiteY8" fmla="*/ 3418806 h 5327338"/>
              <a:gd name="connsiteX9" fmla="*/ 4156416 w 5346028"/>
              <a:gd name="connsiteY9" fmla="*/ 4006592 h 5327338"/>
              <a:gd name="connsiteX10" fmla="*/ 3862604 w 5346028"/>
              <a:gd name="connsiteY10" fmla="*/ 5327338 h 5327338"/>
              <a:gd name="connsiteX11" fmla="*/ 2673014 w 5346028"/>
              <a:gd name="connsiteY11" fmla="*/ 4739546 h 5327338"/>
              <a:gd name="connsiteX12" fmla="*/ 1483424 w 5346028"/>
              <a:gd name="connsiteY12" fmla="*/ 5327338 h 5327338"/>
              <a:gd name="connsiteX13" fmla="*/ 1189612 w 5346028"/>
              <a:gd name="connsiteY13" fmla="*/ 4006592 h 5327338"/>
              <a:gd name="connsiteX14" fmla="*/ 0 w 5346028"/>
              <a:gd name="connsiteY14" fmla="*/ 3418806 h 5327338"/>
              <a:gd name="connsiteX0" fmla="*/ 0 w 5346028"/>
              <a:gd name="connsiteY0" fmla="*/ 3419966 h 5328498"/>
              <a:gd name="connsiteX1" fmla="*/ 823235 w 5346028"/>
              <a:gd name="connsiteY1" fmla="*/ 2360819 h 5328498"/>
              <a:gd name="connsiteX2" fmla="*/ 482018 w 5346028"/>
              <a:gd name="connsiteY2" fmla="*/ 1256822 h 5328498"/>
              <a:gd name="connsiteX3" fmla="*/ 1863341 w 5346028"/>
              <a:gd name="connsiteY3" fmla="*/ 376290 h 5328498"/>
              <a:gd name="connsiteX4" fmla="*/ 3241974 w 5346028"/>
              <a:gd name="connsiteY4" fmla="*/ 1243 h 5328498"/>
              <a:gd name="connsiteX5" fmla="*/ 3496234 w 5346028"/>
              <a:gd name="connsiteY5" fmla="*/ 1040077 h 5328498"/>
              <a:gd name="connsiteX6" fmla="*/ 4816596 w 5346028"/>
              <a:gd name="connsiteY6" fmla="*/ 1040075 h 5328498"/>
              <a:gd name="connsiteX7" fmla="*/ 4522793 w 5346028"/>
              <a:gd name="connsiteY7" fmla="*/ 2360819 h 5328498"/>
              <a:gd name="connsiteX8" fmla="*/ 5346028 w 5346028"/>
              <a:gd name="connsiteY8" fmla="*/ 3419966 h 5328498"/>
              <a:gd name="connsiteX9" fmla="*/ 4156416 w 5346028"/>
              <a:gd name="connsiteY9" fmla="*/ 4007752 h 5328498"/>
              <a:gd name="connsiteX10" fmla="*/ 3862604 w 5346028"/>
              <a:gd name="connsiteY10" fmla="*/ 5328498 h 5328498"/>
              <a:gd name="connsiteX11" fmla="*/ 2673014 w 5346028"/>
              <a:gd name="connsiteY11" fmla="*/ 4740706 h 5328498"/>
              <a:gd name="connsiteX12" fmla="*/ 1483424 w 5346028"/>
              <a:gd name="connsiteY12" fmla="*/ 5328498 h 5328498"/>
              <a:gd name="connsiteX13" fmla="*/ 1189612 w 5346028"/>
              <a:gd name="connsiteY13" fmla="*/ 4007752 h 5328498"/>
              <a:gd name="connsiteX14" fmla="*/ 0 w 5346028"/>
              <a:gd name="connsiteY14" fmla="*/ 3419966 h 5328498"/>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26622 h 5335154"/>
              <a:gd name="connsiteX1" fmla="*/ 823235 w 5358901"/>
              <a:gd name="connsiteY1" fmla="*/ 2367475 h 5335154"/>
              <a:gd name="connsiteX2" fmla="*/ 482018 w 5358901"/>
              <a:gd name="connsiteY2" fmla="*/ 1263478 h 5335154"/>
              <a:gd name="connsiteX3" fmla="*/ 1863341 w 5358901"/>
              <a:gd name="connsiteY3" fmla="*/ 382946 h 5335154"/>
              <a:gd name="connsiteX4" fmla="*/ 3241974 w 5358901"/>
              <a:gd name="connsiteY4" fmla="*/ 7899 h 5335154"/>
              <a:gd name="connsiteX5" fmla="*/ 5358901 w 5358901"/>
              <a:gd name="connsiteY5" fmla="*/ 1575053 h 5335154"/>
              <a:gd name="connsiteX6" fmla="*/ 4816596 w 5358901"/>
              <a:gd name="connsiteY6" fmla="*/ 1046731 h 5335154"/>
              <a:gd name="connsiteX7" fmla="*/ 4522793 w 5358901"/>
              <a:gd name="connsiteY7" fmla="*/ 2367475 h 5335154"/>
              <a:gd name="connsiteX8" fmla="*/ 5346028 w 5358901"/>
              <a:gd name="connsiteY8" fmla="*/ 3426622 h 5335154"/>
              <a:gd name="connsiteX9" fmla="*/ 4156416 w 5358901"/>
              <a:gd name="connsiteY9" fmla="*/ 4014408 h 5335154"/>
              <a:gd name="connsiteX10" fmla="*/ 3862604 w 5358901"/>
              <a:gd name="connsiteY10" fmla="*/ 5335154 h 5335154"/>
              <a:gd name="connsiteX11" fmla="*/ 2673014 w 5358901"/>
              <a:gd name="connsiteY11" fmla="*/ 4747362 h 5335154"/>
              <a:gd name="connsiteX12" fmla="*/ 1483424 w 5358901"/>
              <a:gd name="connsiteY12" fmla="*/ 5335154 h 5335154"/>
              <a:gd name="connsiteX13" fmla="*/ 1189612 w 5358901"/>
              <a:gd name="connsiteY13" fmla="*/ 4014408 h 5335154"/>
              <a:gd name="connsiteX14" fmla="*/ 0 w 5358901"/>
              <a:gd name="connsiteY14" fmla="*/ 3426622 h 5335154"/>
              <a:gd name="connsiteX0" fmla="*/ 0 w 5358901"/>
              <a:gd name="connsiteY0" fmla="*/ 3418809 h 5327341"/>
              <a:gd name="connsiteX1" fmla="*/ 823235 w 5358901"/>
              <a:gd name="connsiteY1" fmla="*/ 2359662 h 5327341"/>
              <a:gd name="connsiteX2" fmla="*/ 482018 w 5358901"/>
              <a:gd name="connsiteY2" fmla="*/ 1255665 h 5327341"/>
              <a:gd name="connsiteX3" fmla="*/ 1863341 w 5358901"/>
              <a:gd name="connsiteY3" fmla="*/ 375133 h 5327341"/>
              <a:gd name="connsiteX4" fmla="*/ 3241974 w 5358901"/>
              <a:gd name="connsiteY4" fmla="*/ 86 h 5327341"/>
              <a:gd name="connsiteX5" fmla="*/ 5358901 w 5358901"/>
              <a:gd name="connsiteY5" fmla="*/ 1567240 h 5327341"/>
              <a:gd name="connsiteX6" fmla="*/ 4816596 w 5358901"/>
              <a:gd name="connsiteY6" fmla="*/ 1038918 h 5327341"/>
              <a:gd name="connsiteX7" fmla="*/ 4522793 w 5358901"/>
              <a:gd name="connsiteY7" fmla="*/ 2359662 h 5327341"/>
              <a:gd name="connsiteX8" fmla="*/ 5346028 w 5358901"/>
              <a:gd name="connsiteY8" fmla="*/ 3418809 h 5327341"/>
              <a:gd name="connsiteX9" fmla="*/ 4156416 w 5358901"/>
              <a:gd name="connsiteY9" fmla="*/ 4006595 h 5327341"/>
              <a:gd name="connsiteX10" fmla="*/ 3862604 w 5358901"/>
              <a:gd name="connsiteY10" fmla="*/ 5327341 h 5327341"/>
              <a:gd name="connsiteX11" fmla="*/ 2673014 w 5358901"/>
              <a:gd name="connsiteY11" fmla="*/ 4739549 h 5327341"/>
              <a:gd name="connsiteX12" fmla="*/ 1483424 w 5358901"/>
              <a:gd name="connsiteY12" fmla="*/ 5327341 h 5327341"/>
              <a:gd name="connsiteX13" fmla="*/ 1189612 w 5358901"/>
              <a:gd name="connsiteY13" fmla="*/ 4006595 h 5327341"/>
              <a:gd name="connsiteX14" fmla="*/ 0 w 5358901"/>
              <a:gd name="connsiteY14" fmla="*/ 3418809 h 5327341"/>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879 h 5327411"/>
              <a:gd name="connsiteX1" fmla="*/ 823235 w 5358901"/>
              <a:gd name="connsiteY1" fmla="*/ 2359732 h 5327411"/>
              <a:gd name="connsiteX2" fmla="*/ 482018 w 5358901"/>
              <a:gd name="connsiteY2" fmla="*/ 1255735 h 5327411"/>
              <a:gd name="connsiteX3" fmla="*/ 1870115 w 5358901"/>
              <a:gd name="connsiteY3" fmla="*/ 381976 h 5327411"/>
              <a:gd name="connsiteX4" fmla="*/ 3241974 w 5358901"/>
              <a:gd name="connsiteY4" fmla="*/ 156 h 5327411"/>
              <a:gd name="connsiteX5" fmla="*/ 4478577 w 5358901"/>
              <a:gd name="connsiteY5" fmla="*/ 413330 h 5327411"/>
              <a:gd name="connsiteX6" fmla="*/ 5358901 w 5358901"/>
              <a:gd name="connsiteY6" fmla="*/ 1601177 h 5327411"/>
              <a:gd name="connsiteX7" fmla="*/ 4816596 w 5358901"/>
              <a:gd name="connsiteY7" fmla="*/ 1038988 h 5327411"/>
              <a:gd name="connsiteX8" fmla="*/ 4522793 w 5358901"/>
              <a:gd name="connsiteY8" fmla="*/ 2359732 h 5327411"/>
              <a:gd name="connsiteX9" fmla="*/ 5346028 w 5358901"/>
              <a:gd name="connsiteY9" fmla="*/ 3418879 h 5327411"/>
              <a:gd name="connsiteX10" fmla="*/ 4156416 w 5358901"/>
              <a:gd name="connsiteY10" fmla="*/ 4006665 h 5327411"/>
              <a:gd name="connsiteX11" fmla="*/ 3862604 w 5358901"/>
              <a:gd name="connsiteY11" fmla="*/ 5327411 h 5327411"/>
              <a:gd name="connsiteX12" fmla="*/ 2673014 w 5358901"/>
              <a:gd name="connsiteY12" fmla="*/ 4739619 h 5327411"/>
              <a:gd name="connsiteX13" fmla="*/ 1483424 w 5358901"/>
              <a:gd name="connsiteY13" fmla="*/ 5327411 h 5327411"/>
              <a:gd name="connsiteX14" fmla="*/ 1189612 w 5358901"/>
              <a:gd name="connsiteY14" fmla="*/ 4006665 h 5327411"/>
              <a:gd name="connsiteX15" fmla="*/ 0 w 5358901"/>
              <a:gd name="connsiteY15" fmla="*/ 3418879 h 5327411"/>
              <a:gd name="connsiteX0" fmla="*/ 0 w 5358901"/>
              <a:gd name="connsiteY0" fmla="*/ 3418930 h 5327462"/>
              <a:gd name="connsiteX1" fmla="*/ 823235 w 5358901"/>
              <a:gd name="connsiteY1" fmla="*/ 2359783 h 5327462"/>
              <a:gd name="connsiteX2" fmla="*/ 482018 w 5358901"/>
              <a:gd name="connsiteY2" fmla="*/ 1255786 h 5327462"/>
              <a:gd name="connsiteX3" fmla="*/ 1870115 w 5358901"/>
              <a:gd name="connsiteY3" fmla="*/ 382027 h 5327462"/>
              <a:gd name="connsiteX4" fmla="*/ 3241974 w 5358901"/>
              <a:gd name="connsiteY4" fmla="*/ 207 h 5327462"/>
              <a:gd name="connsiteX5" fmla="*/ 4478577 w 5358901"/>
              <a:gd name="connsiteY5" fmla="*/ 413381 h 5327462"/>
              <a:gd name="connsiteX6" fmla="*/ 5358901 w 5358901"/>
              <a:gd name="connsiteY6" fmla="*/ 1601228 h 5327462"/>
              <a:gd name="connsiteX7" fmla="*/ 4816596 w 5358901"/>
              <a:gd name="connsiteY7" fmla="*/ 1039039 h 5327462"/>
              <a:gd name="connsiteX8" fmla="*/ 4522793 w 5358901"/>
              <a:gd name="connsiteY8" fmla="*/ 2359783 h 5327462"/>
              <a:gd name="connsiteX9" fmla="*/ 5346028 w 5358901"/>
              <a:gd name="connsiteY9" fmla="*/ 3418930 h 5327462"/>
              <a:gd name="connsiteX10" fmla="*/ 4156416 w 5358901"/>
              <a:gd name="connsiteY10" fmla="*/ 4006716 h 5327462"/>
              <a:gd name="connsiteX11" fmla="*/ 3862604 w 5358901"/>
              <a:gd name="connsiteY11" fmla="*/ 5327462 h 5327462"/>
              <a:gd name="connsiteX12" fmla="*/ 2673014 w 5358901"/>
              <a:gd name="connsiteY12" fmla="*/ 4739670 h 5327462"/>
              <a:gd name="connsiteX13" fmla="*/ 1483424 w 5358901"/>
              <a:gd name="connsiteY13" fmla="*/ 5327462 h 5327462"/>
              <a:gd name="connsiteX14" fmla="*/ 1189612 w 5358901"/>
              <a:gd name="connsiteY14" fmla="*/ 4006716 h 5327462"/>
              <a:gd name="connsiteX15" fmla="*/ 0 w 5358901"/>
              <a:gd name="connsiteY15" fmla="*/ 3418930 h 5327462"/>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482018 w 5358901"/>
              <a:gd name="connsiteY1" fmla="*/ 1255581 h 5327257"/>
              <a:gd name="connsiteX2" fmla="*/ 1903981 w 5358901"/>
              <a:gd name="connsiteY2" fmla="*/ 415689 h 5327257"/>
              <a:gd name="connsiteX3" fmla="*/ 3241974 w 5358901"/>
              <a:gd name="connsiteY3" fmla="*/ 2 h 5327257"/>
              <a:gd name="connsiteX4" fmla="*/ 4478577 w 5358901"/>
              <a:gd name="connsiteY4" fmla="*/ 413176 h 5327257"/>
              <a:gd name="connsiteX5" fmla="*/ 5358901 w 5358901"/>
              <a:gd name="connsiteY5" fmla="*/ 1601023 h 5327257"/>
              <a:gd name="connsiteX6" fmla="*/ 4816596 w 5358901"/>
              <a:gd name="connsiteY6" fmla="*/ 1038834 h 5327257"/>
              <a:gd name="connsiteX7" fmla="*/ 4522793 w 5358901"/>
              <a:gd name="connsiteY7" fmla="*/ 2359578 h 5327257"/>
              <a:gd name="connsiteX8" fmla="*/ 5346028 w 5358901"/>
              <a:gd name="connsiteY8" fmla="*/ 3418725 h 5327257"/>
              <a:gd name="connsiteX9" fmla="*/ 4156416 w 5358901"/>
              <a:gd name="connsiteY9" fmla="*/ 4006511 h 5327257"/>
              <a:gd name="connsiteX10" fmla="*/ 3862604 w 5358901"/>
              <a:gd name="connsiteY10" fmla="*/ 5327257 h 5327257"/>
              <a:gd name="connsiteX11" fmla="*/ 2673014 w 5358901"/>
              <a:gd name="connsiteY11" fmla="*/ 4739465 h 5327257"/>
              <a:gd name="connsiteX12" fmla="*/ 1483424 w 5358901"/>
              <a:gd name="connsiteY12" fmla="*/ 5327257 h 5327257"/>
              <a:gd name="connsiteX13" fmla="*/ 1189612 w 5358901"/>
              <a:gd name="connsiteY13" fmla="*/ 4006511 h 5327257"/>
              <a:gd name="connsiteX14" fmla="*/ 0 w 5358901"/>
              <a:gd name="connsiteY14" fmla="*/ 3418725 h 5327257"/>
              <a:gd name="connsiteX0" fmla="*/ 0 w 5277621"/>
              <a:gd name="connsiteY0" fmla="*/ 3588058 h 5327257"/>
              <a:gd name="connsiteX1" fmla="*/ 400738 w 5277621"/>
              <a:gd name="connsiteY1" fmla="*/ 1255581 h 5327257"/>
              <a:gd name="connsiteX2" fmla="*/ 1822701 w 5277621"/>
              <a:gd name="connsiteY2" fmla="*/ 415689 h 5327257"/>
              <a:gd name="connsiteX3" fmla="*/ 3160694 w 5277621"/>
              <a:gd name="connsiteY3" fmla="*/ 2 h 5327257"/>
              <a:gd name="connsiteX4" fmla="*/ 4397297 w 5277621"/>
              <a:gd name="connsiteY4" fmla="*/ 413176 h 5327257"/>
              <a:gd name="connsiteX5" fmla="*/ 5277621 w 5277621"/>
              <a:gd name="connsiteY5" fmla="*/ 1601023 h 5327257"/>
              <a:gd name="connsiteX6" fmla="*/ 4735316 w 5277621"/>
              <a:gd name="connsiteY6" fmla="*/ 1038834 h 5327257"/>
              <a:gd name="connsiteX7" fmla="*/ 4441513 w 5277621"/>
              <a:gd name="connsiteY7" fmla="*/ 2359578 h 5327257"/>
              <a:gd name="connsiteX8" fmla="*/ 5264748 w 5277621"/>
              <a:gd name="connsiteY8" fmla="*/ 3418725 h 5327257"/>
              <a:gd name="connsiteX9" fmla="*/ 4075136 w 5277621"/>
              <a:gd name="connsiteY9" fmla="*/ 4006511 h 5327257"/>
              <a:gd name="connsiteX10" fmla="*/ 3781324 w 5277621"/>
              <a:gd name="connsiteY10" fmla="*/ 5327257 h 5327257"/>
              <a:gd name="connsiteX11" fmla="*/ 2591734 w 5277621"/>
              <a:gd name="connsiteY11" fmla="*/ 4739465 h 5327257"/>
              <a:gd name="connsiteX12" fmla="*/ 1402144 w 5277621"/>
              <a:gd name="connsiteY12" fmla="*/ 5327257 h 5327257"/>
              <a:gd name="connsiteX13" fmla="*/ 1108332 w 5277621"/>
              <a:gd name="connsiteY13" fmla="*/ 4006511 h 5327257"/>
              <a:gd name="connsiteX14" fmla="*/ 0 w 5277621"/>
              <a:gd name="connsiteY14" fmla="*/ 3588058 h 5327257"/>
              <a:gd name="connsiteX0" fmla="*/ 65714 w 5343335"/>
              <a:gd name="connsiteY0" fmla="*/ 3588058 h 5327257"/>
              <a:gd name="connsiteX1" fmla="*/ 466452 w 5343335"/>
              <a:gd name="connsiteY1" fmla="*/ 1255581 h 5327257"/>
              <a:gd name="connsiteX2" fmla="*/ 1888415 w 5343335"/>
              <a:gd name="connsiteY2" fmla="*/ 415689 h 5327257"/>
              <a:gd name="connsiteX3" fmla="*/ 3226408 w 5343335"/>
              <a:gd name="connsiteY3" fmla="*/ 2 h 5327257"/>
              <a:gd name="connsiteX4" fmla="*/ 4463011 w 5343335"/>
              <a:gd name="connsiteY4" fmla="*/ 413176 h 5327257"/>
              <a:gd name="connsiteX5" fmla="*/ 5343335 w 5343335"/>
              <a:gd name="connsiteY5" fmla="*/ 1601023 h 5327257"/>
              <a:gd name="connsiteX6" fmla="*/ 4801030 w 5343335"/>
              <a:gd name="connsiteY6" fmla="*/ 1038834 h 5327257"/>
              <a:gd name="connsiteX7" fmla="*/ 4507227 w 5343335"/>
              <a:gd name="connsiteY7" fmla="*/ 2359578 h 5327257"/>
              <a:gd name="connsiteX8" fmla="*/ 5330462 w 5343335"/>
              <a:gd name="connsiteY8" fmla="*/ 3418725 h 5327257"/>
              <a:gd name="connsiteX9" fmla="*/ 4140850 w 5343335"/>
              <a:gd name="connsiteY9" fmla="*/ 4006511 h 5327257"/>
              <a:gd name="connsiteX10" fmla="*/ 3847038 w 5343335"/>
              <a:gd name="connsiteY10" fmla="*/ 5327257 h 5327257"/>
              <a:gd name="connsiteX11" fmla="*/ 2657448 w 5343335"/>
              <a:gd name="connsiteY11" fmla="*/ 4739465 h 5327257"/>
              <a:gd name="connsiteX12" fmla="*/ 1467858 w 5343335"/>
              <a:gd name="connsiteY12" fmla="*/ 5327257 h 5327257"/>
              <a:gd name="connsiteX13" fmla="*/ 1174046 w 5343335"/>
              <a:gd name="connsiteY13" fmla="*/ 4006511 h 5327257"/>
              <a:gd name="connsiteX14" fmla="*/ 65714 w 5343335"/>
              <a:gd name="connsiteY14" fmla="*/ 3588058 h 5327257"/>
              <a:gd name="connsiteX0" fmla="*/ 74925 w 5352546"/>
              <a:gd name="connsiteY0" fmla="*/ 3588058 h 5327257"/>
              <a:gd name="connsiteX1" fmla="*/ 475663 w 5352546"/>
              <a:gd name="connsiteY1" fmla="*/ 1255581 h 5327257"/>
              <a:gd name="connsiteX2" fmla="*/ 1897626 w 5352546"/>
              <a:gd name="connsiteY2" fmla="*/ 415689 h 5327257"/>
              <a:gd name="connsiteX3" fmla="*/ 3235619 w 5352546"/>
              <a:gd name="connsiteY3" fmla="*/ 2 h 5327257"/>
              <a:gd name="connsiteX4" fmla="*/ 4472222 w 5352546"/>
              <a:gd name="connsiteY4" fmla="*/ 413176 h 5327257"/>
              <a:gd name="connsiteX5" fmla="*/ 5352546 w 5352546"/>
              <a:gd name="connsiteY5" fmla="*/ 1601023 h 5327257"/>
              <a:gd name="connsiteX6" fmla="*/ 4810241 w 5352546"/>
              <a:gd name="connsiteY6" fmla="*/ 1038834 h 5327257"/>
              <a:gd name="connsiteX7" fmla="*/ 4516438 w 5352546"/>
              <a:gd name="connsiteY7" fmla="*/ 2359578 h 5327257"/>
              <a:gd name="connsiteX8" fmla="*/ 5339673 w 5352546"/>
              <a:gd name="connsiteY8" fmla="*/ 3418725 h 5327257"/>
              <a:gd name="connsiteX9" fmla="*/ 4150061 w 5352546"/>
              <a:gd name="connsiteY9" fmla="*/ 4006511 h 5327257"/>
              <a:gd name="connsiteX10" fmla="*/ 3856249 w 5352546"/>
              <a:gd name="connsiteY10" fmla="*/ 5327257 h 5327257"/>
              <a:gd name="connsiteX11" fmla="*/ 2666659 w 5352546"/>
              <a:gd name="connsiteY11" fmla="*/ 4739465 h 5327257"/>
              <a:gd name="connsiteX12" fmla="*/ 1477069 w 5352546"/>
              <a:gd name="connsiteY12" fmla="*/ 5327257 h 5327257"/>
              <a:gd name="connsiteX13" fmla="*/ 1183257 w 5352546"/>
              <a:gd name="connsiteY13" fmla="*/ 4006511 h 5327257"/>
              <a:gd name="connsiteX14" fmla="*/ 74925 w 5352546"/>
              <a:gd name="connsiteY14" fmla="*/ 3588058 h 5327257"/>
              <a:gd name="connsiteX0" fmla="*/ 121127 w 5182002"/>
              <a:gd name="connsiteY0" fmla="*/ 4170565 h 5327257"/>
              <a:gd name="connsiteX1" fmla="*/ 305119 w 5182002"/>
              <a:gd name="connsiteY1" fmla="*/ 1255581 h 5327257"/>
              <a:gd name="connsiteX2" fmla="*/ 1727082 w 5182002"/>
              <a:gd name="connsiteY2" fmla="*/ 415689 h 5327257"/>
              <a:gd name="connsiteX3" fmla="*/ 3065075 w 5182002"/>
              <a:gd name="connsiteY3" fmla="*/ 2 h 5327257"/>
              <a:gd name="connsiteX4" fmla="*/ 4301678 w 5182002"/>
              <a:gd name="connsiteY4" fmla="*/ 413176 h 5327257"/>
              <a:gd name="connsiteX5" fmla="*/ 5182002 w 5182002"/>
              <a:gd name="connsiteY5" fmla="*/ 1601023 h 5327257"/>
              <a:gd name="connsiteX6" fmla="*/ 4639697 w 5182002"/>
              <a:gd name="connsiteY6" fmla="*/ 1038834 h 5327257"/>
              <a:gd name="connsiteX7" fmla="*/ 4345894 w 5182002"/>
              <a:gd name="connsiteY7" fmla="*/ 2359578 h 5327257"/>
              <a:gd name="connsiteX8" fmla="*/ 5169129 w 5182002"/>
              <a:gd name="connsiteY8" fmla="*/ 3418725 h 5327257"/>
              <a:gd name="connsiteX9" fmla="*/ 3979517 w 5182002"/>
              <a:gd name="connsiteY9" fmla="*/ 4006511 h 5327257"/>
              <a:gd name="connsiteX10" fmla="*/ 3685705 w 5182002"/>
              <a:gd name="connsiteY10" fmla="*/ 5327257 h 5327257"/>
              <a:gd name="connsiteX11" fmla="*/ 2496115 w 5182002"/>
              <a:gd name="connsiteY11" fmla="*/ 4739465 h 5327257"/>
              <a:gd name="connsiteX12" fmla="*/ 1306525 w 5182002"/>
              <a:gd name="connsiteY12" fmla="*/ 5327257 h 5327257"/>
              <a:gd name="connsiteX13" fmla="*/ 1012713 w 5182002"/>
              <a:gd name="connsiteY13" fmla="*/ 4006511 h 5327257"/>
              <a:gd name="connsiteX14" fmla="*/ 121127 w 5182002"/>
              <a:gd name="connsiteY14" fmla="*/ 4170565 h 5327257"/>
              <a:gd name="connsiteX0" fmla="*/ 286622 w 5347497"/>
              <a:gd name="connsiteY0" fmla="*/ 4170565 h 5327257"/>
              <a:gd name="connsiteX1" fmla="*/ 470614 w 5347497"/>
              <a:gd name="connsiteY1" fmla="*/ 1255581 h 5327257"/>
              <a:gd name="connsiteX2" fmla="*/ 1892577 w 5347497"/>
              <a:gd name="connsiteY2" fmla="*/ 415689 h 5327257"/>
              <a:gd name="connsiteX3" fmla="*/ 3230570 w 5347497"/>
              <a:gd name="connsiteY3" fmla="*/ 2 h 5327257"/>
              <a:gd name="connsiteX4" fmla="*/ 4467173 w 5347497"/>
              <a:gd name="connsiteY4" fmla="*/ 413176 h 5327257"/>
              <a:gd name="connsiteX5" fmla="*/ 5347497 w 5347497"/>
              <a:gd name="connsiteY5" fmla="*/ 1601023 h 5327257"/>
              <a:gd name="connsiteX6" fmla="*/ 4805192 w 5347497"/>
              <a:gd name="connsiteY6" fmla="*/ 1038834 h 5327257"/>
              <a:gd name="connsiteX7" fmla="*/ 4511389 w 5347497"/>
              <a:gd name="connsiteY7" fmla="*/ 2359578 h 5327257"/>
              <a:gd name="connsiteX8" fmla="*/ 5334624 w 5347497"/>
              <a:gd name="connsiteY8" fmla="*/ 3418725 h 5327257"/>
              <a:gd name="connsiteX9" fmla="*/ 4145012 w 5347497"/>
              <a:gd name="connsiteY9" fmla="*/ 4006511 h 5327257"/>
              <a:gd name="connsiteX10" fmla="*/ 3851200 w 5347497"/>
              <a:gd name="connsiteY10" fmla="*/ 5327257 h 5327257"/>
              <a:gd name="connsiteX11" fmla="*/ 2661610 w 5347497"/>
              <a:gd name="connsiteY11" fmla="*/ 4739465 h 5327257"/>
              <a:gd name="connsiteX12" fmla="*/ 1472020 w 5347497"/>
              <a:gd name="connsiteY12" fmla="*/ 5327257 h 5327257"/>
              <a:gd name="connsiteX13" fmla="*/ 1178208 w 5347497"/>
              <a:gd name="connsiteY13" fmla="*/ 4006511 h 5327257"/>
              <a:gd name="connsiteX14" fmla="*/ 286622 w 5347497"/>
              <a:gd name="connsiteY14" fmla="*/ 4170565 h 5327257"/>
              <a:gd name="connsiteX0" fmla="*/ 311055 w 5371930"/>
              <a:gd name="connsiteY0" fmla="*/ 4170565 h 5327257"/>
              <a:gd name="connsiteX1" fmla="*/ 495047 w 5371930"/>
              <a:gd name="connsiteY1" fmla="*/ 1255581 h 5327257"/>
              <a:gd name="connsiteX2" fmla="*/ 1917010 w 5371930"/>
              <a:gd name="connsiteY2" fmla="*/ 415689 h 5327257"/>
              <a:gd name="connsiteX3" fmla="*/ 3255003 w 5371930"/>
              <a:gd name="connsiteY3" fmla="*/ 2 h 5327257"/>
              <a:gd name="connsiteX4" fmla="*/ 4491606 w 5371930"/>
              <a:gd name="connsiteY4" fmla="*/ 413176 h 5327257"/>
              <a:gd name="connsiteX5" fmla="*/ 5371930 w 5371930"/>
              <a:gd name="connsiteY5" fmla="*/ 1601023 h 5327257"/>
              <a:gd name="connsiteX6" fmla="*/ 4829625 w 5371930"/>
              <a:gd name="connsiteY6" fmla="*/ 1038834 h 5327257"/>
              <a:gd name="connsiteX7" fmla="*/ 4535822 w 5371930"/>
              <a:gd name="connsiteY7" fmla="*/ 2359578 h 5327257"/>
              <a:gd name="connsiteX8" fmla="*/ 5359057 w 5371930"/>
              <a:gd name="connsiteY8" fmla="*/ 3418725 h 5327257"/>
              <a:gd name="connsiteX9" fmla="*/ 4169445 w 5371930"/>
              <a:gd name="connsiteY9" fmla="*/ 4006511 h 5327257"/>
              <a:gd name="connsiteX10" fmla="*/ 3875633 w 5371930"/>
              <a:gd name="connsiteY10" fmla="*/ 5327257 h 5327257"/>
              <a:gd name="connsiteX11" fmla="*/ 2686043 w 5371930"/>
              <a:gd name="connsiteY11" fmla="*/ 4739465 h 5327257"/>
              <a:gd name="connsiteX12" fmla="*/ 1496453 w 5371930"/>
              <a:gd name="connsiteY12" fmla="*/ 5327257 h 5327257"/>
              <a:gd name="connsiteX13" fmla="*/ 1202641 w 5371930"/>
              <a:gd name="connsiteY13" fmla="*/ 4006511 h 5327257"/>
              <a:gd name="connsiteX14" fmla="*/ 311055 w 5371930"/>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1172750 w 5342039"/>
              <a:gd name="connsiteY13" fmla="*/ 4006511 h 5327257"/>
              <a:gd name="connsiteX14" fmla="*/ 281164 w 5342039"/>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281164 w 5342039"/>
              <a:gd name="connsiteY13" fmla="*/ 4170565 h 5327257"/>
              <a:gd name="connsiteX0" fmla="*/ 110632 w 5171507"/>
              <a:gd name="connsiteY0" fmla="*/ 4170565 h 5361124"/>
              <a:gd name="connsiteX1" fmla="*/ 294624 w 5171507"/>
              <a:gd name="connsiteY1" fmla="*/ 1255581 h 5361124"/>
              <a:gd name="connsiteX2" fmla="*/ 1716587 w 5171507"/>
              <a:gd name="connsiteY2" fmla="*/ 415689 h 5361124"/>
              <a:gd name="connsiteX3" fmla="*/ 3054580 w 5171507"/>
              <a:gd name="connsiteY3" fmla="*/ 2 h 5361124"/>
              <a:gd name="connsiteX4" fmla="*/ 4291183 w 5171507"/>
              <a:gd name="connsiteY4" fmla="*/ 413176 h 5361124"/>
              <a:gd name="connsiteX5" fmla="*/ 5171507 w 5171507"/>
              <a:gd name="connsiteY5" fmla="*/ 1601023 h 5361124"/>
              <a:gd name="connsiteX6" fmla="*/ 4629202 w 5171507"/>
              <a:gd name="connsiteY6" fmla="*/ 1038834 h 5361124"/>
              <a:gd name="connsiteX7" fmla="*/ 4335399 w 5171507"/>
              <a:gd name="connsiteY7" fmla="*/ 2359578 h 5361124"/>
              <a:gd name="connsiteX8" fmla="*/ 5158634 w 5171507"/>
              <a:gd name="connsiteY8" fmla="*/ 3418725 h 5361124"/>
              <a:gd name="connsiteX9" fmla="*/ 3969022 w 5171507"/>
              <a:gd name="connsiteY9" fmla="*/ 4006511 h 5361124"/>
              <a:gd name="connsiteX10" fmla="*/ 3675210 w 5171507"/>
              <a:gd name="connsiteY10" fmla="*/ 5327257 h 5361124"/>
              <a:gd name="connsiteX11" fmla="*/ 2485620 w 5171507"/>
              <a:gd name="connsiteY11" fmla="*/ 4739465 h 5361124"/>
              <a:gd name="connsiteX12" fmla="*/ 1248617 w 5171507"/>
              <a:gd name="connsiteY12" fmla="*/ 5361124 h 5361124"/>
              <a:gd name="connsiteX13" fmla="*/ 110632 w 5171507"/>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2663414 w 5349301"/>
              <a:gd name="connsiteY11" fmla="*/ 4739465 h 5361124"/>
              <a:gd name="connsiteX12" fmla="*/ 1426411 w 5349301"/>
              <a:gd name="connsiteY12" fmla="*/ 5361124 h 5361124"/>
              <a:gd name="connsiteX13" fmla="*/ 288426 w 5349301"/>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1426411 w 5349301"/>
              <a:gd name="connsiteY11" fmla="*/ 5361124 h 5361124"/>
              <a:gd name="connsiteX12" fmla="*/ 288426 w 5349301"/>
              <a:gd name="connsiteY12"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4449058 w 5349301"/>
              <a:gd name="connsiteY10" fmla="*/ 5347577 h 5361124"/>
              <a:gd name="connsiteX11" fmla="*/ 1426411 w 5349301"/>
              <a:gd name="connsiteY11" fmla="*/ 5361124 h 5361124"/>
              <a:gd name="connsiteX12" fmla="*/ 288426 w 5349301"/>
              <a:gd name="connsiteY12" fmla="*/ 4170565 h 5361124"/>
              <a:gd name="connsiteX0" fmla="*/ 110632 w 5171507"/>
              <a:gd name="connsiteY0" fmla="*/ 4170565 h 5347577"/>
              <a:gd name="connsiteX1" fmla="*/ 294624 w 5171507"/>
              <a:gd name="connsiteY1" fmla="*/ 1255581 h 5347577"/>
              <a:gd name="connsiteX2" fmla="*/ 1716587 w 5171507"/>
              <a:gd name="connsiteY2" fmla="*/ 415689 h 5347577"/>
              <a:gd name="connsiteX3" fmla="*/ 3054580 w 5171507"/>
              <a:gd name="connsiteY3" fmla="*/ 2 h 5347577"/>
              <a:gd name="connsiteX4" fmla="*/ 4291183 w 5171507"/>
              <a:gd name="connsiteY4" fmla="*/ 413176 h 5347577"/>
              <a:gd name="connsiteX5" fmla="*/ 5171507 w 5171507"/>
              <a:gd name="connsiteY5" fmla="*/ 1601023 h 5347577"/>
              <a:gd name="connsiteX6" fmla="*/ 4629202 w 5171507"/>
              <a:gd name="connsiteY6" fmla="*/ 1038834 h 5347577"/>
              <a:gd name="connsiteX7" fmla="*/ 4335399 w 5171507"/>
              <a:gd name="connsiteY7" fmla="*/ 2359578 h 5347577"/>
              <a:gd name="connsiteX8" fmla="*/ 5158634 w 5171507"/>
              <a:gd name="connsiteY8" fmla="*/ 3418725 h 5347577"/>
              <a:gd name="connsiteX9" fmla="*/ 3969022 w 5171507"/>
              <a:gd name="connsiteY9" fmla="*/ 4006511 h 5347577"/>
              <a:gd name="connsiteX10" fmla="*/ 4271264 w 5171507"/>
              <a:gd name="connsiteY10" fmla="*/ 5347577 h 5347577"/>
              <a:gd name="connsiteX11" fmla="*/ 1248617 w 5171507"/>
              <a:gd name="connsiteY11" fmla="*/ 5347577 h 5347577"/>
              <a:gd name="connsiteX12" fmla="*/ 110632 w 517150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146112 w 5348597"/>
              <a:gd name="connsiteY9" fmla="*/ 40065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82569"/>
              <a:gd name="connsiteX1" fmla="*/ 471714 w 5348597"/>
              <a:gd name="connsiteY1" fmla="*/ 1255581 h 5382569"/>
              <a:gd name="connsiteX2" fmla="*/ 1893677 w 5348597"/>
              <a:gd name="connsiteY2" fmla="*/ 415689 h 5382569"/>
              <a:gd name="connsiteX3" fmla="*/ 3231670 w 5348597"/>
              <a:gd name="connsiteY3" fmla="*/ 2 h 5382569"/>
              <a:gd name="connsiteX4" fmla="*/ 4468273 w 5348597"/>
              <a:gd name="connsiteY4" fmla="*/ 413176 h 5382569"/>
              <a:gd name="connsiteX5" fmla="*/ 5348597 w 5348597"/>
              <a:gd name="connsiteY5" fmla="*/ 1601023 h 5382569"/>
              <a:gd name="connsiteX6" fmla="*/ 4806292 w 5348597"/>
              <a:gd name="connsiteY6" fmla="*/ 1038834 h 5382569"/>
              <a:gd name="connsiteX7" fmla="*/ 4512489 w 5348597"/>
              <a:gd name="connsiteY7" fmla="*/ 2359578 h 5382569"/>
              <a:gd name="connsiteX8" fmla="*/ 5335724 w 5348597"/>
              <a:gd name="connsiteY8" fmla="*/ 3418725 h 5382569"/>
              <a:gd name="connsiteX9" fmla="*/ 4823445 w 5348597"/>
              <a:gd name="connsiteY9" fmla="*/ 4927684 h 5382569"/>
              <a:gd name="connsiteX10" fmla="*/ 4448354 w 5348597"/>
              <a:gd name="connsiteY10" fmla="*/ 5347577 h 5382569"/>
              <a:gd name="connsiteX11" fmla="*/ 1425707 w 5348597"/>
              <a:gd name="connsiteY11" fmla="*/ 5347577 h 5382569"/>
              <a:gd name="connsiteX12" fmla="*/ 287722 w 5348597"/>
              <a:gd name="connsiteY12" fmla="*/ 4170565 h 5382569"/>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30218 w 5348597"/>
              <a:gd name="connsiteY9" fmla="*/ 49209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4806292 w 5352383"/>
              <a:gd name="connsiteY6" fmla="*/ 1038834 h 5347577"/>
              <a:gd name="connsiteX7" fmla="*/ 5352383 w 5352383"/>
              <a:gd name="connsiteY7" fmla="*/ 4330618 h 5347577"/>
              <a:gd name="connsiteX8" fmla="*/ 5254444 w 5352383"/>
              <a:gd name="connsiteY8" fmla="*/ 4312805 h 5347577"/>
              <a:gd name="connsiteX9" fmla="*/ 4857312 w 5352383"/>
              <a:gd name="connsiteY9" fmla="*/ 4859951 h 5347577"/>
              <a:gd name="connsiteX10" fmla="*/ 4448354 w 5352383"/>
              <a:gd name="connsiteY10" fmla="*/ 5347577 h 5347577"/>
              <a:gd name="connsiteX11" fmla="*/ 1425707 w 5352383"/>
              <a:gd name="connsiteY11" fmla="*/ 5347577 h 5347577"/>
              <a:gd name="connsiteX12" fmla="*/ 287722 w 5352383"/>
              <a:gd name="connsiteY12" fmla="*/ 4170565 h 5347577"/>
              <a:gd name="connsiteX0" fmla="*/ 287722 w 5355341"/>
              <a:gd name="connsiteY0" fmla="*/ 4170565 h 5347577"/>
              <a:gd name="connsiteX1" fmla="*/ 471714 w 5355341"/>
              <a:gd name="connsiteY1" fmla="*/ 1255581 h 5347577"/>
              <a:gd name="connsiteX2" fmla="*/ 1893677 w 5355341"/>
              <a:gd name="connsiteY2" fmla="*/ 415689 h 5347577"/>
              <a:gd name="connsiteX3" fmla="*/ 3231670 w 5355341"/>
              <a:gd name="connsiteY3" fmla="*/ 2 h 5347577"/>
              <a:gd name="connsiteX4" fmla="*/ 4468273 w 5355341"/>
              <a:gd name="connsiteY4" fmla="*/ 413176 h 5347577"/>
              <a:gd name="connsiteX5" fmla="*/ 5348597 w 5355341"/>
              <a:gd name="connsiteY5" fmla="*/ 1601023 h 5347577"/>
              <a:gd name="connsiteX6" fmla="*/ 4806292 w 5355341"/>
              <a:gd name="connsiteY6" fmla="*/ 1038834 h 5347577"/>
              <a:gd name="connsiteX7" fmla="*/ 5352383 w 5355341"/>
              <a:gd name="connsiteY7" fmla="*/ 4330618 h 5347577"/>
              <a:gd name="connsiteX8" fmla="*/ 5254444 w 5355341"/>
              <a:gd name="connsiteY8" fmla="*/ 4312805 h 5347577"/>
              <a:gd name="connsiteX9" fmla="*/ 4857312 w 5355341"/>
              <a:gd name="connsiteY9" fmla="*/ 4859951 h 5347577"/>
              <a:gd name="connsiteX10" fmla="*/ 4448354 w 5355341"/>
              <a:gd name="connsiteY10" fmla="*/ 5347577 h 5347577"/>
              <a:gd name="connsiteX11" fmla="*/ 1425707 w 5355341"/>
              <a:gd name="connsiteY11" fmla="*/ 5347577 h 5347577"/>
              <a:gd name="connsiteX12" fmla="*/ 287722 w 5355341"/>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4495 w 5345370"/>
              <a:gd name="connsiteY0" fmla="*/ 4235098 h 5412110"/>
              <a:gd name="connsiteX1" fmla="*/ 468487 w 5345370"/>
              <a:gd name="connsiteY1" fmla="*/ 1320114 h 5412110"/>
              <a:gd name="connsiteX2" fmla="*/ 2423850 w 5345370"/>
              <a:gd name="connsiteY2" fmla="*/ 1650932 h 5412110"/>
              <a:gd name="connsiteX3" fmla="*/ 3228443 w 5345370"/>
              <a:gd name="connsiteY3" fmla="*/ 64535 h 5412110"/>
              <a:gd name="connsiteX4" fmla="*/ 4465046 w 5345370"/>
              <a:gd name="connsiteY4" fmla="*/ 477709 h 5412110"/>
              <a:gd name="connsiteX5" fmla="*/ 5345370 w 5345370"/>
              <a:gd name="connsiteY5" fmla="*/ 1665556 h 5412110"/>
              <a:gd name="connsiteX6" fmla="*/ 5342383 w 5345370"/>
              <a:gd name="connsiteY6" fmla="*/ 4388378 h 5412110"/>
              <a:gd name="connsiteX7" fmla="*/ 5251217 w 5345370"/>
              <a:gd name="connsiteY7" fmla="*/ 4377338 h 5412110"/>
              <a:gd name="connsiteX8" fmla="*/ 4854085 w 5345370"/>
              <a:gd name="connsiteY8" fmla="*/ 4924484 h 5412110"/>
              <a:gd name="connsiteX9" fmla="*/ 4445127 w 5345370"/>
              <a:gd name="connsiteY9" fmla="*/ 5412110 h 5412110"/>
              <a:gd name="connsiteX10" fmla="*/ 1422480 w 5345370"/>
              <a:gd name="connsiteY10" fmla="*/ 5412110 h 5412110"/>
              <a:gd name="connsiteX11" fmla="*/ 284495 w 5345370"/>
              <a:gd name="connsiteY11" fmla="*/ 4235098 h 5412110"/>
              <a:gd name="connsiteX0" fmla="*/ 284495 w 5345370"/>
              <a:gd name="connsiteY0" fmla="*/ 3757797 h 4934809"/>
              <a:gd name="connsiteX1" fmla="*/ 468487 w 5345370"/>
              <a:gd name="connsiteY1" fmla="*/ 842813 h 4934809"/>
              <a:gd name="connsiteX2" fmla="*/ 2423850 w 5345370"/>
              <a:gd name="connsiteY2" fmla="*/ 1173631 h 4934809"/>
              <a:gd name="connsiteX3" fmla="*/ 2833588 w 5345370"/>
              <a:gd name="connsiteY3" fmla="*/ 1055816 h 4934809"/>
              <a:gd name="connsiteX4" fmla="*/ 4465046 w 5345370"/>
              <a:gd name="connsiteY4" fmla="*/ 408 h 4934809"/>
              <a:gd name="connsiteX5" fmla="*/ 5345370 w 5345370"/>
              <a:gd name="connsiteY5" fmla="*/ 1188255 h 4934809"/>
              <a:gd name="connsiteX6" fmla="*/ 5342383 w 5345370"/>
              <a:gd name="connsiteY6" fmla="*/ 3911077 h 4934809"/>
              <a:gd name="connsiteX7" fmla="*/ 5251217 w 5345370"/>
              <a:gd name="connsiteY7" fmla="*/ 3900037 h 4934809"/>
              <a:gd name="connsiteX8" fmla="*/ 4854085 w 5345370"/>
              <a:gd name="connsiteY8" fmla="*/ 4447183 h 4934809"/>
              <a:gd name="connsiteX9" fmla="*/ 4445127 w 5345370"/>
              <a:gd name="connsiteY9" fmla="*/ 4934809 h 4934809"/>
              <a:gd name="connsiteX10" fmla="*/ 1422480 w 5345370"/>
              <a:gd name="connsiteY10" fmla="*/ 4934809 h 4934809"/>
              <a:gd name="connsiteX11" fmla="*/ 284495 w 5345370"/>
              <a:gd name="connsiteY11" fmla="*/ 3757797 h 4934809"/>
              <a:gd name="connsiteX0" fmla="*/ 284495 w 5345370"/>
              <a:gd name="connsiteY0" fmla="*/ 3079822 h 4256834"/>
              <a:gd name="connsiteX1" fmla="*/ 468487 w 5345370"/>
              <a:gd name="connsiteY1" fmla="*/ 164838 h 4256834"/>
              <a:gd name="connsiteX2" fmla="*/ 2423850 w 5345370"/>
              <a:gd name="connsiteY2" fmla="*/ 495656 h 4256834"/>
              <a:gd name="connsiteX3" fmla="*/ 2833588 w 5345370"/>
              <a:gd name="connsiteY3" fmla="*/ 377841 h 4256834"/>
              <a:gd name="connsiteX4" fmla="*/ 3841592 w 5345370"/>
              <a:gd name="connsiteY4" fmla="*/ 354597 h 4256834"/>
              <a:gd name="connsiteX5" fmla="*/ 5345370 w 5345370"/>
              <a:gd name="connsiteY5" fmla="*/ 510280 h 4256834"/>
              <a:gd name="connsiteX6" fmla="*/ 5342383 w 5345370"/>
              <a:gd name="connsiteY6" fmla="*/ 3233102 h 4256834"/>
              <a:gd name="connsiteX7" fmla="*/ 5251217 w 5345370"/>
              <a:gd name="connsiteY7" fmla="*/ 3222062 h 4256834"/>
              <a:gd name="connsiteX8" fmla="*/ 4854085 w 5345370"/>
              <a:gd name="connsiteY8" fmla="*/ 3769208 h 4256834"/>
              <a:gd name="connsiteX9" fmla="*/ 4445127 w 5345370"/>
              <a:gd name="connsiteY9" fmla="*/ 4256834 h 4256834"/>
              <a:gd name="connsiteX10" fmla="*/ 1422480 w 5345370"/>
              <a:gd name="connsiteY10" fmla="*/ 4256834 h 4256834"/>
              <a:gd name="connsiteX11" fmla="*/ 284495 w 5345370"/>
              <a:gd name="connsiteY11" fmla="*/ 3079822 h 4256834"/>
              <a:gd name="connsiteX0" fmla="*/ 284495 w 5342433"/>
              <a:gd name="connsiteY0" fmla="*/ 3079822 h 4256834"/>
              <a:gd name="connsiteX1" fmla="*/ 468487 w 5342433"/>
              <a:gd name="connsiteY1" fmla="*/ 164838 h 4256834"/>
              <a:gd name="connsiteX2" fmla="*/ 2423850 w 5342433"/>
              <a:gd name="connsiteY2" fmla="*/ 495656 h 4256834"/>
              <a:gd name="connsiteX3" fmla="*/ 2833588 w 5342433"/>
              <a:gd name="connsiteY3" fmla="*/ 377841 h 4256834"/>
              <a:gd name="connsiteX4" fmla="*/ 3841592 w 5342433"/>
              <a:gd name="connsiteY4" fmla="*/ 354597 h 4256834"/>
              <a:gd name="connsiteX5" fmla="*/ 4902025 w 5342433"/>
              <a:gd name="connsiteY5" fmla="*/ 905134 h 4256834"/>
              <a:gd name="connsiteX6" fmla="*/ 5342383 w 5342433"/>
              <a:gd name="connsiteY6" fmla="*/ 3233102 h 4256834"/>
              <a:gd name="connsiteX7" fmla="*/ 5251217 w 5342433"/>
              <a:gd name="connsiteY7" fmla="*/ 3222062 h 4256834"/>
              <a:gd name="connsiteX8" fmla="*/ 4854085 w 5342433"/>
              <a:gd name="connsiteY8" fmla="*/ 3769208 h 4256834"/>
              <a:gd name="connsiteX9" fmla="*/ 4445127 w 5342433"/>
              <a:gd name="connsiteY9" fmla="*/ 4256834 h 4256834"/>
              <a:gd name="connsiteX10" fmla="*/ 1422480 w 5342433"/>
              <a:gd name="connsiteY10" fmla="*/ 4256834 h 4256834"/>
              <a:gd name="connsiteX11" fmla="*/ 284495 w 5342433"/>
              <a:gd name="connsiteY11" fmla="*/ 3079822 h 4256834"/>
              <a:gd name="connsiteX0" fmla="*/ 284495 w 5377076"/>
              <a:gd name="connsiteY0" fmla="*/ 3079822 h 4256834"/>
              <a:gd name="connsiteX1" fmla="*/ 468487 w 5377076"/>
              <a:gd name="connsiteY1" fmla="*/ 164838 h 4256834"/>
              <a:gd name="connsiteX2" fmla="*/ 2423850 w 5377076"/>
              <a:gd name="connsiteY2" fmla="*/ 495656 h 4256834"/>
              <a:gd name="connsiteX3" fmla="*/ 2833588 w 5377076"/>
              <a:gd name="connsiteY3" fmla="*/ 377841 h 4256834"/>
              <a:gd name="connsiteX4" fmla="*/ 3841592 w 5377076"/>
              <a:gd name="connsiteY4" fmla="*/ 354597 h 4256834"/>
              <a:gd name="connsiteX5" fmla="*/ 4902025 w 5377076"/>
              <a:gd name="connsiteY5" fmla="*/ 905134 h 4256834"/>
              <a:gd name="connsiteX6" fmla="*/ 5352816 w 5377076"/>
              <a:gd name="connsiteY6" fmla="*/ 710503 h 4256834"/>
              <a:gd name="connsiteX7" fmla="*/ 5342383 w 5377076"/>
              <a:gd name="connsiteY7" fmla="*/ 3233102 h 4256834"/>
              <a:gd name="connsiteX8" fmla="*/ 5251217 w 5377076"/>
              <a:gd name="connsiteY8" fmla="*/ 3222062 h 4256834"/>
              <a:gd name="connsiteX9" fmla="*/ 4854085 w 5377076"/>
              <a:gd name="connsiteY9" fmla="*/ 3769208 h 4256834"/>
              <a:gd name="connsiteX10" fmla="*/ 4445127 w 5377076"/>
              <a:gd name="connsiteY10" fmla="*/ 4256834 h 4256834"/>
              <a:gd name="connsiteX11" fmla="*/ 1422480 w 5377076"/>
              <a:gd name="connsiteY11" fmla="*/ 4256834 h 4256834"/>
              <a:gd name="connsiteX12" fmla="*/ 284495 w 5377076"/>
              <a:gd name="connsiteY12" fmla="*/ 3079822 h 4256834"/>
              <a:gd name="connsiteX0" fmla="*/ 284495 w 5381857"/>
              <a:gd name="connsiteY0" fmla="*/ 3079822 h 4256834"/>
              <a:gd name="connsiteX1" fmla="*/ 468487 w 5381857"/>
              <a:gd name="connsiteY1" fmla="*/ 164838 h 4256834"/>
              <a:gd name="connsiteX2" fmla="*/ 2423850 w 5381857"/>
              <a:gd name="connsiteY2" fmla="*/ 495656 h 4256834"/>
              <a:gd name="connsiteX3" fmla="*/ 2833588 w 5381857"/>
              <a:gd name="connsiteY3" fmla="*/ 377841 h 4256834"/>
              <a:gd name="connsiteX4" fmla="*/ 3841592 w 5381857"/>
              <a:gd name="connsiteY4" fmla="*/ 354597 h 4256834"/>
              <a:gd name="connsiteX5" fmla="*/ 4902025 w 5381857"/>
              <a:gd name="connsiteY5" fmla="*/ 905134 h 4256834"/>
              <a:gd name="connsiteX6" fmla="*/ 5352816 w 5381857"/>
              <a:gd name="connsiteY6" fmla="*/ 710503 h 4256834"/>
              <a:gd name="connsiteX7" fmla="*/ 5332033 w 5381857"/>
              <a:gd name="connsiteY7" fmla="*/ 1673394 h 4256834"/>
              <a:gd name="connsiteX8" fmla="*/ 5342383 w 5381857"/>
              <a:gd name="connsiteY8" fmla="*/ 3233102 h 4256834"/>
              <a:gd name="connsiteX9" fmla="*/ 5251217 w 5381857"/>
              <a:gd name="connsiteY9" fmla="*/ 3222062 h 4256834"/>
              <a:gd name="connsiteX10" fmla="*/ 4854085 w 5381857"/>
              <a:gd name="connsiteY10" fmla="*/ 3769208 h 4256834"/>
              <a:gd name="connsiteX11" fmla="*/ 4445127 w 5381857"/>
              <a:gd name="connsiteY11" fmla="*/ 4256834 h 4256834"/>
              <a:gd name="connsiteX12" fmla="*/ 1422480 w 5381857"/>
              <a:gd name="connsiteY12" fmla="*/ 4256834 h 4256834"/>
              <a:gd name="connsiteX13" fmla="*/ 284495 w 5381857"/>
              <a:gd name="connsiteY13"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42383 w 5381956"/>
              <a:gd name="connsiteY9" fmla="*/ 3233102 h 4256834"/>
              <a:gd name="connsiteX10" fmla="*/ 5251217 w 5381956"/>
              <a:gd name="connsiteY10" fmla="*/ 3222062 h 4256834"/>
              <a:gd name="connsiteX11" fmla="*/ 4854085 w 5381956"/>
              <a:gd name="connsiteY11" fmla="*/ 3769208 h 4256834"/>
              <a:gd name="connsiteX12" fmla="*/ 4445127 w 5381956"/>
              <a:gd name="connsiteY12" fmla="*/ 4256834 h 4256834"/>
              <a:gd name="connsiteX13" fmla="*/ 1422480 w 5381956"/>
              <a:gd name="connsiteY13" fmla="*/ 4256834 h 4256834"/>
              <a:gd name="connsiteX14" fmla="*/ 284495 w 5381956"/>
              <a:gd name="connsiteY14"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38959 w 5381956"/>
              <a:gd name="connsiteY9" fmla="*/ 1853503 h 4256834"/>
              <a:gd name="connsiteX10" fmla="*/ 5342383 w 5381956"/>
              <a:gd name="connsiteY10" fmla="*/ 3233102 h 4256834"/>
              <a:gd name="connsiteX11" fmla="*/ 5251217 w 5381956"/>
              <a:gd name="connsiteY11" fmla="*/ 3222062 h 4256834"/>
              <a:gd name="connsiteX12" fmla="*/ 4854085 w 5381956"/>
              <a:gd name="connsiteY12" fmla="*/ 3769208 h 4256834"/>
              <a:gd name="connsiteX13" fmla="*/ 4445127 w 5381956"/>
              <a:gd name="connsiteY13" fmla="*/ 4256834 h 4256834"/>
              <a:gd name="connsiteX14" fmla="*/ 1422480 w 5381956"/>
              <a:gd name="connsiteY14" fmla="*/ 4256834 h 4256834"/>
              <a:gd name="connsiteX15" fmla="*/ 284495 w 5381956"/>
              <a:gd name="connsiteY15" fmla="*/ 3079822 h 4256834"/>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3233102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4230629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445127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1422480 w 5381956"/>
              <a:gd name="connsiteY15" fmla="*/ 4256834 h 4322398"/>
              <a:gd name="connsiteX16" fmla="*/ 284495 w 5381956"/>
              <a:gd name="connsiteY16"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1422480 w 5381956"/>
              <a:gd name="connsiteY16" fmla="*/ 4256834 h 4322398"/>
              <a:gd name="connsiteX17" fmla="*/ 284495 w 5381956"/>
              <a:gd name="connsiteY17"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1422480 w 5381956"/>
              <a:gd name="connsiteY17" fmla="*/ 4256834 h 4322398"/>
              <a:gd name="connsiteX18" fmla="*/ 284495 w 5381956"/>
              <a:gd name="connsiteY18"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916789 w 5381956"/>
              <a:gd name="connsiteY17" fmla="*/ 4249907 h 4322398"/>
              <a:gd name="connsiteX18" fmla="*/ 284495 w 5381956"/>
              <a:gd name="connsiteY18" fmla="*/ 3079822 h 4322398"/>
              <a:gd name="connsiteX0" fmla="*/ 1091032 w 4934656"/>
              <a:gd name="connsiteY0" fmla="*/ 3339828 h 4339950"/>
              <a:gd name="connsiteX1" fmla="*/ 21187 w 4934656"/>
              <a:gd name="connsiteY1" fmla="*/ 182390 h 4339950"/>
              <a:gd name="connsiteX2" fmla="*/ 1976550 w 4934656"/>
              <a:gd name="connsiteY2" fmla="*/ 513208 h 4339950"/>
              <a:gd name="connsiteX3" fmla="*/ 2386288 w 4934656"/>
              <a:gd name="connsiteY3" fmla="*/ 395393 h 4339950"/>
              <a:gd name="connsiteX4" fmla="*/ 3394292 w 4934656"/>
              <a:gd name="connsiteY4" fmla="*/ 372149 h 4339950"/>
              <a:gd name="connsiteX5" fmla="*/ 4454725 w 4934656"/>
              <a:gd name="connsiteY5" fmla="*/ 922686 h 4339950"/>
              <a:gd name="connsiteX6" fmla="*/ 4905516 w 4934656"/>
              <a:gd name="connsiteY6" fmla="*/ 728055 h 4339950"/>
              <a:gd name="connsiteX7" fmla="*/ 4884733 w 4934656"/>
              <a:gd name="connsiteY7" fmla="*/ 1690946 h 4339950"/>
              <a:gd name="connsiteX8" fmla="*/ 4746188 w 4934656"/>
              <a:gd name="connsiteY8" fmla="*/ 1857201 h 4339950"/>
              <a:gd name="connsiteX9" fmla="*/ 4891659 w 4934656"/>
              <a:gd name="connsiteY9" fmla="*/ 1871055 h 4339950"/>
              <a:gd name="connsiteX10" fmla="*/ 4895083 w 4934656"/>
              <a:gd name="connsiteY10" fmla="*/ 4248181 h 4339950"/>
              <a:gd name="connsiteX11" fmla="*/ 4616880 w 4934656"/>
              <a:gd name="connsiteY11" fmla="*/ 4250996 h 4339950"/>
              <a:gd name="connsiteX12" fmla="*/ 4462203 w 4934656"/>
              <a:gd name="connsiteY12" fmla="*/ 4105415 h 4339950"/>
              <a:gd name="connsiteX13" fmla="*/ 4461954 w 4934656"/>
              <a:gd name="connsiteY13" fmla="*/ 4274386 h 4339950"/>
              <a:gd name="connsiteX14" fmla="*/ 1933714 w 4934656"/>
              <a:gd name="connsiteY14" fmla="*/ 4267892 h 4339950"/>
              <a:gd name="connsiteX15" fmla="*/ 1996059 w 4934656"/>
              <a:gd name="connsiteY15" fmla="*/ 4080855 h 4339950"/>
              <a:gd name="connsiteX16" fmla="*/ 1691259 w 4934656"/>
              <a:gd name="connsiteY16" fmla="*/ 4260964 h 4339950"/>
              <a:gd name="connsiteX17" fmla="*/ 469489 w 4934656"/>
              <a:gd name="connsiteY17" fmla="*/ 4267459 h 4339950"/>
              <a:gd name="connsiteX18" fmla="*/ 1091032 w 4934656"/>
              <a:gd name="connsiteY18" fmla="*/ 3339828 h 4339950"/>
              <a:gd name="connsiteX0" fmla="*/ 1085739 w 4929363"/>
              <a:gd name="connsiteY0" fmla="*/ 3239788 h 4239910"/>
              <a:gd name="connsiteX1" fmla="*/ 1048657 w 4929363"/>
              <a:gd name="connsiteY1" fmla="*/ 1840288 h 4239910"/>
              <a:gd name="connsiteX2" fmla="*/ 15894 w 4929363"/>
              <a:gd name="connsiteY2" fmla="*/ 82350 h 4239910"/>
              <a:gd name="connsiteX3" fmla="*/ 1971257 w 4929363"/>
              <a:gd name="connsiteY3" fmla="*/ 413168 h 4239910"/>
              <a:gd name="connsiteX4" fmla="*/ 2380995 w 4929363"/>
              <a:gd name="connsiteY4" fmla="*/ 295353 h 4239910"/>
              <a:gd name="connsiteX5" fmla="*/ 3388999 w 4929363"/>
              <a:gd name="connsiteY5" fmla="*/ 272109 h 4239910"/>
              <a:gd name="connsiteX6" fmla="*/ 4449432 w 4929363"/>
              <a:gd name="connsiteY6" fmla="*/ 822646 h 4239910"/>
              <a:gd name="connsiteX7" fmla="*/ 4900223 w 4929363"/>
              <a:gd name="connsiteY7" fmla="*/ 628015 h 4239910"/>
              <a:gd name="connsiteX8" fmla="*/ 4879440 w 4929363"/>
              <a:gd name="connsiteY8" fmla="*/ 1590906 h 4239910"/>
              <a:gd name="connsiteX9" fmla="*/ 4740895 w 4929363"/>
              <a:gd name="connsiteY9" fmla="*/ 1757161 h 4239910"/>
              <a:gd name="connsiteX10" fmla="*/ 4886366 w 4929363"/>
              <a:gd name="connsiteY10" fmla="*/ 1771015 h 4239910"/>
              <a:gd name="connsiteX11" fmla="*/ 4889790 w 4929363"/>
              <a:gd name="connsiteY11" fmla="*/ 4148141 h 4239910"/>
              <a:gd name="connsiteX12" fmla="*/ 4611587 w 4929363"/>
              <a:gd name="connsiteY12" fmla="*/ 4150956 h 4239910"/>
              <a:gd name="connsiteX13" fmla="*/ 4456910 w 4929363"/>
              <a:gd name="connsiteY13" fmla="*/ 4005375 h 4239910"/>
              <a:gd name="connsiteX14" fmla="*/ 4456661 w 4929363"/>
              <a:gd name="connsiteY14" fmla="*/ 4174346 h 4239910"/>
              <a:gd name="connsiteX15" fmla="*/ 1928421 w 4929363"/>
              <a:gd name="connsiteY15" fmla="*/ 4167852 h 4239910"/>
              <a:gd name="connsiteX16" fmla="*/ 1990766 w 4929363"/>
              <a:gd name="connsiteY16" fmla="*/ 3980815 h 4239910"/>
              <a:gd name="connsiteX17" fmla="*/ 1685966 w 4929363"/>
              <a:gd name="connsiteY17" fmla="*/ 4160924 h 4239910"/>
              <a:gd name="connsiteX18" fmla="*/ 464196 w 4929363"/>
              <a:gd name="connsiteY18" fmla="*/ 4167419 h 4239910"/>
              <a:gd name="connsiteX19" fmla="*/ 1085739 w 4929363"/>
              <a:gd name="connsiteY19" fmla="*/ 3239788 h 4239910"/>
              <a:gd name="connsiteX0" fmla="*/ 667169 w 4510793"/>
              <a:gd name="connsiteY0" fmla="*/ 3014935 h 4015057"/>
              <a:gd name="connsiteX1" fmla="*/ 630087 w 4510793"/>
              <a:gd name="connsiteY1" fmla="*/ 1615435 h 4015057"/>
              <a:gd name="connsiteX2" fmla="*/ 1176742 w 4510793"/>
              <a:gd name="connsiteY2" fmla="*/ 633352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267727 w 4510793"/>
              <a:gd name="connsiteY2" fmla="*/ 665197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5155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9704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38181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24533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84799 w 4510226"/>
              <a:gd name="connsiteY0" fmla="*/ 3037682 h 4015057"/>
              <a:gd name="connsiteX1" fmla="*/ 634070 w 4510226"/>
              <a:gd name="connsiteY1" fmla="*/ 1624533 h 4015057"/>
              <a:gd name="connsiteX2" fmla="*/ 1180724 w 4510226"/>
              <a:gd name="connsiteY2" fmla="*/ 628803 h 4015057"/>
              <a:gd name="connsiteX3" fmla="*/ 1552120 w 4510226"/>
              <a:gd name="connsiteY3" fmla="*/ 188315 h 4015057"/>
              <a:gd name="connsiteX4" fmla="*/ 1961858 w 4510226"/>
              <a:gd name="connsiteY4" fmla="*/ 70500 h 4015057"/>
              <a:gd name="connsiteX5" fmla="*/ 2969862 w 4510226"/>
              <a:gd name="connsiteY5" fmla="*/ 47256 h 4015057"/>
              <a:gd name="connsiteX6" fmla="*/ 4030295 w 4510226"/>
              <a:gd name="connsiteY6" fmla="*/ 597793 h 4015057"/>
              <a:gd name="connsiteX7" fmla="*/ 4481086 w 4510226"/>
              <a:gd name="connsiteY7" fmla="*/ 403162 h 4015057"/>
              <a:gd name="connsiteX8" fmla="*/ 4460303 w 4510226"/>
              <a:gd name="connsiteY8" fmla="*/ 1366053 h 4015057"/>
              <a:gd name="connsiteX9" fmla="*/ 4321758 w 4510226"/>
              <a:gd name="connsiteY9" fmla="*/ 1532308 h 4015057"/>
              <a:gd name="connsiteX10" fmla="*/ 4467229 w 4510226"/>
              <a:gd name="connsiteY10" fmla="*/ 1546162 h 4015057"/>
              <a:gd name="connsiteX11" fmla="*/ 4470653 w 4510226"/>
              <a:gd name="connsiteY11" fmla="*/ 3923288 h 4015057"/>
              <a:gd name="connsiteX12" fmla="*/ 4192450 w 4510226"/>
              <a:gd name="connsiteY12" fmla="*/ 3926103 h 4015057"/>
              <a:gd name="connsiteX13" fmla="*/ 4037773 w 4510226"/>
              <a:gd name="connsiteY13" fmla="*/ 3780522 h 4015057"/>
              <a:gd name="connsiteX14" fmla="*/ 4037524 w 4510226"/>
              <a:gd name="connsiteY14" fmla="*/ 3949493 h 4015057"/>
              <a:gd name="connsiteX15" fmla="*/ 1509284 w 4510226"/>
              <a:gd name="connsiteY15" fmla="*/ 3942999 h 4015057"/>
              <a:gd name="connsiteX16" fmla="*/ 1571629 w 4510226"/>
              <a:gd name="connsiteY16" fmla="*/ 3755962 h 4015057"/>
              <a:gd name="connsiteX17" fmla="*/ 1266829 w 4510226"/>
              <a:gd name="connsiteY17" fmla="*/ 3936071 h 4015057"/>
              <a:gd name="connsiteX18" fmla="*/ 45059 w 4510226"/>
              <a:gd name="connsiteY18" fmla="*/ 3942566 h 4015057"/>
              <a:gd name="connsiteX19" fmla="*/ 684799 w 4510226"/>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58012 w 4501409"/>
              <a:gd name="connsiteY17" fmla="*/ 3936071 h 4015057"/>
              <a:gd name="connsiteX18" fmla="*/ 45340 w 4501409"/>
              <a:gd name="connsiteY18" fmla="*/ 3942566 h 4015057"/>
              <a:gd name="connsiteX19" fmla="*/ 675982 w 4501409"/>
              <a:gd name="connsiteY19" fmla="*/ 3037682 h 4015057"/>
              <a:gd name="connsiteX0" fmla="*/ 675982 w 4501409"/>
              <a:gd name="connsiteY0" fmla="*/ 3037682 h 4081647"/>
              <a:gd name="connsiteX1" fmla="*/ 625253 w 4501409"/>
              <a:gd name="connsiteY1" fmla="*/ 1624533 h 4081647"/>
              <a:gd name="connsiteX2" fmla="*/ 1171907 w 4501409"/>
              <a:gd name="connsiteY2" fmla="*/ 628803 h 4081647"/>
              <a:gd name="connsiteX3" fmla="*/ 1543303 w 4501409"/>
              <a:gd name="connsiteY3" fmla="*/ 188315 h 4081647"/>
              <a:gd name="connsiteX4" fmla="*/ 1953041 w 4501409"/>
              <a:gd name="connsiteY4" fmla="*/ 70500 h 4081647"/>
              <a:gd name="connsiteX5" fmla="*/ 2961045 w 4501409"/>
              <a:gd name="connsiteY5" fmla="*/ 47256 h 4081647"/>
              <a:gd name="connsiteX6" fmla="*/ 4021478 w 4501409"/>
              <a:gd name="connsiteY6" fmla="*/ 597793 h 4081647"/>
              <a:gd name="connsiteX7" fmla="*/ 4472269 w 4501409"/>
              <a:gd name="connsiteY7" fmla="*/ 403162 h 4081647"/>
              <a:gd name="connsiteX8" fmla="*/ 4451486 w 4501409"/>
              <a:gd name="connsiteY8" fmla="*/ 1366053 h 4081647"/>
              <a:gd name="connsiteX9" fmla="*/ 4312941 w 4501409"/>
              <a:gd name="connsiteY9" fmla="*/ 1532308 h 4081647"/>
              <a:gd name="connsiteX10" fmla="*/ 4458412 w 4501409"/>
              <a:gd name="connsiteY10" fmla="*/ 1546162 h 4081647"/>
              <a:gd name="connsiteX11" fmla="*/ 4461836 w 4501409"/>
              <a:gd name="connsiteY11" fmla="*/ 3923288 h 4081647"/>
              <a:gd name="connsiteX12" fmla="*/ 4183633 w 4501409"/>
              <a:gd name="connsiteY12" fmla="*/ 3926103 h 4081647"/>
              <a:gd name="connsiteX13" fmla="*/ 4028956 w 4501409"/>
              <a:gd name="connsiteY13" fmla="*/ 3780522 h 4081647"/>
              <a:gd name="connsiteX14" fmla="*/ 4028707 w 4501409"/>
              <a:gd name="connsiteY14" fmla="*/ 3949493 h 4081647"/>
              <a:gd name="connsiteX15" fmla="*/ 1500467 w 4501409"/>
              <a:gd name="connsiteY15" fmla="*/ 3942999 h 4081647"/>
              <a:gd name="connsiteX16" fmla="*/ 1562812 w 4501409"/>
              <a:gd name="connsiteY16" fmla="*/ 3755962 h 4081647"/>
              <a:gd name="connsiteX17" fmla="*/ 1308054 w 4501409"/>
              <a:gd name="connsiteY17" fmla="*/ 4081647 h 4081647"/>
              <a:gd name="connsiteX18" fmla="*/ 45340 w 4501409"/>
              <a:gd name="connsiteY18" fmla="*/ 3942566 h 4081647"/>
              <a:gd name="connsiteX19" fmla="*/ 675982 w 4501409"/>
              <a:gd name="connsiteY19" fmla="*/ 3037682 h 408164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76459 w 4501409"/>
              <a:gd name="connsiteY16" fmla="*/ 3760511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461836 w 4501409"/>
              <a:gd name="connsiteY11" fmla="*/ 39232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31471"/>
              <a:gd name="connsiteX1" fmla="*/ 625253 w 4501409"/>
              <a:gd name="connsiteY1" fmla="*/ 1624533 h 4031471"/>
              <a:gd name="connsiteX2" fmla="*/ 1171907 w 4501409"/>
              <a:gd name="connsiteY2" fmla="*/ 628803 h 4031471"/>
              <a:gd name="connsiteX3" fmla="*/ 1543303 w 4501409"/>
              <a:gd name="connsiteY3" fmla="*/ 188315 h 4031471"/>
              <a:gd name="connsiteX4" fmla="*/ 1953041 w 4501409"/>
              <a:gd name="connsiteY4" fmla="*/ 70500 h 4031471"/>
              <a:gd name="connsiteX5" fmla="*/ 2961045 w 4501409"/>
              <a:gd name="connsiteY5" fmla="*/ 47256 h 4031471"/>
              <a:gd name="connsiteX6" fmla="*/ 4021478 w 4501409"/>
              <a:gd name="connsiteY6" fmla="*/ 597793 h 4031471"/>
              <a:gd name="connsiteX7" fmla="*/ 4472269 w 4501409"/>
              <a:gd name="connsiteY7" fmla="*/ 403162 h 4031471"/>
              <a:gd name="connsiteX8" fmla="*/ 4451486 w 4501409"/>
              <a:gd name="connsiteY8" fmla="*/ 1366053 h 4031471"/>
              <a:gd name="connsiteX9" fmla="*/ 4312941 w 4501409"/>
              <a:gd name="connsiteY9" fmla="*/ 1532308 h 4031471"/>
              <a:gd name="connsiteX10" fmla="*/ 4458412 w 4501409"/>
              <a:gd name="connsiteY10" fmla="*/ 1546162 h 4031471"/>
              <a:gd name="connsiteX11" fmla="*/ 4307162 w 4501409"/>
              <a:gd name="connsiteY11" fmla="*/ 3618488 h 4031471"/>
              <a:gd name="connsiteX12" fmla="*/ 4183633 w 4501409"/>
              <a:gd name="connsiteY12" fmla="*/ 3944300 h 4031471"/>
              <a:gd name="connsiteX13" fmla="*/ 4001661 w 4501409"/>
              <a:gd name="connsiteY13" fmla="*/ 3785072 h 4031471"/>
              <a:gd name="connsiteX14" fmla="*/ 4051453 w 4501409"/>
              <a:gd name="connsiteY14" fmla="*/ 3940394 h 4031471"/>
              <a:gd name="connsiteX15" fmla="*/ 1500467 w 4501409"/>
              <a:gd name="connsiteY15" fmla="*/ 3942999 h 4031471"/>
              <a:gd name="connsiteX16" fmla="*/ 1576459 w 4501409"/>
              <a:gd name="connsiteY16" fmla="*/ 3760511 h 4031471"/>
              <a:gd name="connsiteX17" fmla="*/ 1248913 w 4501409"/>
              <a:gd name="connsiteY17" fmla="*/ 3940620 h 4031471"/>
              <a:gd name="connsiteX18" fmla="*/ 45340 w 4501409"/>
              <a:gd name="connsiteY18" fmla="*/ 3942566 h 4031471"/>
              <a:gd name="connsiteX19" fmla="*/ 675982 w 4501409"/>
              <a:gd name="connsiteY19" fmla="*/ 3037682 h 4031471"/>
              <a:gd name="connsiteX0" fmla="*/ 675982 w 4501409"/>
              <a:gd name="connsiteY0" fmla="*/ 3037682 h 4027575"/>
              <a:gd name="connsiteX1" fmla="*/ 625253 w 4501409"/>
              <a:gd name="connsiteY1" fmla="*/ 1624533 h 4027575"/>
              <a:gd name="connsiteX2" fmla="*/ 1171907 w 4501409"/>
              <a:gd name="connsiteY2" fmla="*/ 628803 h 4027575"/>
              <a:gd name="connsiteX3" fmla="*/ 1543303 w 4501409"/>
              <a:gd name="connsiteY3" fmla="*/ 188315 h 4027575"/>
              <a:gd name="connsiteX4" fmla="*/ 1953041 w 4501409"/>
              <a:gd name="connsiteY4" fmla="*/ 70500 h 4027575"/>
              <a:gd name="connsiteX5" fmla="*/ 2961045 w 4501409"/>
              <a:gd name="connsiteY5" fmla="*/ 47256 h 4027575"/>
              <a:gd name="connsiteX6" fmla="*/ 4021478 w 4501409"/>
              <a:gd name="connsiteY6" fmla="*/ 597793 h 4027575"/>
              <a:gd name="connsiteX7" fmla="*/ 4472269 w 4501409"/>
              <a:gd name="connsiteY7" fmla="*/ 403162 h 4027575"/>
              <a:gd name="connsiteX8" fmla="*/ 4451486 w 4501409"/>
              <a:gd name="connsiteY8" fmla="*/ 1366053 h 4027575"/>
              <a:gd name="connsiteX9" fmla="*/ 4312941 w 4501409"/>
              <a:gd name="connsiteY9" fmla="*/ 1532308 h 4027575"/>
              <a:gd name="connsiteX10" fmla="*/ 4458412 w 4501409"/>
              <a:gd name="connsiteY10" fmla="*/ 1546162 h 4027575"/>
              <a:gd name="connsiteX11" fmla="*/ 4307162 w 4501409"/>
              <a:gd name="connsiteY11" fmla="*/ 3618488 h 4027575"/>
              <a:gd name="connsiteX12" fmla="*/ 4192732 w 4501409"/>
              <a:gd name="connsiteY12" fmla="*/ 3939751 h 4027575"/>
              <a:gd name="connsiteX13" fmla="*/ 4001661 w 4501409"/>
              <a:gd name="connsiteY13" fmla="*/ 3785072 h 4027575"/>
              <a:gd name="connsiteX14" fmla="*/ 4051453 w 4501409"/>
              <a:gd name="connsiteY14" fmla="*/ 3940394 h 4027575"/>
              <a:gd name="connsiteX15" fmla="*/ 1500467 w 4501409"/>
              <a:gd name="connsiteY15" fmla="*/ 3942999 h 4027575"/>
              <a:gd name="connsiteX16" fmla="*/ 1576459 w 4501409"/>
              <a:gd name="connsiteY16" fmla="*/ 3760511 h 4027575"/>
              <a:gd name="connsiteX17" fmla="*/ 1248913 w 4501409"/>
              <a:gd name="connsiteY17" fmla="*/ 3940620 h 4027575"/>
              <a:gd name="connsiteX18" fmla="*/ 45340 w 4501409"/>
              <a:gd name="connsiteY18" fmla="*/ 3942566 h 4027575"/>
              <a:gd name="connsiteX19" fmla="*/ 675982 w 4501409"/>
              <a:gd name="connsiteY19" fmla="*/ 3037682 h 4027575"/>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307162 w 4501409"/>
              <a:gd name="connsiteY11" fmla="*/ 3618488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79700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2221"/>
              <a:gd name="connsiteY0" fmla="*/ 3037682 h 3943081"/>
              <a:gd name="connsiteX1" fmla="*/ 625253 w 4502221"/>
              <a:gd name="connsiteY1" fmla="*/ 1624533 h 3943081"/>
              <a:gd name="connsiteX2" fmla="*/ 1171907 w 4502221"/>
              <a:gd name="connsiteY2" fmla="*/ 628803 h 3943081"/>
              <a:gd name="connsiteX3" fmla="*/ 1543303 w 4502221"/>
              <a:gd name="connsiteY3" fmla="*/ 188315 h 3943081"/>
              <a:gd name="connsiteX4" fmla="*/ 1953041 w 4502221"/>
              <a:gd name="connsiteY4" fmla="*/ 70500 h 3943081"/>
              <a:gd name="connsiteX5" fmla="*/ 2961045 w 4502221"/>
              <a:gd name="connsiteY5" fmla="*/ 47256 h 3943081"/>
              <a:gd name="connsiteX6" fmla="*/ 4021478 w 4502221"/>
              <a:gd name="connsiteY6" fmla="*/ 597793 h 3943081"/>
              <a:gd name="connsiteX7" fmla="*/ 4472269 w 4502221"/>
              <a:gd name="connsiteY7" fmla="*/ 403162 h 3943081"/>
              <a:gd name="connsiteX8" fmla="*/ 4451486 w 4502221"/>
              <a:gd name="connsiteY8" fmla="*/ 1379700 h 3943081"/>
              <a:gd name="connsiteX9" fmla="*/ 4312941 w 4502221"/>
              <a:gd name="connsiteY9" fmla="*/ 1532308 h 3943081"/>
              <a:gd name="connsiteX10" fmla="*/ 4458412 w 4502221"/>
              <a:gd name="connsiteY10" fmla="*/ 1546162 h 3943081"/>
              <a:gd name="connsiteX11" fmla="*/ 4457287 w 4502221"/>
              <a:gd name="connsiteY11" fmla="*/ 3936936 h 3943081"/>
              <a:gd name="connsiteX12" fmla="*/ 4192732 w 4502221"/>
              <a:gd name="connsiteY12" fmla="*/ 3939751 h 3943081"/>
              <a:gd name="connsiteX13" fmla="*/ 4001661 w 4502221"/>
              <a:gd name="connsiteY13" fmla="*/ 3785072 h 3943081"/>
              <a:gd name="connsiteX14" fmla="*/ 4051453 w 4502221"/>
              <a:gd name="connsiteY14" fmla="*/ 3940394 h 3943081"/>
              <a:gd name="connsiteX15" fmla="*/ 1500467 w 4502221"/>
              <a:gd name="connsiteY15" fmla="*/ 3942999 h 3943081"/>
              <a:gd name="connsiteX16" fmla="*/ 1576459 w 4502221"/>
              <a:gd name="connsiteY16" fmla="*/ 3760511 h 3943081"/>
              <a:gd name="connsiteX17" fmla="*/ 1248913 w 4502221"/>
              <a:gd name="connsiteY17" fmla="*/ 3940620 h 3943081"/>
              <a:gd name="connsiteX18" fmla="*/ 45340 w 4502221"/>
              <a:gd name="connsiteY18" fmla="*/ 3942566 h 3943081"/>
              <a:gd name="connsiteX19" fmla="*/ 675982 w 4502221"/>
              <a:gd name="connsiteY19" fmla="*/ 3037682 h 3943081"/>
              <a:gd name="connsiteX0" fmla="*/ 675982 w 4495136"/>
              <a:gd name="connsiteY0" fmla="*/ 3037682 h 3943081"/>
              <a:gd name="connsiteX1" fmla="*/ 625253 w 4495136"/>
              <a:gd name="connsiteY1" fmla="*/ 1624533 h 3943081"/>
              <a:gd name="connsiteX2" fmla="*/ 1171907 w 4495136"/>
              <a:gd name="connsiteY2" fmla="*/ 628803 h 3943081"/>
              <a:gd name="connsiteX3" fmla="*/ 1543303 w 4495136"/>
              <a:gd name="connsiteY3" fmla="*/ 188315 h 3943081"/>
              <a:gd name="connsiteX4" fmla="*/ 1953041 w 4495136"/>
              <a:gd name="connsiteY4" fmla="*/ 70500 h 3943081"/>
              <a:gd name="connsiteX5" fmla="*/ 2961045 w 4495136"/>
              <a:gd name="connsiteY5" fmla="*/ 47256 h 3943081"/>
              <a:gd name="connsiteX6" fmla="*/ 4021478 w 4495136"/>
              <a:gd name="connsiteY6" fmla="*/ 597793 h 3943081"/>
              <a:gd name="connsiteX7" fmla="*/ 4463171 w 4495136"/>
              <a:gd name="connsiteY7" fmla="*/ 394064 h 3943081"/>
              <a:gd name="connsiteX8" fmla="*/ 4451486 w 4495136"/>
              <a:gd name="connsiteY8" fmla="*/ 1379700 h 3943081"/>
              <a:gd name="connsiteX9" fmla="*/ 4312941 w 4495136"/>
              <a:gd name="connsiteY9" fmla="*/ 1532308 h 3943081"/>
              <a:gd name="connsiteX10" fmla="*/ 4458412 w 4495136"/>
              <a:gd name="connsiteY10" fmla="*/ 1546162 h 3943081"/>
              <a:gd name="connsiteX11" fmla="*/ 4457287 w 4495136"/>
              <a:gd name="connsiteY11" fmla="*/ 3936936 h 3943081"/>
              <a:gd name="connsiteX12" fmla="*/ 4192732 w 4495136"/>
              <a:gd name="connsiteY12" fmla="*/ 3939751 h 3943081"/>
              <a:gd name="connsiteX13" fmla="*/ 4001661 w 4495136"/>
              <a:gd name="connsiteY13" fmla="*/ 3785072 h 3943081"/>
              <a:gd name="connsiteX14" fmla="*/ 4051453 w 4495136"/>
              <a:gd name="connsiteY14" fmla="*/ 3940394 h 3943081"/>
              <a:gd name="connsiteX15" fmla="*/ 1500467 w 4495136"/>
              <a:gd name="connsiteY15" fmla="*/ 3942999 h 3943081"/>
              <a:gd name="connsiteX16" fmla="*/ 1576459 w 4495136"/>
              <a:gd name="connsiteY16" fmla="*/ 3760511 h 3943081"/>
              <a:gd name="connsiteX17" fmla="*/ 1248913 w 4495136"/>
              <a:gd name="connsiteY17" fmla="*/ 3940620 h 3943081"/>
              <a:gd name="connsiteX18" fmla="*/ 45340 w 4495136"/>
              <a:gd name="connsiteY18" fmla="*/ 3942566 h 3943081"/>
              <a:gd name="connsiteX19" fmla="*/ 675982 w 4495136"/>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234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143828 h 4049227"/>
              <a:gd name="connsiteX1" fmla="*/ 625253 w 4463171"/>
              <a:gd name="connsiteY1" fmla="*/ 1730679 h 4049227"/>
              <a:gd name="connsiteX2" fmla="*/ 1171907 w 4463171"/>
              <a:gd name="connsiteY2" fmla="*/ 734949 h 4049227"/>
              <a:gd name="connsiteX3" fmla="*/ 1543303 w 4463171"/>
              <a:gd name="connsiteY3" fmla="*/ 294461 h 4049227"/>
              <a:gd name="connsiteX4" fmla="*/ 1953041 w 4463171"/>
              <a:gd name="connsiteY4" fmla="*/ 176646 h 4049227"/>
              <a:gd name="connsiteX5" fmla="*/ 2961045 w 4463171"/>
              <a:gd name="connsiteY5" fmla="*/ 153402 h 4049227"/>
              <a:gd name="connsiteX6" fmla="*/ 4021478 w 4463171"/>
              <a:gd name="connsiteY6" fmla="*/ 713039 h 4049227"/>
              <a:gd name="connsiteX7" fmla="*/ 4463171 w 4463171"/>
              <a:gd name="connsiteY7" fmla="*/ 500210 h 4049227"/>
              <a:gd name="connsiteX8" fmla="*/ 4451486 w 4463171"/>
              <a:gd name="connsiteY8" fmla="*/ 1485846 h 4049227"/>
              <a:gd name="connsiteX9" fmla="*/ 4312941 w 4463171"/>
              <a:gd name="connsiteY9" fmla="*/ 1638454 h 4049227"/>
              <a:gd name="connsiteX10" fmla="*/ 4458412 w 4463171"/>
              <a:gd name="connsiteY10" fmla="*/ 1652308 h 4049227"/>
              <a:gd name="connsiteX11" fmla="*/ 4457287 w 4463171"/>
              <a:gd name="connsiteY11" fmla="*/ 4043082 h 4049227"/>
              <a:gd name="connsiteX12" fmla="*/ 4192732 w 4463171"/>
              <a:gd name="connsiteY12" fmla="*/ 4045897 h 4049227"/>
              <a:gd name="connsiteX13" fmla="*/ 4001661 w 4463171"/>
              <a:gd name="connsiteY13" fmla="*/ 3891218 h 4049227"/>
              <a:gd name="connsiteX14" fmla="*/ 4051453 w 4463171"/>
              <a:gd name="connsiteY14" fmla="*/ 4046540 h 4049227"/>
              <a:gd name="connsiteX15" fmla="*/ 1500467 w 4463171"/>
              <a:gd name="connsiteY15" fmla="*/ 4049145 h 4049227"/>
              <a:gd name="connsiteX16" fmla="*/ 1576459 w 4463171"/>
              <a:gd name="connsiteY16" fmla="*/ 3866657 h 4049227"/>
              <a:gd name="connsiteX17" fmla="*/ 1248913 w 4463171"/>
              <a:gd name="connsiteY17" fmla="*/ 4046766 h 4049227"/>
              <a:gd name="connsiteX18" fmla="*/ 45340 w 4463171"/>
              <a:gd name="connsiteY18" fmla="*/ 4048712 h 4049227"/>
              <a:gd name="connsiteX19" fmla="*/ 675982 w 4463171"/>
              <a:gd name="connsiteY19" fmla="*/ 3143828 h 4049227"/>
              <a:gd name="connsiteX0" fmla="*/ 675982 w 4463171"/>
              <a:gd name="connsiteY0" fmla="*/ 3637517 h 4542916"/>
              <a:gd name="connsiteX1" fmla="*/ 625253 w 4463171"/>
              <a:gd name="connsiteY1" fmla="*/ 2224368 h 4542916"/>
              <a:gd name="connsiteX2" fmla="*/ 1171907 w 4463171"/>
              <a:gd name="connsiteY2" fmla="*/ 1228638 h 4542916"/>
              <a:gd name="connsiteX3" fmla="*/ 1543303 w 4463171"/>
              <a:gd name="connsiteY3" fmla="*/ 788150 h 4542916"/>
              <a:gd name="connsiteX4" fmla="*/ 1953041 w 4463171"/>
              <a:gd name="connsiteY4" fmla="*/ 670335 h 4542916"/>
              <a:gd name="connsiteX5" fmla="*/ 2961045 w 4463171"/>
              <a:gd name="connsiteY5" fmla="*/ 647091 h 4542916"/>
              <a:gd name="connsiteX6" fmla="*/ 4021478 w 4463171"/>
              <a:gd name="connsiteY6" fmla="*/ 1206728 h 4542916"/>
              <a:gd name="connsiteX7" fmla="*/ 4463171 w 4463171"/>
              <a:gd name="connsiteY7" fmla="*/ 993899 h 4542916"/>
              <a:gd name="connsiteX8" fmla="*/ 4451486 w 4463171"/>
              <a:gd name="connsiteY8" fmla="*/ 1979535 h 4542916"/>
              <a:gd name="connsiteX9" fmla="*/ 4312941 w 4463171"/>
              <a:gd name="connsiteY9" fmla="*/ 2132143 h 4542916"/>
              <a:gd name="connsiteX10" fmla="*/ 4458412 w 4463171"/>
              <a:gd name="connsiteY10" fmla="*/ 2145997 h 4542916"/>
              <a:gd name="connsiteX11" fmla="*/ 4457287 w 4463171"/>
              <a:gd name="connsiteY11" fmla="*/ 4536771 h 4542916"/>
              <a:gd name="connsiteX12" fmla="*/ 4192732 w 4463171"/>
              <a:gd name="connsiteY12" fmla="*/ 4539586 h 4542916"/>
              <a:gd name="connsiteX13" fmla="*/ 4001661 w 4463171"/>
              <a:gd name="connsiteY13" fmla="*/ 4384907 h 4542916"/>
              <a:gd name="connsiteX14" fmla="*/ 4051453 w 4463171"/>
              <a:gd name="connsiteY14" fmla="*/ 4540229 h 4542916"/>
              <a:gd name="connsiteX15" fmla="*/ 1500467 w 4463171"/>
              <a:gd name="connsiteY15" fmla="*/ 4542834 h 4542916"/>
              <a:gd name="connsiteX16" fmla="*/ 1576459 w 4463171"/>
              <a:gd name="connsiteY16" fmla="*/ 4360346 h 4542916"/>
              <a:gd name="connsiteX17" fmla="*/ 1248913 w 4463171"/>
              <a:gd name="connsiteY17" fmla="*/ 4540455 h 4542916"/>
              <a:gd name="connsiteX18" fmla="*/ 45340 w 4463171"/>
              <a:gd name="connsiteY18" fmla="*/ 4542401 h 4542916"/>
              <a:gd name="connsiteX19" fmla="*/ 675982 w 4463171"/>
              <a:gd name="connsiteY19" fmla="*/ 3637517 h 4542916"/>
              <a:gd name="connsiteX0" fmla="*/ 675982 w 4463171"/>
              <a:gd name="connsiteY0" fmla="*/ 4017648 h 4923047"/>
              <a:gd name="connsiteX1" fmla="*/ 625253 w 4463171"/>
              <a:gd name="connsiteY1" fmla="*/ 2604499 h 4923047"/>
              <a:gd name="connsiteX2" fmla="*/ 1171907 w 4463171"/>
              <a:gd name="connsiteY2" fmla="*/ 1608769 h 4923047"/>
              <a:gd name="connsiteX3" fmla="*/ 1543303 w 4463171"/>
              <a:gd name="connsiteY3" fmla="*/ 1168281 h 4923047"/>
              <a:gd name="connsiteX4" fmla="*/ 1953041 w 4463171"/>
              <a:gd name="connsiteY4" fmla="*/ 1050466 h 4923047"/>
              <a:gd name="connsiteX5" fmla="*/ 2961045 w 4463171"/>
              <a:gd name="connsiteY5" fmla="*/ 1027222 h 4923047"/>
              <a:gd name="connsiteX6" fmla="*/ 4021478 w 4463171"/>
              <a:gd name="connsiteY6" fmla="*/ 1586859 h 4923047"/>
              <a:gd name="connsiteX7" fmla="*/ 4463171 w 4463171"/>
              <a:gd name="connsiteY7" fmla="*/ 1374030 h 4923047"/>
              <a:gd name="connsiteX8" fmla="*/ 4451486 w 4463171"/>
              <a:gd name="connsiteY8" fmla="*/ 2359666 h 4923047"/>
              <a:gd name="connsiteX9" fmla="*/ 4312941 w 4463171"/>
              <a:gd name="connsiteY9" fmla="*/ 2512274 h 4923047"/>
              <a:gd name="connsiteX10" fmla="*/ 4458412 w 4463171"/>
              <a:gd name="connsiteY10" fmla="*/ 2526128 h 4923047"/>
              <a:gd name="connsiteX11" fmla="*/ 4457287 w 4463171"/>
              <a:gd name="connsiteY11" fmla="*/ 4916902 h 4923047"/>
              <a:gd name="connsiteX12" fmla="*/ 4192732 w 4463171"/>
              <a:gd name="connsiteY12" fmla="*/ 4919717 h 4923047"/>
              <a:gd name="connsiteX13" fmla="*/ 4001661 w 4463171"/>
              <a:gd name="connsiteY13" fmla="*/ 4765038 h 4923047"/>
              <a:gd name="connsiteX14" fmla="*/ 4051453 w 4463171"/>
              <a:gd name="connsiteY14" fmla="*/ 4920360 h 4923047"/>
              <a:gd name="connsiteX15" fmla="*/ 1500467 w 4463171"/>
              <a:gd name="connsiteY15" fmla="*/ 4922965 h 4923047"/>
              <a:gd name="connsiteX16" fmla="*/ 1576459 w 4463171"/>
              <a:gd name="connsiteY16" fmla="*/ 4740477 h 4923047"/>
              <a:gd name="connsiteX17" fmla="*/ 1248913 w 4463171"/>
              <a:gd name="connsiteY17" fmla="*/ 4920586 h 4923047"/>
              <a:gd name="connsiteX18" fmla="*/ 45340 w 4463171"/>
              <a:gd name="connsiteY18" fmla="*/ 4922532 h 4923047"/>
              <a:gd name="connsiteX19" fmla="*/ 675982 w 4463171"/>
              <a:gd name="connsiteY19" fmla="*/ 4017648 h 4923047"/>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068539 h 4973938"/>
              <a:gd name="connsiteX1" fmla="*/ 625253 w 4463171"/>
              <a:gd name="connsiteY1" fmla="*/ 2655390 h 4973938"/>
              <a:gd name="connsiteX2" fmla="*/ 1171907 w 4463171"/>
              <a:gd name="connsiteY2" fmla="*/ 1659660 h 4973938"/>
              <a:gd name="connsiteX3" fmla="*/ 1543303 w 4463171"/>
              <a:gd name="connsiteY3" fmla="*/ 1219172 h 4973938"/>
              <a:gd name="connsiteX4" fmla="*/ 1953041 w 4463171"/>
              <a:gd name="connsiteY4" fmla="*/ 1101357 h 4973938"/>
              <a:gd name="connsiteX5" fmla="*/ 2961045 w 4463171"/>
              <a:gd name="connsiteY5" fmla="*/ 1078113 h 4973938"/>
              <a:gd name="connsiteX6" fmla="*/ 4021478 w 4463171"/>
              <a:gd name="connsiteY6" fmla="*/ 1637750 h 4973938"/>
              <a:gd name="connsiteX7" fmla="*/ 4463171 w 4463171"/>
              <a:gd name="connsiteY7" fmla="*/ 1424921 h 4973938"/>
              <a:gd name="connsiteX8" fmla="*/ 4451486 w 4463171"/>
              <a:gd name="connsiteY8" fmla="*/ 2410557 h 4973938"/>
              <a:gd name="connsiteX9" fmla="*/ 4312941 w 4463171"/>
              <a:gd name="connsiteY9" fmla="*/ 2563165 h 4973938"/>
              <a:gd name="connsiteX10" fmla="*/ 4458412 w 4463171"/>
              <a:gd name="connsiteY10" fmla="*/ 2577019 h 4973938"/>
              <a:gd name="connsiteX11" fmla="*/ 4457287 w 4463171"/>
              <a:gd name="connsiteY11" fmla="*/ 4967793 h 4973938"/>
              <a:gd name="connsiteX12" fmla="*/ 4192732 w 4463171"/>
              <a:gd name="connsiteY12" fmla="*/ 4970608 h 4973938"/>
              <a:gd name="connsiteX13" fmla="*/ 4001661 w 4463171"/>
              <a:gd name="connsiteY13" fmla="*/ 4815929 h 4973938"/>
              <a:gd name="connsiteX14" fmla="*/ 4051453 w 4463171"/>
              <a:gd name="connsiteY14" fmla="*/ 4971251 h 4973938"/>
              <a:gd name="connsiteX15" fmla="*/ 1500467 w 4463171"/>
              <a:gd name="connsiteY15" fmla="*/ 4973856 h 4973938"/>
              <a:gd name="connsiteX16" fmla="*/ 1576459 w 4463171"/>
              <a:gd name="connsiteY16" fmla="*/ 4791368 h 4973938"/>
              <a:gd name="connsiteX17" fmla="*/ 1248913 w 4463171"/>
              <a:gd name="connsiteY17" fmla="*/ 4971477 h 4973938"/>
              <a:gd name="connsiteX18" fmla="*/ 45340 w 4463171"/>
              <a:gd name="connsiteY18" fmla="*/ 4973423 h 4973938"/>
              <a:gd name="connsiteX19" fmla="*/ 675982 w 4463171"/>
              <a:gd name="connsiteY19" fmla="*/ 4068539 h 4973938"/>
              <a:gd name="connsiteX0" fmla="*/ 675982 w 4463171"/>
              <a:gd name="connsiteY0" fmla="*/ 4065604 h 4971003"/>
              <a:gd name="connsiteX1" fmla="*/ 625253 w 4463171"/>
              <a:gd name="connsiteY1" fmla="*/ 2652455 h 4971003"/>
              <a:gd name="connsiteX2" fmla="*/ 1171907 w 4463171"/>
              <a:gd name="connsiteY2" fmla="*/ 1656725 h 4971003"/>
              <a:gd name="connsiteX3" fmla="*/ 1543303 w 4463171"/>
              <a:gd name="connsiteY3" fmla="*/ 1216237 h 4971003"/>
              <a:gd name="connsiteX4" fmla="*/ 1953041 w 4463171"/>
              <a:gd name="connsiteY4" fmla="*/ 1098422 h 4971003"/>
              <a:gd name="connsiteX5" fmla="*/ 2947397 w 4463171"/>
              <a:gd name="connsiteY5" fmla="*/ 1079727 h 4971003"/>
              <a:gd name="connsiteX6" fmla="*/ 4021478 w 4463171"/>
              <a:gd name="connsiteY6" fmla="*/ 1634815 h 4971003"/>
              <a:gd name="connsiteX7" fmla="*/ 4463171 w 4463171"/>
              <a:gd name="connsiteY7" fmla="*/ 1421986 h 4971003"/>
              <a:gd name="connsiteX8" fmla="*/ 4451486 w 4463171"/>
              <a:gd name="connsiteY8" fmla="*/ 2407622 h 4971003"/>
              <a:gd name="connsiteX9" fmla="*/ 4312941 w 4463171"/>
              <a:gd name="connsiteY9" fmla="*/ 2560230 h 4971003"/>
              <a:gd name="connsiteX10" fmla="*/ 4458412 w 4463171"/>
              <a:gd name="connsiteY10" fmla="*/ 2574084 h 4971003"/>
              <a:gd name="connsiteX11" fmla="*/ 4457287 w 4463171"/>
              <a:gd name="connsiteY11" fmla="*/ 4964858 h 4971003"/>
              <a:gd name="connsiteX12" fmla="*/ 4192732 w 4463171"/>
              <a:gd name="connsiteY12" fmla="*/ 4967673 h 4971003"/>
              <a:gd name="connsiteX13" fmla="*/ 4001661 w 4463171"/>
              <a:gd name="connsiteY13" fmla="*/ 4812994 h 4971003"/>
              <a:gd name="connsiteX14" fmla="*/ 4051453 w 4463171"/>
              <a:gd name="connsiteY14" fmla="*/ 4968316 h 4971003"/>
              <a:gd name="connsiteX15" fmla="*/ 1500467 w 4463171"/>
              <a:gd name="connsiteY15" fmla="*/ 4970921 h 4971003"/>
              <a:gd name="connsiteX16" fmla="*/ 1576459 w 4463171"/>
              <a:gd name="connsiteY16" fmla="*/ 4788433 h 4971003"/>
              <a:gd name="connsiteX17" fmla="*/ 1248913 w 4463171"/>
              <a:gd name="connsiteY17" fmla="*/ 4968542 h 4971003"/>
              <a:gd name="connsiteX18" fmla="*/ 45340 w 4463171"/>
              <a:gd name="connsiteY18" fmla="*/ 4970488 h 4971003"/>
              <a:gd name="connsiteX19" fmla="*/ 675982 w 4463171"/>
              <a:gd name="connsiteY19" fmla="*/ 4065604 h 4971003"/>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434546 h 5339945"/>
              <a:gd name="connsiteX1" fmla="*/ 625253 w 4463171"/>
              <a:gd name="connsiteY1" fmla="*/ 3021397 h 5339945"/>
              <a:gd name="connsiteX2" fmla="*/ 1171907 w 4463171"/>
              <a:gd name="connsiteY2" fmla="*/ 2025667 h 5339945"/>
              <a:gd name="connsiteX3" fmla="*/ 1543303 w 4463171"/>
              <a:gd name="connsiteY3" fmla="*/ 1585179 h 5339945"/>
              <a:gd name="connsiteX4" fmla="*/ 1953041 w 4463171"/>
              <a:gd name="connsiteY4" fmla="*/ 1467364 h 5339945"/>
              <a:gd name="connsiteX5" fmla="*/ 2947397 w 4463171"/>
              <a:gd name="connsiteY5" fmla="*/ 1448669 h 5339945"/>
              <a:gd name="connsiteX6" fmla="*/ 4021478 w 4463171"/>
              <a:gd name="connsiteY6" fmla="*/ 2003757 h 5339945"/>
              <a:gd name="connsiteX7" fmla="*/ 4463171 w 4463171"/>
              <a:gd name="connsiteY7" fmla="*/ 1790928 h 5339945"/>
              <a:gd name="connsiteX8" fmla="*/ 4451486 w 4463171"/>
              <a:gd name="connsiteY8" fmla="*/ 2776564 h 5339945"/>
              <a:gd name="connsiteX9" fmla="*/ 4312941 w 4463171"/>
              <a:gd name="connsiteY9" fmla="*/ 2929172 h 5339945"/>
              <a:gd name="connsiteX10" fmla="*/ 4458412 w 4463171"/>
              <a:gd name="connsiteY10" fmla="*/ 2943026 h 5339945"/>
              <a:gd name="connsiteX11" fmla="*/ 4457287 w 4463171"/>
              <a:gd name="connsiteY11" fmla="*/ 5333800 h 5339945"/>
              <a:gd name="connsiteX12" fmla="*/ 4192732 w 4463171"/>
              <a:gd name="connsiteY12" fmla="*/ 5336615 h 5339945"/>
              <a:gd name="connsiteX13" fmla="*/ 4001661 w 4463171"/>
              <a:gd name="connsiteY13" fmla="*/ 5181936 h 5339945"/>
              <a:gd name="connsiteX14" fmla="*/ 4051453 w 4463171"/>
              <a:gd name="connsiteY14" fmla="*/ 5337258 h 5339945"/>
              <a:gd name="connsiteX15" fmla="*/ 1500467 w 4463171"/>
              <a:gd name="connsiteY15" fmla="*/ 5339863 h 5339945"/>
              <a:gd name="connsiteX16" fmla="*/ 1576459 w 4463171"/>
              <a:gd name="connsiteY16" fmla="*/ 5157375 h 5339945"/>
              <a:gd name="connsiteX17" fmla="*/ 1248913 w 4463171"/>
              <a:gd name="connsiteY17" fmla="*/ 5337484 h 5339945"/>
              <a:gd name="connsiteX18" fmla="*/ 45340 w 4463171"/>
              <a:gd name="connsiteY18" fmla="*/ 5339430 h 5339945"/>
              <a:gd name="connsiteX19" fmla="*/ 675982 w 4463171"/>
              <a:gd name="connsiteY19" fmla="*/ 4434546 h 5339945"/>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3041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849749 w 4636938"/>
              <a:gd name="connsiteY0" fmla="*/ 4446490 h 5351889"/>
              <a:gd name="connsiteX1" fmla="*/ 799020 w 4636938"/>
              <a:gd name="connsiteY1" fmla="*/ 3033341 h 5351889"/>
              <a:gd name="connsiteX2" fmla="*/ 1354773 w 4636938"/>
              <a:gd name="connsiteY2" fmla="*/ 2037611 h 5351889"/>
              <a:gd name="connsiteX3" fmla="*/ 1717070 w 4636938"/>
              <a:gd name="connsiteY3" fmla="*/ 1597123 h 5351889"/>
              <a:gd name="connsiteX4" fmla="*/ 2131357 w 4636938"/>
              <a:gd name="connsiteY4" fmla="*/ 1479308 h 5351889"/>
              <a:gd name="connsiteX5" fmla="*/ 3121164 w 4636938"/>
              <a:gd name="connsiteY5" fmla="*/ 1460613 h 5351889"/>
              <a:gd name="connsiteX6" fmla="*/ 4195245 w 4636938"/>
              <a:gd name="connsiteY6" fmla="*/ 2015701 h 5351889"/>
              <a:gd name="connsiteX7" fmla="*/ 4636938 w 4636938"/>
              <a:gd name="connsiteY7" fmla="*/ 1802872 h 5351889"/>
              <a:gd name="connsiteX8" fmla="*/ 4625253 w 4636938"/>
              <a:gd name="connsiteY8" fmla="*/ 2788508 h 5351889"/>
              <a:gd name="connsiteX9" fmla="*/ 4486708 w 4636938"/>
              <a:gd name="connsiteY9" fmla="*/ 2941116 h 5351889"/>
              <a:gd name="connsiteX10" fmla="*/ 4632179 w 4636938"/>
              <a:gd name="connsiteY10" fmla="*/ 2954970 h 5351889"/>
              <a:gd name="connsiteX11" fmla="*/ 4631054 w 4636938"/>
              <a:gd name="connsiteY11" fmla="*/ 5345744 h 5351889"/>
              <a:gd name="connsiteX12" fmla="*/ 4366499 w 4636938"/>
              <a:gd name="connsiteY12" fmla="*/ 5348559 h 5351889"/>
              <a:gd name="connsiteX13" fmla="*/ 4175428 w 4636938"/>
              <a:gd name="connsiteY13" fmla="*/ 5193880 h 5351889"/>
              <a:gd name="connsiteX14" fmla="*/ 4225220 w 4636938"/>
              <a:gd name="connsiteY14" fmla="*/ 5349202 h 5351889"/>
              <a:gd name="connsiteX15" fmla="*/ 1674234 w 4636938"/>
              <a:gd name="connsiteY15" fmla="*/ 5351807 h 5351889"/>
              <a:gd name="connsiteX16" fmla="*/ 1750226 w 4636938"/>
              <a:gd name="connsiteY16" fmla="*/ 5169319 h 5351889"/>
              <a:gd name="connsiteX17" fmla="*/ 1422680 w 4636938"/>
              <a:gd name="connsiteY17" fmla="*/ 5349428 h 5351889"/>
              <a:gd name="connsiteX18" fmla="*/ 219107 w 4636938"/>
              <a:gd name="connsiteY18" fmla="*/ 5351374 h 5351889"/>
              <a:gd name="connsiteX19" fmla="*/ 849749 w 4636938"/>
              <a:gd name="connsiteY19" fmla="*/ 4446490 h 5351889"/>
              <a:gd name="connsiteX0" fmla="*/ 1170230 w 4957419"/>
              <a:gd name="connsiteY0" fmla="*/ 4446490 h 5351889"/>
              <a:gd name="connsiteX1" fmla="*/ 1119501 w 4957419"/>
              <a:gd name="connsiteY1" fmla="*/ 3033341 h 5351889"/>
              <a:gd name="connsiteX2" fmla="*/ 1675254 w 4957419"/>
              <a:gd name="connsiteY2" fmla="*/ 2037611 h 5351889"/>
              <a:gd name="connsiteX3" fmla="*/ 2037551 w 4957419"/>
              <a:gd name="connsiteY3" fmla="*/ 1597123 h 5351889"/>
              <a:gd name="connsiteX4" fmla="*/ 2451838 w 4957419"/>
              <a:gd name="connsiteY4" fmla="*/ 1479308 h 5351889"/>
              <a:gd name="connsiteX5" fmla="*/ 3441645 w 4957419"/>
              <a:gd name="connsiteY5" fmla="*/ 1460613 h 5351889"/>
              <a:gd name="connsiteX6" fmla="*/ 4515726 w 4957419"/>
              <a:gd name="connsiteY6" fmla="*/ 2015701 h 5351889"/>
              <a:gd name="connsiteX7" fmla="*/ 4957419 w 4957419"/>
              <a:gd name="connsiteY7" fmla="*/ 1802872 h 5351889"/>
              <a:gd name="connsiteX8" fmla="*/ 4945734 w 4957419"/>
              <a:gd name="connsiteY8" fmla="*/ 2788508 h 5351889"/>
              <a:gd name="connsiteX9" fmla="*/ 4807189 w 4957419"/>
              <a:gd name="connsiteY9" fmla="*/ 2941116 h 5351889"/>
              <a:gd name="connsiteX10" fmla="*/ 4952660 w 4957419"/>
              <a:gd name="connsiteY10" fmla="*/ 2954970 h 5351889"/>
              <a:gd name="connsiteX11" fmla="*/ 4951535 w 4957419"/>
              <a:gd name="connsiteY11" fmla="*/ 5345744 h 5351889"/>
              <a:gd name="connsiteX12" fmla="*/ 4686980 w 4957419"/>
              <a:gd name="connsiteY12" fmla="*/ 5348559 h 5351889"/>
              <a:gd name="connsiteX13" fmla="*/ 4495909 w 4957419"/>
              <a:gd name="connsiteY13" fmla="*/ 5193880 h 5351889"/>
              <a:gd name="connsiteX14" fmla="*/ 4545701 w 4957419"/>
              <a:gd name="connsiteY14" fmla="*/ 5349202 h 5351889"/>
              <a:gd name="connsiteX15" fmla="*/ 1994715 w 4957419"/>
              <a:gd name="connsiteY15" fmla="*/ 5351807 h 5351889"/>
              <a:gd name="connsiteX16" fmla="*/ 2070707 w 4957419"/>
              <a:gd name="connsiteY16" fmla="*/ 5169319 h 5351889"/>
              <a:gd name="connsiteX17" fmla="*/ 1743161 w 4957419"/>
              <a:gd name="connsiteY17" fmla="*/ 5349428 h 5351889"/>
              <a:gd name="connsiteX18" fmla="*/ 539588 w 4957419"/>
              <a:gd name="connsiteY18" fmla="*/ 5351374 h 5351889"/>
              <a:gd name="connsiteX19" fmla="*/ 1170230 w 4957419"/>
              <a:gd name="connsiteY19" fmla="*/ 4446490 h 5351889"/>
              <a:gd name="connsiteX0" fmla="*/ 975020 w 4762209"/>
              <a:gd name="connsiteY0" fmla="*/ 4446490 h 5351889"/>
              <a:gd name="connsiteX1" fmla="*/ 924291 w 4762209"/>
              <a:gd name="connsiteY1" fmla="*/ 3033341 h 5351889"/>
              <a:gd name="connsiteX2" fmla="*/ 1480044 w 4762209"/>
              <a:gd name="connsiteY2" fmla="*/ 2037611 h 5351889"/>
              <a:gd name="connsiteX3" fmla="*/ 1842341 w 4762209"/>
              <a:gd name="connsiteY3" fmla="*/ 1597123 h 5351889"/>
              <a:gd name="connsiteX4" fmla="*/ 2256628 w 4762209"/>
              <a:gd name="connsiteY4" fmla="*/ 1479308 h 5351889"/>
              <a:gd name="connsiteX5" fmla="*/ 3246435 w 4762209"/>
              <a:gd name="connsiteY5" fmla="*/ 1460613 h 5351889"/>
              <a:gd name="connsiteX6" fmla="*/ 4320516 w 4762209"/>
              <a:gd name="connsiteY6" fmla="*/ 2015701 h 5351889"/>
              <a:gd name="connsiteX7" fmla="*/ 4762209 w 4762209"/>
              <a:gd name="connsiteY7" fmla="*/ 1802872 h 5351889"/>
              <a:gd name="connsiteX8" fmla="*/ 4750524 w 4762209"/>
              <a:gd name="connsiteY8" fmla="*/ 2788508 h 5351889"/>
              <a:gd name="connsiteX9" fmla="*/ 4611979 w 4762209"/>
              <a:gd name="connsiteY9" fmla="*/ 2941116 h 5351889"/>
              <a:gd name="connsiteX10" fmla="*/ 4757450 w 4762209"/>
              <a:gd name="connsiteY10" fmla="*/ 2954970 h 5351889"/>
              <a:gd name="connsiteX11" fmla="*/ 4756325 w 4762209"/>
              <a:gd name="connsiteY11" fmla="*/ 5345744 h 5351889"/>
              <a:gd name="connsiteX12" fmla="*/ 4491770 w 4762209"/>
              <a:gd name="connsiteY12" fmla="*/ 5348559 h 5351889"/>
              <a:gd name="connsiteX13" fmla="*/ 4300699 w 4762209"/>
              <a:gd name="connsiteY13" fmla="*/ 5193880 h 5351889"/>
              <a:gd name="connsiteX14" fmla="*/ 4350491 w 4762209"/>
              <a:gd name="connsiteY14" fmla="*/ 5349202 h 5351889"/>
              <a:gd name="connsiteX15" fmla="*/ 1799505 w 4762209"/>
              <a:gd name="connsiteY15" fmla="*/ 5351807 h 5351889"/>
              <a:gd name="connsiteX16" fmla="*/ 1875497 w 4762209"/>
              <a:gd name="connsiteY16" fmla="*/ 5169319 h 5351889"/>
              <a:gd name="connsiteX17" fmla="*/ 1547951 w 4762209"/>
              <a:gd name="connsiteY17" fmla="*/ 5349428 h 5351889"/>
              <a:gd name="connsiteX18" fmla="*/ 344378 w 4762209"/>
              <a:gd name="connsiteY18" fmla="*/ 5351374 h 5351889"/>
              <a:gd name="connsiteX19" fmla="*/ 975020 w 4762209"/>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1569976 w 5357165"/>
              <a:gd name="connsiteY0" fmla="*/ 4446490 h 5351889"/>
              <a:gd name="connsiteX1" fmla="*/ 1519247 w 5357165"/>
              <a:gd name="connsiteY1" fmla="*/ 3033341 h 5351889"/>
              <a:gd name="connsiteX2" fmla="*/ 2075000 w 5357165"/>
              <a:gd name="connsiteY2" fmla="*/ 2037611 h 5351889"/>
              <a:gd name="connsiteX3" fmla="*/ 2437297 w 5357165"/>
              <a:gd name="connsiteY3" fmla="*/ 1597123 h 5351889"/>
              <a:gd name="connsiteX4" fmla="*/ 2851584 w 5357165"/>
              <a:gd name="connsiteY4" fmla="*/ 1479308 h 5351889"/>
              <a:gd name="connsiteX5" fmla="*/ 3841391 w 5357165"/>
              <a:gd name="connsiteY5" fmla="*/ 1460613 h 5351889"/>
              <a:gd name="connsiteX6" fmla="*/ 4915472 w 5357165"/>
              <a:gd name="connsiteY6" fmla="*/ 2015701 h 5351889"/>
              <a:gd name="connsiteX7" fmla="*/ 5357165 w 5357165"/>
              <a:gd name="connsiteY7" fmla="*/ 1802872 h 5351889"/>
              <a:gd name="connsiteX8" fmla="*/ 5345480 w 5357165"/>
              <a:gd name="connsiteY8" fmla="*/ 2788508 h 5351889"/>
              <a:gd name="connsiteX9" fmla="*/ 5206935 w 5357165"/>
              <a:gd name="connsiteY9" fmla="*/ 2941116 h 5351889"/>
              <a:gd name="connsiteX10" fmla="*/ 5352406 w 5357165"/>
              <a:gd name="connsiteY10" fmla="*/ 2954970 h 5351889"/>
              <a:gd name="connsiteX11" fmla="*/ 5351281 w 5357165"/>
              <a:gd name="connsiteY11" fmla="*/ 5345744 h 5351889"/>
              <a:gd name="connsiteX12" fmla="*/ 5086726 w 5357165"/>
              <a:gd name="connsiteY12" fmla="*/ 5348559 h 5351889"/>
              <a:gd name="connsiteX13" fmla="*/ 4895655 w 5357165"/>
              <a:gd name="connsiteY13" fmla="*/ 5193880 h 5351889"/>
              <a:gd name="connsiteX14" fmla="*/ 4945447 w 5357165"/>
              <a:gd name="connsiteY14" fmla="*/ 5349202 h 5351889"/>
              <a:gd name="connsiteX15" fmla="*/ 2394461 w 5357165"/>
              <a:gd name="connsiteY15" fmla="*/ 5351807 h 5351889"/>
              <a:gd name="connsiteX16" fmla="*/ 2470453 w 5357165"/>
              <a:gd name="connsiteY16" fmla="*/ 5169319 h 5351889"/>
              <a:gd name="connsiteX17" fmla="*/ 2142907 w 5357165"/>
              <a:gd name="connsiteY17" fmla="*/ 5349428 h 5351889"/>
              <a:gd name="connsiteX18" fmla="*/ 939334 w 5357165"/>
              <a:gd name="connsiteY18" fmla="*/ 5351374 h 5351889"/>
              <a:gd name="connsiteX19" fmla="*/ 1569976 w 5357165"/>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942"/>
              <a:gd name="connsiteX1" fmla="*/ 1515788 w 5353706"/>
              <a:gd name="connsiteY1" fmla="*/ 3033341 h 5351942"/>
              <a:gd name="connsiteX2" fmla="*/ 2071541 w 5353706"/>
              <a:gd name="connsiteY2" fmla="*/ 2037611 h 5351942"/>
              <a:gd name="connsiteX3" fmla="*/ 2433838 w 5353706"/>
              <a:gd name="connsiteY3" fmla="*/ 1597123 h 5351942"/>
              <a:gd name="connsiteX4" fmla="*/ 2848125 w 5353706"/>
              <a:gd name="connsiteY4" fmla="*/ 1479308 h 5351942"/>
              <a:gd name="connsiteX5" fmla="*/ 3837932 w 5353706"/>
              <a:gd name="connsiteY5" fmla="*/ 1460613 h 5351942"/>
              <a:gd name="connsiteX6" fmla="*/ 4912013 w 5353706"/>
              <a:gd name="connsiteY6" fmla="*/ 2015701 h 5351942"/>
              <a:gd name="connsiteX7" fmla="*/ 5353706 w 5353706"/>
              <a:gd name="connsiteY7" fmla="*/ 1802872 h 5351942"/>
              <a:gd name="connsiteX8" fmla="*/ 5342021 w 5353706"/>
              <a:gd name="connsiteY8" fmla="*/ 2788508 h 5351942"/>
              <a:gd name="connsiteX9" fmla="*/ 5203476 w 5353706"/>
              <a:gd name="connsiteY9" fmla="*/ 2941116 h 5351942"/>
              <a:gd name="connsiteX10" fmla="*/ 5348947 w 5353706"/>
              <a:gd name="connsiteY10" fmla="*/ 2954970 h 5351942"/>
              <a:gd name="connsiteX11" fmla="*/ 5347822 w 5353706"/>
              <a:gd name="connsiteY11" fmla="*/ 5345744 h 5351942"/>
              <a:gd name="connsiteX12" fmla="*/ 5083267 w 5353706"/>
              <a:gd name="connsiteY12" fmla="*/ 5348559 h 5351942"/>
              <a:gd name="connsiteX13" fmla="*/ 4892196 w 5353706"/>
              <a:gd name="connsiteY13" fmla="*/ 5193880 h 5351942"/>
              <a:gd name="connsiteX14" fmla="*/ 4941988 w 5353706"/>
              <a:gd name="connsiteY14" fmla="*/ 5349202 h 5351942"/>
              <a:gd name="connsiteX15" fmla="*/ 2391002 w 5353706"/>
              <a:gd name="connsiteY15" fmla="*/ 5351807 h 5351942"/>
              <a:gd name="connsiteX16" fmla="*/ 2466994 w 5353706"/>
              <a:gd name="connsiteY16" fmla="*/ 5169319 h 5351942"/>
              <a:gd name="connsiteX17" fmla="*/ 2139448 w 5353706"/>
              <a:gd name="connsiteY17" fmla="*/ 5349428 h 5351942"/>
              <a:gd name="connsiteX18" fmla="*/ 935875 w 5353706"/>
              <a:gd name="connsiteY18" fmla="*/ 5351374 h 5351942"/>
              <a:gd name="connsiteX19" fmla="*/ 1566517 w 5353706"/>
              <a:gd name="connsiteY19" fmla="*/ 4446490 h 5351942"/>
              <a:gd name="connsiteX0" fmla="*/ 1566517 w 5353706"/>
              <a:gd name="connsiteY0" fmla="*/ 4446490 h 5351807"/>
              <a:gd name="connsiteX1" fmla="*/ 1515788 w 5353706"/>
              <a:gd name="connsiteY1" fmla="*/ 3033341 h 5351807"/>
              <a:gd name="connsiteX2" fmla="*/ 2071541 w 5353706"/>
              <a:gd name="connsiteY2" fmla="*/ 2037611 h 5351807"/>
              <a:gd name="connsiteX3" fmla="*/ 2433838 w 5353706"/>
              <a:gd name="connsiteY3" fmla="*/ 1597123 h 5351807"/>
              <a:gd name="connsiteX4" fmla="*/ 2848125 w 5353706"/>
              <a:gd name="connsiteY4" fmla="*/ 1479308 h 5351807"/>
              <a:gd name="connsiteX5" fmla="*/ 3837932 w 5353706"/>
              <a:gd name="connsiteY5" fmla="*/ 1460613 h 5351807"/>
              <a:gd name="connsiteX6" fmla="*/ 4912013 w 5353706"/>
              <a:gd name="connsiteY6" fmla="*/ 2015701 h 5351807"/>
              <a:gd name="connsiteX7" fmla="*/ 5353706 w 5353706"/>
              <a:gd name="connsiteY7" fmla="*/ 1802872 h 5351807"/>
              <a:gd name="connsiteX8" fmla="*/ 5342021 w 5353706"/>
              <a:gd name="connsiteY8" fmla="*/ 2788508 h 5351807"/>
              <a:gd name="connsiteX9" fmla="*/ 5203476 w 5353706"/>
              <a:gd name="connsiteY9" fmla="*/ 2941116 h 5351807"/>
              <a:gd name="connsiteX10" fmla="*/ 5348947 w 5353706"/>
              <a:gd name="connsiteY10" fmla="*/ 2954970 h 5351807"/>
              <a:gd name="connsiteX11" fmla="*/ 5347822 w 5353706"/>
              <a:gd name="connsiteY11" fmla="*/ 5345744 h 5351807"/>
              <a:gd name="connsiteX12" fmla="*/ 5083267 w 5353706"/>
              <a:gd name="connsiteY12" fmla="*/ 5348559 h 5351807"/>
              <a:gd name="connsiteX13" fmla="*/ 4892196 w 5353706"/>
              <a:gd name="connsiteY13" fmla="*/ 5193880 h 5351807"/>
              <a:gd name="connsiteX14" fmla="*/ 4941988 w 5353706"/>
              <a:gd name="connsiteY14" fmla="*/ 5349202 h 5351807"/>
              <a:gd name="connsiteX15" fmla="*/ 2391002 w 5353706"/>
              <a:gd name="connsiteY15" fmla="*/ 5351807 h 5351807"/>
              <a:gd name="connsiteX16" fmla="*/ 2466994 w 5353706"/>
              <a:gd name="connsiteY16" fmla="*/ 5169319 h 5351807"/>
              <a:gd name="connsiteX17" fmla="*/ 2139448 w 5353706"/>
              <a:gd name="connsiteY17" fmla="*/ 5349428 h 5351807"/>
              <a:gd name="connsiteX18" fmla="*/ 935875 w 5353706"/>
              <a:gd name="connsiteY18" fmla="*/ 5351374 h 5351807"/>
              <a:gd name="connsiteX19" fmla="*/ 1566517 w 5353706"/>
              <a:gd name="connsiteY19" fmla="*/ 4446490 h 5351807"/>
              <a:gd name="connsiteX0" fmla="*/ 1566517 w 5353706"/>
              <a:gd name="connsiteY0" fmla="*/ 4719531 h 5624848"/>
              <a:gd name="connsiteX1" fmla="*/ 1515788 w 5353706"/>
              <a:gd name="connsiteY1" fmla="*/ 3306382 h 5624848"/>
              <a:gd name="connsiteX2" fmla="*/ 2071541 w 5353706"/>
              <a:gd name="connsiteY2" fmla="*/ 2310652 h 5624848"/>
              <a:gd name="connsiteX3" fmla="*/ 1851332 w 5353706"/>
              <a:gd name="connsiteY3" fmla="*/ 908351 h 5624848"/>
              <a:gd name="connsiteX4" fmla="*/ 2848125 w 5353706"/>
              <a:gd name="connsiteY4" fmla="*/ 1752349 h 5624848"/>
              <a:gd name="connsiteX5" fmla="*/ 3837932 w 5353706"/>
              <a:gd name="connsiteY5" fmla="*/ 1733654 h 5624848"/>
              <a:gd name="connsiteX6" fmla="*/ 4912013 w 5353706"/>
              <a:gd name="connsiteY6" fmla="*/ 2288742 h 5624848"/>
              <a:gd name="connsiteX7" fmla="*/ 5353706 w 5353706"/>
              <a:gd name="connsiteY7" fmla="*/ 2075913 h 5624848"/>
              <a:gd name="connsiteX8" fmla="*/ 5342021 w 5353706"/>
              <a:gd name="connsiteY8" fmla="*/ 3061549 h 5624848"/>
              <a:gd name="connsiteX9" fmla="*/ 5203476 w 5353706"/>
              <a:gd name="connsiteY9" fmla="*/ 3214157 h 5624848"/>
              <a:gd name="connsiteX10" fmla="*/ 5348947 w 5353706"/>
              <a:gd name="connsiteY10" fmla="*/ 3228011 h 5624848"/>
              <a:gd name="connsiteX11" fmla="*/ 5347822 w 5353706"/>
              <a:gd name="connsiteY11" fmla="*/ 5618785 h 5624848"/>
              <a:gd name="connsiteX12" fmla="*/ 5083267 w 5353706"/>
              <a:gd name="connsiteY12" fmla="*/ 5621600 h 5624848"/>
              <a:gd name="connsiteX13" fmla="*/ 4892196 w 5353706"/>
              <a:gd name="connsiteY13" fmla="*/ 5466921 h 5624848"/>
              <a:gd name="connsiteX14" fmla="*/ 4941988 w 5353706"/>
              <a:gd name="connsiteY14" fmla="*/ 5622243 h 5624848"/>
              <a:gd name="connsiteX15" fmla="*/ 2391002 w 5353706"/>
              <a:gd name="connsiteY15" fmla="*/ 5624848 h 5624848"/>
              <a:gd name="connsiteX16" fmla="*/ 2466994 w 5353706"/>
              <a:gd name="connsiteY16" fmla="*/ 5442360 h 5624848"/>
              <a:gd name="connsiteX17" fmla="*/ 2139448 w 5353706"/>
              <a:gd name="connsiteY17" fmla="*/ 5622469 h 5624848"/>
              <a:gd name="connsiteX18" fmla="*/ 935875 w 5353706"/>
              <a:gd name="connsiteY18" fmla="*/ 5624415 h 5624848"/>
              <a:gd name="connsiteX19" fmla="*/ 1566517 w 5353706"/>
              <a:gd name="connsiteY19" fmla="*/ 4719531 h 5624848"/>
              <a:gd name="connsiteX0" fmla="*/ 1566517 w 5353706"/>
              <a:gd name="connsiteY0" fmla="*/ 4446491 h 5351808"/>
              <a:gd name="connsiteX1" fmla="*/ 1515788 w 5353706"/>
              <a:gd name="connsiteY1" fmla="*/ 3033342 h 5351808"/>
              <a:gd name="connsiteX2" fmla="*/ 2071541 w 5353706"/>
              <a:gd name="connsiteY2" fmla="*/ 2037612 h 5351808"/>
              <a:gd name="connsiteX3" fmla="*/ 2054532 w 5353706"/>
              <a:gd name="connsiteY3" fmla="*/ 1082351 h 5351808"/>
              <a:gd name="connsiteX4" fmla="*/ 2848125 w 5353706"/>
              <a:gd name="connsiteY4" fmla="*/ 1479309 h 5351808"/>
              <a:gd name="connsiteX5" fmla="*/ 3837932 w 5353706"/>
              <a:gd name="connsiteY5" fmla="*/ 1460614 h 5351808"/>
              <a:gd name="connsiteX6" fmla="*/ 4912013 w 5353706"/>
              <a:gd name="connsiteY6" fmla="*/ 2015702 h 5351808"/>
              <a:gd name="connsiteX7" fmla="*/ 5353706 w 5353706"/>
              <a:gd name="connsiteY7" fmla="*/ 1802873 h 5351808"/>
              <a:gd name="connsiteX8" fmla="*/ 5342021 w 5353706"/>
              <a:gd name="connsiteY8" fmla="*/ 2788509 h 5351808"/>
              <a:gd name="connsiteX9" fmla="*/ 5203476 w 5353706"/>
              <a:gd name="connsiteY9" fmla="*/ 2941117 h 5351808"/>
              <a:gd name="connsiteX10" fmla="*/ 5348947 w 5353706"/>
              <a:gd name="connsiteY10" fmla="*/ 2954971 h 5351808"/>
              <a:gd name="connsiteX11" fmla="*/ 5347822 w 5353706"/>
              <a:gd name="connsiteY11" fmla="*/ 5345745 h 5351808"/>
              <a:gd name="connsiteX12" fmla="*/ 5083267 w 5353706"/>
              <a:gd name="connsiteY12" fmla="*/ 5348560 h 5351808"/>
              <a:gd name="connsiteX13" fmla="*/ 4892196 w 5353706"/>
              <a:gd name="connsiteY13" fmla="*/ 5193881 h 5351808"/>
              <a:gd name="connsiteX14" fmla="*/ 4941988 w 5353706"/>
              <a:gd name="connsiteY14" fmla="*/ 5349203 h 5351808"/>
              <a:gd name="connsiteX15" fmla="*/ 2391002 w 5353706"/>
              <a:gd name="connsiteY15" fmla="*/ 5351808 h 5351808"/>
              <a:gd name="connsiteX16" fmla="*/ 2466994 w 5353706"/>
              <a:gd name="connsiteY16" fmla="*/ 5169320 h 5351808"/>
              <a:gd name="connsiteX17" fmla="*/ 2139448 w 5353706"/>
              <a:gd name="connsiteY17" fmla="*/ 5349429 h 5351808"/>
              <a:gd name="connsiteX18" fmla="*/ 935875 w 5353706"/>
              <a:gd name="connsiteY18" fmla="*/ 5351375 h 5351808"/>
              <a:gd name="connsiteX19" fmla="*/ 1566517 w 5353706"/>
              <a:gd name="connsiteY19" fmla="*/ 4446491 h 5351808"/>
              <a:gd name="connsiteX0" fmla="*/ 1566517 w 5353706"/>
              <a:gd name="connsiteY0" fmla="*/ 4844034 h 5749351"/>
              <a:gd name="connsiteX1" fmla="*/ 1515788 w 5353706"/>
              <a:gd name="connsiteY1" fmla="*/ 3430885 h 5749351"/>
              <a:gd name="connsiteX2" fmla="*/ 2071541 w 5353706"/>
              <a:gd name="connsiteY2" fmla="*/ 2435155 h 5749351"/>
              <a:gd name="connsiteX3" fmla="*/ 2054532 w 5353706"/>
              <a:gd name="connsiteY3" fmla="*/ 1479894 h 5749351"/>
              <a:gd name="connsiteX4" fmla="*/ 2685565 w 5353706"/>
              <a:gd name="connsiteY4" fmla="*/ 1172426 h 5749351"/>
              <a:gd name="connsiteX5" fmla="*/ 3837932 w 5353706"/>
              <a:gd name="connsiteY5" fmla="*/ 1858157 h 5749351"/>
              <a:gd name="connsiteX6" fmla="*/ 4912013 w 5353706"/>
              <a:gd name="connsiteY6" fmla="*/ 2413245 h 5749351"/>
              <a:gd name="connsiteX7" fmla="*/ 5353706 w 5353706"/>
              <a:gd name="connsiteY7" fmla="*/ 2200416 h 5749351"/>
              <a:gd name="connsiteX8" fmla="*/ 5342021 w 5353706"/>
              <a:gd name="connsiteY8" fmla="*/ 3186052 h 5749351"/>
              <a:gd name="connsiteX9" fmla="*/ 5203476 w 5353706"/>
              <a:gd name="connsiteY9" fmla="*/ 3338660 h 5749351"/>
              <a:gd name="connsiteX10" fmla="*/ 5348947 w 5353706"/>
              <a:gd name="connsiteY10" fmla="*/ 3352514 h 5749351"/>
              <a:gd name="connsiteX11" fmla="*/ 5347822 w 5353706"/>
              <a:gd name="connsiteY11" fmla="*/ 5743288 h 5749351"/>
              <a:gd name="connsiteX12" fmla="*/ 5083267 w 5353706"/>
              <a:gd name="connsiteY12" fmla="*/ 5746103 h 5749351"/>
              <a:gd name="connsiteX13" fmla="*/ 4892196 w 5353706"/>
              <a:gd name="connsiteY13" fmla="*/ 5591424 h 5749351"/>
              <a:gd name="connsiteX14" fmla="*/ 4941988 w 5353706"/>
              <a:gd name="connsiteY14" fmla="*/ 5746746 h 5749351"/>
              <a:gd name="connsiteX15" fmla="*/ 2391002 w 5353706"/>
              <a:gd name="connsiteY15" fmla="*/ 5749351 h 5749351"/>
              <a:gd name="connsiteX16" fmla="*/ 2466994 w 5353706"/>
              <a:gd name="connsiteY16" fmla="*/ 5566863 h 5749351"/>
              <a:gd name="connsiteX17" fmla="*/ 2139448 w 5353706"/>
              <a:gd name="connsiteY17" fmla="*/ 5746972 h 5749351"/>
              <a:gd name="connsiteX18" fmla="*/ 935875 w 5353706"/>
              <a:gd name="connsiteY18" fmla="*/ 5748918 h 5749351"/>
              <a:gd name="connsiteX19" fmla="*/ 1566517 w 5353706"/>
              <a:gd name="connsiteY19" fmla="*/ 4844034 h 5749351"/>
              <a:gd name="connsiteX0" fmla="*/ 1566517 w 5353706"/>
              <a:gd name="connsiteY0" fmla="*/ 4832107 h 5737424"/>
              <a:gd name="connsiteX1" fmla="*/ 1515788 w 5353706"/>
              <a:gd name="connsiteY1" fmla="*/ 3418958 h 5737424"/>
              <a:gd name="connsiteX2" fmla="*/ 2071541 w 5353706"/>
              <a:gd name="connsiteY2" fmla="*/ 2423228 h 5737424"/>
              <a:gd name="connsiteX3" fmla="*/ 2054532 w 5353706"/>
              <a:gd name="connsiteY3" fmla="*/ 1467967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64051 h 5769368"/>
              <a:gd name="connsiteX1" fmla="*/ 1515788 w 5353706"/>
              <a:gd name="connsiteY1" fmla="*/ 3450902 h 5769368"/>
              <a:gd name="connsiteX2" fmla="*/ 2071541 w 5353706"/>
              <a:gd name="connsiteY2" fmla="*/ 2455172 h 5769368"/>
              <a:gd name="connsiteX3" fmla="*/ 1978332 w 5353706"/>
              <a:gd name="connsiteY3" fmla="*/ 1328461 h 5769368"/>
              <a:gd name="connsiteX4" fmla="*/ 2671277 w 5353706"/>
              <a:gd name="connsiteY4" fmla="*/ 1211493 h 5769368"/>
              <a:gd name="connsiteX5" fmla="*/ 3837932 w 5353706"/>
              <a:gd name="connsiteY5" fmla="*/ 1878174 h 5769368"/>
              <a:gd name="connsiteX6" fmla="*/ 4912013 w 5353706"/>
              <a:gd name="connsiteY6" fmla="*/ 2433262 h 5769368"/>
              <a:gd name="connsiteX7" fmla="*/ 5353706 w 5353706"/>
              <a:gd name="connsiteY7" fmla="*/ 2220433 h 5769368"/>
              <a:gd name="connsiteX8" fmla="*/ 5342021 w 5353706"/>
              <a:gd name="connsiteY8" fmla="*/ 3206069 h 5769368"/>
              <a:gd name="connsiteX9" fmla="*/ 5203476 w 5353706"/>
              <a:gd name="connsiteY9" fmla="*/ 3358677 h 5769368"/>
              <a:gd name="connsiteX10" fmla="*/ 5348947 w 5353706"/>
              <a:gd name="connsiteY10" fmla="*/ 3372531 h 5769368"/>
              <a:gd name="connsiteX11" fmla="*/ 5347822 w 5353706"/>
              <a:gd name="connsiteY11" fmla="*/ 5763305 h 5769368"/>
              <a:gd name="connsiteX12" fmla="*/ 5083267 w 5353706"/>
              <a:gd name="connsiteY12" fmla="*/ 5766120 h 5769368"/>
              <a:gd name="connsiteX13" fmla="*/ 4892196 w 5353706"/>
              <a:gd name="connsiteY13" fmla="*/ 5611441 h 5769368"/>
              <a:gd name="connsiteX14" fmla="*/ 4941988 w 5353706"/>
              <a:gd name="connsiteY14" fmla="*/ 5766763 h 5769368"/>
              <a:gd name="connsiteX15" fmla="*/ 2391002 w 5353706"/>
              <a:gd name="connsiteY15" fmla="*/ 5769368 h 5769368"/>
              <a:gd name="connsiteX16" fmla="*/ 2466994 w 5353706"/>
              <a:gd name="connsiteY16" fmla="*/ 5586880 h 5769368"/>
              <a:gd name="connsiteX17" fmla="*/ 2139448 w 5353706"/>
              <a:gd name="connsiteY17" fmla="*/ 5766989 h 5769368"/>
              <a:gd name="connsiteX18" fmla="*/ 935875 w 5353706"/>
              <a:gd name="connsiteY18" fmla="*/ 5768935 h 5769368"/>
              <a:gd name="connsiteX19" fmla="*/ 1566517 w 5353706"/>
              <a:gd name="connsiteY19" fmla="*/ 4864051 h 5769368"/>
              <a:gd name="connsiteX0" fmla="*/ 1566517 w 5353706"/>
              <a:gd name="connsiteY0" fmla="*/ 4832107 h 5737424"/>
              <a:gd name="connsiteX1" fmla="*/ 1515788 w 5353706"/>
              <a:gd name="connsiteY1" fmla="*/ 3418958 h 5737424"/>
              <a:gd name="connsiteX2" fmla="*/ 2071541 w 5353706"/>
              <a:gd name="connsiteY2" fmla="*/ 2423228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32107 h 5737424"/>
              <a:gd name="connsiteX1" fmla="*/ 1515788 w 5353706"/>
              <a:gd name="connsiteY1" fmla="*/ 3418958 h 5737424"/>
              <a:gd name="connsiteX2" fmla="*/ 1552428 w 5353706"/>
              <a:gd name="connsiteY2" fmla="*/ 1513590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890296 w 5677485"/>
              <a:gd name="connsiteY0" fmla="*/ 4832107 h 5737424"/>
              <a:gd name="connsiteX1" fmla="*/ 1263305 w 5677485"/>
              <a:gd name="connsiteY1" fmla="*/ 2018783 h 5737424"/>
              <a:gd name="connsiteX2" fmla="*/ 1876207 w 5677485"/>
              <a:gd name="connsiteY2" fmla="*/ 1513590 h 5737424"/>
              <a:gd name="connsiteX3" fmla="*/ 2368786 w 5677485"/>
              <a:gd name="connsiteY3" fmla="*/ 1453679 h 5737424"/>
              <a:gd name="connsiteX4" fmla="*/ 2995056 w 5677485"/>
              <a:gd name="connsiteY4" fmla="*/ 1179549 h 5737424"/>
              <a:gd name="connsiteX5" fmla="*/ 4161711 w 5677485"/>
              <a:gd name="connsiteY5" fmla="*/ 1846230 h 5737424"/>
              <a:gd name="connsiteX6" fmla="*/ 5235792 w 5677485"/>
              <a:gd name="connsiteY6" fmla="*/ 2401318 h 5737424"/>
              <a:gd name="connsiteX7" fmla="*/ 5677485 w 5677485"/>
              <a:gd name="connsiteY7" fmla="*/ 2188489 h 5737424"/>
              <a:gd name="connsiteX8" fmla="*/ 5665800 w 5677485"/>
              <a:gd name="connsiteY8" fmla="*/ 3174125 h 5737424"/>
              <a:gd name="connsiteX9" fmla="*/ 5527255 w 5677485"/>
              <a:gd name="connsiteY9" fmla="*/ 3326733 h 5737424"/>
              <a:gd name="connsiteX10" fmla="*/ 5672726 w 5677485"/>
              <a:gd name="connsiteY10" fmla="*/ 3340587 h 5737424"/>
              <a:gd name="connsiteX11" fmla="*/ 5671601 w 5677485"/>
              <a:gd name="connsiteY11" fmla="*/ 5731361 h 5737424"/>
              <a:gd name="connsiteX12" fmla="*/ 5407046 w 5677485"/>
              <a:gd name="connsiteY12" fmla="*/ 5734176 h 5737424"/>
              <a:gd name="connsiteX13" fmla="*/ 5215975 w 5677485"/>
              <a:gd name="connsiteY13" fmla="*/ 5579497 h 5737424"/>
              <a:gd name="connsiteX14" fmla="*/ 5265767 w 5677485"/>
              <a:gd name="connsiteY14" fmla="*/ 5734819 h 5737424"/>
              <a:gd name="connsiteX15" fmla="*/ 2714781 w 5677485"/>
              <a:gd name="connsiteY15" fmla="*/ 5737424 h 5737424"/>
              <a:gd name="connsiteX16" fmla="*/ 2790773 w 5677485"/>
              <a:gd name="connsiteY16" fmla="*/ 5554936 h 5737424"/>
              <a:gd name="connsiteX17" fmla="*/ 2463227 w 5677485"/>
              <a:gd name="connsiteY17" fmla="*/ 5735045 h 5737424"/>
              <a:gd name="connsiteX18" fmla="*/ 1259654 w 5677485"/>
              <a:gd name="connsiteY18" fmla="*/ 5736991 h 5737424"/>
              <a:gd name="connsiteX19" fmla="*/ 1890296 w 5677485"/>
              <a:gd name="connsiteY19" fmla="*/ 4832107 h 5737424"/>
              <a:gd name="connsiteX0" fmla="*/ 1878670 w 5665859"/>
              <a:gd name="connsiteY0" fmla="*/ 4832107 h 5737424"/>
              <a:gd name="connsiteX1" fmla="*/ 1270729 w 5665859"/>
              <a:gd name="connsiteY1" fmla="*/ 2023545 h 5737424"/>
              <a:gd name="connsiteX2" fmla="*/ 1864581 w 5665859"/>
              <a:gd name="connsiteY2" fmla="*/ 1513590 h 5737424"/>
              <a:gd name="connsiteX3" fmla="*/ 2357160 w 5665859"/>
              <a:gd name="connsiteY3" fmla="*/ 1453679 h 5737424"/>
              <a:gd name="connsiteX4" fmla="*/ 2983430 w 5665859"/>
              <a:gd name="connsiteY4" fmla="*/ 1179549 h 5737424"/>
              <a:gd name="connsiteX5" fmla="*/ 4150085 w 5665859"/>
              <a:gd name="connsiteY5" fmla="*/ 1846230 h 5737424"/>
              <a:gd name="connsiteX6" fmla="*/ 5224166 w 5665859"/>
              <a:gd name="connsiteY6" fmla="*/ 2401318 h 5737424"/>
              <a:gd name="connsiteX7" fmla="*/ 5665859 w 5665859"/>
              <a:gd name="connsiteY7" fmla="*/ 2188489 h 5737424"/>
              <a:gd name="connsiteX8" fmla="*/ 5654174 w 5665859"/>
              <a:gd name="connsiteY8" fmla="*/ 3174125 h 5737424"/>
              <a:gd name="connsiteX9" fmla="*/ 5515629 w 5665859"/>
              <a:gd name="connsiteY9" fmla="*/ 3326733 h 5737424"/>
              <a:gd name="connsiteX10" fmla="*/ 5661100 w 5665859"/>
              <a:gd name="connsiteY10" fmla="*/ 3340587 h 5737424"/>
              <a:gd name="connsiteX11" fmla="*/ 5659975 w 5665859"/>
              <a:gd name="connsiteY11" fmla="*/ 5731361 h 5737424"/>
              <a:gd name="connsiteX12" fmla="*/ 5395420 w 5665859"/>
              <a:gd name="connsiteY12" fmla="*/ 5734176 h 5737424"/>
              <a:gd name="connsiteX13" fmla="*/ 5204349 w 5665859"/>
              <a:gd name="connsiteY13" fmla="*/ 5579497 h 5737424"/>
              <a:gd name="connsiteX14" fmla="*/ 5254141 w 5665859"/>
              <a:gd name="connsiteY14" fmla="*/ 5734819 h 5737424"/>
              <a:gd name="connsiteX15" fmla="*/ 2703155 w 5665859"/>
              <a:gd name="connsiteY15" fmla="*/ 5737424 h 5737424"/>
              <a:gd name="connsiteX16" fmla="*/ 2779147 w 5665859"/>
              <a:gd name="connsiteY16" fmla="*/ 5554936 h 5737424"/>
              <a:gd name="connsiteX17" fmla="*/ 2451601 w 5665859"/>
              <a:gd name="connsiteY17" fmla="*/ 5735045 h 5737424"/>
              <a:gd name="connsiteX18" fmla="*/ 1248028 w 5665859"/>
              <a:gd name="connsiteY18" fmla="*/ 5736991 h 5737424"/>
              <a:gd name="connsiteX19" fmla="*/ 1878670 w 5665859"/>
              <a:gd name="connsiteY19"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672969 w 5305112"/>
              <a:gd name="connsiteY22" fmla="*/ 5727466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954789 w 5305112"/>
              <a:gd name="connsiteY22" fmla="*/ 5733094 h 5737424"/>
              <a:gd name="connsiteX23" fmla="*/ 672969 w 5305112"/>
              <a:gd name="connsiteY23" fmla="*/ 5727466 h 5737424"/>
              <a:gd name="connsiteX24" fmla="*/ 1017860 w 5305112"/>
              <a:gd name="connsiteY24"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1040514 w 5305112"/>
              <a:gd name="connsiteY22" fmla="*/ 5656894 h 5737424"/>
              <a:gd name="connsiteX23" fmla="*/ 954789 w 5305112"/>
              <a:gd name="connsiteY23" fmla="*/ 5733094 h 5737424"/>
              <a:gd name="connsiteX24" fmla="*/ 672969 w 5305112"/>
              <a:gd name="connsiteY24" fmla="*/ 5727466 h 5737424"/>
              <a:gd name="connsiteX25" fmla="*/ 1017860 w 5305112"/>
              <a:gd name="connsiteY25" fmla="*/ 5389320 h 5737424"/>
              <a:gd name="connsiteX0" fmla="*/ 1017860 w 5305112"/>
              <a:gd name="connsiteY0" fmla="*/ 5389320 h 5746512"/>
              <a:gd name="connsiteX1" fmla="*/ 850014 w 5305112"/>
              <a:gd name="connsiteY1" fmla="*/ 4404357 h 5746512"/>
              <a:gd name="connsiteX2" fmla="*/ 664276 w 5305112"/>
              <a:gd name="connsiteY2" fmla="*/ 3951919 h 5746512"/>
              <a:gd name="connsiteX3" fmla="*/ 654751 w 5305112"/>
              <a:gd name="connsiteY3" fmla="*/ 3589969 h 5746512"/>
              <a:gd name="connsiteX4" fmla="*/ 730952 w 5305112"/>
              <a:gd name="connsiteY4" fmla="*/ 2823207 h 5746512"/>
              <a:gd name="connsiteX5" fmla="*/ 909982 w 5305112"/>
              <a:gd name="connsiteY5" fmla="*/ 2023545 h 5746512"/>
              <a:gd name="connsiteX6" fmla="*/ 1503834 w 5305112"/>
              <a:gd name="connsiteY6" fmla="*/ 1513590 h 5746512"/>
              <a:gd name="connsiteX7" fmla="*/ 1996413 w 5305112"/>
              <a:gd name="connsiteY7" fmla="*/ 1453679 h 5746512"/>
              <a:gd name="connsiteX8" fmla="*/ 2622683 w 5305112"/>
              <a:gd name="connsiteY8" fmla="*/ 1179549 h 5746512"/>
              <a:gd name="connsiteX9" fmla="*/ 3789338 w 5305112"/>
              <a:gd name="connsiteY9" fmla="*/ 1846230 h 5746512"/>
              <a:gd name="connsiteX10" fmla="*/ 4863419 w 5305112"/>
              <a:gd name="connsiteY10" fmla="*/ 2401318 h 5746512"/>
              <a:gd name="connsiteX11" fmla="*/ 5305112 w 5305112"/>
              <a:gd name="connsiteY11" fmla="*/ 2188489 h 5746512"/>
              <a:gd name="connsiteX12" fmla="*/ 5293427 w 5305112"/>
              <a:gd name="connsiteY12" fmla="*/ 3174125 h 5746512"/>
              <a:gd name="connsiteX13" fmla="*/ 5154882 w 5305112"/>
              <a:gd name="connsiteY13" fmla="*/ 3326733 h 5746512"/>
              <a:gd name="connsiteX14" fmla="*/ 5300353 w 5305112"/>
              <a:gd name="connsiteY14" fmla="*/ 3340587 h 5746512"/>
              <a:gd name="connsiteX15" fmla="*/ 5299228 w 5305112"/>
              <a:gd name="connsiteY15" fmla="*/ 5731361 h 5746512"/>
              <a:gd name="connsiteX16" fmla="*/ 5034673 w 5305112"/>
              <a:gd name="connsiteY16" fmla="*/ 5734176 h 5746512"/>
              <a:gd name="connsiteX17" fmla="*/ 4843602 w 5305112"/>
              <a:gd name="connsiteY17" fmla="*/ 5579497 h 5746512"/>
              <a:gd name="connsiteX18" fmla="*/ 4893394 w 5305112"/>
              <a:gd name="connsiteY18" fmla="*/ 5734819 h 5746512"/>
              <a:gd name="connsiteX19" fmla="*/ 2342408 w 5305112"/>
              <a:gd name="connsiteY19" fmla="*/ 5737424 h 5746512"/>
              <a:gd name="connsiteX20" fmla="*/ 2418400 w 5305112"/>
              <a:gd name="connsiteY20" fmla="*/ 5554936 h 5746512"/>
              <a:gd name="connsiteX21" fmla="*/ 2090854 w 5305112"/>
              <a:gd name="connsiteY21" fmla="*/ 5735045 h 5746512"/>
              <a:gd name="connsiteX22" fmla="*/ 1030989 w 5305112"/>
              <a:gd name="connsiteY22" fmla="*/ 5733094 h 5746512"/>
              <a:gd name="connsiteX23" fmla="*/ 1040514 w 5305112"/>
              <a:gd name="connsiteY23" fmla="*/ 5656894 h 5746512"/>
              <a:gd name="connsiteX24" fmla="*/ 954789 w 5305112"/>
              <a:gd name="connsiteY24" fmla="*/ 5733094 h 5746512"/>
              <a:gd name="connsiteX25" fmla="*/ 672969 w 5305112"/>
              <a:gd name="connsiteY25" fmla="*/ 5727466 h 5746512"/>
              <a:gd name="connsiteX26" fmla="*/ 1017860 w 5305112"/>
              <a:gd name="connsiteY26" fmla="*/ 5389320 h 574651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342408 w 5305112"/>
              <a:gd name="connsiteY19" fmla="*/ 5737424 h 5739252"/>
              <a:gd name="connsiteX20" fmla="*/ 2090854 w 5305112"/>
              <a:gd name="connsiteY20" fmla="*/ 5735045 h 5739252"/>
              <a:gd name="connsiteX21" fmla="*/ 1030989 w 5305112"/>
              <a:gd name="connsiteY21" fmla="*/ 5733094 h 5739252"/>
              <a:gd name="connsiteX22" fmla="*/ 1040514 w 5305112"/>
              <a:gd name="connsiteY22" fmla="*/ 5656894 h 5739252"/>
              <a:gd name="connsiteX23" fmla="*/ 954789 w 5305112"/>
              <a:gd name="connsiteY23" fmla="*/ 5733094 h 5739252"/>
              <a:gd name="connsiteX24" fmla="*/ 672969 w 5305112"/>
              <a:gd name="connsiteY24" fmla="*/ 5727466 h 5739252"/>
              <a:gd name="connsiteX25" fmla="*/ 1017860 w 5305112"/>
              <a:gd name="connsiteY25" fmla="*/ 5389320 h 573925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090854 w 5305112"/>
              <a:gd name="connsiteY19" fmla="*/ 5735045 h 5739252"/>
              <a:gd name="connsiteX20" fmla="*/ 1030989 w 5305112"/>
              <a:gd name="connsiteY20" fmla="*/ 5733094 h 5739252"/>
              <a:gd name="connsiteX21" fmla="*/ 1040514 w 5305112"/>
              <a:gd name="connsiteY21" fmla="*/ 5656894 h 5739252"/>
              <a:gd name="connsiteX22" fmla="*/ 954789 w 5305112"/>
              <a:gd name="connsiteY22" fmla="*/ 5733094 h 5739252"/>
              <a:gd name="connsiteX23" fmla="*/ 672969 w 5305112"/>
              <a:gd name="connsiteY23" fmla="*/ 5727466 h 5739252"/>
              <a:gd name="connsiteX24" fmla="*/ 1017860 w 5305112"/>
              <a:gd name="connsiteY24" fmla="*/ 5389320 h 5739252"/>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43602 w 5305112"/>
              <a:gd name="connsiteY17" fmla="*/ 5579497 h 5736325"/>
              <a:gd name="connsiteX18" fmla="*/ 4893394 w 5305112"/>
              <a:gd name="connsiteY18" fmla="*/ 5734819 h 5736325"/>
              <a:gd name="connsiteX19" fmla="*/ 1030989 w 5305112"/>
              <a:gd name="connsiteY19" fmla="*/ 5733094 h 5736325"/>
              <a:gd name="connsiteX20" fmla="*/ 1040514 w 5305112"/>
              <a:gd name="connsiteY20" fmla="*/ 5656894 h 5736325"/>
              <a:gd name="connsiteX21" fmla="*/ 954789 w 5305112"/>
              <a:gd name="connsiteY21" fmla="*/ 5733094 h 5736325"/>
              <a:gd name="connsiteX22" fmla="*/ 672969 w 5305112"/>
              <a:gd name="connsiteY22" fmla="*/ 5727466 h 5736325"/>
              <a:gd name="connsiteX23" fmla="*/ 1017860 w 5305112"/>
              <a:gd name="connsiteY23"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93394 w 5305112"/>
              <a:gd name="connsiteY17" fmla="*/ 5734819 h 5736325"/>
              <a:gd name="connsiteX18" fmla="*/ 1030989 w 5305112"/>
              <a:gd name="connsiteY18" fmla="*/ 5733094 h 5736325"/>
              <a:gd name="connsiteX19" fmla="*/ 1040514 w 5305112"/>
              <a:gd name="connsiteY19" fmla="*/ 5656894 h 5736325"/>
              <a:gd name="connsiteX20" fmla="*/ 954789 w 5305112"/>
              <a:gd name="connsiteY20" fmla="*/ 5733094 h 5736325"/>
              <a:gd name="connsiteX21" fmla="*/ 672969 w 5305112"/>
              <a:gd name="connsiteY21" fmla="*/ 5727466 h 5736325"/>
              <a:gd name="connsiteX22" fmla="*/ 1017860 w 5305112"/>
              <a:gd name="connsiteY22"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1030989 w 5305112"/>
              <a:gd name="connsiteY17" fmla="*/ 5733094 h 5736325"/>
              <a:gd name="connsiteX18" fmla="*/ 1040514 w 5305112"/>
              <a:gd name="connsiteY18" fmla="*/ 5656894 h 5736325"/>
              <a:gd name="connsiteX19" fmla="*/ 954789 w 5305112"/>
              <a:gd name="connsiteY19" fmla="*/ 5733094 h 5736325"/>
              <a:gd name="connsiteX20" fmla="*/ 672969 w 5305112"/>
              <a:gd name="connsiteY20" fmla="*/ 5727466 h 5736325"/>
              <a:gd name="connsiteX21" fmla="*/ 1017860 w 5305112"/>
              <a:gd name="connsiteY21" fmla="*/ 5389320 h 5736325"/>
              <a:gd name="connsiteX0" fmla="*/ 1017860 w 5334205"/>
              <a:gd name="connsiteY0" fmla="*/ 5389320 h 5874296"/>
              <a:gd name="connsiteX1" fmla="*/ 850014 w 5334205"/>
              <a:gd name="connsiteY1" fmla="*/ 4404357 h 5874296"/>
              <a:gd name="connsiteX2" fmla="*/ 664276 w 5334205"/>
              <a:gd name="connsiteY2" fmla="*/ 3951919 h 5874296"/>
              <a:gd name="connsiteX3" fmla="*/ 654751 w 5334205"/>
              <a:gd name="connsiteY3" fmla="*/ 3589969 h 5874296"/>
              <a:gd name="connsiteX4" fmla="*/ 730952 w 5334205"/>
              <a:gd name="connsiteY4" fmla="*/ 2823207 h 5874296"/>
              <a:gd name="connsiteX5" fmla="*/ 909982 w 5334205"/>
              <a:gd name="connsiteY5" fmla="*/ 2023545 h 5874296"/>
              <a:gd name="connsiteX6" fmla="*/ 1503834 w 5334205"/>
              <a:gd name="connsiteY6" fmla="*/ 1513590 h 5874296"/>
              <a:gd name="connsiteX7" fmla="*/ 1996413 w 5334205"/>
              <a:gd name="connsiteY7" fmla="*/ 1453679 h 5874296"/>
              <a:gd name="connsiteX8" fmla="*/ 2622683 w 5334205"/>
              <a:gd name="connsiteY8" fmla="*/ 1179549 h 5874296"/>
              <a:gd name="connsiteX9" fmla="*/ 3789338 w 5334205"/>
              <a:gd name="connsiteY9" fmla="*/ 1846230 h 5874296"/>
              <a:gd name="connsiteX10" fmla="*/ 4863419 w 5334205"/>
              <a:gd name="connsiteY10" fmla="*/ 2401318 h 5874296"/>
              <a:gd name="connsiteX11" fmla="*/ 5305112 w 5334205"/>
              <a:gd name="connsiteY11" fmla="*/ 2188489 h 5874296"/>
              <a:gd name="connsiteX12" fmla="*/ 5293427 w 5334205"/>
              <a:gd name="connsiteY12" fmla="*/ 3174125 h 5874296"/>
              <a:gd name="connsiteX13" fmla="*/ 5154882 w 5334205"/>
              <a:gd name="connsiteY13" fmla="*/ 3326733 h 5874296"/>
              <a:gd name="connsiteX14" fmla="*/ 5300353 w 5334205"/>
              <a:gd name="connsiteY14" fmla="*/ 3340587 h 5874296"/>
              <a:gd name="connsiteX15" fmla="*/ 5299228 w 5334205"/>
              <a:gd name="connsiteY15" fmla="*/ 5731361 h 5874296"/>
              <a:gd name="connsiteX16" fmla="*/ 5050539 w 5334205"/>
              <a:gd name="connsiteY16" fmla="*/ 5566408 h 5874296"/>
              <a:gd name="connsiteX17" fmla="*/ 5034673 w 5334205"/>
              <a:gd name="connsiteY17" fmla="*/ 5734176 h 5874296"/>
              <a:gd name="connsiteX18" fmla="*/ 1030989 w 5334205"/>
              <a:gd name="connsiteY18" fmla="*/ 5733094 h 5874296"/>
              <a:gd name="connsiteX19" fmla="*/ 1040514 w 5334205"/>
              <a:gd name="connsiteY19" fmla="*/ 5656894 h 5874296"/>
              <a:gd name="connsiteX20" fmla="*/ 954789 w 5334205"/>
              <a:gd name="connsiteY20" fmla="*/ 5733094 h 5874296"/>
              <a:gd name="connsiteX21" fmla="*/ 672969 w 5334205"/>
              <a:gd name="connsiteY21" fmla="*/ 5727466 h 5874296"/>
              <a:gd name="connsiteX22" fmla="*/ 1017860 w 5334205"/>
              <a:gd name="connsiteY22" fmla="*/ 5389320 h 5874296"/>
              <a:gd name="connsiteX0" fmla="*/ 1017860 w 5305112"/>
              <a:gd name="connsiteY0" fmla="*/ 5389320 h 5874296"/>
              <a:gd name="connsiteX1" fmla="*/ 850014 w 5305112"/>
              <a:gd name="connsiteY1" fmla="*/ 4404357 h 5874296"/>
              <a:gd name="connsiteX2" fmla="*/ 664276 w 5305112"/>
              <a:gd name="connsiteY2" fmla="*/ 3951919 h 5874296"/>
              <a:gd name="connsiteX3" fmla="*/ 654751 w 5305112"/>
              <a:gd name="connsiteY3" fmla="*/ 3589969 h 5874296"/>
              <a:gd name="connsiteX4" fmla="*/ 730952 w 5305112"/>
              <a:gd name="connsiteY4" fmla="*/ 2823207 h 5874296"/>
              <a:gd name="connsiteX5" fmla="*/ 909982 w 5305112"/>
              <a:gd name="connsiteY5" fmla="*/ 2023545 h 5874296"/>
              <a:gd name="connsiteX6" fmla="*/ 1503834 w 5305112"/>
              <a:gd name="connsiteY6" fmla="*/ 1513590 h 5874296"/>
              <a:gd name="connsiteX7" fmla="*/ 1996413 w 5305112"/>
              <a:gd name="connsiteY7" fmla="*/ 1453679 h 5874296"/>
              <a:gd name="connsiteX8" fmla="*/ 2622683 w 5305112"/>
              <a:gd name="connsiteY8" fmla="*/ 1179549 h 5874296"/>
              <a:gd name="connsiteX9" fmla="*/ 3789338 w 5305112"/>
              <a:gd name="connsiteY9" fmla="*/ 1846230 h 5874296"/>
              <a:gd name="connsiteX10" fmla="*/ 4863419 w 5305112"/>
              <a:gd name="connsiteY10" fmla="*/ 2401318 h 5874296"/>
              <a:gd name="connsiteX11" fmla="*/ 5305112 w 5305112"/>
              <a:gd name="connsiteY11" fmla="*/ 2188489 h 5874296"/>
              <a:gd name="connsiteX12" fmla="*/ 5293427 w 5305112"/>
              <a:gd name="connsiteY12" fmla="*/ 3174125 h 5874296"/>
              <a:gd name="connsiteX13" fmla="*/ 5154882 w 5305112"/>
              <a:gd name="connsiteY13" fmla="*/ 3326733 h 5874296"/>
              <a:gd name="connsiteX14" fmla="*/ 5300353 w 5305112"/>
              <a:gd name="connsiteY14" fmla="*/ 3340587 h 5874296"/>
              <a:gd name="connsiteX15" fmla="*/ 5299228 w 5305112"/>
              <a:gd name="connsiteY15" fmla="*/ 5731361 h 5874296"/>
              <a:gd name="connsiteX16" fmla="*/ 5050539 w 5305112"/>
              <a:gd name="connsiteY16" fmla="*/ 5566408 h 5874296"/>
              <a:gd name="connsiteX17" fmla="*/ 5034673 w 5305112"/>
              <a:gd name="connsiteY17" fmla="*/ 5734176 h 5874296"/>
              <a:gd name="connsiteX18" fmla="*/ 1030989 w 5305112"/>
              <a:gd name="connsiteY18" fmla="*/ 5733094 h 5874296"/>
              <a:gd name="connsiteX19" fmla="*/ 1040514 w 5305112"/>
              <a:gd name="connsiteY19" fmla="*/ 5656894 h 5874296"/>
              <a:gd name="connsiteX20" fmla="*/ 954789 w 5305112"/>
              <a:gd name="connsiteY20" fmla="*/ 5733094 h 5874296"/>
              <a:gd name="connsiteX21" fmla="*/ 672969 w 5305112"/>
              <a:gd name="connsiteY21" fmla="*/ 5727466 h 5874296"/>
              <a:gd name="connsiteX22" fmla="*/ 1017860 w 5305112"/>
              <a:gd name="connsiteY22" fmla="*/ 5389320 h 5874296"/>
              <a:gd name="connsiteX0" fmla="*/ 1017860 w 5305112"/>
              <a:gd name="connsiteY0" fmla="*/ 5389320 h 5919911"/>
              <a:gd name="connsiteX1" fmla="*/ 850014 w 5305112"/>
              <a:gd name="connsiteY1" fmla="*/ 4404357 h 5919911"/>
              <a:gd name="connsiteX2" fmla="*/ 664276 w 5305112"/>
              <a:gd name="connsiteY2" fmla="*/ 3951919 h 5919911"/>
              <a:gd name="connsiteX3" fmla="*/ 654751 w 5305112"/>
              <a:gd name="connsiteY3" fmla="*/ 3589969 h 5919911"/>
              <a:gd name="connsiteX4" fmla="*/ 730952 w 5305112"/>
              <a:gd name="connsiteY4" fmla="*/ 2823207 h 5919911"/>
              <a:gd name="connsiteX5" fmla="*/ 909982 w 5305112"/>
              <a:gd name="connsiteY5" fmla="*/ 2023545 h 5919911"/>
              <a:gd name="connsiteX6" fmla="*/ 1503834 w 5305112"/>
              <a:gd name="connsiteY6" fmla="*/ 1513590 h 5919911"/>
              <a:gd name="connsiteX7" fmla="*/ 1996413 w 5305112"/>
              <a:gd name="connsiteY7" fmla="*/ 1453679 h 5919911"/>
              <a:gd name="connsiteX8" fmla="*/ 2622683 w 5305112"/>
              <a:gd name="connsiteY8" fmla="*/ 1179549 h 5919911"/>
              <a:gd name="connsiteX9" fmla="*/ 3789338 w 5305112"/>
              <a:gd name="connsiteY9" fmla="*/ 1846230 h 5919911"/>
              <a:gd name="connsiteX10" fmla="*/ 4863419 w 5305112"/>
              <a:gd name="connsiteY10" fmla="*/ 2401318 h 5919911"/>
              <a:gd name="connsiteX11" fmla="*/ 5305112 w 5305112"/>
              <a:gd name="connsiteY11" fmla="*/ 2188489 h 5919911"/>
              <a:gd name="connsiteX12" fmla="*/ 5293427 w 5305112"/>
              <a:gd name="connsiteY12" fmla="*/ 3174125 h 5919911"/>
              <a:gd name="connsiteX13" fmla="*/ 5154882 w 5305112"/>
              <a:gd name="connsiteY13" fmla="*/ 3326733 h 5919911"/>
              <a:gd name="connsiteX14" fmla="*/ 5300353 w 5305112"/>
              <a:gd name="connsiteY14" fmla="*/ 3340587 h 5919911"/>
              <a:gd name="connsiteX15" fmla="*/ 5299228 w 5305112"/>
              <a:gd name="connsiteY15" fmla="*/ 5731361 h 5919911"/>
              <a:gd name="connsiteX16" fmla="*/ 5221989 w 5305112"/>
              <a:gd name="connsiteY16" fmla="*/ 5733094 h 5919911"/>
              <a:gd name="connsiteX17" fmla="*/ 5050539 w 5305112"/>
              <a:gd name="connsiteY17" fmla="*/ 5566408 h 5919911"/>
              <a:gd name="connsiteX18" fmla="*/ 5034673 w 5305112"/>
              <a:gd name="connsiteY18" fmla="*/ 5734176 h 5919911"/>
              <a:gd name="connsiteX19" fmla="*/ 1030989 w 5305112"/>
              <a:gd name="connsiteY19" fmla="*/ 5733094 h 5919911"/>
              <a:gd name="connsiteX20" fmla="*/ 1040514 w 5305112"/>
              <a:gd name="connsiteY20" fmla="*/ 5656894 h 5919911"/>
              <a:gd name="connsiteX21" fmla="*/ 954789 w 5305112"/>
              <a:gd name="connsiteY21" fmla="*/ 5733094 h 5919911"/>
              <a:gd name="connsiteX22" fmla="*/ 672969 w 5305112"/>
              <a:gd name="connsiteY22" fmla="*/ 5727466 h 5919911"/>
              <a:gd name="connsiteX23" fmla="*/ 1017860 w 5305112"/>
              <a:gd name="connsiteY23" fmla="*/ 5389320 h 5919911"/>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1989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6751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112451 w 5305112"/>
              <a:gd name="connsiteY16" fmla="*/ 5690231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8045"/>
              <a:gd name="connsiteX1" fmla="*/ 850014 w 5305112"/>
              <a:gd name="connsiteY1" fmla="*/ 4404357 h 5738045"/>
              <a:gd name="connsiteX2" fmla="*/ 664276 w 5305112"/>
              <a:gd name="connsiteY2" fmla="*/ 3951919 h 5738045"/>
              <a:gd name="connsiteX3" fmla="*/ 654751 w 5305112"/>
              <a:gd name="connsiteY3" fmla="*/ 3589969 h 5738045"/>
              <a:gd name="connsiteX4" fmla="*/ 730952 w 5305112"/>
              <a:gd name="connsiteY4" fmla="*/ 2823207 h 5738045"/>
              <a:gd name="connsiteX5" fmla="*/ 909982 w 5305112"/>
              <a:gd name="connsiteY5" fmla="*/ 2023545 h 5738045"/>
              <a:gd name="connsiteX6" fmla="*/ 1503834 w 5305112"/>
              <a:gd name="connsiteY6" fmla="*/ 1513590 h 5738045"/>
              <a:gd name="connsiteX7" fmla="*/ 1996413 w 5305112"/>
              <a:gd name="connsiteY7" fmla="*/ 1453679 h 5738045"/>
              <a:gd name="connsiteX8" fmla="*/ 2622683 w 5305112"/>
              <a:gd name="connsiteY8" fmla="*/ 1179549 h 5738045"/>
              <a:gd name="connsiteX9" fmla="*/ 3789338 w 5305112"/>
              <a:gd name="connsiteY9" fmla="*/ 1846230 h 5738045"/>
              <a:gd name="connsiteX10" fmla="*/ 4863419 w 5305112"/>
              <a:gd name="connsiteY10" fmla="*/ 2401318 h 5738045"/>
              <a:gd name="connsiteX11" fmla="*/ 5305112 w 5305112"/>
              <a:gd name="connsiteY11" fmla="*/ 2188489 h 5738045"/>
              <a:gd name="connsiteX12" fmla="*/ 5293427 w 5305112"/>
              <a:gd name="connsiteY12" fmla="*/ 3174125 h 5738045"/>
              <a:gd name="connsiteX13" fmla="*/ 5154882 w 5305112"/>
              <a:gd name="connsiteY13" fmla="*/ 3326733 h 5738045"/>
              <a:gd name="connsiteX14" fmla="*/ 5300353 w 5305112"/>
              <a:gd name="connsiteY14" fmla="*/ 3340587 h 5738045"/>
              <a:gd name="connsiteX15" fmla="*/ 5299228 w 5305112"/>
              <a:gd name="connsiteY15" fmla="*/ 5731361 h 5738045"/>
              <a:gd name="connsiteX16" fmla="*/ 5217226 w 5305112"/>
              <a:gd name="connsiteY16" fmla="*/ 5723568 h 5738045"/>
              <a:gd name="connsiteX17" fmla="*/ 5050539 w 5305112"/>
              <a:gd name="connsiteY17" fmla="*/ 5566408 h 5738045"/>
              <a:gd name="connsiteX18" fmla="*/ 5034673 w 5305112"/>
              <a:gd name="connsiteY18" fmla="*/ 5734176 h 5738045"/>
              <a:gd name="connsiteX19" fmla="*/ 1030989 w 5305112"/>
              <a:gd name="connsiteY19" fmla="*/ 5733094 h 5738045"/>
              <a:gd name="connsiteX20" fmla="*/ 1040514 w 5305112"/>
              <a:gd name="connsiteY20" fmla="*/ 5656894 h 5738045"/>
              <a:gd name="connsiteX21" fmla="*/ 954789 w 5305112"/>
              <a:gd name="connsiteY21" fmla="*/ 5733094 h 5738045"/>
              <a:gd name="connsiteX22" fmla="*/ 672969 w 5305112"/>
              <a:gd name="connsiteY22" fmla="*/ 5727466 h 5738045"/>
              <a:gd name="connsiteX23" fmla="*/ 1017860 w 5305112"/>
              <a:gd name="connsiteY23" fmla="*/ 5389320 h 5738045"/>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21039"/>
              <a:gd name="connsiteY0" fmla="*/ 5389320 h 5745026"/>
              <a:gd name="connsiteX1" fmla="*/ 850014 w 5321039"/>
              <a:gd name="connsiteY1" fmla="*/ 4404357 h 5745026"/>
              <a:gd name="connsiteX2" fmla="*/ 664276 w 5321039"/>
              <a:gd name="connsiteY2" fmla="*/ 3951919 h 5745026"/>
              <a:gd name="connsiteX3" fmla="*/ 654751 w 5321039"/>
              <a:gd name="connsiteY3" fmla="*/ 3589969 h 5745026"/>
              <a:gd name="connsiteX4" fmla="*/ 730952 w 5321039"/>
              <a:gd name="connsiteY4" fmla="*/ 2823207 h 5745026"/>
              <a:gd name="connsiteX5" fmla="*/ 909982 w 5321039"/>
              <a:gd name="connsiteY5" fmla="*/ 2023545 h 5745026"/>
              <a:gd name="connsiteX6" fmla="*/ 1503834 w 5321039"/>
              <a:gd name="connsiteY6" fmla="*/ 1513590 h 5745026"/>
              <a:gd name="connsiteX7" fmla="*/ 1996413 w 5321039"/>
              <a:gd name="connsiteY7" fmla="*/ 1453679 h 5745026"/>
              <a:gd name="connsiteX8" fmla="*/ 2622683 w 5321039"/>
              <a:gd name="connsiteY8" fmla="*/ 1179549 h 5745026"/>
              <a:gd name="connsiteX9" fmla="*/ 3789338 w 5321039"/>
              <a:gd name="connsiteY9" fmla="*/ 1846230 h 5745026"/>
              <a:gd name="connsiteX10" fmla="*/ 4863419 w 5321039"/>
              <a:gd name="connsiteY10" fmla="*/ 2401318 h 5745026"/>
              <a:gd name="connsiteX11" fmla="*/ 5305112 w 5321039"/>
              <a:gd name="connsiteY11" fmla="*/ 2188489 h 5745026"/>
              <a:gd name="connsiteX12" fmla="*/ 5293427 w 5321039"/>
              <a:gd name="connsiteY12" fmla="*/ 3174125 h 5745026"/>
              <a:gd name="connsiteX13" fmla="*/ 5154882 w 5321039"/>
              <a:gd name="connsiteY13" fmla="*/ 3326733 h 5745026"/>
              <a:gd name="connsiteX14" fmla="*/ 5300353 w 5321039"/>
              <a:gd name="connsiteY14" fmla="*/ 3340587 h 5745026"/>
              <a:gd name="connsiteX15" fmla="*/ 5298189 w 5321039"/>
              <a:gd name="connsiteY15" fmla="*/ 5542594 h 5745026"/>
              <a:gd name="connsiteX16" fmla="*/ 5298189 w 5321039"/>
              <a:gd name="connsiteY16" fmla="*/ 5633082 h 5745026"/>
              <a:gd name="connsiteX17" fmla="*/ 5002914 w 5321039"/>
              <a:gd name="connsiteY17" fmla="*/ 5399719 h 5745026"/>
              <a:gd name="connsiteX18" fmla="*/ 5299228 w 5321039"/>
              <a:gd name="connsiteY18" fmla="*/ 5731361 h 5745026"/>
              <a:gd name="connsiteX19" fmla="*/ 5217226 w 5321039"/>
              <a:gd name="connsiteY19" fmla="*/ 5723568 h 5745026"/>
              <a:gd name="connsiteX20" fmla="*/ 5050539 w 5321039"/>
              <a:gd name="connsiteY20" fmla="*/ 5566408 h 5745026"/>
              <a:gd name="connsiteX21" fmla="*/ 5172785 w 5321039"/>
              <a:gd name="connsiteY21" fmla="*/ 5729413 h 5745026"/>
              <a:gd name="connsiteX22" fmla="*/ 1030989 w 5321039"/>
              <a:gd name="connsiteY22" fmla="*/ 5733094 h 5745026"/>
              <a:gd name="connsiteX23" fmla="*/ 1040514 w 5321039"/>
              <a:gd name="connsiteY23" fmla="*/ 5656894 h 5745026"/>
              <a:gd name="connsiteX24" fmla="*/ 954789 w 5321039"/>
              <a:gd name="connsiteY24" fmla="*/ 5733094 h 5745026"/>
              <a:gd name="connsiteX25" fmla="*/ 672969 w 5321039"/>
              <a:gd name="connsiteY25" fmla="*/ 5727466 h 5745026"/>
              <a:gd name="connsiteX26" fmla="*/ 1017860 w 5321039"/>
              <a:gd name="connsiteY26" fmla="*/ 5389320 h 5745026"/>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0353 w 5324538"/>
              <a:gd name="connsiteY13" fmla="*/ 3340587 h 5733094"/>
              <a:gd name="connsiteX14" fmla="*/ 5302950 w 5324538"/>
              <a:gd name="connsiteY14" fmla="*/ 5390194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2950 w 5324538"/>
              <a:gd name="connsiteY13" fmla="*/ 5390194 h 5733094"/>
              <a:gd name="connsiteX14" fmla="*/ 5055300 w 5324538"/>
              <a:gd name="connsiteY14" fmla="*/ 5313994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48125"/>
              <a:gd name="connsiteY0" fmla="*/ 5389320 h 5733094"/>
              <a:gd name="connsiteX1" fmla="*/ 850014 w 5348125"/>
              <a:gd name="connsiteY1" fmla="*/ 4404357 h 5733094"/>
              <a:gd name="connsiteX2" fmla="*/ 664276 w 5348125"/>
              <a:gd name="connsiteY2" fmla="*/ 3951919 h 5733094"/>
              <a:gd name="connsiteX3" fmla="*/ 654751 w 5348125"/>
              <a:gd name="connsiteY3" fmla="*/ 3589969 h 5733094"/>
              <a:gd name="connsiteX4" fmla="*/ 730952 w 5348125"/>
              <a:gd name="connsiteY4" fmla="*/ 2823207 h 5733094"/>
              <a:gd name="connsiteX5" fmla="*/ 909982 w 5348125"/>
              <a:gd name="connsiteY5" fmla="*/ 2023545 h 5733094"/>
              <a:gd name="connsiteX6" fmla="*/ 1503834 w 5348125"/>
              <a:gd name="connsiteY6" fmla="*/ 1513590 h 5733094"/>
              <a:gd name="connsiteX7" fmla="*/ 1996413 w 5348125"/>
              <a:gd name="connsiteY7" fmla="*/ 1453679 h 5733094"/>
              <a:gd name="connsiteX8" fmla="*/ 2622683 w 5348125"/>
              <a:gd name="connsiteY8" fmla="*/ 1179549 h 5733094"/>
              <a:gd name="connsiteX9" fmla="*/ 3789338 w 5348125"/>
              <a:gd name="connsiteY9" fmla="*/ 1846230 h 5733094"/>
              <a:gd name="connsiteX10" fmla="*/ 4863419 w 5348125"/>
              <a:gd name="connsiteY10" fmla="*/ 2401318 h 5733094"/>
              <a:gd name="connsiteX11" fmla="*/ 5305112 w 5348125"/>
              <a:gd name="connsiteY11" fmla="*/ 2188489 h 5733094"/>
              <a:gd name="connsiteX12" fmla="*/ 5302950 w 5348125"/>
              <a:gd name="connsiteY12" fmla="*/ 5390194 h 5733094"/>
              <a:gd name="connsiteX13" fmla="*/ 5055300 w 5348125"/>
              <a:gd name="connsiteY13" fmla="*/ 5313994 h 5733094"/>
              <a:gd name="connsiteX14" fmla="*/ 5298189 w 5348125"/>
              <a:gd name="connsiteY14" fmla="*/ 5542594 h 5733094"/>
              <a:gd name="connsiteX15" fmla="*/ 5298189 w 5348125"/>
              <a:gd name="connsiteY15" fmla="*/ 5633082 h 5733094"/>
              <a:gd name="connsiteX16" fmla="*/ 5002914 w 5348125"/>
              <a:gd name="connsiteY16" fmla="*/ 5399719 h 5733094"/>
              <a:gd name="connsiteX17" fmla="*/ 5299228 w 5348125"/>
              <a:gd name="connsiteY17" fmla="*/ 5731361 h 5733094"/>
              <a:gd name="connsiteX18" fmla="*/ 5217226 w 5348125"/>
              <a:gd name="connsiteY18" fmla="*/ 5723568 h 5733094"/>
              <a:gd name="connsiteX19" fmla="*/ 5050539 w 5348125"/>
              <a:gd name="connsiteY19" fmla="*/ 5566408 h 5733094"/>
              <a:gd name="connsiteX20" fmla="*/ 5172785 w 5348125"/>
              <a:gd name="connsiteY20" fmla="*/ 5729413 h 5733094"/>
              <a:gd name="connsiteX21" fmla="*/ 1030989 w 5348125"/>
              <a:gd name="connsiteY21" fmla="*/ 5733094 h 5733094"/>
              <a:gd name="connsiteX22" fmla="*/ 1040514 w 5348125"/>
              <a:gd name="connsiteY22" fmla="*/ 5656894 h 5733094"/>
              <a:gd name="connsiteX23" fmla="*/ 954789 w 5348125"/>
              <a:gd name="connsiteY23" fmla="*/ 5733094 h 5733094"/>
              <a:gd name="connsiteX24" fmla="*/ 672969 w 5348125"/>
              <a:gd name="connsiteY24" fmla="*/ 5727466 h 5733094"/>
              <a:gd name="connsiteX25" fmla="*/ 1017860 w 5348125"/>
              <a:gd name="connsiteY25"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302950 w 5324538"/>
              <a:gd name="connsiteY12" fmla="*/ 5390194 h 5733094"/>
              <a:gd name="connsiteX13" fmla="*/ 5055300 w 5324538"/>
              <a:gd name="connsiteY13" fmla="*/ 5313994 h 5733094"/>
              <a:gd name="connsiteX14" fmla="*/ 5298189 w 5324538"/>
              <a:gd name="connsiteY14" fmla="*/ 5542594 h 5733094"/>
              <a:gd name="connsiteX15" fmla="*/ 5298189 w 5324538"/>
              <a:gd name="connsiteY15" fmla="*/ 5633082 h 5733094"/>
              <a:gd name="connsiteX16" fmla="*/ 5002914 w 5324538"/>
              <a:gd name="connsiteY16" fmla="*/ 5399719 h 5733094"/>
              <a:gd name="connsiteX17" fmla="*/ 5299228 w 5324538"/>
              <a:gd name="connsiteY17" fmla="*/ 5731361 h 5733094"/>
              <a:gd name="connsiteX18" fmla="*/ 5217226 w 5324538"/>
              <a:gd name="connsiteY18" fmla="*/ 5723568 h 5733094"/>
              <a:gd name="connsiteX19" fmla="*/ 5050539 w 5324538"/>
              <a:gd name="connsiteY19" fmla="*/ 5566408 h 5733094"/>
              <a:gd name="connsiteX20" fmla="*/ 5172785 w 5324538"/>
              <a:gd name="connsiteY20" fmla="*/ 5729413 h 5733094"/>
              <a:gd name="connsiteX21" fmla="*/ 1030989 w 5324538"/>
              <a:gd name="connsiteY21" fmla="*/ 5733094 h 5733094"/>
              <a:gd name="connsiteX22" fmla="*/ 1040514 w 5324538"/>
              <a:gd name="connsiteY22" fmla="*/ 5656894 h 5733094"/>
              <a:gd name="connsiteX23" fmla="*/ 954789 w 5324538"/>
              <a:gd name="connsiteY23" fmla="*/ 5733094 h 5733094"/>
              <a:gd name="connsiteX24" fmla="*/ 672969 w 5324538"/>
              <a:gd name="connsiteY24" fmla="*/ 5727466 h 5733094"/>
              <a:gd name="connsiteX25" fmla="*/ 1017860 w 5324538"/>
              <a:gd name="connsiteY25" fmla="*/ 5389320 h 5733094"/>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863419 w 5324538"/>
              <a:gd name="connsiteY10" fmla="*/ 2715706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49144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0350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06511"/>
              <a:gd name="connsiteY0" fmla="*/ 5703708 h 6047482"/>
              <a:gd name="connsiteX1" fmla="*/ 850014 w 5306511"/>
              <a:gd name="connsiteY1" fmla="*/ 4718745 h 6047482"/>
              <a:gd name="connsiteX2" fmla="*/ 664276 w 5306511"/>
              <a:gd name="connsiteY2" fmla="*/ 4266307 h 6047482"/>
              <a:gd name="connsiteX3" fmla="*/ 654751 w 5306511"/>
              <a:gd name="connsiteY3" fmla="*/ 3904357 h 6047482"/>
              <a:gd name="connsiteX4" fmla="*/ 730952 w 5306511"/>
              <a:gd name="connsiteY4" fmla="*/ 3137595 h 6047482"/>
              <a:gd name="connsiteX5" fmla="*/ 909982 w 5306511"/>
              <a:gd name="connsiteY5" fmla="*/ 2337933 h 6047482"/>
              <a:gd name="connsiteX6" fmla="*/ 1503834 w 5306511"/>
              <a:gd name="connsiteY6" fmla="*/ 1827978 h 6047482"/>
              <a:gd name="connsiteX7" fmla="*/ 1996413 w 5306511"/>
              <a:gd name="connsiteY7" fmla="*/ 1768067 h 6047482"/>
              <a:gd name="connsiteX8" fmla="*/ 2622683 w 5306511"/>
              <a:gd name="connsiteY8" fmla="*/ 1493937 h 6047482"/>
              <a:gd name="connsiteX9" fmla="*/ 3741713 w 5306511"/>
              <a:gd name="connsiteY9" fmla="*/ 1446243 h 6047482"/>
              <a:gd name="connsiteX10" fmla="*/ 4953907 w 5306511"/>
              <a:gd name="connsiteY10" fmla="*/ 1563181 h 6047482"/>
              <a:gd name="connsiteX11" fmla="*/ 5300350 w 5306511"/>
              <a:gd name="connsiteY11" fmla="*/ 1336065 h 6047482"/>
              <a:gd name="connsiteX12" fmla="*/ 5302950 w 5306511"/>
              <a:gd name="connsiteY12" fmla="*/ 5704582 h 6047482"/>
              <a:gd name="connsiteX13" fmla="*/ 5055300 w 5306511"/>
              <a:gd name="connsiteY13" fmla="*/ 5628382 h 6047482"/>
              <a:gd name="connsiteX14" fmla="*/ 5298189 w 5306511"/>
              <a:gd name="connsiteY14" fmla="*/ 5856982 h 6047482"/>
              <a:gd name="connsiteX15" fmla="*/ 5298189 w 5306511"/>
              <a:gd name="connsiteY15" fmla="*/ 5947470 h 6047482"/>
              <a:gd name="connsiteX16" fmla="*/ 5002914 w 5306511"/>
              <a:gd name="connsiteY16" fmla="*/ 5714107 h 6047482"/>
              <a:gd name="connsiteX17" fmla="*/ 5299228 w 5306511"/>
              <a:gd name="connsiteY17" fmla="*/ 6045749 h 6047482"/>
              <a:gd name="connsiteX18" fmla="*/ 5217226 w 5306511"/>
              <a:gd name="connsiteY18" fmla="*/ 6037956 h 6047482"/>
              <a:gd name="connsiteX19" fmla="*/ 5050539 w 5306511"/>
              <a:gd name="connsiteY19" fmla="*/ 5880796 h 6047482"/>
              <a:gd name="connsiteX20" fmla="*/ 5172785 w 5306511"/>
              <a:gd name="connsiteY20" fmla="*/ 6043801 h 6047482"/>
              <a:gd name="connsiteX21" fmla="*/ 1030989 w 5306511"/>
              <a:gd name="connsiteY21" fmla="*/ 6047482 h 6047482"/>
              <a:gd name="connsiteX22" fmla="*/ 1040514 w 5306511"/>
              <a:gd name="connsiteY22" fmla="*/ 5971282 h 6047482"/>
              <a:gd name="connsiteX23" fmla="*/ 954789 w 5306511"/>
              <a:gd name="connsiteY23" fmla="*/ 6047482 h 6047482"/>
              <a:gd name="connsiteX24" fmla="*/ 672969 w 5306511"/>
              <a:gd name="connsiteY24" fmla="*/ 6041854 h 6047482"/>
              <a:gd name="connsiteX25" fmla="*/ 1017860 w 5306511"/>
              <a:gd name="connsiteY25" fmla="*/ 5703708 h 6047482"/>
              <a:gd name="connsiteX0" fmla="*/ 1017860 w 5303401"/>
              <a:gd name="connsiteY0" fmla="*/ 5703708 h 6047482"/>
              <a:gd name="connsiteX1" fmla="*/ 850014 w 5303401"/>
              <a:gd name="connsiteY1" fmla="*/ 4718745 h 6047482"/>
              <a:gd name="connsiteX2" fmla="*/ 664276 w 5303401"/>
              <a:gd name="connsiteY2" fmla="*/ 4266307 h 6047482"/>
              <a:gd name="connsiteX3" fmla="*/ 654751 w 5303401"/>
              <a:gd name="connsiteY3" fmla="*/ 3904357 h 6047482"/>
              <a:gd name="connsiteX4" fmla="*/ 730952 w 5303401"/>
              <a:gd name="connsiteY4" fmla="*/ 3137595 h 6047482"/>
              <a:gd name="connsiteX5" fmla="*/ 909982 w 5303401"/>
              <a:gd name="connsiteY5" fmla="*/ 2337933 h 6047482"/>
              <a:gd name="connsiteX6" fmla="*/ 1503834 w 5303401"/>
              <a:gd name="connsiteY6" fmla="*/ 1827978 h 6047482"/>
              <a:gd name="connsiteX7" fmla="*/ 1996413 w 5303401"/>
              <a:gd name="connsiteY7" fmla="*/ 1768067 h 6047482"/>
              <a:gd name="connsiteX8" fmla="*/ 2622683 w 5303401"/>
              <a:gd name="connsiteY8" fmla="*/ 1493937 h 6047482"/>
              <a:gd name="connsiteX9" fmla="*/ 3741713 w 5303401"/>
              <a:gd name="connsiteY9" fmla="*/ 1446243 h 6047482"/>
              <a:gd name="connsiteX10" fmla="*/ 4953907 w 5303401"/>
              <a:gd name="connsiteY10" fmla="*/ 1563181 h 6047482"/>
              <a:gd name="connsiteX11" fmla="*/ 5300350 w 5303401"/>
              <a:gd name="connsiteY11" fmla="*/ 1336065 h 6047482"/>
              <a:gd name="connsiteX12" fmla="*/ 5302950 w 5303401"/>
              <a:gd name="connsiteY12" fmla="*/ 5704582 h 6047482"/>
              <a:gd name="connsiteX13" fmla="*/ 5055300 w 5303401"/>
              <a:gd name="connsiteY13" fmla="*/ 5628382 h 6047482"/>
              <a:gd name="connsiteX14" fmla="*/ 5298189 w 5303401"/>
              <a:gd name="connsiteY14" fmla="*/ 5856982 h 6047482"/>
              <a:gd name="connsiteX15" fmla="*/ 5298189 w 5303401"/>
              <a:gd name="connsiteY15" fmla="*/ 5947470 h 6047482"/>
              <a:gd name="connsiteX16" fmla="*/ 5002914 w 5303401"/>
              <a:gd name="connsiteY16" fmla="*/ 5714107 h 6047482"/>
              <a:gd name="connsiteX17" fmla="*/ 5299228 w 5303401"/>
              <a:gd name="connsiteY17" fmla="*/ 6045749 h 6047482"/>
              <a:gd name="connsiteX18" fmla="*/ 5217226 w 5303401"/>
              <a:gd name="connsiteY18" fmla="*/ 6037956 h 6047482"/>
              <a:gd name="connsiteX19" fmla="*/ 5050539 w 5303401"/>
              <a:gd name="connsiteY19" fmla="*/ 5880796 h 6047482"/>
              <a:gd name="connsiteX20" fmla="*/ 5172785 w 5303401"/>
              <a:gd name="connsiteY20" fmla="*/ 6043801 h 6047482"/>
              <a:gd name="connsiteX21" fmla="*/ 1030989 w 5303401"/>
              <a:gd name="connsiteY21" fmla="*/ 6047482 h 6047482"/>
              <a:gd name="connsiteX22" fmla="*/ 1040514 w 5303401"/>
              <a:gd name="connsiteY22" fmla="*/ 5971282 h 6047482"/>
              <a:gd name="connsiteX23" fmla="*/ 954789 w 5303401"/>
              <a:gd name="connsiteY23" fmla="*/ 6047482 h 6047482"/>
              <a:gd name="connsiteX24" fmla="*/ 672969 w 5303401"/>
              <a:gd name="connsiteY24" fmla="*/ 6041854 h 6047482"/>
              <a:gd name="connsiteX25" fmla="*/ 1017860 w 5303401"/>
              <a:gd name="connsiteY25" fmla="*/ 5703708 h 6047482"/>
              <a:gd name="connsiteX0" fmla="*/ 1017860 w 5307895"/>
              <a:gd name="connsiteY0" fmla="*/ 5703708 h 6047482"/>
              <a:gd name="connsiteX1" fmla="*/ 850014 w 5307895"/>
              <a:gd name="connsiteY1" fmla="*/ 4718745 h 6047482"/>
              <a:gd name="connsiteX2" fmla="*/ 664276 w 5307895"/>
              <a:gd name="connsiteY2" fmla="*/ 4266307 h 6047482"/>
              <a:gd name="connsiteX3" fmla="*/ 654751 w 5307895"/>
              <a:gd name="connsiteY3" fmla="*/ 3904357 h 6047482"/>
              <a:gd name="connsiteX4" fmla="*/ 730952 w 5307895"/>
              <a:gd name="connsiteY4" fmla="*/ 3137595 h 6047482"/>
              <a:gd name="connsiteX5" fmla="*/ 909982 w 5307895"/>
              <a:gd name="connsiteY5" fmla="*/ 2337933 h 6047482"/>
              <a:gd name="connsiteX6" fmla="*/ 1503834 w 5307895"/>
              <a:gd name="connsiteY6" fmla="*/ 1827978 h 6047482"/>
              <a:gd name="connsiteX7" fmla="*/ 1996413 w 5307895"/>
              <a:gd name="connsiteY7" fmla="*/ 1768067 h 6047482"/>
              <a:gd name="connsiteX8" fmla="*/ 2622683 w 5307895"/>
              <a:gd name="connsiteY8" fmla="*/ 1493937 h 6047482"/>
              <a:gd name="connsiteX9" fmla="*/ 3741713 w 5307895"/>
              <a:gd name="connsiteY9" fmla="*/ 1446243 h 6047482"/>
              <a:gd name="connsiteX10" fmla="*/ 4953907 w 5307895"/>
              <a:gd name="connsiteY10" fmla="*/ 1563181 h 6047482"/>
              <a:gd name="connsiteX11" fmla="*/ 5300350 w 5307895"/>
              <a:gd name="connsiteY11" fmla="*/ 1336065 h 6047482"/>
              <a:gd name="connsiteX12" fmla="*/ 5302950 w 5307895"/>
              <a:gd name="connsiteY12" fmla="*/ 5704582 h 6047482"/>
              <a:gd name="connsiteX13" fmla="*/ 5055300 w 5307895"/>
              <a:gd name="connsiteY13" fmla="*/ 5628382 h 6047482"/>
              <a:gd name="connsiteX14" fmla="*/ 5298189 w 5307895"/>
              <a:gd name="connsiteY14" fmla="*/ 5856982 h 6047482"/>
              <a:gd name="connsiteX15" fmla="*/ 5298189 w 5307895"/>
              <a:gd name="connsiteY15" fmla="*/ 5947470 h 6047482"/>
              <a:gd name="connsiteX16" fmla="*/ 5002914 w 5307895"/>
              <a:gd name="connsiteY16" fmla="*/ 5714107 h 6047482"/>
              <a:gd name="connsiteX17" fmla="*/ 5307179 w 5307895"/>
              <a:gd name="connsiteY17" fmla="*/ 6041774 h 6047482"/>
              <a:gd name="connsiteX18" fmla="*/ 5217226 w 5307895"/>
              <a:gd name="connsiteY18" fmla="*/ 6037956 h 6047482"/>
              <a:gd name="connsiteX19" fmla="*/ 5050539 w 5307895"/>
              <a:gd name="connsiteY19" fmla="*/ 5880796 h 6047482"/>
              <a:gd name="connsiteX20" fmla="*/ 5172785 w 5307895"/>
              <a:gd name="connsiteY20" fmla="*/ 6043801 h 6047482"/>
              <a:gd name="connsiteX21" fmla="*/ 1030989 w 5307895"/>
              <a:gd name="connsiteY21" fmla="*/ 6047482 h 6047482"/>
              <a:gd name="connsiteX22" fmla="*/ 1040514 w 5307895"/>
              <a:gd name="connsiteY22" fmla="*/ 5971282 h 6047482"/>
              <a:gd name="connsiteX23" fmla="*/ 954789 w 5307895"/>
              <a:gd name="connsiteY23" fmla="*/ 6047482 h 6047482"/>
              <a:gd name="connsiteX24" fmla="*/ 672969 w 5307895"/>
              <a:gd name="connsiteY24" fmla="*/ 6041854 h 6047482"/>
              <a:gd name="connsiteX25" fmla="*/ 1017860 w 5307895"/>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17226 w 5307179"/>
              <a:gd name="connsiteY18" fmla="*/ 6037956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41618 w 5330937"/>
              <a:gd name="connsiteY0" fmla="*/ 5703708 h 6047482"/>
              <a:gd name="connsiteX1" fmla="*/ 873772 w 5330937"/>
              <a:gd name="connsiteY1" fmla="*/ 4718745 h 6047482"/>
              <a:gd name="connsiteX2" fmla="*/ 688034 w 5330937"/>
              <a:gd name="connsiteY2" fmla="*/ 4266307 h 6047482"/>
              <a:gd name="connsiteX3" fmla="*/ 678509 w 5330937"/>
              <a:gd name="connsiteY3" fmla="*/ 3904357 h 6047482"/>
              <a:gd name="connsiteX4" fmla="*/ 754710 w 5330937"/>
              <a:gd name="connsiteY4" fmla="*/ 3137595 h 6047482"/>
              <a:gd name="connsiteX5" fmla="*/ 933740 w 5330937"/>
              <a:gd name="connsiteY5" fmla="*/ 2337933 h 6047482"/>
              <a:gd name="connsiteX6" fmla="*/ 1527592 w 5330937"/>
              <a:gd name="connsiteY6" fmla="*/ 1827978 h 6047482"/>
              <a:gd name="connsiteX7" fmla="*/ 2020171 w 5330937"/>
              <a:gd name="connsiteY7" fmla="*/ 1768067 h 6047482"/>
              <a:gd name="connsiteX8" fmla="*/ 2646441 w 5330937"/>
              <a:gd name="connsiteY8" fmla="*/ 1493937 h 6047482"/>
              <a:gd name="connsiteX9" fmla="*/ 3765471 w 5330937"/>
              <a:gd name="connsiteY9" fmla="*/ 1446243 h 6047482"/>
              <a:gd name="connsiteX10" fmla="*/ 4977665 w 5330937"/>
              <a:gd name="connsiteY10" fmla="*/ 1563181 h 6047482"/>
              <a:gd name="connsiteX11" fmla="*/ 5324108 w 5330937"/>
              <a:gd name="connsiteY11" fmla="*/ 1336065 h 6047482"/>
              <a:gd name="connsiteX12" fmla="*/ 5326708 w 5330937"/>
              <a:gd name="connsiteY12" fmla="*/ 5704582 h 6047482"/>
              <a:gd name="connsiteX13" fmla="*/ 5079058 w 5330937"/>
              <a:gd name="connsiteY13" fmla="*/ 5628382 h 6047482"/>
              <a:gd name="connsiteX14" fmla="*/ 5321947 w 5330937"/>
              <a:gd name="connsiteY14" fmla="*/ 5856982 h 6047482"/>
              <a:gd name="connsiteX15" fmla="*/ 5321947 w 5330937"/>
              <a:gd name="connsiteY15" fmla="*/ 5947470 h 6047482"/>
              <a:gd name="connsiteX16" fmla="*/ 5026672 w 5330937"/>
              <a:gd name="connsiteY16" fmla="*/ 5714107 h 6047482"/>
              <a:gd name="connsiteX17" fmla="*/ 5330937 w 5330937"/>
              <a:gd name="connsiteY17" fmla="*/ 6041774 h 6047482"/>
              <a:gd name="connsiteX18" fmla="*/ 5248935 w 5330937"/>
              <a:gd name="connsiteY18" fmla="*/ 6041932 h 6047482"/>
              <a:gd name="connsiteX19" fmla="*/ 5074297 w 5330937"/>
              <a:gd name="connsiteY19" fmla="*/ 5880796 h 6047482"/>
              <a:gd name="connsiteX20" fmla="*/ 5196543 w 5330937"/>
              <a:gd name="connsiteY20" fmla="*/ 6043801 h 6047482"/>
              <a:gd name="connsiteX21" fmla="*/ 1054747 w 5330937"/>
              <a:gd name="connsiteY21" fmla="*/ 6047482 h 6047482"/>
              <a:gd name="connsiteX22" fmla="*/ 1064272 w 5330937"/>
              <a:gd name="connsiteY22" fmla="*/ 5971282 h 6047482"/>
              <a:gd name="connsiteX23" fmla="*/ 978547 w 5330937"/>
              <a:gd name="connsiteY23" fmla="*/ 6047482 h 6047482"/>
              <a:gd name="connsiteX24" fmla="*/ 696727 w 5330937"/>
              <a:gd name="connsiteY24" fmla="*/ 6041854 h 6047482"/>
              <a:gd name="connsiteX25" fmla="*/ 1041618 w 5330937"/>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529749 h 5873523"/>
              <a:gd name="connsiteX1" fmla="*/ 890091 w 5347256"/>
              <a:gd name="connsiteY1" fmla="*/ 4544786 h 5873523"/>
              <a:gd name="connsiteX2" fmla="*/ 704353 w 5347256"/>
              <a:gd name="connsiteY2" fmla="*/ 4092348 h 5873523"/>
              <a:gd name="connsiteX3" fmla="*/ 694828 w 5347256"/>
              <a:gd name="connsiteY3" fmla="*/ 3730398 h 5873523"/>
              <a:gd name="connsiteX4" fmla="*/ 771029 w 5347256"/>
              <a:gd name="connsiteY4" fmla="*/ 2963636 h 5873523"/>
              <a:gd name="connsiteX5" fmla="*/ 950059 w 5347256"/>
              <a:gd name="connsiteY5" fmla="*/ 2163974 h 5873523"/>
              <a:gd name="connsiteX6" fmla="*/ 1543911 w 5347256"/>
              <a:gd name="connsiteY6" fmla="*/ 1654019 h 5873523"/>
              <a:gd name="connsiteX7" fmla="*/ 2036490 w 5347256"/>
              <a:gd name="connsiteY7" fmla="*/ 1594108 h 5873523"/>
              <a:gd name="connsiteX8" fmla="*/ 2662760 w 5347256"/>
              <a:gd name="connsiteY8" fmla="*/ 1319978 h 5873523"/>
              <a:gd name="connsiteX9" fmla="*/ 3781790 w 5347256"/>
              <a:gd name="connsiteY9" fmla="*/ 1272284 h 5873523"/>
              <a:gd name="connsiteX10" fmla="*/ 4993984 w 5347256"/>
              <a:gd name="connsiteY10" fmla="*/ 1389222 h 5873523"/>
              <a:gd name="connsiteX11" fmla="*/ 5340427 w 5347256"/>
              <a:gd name="connsiteY11" fmla="*/ 1162106 h 5873523"/>
              <a:gd name="connsiteX12" fmla="*/ 5343027 w 5347256"/>
              <a:gd name="connsiteY12" fmla="*/ 5530623 h 5873523"/>
              <a:gd name="connsiteX13" fmla="*/ 5095377 w 5347256"/>
              <a:gd name="connsiteY13" fmla="*/ 5454423 h 5873523"/>
              <a:gd name="connsiteX14" fmla="*/ 5338266 w 5347256"/>
              <a:gd name="connsiteY14" fmla="*/ 5683023 h 5873523"/>
              <a:gd name="connsiteX15" fmla="*/ 5338266 w 5347256"/>
              <a:gd name="connsiteY15" fmla="*/ 5773511 h 5873523"/>
              <a:gd name="connsiteX16" fmla="*/ 5042991 w 5347256"/>
              <a:gd name="connsiteY16" fmla="*/ 5540148 h 5873523"/>
              <a:gd name="connsiteX17" fmla="*/ 5347256 w 5347256"/>
              <a:gd name="connsiteY17" fmla="*/ 5867815 h 5873523"/>
              <a:gd name="connsiteX18" fmla="*/ 5265254 w 5347256"/>
              <a:gd name="connsiteY18" fmla="*/ 5867973 h 5873523"/>
              <a:gd name="connsiteX19" fmla="*/ 5090616 w 5347256"/>
              <a:gd name="connsiteY19" fmla="*/ 5706837 h 5873523"/>
              <a:gd name="connsiteX20" fmla="*/ 5212862 w 5347256"/>
              <a:gd name="connsiteY20" fmla="*/ 5869842 h 5873523"/>
              <a:gd name="connsiteX21" fmla="*/ 1071066 w 5347256"/>
              <a:gd name="connsiteY21" fmla="*/ 5873523 h 5873523"/>
              <a:gd name="connsiteX22" fmla="*/ 1080591 w 5347256"/>
              <a:gd name="connsiteY22" fmla="*/ 5797323 h 5873523"/>
              <a:gd name="connsiteX23" fmla="*/ 994866 w 5347256"/>
              <a:gd name="connsiteY23" fmla="*/ 5873523 h 5873523"/>
              <a:gd name="connsiteX24" fmla="*/ 713046 w 5347256"/>
              <a:gd name="connsiteY24" fmla="*/ 5867895 h 5873523"/>
              <a:gd name="connsiteX25" fmla="*/ 1057937 w 5347256"/>
              <a:gd name="connsiteY25" fmla="*/ 5529749 h 5873523"/>
              <a:gd name="connsiteX0" fmla="*/ 1057937 w 5347256"/>
              <a:gd name="connsiteY0" fmla="*/ 5520973 h 5864747"/>
              <a:gd name="connsiteX1" fmla="*/ 890091 w 5347256"/>
              <a:gd name="connsiteY1" fmla="*/ 4536010 h 5864747"/>
              <a:gd name="connsiteX2" fmla="*/ 704353 w 5347256"/>
              <a:gd name="connsiteY2" fmla="*/ 4083572 h 5864747"/>
              <a:gd name="connsiteX3" fmla="*/ 694828 w 5347256"/>
              <a:gd name="connsiteY3" fmla="*/ 3721622 h 5864747"/>
              <a:gd name="connsiteX4" fmla="*/ 771029 w 5347256"/>
              <a:gd name="connsiteY4" fmla="*/ 2954860 h 5864747"/>
              <a:gd name="connsiteX5" fmla="*/ 950059 w 5347256"/>
              <a:gd name="connsiteY5" fmla="*/ 2155198 h 5864747"/>
              <a:gd name="connsiteX6" fmla="*/ 1543911 w 5347256"/>
              <a:gd name="connsiteY6" fmla="*/ 1645243 h 5864747"/>
              <a:gd name="connsiteX7" fmla="*/ 2036490 w 5347256"/>
              <a:gd name="connsiteY7" fmla="*/ 1585332 h 5864747"/>
              <a:gd name="connsiteX8" fmla="*/ 2662760 w 5347256"/>
              <a:gd name="connsiteY8" fmla="*/ 1311202 h 5864747"/>
              <a:gd name="connsiteX9" fmla="*/ 3789742 w 5347256"/>
              <a:gd name="connsiteY9" fmla="*/ 1279411 h 5864747"/>
              <a:gd name="connsiteX10" fmla="*/ 4993984 w 5347256"/>
              <a:gd name="connsiteY10" fmla="*/ 1380446 h 5864747"/>
              <a:gd name="connsiteX11" fmla="*/ 5340427 w 5347256"/>
              <a:gd name="connsiteY11" fmla="*/ 1153330 h 5864747"/>
              <a:gd name="connsiteX12" fmla="*/ 5343027 w 5347256"/>
              <a:gd name="connsiteY12" fmla="*/ 5521847 h 5864747"/>
              <a:gd name="connsiteX13" fmla="*/ 5095377 w 5347256"/>
              <a:gd name="connsiteY13" fmla="*/ 5445647 h 5864747"/>
              <a:gd name="connsiteX14" fmla="*/ 5338266 w 5347256"/>
              <a:gd name="connsiteY14" fmla="*/ 5674247 h 5864747"/>
              <a:gd name="connsiteX15" fmla="*/ 5338266 w 5347256"/>
              <a:gd name="connsiteY15" fmla="*/ 5764735 h 5864747"/>
              <a:gd name="connsiteX16" fmla="*/ 5042991 w 5347256"/>
              <a:gd name="connsiteY16" fmla="*/ 5531372 h 5864747"/>
              <a:gd name="connsiteX17" fmla="*/ 5347256 w 5347256"/>
              <a:gd name="connsiteY17" fmla="*/ 5859039 h 5864747"/>
              <a:gd name="connsiteX18" fmla="*/ 5265254 w 5347256"/>
              <a:gd name="connsiteY18" fmla="*/ 5859197 h 5864747"/>
              <a:gd name="connsiteX19" fmla="*/ 5090616 w 5347256"/>
              <a:gd name="connsiteY19" fmla="*/ 5698061 h 5864747"/>
              <a:gd name="connsiteX20" fmla="*/ 5212862 w 5347256"/>
              <a:gd name="connsiteY20" fmla="*/ 5861066 h 5864747"/>
              <a:gd name="connsiteX21" fmla="*/ 1071066 w 5347256"/>
              <a:gd name="connsiteY21" fmla="*/ 5864747 h 5864747"/>
              <a:gd name="connsiteX22" fmla="*/ 1080591 w 5347256"/>
              <a:gd name="connsiteY22" fmla="*/ 5788547 h 5864747"/>
              <a:gd name="connsiteX23" fmla="*/ 994866 w 5347256"/>
              <a:gd name="connsiteY23" fmla="*/ 5864747 h 5864747"/>
              <a:gd name="connsiteX24" fmla="*/ 713046 w 5347256"/>
              <a:gd name="connsiteY24" fmla="*/ 5859119 h 5864747"/>
              <a:gd name="connsiteX25" fmla="*/ 1057937 w 5347256"/>
              <a:gd name="connsiteY25" fmla="*/ 5520973 h 5864747"/>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136399 h 5480173"/>
              <a:gd name="connsiteX1" fmla="*/ 890091 w 5347256"/>
              <a:gd name="connsiteY1" fmla="*/ 4151436 h 5480173"/>
              <a:gd name="connsiteX2" fmla="*/ 704353 w 5347256"/>
              <a:gd name="connsiteY2" fmla="*/ 3698998 h 5480173"/>
              <a:gd name="connsiteX3" fmla="*/ 694828 w 5347256"/>
              <a:gd name="connsiteY3" fmla="*/ 3337048 h 5480173"/>
              <a:gd name="connsiteX4" fmla="*/ 771029 w 5347256"/>
              <a:gd name="connsiteY4" fmla="*/ 2570286 h 5480173"/>
              <a:gd name="connsiteX5" fmla="*/ 950059 w 5347256"/>
              <a:gd name="connsiteY5" fmla="*/ 1770624 h 5480173"/>
              <a:gd name="connsiteX6" fmla="*/ 1543911 w 5347256"/>
              <a:gd name="connsiteY6" fmla="*/ 1260669 h 5480173"/>
              <a:gd name="connsiteX7" fmla="*/ 2036490 w 5347256"/>
              <a:gd name="connsiteY7" fmla="*/ 1200758 h 5480173"/>
              <a:gd name="connsiteX8" fmla="*/ 2662760 w 5347256"/>
              <a:gd name="connsiteY8" fmla="*/ 926628 h 5480173"/>
              <a:gd name="connsiteX9" fmla="*/ 3785767 w 5347256"/>
              <a:gd name="connsiteY9" fmla="*/ 874959 h 5480173"/>
              <a:gd name="connsiteX10" fmla="*/ 4993984 w 5347256"/>
              <a:gd name="connsiteY10" fmla="*/ 995872 h 5480173"/>
              <a:gd name="connsiteX11" fmla="*/ 5340427 w 5347256"/>
              <a:gd name="connsiteY11" fmla="*/ 768756 h 5480173"/>
              <a:gd name="connsiteX12" fmla="*/ 5343027 w 5347256"/>
              <a:gd name="connsiteY12" fmla="*/ 5137273 h 5480173"/>
              <a:gd name="connsiteX13" fmla="*/ 5095377 w 5347256"/>
              <a:gd name="connsiteY13" fmla="*/ 5061073 h 5480173"/>
              <a:gd name="connsiteX14" fmla="*/ 5338266 w 5347256"/>
              <a:gd name="connsiteY14" fmla="*/ 5289673 h 5480173"/>
              <a:gd name="connsiteX15" fmla="*/ 5338266 w 5347256"/>
              <a:gd name="connsiteY15" fmla="*/ 5380161 h 5480173"/>
              <a:gd name="connsiteX16" fmla="*/ 5042991 w 5347256"/>
              <a:gd name="connsiteY16" fmla="*/ 5146798 h 5480173"/>
              <a:gd name="connsiteX17" fmla="*/ 5347256 w 5347256"/>
              <a:gd name="connsiteY17" fmla="*/ 5474465 h 5480173"/>
              <a:gd name="connsiteX18" fmla="*/ 5265254 w 5347256"/>
              <a:gd name="connsiteY18" fmla="*/ 5474623 h 5480173"/>
              <a:gd name="connsiteX19" fmla="*/ 5090616 w 5347256"/>
              <a:gd name="connsiteY19" fmla="*/ 5313487 h 5480173"/>
              <a:gd name="connsiteX20" fmla="*/ 5212862 w 5347256"/>
              <a:gd name="connsiteY20" fmla="*/ 5476492 h 5480173"/>
              <a:gd name="connsiteX21" fmla="*/ 1071066 w 5347256"/>
              <a:gd name="connsiteY21" fmla="*/ 5480173 h 5480173"/>
              <a:gd name="connsiteX22" fmla="*/ 1080591 w 5347256"/>
              <a:gd name="connsiteY22" fmla="*/ 5403973 h 5480173"/>
              <a:gd name="connsiteX23" fmla="*/ 994866 w 5347256"/>
              <a:gd name="connsiteY23" fmla="*/ 5480173 h 5480173"/>
              <a:gd name="connsiteX24" fmla="*/ 713046 w 5347256"/>
              <a:gd name="connsiteY24" fmla="*/ 5474545 h 5480173"/>
              <a:gd name="connsiteX25" fmla="*/ 1057937 w 5347256"/>
              <a:gd name="connsiteY25" fmla="*/ 5136399 h 5480173"/>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795 h 5350569"/>
              <a:gd name="connsiteX1" fmla="*/ 890091 w 5347256"/>
              <a:gd name="connsiteY1" fmla="*/ 4021832 h 5350569"/>
              <a:gd name="connsiteX2" fmla="*/ 704353 w 5347256"/>
              <a:gd name="connsiteY2" fmla="*/ 3569394 h 5350569"/>
              <a:gd name="connsiteX3" fmla="*/ 694828 w 5347256"/>
              <a:gd name="connsiteY3" fmla="*/ 3207444 h 5350569"/>
              <a:gd name="connsiteX4" fmla="*/ 771029 w 5347256"/>
              <a:gd name="connsiteY4" fmla="*/ 2440682 h 5350569"/>
              <a:gd name="connsiteX5" fmla="*/ 950059 w 5347256"/>
              <a:gd name="connsiteY5" fmla="*/ 1641020 h 5350569"/>
              <a:gd name="connsiteX6" fmla="*/ 1543911 w 5347256"/>
              <a:gd name="connsiteY6" fmla="*/ 1131065 h 5350569"/>
              <a:gd name="connsiteX7" fmla="*/ 2036490 w 5347256"/>
              <a:gd name="connsiteY7" fmla="*/ 1071154 h 5350569"/>
              <a:gd name="connsiteX8" fmla="*/ 2662760 w 5347256"/>
              <a:gd name="connsiteY8" fmla="*/ 797024 h 5350569"/>
              <a:gd name="connsiteX9" fmla="*/ 3785767 w 5347256"/>
              <a:gd name="connsiteY9" fmla="*/ 745355 h 5350569"/>
              <a:gd name="connsiteX10" fmla="*/ 4993984 w 5347256"/>
              <a:gd name="connsiteY10" fmla="*/ 866268 h 5350569"/>
              <a:gd name="connsiteX11" fmla="*/ 5340427 w 5347256"/>
              <a:gd name="connsiteY11" fmla="*/ 639152 h 5350569"/>
              <a:gd name="connsiteX12" fmla="*/ 5343027 w 5347256"/>
              <a:gd name="connsiteY12" fmla="*/ 5007669 h 5350569"/>
              <a:gd name="connsiteX13" fmla="*/ 5095377 w 5347256"/>
              <a:gd name="connsiteY13" fmla="*/ 4931469 h 5350569"/>
              <a:gd name="connsiteX14" fmla="*/ 5338266 w 5347256"/>
              <a:gd name="connsiteY14" fmla="*/ 5160069 h 5350569"/>
              <a:gd name="connsiteX15" fmla="*/ 5338266 w 5347256"/>
              <a:gd name="connsiteY15" fmla="*/ 5250557 h 5350569"/>
              <a:gd name="connsiteX16" fmla="*/ 5042991 w 5347256"/>
              <a:gd name="connsiteY16" fmla="*/ 5017194 h 5350569"/>
              <a:gd name="connsiteX17" fmla="*/ 5347256 w 5347256"/>
              <a:gd name="connsiteY17" fmla="*/ 5344861 h 5350569"/>
              <a:gd name="connsiteX18" fmla="*/ 5265254 w 5347256"/>
              <a:gd name="connsiteY18" fmla="*/ 5345019 h 5350569"/>
              <a:gd name="connsiteX19" fmla="*/ 5090616 w 5347256"/>
              <a:gd name="connsiteY19" fmla="*/ 5183883 h 5350569"/>
              <a:gd name="connsiteX20" fmla="*/ 5212862 w 5347256"/>
              <a:gd name="connsiteY20" fmla="*/ 5346888 h 5350569"/>
              <a:gd name="connsiteX21" fmla="*/ 1071066 w 5347256"/>
              <a:gd name="connsiteY21" fmla="*/ 5350569 h 5350569"/>
              <a:gd name="connsiteX22" fmla="*/ 1080591 w 5347256"/>
              <a:gd name="connsiteY22" fmla="*/ 5274369 h 5350569"/>
              <a:gd name="connsiteX23" fmla="*/ 994866 w 5347256"/>
              <a:gd name="connsiteY23" fmla="*/ 5350569 h 5350569"/>
              <a:gd name="connsiteX24" fmla="*/ 713046 w 5347256"/>
              <a:gd name="connsiteY24" fmla="*/ 5344941 h 5350569"/>
              <a:gd name="connsiteX25" fmla="*/ 1057937 w 5347256"/>
              <a:gd name="connsiteY25" fmla="*/ 5006795 h 5350569"/>
              <a:gd name="connsiteX0" fmla="*/ 1176435 w 5465754"/>
              <a:gd name="connsiteY0" fmla="*/ 5006795 h 5350569"/>
              <a:gd name="connsiteX1" fmla="*/ 1008589 w 5465754"/>
              <a:gd name="connsiteY1" fmla="*/ 4021832 h 5350569"/>
              <a:gd name="connsiteX2" fmla="*/ 822851 w 5465754"/>
              <a:gd name="connsiteY2" fmla="*/ 3569394 h 5350569"/>
              <a:gd name="connsiteX3" fmla="*/ 544920 w 5465754"/>
              <a:gd name="connsiteY3" fmla="*/ 3116459 h 5350569"/>
              <a:gd name="connsiteX4" fmla="*/ 889527 w 5465754"/>
              <a:gd name="connsiteY4" fmla="*/ 2440682 h 5350569"/>
              <a:gd name="connsiteX5" fmla="*/ 1068557 w 5465754"/>
              <a:gd name="connsiteY5" fmla="*/ 1641020 h 5350569"/>
              <a:gd name="connsiteX6" fmla="*/ 1662409 w 5465754"/>
              <a:gd name="connsiteY6" fmla="*/ 1131065 h 5350569"/>
              <a:gd name="connsiteX7" fmla="*/ 2154988 w 5465754"/>
              <a:gd name="connsiteY7" fmla="*/ 1071154 h 5350569"/>
              <a:gd name="connsiteX8" fmla="*/ 2781258 w 5465754"/>
              <a:gd name="connsiteY8" fmla="*/ 797024 h 5350569"/>
              <a:gd name="connsiteX9" fmla="*/ 3904265 w 5465754"/>
              <a:gd name="connsiteY9" fmla="*/ 745355 h 5350569"/>
              <a:gd name="connsiteX10" fmla="*/ 5112482 w 5465754"/>
              <a:gd name="connsiteY10" fmla="*/ 866268 h 5350569"/>
              <a:gd name="connsiteX11" fmla="*/ 5458925 w 5465754"/>
              <a:gd name="connsiteY11" fmla="*/ 639152 h 5350569"/>
              <a:gd name="connsiteX12" fmla="*/ 5461525 w 5465754"/>
              <a:gd name="connsiteY12" fmla="*/ 5007669 h 5350569"/>
              <a:gd name="connsiteX13" fmla="*/ 5213875 w 5465754"/>
              <a:gd name="connsiteY13" fmla="*/ 4931469 h 5350569"/>
              <a:gd name="connsiteX14" fmla="*/ 5456764 w 5465754"/>
              <a:gd name="connsiteY14" fmla="*/ 5160069 h 5350569"/>
              <a:gd name="connsiteX15" fmla="*/ 5456764 w 5465754"/>
              <a:gd name="connsiteY15" fmla="*/ 5250557 h 5350569"/>
              <a:gd name="connsiteX16" fmla="*/ 5161489 w 5465754"/>
              <a:gd name="connsiteY16" fmla="*/ 5017194 h 5350569"/>
              <a:gd name="connsiteX17" fmla="*/ 5465754 w 5465754"/>
              <a:gd name="connsiteY17" fmla="*/ 5344861 h 5350569"/>
              <a:gd name="connsiteX18" fmla="*/ 5383752 w 5465754"/>
              <a:gd name="connsiteY18" fmla="*/ 5345019 h 5350569"/>
              <a:gd name="connsiteX19" fmla="*/ 5209114 w 5465754"/>
              <a:gd name="connsiteY19" fmla="*/ 5183883 h 5350569"/>
              <a:gd name="connsiteX20" fmla="*/ 5331360 w 5465754"/>
              <a:gd name="connsiteY20" fmla="*/ 5346888 h 5350569"/>
              <a:gd name="connsiteX21" fmla="*/ 1189564 w 5465754"/>
              <a:gd name="connsiteY21" fmla="*/ 5350569 h 5350569"/>
              <a:gd name="connsiteX22" fmla="*/ 1199089 w 5465754"/>
              <a:gd name="connsiteY22" fmla="*/ 5274369 h 5350569"/>
              <a:gd name="connsiteX23" fmla="*/ 1113364 w 5465754"/>
              <a:gd name="connsiteY23" fmla="*/ 5350569 h 5350569"/>
              <a:gd name="connsiteX24" fmla="*/ 831544 w 5465754"/>
              <a:gd name="connsiteY24" fmla="*/ 5344941 h 5350569"/>
              <a:gd name="connsiteX25" fmla="*/ 1176435 w 5465754"/>
              <a:gd name="connsiteY25" fmla="*/ 5006795 h 5350569"/>
              <a:gd name="connsiteX0" fmla="*/ 1275914 w 5565233"/>
              <a:gd name="connsiteY0" fmla="*/ 5006795 h 5350569"/>
              <a:gd name="connsiteX1" fmla="*/ 1108068 w 5565233"/>
              <a:gd name="connsiteY1" fmla="*/ 4021832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75914 w 5565233"/>
              <a:gd name="connsiteY25" fmla="*/ 5006795 h 5350569"/>
              <a:gd name="connsiteX0" fmla="*/ 1275914 w 5565233"/>
              <a:gd name="connsiteY0" fmla="*/ 5006795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75914 w 5565233"/>
              <a:gd name="connsiteY25" fmla="*/ 5006795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66815 w 5565233"/>
              <a:gd name="connsiteY25"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1266815 w 5565233"/>
              <a:gd name="connsiteY24"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020813 w 5319231"/>
              <a:gd name="connsiteY0" fmla="*/ 4488180 h 5350569"/>
              <a:gd name="connsiteX1" fmla="*/ 552717 w 5319231"/>
              <a:gd name="connsiteY1" fmla="*/ 3926297 h 5350569"/>
              <a:gd name="connsiteX2" fmla="*/ 485259 w 5319231"/>
              <a:gd name="connsiteY2" fmla="*/ 3551197 h 5350569"/>
              <a:gd name="connsiteX3" fmla="*/ 398397 w 5319231"/>
              <a:gd name="connsiteY3" fmla="*/ 3116459 h 5350569"/>
              <a:gd name="connsiteX4" fmla="*/ 743004 w 5319231"/>
              <a:gd name="connsiteY4" fmla="*/ 2440682 h 5350569"/>
              <a:gd name="connsiteX5" fmla="*/ 922034 w 5319231"/>
              <a:gd name="connsiteY5" fmla="*/ 1641020 h 5350569"/>
              <a:gd name="connsiteX6" fmla="*/ 1515886 w 5319231"/>
              <a:gd name="connsiteY6" fmla="*/ 1131065 h 5350569"/>
              <a:gd name="connsiteX7" fmla="*/ 2008465 w 5319231"/>
              <a:gd name="connsiteY7" fmla="*/ 1071154 h 5350569"/>
              <a:gd name="connsiteX8" fmla="*/ 2634735 w 5319231"/>
              <a:gd name="connsiteY8" fmla="*/ 797024 h 5350569"/>
              <a:gd name="connsiteX9" fmla="*/ 3757742 w 5319231"/>
              <a:gd name="connsiteY9" fmla="*/ 745355 h 5350569"/>
              <a:gd name="connsiteX10" fmla="*/ 4965959 w 5319231"/>
              <a:gd name="connsiteY10" fmla="*/ 866268 h 5350569"/>
              <a:gd name="connsiteX11" fmla="*/ 5312402 w 5319231"/>
              <a:gd name="connsiteY11" fmla="*/ 639152 h 5350569"/>
              <a:gd name="connsiteX12" fmla="*/ 5315002 w 5319231"/>
              <a:gd name="connsiteY12" fmla="*/ 5007669 h 5350569"/>
              <a:gd name="connsiteX13" fmla="*/ 5067352 w 5319231"/>
              <a:gd name="connsiteY13" fmla="*/ 4931469 h 5350569"/>
              <a:gd name="connsiteX14" fmla="*/ 5310241 w 5319231"/>
              <a:gd name="connsiteY14" fmla="*/ 5160069 h 5350569"/>
              <a:gd name="connsiteX15" fmla="*/ 5310241 w 5319231"/>
              <a:gd name="connsiteY15" fmla="*/ 5250557 h 5350569"/>
              <a:gd name="connsiteX16" fmla="*/ 5014966 w 5319231"/>
              <a:gd name="connsiteY16" fmla="*/ 5017194 h 5350569"/>
              <a:gd name="connsiteX17" fmla="*/ 5319231 w 5319231"/>
              <a:gd name="connsiteY17" fmla="*/ 5344861 h 5350569"/>
              <a:gd name="connsiteX18" fmla="*/ 5237229 w 5319231"/>
              <a:gd name="connsiteY18" fmla="*/ 5345019 h 5350569"/>
              <a:gd name="connsiteX19" fmla="*/ 5062591 w 5319231"/>
              <a:gd name="connsiteY19" fmla="*/ 5183883 h 5350569"/>
              <a:gd name="connsiteX20" fmla="*/ 5184837 w 5319231"/>
              <a:gd name="connsiteY20" fmla="*/ 5346888 h 5350569"/>
              <a:gd name="connsiteX21" fmla="*/ 1143124 w 5319231"/>
              <a:gd name="connsiteY21" fmla="*/ 5350569 h 5350569"/>
              <a:gd name="connsiteX22" fmla="*/ 1184495 w 5319231"/>
              <a:gd name="connsiteY22" fmla="*/ 5151539 h 5350569"/>
              <a:gd name="connsiteX23" fmla="*/ 1020813 w 5319231"/>
              <a:gd name="connsiteY23" fmla="*/ 4488180 h 5350569"/>
              <a:gd name="connsiteX0" fmla="*/ 1177782 w 5476200"/>
              <a:gd name="connsiteY0" fmla="*/ 4488180 h 5350569"/>
              <a:gd name="connsiteX1" fmla="*/ 709686 w 5476200"/>
              <a:gd name="connsiteY1" fmla="*/ 3926297 h 5350569"/>
              <a:gd name="connsiteX2" fmla="*/ 642228 w 5476200"/>
              <a:gd name="connsiteY2" fmla="*/ 3551197 h 5350569"/>
              <a:gd name="connsiteX3" fmla="*/ 555366 w 5476200"/>
              <a:gd name="connsiteY3" fmla="*/ 3116459 h 5350569"/>
              <a:gd name="connsiteX4" fmla="*/ 508737 w 5476200"/>
              <a:gd name="connsiteY4" fmla="*/ 2454330 h 5350569"/>
              <a:gd name="connsiteX5" fmla="*/ 1079003 w 5476200"/>
              <a:gd name="connsiteY5" fmla="*/ 1641020 h 5350569"/>
              <a:gd name="connsiteX6" fmla="*/ 1672855 w 5476200"/>
              <a:gd name="connsiteY6" fmla="*/ 1131065 h 5350569"/>
              <a:gd name="connsiteX7" fmla="*/ 2165434 w 5476200"/>
              <a:gd name="connsiteY7" fmla="*/ 1071154 h 5350569"/>
              <a:gd name="connsiteX8" fmla="*/ 2791704 w 5476200"/>
              <a:gd name="connsiteY8" fmla="*/ 797024 h 5350569"/>
              <a:gd name="connsiteX9" fmla="*/ 3914711 w 5476200"/>
              <a:gd name="connsiteY9" fmla="*/ 745355 h 5350569"/>
              <a:gd name="connsiteX10" fmla="*/ 5122928 w 5476200"/>
              <a:gd name="connsiteY10" fmla="*/ 866268 h 5350569"/>
              <a:gd name="connsiteX11" fmla="*/ 5469371 w 5476200"/>
              <a:gd name="connsiteY11" fmla="*/ 639152 h 5350569"/>
              <a:gd name="connsiteX12" fmla="*/ 5471971 w 5476200"/>
              <a:gd name="connsiteY12" fmla="*/ 5007669 h 5350569"/>
              <a:gd name="connsiteX13" fmla="*/ 5224321 w 5476200"/>
              <a:gd name="connsiteY13" fmla="*/ 4931469 h 5350569"/>
              <a:gd name="connsiteX14" fmla="*/ 5467210 w 5476200"/>
              <a:gd name="connsiteY14" fmla="*/ 5160069 h 5350569"/>
              <a:gd name="connsiteX15" fmla="*/ 5467210 w 5476200"/>
              <a:gd name="connsiteY15" fmla="*/ 5250557 h 5350569"/>
              <a:gd name="connsiteX16" fmla="*/ 5171935 w 5476200"/>
              <a:gd name="connsiteY16" fmla="*/ 5017194 h 5350569"/>
              <a:gd name="connsiteX17" fmla="*/ 5476200 w 5476200"/>
              <a:gd name="connsiteY17" fmla="*/ 5344861 h 5350569"/>
              <a:gd name="connsiteX18" fmla="*/ 5394198 w 5476200"/>
              <a:gd name="connsiteY18" fmla="*/ 5345019 h 5350569"/>
              <a:gd name="connsiteX19" fmla="*/ 5219560 w 5476200"/>
              <a:gd name="connsiteY19" fmla="*/ 5183883 h 5350569"/>
              <a:gd name="connsiteX20" fmla="*/ 5341806 w 5476200"/>
              <a:gd name="connsiteY20" fmla="*/ 5346888 h 5350569"/>
              <a:gd name="connsiteX21" fmla="*/ 1300093 w 5476200"/>
              <a:gd name="connsiteY21" fmla="*/ 5350569 h 5350569"/>
              <a:gd name="connsiteX22" fmla="*/ 1341464 w 5476200"/>
              <a:gd name="connsiteY22" fmla="*/ 5151539 h 5350569"/>
              <a:gd name="connsiteX23" fmla="*/ 1177782 w 547620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75018 w 5473436"/>
              <a:gd name="connsiteY0" fmla="*/ 4488180 h 5350569"/>
              <a:gd name="connsiteX1" fmla="*/ 706922 w 5473436"/>
              <a:gd name="connsiteY1" fmla="*/ 3926297 h 5350569"/>
              <a:gd name="connsiteX2" fmla="*/ 639464 w 5473436"/>
              <a:gd name="connsiteY2" fmla="*/ 3551197 h 5350569"/>
              <a:gd name="connsiteX3" fmla="*/ 552602 w 5473436"/>
              <a:gd name="connsiteY3" fmla="*/ 3116459 h 5350569"/>
              <a:gd name="connsiteX4" fmla="*/ 505973 w 5473436"/>
              <a:gd name="connsiteY4" fmla="*/ 2454330 h 5350569"/>
              <a:gd name="connsiteX5" fmla="*/ 930663 w 5473436"/>
              <a:gd name="connsiteY5" fmla="*/ 1845736 h 5350569"/>
              <a:gd name="connsiteX6" fmla="*/ 1670091 w 5473436"/>
              <a:gd name="connsiteY6" fmla="*/ 1131065 h 5350569"/>
              <a:gd name="connsiteX7" fmla="*/ 2162670 w 5473436"/>
              <a:gd name="connsiteY7" fmla="*/ 1071154 h 5350569"/>
              <a:gd name="connsiteX8" fmla="*/ 2788940 w 5473436"/>
              <a:gd name="connsiteY8" fmla="*/ 797024 h 5350569"/>
              <a:gd name="connsiteX9" fmla="*/ 3911947 w 5473436"/>
              <a:gd name="connsiteY9" fmla="*/ 745355 h 5350569"/>
              <a:gd name="connsiteX10" fmla="*/ 5120164 w 5473436"/>
              <a:gd name="connsiteY10" fmla="*/ 866268 h 5350569"/>
              <a:gd name="connsiteX11" fmla="*/ 5466607 w 5473436"/>
              <a:gd name="connsiteY11" fmla="*/ 639152 h 5350569"/>
              <a:gd name="connsiteX12" fmla="*/ 5469207 w 5473436"/>
              <a:gd name="connsiteY12" fmla="*/ 5007669 h 5350569"/>
              <a:gd name="connsiteX13" fmla="*/ 5221557 w 5473436"/>
              <a:gd name="connsiteY13" fmla="*/ 4931469 h 5350569"/>
              <a:gd name="connsiteX14" fmla="*/ 5464446 w 5473436"/>
              <a:gd name="connsiteY14" fmla="*/ 5160069 h 5350569"/>
              <a:gd name="connsiteX15" fmla="*/ 5464446 w 5473436"/>
              <a:gd name="connsiteY15" fmla="*/ 5250557 h 5350569"/>
              <a:gd name="connsiteX16" fmla="*/ 5169171 w 5473436"/>
              <a:gd name="connsiteY16" fmla="*/ 5017194 h 5350569"/>
              <a:gd name="connsiteX17" fmla="*/ 5473436 w 5473436"/>
              <a:gd name="connsiteY17" fmla="*/ 5344861 h 5350569"/>
              <a:gd name="connsiteX18" fmla="*/ 5391434 w 5473436"/>
              <a:gd name="connsiteY18" fmla="*/ 5345019 h 5350569"/>
              <a:gd name="connsiteX19" fmla="*/ 5216796 w 5473436"/>
              <a:gd name="connsiteY19" fmla="*/ 5183883 h 5350569"/>
              <a:gd name="connsiteX20" fmla="*/ 5339042 w 5473436"/>
              <a:gd name="connsiteY20" fmla="*/ 5346888 h 5350569"/>
              <a:gd name="connsiteX21" fmla="*/ 1297329 w 5473436"/>
              <a:gd name="connsiteY21" fmla="*/ 5350569 h 5350569"/>
              <a:gd name="connsiteX22" fmla="*/ 1338700 w 5473436"/>
              <a:gd name="connsiteY22" fmla="*/ 5151539 h 5350569"/>
              <a:gd name="connsiteX23" fmla="*/ 1175018 w 5473436"/>
              <a:gd name="connsiteY23" fmla="*/ 4488180 h 5350569"/>
              <a:gd name="connsiteX0" fmla="*/ 1168598 w 5467016"/>
              <a:gd name="connsiteY0" fmla="*/ 4488180 h 5350569"/>
              <a:gd name="connsiteX1" fmla="*/ 700502 w 5467016"/>
              <a:gd name="connsiteY1" fmla="*/ 3926297 h 5350569"/>
              <a:gd name="connsiteX2" fmla="*/ 633044 w 5467016"/>
              <a:gd name="connsiteY2" fmla="*/ 3551197 h 5350569"/>
              <a:gd name="connsiteX3" fmla="*/ 546182 w 5467016"/>
              <a:gd name="connsiteY3" fmla="*/ 3116459 h 5350569"/>
              <a:gd name="connsiteX4" fmla="*/ 499553 w 5467016"/>
              <a:gd name="connsiteY4" fmla="*/ 2454330 h 5350569"/>
              <a:gd name="connsiteX5" fmla="*/ 942440 w 5467016"/>
              <a:gd name="connsiteY5" fmla="*/ 1854834 h 5350569"/>
              <a:gd name="connsiteX6" fmla="*/ 1663671 w 5467016"/>
              <a:gd name="connsiteY6" fmla="*/ 1131065 h 5350569"/>
              <a:gd name="connsiteX7" fmla="*/ 2156250 w 5467016"/>
              <a:gd name="connsiteY7" fmla="*/ 1071154 h 5350569"/>
              <a:gd name="connsiteX8" fmla="*/ 2782520 w 5467016"/>
              <a:gd name="connsiteY8" fmla="*/ 797024 h 5350569"/>
              <a:gd name="connsiteX9" fmla="*/ 3905527 w 5467016"/>
              <a:gd name="connsiteY9" fmla="*/ 745355 h 5350569"/>
              <a:gd name="connsiteX10" fmla="*/ 5113744 w 5467016"/>
              <a:gd name="connsiteY10" fmla="*/ 866268 h 5350569"/>
              <a:gd name="connsiteX11" fmla="*/ 5460187 w 5467016"/>
              <a:gd name="connsiteY11" fmla="*/ 639152 h 5350569"/>
              <a:gd name="connsiteX12" fmla="*/ 5462787 w 5467016"/>
              <a:gd name="connsiteY12" fmla="*/ 5007669 h 5350569"/>
              <a:gd name="connsiteX13" fmla="*/ 5215137 w 5467016"/>
              <a:gd name="connsiteY13" fmla="*/ 4931469 h 5350569"/>
              <a:gd name="connsiteX14" fmla="*/ 5458026 w 5467016"/>
              <a:gd name="connsiteY14" fmla="*/ 5160069 h 5350569"/>
              <a:gd name="connsiteX15" fmla="*/ 5458026 w 5467016"/>
              <a:gd name="connsiteY15" fmla="*/ 5250557 h 5350569"/>
              <a:gd name="connsiteX16" fmla="*/ 5162751 w 5467016"/>
              <a:gd name="connsiteY16" fmla="*/ 5017194 h 5350569"/>
              <a:gd name="connsiteX17" fmla="*/ 5467016 w 5467016"/>
              <a:gd name="connsiteY17" fmla="*/ 5344861 h 5350569"/>
              <a:gd name="connsiteX18" fmla="*/ 5385014 w 5467016"/>
              <a:gd name="connsiteY18" fmla="*/ 5345019 h 5350569"/>
              <a:gd name="connsiteX19" fmla="*/ 5210376 w 5467016"/>
              <a:gd name="connsiteY19" fmla="*/ 5183883 h 5350569"/>
              <a:gd name="connsiteX20" fmla="*/ 5332622 w 5467016"/>
              <a:gd name="connsiteY20" fmla="*/ 5346888 h 5350569"/>
              <a:gd name="connsiteX21" fmla="*/ 1290909 w 5467016"/>
              <a:gd name="connsiteY21" fmla="*/ 5350569 h 5350569"/>
              <a:gd name="connsiteX22" fmla="*/ 1332280 w 5467016"/>
              <a:gd name="connsiteY22" fmla="*/ 5151539 h 5350569"/>
              <a:gd name="connsiteX23" fmla="*/ 1168598 w 5467016"/>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660505 w 5463850"/>
              <a:gd name="connsiteY6" fmla="*/ 1131065 h 5350569"/>
              <a:gd name="connsiteX7" fmla="*/ 2153084 w 5463850"/>
              <a:gd name="connsiteY7" fmla="*/ 1071154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114594 w 5463850"/>
              <a:gd name="connsiteY6" fmla="*/ 1545047 h 5350569"/>
              <a:gd name="connsiteX7" fmla="*/ 2153084 w 5463850"/>
              <a:gd name="connsiteY7" fmla="*/ 1071154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114594 w 5463850"/>
              <a:gd name="connsiteY6" fmla="*/ 1545047 h 5350569"/>
              <a:gd name="connsiteX7" fmla="*/ 1320570 w 5463850"/>
              <a:gd name="connsiteY7" fmla="*/ 1198533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606379 h 5468768"/>
              <a:gd name="connsiteX1" fmla="*/ 697336 w 5463850"/>
              <a:gd name="connsiteY1" fmla="*/ 4044496 h 5468768"/>
              <a:gd name="connsiteX2" fmla="*/ 629878 w 5463850"/>
              <a:gd name="connsiteY2" fmla="*/ 3669396 h 5468768"/>
              <a:gd name="connsiteX3" fmla="*/ 543016 w 5463850"/>
              <a:gd name="connsiteY3" fmla="*/ 3234658 h 5468768"/>
              <a:gd name="connsiteX4" fmla="*/ 496387 w 5463850"/>
              <a:gd name="connsiteY4" fmla="*/ 2572529 h 5468768"/>
              <a:gd name="connsiteX5" fmla="*/ 948373 w 5463850"/>
              <a:gd name="connsiteY5" fmla="*/ 1986681 h 5468768"/>
              <a:gd name="connsiteX6" fmla="*/ 1114594 w 5463850"/>
              <a:gd name="connsiteY6" fmla="*/ 1663246 h 5468768"/>
              <a:gd name="connsiteX7" fmla="*/ 1320570 w 5463850"/>
              <a:gd name="connsiteY7" fmla="*/ 1316732 h 5468768"/>
              <a:gd name="connsiteX8" fmla="*/ 2501849 w 5463850"/>
              <a:gd name="connsiteY8" fmla="*/ 637719 h 5468768"/>
              <a:gd name="connsiteX9" fmla="*/ 3902361 w 5463850"/>
              <a:gd name="connsiteY9" fmla="*/ 863554 h 5468768"/>
              <a:gd name="connsiteX10" fmla="*/ 5110578 w 5463850"/>
              <a:gd name="connsiteY10" fmla="*/ 984467 h 5468768"/>
              <a:gd name="connsiteX11" fmla="*/ 5457021 w 5463850"/>
              <a:gd name="connsiteY11" fmla="*/ 757351 h 5468768"/>
              <a:gd name="connsiteX12" fmla="*/ 5459621 w 5463850"/>
              <a:gd name="connsiteY12" fmla="*/ 5125868 h 5468768"/>
              <a:gd name="connsiteX13" fmla="*/ 5211971 w 5463850"/>
              <a:gd name="connsiteY13" fmla="*/ 5049668 h 5468768"/>
              <a:gd name="connsiteX14" fmla="*/ 5454860 w 5463850"/>
              <a:gd name="connsiteY14" fmla="*/ 5278268 h 5468768"/>
              <a:gd name="connsiteX15" fmla="*/ 5454860 w 5463850"/>
              <a:gd name="connsiteY15" fmla="*/ 5368756 h 5468768"/>
              <a:gd name="connsiteX16" fmla="*/ 5159585 w 5463850"/>
              <a:gd name="connsiteY16" fmla="*/ 5135393 h 5468768"/>
              <a:gd name="connsiteX17" fmla="*/ 5463850 w 5463850"/>
              <a:gd name="connsiteY17" fmla="*/ 5463060 h 5468768"/>
              <a:gd name="connsiteX18" fmla="*/ 5381848 w 5463850"/>
              <a:gd name="connsiteY18" fmla="*/ 5463218 h 5468768"/>
              <a:gd name="connsiteX19" fmla="*/ 5207210 w 5463850"/>
              <a:gd name="connsiteY19" fmla="*/ 5302082 h 5468768"/>
              <a:gd name="connsiteX20" fmla="*/ 5329456 w 5463850"/>
              <a:gd name="connsiteY20" fmla="*/ 5465087 h 5468768"/>
              <a:gd name="connsiteX21" fmla="*/ 1287743 w 5463850"/>
              <a:gd name="connsiteY21" fmla="*/ 5468768 h 5468768"/>
              <a:gd name="connsiteX22" fmla="*/ 1329114 w 5463850"/>
              <a:gd name="connsiteY22" fmla="*/ 5269738 h 5468768"/>
              <a:gd name="connsiteX23" fmla="*/ 1165432 w 5463850"/>
              <a:gd name="connsiteY23" fmla="*/ 4606379 h 5468768"/>
              <a:gd name="connsiteX0" fmla="*/ 1165432 w 5463850"/>
              <a:gd name="connsiteY0" fmla="*/ 4610726 h 5473115"/>
              <a:gd name="connsiteX1" fmla="*/ 697336 w 5463850"/>
              <a:gd name="connsiteY1" fmla="*/ 4048843 h 5473115"/>
              <a:gd name="connsiteX2" fmla="*/ 629878 w 5463850"/>
              <a:gd name="connsiteY2" fmla="*/ 3673743 h 5473115"/>
              <a:gd name="connsiteX3" fmla="*/ 543016 w 5463850"/>
              <a:gd name="connsiteY3" fmla="*/ 3239005 h 5473115"/>
              <a:gd name="connsiteX4" fmla="*/ 496387 w 5463850"/>
              <a:gd name="connsiteY4" fmla="*/ 2576876 h 5473115"/>
              <a:gd name="connsiteX5" fmla="*/ 948373 w 5463850"/>
              <a:gd name="connsiteY5" fmla="*/ 1991028 h 5473115"/>
              <a:gd name="connsiteX6" fmla="*/ 1114594 w 5463850"/>
              <a:gd name="connsiteY6" fmla="*/ 1667593 h 5473115"/>
              <a:gd name="connsiteX7" fmla="*/ 1320570 w 5463850"/>
              <a:gd name="connsiteY7" fmla="*/ 1321079 h 5473115"/>
              <a:gd name="connsiteX8" fmla="*/ 2497299 w 5463850"/>
              <a:gd name="connsiteY8" fmla="*/ 632968 h 5473115"/>
              <a:gd name="connsiteX9" fmla="*/ 3902361 w 5463850"/>
              <a:gd name="connsiteY9" fmla="*/ 867901 h 5473115"/>
              <a:gd name="connsiteX10" fmla="*/ 5110578 w 5463850"/>
              <a:gd name="connsiteY10" fmla="*/ 988814 h 5473115"/>
              <a:gd name="connsiteX11" fmla="*/ 5457021 w 5463850"/>
              <a:gd name="connsiteY11" fmla="*/ 761698 h 5473115"/>
              <a:gd name="connsiteX12" fmla="*/ 5459621 w 5463850"/>
              <a:gd name="connsiteY12" fmla="*/ 5130215 h 5473115"/>
              <a:gd name="connsiteX13" fmla="*/ 5211971 w 5463850"/>
              <a:gd name="connsiteY13" fmla="*/ 5054015 h 5473115"/>
              <a:gd name="connsiteX14" fmla="*/ 5454860 w 5463850"/>
              <a:gd name="connsiteY14" fmla="*/ 5282615 h 5473115"/>
              <a:gd name="connsiteX15" fmla="*/ 5454860 w 5463850"/>
              <a:gd name="connsiteY15" fmla="*/ 5373103 h 5473115"/>
              <a:gd name="connsiteX16" fmla="*/ 5159585 w 5463850"/>
              <a:gd name="connsiteY16" fmla="*/ 5139740 h 5473115"/>
              <a:gd name="connsiteX17" fmla="*/ 5463850 w 5463850"/>
              <a:gd name="connsiteY17" fmla="*/ 5467407 h 5473115"/>
              <a:gd name="connsiteX18" fmla="*/ 5381848 w 5463850"/>
              <a:gd name="connsiteY18" fmla="*/ 5467565 h 5473115"/>
              <a:gd name="connsiteX19" fmla="*/ 5207210 w 5463850"/>
              <a:gd name="connsiteY19" fmla="*/ 5306429 h 5473115"/>
              <a:gd name="connsiteX20" fmla="*/ 5329456 w 5463850"/>
              <a:gd name="connsiteY20" fmla="*/ 5469434 h 5473115"/>
              <a:gd name="connsiteX21" fmla="*/ 1287743 w 5463850"/>
              <a:gd name="connsiteY21" fmla="*/ 5473115 h 5473115"/>
              <a:gd name="connsiteX22" fmla="*/ 1329114 w 5463850"/>
              <a:gd name="connsiteY22" fmla="*/ 5274085 h 5473115"/>
              <a:gd name="connsiteX23" fmla="*/ 1165432 w 5463850"/>
              <a:gd name="connsiteY23" fmla="*/ 4610726 h 5473115"/>
              <a:gd name="connsiteX0" fmla="*/ 1165432 w 5463850"/>
              <a:gd name="connsiteY0" fmla="*/ 4837762 h 5700151"/>
              <a:gd name="connsiteX1" fmla="*/ 697336 w 5463850"/>
              <a:gd name="connsiteY1" fmla="*/ 4275879 h 5700151"/>
              <a:gd name="connsiteX2" fmla="*/ 629878 w 5463850"/>
              <a:gd name="connsiteY2" fmla="*/ 3900779 h 5700151"/>
              <a:gd name="connsiteX3" fmla="*/ 543016 w 5463850"/>
              <a:gd name="connsiteY3" fmla="*/ 3466041 h 5700151"/>
              <a:gd name="connsiteX4" fmla="*/ 496387 w 5463850"/>
              <a:gd name="connsiteY4" fmla="*/ 2803912 h 5700151"/>
              <a:gd name="connsiteX5" fmla="*/ 948373 w 5463850"/>
              <a:gd name="connsiteY5" fmla="*/ 2218064 h 5700151"/>
              <a:gd name="connsiteX6" fmla="*/ 1114594 w 5463850"/>
              <a:gd name="connsiteY6" fmla="*/ 1894629 h 5700151"/>
              <a:gd name="connsiteX7" fmla="*/ 1320570 w 5463850"/>
              <a:gd name="connsiteY7" fmla="*/ 1548115 h 5700151"/>
              <a:gd name="connsiteX8" fmla="*/ 2497299 w 5463850"/>
              <a:gd name="connsiteY8" fmla="*/ 860004 h 5700151"/>
              <a:gd name="connsiteX9" fmla="*/ 3547519 w 5463850"/>
              <a:gd name="connsiteY9" fmla="*/ 708251 h 5700151"/>
              <a:gd name="connsiteX10" fmla="*/ 5110578 w 5463850"/>
              <a:gd name="connsiteY10" fmla="*/ 1215850 h 5700151"/>
              <a:gd name="connsiteX11" fmla="*/ 5457021 w 5463850"/>
              <a:gd name="connsiteY11" fmla="*/ 988734 h 5700151"/>
              <a:gd name="connsiteX12" fmla="*/ 5459621 w 5463850"/>
              <a:gd name="connsiteY12" fmla="*/ 5357251 h 5700151"/>
              <a:gd name="connsiteX13" fmla="*/ 5211971 w 5463850"/>
              <a:gd name="connsiteY13" fmla="*/ 5281051 h 5700151"/>
              <a:gd name="connsiteX14" fmla="*/ 5454860 w 5463850"/>
              <a:gd name="connsiteY14" fmla="*/ 5509651 h 5700151"/>
              <a:gd name="connsiteX15" fmla="*/ 5454860 w 5463850"/>
              <a:gd name="connsiteY15" fmla="*/ 5600139 h 5700151"/>
              <a:gd name="connsiteX16" fmla="*/ 5159585 w 5463850"/>
              <a:gd name="connsiteY16" fmla="*/ 5366776 h 5700151"/>
              <a:gd name="connsiteX17" fmla="*/ 5463850 w 5463850"/>
              <a:gd name="connsiteY17" fmla="*/ 5694443 h 5700151"/>
              <a:gd name="connsiteX18" fmla="*/ 5381848 w 5463850"/>
              <a:gd name="connsiteY18" fmla="*/ 5694601 h 5700151"/>
              <a:gd name="connsiteX19" fmla="*/ 5207210 w 5463850"/>
              <a:gd name="connsiteY19" fmla="*/ 5533465 h 5700151"/>
              <a:gd name="connsiteX20" fmla="*/ 5329456 w 5463850"/>
              <a:gd name="connsiteY20" fmla="*/ 5696470 h 5700151"/>
              <a:gd name="connsiteX21" fmla="*/ 1287743 w 5463850"/>
              <a:gd name="connsiteY21" fmla="*/ 5700151 h 5700151"/>
              <a:gd name="connsiteX22" fmla="*/ 1329114 w 5463850"/>
              <a:gd name="connsiteY22" fmla="*/ 5501121 h 5700151"/>
              <a:gd name="connsiteX23" fmla="*/ 1165432 w 5463850"/>
              <a:gd name="connsiteY23" fmla="*/ 4837762 h 570015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5457021 w 5463850"/>
              <a:gd name="connsiteY11" fmla="*/ 991474 h 5702891"/>
              <a:gd name="connsiteX12" fmla="*/ 5459621 w 5463850"/>
              <a:gd name="connsiteY12" fmla="*/ 5359991 h 5702891"/>
              <a:gd name="connsiteX13" fmla="*/ 5211971 w 5463850"/>
              <a:gd name="connsiteY13" fmla="*/ 5283791 h 5702891"/>
              <a:gd name="connsiteX14" fmla="*/ 5454860 w 5463850"/>
              <a:gd name="connsiteY14" fmla="*/ 5512391 h 5702891"/>
              <a:gd name="connsiteX15" fmla="*/ 5454860 w 5463850"/>
              <a:gd name="connsiteY15" fmla="*/ 5602879 h 5702891"/>
              <a:gd name="connsiteX16" fmla="*/ 5159585 w 5463850"/>
              <a:gd name="connsiteY16" fmla="*/ 5369516 h 5702891"/>
              <a:gd name="connsiteX17" fmla="*/ 5463850 w 5463850"/>
              <a:gd name="connsiteY17" fmla="*/ 5697183 h 5702891"/>
              <a:gd name="connsiteX18" fmla="*/ 5381848 w 5463850"/>
              <a:gd name="connsiteY18" fmla="*/ 5697341 h 5702891"/>
              <a:gd name="connsiteX19" fmla="*/ 5207210 w 5463850"/>
              <a:gd name="connsiteY19" fmla="*/ 5536205 h 5702891"/>
              <a:gd name="connsiteX20" fmla="*/ 5329456 w 5463850"/>
              <a:gd name="connsiteY20" fmla="*/ 5699210 h 5702891"/>
              <a:gd name="connsiteX21" fmla="*/ 1287743 w 5463850"/>
              <a:gd name="connsiteY21" fmla="*/ 5702891 h 5702891"/>
              <a:gd name="connsiteX22" fmla="*/ 1329114 w 5463850"/>
              <a:gd name="connsiteY22" fmla="*/ 5503861 h 5702891"/>
              <a:gd name="connsiteX23" fmla="*/ 1165432 w 5463850"/>
              <a:gd name="connsiteY23"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37763 h 5700152"/>
              <a:gd name="connsiteX1" fmla="*/ 697336 w 5463850"/>
              <a:gd name="connsiteY1" fmla="*/ 4275880 h 5700152"/>
              <a:gd name="connsiteX2" fmla="*/ 629878 w 5463850"/>
              <a:gd name="connsiteY2" fmla="*/ 3900780 h 5700152"/>
              <a:gd name="connsiteX3" fmla="*/ 543016 w 5463850"/>
              <a:gd name="connsiteY3" fmla="*/ 3466042 h 5700152"/>
              <a:gd name="connsiteX4" fmla="*/ 496387 w 5463850"/>
              <a:gd name="connsiteY4" fmla="*/ 2803913 h 5700152"/>
              <a:gd name="connsiteX5" fmla="*/ 948373 w 5463850"/>
              <a:gd name="connsiteY5" fmla="*/ 2218065 h 5700152"/>
              <a:gd name="connsiteX6" fmla="*/ 1114594 w 5463850"/>
              <a:gd name="connsiteY6" fmla="*/ 1894630 h 5700152"/>
              <a:gd name="connsiteX7" fmla="*/ 1320570 w 5463850"/>
              <a:gd name="connsiteY7" fmla="*/ 1548116 h 5700152"/>
              <a:gd name="connsiteX8" fmla="*/ 2497299 w 5463850"/>
              <a:gd name="connsiteY8" fmla="*/ 860005 h 5700152"/>
              <a:gd name="connsiteX9" fmla="*/ 3547519 w 5463850"/>
              <a:gd name="connsiteY9" fmla="*/ 708252 h 5700152"/>
              <a:gd name="connsiteX10" fmla="*/ 4382697 w 5463850"/>
              <a:gd name="connsiteY10" fmla="*/ 892854 h 5700152"/>
              <a:gd name="connsiteX11" fmla="*/ 4936032 w 5463850"/>
              <a:gd name="connsiteY11" fmla="*/ 1020819 h 5700152"/>
              <a:gd name="connsiteX12" fmla="*/ 5447922 w 5463850"/>
              <a:gd name="connsiteY12" fmla="*/ 947792 h 5700152"/>
              <a:gd name="connsiteX13" fmla="*/ 5459621 w 5463850"/>
              <a:gd name="connsiteY13" fmla="*/ 5357252 h 5700152"/>
              <a:gd name="connsiteX14" fmla="*/ 5211971 w 5463850"/>
              <a:gd name="connsiteY14" fmla="*/ 5281052 h 5700152"/>
              <a:gd name="connsiteX15" fmla="*/ 5454860 w 5463850"/>
              <a:gd name="connsiteY15" fmla="*/ 5509652 h 5700152"/>
              <a:gd name="connsiteX16" fmla="*/ 5454860 w 5463850"/>
              <a:gd name="connsiteY16" fmla="*/ 5600140 h 5700152"/>
              <a:gd name="connsiteX17" fmla="*/ 5159585 w 5463850"/>
              <a:gd name="connsiteY17" fmla="*/ 5366777 h 5700152"/>
              <a:gd name="connsiteX18" fmla="*/ 5463850 w 5463850"/>
              <a:gd name="connsiteY18" fmla="*/ 5694444 h 5700152"/>
              <a:gd name="connsiteX19" fmla="*/ 5381848 w 5463850"/>
              <a:gd name="connsiteY19" fmla="*/ 5694602 h 5700152"/>
              <a:gd name="connsiteX20" fmla="*/ 5207210 w 5463850"/>
              <a:gd name="connsiteY20" fmla="*/ 5533466 h 5700152"/>
              <a:gd name="connsiteX21" fmla="*/ 5329456 w 5463850"/>
              <a:gd name="connsiteY21" fmla="*/ 5696471 h 5700152"/>
              <a:gd name="connsiteX22" fmla="*/ 1287743 w 5463850"/>
              <a:gd name="connsiteY22" fmla="*/ 5700152 h 5700152"/>
              <a:gd name="connsiteX23" fmla="*/ 1329114 w 5463850"/>
              <a:gd name="connsiteY23" fmla="*/ 5501122 h 5700152"/>
              <a:gd name="connsiteX24" fmla="*/ 1165432 w 5463850"/>
              <a:gd name="connsiteY24" fmla="*/ 4837763 h 5700152"/>
              <a:gd name="connsiteX0" fmla="*/ 1165432 w 5463850"/>
              <a:gd name="connsiteY0" fmla="*/ 4837763 h 5700152"/>
              <a:gd name="connsiteX1" fmla="*/ 697336 w 5463850"/>
              <a:gd name="connsiteY1" fmla="*/ 4275880 h 5700152"/>
              <a:gd name="connsiteX2" fmla="*/ 629878 w 5463850"/>
              <a:gd name="connsiteY2" fmla="*/ 3900780 h 5700152"/>
              <a:gd name="connsiteX3" fmla="*/ 543016 w 5463850"/>
              <a:gd name="connsiteY3" fmla="*/ 3466042 h 5700152"/>
              <a:gd name="connsiteX4" fmla="*/ 496387 w 5463850"/>
              <a:gd name="connsiteY4" fmla="*/ 2803913 h 5700152"/>
              <a:gd name="connsiteX5" fmla="*/ 948373 w 5463850"/>
              <a:gd name="connsiteY5" fmla="*/ 2218065 h 5700152"/>
              <a:gd name="connsiteX6" fmla="*/ 1114594 w 5463850"/>
              <a:gd name="connsiteY6" fmla="*/ 1894630 h 5700152"/>
              <a:gd name="connsiteX7" fmla="*/ 1320570 w 5463850"/>
              <a:gd name="connsiteY7" fmla="*/ 1548116 h 5700152"/>
              <a:gd name="connsiteX8" fmla="*/ 2497299 w 5463850"/>
              <a:gd name="connsiteY8" fmla="*/ 860005 h 5700152"/>
              <a:gd name="connsiteX9" fmla="*/ 3547519 w 5463850"/>
              <a:gd name="connsiteY9" fmla="*/ 708252 h 5700152"/>
              <a:gd name="connsiteX10" fmla="*/ 4382697 w 5463850"/>
              <a:gd name="connsiteY10" fmla="*/ 892854 h 5700152"/>
              <a:gd name="connsiteX11" fmla="*/ 4936032 w 5463850"/>
              <a:gd name="connsiteY11" fmla="*/ 1020819 h 5700152"/>
              <a:gd name="connsiteX12" fmla="*/ 5447922 w 5463850"/>
              <a:gd name="connsiteY12" fmla="*/ 947792 h 5700152"/>
              <a:gd name="connsiteX13" fmla="*/ 5459621 w 5463850"/>
              <a:gd name="connsiteY13" fmla="*/ 5357252 h 5700152"/>
              <a:gd name="connsiteX14" fmla="*/ 5211971 w 5463850"/>
              <a:gd name="connsiteY14" fmla="*/ 5281052 h 5700152"/>
              <a:gd name="connsiteX15" fmla="*/ 5454860 w 5463850"/>
              <a:gd name="connsiteY15" fmla="*/ 5509652 h 5700152"/>
              <a:gd name="connsiteX16" fmla="*/ 5454860 w 5463850"/>
              <a:gd name="connsiteY16" fmla="*/ 5600140 h 5700152"/>
              <a:gd name="connsiteX17" fmla="*/ 5159585 w 5463850"/>
              <a:gd name="connsiteY17" fmla="*/ 5366777 h 5700152"/>
              <a:gd name="connsiteX18" fmla="*/ 5463850 w 5463850"/>
              <a:gd name="connsiteY18" fmla="*/ 5694444 h 5700152"/>
              <a:gd name="connsiteX19" fmla="*/ 5381848 w 5463850"/>
              <a:gd name="connsiteY19" fmla="*/ 5694602 h 5700152"/>
              <a:gd name="connsiteX20" fmla="*/ 5207210 w 5463850"/>
              <a:gd name="connsiteY20" fmla="*/ 5533466 h 5700152"/>
              <a:gd name="connsiteX21" fmla="*/ 5329456 w 5463850"/>
              <a:gd name="connsiteY21" fmla="*/ 5696471 h 5700152"/>
              <a:gd name="connsiteX22" fmla="*/ 1287743 w 5463850"/>
              <a:gd name="connsiteY22" fmla="*/ 5700152 h 5700152"/>
              <a:gd name="connsiteX23" fmla="*/ 1329114 w 5463850"/>
              <a:gd name="connsiteY23" fmla="*/ 5501122 h 5700152"/>
              <a:gd name="connsiteX24" fmla="*/ 1165432 w 5463850"/>
              <a:gd name="connsiteY24" fmla="*/ 4837763 h 5700152"/>
              <a:gd name="connsiteX0" fmla="*/ 1165432 w 5463850"/>
              <a:gd name="connsiteY0" fmla="*/ 4500272 h 5362661"/>
              <a:gd name="connsiteX1" fmla="*/ 697336 w 5463850"/>
              <a:gd name="connsiteY1" fmla="*/ 3938389 h 5362661"/>
              <a:gd name="connsiteX2" fmla="*/ 629878 w 5463850"/>
              <a:gd name="connsiteY2" fmla="*/ 3563289 h 5362661"/>
              <a:gd name="connsiteX3" fmla="*/ 543016 w 5463850"/>
              <a:gd name="connsiteY3" fmla="*/ 3128551 h 5362661"/>
              <a:gd name="connsiteX4" fmla="*/ 496387 w 5463850"/>
              <a:gd name="connsiteY4" fmla="*/ 2466422 h 5362661"/>
              <a:gd name="connsiteX5" fmla="*/ 948373 w 5463850"/>
              <a:gd name="connsiteY5" fmla="*/ 1880574 h 5362661"/>
              <a:gd name="connsiteX6" fmla="*/ 1114594 w 5463850"/>
              <a:gd name="connsiteY6" fmla="*/ 1557139 h 5362661"/>
              <a:gd name="connsiteX7" fmla="*/ 1320570 w 5463850"/>
              <a:gd name="connsiteY7" fmla="*/ 1210625 h 5362661"/>
              <a:gd name="connsiteX8" fmla="*/ 2497299 w 5463850"/>
              <a:gd name="connsiteY8" fmla="*/ 522514 h 5362661"/>
              <a:gd name="connsiteX9" fmla="*/ 3547519 w 5463850"/>
              <a:gd name="connsiteY9" fmla="*/ 370761 h 5362661"/>
              <a:gd name="connsiteX10" fmla="*/ 4382697 w 5463850"/>
              <a:gd name="connsiteY10" fmla="*/ 555363 h 5362661"/>
              <a:gd name="connsiteX11" fmla="*/ 4936032 w 5463850"/>
              <a:gd name="connsiteY11" fmla="*/ 683328 h 5362661"/>
              <a:gd name="connsiteX12" fmla="*/ 5447922 w 5463850"/>
              <a:gd name="connsiteY12" fmla="*/ 610301 h 5362661"/>
              <a:gd name="connsiteX13" fmla="*/ 5459621 w 5463850"/>
              <a:gd name="connsiteY13" fmla="*/ 5019761 h 5362661"/>
              <a:gd name="connsiteX14" fmla="*/ 5211971 w 5463850"/>
              <a:gd name="connsiteY14" fmla="*/ 4943561 h 5362661"/>
              <a:gd name="connsiteX15" fmla="*/ 5454860 w 5463850"/>
              <a:gd name="connsiteY15" fmla="*/ 5172161 h 5362661"/>
              <a:gd name="connsiteX16" fmla="*/ 5454860 w 5463850"/>
              <a:gd name="connsiteY16" fmla="*/ 5262649 h 5362661"/>
              <a:gd name="connsiteX17" fmla="*/ 5159585 w 5463850"/>
              <a:gd name="connsiteY17" fmla="*/ 5029286 h 5362661"/>
              <a:gd name="connsiteX18" fmla="*/ 5463850 w 5463850"/>
              <a:gd name="connsiteY18" fmla="*/ 5356953 h 5362661"/>
              <a:gd name="connsiteX19" fmla="*/ 5381848 w 5463850"/>
              <a:gd name="connsiteY19" fmla="*/ 5357111 h 5362661"/>
              <a:gd name="connsiteX20" fmla="*/ 5207210 w 5463850"/>
              <a:gd name="connsiteY20" fmla="*/ 5195975 h 5362661"/>
              <a:gd name="connsiteX21" fmla="*/ 5329456 w 5463850"/>
              <a:gd name="connsiteY21" fmla="*/ 5358980 h 5362661"/>
              <a:gd name="connsiteX22" fmla="*/ 1287743 w 5463850"/>
              <a:gd name="connsiteY22" fmla="*/ 5362661 h 5362661"/>
              <a:gd name="connsiteX23" fmla="*/ 1329114 w 5463850"/>
              <a:gd name="connsiteY23" fmla="*/ 5163631 h 5362661"/>
              <a:gd name="connsiteX24" fmla="*/ 1165432 w 5463850"/>
              <a:gd name="connsiteY24" fmla="*/ 4500272 h 5362661"/>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45875 w 5527868"/>
              <a:gd name="connsiteY13" fmla="*/ 5001835 h 5344735"/>
              <a:gd name="connsiteX14" fmla="*/ 5098225 w 5527868"/>
              <a:gd name="connsiteY14" fmla="*/ 4925635 h 5344735"/>
              <a:gd name="connsiteX15" fmla="*/ 5341114 w 5527868"/>
              <a:gd name="connsiteY15" fmla="*/ 5154235 h 5344735"/>
              <a:gd name="connsiteX16" fmla="*/ 5341114 w 5527868"/>
              <a:gd name="connsiteY16" fmla="*/ 5244723 h 5344735"/>
              <a:gd name="connsiteX17" fmla="*/ 5045839 w 5527868"/>
              <a:gd name="connsiteY17" fmla="*/ 5011360 h 5344735"/>
              <a:gd name="connsiteX18" fmla="*/ 5350104 w 5527868"/>
              <a:gd name="connsiteY18" fmla="*/ 5339027 h 5344735"/>
              <a:gd name="connsiteX19" fmla="*/ 5268102 w 5527868"/>
              <a:gd name="connsiteY19" fmla="*/ 5339185 h 5344735"/>
              <a:gd name="connsiteX20" fmla="*/ 5215710 w 5527868"/>
              <a:gd name="connsiteY20" fmla="*/ 5341054 h 5344735"/>
              <a:gd name="connsiteX21" fmla="*/ 1173997 w 5527868"/>
              <a:gd name="connsiteY21" fmla="*/ 5344735 h 5344735"/>
              <a:gd name="connsiteX22" fmla="*/ 1215368 w 5527868"/>
              <a:gd name="connsiteY22" fmla="*/ 5145705 h 5344735"/>
              <a:gd name="connsiteX23" fmla="*/ 1051686 w 5527868"/>
              <a:gd name="connsiteY23" fmla="*/ 4482346 h 5344735"/>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45875 w 5527868"/>
              <a:gd name="connsiteY13" fmla="*/ 5001835 h 5344735"/>
              <a:gd name="connsiteX14" fmla="*/ 5098225 w 5527868"/>
              <a:gd name="connsiteY14" fmla="*/ 4925635 h 5344735"/>
              <a:gd name="connsiteX15" fmla="*/ 5341114 w 5527868"/>
              <a:gd name="connsiteY15" fmla="*/ 5154235 h 5344735"/>
              <a:gd name="connsiteX16" fmla="*/ 5341114 w 5527868"/>
              <a:gd name="connsiteY16" fmla="*/ 5244723 h 5344735"/>
              <a:gd name="connsiteX17" fmla="*/ 5350104 w 5527868"/>
              <a:gd name="connsiteY17" fmla="*/ 5339027 h 5344735"/>
              <a:gd name="connsiteX18" fmla="*/ 5268102 w 5527868"/>
              <a:gd name="connsiteY18" fmla="*/ 5339185 h 5344735"/>
              <a:gd name="connsiteX19" fmla="*/ 5215710 w 5527868"/>
              <a:gd name="connsiteY19" fmla="*/ 5341054 h 5344735"/>
              <a:gd name="connsiteX20" fmla="*/ 1173997 w 5527868"/>
              <a:gd name="connsiteY20" fmla="*/ 5344735 h 5344735"/>
              <a:gd name="connsiteX21" fmla="*/ 1215368 w 5527868"/>
              <a:gd name="connsiteY21" fmla="*/ 5145705 h 5344735"/>
              <a:gd name="connsiteX22" fmla="*/ 1051686 w 5527868"/>
              <a:gd name="connsiteY22" fmla="*/ 4482346 h 5344735"/>
              <a:gd name="connsiteX0" fmla="*/ 1051686 w 5527868"/>
              <a:gd name="connsiteY0" fmla="*/ 4482346 h 5373504"/>
              <a:gd name="connsiteX1" fmla="*/ 583590 w 5527868"/>
              <a:gd name="connsiteY1" fmla="*/ 3920463 h 5373504"/>
              <a:gd name="connsiteX2" fmla="*/ 516132 w 5527868"/>
              <a:gd name="connsiteY2" fmla="*/ 3545363 h 5373504"/>
              <a:gd name="connsiteX3" fmla="*/ 429270 w 5527868"/>
              <a:gd name="connsiteY3" fmla="*/ 3110625 h 5373504"/>
              <a:gd name="connsiteX4" fmla="*/ 382641 w 5527868"/>
              <a:gd name="connsiteY4" fmla="*/ 2448496 h 5373504"/>
              <a:gd name="connsiteX5" fmla="*/ 834627 w 5527868"/>
              <a:gd name="connsiteY5" fmla="*/ 1862648 h 5373504"/>
              <a:gd name="connsiteX6" fmla="*/ 1000848 w 5527868"/>
              <a:gd name="connsiteY6" fmla="*/ 1539213 h 5373504"/>
              <a:gd name="connsiteX7" fmla="*/ 1206824 w 5527868"/>
              <a:gd name="connsiteY7" fmla="*/ 1192699 h 5373504"/>
              <a:gd name="connsiteX8" fmla="*/ 2383553 w 5527868"/>
              <a:gd name="connsiteY8" fmla="*/ 504588 h 5373504"/>
              <a:gd name="connsiteX9" fmla="*/ 3433773 w 5527868"/>
              <a:gd name="connsiteY9" fmla="*/ 352835 h 5373504"/>
              <a:gd name="connsiteX10" fmla="*/ 4268951 w 5527868"/>
              <a:gd name="connsiteY10" fmla="*/ 537437 h 5373504"/>
              <a:gd name="connsiteX11" fmla="*/ 4822286 w 5527868"/>
              <a:gd name="connsiteY11" fmla="*/ 665402 h 5373504"/>
              <a:gd name="connsiteX12" fmla="*/ 5334176 w 5527868"/>
              <a:gd name="connsiteY12" fmla="*/ 592375 h 5373504"/>
              <a:gd name="connsiteX13" fmla="*/ 5345875 w 5527868"/>
              <a:gd name="connsiteY13" fmla="*/ 5001835 h 5373504"/>
              <a:gd name="connsiteX14" fmla="*/ 5341114 w 5527868"/>
              <a:gd name="connsiteY14" fmla="*/ 5154235 h 5373504"/>
              <a:gd name="connsiteX15" fmla="*/ 5341114 w 5527868"/>
              <a:gd name="connsiteY15" fmla="*/ 5244723 h 5373504"/>
              <a:gd name="connsiteX16" fmla="*/ 5350104 w 5527868"/>
              <a:gd name="connsiteY16" fmla="*/ 5339027 h 5373504"/>
              <a:gd name="connsiteX17" fmla="*/ 5268102 w 5527868"/>
              <a:gd name="connsiteY17" fmla="*/ 5339185 h 5373504"/>
              <a:gd name="connsiteX18" fmla="*/ 5215710 w 5527868"/>
              <a:gd name="connsiteY18" fmla="*/ 5341054 h 5373504"/>
              <a:gd name="connsiteX19" fmla="*/ 1173997 w 5527868"/>
              <a:gd name="connsiteY19" fmla="*/ 5344735 h 5373504"/>
              <a:gd name="connsiteX20" fmla="*/ 1215368 w 5527868"/>
              <a:gd name="connsiteY20" fmla="*/ 5145705 h 5373504"/>
              <a:gd name="connsiteX21" fmla="*/ 1051686 w 5527868"/>
              <a:gd name="connsiteY21" fmla="*/ 4482346 h 5373504"/>
              <a:gd name="connsiteX0" fmla="*/ 1051686 w 5527868"/>
              <a:gd name="connsiteY0" fmla="*/ 4482346 h 5406156"/>
              <a:gd name="connsiteX1" fmla="*/ 583590 w 5527868"/>
              <a:gd name="connsiteY1" fmla="*/ 3920463 h 5406156"/>
              <a:gd name="connsiteX2" fmla="*/ 516132 w 5527868"/>
              <a:gd name="connsiteY2" fmla="*/ 3545363 h 5406156"/>
              <a:gd name="connsiteX3" fmla="*/ 429270 w 5527868"/>
              <a:gd name="connsiteY3" fmla="*/ 3110625 h 5406156"/>
              <a:gd name="connsiteX4" fmla="*/ 382641 w 5527868"/>
              <a:gd name="connsiteY4" fmla="*/ 2448496 h 5406156"/>
              <a:gd name="connsiteX5" fmla="*/ 834627 w 5527868"/>
              <a:gd name="connsiteY5" fmla="*/ 1862648 h 5406156"/>
              <a:gd name="connsiteX6" fmla="*/ 1000848 w 5527868"/>
              <a:gd name="connsiteY6" fmla="*/ 1539213 h 5406156"/>
              <a:gd name="connsiteX7" fmla="*/ 1206824 w 5527868"/>
              <a:gd name="connsiteY7" fmla="*/ 1192699 h 5406156"/>
              <a:gd name="connsiteX8" fmla="*/ 2383553 w 5527868"/>
              <a:gd name="connsiteY8" fmla="*/ 504588 h 5406156"/>
              <a:gd name="connsiteX9" fmla="*/ 3433773 w 5527868"/>
              <a:gd name="connsiteY9" fmla="*/ 352835 h 5406156"/>
              <a:gd name="connsiteX10" fmla="*/ 4268951 w 5527868"/>
              <a:gd name="connsiteY10" fmla="*/ 537437 h 5406156"/>
              <a:gd name="connsiteX11" fmla="*/ 4822286 w 5527868"/>
              <a:gd name="connsiteY11" fmla="*/ 665402 h 5406156"/>
              <a:gd name="connsiteX12" fmla="*/ 5334176 w 5527868"/>
              <a:gd name="connsiteY12" fmla="*/ 592375 h 5406156"/>
              <a:gd name="connsiteX13" fmla="*/ 5345875 w 5527868"/>
              <a:gd name="connsiteY13" fmla="*/ 5001835 h 5406156"/>
              <a:gd name="connsiteX14" fmla="*/ 5341114 w 5527868"/>
              <a:gd name="connsiteY14" fmla="*/ 5244723 h 5406156"/>
              <a:gd name="connsiteX15" fmla="*/ 5350104 w 5527868"/>
              <a:gd name="connsiteY15" fmla="*/ 5339027 h 5406156"/>
              <a:gd name="connsiteX16" fmla="*/ 5268102 w 5527868"/>
              <a:gd name="connsiteY16" fmla="*/ 5339185 h 5406156"/>
              <a:gd name="connsiteX17" fmla="*/ 5215710 w 5527868"/>
              <a:gd name="connsiteY17" fmla="*/ 5341054 h 5406156"/>
              <a:gd name="connsiteX18" fmla="*/ 1173997 w 5527868"/>
              <a:gd name="connsiteY18" fmla="*/ 5344735 h 5406156"/>
              <a:gd name="connsiteX19" fmla="*/ 1215368 w 5527868"/>
              <a:gd name="connsiteY19" fmla="*/ 5145705 h 5406156"/>
              <a:gd name="connsiteX20" fmla="*/ 1051686 w 5527868"/>
              <a:gd name="connsiteY20" fmla="*/ 4482346 h 5406156"/>
              <a:gd name="connsiteX0" fmla="*/ 1051686 w 5527868"/>
              <a:gd name="connsiteY0" fmla="*/ 4482346 h 5449514"/>
              <a:gd name="connsiteX1" fmla="*/ 583590 w 5527868"/>
              <a:gd name="connsiteY1" fmla="*/ 3920463 h 5449514"/>
              <a:gd name="connsiteX2" fmla="*/ 516132 w 5527868"/>
              <a:gd name="connsiteY2" fmla="*/ 3545363 h 5449514"/>
              <a:gd name="connsiteX3" fmla="*/ 429270 w 5527868"/>
              <a:gd name="connsiteY3" fmla="*/ 3110625 h 5449514"/>
              <a:gd name="connsiteX4" fmla="*/ 382641 w 5527868"/>
              <a:gd name="connsiteY4" fmla="*/ 2448496 h 5449514"/>
              <a:gd name="connsiteX5" fmla="*/ 834627 w 5527868"/>
              <a:gd name="connsiteY5" fmla="*/ 1862648 h 5449514"/>
              <a:gd name="connsiteX6" fmla="*/ 1000848 w 5527868"/>
              <a:gd name="connsiteY6" fmla="*/ 1539213 h 5449514"/>
              <a:gd name="connsiteX7" fmla="*/ 1206824 w 5527868"/>
              <a:gd name="connsiteY7" fmla="*/ 1192699 h 5449514"/>
              <a:gd name="connsiteX8" fmla="*/ 2383553 w 5527868"/>
              <a:gd name="connsiteY8" fmla="*/ 504588 h 5449514"/>
              <a:gd name="connsiteX9" fmla="*/ 3433773 w 5527868"/>
              <a:gd name="connsiteY9" fmla="*/ 352835 h 5449514"/>
              <a:gd name="connsiteX10" fmla="*/ 4268951 w 5527868"/>
              <a:gd name="connsiteY10" fmla="*/ 537437 h 5449514"/>
              <a:gd name="connsiteX11" fmla="*/ 4822286 w 5527868"/>
              <a:gd name="connsiteY11" fmla="*/ 665402 h 5449514"/>
              <a:gd name="connsiteX12" fmla="*/ 5334176 w 5527868"/>
              <a:gd name="connsiteY12" fmla="*/ 592375 h 5449514"/>
              <a:gd name="connsiteX13" fmla="*/ 5345875 w 5527868"/>
              <a:gd name="connsiteY13" fmla="*/ 5001835 h 5449514"/>
              <a:gd name="connsiteX14" fmla="*/ 5350104 w 5527868"/>
              <a:gd name="connsiteY14" fmla="*/ 5339027 h 5449514"/>
              <a:gd name="connsiteX15" fmla="*/ 5268102 w 5527868"/>
              <a:gd name="connsiteY15" fmla="*/ 5339185 h 5449514"/>
              <a:gd name="connsiteX16" fmla="*/ 5215710 w 5527868"/>
              <a:gd name="connsiteY16" fmla="*/ 5341054 h 5449514"/>
              <a:gd name="connsiteX17" fmla="*/ 1173997 w 5527868"/>
              <a:gd name="connsiteY17" fmla="*/ 5344735 h 5449514"/>
              <a:gd name="connsiteX18" fmla="*/ 1215368 w 5527868"/>
              <a:gd name="connsiteY18" fmla="*/ 5145705 h 5449514"/>
              <a:gd name="connsiteX19" fmla="*/ 1051686 w 5527868"/>
              <a:gd name="connsiteY19" fmla="*/ 4482346 h 5449514"/>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50104 w 5527868"/>
              <a:gd name="connsiteY13" fmla="*/ 5339027 h 5344735"/>
              <a:gd name="connsiteX14" fmla="*/ 5268102 w 5527868"/>
              <a:gd name="connsiteY14" fmla="*/ 5339185 h 5344735"/>
              <a:gd name="connsiteX15" fmla="*/ 5215710 w 5527868"/>
              <a:gd name="connsiteY15" fmla="*/ 5341054 h 5344735"/>
              <a:gd name="connsiteX16" fmla="*/ 1173997 w 5527868"/>
              <a:gd name="connsiteY16" fmla="*/ 5344735 h 5344735"/>
              <a:gd name="connsiteX17" fmla="*/ 1215368 w 5527868"/>
              <a:gd name="connsiteY17" fmla="*/ 5145705 h 5344735"/>
              <a:gd name="connsiteX18" fmla="*/ 1051686 w 5527868"/>
              <a:gd name="connsiteY18" fmla="*/ 4482346 h 5344735"/>
              <a:gd name="connsiteX0" fmla="*/ 1051686 w 5558900"/>
              <a:gd name="connsiteY0" fmla="*/ 4482346 h 5691095"/>
              <a:gd name="connsiteX1" fmla="*/ 583590 w 5558900"/>
              <a:gd name="connsiteY1" fmla="*/ 3920463 h 5691095"/>
              <a:gd name="connsiteX2" fmla="*/ 516132 w 5558900"/>
              <a:gd name="connsiteY2" fmla="*/ 3545363 h 5691095"/>
              <a:gd name="connsiteX3" fmla="*/ 429270 w 5558900"/>
              <a:gd name="connsiteY3" fmla="*/ 3110625 h 5691095"/>
              <a:gd name="connsiteX4" fmla="*/ 382641 w 5558900"/>
              <a:gd name="connsiteY4" fmla="*/ 2448496 h 5691095"/>
              <a:gd name="connsiteX5" fmla="*/ 834627 w 5558900"/>
              <a:gd name="connsiteY5" fmla="*/ 1862648 h 5691095"/>
              <a:gd name="connsiteX6" fmla="*/ 1000848 w 5558900"/>
              <a:gd name="connsiteY6" fmla="*/ 1539213 h 5691095"/>
              <a:gd name="connsiteX7" fmla="*/ 1206824 w 5558900"/>
              <a:gd name="connsiteY7" fmla="*/ 1192699 h 5691095"/>
              <a:gd name="connsiteX8" fmla="*/ 2383553 w 5558900"/>
              <a:gd name="connsiteY8" fmla="*/ 504588 h 5691095"/>
              <a:gd name="connsiteX9" fmla="*/ 3433773 w 5558900"/>
              <a:gd name="connsiteY9" fmla="*/ 352835 h 5691095"/>
              <a:gd name="connsiteX10" fmla="*/ 4268951 w 5558900"/>
              <a:gd name="connsiteY10" fmla="*/ 537437 h 5691095"/>
              <a:gd name="connsiteX11" fmla="*/ 4822286 w 5558900"/>
              <a:gd name="connsiteY11" fmla="*/ 665402 h 5691095"/>
              <a:gd name="connsiteX12" fmla="*/ 5334176 w 5558900"/>
              <a:gd name="connsiteY12" fmla="*/ 592375 h 5691095"/>
              <a:gd name="connsiteX13" fmla="*/ 5350104 w 5558900"/>
              <a:gd name="connsiteY13" fmla="*/ 5339027 h 5691095"/>
              <a:gd name="connsiteX14" fmla="*/ 5215710 w 5558900"/>
              <a:gd name="connsiteY14" fmla="*/ 5341054 h 5691095"/>
              <a:gd name="connsiteX15" fmla="*/ 1173997 w 5558900"/>
              <a:gd name="connsiteY15" fmla="*/ 5344735 h 5691095"/>
              <a:gd name="connsiteX16" fmla="*/ 1215368 w 5558900"/>
              <a:gd name="connsiteY16" fmla="*/ 5145705 h 5691095"/>
              <a:gd name="connsiteX17" fmla="*/ 1051686 w 5558900"/>
              <a:gd name="connsiteY17" fmla="*/ 4482346 h 5691095"/>
              <a:gd name="connsiteX0" fmla="*/ 1051686 w 5380961"/>
              <a:gd name="connsiteY0" fmla="*/ 4482346 h 5699862"/>
              <a:gd name="connsiteX1" fmla="*/ 583590 w 5380961"/>
              <a:gd name="connsiteY1" fmla="*/ 3920463 h 5699862"/>
              <a:gd name="connsiteX2" fmla="*/ 516132 w 5380961"/>
              <a:gd name="connsiteY2" fmla="*/ 3545363 h 5699862"/>
              <a:gd name="connsiteX3" fmla="*/ 429270 w 5380961"/>
              <a:gd name="connsiteY3" fmla="*/ 3110625 h 5699862"/>
              <a:gd name="connsiteX4" fmla="*/ 382641 w 5380961"/>
              <a:gd name="connsiteY4" fmla="*/ 2448496 h 5699862"/>
              <a:gd name="connsiteX5" fmla="*/ 834627 w 5380961"/>
              <a:gd name="connsiteY5" fmla="*/ 1862648 h 5699862"/>
              <a:gd name="connsiteX6" fmla="*/ 1000848 w 5380961"/>
              <a:gd name="connsiteY6" fmla="*/ 1539213 h 5699862"/>
              <a:gd name="connsiteX7" fmla="*/ 1206824 w 5380961"/>
              <a:gd name="connsiteY7" fmla="*/ 1192699 h 5699862"/>
              <a:gd name="connsiteX8" fmla="*/ 2383553 w 5380961"/>
              <a:gd name="connsiteY8" fmla="*/ 504588 h 5699862"/>
              <a:gd name="connsiteX9" fmla="*/ 3433773 w 5380961"/>
              <a:gd name="connsiteY9" fmla="*/ 352835 h 5699862"/>
              <a:gd name="connsiteX10" fmla="*/ 4268951 w 5380961"/>
              <a:gd name="connsiteY10" fmla="*/ 537437 h 5699862"/>
              <a:gd name="connsiteX11" fmla="*/ 4822286 w 5380961"/>
              <a:gd name="connsiteY11" fmla="*/ 665402 h 5699862"/>
              <a:gd name="connsiteX12" fmla="*/ 5334176 w 5380961"/>
              <a:gd name="connsiteY12" fmla="*/ 592375 h 5699862"/>
              <a:gd name="connsiteX13" fmla="*/ 5350104 w 5380961"/>
              <a:gd name="connsiteY13" fmla="*/ 5339027 h 5699862"/>
              <a:gd name="connsiteX14" fmla="*/ 1173997 w 5380961"/>
              <a:gd name="connsiteY14" fmla="*/ 5344735 h 5699862"/>
              <a:gd name="connsiteX15" fmla="*/ 1215368 w 5380961"/>
              <a:gd name="connsiteY15" fmla="*/ 5145705 h 5699862"/>
              <a:gd name="connsiteX16" fmla="*/ 1051686 w 5380961"/>
              <a:gd name="connsiteY16" fmla="*/ 4482346 h 5699862"/>
              <a:gd name="connsiteX0" fmla="*/ 1051686 w 5375797"/>
              <a:gd name="connsiteY0" fmla="*/ 4482346 h 5699862"/>
              <a:gd name="connsiteX1" fmla="*/ 583590 w 5375797"/>
              <a:gd name="connsiteY1" fmla="*/ 3920463 h 5699862"/>
              <a:gd name="connsiteX2" fmla="*/ 516132 w 5375797"/>
              <a:gd name="connsiteY2" fmla="*/ 3545363 h 5699862"/>
              <a:gd name="connsiteX3" fmla="*/ 429270 w 5375797"/>
              <a:gd name="connsiteY3" fmla="*/ 3110625 h 5699862"/>
              <a:gd name="connsiteX4" fmla="*/ 382641 w 5375797"/>
              <a:gd name="connsiteY4" fmla="*/ 2448496 h 5699862"/>
              <a:gd name="connsiteX5" fmla="*/ 834627 w 5375797"/>
              <a:gd name="connsiteY5" fmla="*/ 1862648 h 5699862"/>
              <a:gd name="connsiteX6" fmla="*/ 1000848 w 5375797"/>
              <a:gd name="connsiteY6" fmla="*/ 1539213 h 5699862"/>
              <a:gd name="connsiteX7" fmla="*/ 1206824 w 5375797"/>
              <a:gd name="connsiteY7" fmla="*/ 1192699 h 5699862"/>
              <a:gd name="connsiteX8" fmla="*/ 2383553 w 5375797"/>
              <a:gd name="connsiteY8" fmla="*/ 504588 h 5699862"/>
              <a:gd name="connsiteX9" fmla="*/ 3433773 w 5375797"/>
              <a:gd name="connsiteY9" fmla="*/ 352835 h 5699862"/>
              <a:gd name="connsiteX10" fmla="*/ 4268951 w 5375797"/>
              <a:gd name="connsiteY10" fmla="*/ 537437 h 5699862"/>
              <a:gd name="connsiteX11" fmla="*/ 4822286 w 5375797"/>
              <a:gd name="connsiteY11" fmla="*/ 665402 h 5699862"/>
              <a:gd name="connsiteX12" fmla="*/ 5334176 w 5375797"/>
              <a:gd name="connsiteY12" fmla="*/ 592375 h 5699862"/>
              <a:gd name="connsiteX13" fmla="*/ 5350104 w 5375797"/>
              <a:gd name="connsiteY13" fmla="*/ 5339027 h 5699862"/>
              <a:gd name="connsiteX14" fmla="*/ 1173997 w 5375797"/>
              <a:gd name="connsiteY14" fmla="*/ 5344735 h 5699862"/>
              <a:gd name="connsiteX15" fmla="*/ 1215368 w 5375797"/>
              <a:gd name="connsiteY15" fmla="*/ 5145705 h 5699862"/>
              <a:gd name="connsiteX16" fmla="*/ 1051686 w 5375797"/>
              <a:gd name="connsiteY16" fmla="*/ 4482346 h 5699862"/>
              <a:gd name="connsiteX0" fmla="*/ 1051686 w 5350104"/>
              <a:gd name="connsiteY0" fmla="*/ 4482346 h 5699862"/>
              <a:gd name="connsiteX1" fmla="*/ 583590 w 5350104"/>
              <a:gd name="connsiteY1" fmla="*/ 3920463 h 5699862"/>
              <a:gd name="connsiteX2" fmla="*/ 516132 w 5350104"/>
              <a:gd name="connsiteY2" fmla="*/ 3545363 h 5699862"/>
              <a:gd name="connsiteX3" fmla="*/ 429270 w 5350104"/>
              <a:gd name="connsiteY3" fmla="*/ 3110625 h 5699862"/>
              <a:gd name="connsiteX4" fmla="*/ 382641 w 5350104"/>
              <a:gd name="connsiteY4" fmla="*/ 2448496 h 5699862"/>
              <a:gd name="connsiteX5" fmla="*/ 834627 w 5350104"/>
              <a:gd name="connsiteY5" fmla="*/ 1862648 h 5699862"/>
              <a:gd name="connsiteX6" fmla="*/ 1000848 w 5350104"/>
              <a:gd name="connsiteY6" fmla="*/ 1539213 h 5699862"/>
              <a:gd name="connsiteX7" fmla="*/ 1206824 w 5350104"/>
              <a:gd name="connsiteY7" fmla="*/ 1192699 h 5699862"/>
              <a:gd name="connsiteX8" fmla="*/ 2383553 w 5350104"/>
              <a:gd name="connsiteY8" fmla="*/ 504588 h 5699862"/>
              <a:gd name="connsiteX9" fmla="*/ 3433773 w 5350104"/>
              <a:gd name="connsiteY9" fmla="*/ 352835 h 5699862"/>
              <a:gd name="connsiteX10" fmla="*/ 4268951 w 5350104"/>
              <a:gd name="connsiteY10" fmla="*/ 537437 h 5699862"/>
              <a:gd name="connsiteX11" fmla="*/ 4822286 w 5350104"/>
              <a:gd name="connsiteY11" fmla="*/ 665402 h 5699862"/>
              <a:gd name="connsiteX12" fmla="*/ 5334176 w 5350104"/>
              <a:gd name="connsiteY12" fmla="*/ 592375 h 5699862"/>
              <a:gd name="connsiteX13" fmla="*/ 5350104 w 5350104"/>
              <a:gd name="connsiteY13" fmla="*/ 5339027 h 5699862"/>
              <a:gd name="connsiteX14" fmla="*/ 1173997 w 5350104"/>
              <a:gd name="connsiteY14" fmla="*/ 5344735 h 5699862"/>
              <a:gd name="connsiteX15" fmla="*/ 1215368 w 5350104"/>
              <a:gd name="connsiteY15" fmla="*/ 5145705 h 5699862"/>
              <a:gd name="connsiteX16" fmla="*/ 1051686 w 5350104"/>
              <a:gd name="connsiteY16" fmla="*/ 4482346 h 5699862"/>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8725 w 5350104"/>
              <a:gd name="connsiteY12" fmla="*/ 10560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8725 w 5350104"/>
              <a:gd name="connsiteY12" fmla="*/ 105605 h 5344735"/>
              <a:gd name="connsiteX13" fmla="*/ 5350104 w 5350104"/>
              <a:gd name="connsiteY13" fmla="*/ 5339027 h 5344735"/>
              <a:gd name="connsiteX14" fmla="*/ 290 w 5350104"/>
              <a:gd name="connsiteY14" fmla="*/ 5344735 h 5344735"/>
              <a:gd name="connsiteX15" fmla="*/ 1215368 w 5350104"/>
              <a:gd name="connsiteY15" fmla="*/ 5145705 h 5344735"/>
              <a:gd name="connsiteX16" fmla="*/ 1051686 w 5350104"/>
              <a:gd name="connsiteY16" fmla="*/ 4482346 h 5344735"/>
              <a:gd name="connsiteX0" fmla="*/ 1229430 w 5527848"/>
              <a:gd name="connsiteY0" fmla="*/ 4482346 h 5344735"/>
              <a:gd name="connsiteX1" fmla="*/ 761334 w 5527848"/>
              <a:gd name="connsiteY1" fmla="*/ 3920463 h 5344735"/>
              <a:gd name="connsiteX2" fmla="*/ 693876 w 5527848"/>
              <a:gd name="connsiteY2" fmla="*/ 3545363 h 5344735"/>
              <a:gd name="connsiteX3" fmla="*/ 607014 w 5527848"/>
              <a:gd name="connsiteY3" fmla="*/ 3110625 h 5344735"/>
              <a:gd name="connsiteX4" fmla="*/ 560385 w 5527848"/>
              <a:gd name="connsiteY4" fmla="*/ 2448496 h 5344735"/>
              <a:gd name="connsiteX5" fmla="*/ 1012371 w 5527848"/>
              <a:gd name="connsiteY5" fmla="*/ 1862648 h 5344735"/>
              <a:gd name="connsiteX6" fmla="*/ 1178592 w 5527848"/>
              <a:gd name="connsiteY6" fmla="*/ 1539213 h 5344735"/>
              <a:gd name="connsiteX7" fmla="*/ 1384568 w 5527848"/>
              <a:gd name="connsiteY7" fmla="*/ 1192699 h 5344735"/>
              <a:gd name="connsiteX8" fmla="*/ 2561297 w 5527848"/>
              <a:gd name="connsiteY8" fmla="*/ 504588 h 5344735"/>
              <a:gd name="connsiteX9" fmla="*/ 3611517 w 5527848"/>
              <a:gd name="connsiteY9" fmla="*/ 352835 h 5344735"/>
              <a:gd name="connsiteX10" fmla="*/ 4446695 w 5527848"/>
              <a:gd name="connsiteY10" fmla="*/ 537437 h 5344735"/>
              <a:gd name="connsiteX11" fmla="*/ 5000030 w 5527848"/>
              <a:gd name="connsiteY11" fmla="*/ 665402 h 5344735"/>
              <a:gd name="connsiteX12" fmla="*/ 5516469 w 5527848"/>
              <a:gd name="connsiteY12" fmla="*/ 105605 h 5344735"/>
              <a:gd name="connsiteX13" fmla="*/ 5527848 w 5527848"/>
              <a:gd name="connsiteY13" fmla="*/ 5339027 h 5344735"/>
              <a:gd name="connsiteX14" fmla="*/ 178034 w 5527848"/>
              <a:gd name="connsiteY14" fmla="*/ 5344735 h 5344735"/>
              <a:gd name="connsiteX15" fmla="*/ 1229430 w 5527848"/>
              <a:gd name="connsiteY15" fmla="*/ 4482346 h 5344735"/>
              <a:gd name="connsiteX0" fmla="*/ 257172 w 5606986"/>
              <a:gd name="connsiteY0" fmla="*/ 5344735 h 5344735"/>
              <a:gd name="connsiteX1" fmla="*/ 840472 w 5606986"/>
              <a:gd name="connsiteY1" fmla="*/ 3920463 h 5344735"/>
              <a:gd name="connsiteX2" fmla="*/ 773014 w 5606986"/>
              <a:gd name="connsiteY2" fmla="*/ 3545363 h 5344735"/>
              <a:gd name="connsiteX3" fmla="*/ 686152 w 5606986"/>
              <a:gd name="connsiteY3" fmla="*/ 3110625 h 5344735"/>
              <a:gd name="connsiteX4" fmla="*/ 639523 w 5606986"/>
              <a:gd name="connsiteY4" fmla="*/ 2448496 h 5344735"/>
              <a:gd name="connsiteX5" fmla="*/ 1091509 w 5606986"/>
              <a:gd name="connsiteY5" fmla="*/ 1862648 h 5344735"/>
              <a:gd name="connsiteX6" fmla="*/ 1257730 w 5606986"/>
              <a:gd name="connsiteY6" fmla="*/ 1539213 h 5344735"/>
              <a:gd name="connsiteX7" fmla="*/ 1463706 w 5606986"/>
              <a:gd name="connsiteY7" fmla="*/ 1192699 h 5344735"/>
              <a:gd name="connsiteX8" fmla="*/ 2640435 w 5606986"/>
              <a:gd name="connsiteY8" fmla="*/ 504588 h 5344735"/>
              <a:gd name="connsiteX9" fmla="*/ 3690655 w 5606986"/>
              <a:gd name="connsiteY9" fmla="*/ 352835 h 5344735"/>
              <a:gd name="connsiteX10" fmla="*/ 4525833 w 5606986"/>
              <a:gd name="connsiteY10" fmla="*/ 537437 h 5344735"/>
              <a:gd name="connsiteX11" fmla="*/ 5079168 w 5606986"/>
              <a:gd name="connsiteY11" fmla="*/ 665402 h 5344735"/>
              <a:gd name="connsiteX12" fmla="*/ 5595607 w 5606986"/>
              <a:gd name="connsiteY12" fmla="*/ 105605 h 5344735"/>
              <a:gd name="connsiteX13" fmla="*/ 5606986 w 5606986"/>
              <a:gd name="connsiteY13" fmla="*/ 5339027 h 5344735"/>
              <a:gd name="connsiteX14" fmla="*/ 257172 w 5606986"/>
              <a:gd name="connsiteY14" fmla="*/ 5344735 h 5344735"/>
              <a:gd name="connsiteX0" fmla="*/ 257172 w 5606986"/>
              <a:gd name="connsiteY0" fmla="*/ 5344735 h 5344735"/>
              <a:gd name="connsiteX1" fmla="*/ 840472 w 5606986"/>
              <a:gd name="connsiteY1" fmla="*/ 3920463 h 5344735"/>
              <a:gd name="connsiteX2" fmla="*/ 686152 w 5606986"/>
              <a:gd name="connsiteY2" fmla="*/ 3110625 h 5344735"/>
              <a:gd name="connsiteX3" fmla="*/ 639523 w 5606986"/>
              <a:gd name="connsiteY3" fmla="*/ 2448496 h 5344735"/>
              <a:gd name="connsiteX4" fmla="*/ 1091509 w 5606986"/>
              <a:gd name="connsiteY4" fmla="*/ 1862648 h 5344735"/>
              <a:gd name="connsiteX5" fmla="*/ 1257730 w 5606986"/>
              <a:gd name="connsiteY5" fmla="*/ 1539213 h 5344735"/>
              <a:gd name="connsiteX6" fmla="*/ 1463706 w 5606986"/>
              <a:gd name="connsiteY6" fmla="*/ 1192699 h 5344735"/>
              <a:gd name="connsiteX7" fmla="*/ 2640435 w 5606986"/>
              <a:gd name="connsiteY7" fmla="*/ 504588 h 5344735"/>
              <a:gd name="connsiteX8" fmla="*/ 3690655 w 5606986"/>
              <a:gd name="connsiteY8" fmla="*/ 352835 h 5344735"/>
              <a:gd name="connsiteX9" fmla="*/ 4525833 w 5606986"/>
              <a:gd name="connsiteY9" fmla="*/ 537437 h 5344735"/>
              <a:gd name="connsiteX10" fmla="*/ 5079168 w 5606986"/>
              <a:gd name="connsiteY10" fmla="*/ 665402 h 5344735"/>
              <a:gd name="connsiteX11" fmla="*/ 5595607 w 5606986"/>
              <a:gd name="connsiteY11" fmla="*/ 105605 h 5344735"/>
              <a:gd name="connsiteX12" fmla="*/ 5606986 w 5606986"/>
              <a:gd name="connsiteY12" fmla="*/ 5339027 h 5344735"/>
              <a:gd name="connsiteX13" fmla="*/ 257172 w 5606986"/>
              <a:gd name="connsiteY13" fmla="*/ 5344735 h 5344735"/>
              <a:gd name="connsiteX0" fmla="*/ 257172 w 5606986"/>
              <a:gd name="connsiteY0" fmla="*/ 5344735 h 5344735"/>
              <a:gd name="connsiteX1" fmla="*/ 840472 w 5606986"/>
              <a:gd name="connsiteY1" fmla="*/ 3920463 h 5344735"/>
              <a:gd name="connsiteX2" fmla="*/ 686152 w 5606986"/>
              <a:gd name="connsiteY2" fmla="*/ 3110625 h 5344735"/>
              <a:gd name="connsiteX3" fmla="*/ 1091509 w 5606986"/>
              <a:gd name="connsiteY3" fmla="*/ 1862648 h 5344735"/>
              <a:gd name="connsiteX4" fmla="*/ 1257730 w 5606986"/>
              <a:gd name="connsiteY4" fmla="*/ 1539213 h 5344735"/>
              <a:gd name="connsiteX5" fmla="*/ 1463706 w 5606986"/>
              <a:gd name="connsiteY5" fmla="*/ 1192699 h 5344735"/>
              <a:gd name="connsiteX6" fmla="*/ 2640435 w 5606986"/>
              <a:gd name="connsiteY6" fmla="*/ 504588 h 5344735"/>
              <a:gd name="connsiteX7" fmla="*/ 3690655 w 5606986"/>
              <a:gd name="connsiteY7" fmla="*/ 352835 h 5344735"/>
              <a:gd name="connsiteX8" fmla="*/ 4525833 w 5606986"/>
              <a:gd name="connsiteY8" fmla="*/ 537437 h 5344735"/>
              <a:gd name="connsiteX9" fmla="*/ 5079168 w 5606986"/>
              <a:gd name="connsiteY9" fmla="*/ 665402 h 5344735"/>
              <a:gd name="connsiteX10" fmla="*/ 5595607 w 5606986"/>
              <a:gd name="connsiteY10" fmla="*/ 105605 h 5344735"/>
              <a:gd name="connsiteX11" fmla="*/ 5606986 w 5606986"/>
              <a:gd name="connsiteY11" fmla="*/ 5339027 h 5344735"/>
              <a:gd name="connsiteX12" fmla="*/ 257172 w 5606986"/>
              <a:gd name="connsiteY12" fmla="*/ 5344735 h 5344735"/>
              <a:gd name="connsiteX0" fmla="*/ 257172 w 5606986"/>
              <a:gd name="connsiteY0" fmla="*/ 5344735 h 5344735"/>
              <a:gd name="connsiteX1" fmla="*/ 840472 w 5606986"/>
              <a:gd name="connsiteY1" fmla="*/ 3920463 h 5344735"/>
              <a:gd name="connsiteX2" fmla="*/ 686152 w 5606986"/>
              <a:gd name="connsiteY2" fmla="*/ 3110625 h 5344735"/>
              <a:gd name="connsiteX3" fmla="*/ 1257730 w 5606986"/>
              <a:gd name="connsiteY3" fmla="*/ 1539213 h 5344735"/>
              <a:gd name="connsiteX4" fmla="*/ 1463706 w 5606986"/>
              <a:gd name="connsiteY4" fmla="*/ 1192699 h 5344735"/>
              <a:gd name="connsiteX5" fmla="*/ 2640435 w 5606986"/>
              <a:gd name="connsiteY5" fmla="*/ 504588 h 5344735"/>
              <a:gd name="connsiteX6" fmla="*/ 3690655 w 5606986"/>
              <a:gd name="connsiteY6" fmla="*/ 352835 h 5344735"/>
              <a:gd name="connsiteX7" fmla="*/ 4525833 w 5606986"/>
              <a:gd name="connsiteY7" fmla="*/ 537437 h 5344735"/>
              <a:gd name="connsiteX8" fmla="*/ 5079168 w 5606986"/>
              <a:gd name="connsiteY8" fmla="*/ 665402 h 5344735"/>
              <a:gd name="connsiteX9" fmla="*/ 5595607 w 5606986"/>
              <a:gd name="connsiteY9" fmla="*/ 105605 h 5344735"/>
              <a:gd name="connsiteX10" fmla="*/ 5606986 w 5606986"/>
              <a:gd name="connsiteY10" fmla="*/ 5339027 h 5344735"/>
              <a:gd name="connsiteX11" fmla="*/ 257172 w 5606986"/>
              <a:gd name="connsiteY11" fmla="*/ 5344735 h 5344735"/>
              <a:gd name="connsiteX0" fmla="*/ 246344 w 5596158"/>
              <a:gd name="connsiteY0" fmla="*/ 5344735 h 5344735"/>
              <a:gd name="connsiteX1" fmla="*/ 911530 w 5596158"/>
              <a:gd name="connsiteY1" fmla="*/ 3943209 h 5344735"/>
              <a:gd name="connsiteX2" fmla="*/ 675324 w 5596158"/>
              <a:gd name="connsiteY2" fmla="*/ 3110625 h 5344735"/>
              <a:gd name="connsiteX3" fmla="*/ 1246902 w 5596158"/>
              <a:gd name="connsiteY3" fmla="*/ 1539213 h 5344735"/>
              <a:gd name="connsiteX4" fmla="*/ 1452878 w 5596158"/>
              <a:gd name="connsiteY4" fmla="*/ 1192699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44735 h 5344735"/>
              <a:gd name="connsiteX1" fmla="*/ 911530 w 5596158"/>
              <a:gd name="connsiteY1" fmla="*/ 3943209 h 5344735"/>
              <a:gd name="connsiteX2" fmla="*/ 1143897 w 5596158"/>
              <a:gd name="connsiteY2" fmla="*/ 2742136 h 5344735"/>
              <a:gd name="connsiteX3" fmla="*/ 1246902 w 5596158"/>
              <a:gd name="connsiteY3" fmla="*/ 1539213 h 5344735"/>
              <a:gd name="connsiteX4" fmla="*/ 1452878 w 5596158"/>
              <a:gd name="connsiteY4" fmla="*/ 1192699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44735 h 5344735"/>
              <a:gd name="connsiteX1" fmla="*/ 911530 w 5596158"/>
              <a:gd name="connsiteY1" fmla="*/ 3943209 h 5344735"/>
              <a:gd name="connsiteX2" fmla="*/ 1130249 w 5596158"/>
              <a:gd name="connsiteY2" fmla="*/ 2737587 h 5344735"/>
              <a:gd name="connsiteX3" fmla="*/ 1246902 w 5596158"/>
              <a:gd name="connsiteY3" fmla="*/ 1539213 h 5344735"/>
              <a:gd name="connsiteX4" fmla="*/ 1452878 w 5596158"/>
              <a:gd name="connsiteY4" fmla="*/ 1192699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44735 h 5344735"/>
              <a:gd name="connsiteX1" fmla="*/ 911530 w 5596158"/>
              <a:gd name="connsiteY1" fmla="*/ 3943209 h 5344735"/>
              <a:gd name="connsiteX2" fmla="*/ 1130249 w 5596158"/>
              <a:gd name="connsiteY2" fmla="*/ 2737587 h 5344735"/>
              <a:gd name="connsiteX3" fmla="*/ 1205959 w 5596158"/>
              <a:gd name="connsiteY3" fmla="*/ 1648395 h 5344735"/>
              <a:gd name="connsiteX4" fmla="*/ 1452878 w 5596158"/>
              <a:gd name="connsiteY4" fmla="*/ 1192699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44735 h 5344735"/>
              <a:gd name="connsiteX1" fmla="*/ 911530 w 5596158"/>
              <a:gd name="connsiteY1" fmla="*/ 3943209 h 5344735"/>
              <a:gd name="connsiteX2" fmla="*/ 1130249 w 5596158"/>
              <a:gd name="connsiteY2" fmla="*/ 2737587 h 5344735"/>
              <a:gd name="connsiteX3" fmla="*/ 1205959 w 5596158"/>
              <a:gd name="connsiteY3" fmla="*/ 1648395 h 5344735"/>
              <a:gd name="connsiteX4" fmla="*/ 993403 w 5596158"/>
              <a:gd name="connsiteY4" fmla="*/ 501212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00305 h 5300305"/>
              <a:gd name="connsiteX1" fmla="*/ 911530 w 5596158"/>
              <a:gd name="connsiteY1" fmla="*/ 3898779 h 5300305"/>
              <a:gd name="connsiteX2" fmla="*/ 1130249 w 5596158"/>
              <a:gd name="connsiteY2" fmla="*/ 2693157 h 5300305"/>
              <a:gd name="connsiteX3" fmla="*/ 1205959 w 5596158"/>
              <a:gd name="connsiteY3" fmla="*/ 1603965 h 5300305"/>
              <a:gd name="connsiteX4" fmla="*/ 993403 w 5596158"/>
              <a:gd name="connsiteY4" fmla="*/ 456782 h 5300305"/>
              <a:gd name="connsiteX5" fmla="*/ 2552269 w 5596158"/>
              <a:gd name="connsiteY5" fmla="*/ 564791 h 5300305"/>
              <a:gd name="connsiteX6" fmla="*/ 3679827 w 5596158"/>
              <a:gd name="connsiteY6" fmla="*/ 308405 h 5300305"/>
              <a:gd name="connsiteX7" fmla="*/ 4515005 w 5596158"/>
              <a:gd name="connsiteY7" fmla="*/ 493007 h 5300305"/>
              <a:gd name="connsiteX8" fmla="*/ 5068340 w 5596158"/>
              <a:gd name="connsiteY8" fmla="*/ 620972 h 5300305"/>
              <a:gd name="connsiteX9" fmla="*/ 5584779 w 5596158"/>
              <a:gd name="connsiteY9" fmla="*/ 61175 h 5300305"/>
              <a:gd name="connsiteX10" fmla="*/ 5596158 w 5596158"/>
              <a:gd name="connsiteY10" fmla="*/ 5294597 h 5300305"/>
              <a:gd name="connsiteX11" fmla="*/ 246344 w 5596158"/>
              <a:gd name="connsiteY11" fmla="*/ 5300305 h 5300305"/>
              <a:gd name="connsiteX0" fmla="*/ 246344 w 5596158"/>
              <a:gd name="connsiteY0" fmla="*/ 5242423 h 5242423"/>
              <a:gd name="connsiteX1" fmla="*/ 911530 w 5596158"/>
              <a:gd name="connsiteY1" fmla="*/ 3840897 h 5242423"/>
              <a:gd name="connsiteX2" fmla="*/ 1130249 w 5596158"/>
              <a:gd name="connsiteY2" fmla="*/ 2635275 h 5242423"/>
              <a:gd name="connsiteX3" fmla="*/ 1205959 w 5596158"/>
              <a:gd name="connsiteY3" fmla="*/ 1546083 h 5242423"/>
              <a:gd name="connsiteX4" fmla="*/ 993403 w 5596158"/>
              <a:gd name="connsiteY4" fmla="*/ 398900 h 5242423"/>
              <a:gd name="connsiteX5" fmla="*/ 2552269 w 5596158"/>
              <a:gd name="connsiteY5" fmla="*/ 506909 h 5242423"/>
              <a:gd name="connsiteX6" fmla="*/ 3866347 w 5596158"/>
              <a:gd name="connsiteY6" fmla="*/ 705448 h 5242423"/>
              <a:gd name="connsiteX7" fmla="*/ 4515005 w 5596158"/>
              <a:gd name="connsiteY7" fmla="*/ 435125 h 5242423"/>
              <a:gd name="connsiteX8" fmla="*/ 5068340 w 5596158"/>
              <a:gd name="connsiteY8" fmla="*/ 563090 h 5242423"/>
              <a:gd name="connsiteX9" fmla="*/ 5584779 w 5596158"/>
              <a:gd name="connsiteY9" fmla="*/ 3293 h 5242423"/>
              <a:gd name="connsiteX10" fmla="*/ 5596158 w 5596158"/>
              <a:gd name="connsiteY10" fmla="*/ 5236715 h 5242423"/>
              <a:gd name="connsiteX11" fmla="*/ 246344 w 5596158"/>
              <a:gd name="connsiteY11" fmla="*/ 5242423 h 5242423"/>
              <a:gd name="connsiteX0" fmla="*/ 246344 w 5596158"/>
              <a:gd name="connsiteY0" fmla="*/ 5242423 h 5242423"/>
              <a:gd name="connsiteX1" fmla="*/ 911530 w 5596158"/>
              <a:gd name="connsiteY1" fmla="*/ 3840897 h 5242423"/>
              <a:gd name="connsiteX2" fmla="*/ 1130249 w 5596158"/>
              <a:gd name="connsiteY2" fmla="*/ 2635275 h 5242423"/>
              <a:gd name="connsiteX3" fmla="*/ 1205959 w 5596158"/>
              <a:gd name="connsiteY3" fmla="*/ 1546083 h 5242423"/>
              <a:gd name="connsiteX4" fmla="*/ 993403 w 5596158"/>
              <a:gd name="connsiteY4" fmla="*/ 398900 h 5242423"/>
              <a:gd name="connsiteX5" fmla="*/ 2552269 w 5596158"/>
              <a:gd name="connsiteY5" fmla="*/ 506909 h 5242423"/>
              <a:gd name="connsiteX6" fmla="*/ 3866347 w 5596158"/>
              <a:gd name="connsiteY6" fmla="*/ 705448 h 5242423"/>
              <a:gd name="connsiteX7" fmla="*/ 5068340 w 5596158"/>
              <a:gd name="connsiteY7" fmla="*/ 563090 h 5242423"/>
              <a:gd name="connsiteX8" fmla="*/ 5584779 w 5596158"/>
              <a:gd name="connsiteY8" fmla="*/ 3293 h 5242423"/>
              <a:gd name="connsiteX9" fmla="*/ 5596158 w 5596158"/>
              <a:gd name="connsiteY9" fmla="*/ 5236715 h 5242423"/>
              <a:gd name="connsiteX10" fmla="*/ 246344 w 5596158"/>
              <a:gd name="connsiteY10" fmla="*/ 5242423 h 5242423"/>
              <a:gd name="connsiteX0" fmla="*/ 246344 w 5596158"/>
              <a:gd name="connsiteY0" fmla="*/ 5242423 h 5242423"/>
              <a:gd name="connsiteX1" fmla="*/ 911530 w 5596158"/>
              <a:gd name="connsiteY1" fmla="*/ 3840897 h 5242423"/>
              <a:gd name="connsiteX2" fmla="*/ 1130249 w 5596158"/>
              <a:gd name="connsiteY2" fmla="*/ 2635275 h 5242423"/>
              <a:gd name="connsiteX3" fmla="*/ 1205959 w 5596158"/>
              <a:gd name="connsiteY3" fmla="*/ 1546083 h 5242423"/>
              <a:gd name="connsiteX4" fmla="*/ 993403 w 5596158"/>
              <a:gd name="connsiteY4" fmla="*/ 398900 h 5242423"/>
              <a:gd name="connsiteX5" fmla="*/ 2552269 w 5596158"/>
              <a:gd name="connsiteY5" fmla="*/ 506909 h 5242423"/>
              <a:gd name="connsiteX6" fmla="*/ 3866347 w 5596158"/>
              <a:gd name="connsiteY6" fmla="*/ 705448 h 5242423"/>
              <a:gd name="connsiteX7" fmla="*/ 5068340 w 5596158"/>
              <a:gd name="connsiteY7" fmla="*/ 563090 h 5242423"/>
              <a:gd name="connsiteX8" fmla="*/ 5584779 w 5596158"/>
              <a:gd name="connsiteY8" fmla="*/ 3293 h 5242423"/>
              <a:gd name="connsiteX9" fmla="*/ 5596158 w 5596158"/>
              <a:gd name="connsiteY9" fmla="*/ 5236715 h 5242423"/>
              <a:gd name="connsiteX10" fmla="*/ 246344 w 5596158"/>
              <a:gd name="connsiteY10" fmla="*/ 5242423 h 5242423"/>
              <a:gd name="connsiteX0" fmla="*/ 246344 w 5596158"/>
              <a:gd name="connsiteY0" fmla="*/ 5258610 h 5258610"/>
              <a:gd name="connsiteX1" fmla="*/ 911530 w 5596158"/>
              <a:gd name="connsiteY1" fmla="*/ 3857084 h 5258610"/>
              <a:gd name="connsiteX2" fmla="*/ 1130249 w 5596158"/>
              <a:gd name="connsiteY2" fmla="*/ 2651462 h 5258610"/>
              <a:gd name="connsiteX3" fmla="*/ 1205959 w 5596158"/>
              <a:gd name="connsiteY3" fmla="*/ 1562270 h 5258610"/>
              <a:gd name="connsiteX4" fmla="*/ 993403 w 5596158"/>
              <a:gd name="connsiteY4" fmla="*/ 415087 h 5258610"/>
              <a:gd name="connsiteX5" fmla="*/ 2552269 w 5596158"/>
              <a:gd name="connsiteY5" fmla="*/ 523096 h 5258610"/>
              <a:gd name="connsiteX6" fmla="*/ 3866347 w 5596158"/>
              <a:gd name="connsiteY6" fmla="*/ 721635 h 5258610"/>
              <a:gd name="connsiteX7" fmla="*/ 5068340 w 5596158"/>
              <a:gd name="connsiteY7" fmla="*/ 579277 h 5258610"/>
              <a:gd name="connsiteX8" fmla="*/ 5584779 w 5596158"/>
              <a:gd name="connsiteY8" fmla="*/ 19480 h 5258610"/>
              <a:gd name="connsiteX9" fmla="*/ 5596158 w 5596158"/>
              <a:gd name="connsiteY9" fmla="*/ 5252902 h 5258610"/>
              <a:gd name="connsiteX10" fmla="*/ 246344 w 5596158"/>
              <a:gd name="connsiteY10" fmla="*/ 5258610 h 5258610"/>
              <a:gd name="connsiteX0" fmla="*/ 246344 w 5596158"/>
              <a:gd name="connsiteY0" fmla="*/ 5258610 h 5258610"/>
              <a:gd name="connsiteX1" fmla="*/ 911530 w 5596158"/>
              <a:gd name="connsiteY1" fmla="*/ 3857084 h 5258610"/>
              <a:gd name="connsiteX2" fmla="*/ 1130249 w 5596158"/>
              <a:gd name="connsiteY2" fmla="*/ 2651462 h 5258610"/>
              <a:gd name="connsiteX3" fmla="*/ 1205959 w 5596158"/>
              <a:gd name="connsiteY3" fmla="*/ 1562270 h 5258610"/>
              <a:gd name="connsiteX4" fmla="*/ 993403 w 5596158"/>
              <a:gd name="connsiteY4" fmla="*/ 415087 h 5258610"/>
              <a:gd name="connsiteX5" fmla="*/ 2552269 w 5596158"/>
              <a:gd name="connsiteY5" fmla="*/ 523096 h 5258610"/>
              <a:gd name="connsiteX6" fmla="*/ 3866347 w 5596158"/>
              <a:gd name="connsiteY6" fmla="*/ 721635 h 5258610"/>
              <a:gd name="connsiteX7" fmla="*/ 5068340 w 5596158"/>
              <a:gd name="connsiteY7" fmla="*/ 579277 h 5258610"/>
              <a:gd name="connsiteX8" fmla="*/ 5584779 w 5596158"/>
              <a:gd name="connsiteY8" fmla="*/ 19480 h 5258610"/>
              <a:gd name="connsiteX9" fmla="*/ 5596158 w 5596158"/>
              <a:gd name="connsiteY9" fmla="*/ 5252902 h 5258610"/>
              <a:gd name="connsiteX10" fmla="*/ 246344 w 5596158"/>
              <a:gd name="connsiteY10" fmla="*/ 5258610 h 5258610"/>
              <a:gd name="connsiteX0" fmla="*/ 246344 w 5596158"/>
              <a:gd name="connsiteY0" fmla="*/ 5241066 h 5241066"/>
              <a:gd name="connsiteX1" fmla="*/ 911530 w 5596158"/>
              <a:gd name="connsiteY1" fmla="*/ 3839540 h 5241066"/>
              <a:gd name="connsiteX2" fmla="*/ 1130249 w 5596158"/>
              <a:gd name="connsiteY2" fmla="*/ 2633918 h 5241066"/>
              <a:gd name="connsiteX3" fmla="*/ 1205959 w 5596158"/>
              <a:gd name="connsiteY3" fmla="*/ 1544726 h 5241066"/>
              <a:gd name="connsiteX4" fmla="*/ 993403 w 5596158"/>
              <a:gd name="connsiteY4" fmla="*/ 397543 h 5241066"/>
              <a:gd name="connsiteX5" fmla="*/ 2552269 w 5596158"/>
              <a:gd name="connsiteY5" fmla="*/ 505552 h 5241066"/>
              <a:gd name="connsiteX6" fmla="*/ 3866347 w 5596158"/>
              <a:gd name="connsiteY6" fmla="*/ 704091 h 5241066"/>
              <a:gd name="connsiteX7" fmla="*/ 5027396 w 5596158"/>
              <a:gd name="connsiteY7" fmla="*/ 1266868 h 5241066"/>
              <a:gd name="connsiteX8" fmla="*/ 5584779 w 5596158"/>
              <a:gd name="connsiteY8" fmla="*/ 1936 h 5241066"/>
              <a:gd name="connsiteX9" fmla="*/ 5596158 w 5596158"/>
              <a:gd name="connsiteY9" fmla="*/ 5235358 h 5241066"/>
              <a:gd name="connsiteX10" fmla="*/ 246344 w 5596158"/>
              <a:gd name="connsiteY10" fmla="*/ 5241066 h 5241066"/>
              <a:gd name="connsiteX0" fmla="*/ 246344 w 5596158"/>
              <a:gd name="connsiteY0" fmla="*/ 5242927 h 5242927"/>
              <a:gd name="connsiteX1" fmla="*/ 911530 w 5596158"/>
              <a:gd name="connsiteY1" fmla="*/ 3841401 h 5242927"/>
              <a:gd name="connsiteX2" fmla="*/ 1130249 w 5596158"/>
              <a:gd name="connsiteY2" fmla="*/ 2635779 h 5242927"/>
              <a:gd name="connsiteX3" fmla="*/ 1205959 w 5596158"/>
              <a:gd name="connsiteY3" fmla="*/ 1546587 h 5242927"/>
              <a:gd name="connsiteX4" fmla="*/ 993403 w 5596158"/>
              <a:gd name="connsiteY4" fmla="*/ 399404 h 5242927"/>
              <a:gd name="connsiteX5" fmla="*/ 2552269 w 5596158"/>
              <a:gd name="connsiteY5" fmla="*/ 507413 h 5242927"/>
              <a:gd name="connsiteX6" fmla="*/ 3866347 w 5596158"/>
              <a:gd name="connsiteY6" fmla="*/ 705952 h 5242927"/>
              <a:gd name="connsiteX7" fmla="*/ 5050142 w 5596158"/>
              <a:gd name="connsiteY7" fmla="*/ 786508 h 5242927"/>
              <a:gd name="connsiteX8" fmla="*/ 5584779 w 5596158"/>
              <a:gd name="connsiteY8" fmla="*/ 3797 h 5242927"/>
              <a:gd name="connsiteX9" fmla="*/ 5596158 w 5596158"/>
              <a:gd name="connsiteY9" fmla="*/ 5237219 h 5242927"/>
              <a:gd name="connsiteX10" fmla="*/ 246344 w 5596158"/>
              <a:gd name="connsiteY10" fmla="*/ 5242927 h 5242927"/>
              <a:gd name="connsiteX0" fmla="*/ 246344 w 5596158"/>
              <a:gd name="connsiteY0" fmla="*/ 5239130 h 5239130"/>
              <a:gd name="connsiteX1" fmla="*/ 911530 w 5596158"/>
              <a:gd name="connsiteY1" fmla="*/ 3837604 h 5239130"/>
              <a:gd name="connsiteX2" fmla="*/ 1130249 w 5596158"/>
              <a:gd name="connsiteY2" fmla="*/ 2631982 h 5239130"/>
              <a:gd name="connsiteX3" fmla="*/ 1205959 w 5596158"/>
              <a:gd name="connsiteY3" fmla="*/ 1542790 h 5239130"/>
              <a:gd name="connsiteX4" fmla="*/ 993403 w 5596158"/>
              <a:gd name="connsiteY4" fmla="*/ 395607 h 5239130"/>
              <a:gd name="connsiteX5" fmla="*/ 2552269 w 5596158"/>
              <a:gd name="connsiteY5" fmla="*/ 503616 h 5239130"/>
              <a:gd name="connsiteX6" fmla="*/ 3866347 w 5596158"/>
              <a:gd name="connsiteY6" fmla="*/ 702155 h 5239130"/>
              <a:gd name="connsiteX7" fmla="*/ 5050142 w 5596158"/>
              <a:gd name="connsiteY7" fmla="*/ 782711 h 5239130"/>
              <a:gd name="connsiteX8" fmla="*/ 5584779 w 5596158"/>
              <a:gd name="connsiteY8" fmla="*/ 0 h 5239130"/>
              <a:gd name="connsiteX9" fmla="*/ 5596158 w 5596158"/>
              <a:gd name="connsiteY9" fmla="*/ 5233422 h 5239130"/>
              <a:gd name="connsiteX10" fmla="*/ 246344 w 5596158"/>
              <a:gd name="connsiteY10" fmla="*/ 5239130 h 5239130"/>
              <a:gd name="connsiteX0" fmla="*/ 246344 w 5596158"/>
              <a:gd name="connsiteY0" fmla="*/ 5345602 h 5345602"/>
              <a:gd name="connsiteX1" fmla="*/ 911530 w 5596158"/>
              <a:gd name="connsiteY1" fmla="*/ 3944076 h 5345602"/>
              <a:gd name="connsiteX2" fmla="*/ 1130249 w 5596158"/>
              <a:gd name="connsiteY2" fmla="*/ 2738454 h 5345602"/>
              <a:gd name="connsiteX3" fmla="*/ 1205959 w 5596158"/>
              <a:gd name="connsiteY3" fmla="*/ 1649262 h 5345602"/>
              <a:gd name="connsiteX4" fmla="*/ 993403 w 5596158"/>
              <a:gd name="connsiteY4" fmla="*/ 502079 h 5345602"/>
              <a:gd name="connsiteX5" fmla="*/ 2552269 w 5596158"/>
              <a:gd name="connsiteY5" fmla="*/ 610088 h 5345602"/>
              <a:gd name="connsiteX6" fmla="*/ 3866347 w 5596158"/>
              <a:gd name="connsiteY6" fmla="*/ 808627 h 5345602"/>
              <a:gd name="connsiteX7" fmla="*/ 5050142 w 5596158"/>
              <a:gd name="connsiteY7" fmla="*/ 889183 h 5345602"/>
              <a:gd name="connsiteX8" fmla="*/ 5584779 w 5596158"/>
              <a:gd name="connsiteY8" fmla="*/ 106472 h 5345602"/>
              <a:gd name="connsiteX9" fmla="*/ 5596158 w 5596158"/>
              <a:gd name="connsiteY9" fmla="*/ 5339894 h 5345602"/>
              <a:gd name="connsiteX10" fmla="*/ 246344 w 5596158"/>
              <a:gd name="connsiteY10" fmla="*/ 5345602 h 5345602"/>
              <a:gd name="connsiteX0" fmla="*/ 246344 w 5596158"/>
              <a:gd name="connsiteY0" fmla="*/ 5367299 h 5367299"/>
              <a:gd name="connsiteX1" fmla="*/ 911530 w 5596158"/>
              <a:gd name="connsiteY1" fmla="*/ 3965773 h 5367299"/>
              <a:gd name="connsiteX2" fmla="*/ 1130249 w 5596158"/>
              <a:gd name="connsiteY2" fmla="*/ 2760151 h 5367299"/>
              <a:gd name="connsiteX3" fmla="*/ 1205959 w 5596158"/>
              <a:gd name="connsiteY3" fmla="*/ 1670959 h 5367299"/>
              <a:gd name="connsiteX4" fmla="*/ 993403 w 5596158"/>
              <a:gd name="connsiteY4" fmla="*/ 523776 h 5367299"/>
              <a:gd name="connsiteX5" fmla="*/ 2552269 w 5596158"/>
              <a:gd name="connsiteY5" fmla="*/ 631785 h 5367299"/>
              <a:gd name="connsiteX6" fmla="*/ 3866347 w 5596158"/>
              <a:gd name="connsiteY6" fmla="*/ 830324 h 5367299"/>
              <a:gd name="connsiteX7" fmla="*/ 5050142 w 5596158"/>
              <a:gd name="connsiteY7" fmla="*/ 910880 h 5367299"/>
              <a:gd name="connsiteX8" fmla="*/ 5584779 w 5596158"/>
              <a:gd name="connsiteY8" fmla="*/ 128169 h 5367299"/>
              <a:gd name="connsiteX9" fmla="*/ 5596158 w 5596158"/>
              <a:gd name="connsiteY9" fmla="*/ 5361591 h 5367299"/>
              <a:gd name="connsiteX10" fmla="*/ 246344 w 5596158"/>
              <a:gd name="connsiteY10" fmla="*/ 5367299 h 5367299"/>
              <a:gd name="connsiteX0" fmla="*/ 246344 w 5596158"/>
              <a:gd name="connsiteY0" fmla="*/ 5338116 h 5338116"/>
              <a:gd name="connsiteX1" fmla="*/ 911530 w 5596158"/>
              <a:gd name="connsiteY1" fmla="*/ 3936590 h 5338116"/>
              <a:gd name="connsiteX2" fmla="*/ 1130249 w 5596158"/>
              <a:gd name="connsiteY2" fmla="*/ 2730968 h 5338116"/>
              <a:gd name="connsiteX3" fmla="*/ 1205959 w 5596158"/>
              <a:gd name="connsiteY3" fmla="*/ 1641776 h 5338116"/>
              <a:gd name="connsiteX4" fmla="*/ 993403 w 5596158"/>
              <a:gd name="connsiteY4" fmla="*/ 494593 h 5338116"/>
              <a:gd name="connsiteX5" fmla="*/ 2552269 w 5596158"/>
              <a:gd name="connsiteY5" fmla="*/ 602602 h 5338116"/>
              <a:gd name="connsiteX6" fmla="*/ 3866347 w 5596158"/>
              <a:gd name="connsiteY6" fmla="*/ 801141 h 5338116"/>
              <a:gd name="connsiteX7" fmla="*/ 5050142 w 5596158"/>
              <a:gd name="connsiteY7" fmla="*/ 881697 h 5338116"/>
              <a:gd name="connsiteX8" fmla="*/ 5584779 w 5596158"/>
              <a:gd name="connsiteY8" fmla="*/ 98986 h 5338116"/>
              <a:gd name="connsiteX9" fmla="*/ 5596158 w 5596158"/>
              <a:gd name="connsiteY9" fmla="*/ 5332408 h 5338116"/>
              <a:gd name="connsiteX10" fmla="*/ 246344 w 5596158"/>
              <a:gd name="connsiteY10" fmla="*/ 5338116 h 5338116"/>
              <a:gd name="connsiteX0" fmla="*/ 246344 w 5596158"/>
              <a:gd name="connsiteY0" fmla="*/ 5333017 h 5333017"/>
              <a:gd name="connsiteX1" fmla="*/ 911530 w 5596158"/>
              <a:gd name="connsiteY1" fmla="*/ 3931491 h 5333017"/>
              <a:gd name="connsiteX2" fmla="*/ 1130249 w 5596158"/>
              <a:gd name="connsiteY2" fmla="*/ 2725869 h 5333017"/>
              <a:gd name="connsiteX3" fmla="*/ 1205959 w 5596158"/>
              <a:gd name="connsiteY3" fmla="*/ 1636677 h 5333017"/>
              <a:gd name="connsiteX4" fmla="*/ 993403 w 5596158"/>
              <a:gd name="connsiteY4" fmla="*/ 489494 h 5333017"/>
              <a:gd name="connsiteX5" fmla="*/ 2552269 w 5596158"/>
              <a:gd name="connsiteY5" fmla="*/ 597503 h 5333017"/>
              <a:gd name="connsiteX6" fmla="*/ 3866347 w 5596158"/>
              <a:gd name="connsiteY6" fmla="*/ 796042 h 5333017"/>
              <a:gd name="connsiteX7" fmla="*/ 5050142 w 5596158"/>
              <a:gd name="connsiteY7" fmla="*/ 876598 h 5333017"/>
              <a:gd name="connsiteX8" fmla="*/ 5584779 w 5596158"/>
              <a:gd name="connsiteY8" fmla="*/ 93887 h 5333017"/>
              <a:gd name="connsiteX9" fmla="*/ 5596158 w 5596158"/>
              <a:gd name="connsiteY9" fmla="*/ 5327309 h 5333017"/>
              <a:gd name="connsiteX10" fmla="*/ 246344 w 5596158"/>
              <a:gd name="connsiteY10" fmla="*/ 5333017 h 5333017"/>
              <a:gd name="connsiteX0" fmla="*/ 246344 w 5596158"/>
              <a:gd name="connsiteY0" fmla="*/ 5348517 h 5348517"/>
              <a:gd name="connsiteX1" fmla="*/ 911530 w 5596158"/>
              <a:gd name="connsiteY1" fmla="*/ 3946991 h 5348517"/>
              <a:gd name="connsiteX2" fmla="*/ 1130249 w 5596158"/>
              <a:gd name="connsiteY2" fmla="*/ 2741369 h 5348517"/>
              <a:gd name="connsiteX3" fmla="*/ 1205959 w 5596158"/>
              <a:gd name="connsiteY3" fmla="*/ 1652177 h 5348517"/>
              <a:gd name="connsiteX4" fmla="*/ 993403 w 5596158"/>
              <a:gd name="connsiteY4" fmla="*/ 504994 h 5348517"/>
              <a:gd name="connsiteX5" fmla="*/ 2552269 w 5596158"/>
              <a:gd name="connsiteY5" fmla="*/ 613003 h 5348517"/>
              <a:gd name="connsiteX6" fmla="*/ 3866347 w 5596158"/>
              <a:gd name="connsiteY6" fmla="*/ 811542 h 5348517"/>
              <a:gd name="connsiteX7" fmla="*/ 5050142 w 5596158"/>
              <a:gd name="connsiteY7" fmla="*/ 892098 h 5348517"/>
              <a:gd name="connsiteX8" fmla="*/ 5584779 w 5596158"/>
              <a:gd name="connsiteY8" fmla="*/ 109387 h 5348517"/>
              <a:gd name="connsiteX9" fmla="*/ 5596158 w 5596158"/>
              <a:gd name="connsiteY9" fmla="*/ 5342809 h 5348517"/>
              <a:gd name="connsiteX10" fmla="*/ 246344 w 5596158"/>
              <a:gd name="connsiteY10" fmla="*/ 5348517 h 5348517"/>
              <a:gd name="connsiteX0" fmla="*/ 246344 w 5596158"/>
              <a:gd name="connsiteY0" fmla="*/ 5348517 h 5348517"/>
              <a:gd name="connsiteX1" fmla="*/ 911530 w 5596158"/>
              <a:gd name="connsiteY1" fmla="*/ 3946991 h 5348517"/>
              <a:gd name="connsiteX2" fmla="*/ 1130249 w 5596158"/>
              <a:gd name="connsiteY2" fmla="*/ 2741369 h 5348517"/>
              <a:gd name="connsiteX3" fmla="*/ 1205959 w 5596158"/>
              <a:gd name="connsiteY3" fmla="*/ 1652177 h 5348517"/>
              <a:gd name="connsiteX4" fmla="*/ 993403 w 5596158"/>
              <a:gd name="connsiteY4" fmla="*/ 504994 h 5348517"/>
              <a:gd name="connsiteX5" fmla="*/ 2552269 w 5596158"/>
              <a:gd name="connsiteY5" fmla="*/ 613003 h 5348517"/>
              <a:gd name="connsiteX6" fmla="*/ 3866347 w 5596158"/>
              <a:gd name="connsiteY6" fmla="*/ 811542 h 5348517"/>
              <a:gd name="connsiteX7" fmla="*/ 5050142 w 5596158"/>
              <a:gd name="connsiteY7" fmla="*/ 892098 h 5348517"/>
              <a:gd name="connsiteX8" fmla="*/ 5584779 w 5596158"/>
              <a:gd name="connsiteY8" fmla="*/ 109387 h 5348517"/>
              <a:gd name="connsiteX9" fmla="*/ 5596158 w 5596158"/>
              <a:gd name="connsiteY9" fmla="*/ 5342809 h 5348517"/>
              <a:gd name="connsiteX10" fmla="*/ 246344 w 5596158"/>
              <a:gd name="connsiteY10" fmla="*/ 5348517 h 5348517"/>
              <a:gd name="connsiteX0" fmla="*/ 246344 w 5596158"/>
              <a:gd name="connsiteY0" fmla="*/ 5362613 h 5362613"/>
              <a:gd name="connsiteX1" fmla="*/ 911530 w 5596158"/>
              <a:gd name="connsiteY1" fmla="*/ 3961087 h 5362613"/>
              <a:gd name="connsiteX2" fmla="*/ 1130249 w 5596158"/>
              <a:gd name="connsiteY2" fmla="*/ 2755465 h 5362613"/>
              <a:gd name="connsiteX3" fmla="*/ 1205959 w 5596158"/>
              <a:gd name="connsiteY3" fmla="*/ 1666273 h 5362613"/>
              <a:gd name="connsiteX4" fmla="*/ 993403 w 5596158"/>
              <a:gd name="connsiteY4" fmla="*/ 519090 h 5362613"/>
              <a:gd name="connsiteX5" fmla="*/ 2552269 w 5596158"/>
              <a:gd name="connsiteY5" fmla="*/ 627099 h 5362613"/>
              <a:gd name="connsiteX6" fmla="*/ 3866347 w 5596158"/>
              <a:gd name="connsiteY6" fmla="*/ 825638 h 5362613"/>
              <a:gd name="connsiteX7" fmla="*/ 5050142 w 5596158"/>
              <a:gd name="connsiteY7" fmla="*/ 906194 h 5362613"/>
              <a:gd name="connsiteX8" fmla="*/ 5584779 w 5596158"/>
              <a:gd name="connsiteY8" fmla="*/ 123483 h 5362613"/>
              <a:gd name="connsiteX9" fmla="*/ 5596158 w 5596158"/>
              <a:gd name="connsiteY9" fmla="*/ 5356905 h 5362613"/>
              <a:gd name="connsiteX10" fmla="*/ 246344 w 5596158"/>
              <a:gd name="connsiteY10" fmla="*/ 5362613 h 5362613"/>
              <a:gd name="connsiteX0" fmla="*/ 246344 w 5596158"/>
              <a:gd name="connsiteY0" fmla="*/ 5348518 h 5348518"/>
              <a:gd name="connsiteX1" fmla="*/ 911530 w 5596158"/>
              <a:gd name="connsiteY1" fmla="*/ 3946992 h 5348518"/>
              <a:gd name="connsiteX2" fmla="*/ 1130249 w 5596158"/>
              <a:gd name="connsiteY2" fmla="*/ 2741370 h 5348518"/>
              <a:gd name="connsiteX3" fmla="*/ 1205959 w 5596158"/>
              <a:gd name="connsiteY3" fmla="*/ 1652178 h 5348518"/>
              <a:gd name="connsiteX4" fmla="*/ 993403 w 5596158"/>
              <a:gd name="connsiteY4" fmla="*/ 504995 h 5348518"/>
              <a:gd name="connsiteX5" fmla="*/ 2552269 w 5596158"/>
              <a:gd name="connsiteY5" fmla="*/ 613004 h 5348518"/>
              <a:gd name="connsiteX6" fmla="*/ 3866347 w 5596158"/>
              <a:gd name="connsiteY6" fmla="*/ 811543 h 5348518"/>
              <a:gd name="connsiteX7" fmla="*/ 5050142 w 5596158"/>
              <a:gd name="connsiteY7" fmla="*/ 892099 h 5348518"/>
              <a:gd name="connsiteX8" fmla="*/ 5584779 w 5596158"/>
              <a:gd name="connsiteY8" fmla="*/ 109388 h 5348518"/>
              <a:gd name="connsiteX9" fmla="*/ 5596158 w 5596158"/>
              <a:gd name="connsiteY9" fmla="*/ 5342810 h 5348518"/>
              <a:gd name="connsiteX10" fmla="*/ 246344 w 5596158"/>
              <a:gd name="connsiteY10" fmla="*/ 5348518 h 5348518"/>
              <a:gd name="connsiteX0" fmla="*/ 246344 w 5596158"/>
              <a:gd name="connsiteY0" fmla="*/ 5454343 h 5454343"/>
              <a:gd name="connsiteX1" fmla="*/ 911530 w 5596158"/>
              <a:gd name="connsiteY1" fmla="*/ 4052817 h 5454343"/>
              <a:gd name="connsiteX2" fmla="*/ 1130249 w 5596158"/>
              <a:gd name="connsiteY2" fmla="*/ 2847195 h 5454343"/>
              <a:gd name="connsiteX3" fmla="*/ 1205959 w 5596158"/>
              <a:gd name="connsiteY3" fmla="*/ 1758003 h 5454343"/>
              <a:gd name="connsiteX4" fmla="*/ 993403 w 5596158"/>
              <a:gd name="connsiteY4" fmla="*/ 610820 h 5454343"/>
              <a:gd name="connsiteX5" fmla="*/ 2552269 w 5596158"/>
              <a:gd name="connsiteY5" fmla="*/ 718829 h 5454343"/>
              <a:gd name="connsiteX6" fmla="*/ 3866347 w 5596158"/>
              <a:gd name="connsiteY6" fmla="*/ 917368 h 5454343"/>
              <a:gd name="connsiteX7" fmla="*/ 5050142 w 5596158"/>
              <a:gd name="connsiteY7" fmla="*/ 997924 h 5454343"/>
              <a:gd name="connsiteX8" fmla="*/ 5584779 w 5596158"/>
              <a:gd name="connsiteY8" fmla="*/ 215213 h 5454343"/>
              <a:gd name="connsiteX9" fmla="*/ 5596158 w 5596158"/>
              <a:gd name="connsiteY9" fmla="*/ 5448635 h 5454343"/>
              <a:gd name="connsiteX10" fmla="*/ 246344 w 5596158"/>
              <a:gd name="connsiteY10" fmla="*/ 5454343 h 5454343"/>
              <a:gd name="connsiteX0" fmla="*/ 246344 w 5596158"/>
              <a:gd name="connsiteY0" fmla="*/ 5375553 h 5375553"/>
              <a:gd name="connsiteX1" fmla="*/ 911530 w 5596158"/>
              <a:gd name="connsiteY1" fmla="*/ 3974027 h 5375553"/>
              <a:gd name="connsiteX2" fmla="*/ 1130249 w 5596158"/>
              <a:gd name="connsiteY2" fmla="*/ 2768405 h 5375553"/>
              <a:gd name="connsiteX3" fmla="*/ 1205959 w 5596158"/>
              <a:gd name="connsiteY3" fmla="*/ 1679213 h 5375553"/>
              <a:gd name="connsiteX4" fmla="*/ 993403 w 5596158"/>
              <a:gd name="connsiteY4" fmla="*/ 532030 h 5375553"/>
              <a:gd name="connsiteX5" fmla="*/ 2552269 w 5596158"/>
              <a:gd name="connsiteY5" fmla="*/ 640039 h 5375553"/>
              <a:gd name="connsiteX6" fmla="*/ 3866347 w 5596158"/>
              <a:gd name="connsiteY6" fmla="*/ 838578 h 5375553"/>
              <a:gd name="connsiteX7" fmla="*/ 5050142 w 5596158"/>
              <a:gd name="connsiteY7" fmla="*/ 919134 h 5375553"/>
              <a:gd name="connsiteX8" fmla="*/ 5584779 w 5596158"/>
              <a:gd name="connsiteY8" fmla="*/ 136423 h 5375553"/>
              <a:gd name="connsiteX9" fmla="*/ 5596158 w 5596158"/>
              <a:gd name="connsiteY9" fmla="*/ 5369845 h 5375553"/>
              <a:gd name="connsiteX10" fmla="*/ 246344 w 5596158"/>
              <a:gd name="connsiteY10" fmla="*/ 5375553 h 537555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300537 w 5650351"/>
              <a:gd name="connsiteY0" fmla="*/ 5349863 h 5349863"/>
              <a:gd name="connsiteX1" fmla="*/ 965723 w 5650351"/>
              <a:gd name="connsiteY1" fmla="*/ 3948337 h 5349863"/>
              <a:gd name="connsiteX2" fmla="*/ 1184442 w 5650351"/>
              <a:gd name="connsiteY2" fmla="*/ 2742715 h 5349863"/>
              <a:gd name="connsiteX3" fmla="*/ 1260152 w 5650351"/>
              <a:gd name="connsiteY3" fmla="*/ 1653523 h 5349863"/>
              <a:gd name="connsiteX4" fmla="*/ 1047596 w 5650351"/>
              <a:gd name="connsiteY4" fmla="*/ 506340 h 5349863"/>
              <a:gd name="connsiteX5" fmla="*/ 2606462 w 5650351"/>
              <a:gd name="connsiteY5" fmla="*/ 614349 h 5349863"/>
              <a:gd name="connsiteX6" fmla="*/ 3920540 w 5650351"/>
              <a:gd name="connsiteY6" fmla="*/ 812888 h 5349863"/>
              <a:gd name="connsiteX7" fmla="*/ 5104335 w 5650351"/>
              <a:gd name="connsiteY7" fmla="*/ 893444 h 5349863"/>
              <a:gd name="connsiteX8" fmla="*/ 5638972 w 5650351"/>
              <a:gd name="connsiteY8" fmla="*/ 110733 h 5349863"/>
              <a:gd name="connsiteX9" fmla="*/ 5650351 w 5650351"/>
              <a:gd name="connsiteY9" fmla="*/ 5344155 h 5349863"/>
              <a:gd name="connsiteX10" fmla="*/ 300537 w 5650351"/>
              <a:gd name="connsiteY10"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748527 w 5351282"/>
              <a:gd name="connsiteY4" fmla="*/ 506340 h 5349863"/>
              <a:gd name="connsiteX5" fmla="*/ 2307393 w 5351282"/>
              <a:gd name="connsiteY5" fmla="*/ 614349 h 5349863"/>
              <a:gd name="connsiteX6" fmla="*/ 3621471 w 5351282"/>
              <a:gd name="connsiteY6" fmla="*/ 812888 h 5349863"/>
              <a:gd name="connsiteX7" fmla="*/ 4805266 w 5351282"/>
              <a:gd name="connsiteY7" fmla="*/ 893444 h 5349863"/>
              <a:gd name="connsiteX8" fmla="*/ 5339903 w 5351282"/>
              <a:gd name="connsiteY8" fmla="*/ 110733 h 5349863"/>
              <a:gd name="connsiteX9" fmla="*/ 5351282 w 5351282"/>
              <a:gd name="connsiteY9" fmla="*/ 5344155 h 5349863"/>
              <a:gd name="connsiteX10" fmla="*/ 1468 w 5351282"/>
              <a:gd name="connsiteY10"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65280 w 5351282"/>
              <a:gd name="connsiteY4" fmla="*/ 492514 h 5349863"/>
              <a:gd name="connsiteX5" fmla="*/ 748527 w 5351282"/>
              <a:gd name="connsiteY5" fmla="*/ 506340 h 5349863"/>
              <a:gd name="connsiteX6" fmla="*/ 2307393 w 5351282"/>
              <a:gd name="connsiteY6" fmla="*/ 614349 h 5349863"/>
              <a:gd name="connsiteX7" fmla="*/ 3621471 w 5351282"/>
              <a:gd name="connsiteY7" fmla="*/ 812888 h 5349863"/>
              <a:gd name="connsiteX8" fmla="*/ 4805266 w 5351282"/>
              <a:gd name="connsiteY8" fmla="*/ 893444 h 5349863"/>
              <a:gd name="connsiteX9" fmla="*/ 5339903 w 5351282"/>
              <a:gd name="connsiteY9" fmla="*/ 110733 h 5349863"/>
              <a:gd name="connsiteX10" fmla="*/ 5351282 w 5351282"/>
              <a:gd name="connsiteY10" fmla="*/ 5344155 h 5349863"/>
              <a:gd name="connsiteX11" fmla="*/ 1468 w 5351282"/>
              <a:gd name="connsiteY11"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65280 w 5351282"/>
              <a:gd name="connsiteY4" fmla="*/ 492514 h 5349863"/>
              <a:gd name="connsiteX5" fmla="*/ 748527 w 5351282"/>
              <a:gd name="connsiteY5" fmla="*/ 506340 h 5349863"/>
              <a:gd name="connsiteX6" fmla="*/ 2307393 w 5351282"/>
              <a:gd name="connsiteY6" fmla="*/ 614349 h 5349863"/>
              <a:gd name="connsiteX7" fmla="*/ 3621471 w 5351282"/>
              <a:gd name="connsiteY7" fmla="*/ 812888 h 5349863"/>
              <a:gd name="connsiteX8" fmla="*/ 4805266 w 5351282"/>
              <a:gd name="connsiteY8" fmla="*/ 893444 h 5349863"/>
              <a:gd name="connsiteX9" fmla="*/ 5339903 w 5351282"/>
              <a:gd name="connsiteY9" fmla="*/ 110733 h 5349863"/>
              <a:gd name="connsiteX10" fmla="*/ 5351282 w 5351282"/>
              <a:gd name="connsiteY10" fmla="*/ 5344155 h 5349863"/>
              <a:gd name="connsiteX11" fmla="*/ 1468 w 5351282"/>
              <a:gd name="connsiteY11"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65280 w 5351282"/>
              <a:gd name="connsiteY4" fmla="*/ 492514 h 5349863"/>
              <a:gd name="connsiteX5" fmla="*/ 748527 w 5351282"/>
              <a:gd name="connsiteY5" fmla="*/ 506340 h 5349863"/>
              <a:gd name="connsiteX6" fmla="*/ 2307393 w 5351282"/>
              <a:gd name="connsiteY6" fmla="*/ 614349 h 5349863"/>
              <a:gd name="connsiteX7" fmla="*/ 3621471 w 5351282"/>
              <a:gd name="connsiteY7" fmla="*/ 812888 h 5349863"/>
              <a:gd name="connsiteX8" fmla="*/ 4805266 w 5351282"/>
              <a:gd name="connsiteY8" fmla="*/ 893444 h 5349863"/>
              <a:gd name="connsiteX9" fmla="*/ 5339903 w 5351282"/>
              <a:gd name="connsiteY9" fmla="*/ 110733 h 5349863"/>
              <a:gd name="connsiteX10" fmla="*/ 5351282 w 5351282"/>
              <a:gd name="connsiteY10" fmla="*/ 5344155 h 5349863"/>
              <a:gd name="connsiteX11" fmla="*/ 1468 w 5351282"/>
              <a:gd name="connsiteY11"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82295 w 5351282"/>
              <a:gd name="connsiteY4" fmla="*/ 492514 h 5349863"/>
              <a:gd name="connsiteX5" fmla="*/ 748527 w 5351282"/>
              <a:gd name="connsiteY5" fmla="*/ 506340 h 5349863"/>
              <a:gd name="connsiteX6" fmla="*/ 2307393 w 5351282"/>
              <a:gd name="connsiteY6" fmla="*/ 614349 h 5349863"/>
              <a:gd name="connsiteX7" fmla="*/ 3621471 w 5351282"/>
              <a:gd name="connsiteY7" fmla="*/ 812888 h 5349863"/>
              <a:gd name="connsiteX8" fmla="*/ 4805266 w 5351282"/>
              <a:gd name="connsiteY8" fmla="*/ 893444 h 5349863"/>
              <a:gd name="connsiteX9" fmla="*/ 5339903 w 5351282"/>
              <a:gd name="connsiteY9" fmla="*/ 110733 h 5349863"/>
              <a:gd name="connsiteX10" fmla="*/ 5351282 w 5351282"/>
              <a:gd name="connsiteY10" fmla="*/ 5344155 h 5349863"/>
              <a:gd name="connsiteX11" fmla="*/ 1468 w 5351282"/>
              <a:gd name="connsiteY11"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82295 w 5351282"/>
              <a:gd name="connsiteY4" fmla="*/ 492514 h 5349863"/>
              <a:gd name="connsiteX5" fmla="*/ 748527 w 5351282"/>
              <a:gd name="connsiteY5" fmla="*/ 506340 h 5349863"/>
              <a:gd name="connsiteX6" fmla="*/ 2307393 w 5351282"/>
              <a:gd name="connsiteY6" fmla="*/ 614349 h 5349863"/>
              <a:gd name="connsiteX7" fmla="*/ 3621471 w 5351282"/>
              <a:gd name="connsiteY7" fmla="*/ 812888 h 5349863"/>
              <a:gd name="connsiteX8" fmla="*/ 4805266 w 5351282"/>
              <a:gd name="connsiteY8" fmla="*/ 893444 h 5349863"/>
              <a:gd name="connsiteX9" fmla="*/ 5339903 w 5351282"/>
              <a:gd name="connsiteY9" fmla="*/ 110733 h 5349863"/>
              <a:gd name="connsiteX10" fmla="*/ 5351282 w 5351282"/>
              <a:gd name="connsiteY10" fmla="*/ 5344155 h 5349863"/>
              <a:gd name="connsiteX11" fmla="*/ 1468 w 5351282"/>
              <a:gd name="connsiteY11" fmla="*/ 5349863 h 5349863"/>
              <a:gd name="connsiteX0" fmla="*/ 1468 w 5351282"/>
              <a:gd name="connsiteY0" fmla="*/ 5348518 h 5348518"/>
              <a:gd name="connsiteX1" fmla="*/ 666654 w 5351282"/>
              <a:gd name="connsiteY1" fmla="*/ 3946992 h 5348518"/>
              <a:gd name="connsiteX2" fmla="*/ 885373 w 5351282"/>
              <a:gd name="connsiteY2" fmla="*/ 2741370 h 5348518"/>
              <a:gd name="connsiteX3" fmla="*/ 961083 w 5351282"/>
              <a:gd name="connsiteY3" fmla="*/ 1652178 h 5348518"/>
              <a:gd name="connsiteX4" fmla="*/ 82295 w 5351282"/>
              <a:gd name="connsiteY4" fmla="*/ 491169 h 5348518"/>
              <a:gd name="connsiteX5" fmla="*/ 2307393 w 5351282"/>
              <a:gd name="connsiteY5" fmla="*/ 613004 h 5348518"/>
              <a:gd name="connsiteX6" fmla="*/ 3621471 w 5351282"/>
              <a:gd name="connsiteY6" fmla="*/ 811543 h 5348518"/>
              <a:gd name="connsiteX7" fmla="*/ 4805266 w 5351282"/>
              <a:gd name="connsiteY7" fmla="*/ 892099 h 5348518"/>
              <a:gd name="connsiteX8" fmla="*/ 5339903 w 5351282"/>
              <a:gd name="connsiteY8" fmla="*/ 109388 h 5348518"/>
              <a:gd name="connsiteX9" fmla="*/ 5351282 w 5351282"/>
              <a:gd name="connsiteY9" fmla="*/ 5342810 h 5348518"/>
              <a:gd name="connsiteX10" fmla="*/ 1468 w 5351282"/>
              <a:gd name="connsiteY10" fmla="*/ 5348518 h 5348518"/>
              <a:gd name="connsiteX0" fmla="*/ 1468 w 5351282"/>
              <a:gd name="connsiteY0" fmla="*/ 5348518 h 5348518"/>
              <a:gd name="connsiteX1" fmla="*/ 666654 w 5351282"/>
              <a:gd name="connsiteY1" fmla="*/ 3946992 h 5348518"/>
              <a:gd name="connsiteX2" fmla="*/ 885373 w 5351282"/>
              <a:gd name="connsiteY2" fmla="*/ 2741370 h 5348518"/>
              <a:gd name="connsiteX3" fmla="*/ 961083 w 5351282"/>
              <a:gd name="connsiteY3" fmla="*/ 1652178 h 5348518"/>
              <a:gd name="connsiteX4" fmla="*/ 82295 w 5351282"/>
              <a:gd name="connsiteY4" fmla="*/ 491169 h 5348518"/>
              <a:gd name="connsiteX5" fmla="*/ 3621471 w 5351282"/>
              <a:gd name="connsiteY5" fmla="*/ 811543 h 5348518"/>
              <a:gd name="connsiteX6" fmla="*/ 4805266 w 5351282"/>
              <a:gd name="connsiteY6" fmla="*/ 892099 h 5348518"/>
              <a:gd name="connsiteX7" fmla="*/ 5339903 w 5351282"/>
              <a:gd name="connsiteY7" fmla="*/ 109388 h 5348518"/>
              <a:gd name="connsiteX8" fmla="*/ 5351282 w 5351282"/>
              <a:gd name="connsiteY8" fmla="*/ 5342810 h 5348518"/>
              <a:gd name="connsiteX9" fmla="*/ 1468 w 5351282"/>
              <a:gd name="connsiteY9" fmla="*/ 5348518 h 5348518"/>
              <a:gd name="connsiteX0" fmla="*/ 1468 w 5351282"/>
              <a:gd name="connsiteY0" fmla="*/ 5239130 h 5239130"/>
              <a:gd name="connsiteX1" fmla="*/ 666654 w 5351282"/>
              <a:gd name="connsiteY1" fmla="*/ 3837604 h 5239130"/>
              <a:gd name="connsiteX2" fmla="*/ 885373 w 5351282"/>
              <a:gd name="connsiteY2" fmla="*/ 2631982 h 5239130"/>
              <a:gd name="connsiteX3" fmla="*/ 961083 w 5351282"/>
              <a:gd name="connsiteY3" fmla="*/ 1542790 h 5239130"/>
              <a:gd name="connsiteX4" fmla="*/ 82295 w 5351282"/>
              <a:gd name="connsiteY4" fmla="*/ 381781 h 5239130"/>
              <a:gd name="connsiteX5" fmla="*/ 4805266 w 5351282"/>
              <a:gd name="connsiteY5" fmla="*/ 782711 h 5239130"/>
              <a:gd name="connsiteX6" fmla="*/ 5339903 w 5351282"/>
              <a:gd name="connsiteY6" fmla="*/ 0 h 5239130"/>
              <a:gd name="connsiteX7" fmla="*/ 5351282 w 5351282"/>
              <a:gd name="connsiteY7" fmla="*/ 5233422 h 5239130"/>
              <a:gd name="connsiteX8" fmla="*/ 1468 w 5351282"/>
              <a:gd name="connsiteY8" fmla="*/ 5239130 h 5239130"/>
              <a:gd name="connsiteX0" fmla="*/ 1468 w 5351282"/>
              <a:gd name="connsiteY0" fmla="*/ 5562120 h 5562120"/>
              <a:gd name="connsiteX1" fmla="*/ 666654 w 5351282"/>
              <a:gd name="connsiteY1" fmla="*/ 4160594 h 5562120"/>
              <a:gd name="connsiteX2" fmla="*/ 885373 w 5351282"/>
              <a:gd name="connsiteY2" fmla="*/ 2954972 h 5562120"/>
              <a:gd name="connsiteX3" fmla="*/ 961083 w 5351282"/>
              <a:gd name="connsiteY3" fmla="*/ 1865780 h 5562120"/>
              <a:gd name="connsiteX4" fmla="*/ 82295 w 5351282"/>
              <a:gd name="connsiteY4" fmla="*/ 704771 h 5562120"/>
              <a:gd name="connsiteX5" fmla="*/ 5339903 w 5351282"/>
              <a:gd name="connsiteY5" fmla="*/ 322990 h 5562120"/>
              <a:gd name="connsiteX6" fmla="*/ 5351282 w 5351282"/>
              <a:gd name="connsiteY6" fmla="*/ 5556412 h 5562120"/>
              <a:gd name="connsiteX7" fmla="*/ 1468 w 5351282"/>
              <a:gd name="connsiteY7" fmla="*/ 5562120 h 5562120"/>
              <a:gd name="connsiteX0" fmla="*/ 1468 w 5351282"/>
              <a:gd name="connsiteY0" fmla="*/ 5267017 h 5267017"/>
              <a:gd name="connsiteX1" fmla="*/ 666654 w 5351282"/>
              <a:gd name="connsiteY1" fmla="*/ 3865491 h 5267017"/>
              <a:gd name="connsiteX2" fmla="*/ 885373 w 5351282"/>
              <a:gd name="connsiteY2" fmla="*/ 2659869 h 5267017"/>
              <a:gd name="connsiteX3" fmla="*/ 961083 w 5351282"/>
              <a:gd name="connsiteY3" fmla="*/ 1570677 h 5267017"/>
              <a:gd name="connsiteX4" fmla="*/ 82295 w 5351282"/>
              <a:gd name="connsiteY4" fmla="*/ 409668 h 5267017"/>
              <a:gd name="connsiteX5" fmla="*/ 4375718 w 5351282"/>
              <a:gd name="connsiteY5" fmla="*/ 430852 h 5267017"/>
              <a:gd name="connsiteX6" fmla="*/ 5351282 w 5351282"/>
              <a:gd name="connsiteY6" fmla="*/ 5261309 h 5267017"/>
              <a:gd name="connsiteX7" fmla="*/ 1468 w 5351282"/>
              <a:gd name="connsiteY7" fmla="*/ 5267017 h 5267017"/>
              <a:gd name="connsiteX0" fmla="*/ 1468 w 5351282"/>
              <a:gd name="connsiteY0" fmla="*/ 5276812 h 5276812"/>
              <a:gd name="connsiteX1" fmla="*/ 666654 w 5351282"/>
              <a:gd name="connsiteY1" fmla="*/ 3875286 h 5276812"/>
              <a:gd name="connsiteX2" fmla="*/ 885373 w 5351282"/>
              <a:gd name="connsiteY2" fmla="*/ 2669664 h 5276812"/>
              <a:gd name="connsiteX3" fmla="*/ 961083 w 5351282"/>
              <a:gd name="connsiteY3" fmla="*/ 1580472 h 5276812"/>
              <a:gd name="connsiteX4" fmla="*/ 82295 w 5351282"/>
              <a:gd name="connsiteY4" fmla="*/ 419463 h 5276812"/>
              <a:gd name="connsiteX5" fmla="*/ 4472137 w 5351282"/>
              <a:gd name="connsiteY5" fmla="*/ 425722 h 5276812"/>
              <a:gd name="connsiteX6" fmla="*/ 5351282 w 5351282"/>
              <a:gd name="connsiteY6" fmla="*/ 5271104 h 5276812"/>
              <a:gd name="connsiteX7" fmla="*/ 1468 w 5351282"/>
              <a:gd name="connsiteY7" fmla="*/ 5276812 h 5276812"/>
              <a:gd name="connsiteX0" fmla="*/ 1468 w 5351282"/>
              <a:gd name="connsiteY0" fmla="*/ 5267017 h 5267017"/>
              <a:gd name="connsiteX1" fmla="*/ 666654 w 5351282"/>
              <a:gd name="connsiteY1" fmla="*/ 3865491 h 5267017"/>
              <a:gd name="connsiteX2" fmla="*/ 885373 w 5351282"/>
              <a:gd name="connsiteY2" fmla="*/ 2659869 h 5267017"/>
              <a:gd name="connsiteX3" fmla="*/ 961083 w 5351282"/>
              <a:gd name="connsiteY3" fmla="*/ 1570677 h 5267017"/>
              <a:gd name="connsiteX4" fmla="*/ 82295 w 5351282"/>
              <a:gd name="connsiteY4" fmla="*/ 409668 h 5267017"/>
              <a:gd name="connsiteX5" fmla="*/ 4375718 w 5351282"/>
              <a:gd name="connsiteY5" fmla="*/ 430852 h 5267017"/>
              <a:gd name="connsiteX6" fmla="*/ 5351282 w 5351282"/>
              <a:gd name="connsiteY6" fmla="*/ 5261309 h 5267017"/>
              <a:gd name="connsiteX7" fmla="*/ 1468 w 5351282"/>
              <a:gd name="connsiteY7" fmla="*/ 5267017 h 5267017"/>
              <a:gd name="connsiteX0" fmla="*/ 1468 w 5351282"/>
              <a:gd name="connsiteY0" fmla="*/ 5322178 h 5322178"/>
              <a:gd name="connsiteX1" fmla="*/ 666654 w 5351282"/>
              <a:gd name="connsiteY1" fmla="*/ 3920652 h 5322178"/>
              <a:gd name="connsiteX2" fmla="*/ 885373 w 5351282"/>
              <a:gd name="connsiteY2" fmla="*/ 2715030 h 5322178"/>
              <a:gd name="connsiteX3" fmla="*/ 961083 w 5351282"/>
              <a:gd name="connsiteY3" fmla="*/ 1625838 h 5322178"/>
              <a:gd name="connsiteX4" fmla="*/ 82295 w 5351282"/>
              <a:gd name="connsiteY4" fmla="*/ 464829 h 5322178"/>
              <a:gd name="connsiteX5" fmla="*/ 4399114 w 5351282"/>
              <a:gd name="connsiteY5" fmla="*/ 403927 h 5322178"/>
              <a:gd name="connsiteX6" fmla="*/ 5351282 w 5351282"/>
              <a:gd name="connsiteY6" fmla="*/ 5316470 h 5322178"/>
              <a:gd name="connsiteX7" fmla="*/ 1468 w 5351282"/>
              <a:gd name="connsiteY7" fmla="*/ 5322178 h 5322178"/>
              <a:gd name="connsiteX0" fmla="*/ 1468 w 5351282"/>
              <a:gd name="connsiteY0" fmla="*/ 5275993 h 5275993"/>
              <a:gd name="connsiteX1" fmla="*/ 666654 w 5351282"/>
              <a:gd name="connsiteY1" fmla="*/ 3874467 h 5275993"/>
              <a:gd name="connsiteX2" fmla="*/ 885373 w 5351282"/>
              <a:gd name="connsiteY2" fmla="*/ 2668845 h 5275993"/>
              <a:gd name="connsiteX3" fmla="*/ 961083 w 5351282"/>
              <a:gd name="connsiteY3" fmla="*/ 1579653 h 5275993"/>
              <a:gd name="connsiteX4" fmla="*/ 82295 w 5351282"/>
              <a:gd name="connsiteY4" fmla="*/ 418644 h 5275993"/>
              <a:gd name="connsiteX5" fmla="*/ 4375718 w 5351282"/>
              <a:gd name="connsiteY5" fmla="*/ 426146 h 5275993"/>
              <a:gd name="connsiteX6" fmla="*/ 5351282 w 5351282"/>
              <a:gd name="connsiteY6" fmla="*/ 5270285 h 5275993"/>
              <a:gd name="connsiteX7" fmla="*/ 1468 w 5351282"/>
              <a:gd name="connsiteY7" fmla="*/ 5275993 h 5275993"/>
              <a:gd name="connsiteX0" fmla="*/ 1468 w 5351282"/>
              <a:gd name="connsiteY0" fmla="*/ 4970027 h 4970027"/>
              <a:gd name="connsiteX1" fmla="*/ 666654 w 5351282"/>
              <a:gd name="connsiteY1" fmla="*/ 3568501 h 4970027"/>
              <a:gd name="connsiteX2" fmla="*/ 885373 w 5351282"/>
              <a:gd name="connsiteY2" fmla="*/ 2362879 h 4970027"/>
              <a:gd name="connsiteX3" fmla="*/ 961083 w 5351282"/>
              <a:gd name="connsiteY3" fmla="*/ 1273687 h 4970027"/>
              <a:gd name="connsiteX4" fmla="*/ 82295 w 5351282"/>
              <a:gd name="connsiteY4" fmla="*/ 112678 h 4970027"/>
              <a:gd name="connsiteX5" fmla="*/ 4375718 w 5351282"/>
              <a:gd name="connsiteY5" fmla="*/ 120180 h 4970027"/>
              <a:gd name="connsiteX6" fmla="*/ 5351282 w 5351282"/>
              <a:gd name="connsiteY6" fmla="*/ 4964319 h 4970027"/>
              <a:gd name="connsiteX7" fmla="*/ 1468 w 5351282"/>
              <a:gd name="connsiteY7" fmla="*/ 4970027 h 4970027"/>
              <a:gd name="connsiteX0" fmla="*/ 1468 w 5351282"/>
              <a:gd name="connsiteY0" fmla="*/ 4857349 h 4857349"/>
              <a:gd name="connsiteX1" fmla="*/ 666654 w 5351282"/>
              <a:gd name="connsiteY1" fmla="*/ 3455823 h 4857349"/>
              <a:gd name="connsiteX2" fmla="*/ 885373 w 5351282"/>
              <a:gd name="connsiteY2" fmla="*/ 2250201 h 4857349"/>
              <a:gd name="connsiteX3" fmla="*/ 961083 w 5351282"/>
              <a:gd name="connsiteY3" fmla="*/ 1161009 h 4857349"/>
              <a:gd name="connsiteX4" fmla="*/ 82295 w 5351282"/>
              <a:gd name="connsiteY4" fmla="*/ 0 h 4857349"/>
              <a:gd name="connsiteX5" fmla="*/ 4375718 w 5351282"/>
              <a:gd name="connsiteY5" fmla="*/ 7502 h 4857349"/>
              <a:gd name="connsiteX6" fmla="*/ 5351282 w 5351282"/>
              <a:gd name="connsiteY6" fmla="*/ 4851641 h 4857349"/>
              <a:gd name="connsiteX7" fmla="*/ 1468 w 5351282"/>
              <a:gd name="connsiteY7" fmla="*/ 4857349 h 4857349"/>
              <a:gd name="connsiteX0" fmla="*/ 1468 w 5351282"/>
              <a:gd name="connsiteY0" fmla="*/ 4853929 h 4853929"/>
              <a:gd name="connsiteX1" fmla="*/ 666654 w 5351282"/>
              <a:gd name="connsiteY1" fmla="*/ 3452403 h 4853929"/>
              <a:gd name="connsiteX2" fmla="*/ 885373 w 5351282"/>
              <a:gd name="connsiteY2" fmla="*/ 2246781 h 4853929"/>
              <a:gd name="connsiteX3" fmla="*/ 961083 w 5351282"/>
              <a:gd name="connsiteY3" fmla="*/ 1157589 h 4853929"/>
              <a:gd name="connsiteX4" fmla="*/ 82295 w 5351282"/>
              <a:gd name="connsiteY4" fmla="*/ 0 h 4853929"/>
              <a:gd name="connsiteX5" fmla="*/ 4375718 w 5351282"/>
              <a:gd name="connsiteY5" fmla="*/ 4082 h 4853929"/>
              <a:gd name="connsiteX6" fmla="*/ 5351282 w 5351282"/>
              <a:gd name="connsiteY6" fmla="*/ 4848221 h 4853929"/>
              <a:gd name="connsiteX7" fmla="*/ 1468 w 5351282"/>
              <a:gd name="connsiteY7" fmla="*/ 4853929 h 4853929"/>
              <a:gd name="connsiteX0" fmla="*/ 1468 w 5351282"/>
              <a:gd name="connsiteY0" fmla="*/ 4853929 h 4853929"/>
              <a:gd name="connsiteX1" fmla="*/ 666654 w 5351282"/>
              <a:gd name="connsiteY1" fmla="*/ 3452403 h 4853929"/>
              <a:gd name="connsiteX2" fmla="*/ 885373 w 5351282"/>
              <a:gd name="connsiteY2" fmla="*/ 2246781 h 4853929"/>
              <a:gd name="connsiteX3" fmla="*/ 961083 w 5351282"/>
              <a:gd name="connsiteY3" fmla="*/ 1157589 h 4853929"/>
              <a:gd name="connsiteX4" fmla="*/ 82295 w 5351282"/>
              <a:gd name="connsiteY4" fmla="*/ 0 h 4853929"/>
              <a:gd name="connsiteX5" fmla="*/ 4375718 w 5351282"/>
              <a:gd name="connsiteY5" fmla="*/ 4082 h 4853929"/>
              <a:gd name="connsiteX6" fmla="*/ 5351282 w 5351282"/>
              <a:gd name="connsiteY6" fmla="*/ 4848221 h 4853929"/>
              <a:gd name="connsiteX7" fmla="*/ 1468 w 5351282"/>
              <a:gd name="connsiteY7" fmla="*/ 4853929 h 4853929"/>
              <a:gd name="connsiteX0" fmla="*/ 1468 w 4377359"/>
              <a:gd name="connsiteY0" fmla="*/ 4853929 h 4943988"/>
              <a:gd name="connsiteX1" fmla="*/ 666654 w 4377359"/>
              <a:gd name="connsiteY1" fmla="*/ 3452403 h 4943988"/>
              <a:gd name="connsiteX2" fmla="*/ 885373 w 4377359"/>
              <a:gd name="connsiteY2" fmla="*/ 2246781 h 4943988"/>
              <a:gd name="connsiteX3" fmla="*/ 961083 w 4377359"/>
              <a:gd name="connsiteY3" fmla="*/ 1157589 h 4943988"/>
              <a:gd name="connsiteX4" fmla="*/ 82295 w 4377359"/>
              <a:gd name="connsiteY4" fmla="*/ 0 h 4943988"/>
              <a:gd name="connsiteX5" fmla="*/ 4375718 w 4377359"/>
              <a:gd name="connsiteY5" fmla="*/ 4082 h 4943988"/>
              <a:gd name="connsiteX6" fmla="*/ 4372564 w 4377359"/>
              <a:gd name="connsiteY6" fmla="*/ 4943988 h 4943988"/>
              <a:gd name="connsiteX7" fmla="*/ 1468 w 4377359"/>
              <a:gd name="connsiteY7" fmla="*/ 4853929 h 4943988"/>
              <a:gd name="connsiteX0" fmla="*/ 1468 w 4403759"/>
              <a:gd name="connsiteY0" fmla="*/ 4853929 h 4971350"/>
              <a:gd name="connsiteX1" fmla="*/ 666654 w 4403759"/>
              <a:gd name="connsiteY1" fmla="*/ 3452403 h 4971350"/>
              <a:gd name="connsiteX2" fmla="*/ 885373 w 4403759"/>
              <a:gd name="connsiteY2" fmla="*/ 2246781 h 4971350"/>
              <a:gd name="connsiteX3" fmla="*/ 961083 w 4403759"/>
              <a:gd name="connsiteY3" fmla="*/ 1157589 h 4971350"/>
              <a:gd name="connsiteX4" fmla="*/ 82295 w 4403759"/>
              <a:gd name="connsiteY4" fmla="*/ 0 h 4971350"/>
              <a:gd name="connsiteX5" fmla="*/ 4375718 w 4403759"/>
              <a:gd name="connsiteY5" fmla="*/ 4082 h 4971350"/>
              <a:gd name="connsiteX6" fmla="*/ 4403759 w 4403759"/>
              <a:gd name="connsiteY6" fmla="*/ 4971350 h 4971350"/>
              <a:gd name="connsiteX7" fmla="*/ 1468 w 4403759"/>
              <a:gd name="connsiteY7" fmla="*/ 4853929 h 4971350"/>
              <a:gd name="connsiteX0" fmla="*/ 1468 w 4377359"/>
              <a:gd name="connsiteY0" fmla="*/ 4853929 h 4943988"/>
              <a:gd name="connsiteX1" fmla="*/ 666654 w 4377359"/>
              <a:gd name="connsiteY1" fmla="*/ 3452403 h 4943988"/>
              <a:gd name="connsiteX2" fmla="*/ 885373 w 4377359"/>
              <a:gd name="connsiteY2" fmla="*/ 2246781 h 4943988"/>
              <a:gd name="connsiteX3" fmla="*/ 961083 w 4377359"/>
              <a:gd name="connsiteY3" fmla="*/ 1157589 h 4943988"/>
              <a:gd name="connsiteX4" fmla="*/ 82295 w 4377359"/>
              <a:gd name="connsiteY4" fmla="*/ 0 h 4943988"/>
              <a:gd name="connsiteX5" fmla="*/ 4375718 w 4377359"/>
              <a:gd name="connsiteY5" fmla="*/ 4082 h 4943988"/>
              <a:gd name="connsiteX6" fmla="*/ 4372565 w 4377359"/>
              <a:gd name="connsiteY6" fmla="*/ 4943988 h 4943988"/>
              <a:gd name="connsiteX7" fmla="*/ 1468 w 4377359"/>
              <a:gd name="connsiteY7" fmla="*/ 4853929 h 4943988"/>
              <a:gd name="connsiteX0" fmla="*/ 1468 w 4395868"/>
              <a:gd name="connsiteY0" fmla="*/ 4853929 h 4943988"/>
              <a:gd name="connsiteX1" fmla="*/ 666654 w 4395868"/>
              <a:gd name="connsiteY1" fmla="*/ 3452403 h 4943988"/>
              <a:gd name="connsiteX2" fmla="*/ 885373 w 4395868"/>
              <a:gd name="connsiteY2" fmla="*/ 2246781 h 4943988"/>
              <a:gd name="connsiteX3" fmla="*/ 961083 w 4395868"/>
              <a:gd name="connsiteY3" fmla="*/ 1157589 h 4943988"/>
              <a:gd name="connsiteX4" fmla="*/ 82295 w 4395868"/>
              <a:gd name="connsiteY4" fmla="*/ 0 h 4943988"/>
              <a:gd name="connsiteX5" fmla="*/ 4375718 w 4395868"/>
              <a:gd name="connsiteY5" fmla="*/ 4082 h 4943988"/>
              <a:gd name="connsiteX6" fmla="*/ 4372565 w 4395868"/>
              <a:gd name="connsiteY6" fmla="*/ 4943988 h 4943988"/>
              <a:gd name="connsiteX7" fmla="*/ 1468 w 4395868"/>
              <a:gd name="connsiteY7" fmla="*/ 4853929 h 4943988"/>
              <a:gd name="connsiteX0" fmla="*/ 1468 w 4378831"/>
              <a:gd name="connsiteY0" fmla="*/ 4853929 h 4943988"/>
              <a:gd name="connsiteX1" fmla="*/ 666654 w 4378831"/>
              <a:gd name="connsiteY1" fmla="*/ 3452403 h 4943988"/>
              <a:gd name="connsiteX2" fmla="*/ 885373 w 4378831"/>
              <a:gd name="connsiteY2" fmla="*/ 2246781 h 4943988"/>
              <a:gd name="connsiteX3" fmla="*/ 961083 w 4378831"/>
              <a:gd name="connsiteY3" fmla="*/ 1157589 h 4943988"/>
              <a:gd name="connsiteX4" fmla="*/ 82295 w 4378831"/>
              <a:gd name="connsiteY4" fmla="*/ 0 h 4943988"/>
              <a:gd name="connsiteX5" fmla="*/ 4375718 w 4378831"/>
              <a:gd name="connsiteY5" fmla="*/ 4082 h 4943988"/>
              <a:gd name="connsiteX6" fmla="*/ 4372565 w 4378831"/>
              <a:gd name="connsiteY6" fmla="*/ 4943988 h 4943988"/>
              <a:gd name="connsiteX7" fmla="*/ 1468 w 4378831"/>
              <a:gd name="connsiteY7" fmla="*/ 4853929 h 4943988"/>
              <a:gd name="connsiteX0" fmla="*/ 1468 w 4375718"/>
              <a:gd name="connsiteY0" fmla="*/ 4853929 h 4943988"/>
              <a:gd name="connsiteX1" fmla="*/ 666654 w 4375718"/>
              <a:gd name="connsiteY1" fmla="*/ 3452403 h 4943988"/>
              <a:gd name="connsiteX2" fmla="*/ 885373 w 4375718"/>
              <a:gd name="connsiteY2" fmla="*/ 2246781 h 4943988"/>
              <a:gd name="connsiteX3" fmla="*/ 961083 w 4375718"/>
              <a:gd name="connsiteY3" fmla="*/ 1157589 h 4943988"/>
              <a:gd name="connsiteX4" fmla="*/ 82295 w 4375718"/>
              <a:gd name="connsiteY4" fmla="*/ 0 h 4943988"/>
              <a:gd name="connsiteX5" fmla="*/ 4375718 w 4375718"/>
              <a:gd name="connsiteY5" fmla="*/ 4082 h 4943988"/>
              <a:gd name="connsiteX6" fmla="*/ 4372565 w 4375718"/>
              <a:gd name="connsiteY6" fmla="*/ 4943988 h 4943988"/>
              <a:gd name="connsiteX7" fmla="*/ 1468 w 4375718"/>
              <a:gd name="connsiteY7" fmla="*/ 4853929 h 4943988"/>
              <a:gd name="connsiteX0" fmla="*/ 14366 w 4373019"/>
              <a:gd name="connsiteY0" fmla="*/ 4942855 h 4943988"/>
              <a:gd name="connsiteX1" fmla="*/ 663955 w 4373019"/>
              <a:gd name="connsiteY1" fmla="*/ 3452403 h 4943988"/>
              <a:gd name="connsiteX2" fmla="*/ 882674 w 4373019"/>
              <a:gd name="connsiteY2" fmla="*/ 2246781 h 4943988"/>
              <a:gd name="connsiteX3" fmla="*/ 958384 w 4373019"/>
              <a:gd name="connsiteY3" fmla="*/ 1157589 h 4943988"/>
              <a:gd name="connsiteX4" fmla="*/ 79596 w 4373019"/>
              <a:gd name="connsiteY4" fmla="*/ 0 h 4943988"/>
              <a:gd name="connsiteX5" fmla="*/ 4373019 w 4373019"/>
              <a:gd name="connsiteY5" fmla="*/ 4082 h 4943988"/>
              <a:gd name="connsiteX6" fmla="*/ 4369866 w 4373019"/>
              <a:gd name="connsiteY6" fmla="*/ 4943988 h 4943988"/>
              <a:gd name="connsiteX7" fmla="*/ 14366 w 4373019"/>
              <a:gd name="connsiteY7" fmla="*/ 4942855 h 4943988"/>
              <a:gd name="connsiteX0" fmla="*/ 15807 w 4374460"/>
              <a:gd name="connsiteY0" fmla="*/ 4942855 h 4943988"/>
              <a:gd name="connsiteX1" fmla="*/ 665396 w 4374460"/>
              <a:gd name="connsiteY1" fmla="*/ 3452403 h 4943988"/>
              <a:gd name="connsiteX2" fmla="*/ 884115 w 4374460"/>
              <a:gd name="connsiteY2" fmla="*/ 2246781 h 4943988"/>
              <a:gd name="connsiteX3" fmla="*/ 959825 w 4374460"/>
              <a:gd name="connsiteY3" fmla="*/ 1157589 h 4943988"/>
              <a:gd name="connsiteX4" fmla="*/ 81037 w 4374460"/>
              <a:gd name="connsiteY4" fmla="*/ 0 h 4943988"/>
              <a:gd name="connsiteX5" fmla="*/ 4374460 w 4374460"/>
              <a:gd name="connsiteY5" fmla="*/ 4082 h 4943988"/>
              <a:gd name="connsiteX6" fmla="*/ 4371307 w 4374460"/>
              <a:gd name="connsiteY6" fmla="*/ 4943988 h 4943988"/>
              <a:gd name="connsiteX7" fmla="*/ 15807 w 4374460"/>
              <a:gd name="connsiteY7" fmla="*/ 4942855 h 4943988"/>
              <a:gd name="connsiteX0" fmla="*/ 14236 w 4372889"/>
              <a:gd name="connsiteY0" fmla="*/ 4942855 h 4943988"/>
              <a:gd name="connsiteX1" fmla="*/ 702817 w 4372889"/>
              <a:gd name="connsiteY1" fmla="*/ 3418201 h 4943988"/>
              <a:gd name="connsiteX2" fmla="*/ 882544 w 4372889"/>
              <a:gd name="connsiteY2" fmla="*/ 2246781 h 4943988"/>
              <a:gd name="connsiteX3" fmla="*/ 958254 w 4372889"/>
              <a:gd name="connsiteY3" fmla="*/ 1157589 h 4943988"/>
              <a:gd name="connsiteX4" fmla="*/ 79466 w 4372889"/>
              <a:gd name="connsiteY4" fmla="*/ 0 h 4943988"/>
              <a:gd name="connsiteX5" fmla="*/ 4372889 w 4372889"/>
              <a:gd name="connsiteY5" fmla="*/ 4082 h 4943988"/>
              <a:gd name="connsiteX6" fmla="*/ 4369736 w 4372889"/>
              <a:gd name="connsiteY6" fmla="*/ 4943988 h 4943988"/>
              <a:gd name="connsiteX7" fmla="*/ 14236 w 4372889"/>
              <a:gd name="connsiteY7" fmla="*/ 4942855 h 4943988"/>
              <a:gd name="connsiteX0" fmla="*/ 14379 w 4373032"/>
              <a:gd name="connsiteY0" fmla="*/ 4942855 h 4943988"/>
              <a:gd name="connsiteX1" fmla="*/ 699061 w 4373032"/>
              <a:gd name="connsiteY1" fmla="*/ 3414781 h 4943988"/>
              <a:gd name="connsiteX2" fmla="*/ 882687 w 4373032"/>
              <a:gd name="connsiteY2" fmla="*/ 2246781 h 4943988"/>
              <a:gd name="connsiteX3" fmla="*/ 958397 w 4373032"/>
              <a:gd name="connsiteY3" fmla="*/ 1157589 h 4943988"/>
              <a:gd name="connsiteX4" fmla="*/ 79609 w 4373032"/>
              <a:gd name="connsiteY4" fmla="*/ 0 h 4943988"/>
              <a:gd name="connsiteX5" fmla="*/ 4373032 w 4373032"/>
              <a:gd name="connsiteY5" fmla="*/ 4082 h 4943988"/>
              <a:gd name="connsiteX6" fmla="*/ 4369879 w 4373032"/>
              <a:gd name="connsiteY6" fmla="*/ 4943988 h 4943988"/>
              <a:gd name="connsiteX7" fmla="*/ 14379 w 4373032"/>
              <a:gd name="connsiteY7" fmla="*/ 4942855 h 4943988"/>
              <a:gd name="connsiteX0" fmla="*/ 13101 w 4371754"/>
              <a:gd name="connsiteY0" fmla="*/ 4942855 h 4943988"/>
              <a:gd name="connsiteX1" fmla="*/ 697783 w 4371754"/>
              <a:gd name="connsiteY1" fmla="*/ 3414781 h 4943988"/>
              <a:gd name="connsiteX2" fmla="*/ 881409 w 4371754"/>
              <a:gd name="connsiteY2" fmla="*/ 2246781 h 4943988"/>
              <a:gd name="connsiteX3" fmla="*/ 957119 w 4371754"/>
              <a:gd name="connsiteY3" fmla="*/ 1157589 h 4943988"/>
              <a:gd name="connsiteX4" fmla="*/ 78331 w 4371754"/>
              <a:gd name="connsiteY4" fmla="*/ 0 h 4943988"/>
              <a:gd name="connsiteX5" fmla="*/ 4371754 w 4371754"/>
              <a:gd name="connsiteY5" fmla="*/ 4082 h 4943988"/>
              <a:gd name="connsiteX6" fmla="*/ 4368601 w 4371754"/>
              <a:gd name="connsiteY6" fmla="*/ 4943988 h 4943988"/>
              <a:gd name="connsiteX7" fmla="*/ 13101 w 4371754"/>
              <a:gd name="connsiteY7" fmla="*/ 4942855 h 4943988"/>
              <a:gd name="connsiteX0" fmla="*/ 16034 w 4374687"/>
              <a:gd name="connsiteY0" fmla="*/ 4942855 h 4943988"/>
              <a:gd name="connsiteX1" fmla="*/ 700716 w 4374687"/>
              <a:gd name="connsiteY1" fmla="*/ 3414781 h 4943988"/>
              <a:gd name="connsiteX2" fmla="*/ 884342 w 4374687"/>
              <a:gd name="connsiteY2" fmla="*/ 2246781 h 4943988"/>
              <a:gd name="connsiteX3" fmla="*/ 960052 w 4374687"/>
              <a:gd name="connsiteY3" fmla="*/ 1157589 h 4943988"/>
              <a:gd name="connsiteX4" fmla="*/ 81264 w 4374687"/>
              <a:gd name="connsiteY4" fmla="*/ 0 h 4943988"/>
              <a:gd name="connsiteX5" fmla="*/ 4374687 w 4374687"/>
              <a:gd name="connsiteY5" fmla="*/ 4082 h 4943988"/>
              <a:gd name="connsiteX6" fmla="*/ 4371534 w 4374687"/>
              <a:gd name="connsiteY6" fmla="*/ 4943988 h 4943988"/>
              <a:gd name="connsiteX7" fmla="*/ 16034 w 4374687"/>
              <a:gd name="connsiteY7" fmla="*/ 4942855 h 4943988"/>
              <a:gd name="connsiteX0" fmla="*/ 13101 w 4371754"/>
              <a:gd name="connsiteY0" fmla="*/ 4942855 h 4943988"/>
              <a:gd name="connsiteX1" fmla="*/ 697783 w 4371754"/>
              <a:gd name="connsiteY1" fmla="*/ 3414781 h 4943988"/>
              <a:gd name="connsiteX2" fmla="*/ 908705 w 4371754"/>
              <a:gd name="connsiteY2" fmla="*/ 2229680 h 4943988"/>
              <a:gd name="connsiteX3" fmla="*/ 957119 w 4371754"/>
              <a:gd name="connsiteY3" fmla="*/ 1157589 h 4943988"/>
              <a:gd name="connsiteX4" fmla="*/ 78331 w 4371754"/>
              <a:gd name="connsiteY4" fmla="*/ 0 h 4943988"/>
              <a:gd name="connsiteX5" fmla="*/ 4371754 w 4371754"/>
              <a:gd name="connsiteY5" fmla="*/ 4082 h 4943988"/>
              <a:gd name="connsiteX6" fmla="*/ 4368601 w 4371754"/>
              <a:gd name="connsiteY6" fmla="*/ 4943988 h 4943988"/>
              <a:gd name="connsiteX7" fmla="*/ 13101 w 4371754"/>
              <a:gd name="connsiteY7" fmla="*/ 4942855 h 4943988"/>
              <a:gd name="connsiteX0" fmla="*/ 13101 w 4371754"/>
              <a:gd name="connsiteY0" fmla="*/ 4942855 h 4943988"/>
              <a:gd name="connsiteX1" fmla="*/ 697783 w 4371754"/>
              <a:gd name="connsiteY1" fmla="*/ 3414781 h 4943988"/>
              <a:gd name="connsiteX2" fmla="*/ 908705 w 4371754"/>
              <a:gd name="connsiteY2" fmla="*/ 2229680 h 4943988"/>
              <a:gd name="connsiteX3" fmla="*/ 957119 w 4371754"/>
              <a:gd name="connsiteY3" fmla="*/ 1157589 h 4943988"/>
              <a:gd name="connsiteX4" fmla="*/ 78331 w 4371754"/>
              <a:gd name="connsiteY4" fmla="*/ 0 h 4943988"/>
              <a:gd name="connsiteX5" fmla="*/ 4371754 w 4371754"/>
              <a:gd name="connsiteY5" fmla="*/ 4082 h 4943988"/>
              <a:gd name="connsiteX6" fmla="*/ 4368601 w 4371754"/>
              <a:gd name="connsiteY6" fmla="*/ 4943988 h 4943988"/>
              <a:gd name="connsiteX7" fmla="*/ 13101 w 4371754"/>
              <a:gd name="connsiteY7" fmla="*/ 4942855 h 4943988"/>
              <a:gd name="connsiteX0" fmla="*/ 16816 w 4375469"/>
              <a:gd name="connsiteY0" fmla="*/ 4942855 h 4943988"/>
              <a:gd name="connsiteX1" fmla="*/ 701498 w 4375469"/>
              <a:gd name="connsiteY1" fmla="*/ 3414781 h 4943988"/>
              <a:gd name="connsiteX2" fmla="*/ 912420 w 4375469"/>
              <a:gd name="connsiteY2" fmla="*/ 2229680 h 4943988"/>
              <a:gd name="connsiteX3" fmla="*/ 960834 w 4375469"/>
              <a:gd name="connsiteY3" fmla="*/ 1157589 h 4943988"/>
              <a:gd name="connsiteX4" fmla="*/ 82046 w 4375469"/>
              <a:gd name="connsiteY4" fmla="*/ 0 h 4943988"/>
              <a:gd name="connsiteX5" fmla="*/ 4375469 w 4375469"/>
              <a:gd name="connsiteY5" fmla="*/ 4082 h 4943988"/>
              <a:gd name="connsiteX6" fmla="*/ 4372316 w 4375469"/>
              <a:gd name="connsiteY6" fmla="*/ 4943988 h 4943988"/>
              <a:gd name="connsiteX7" fmla="*/ 16816 w 4375469"/>
              <a:gd name="connsiteY7" fmla="*/ 4942855 h 4943988"/>
              <a:gd name="connsiteX0" fmla="*/ 19658 w 4378311"/>
              <a:gd name="connsiteY0" fmla="*/ 4942855 h 4943988"/>
              <a:gd name="connsiteX1" fmla="*/ 704340 w 4378311"/>
              <a:gd name="connsiteY1" fmla="*/ 3414781 h 4943988"/>
              <a:gd name="connsiteX2" fmla="*/ 915262 w 4378311"/>
              <a:gd name="connsiteY2" fmla="*/ 2229680 h 4943988"/>
              <a:gd name="connsiteX3" fmla="*/ 963676 w 4378311"/>
              <a:gd name="connsiteY3" fmla="*/ 1157589 h 4943988"/>
              <a:gd name="connsiteX4" fmla="*/ 84888 w 4378311"/>
              <a:gd name="connsiteY4" fmla="*/ 0 h 4943988"/>
              <a:gd name="connsiteX5" fmla="*/ 4378311 w 4378311"/>
              <a:gd name="connsiteY5" fmla="*/ 4082 h 4943988"/>
              <a:gd name="connsiteX6" fmla="*/ 4375158 w 4378311"/>
              <a:gd name="connsiteY6" fmla="*/ 4943988 h 4943988"/>
              <a:gd name="connsiteX7" fmla="*/ 19658 w 4378311"/>
              <a:gd name="connsiteY7" fmla="*/ 4942855 h 4943988"/>
              <a:gd name="connsiteX0" fmla="*/ 21121 w 4379774"/>
              <a:gd name="connsiteY0" fmla="*/ 4942855 h 4943988"/>
              <a:gd name="connsiteX1" fmla="*/ 705803 w 4379774"/>
              <a:gd name="connsiteY1" fmla="*/ 3414781 h 4943988"/>
              <a:gd name="connsiteX2" fmla="*/ 916725 w 4379774"/>
              <a:gd name="connsiteY2" fmla="*/ 2229680 h 4943988"/>
              <a:gd name="connsiteX3" fmla="*/ 965139 w 4379774"/>
              <a:gd name="connsiteY3" fmla="*/ 1157589 h 4943988"/>
              <a:gd name="connsiteX4" fmla="*/ 86351 w 4379774"/>
              <a:gd name="connsiteY4" fmla="*/ 0 h 4943988"/>
              <a:gd name="connsiteX5" fmla="*/ 4379774 w 4379774"/>
              <a:gd name="connsiteY5" fmla="*/ 4082 h 4943988"/>
              <a:gd name="connsiteX6" fmla="*/ 4376621 w 4379774"/>
              <a:gd name="connsiteY6" fmla="*/ 4943988 h 4943988"/>
              <a:gd name="connsiteX7" fmla="*/ 21121 w 4379774"/>
              <a:gd name="connsiteY7" fmla="*/ 4942855 h 4943988"/>
              <a:gd name="connsiteX0" fmla="*/ 19659 w 4378312"/>
              <a:gd name="connsiteY0" fmla="*/ 4942855 h 4943988"/>
              <a:gd name="connsiteX1" fmla="*/ 704341 w 4378312"/>
              <a:gd name="connsiteY1" fmla="*/ 3414781 h 4943988"/>
              <a:gd name="connsiteX2" fmla="*/ 915263 w 4378312"/>
              <a:gd name="connsiteY2" fmla="*/ 2229680 h 4943988"/>
              <a:gd name="connsiteX3" fmla="*/ 963677 w 4378312"/>
              <a:gd name="connsiteY3" fmla="*/ 1157589 h 4943988"/>
              <a:gd name="connsiteX4" fmla="*/ 84889 w 4378312"/>
              <a:gd name="connsiteY4" fmla="*/ 0 h 4943988"/>
              <a:gd name="connsiteX5" fmla="*/ 4378312 w 4378312"/>
              <a:gd name="connsiteY5" fmla="*/ 4082 h 4943988"/>
              <a:gd name="connsiteX6" fmla="*/ 4375159 w 4378312"/>
              <a:gd name="connsiteY6" fmla="*/ 4943988 h 4943988"/>
              <a:gd name="connsiteX7" fmla="*/ 19659 w 4378312"/>
              <a:gd name="connsiteY7" fmla="*/ 4942855 h 4943988"/>
              <a:gd name="connsiteX0" fmla="*/ 19659 w 7210725"/>
              <a:gd name="connsiteY0" fmla="*/ 5428652 h 5429785"/>
              <a:gd name="connsiteX1" fmla="*/ 704341 w 7210725"/>
              <a:gd name="connsiteY1" fmla="*/ 3900578 h 5429785"/>
              <a:gd name="connsiteX2" fmla="*/ 915263 w 7210725"/>
              <a:gd name="connsiteY2" fmla="*/ 2715477 h 5429785"/>
              <a:gd name="connsiteX3" fmla="*/ 963677 w 7210725"/>
              <a:gd name="connsiteY3" fmla="*/ 1643386 h 5429785"/>
              <a:gd name="connsiteX4" fmla="*/ 84889 w 7210725"/>
              <a:gd name="connsiteY4" fmla="*/ 485797 h 5429785"/>
              <a:gd name="connsiteX5" fmla="*/ 7210725 w 7210725"/>
              <a:gd name="connsiteY5" fmla="*/ 2 h 5429785"/>
              <a:gd name="connsiteX6" fmla="*/ 4375159 w 7210725"/>
              <a:gd name="connsiteY6" fmla="*/ 5429785 h 5429785"/>
              <a:gd name="connsiteX7" fmla="*/ 19659 w 7210725"/>
              <a:gd name="connsiteY7" fmla="*/ 5428652 h 5429785"/>
              <a:gd name="connsiteX0" fmla="*/ 19659 w 7210725"/>
              <a:gd name="connsiteY0" fmla="*/ 5428652 h 6077929"/>
              <a:gd name="connsiteX1" fmla="*/ 704341 w 7210725"/>
              <a:gd name="connsiteY1" fmla="*/ 3900578 h 6077929"/>
              <a:gd name="connsiteX2" fmla="*/ 915263 w 7210725"/>
              <a:gd name="connsiteY2" fmla="*/ 2715477 h 6077929"/>
              <a:gd name="connsiteX3" fmla="*/ 963677 w 7210725"/>
              <a:gd name="connsiteY3" fmla="*/ 1643386 h 6077929"/>
              <a:gd name="connsiteX4" fmla="*/ 84889 w 7210725"/>
              <a:gd name="connsiteY4" fmla="*/ 485797 h 6077929"/>
              <a:gd name="connsiteX5" fmla="*/ 7210725 w 7210725"/>
              <a:gd name="connsiteY5" fmla="*/ 2 h 6077929"/>
              <a:gd name="connsiteX6" fmla="*/ 7134076 w 7210725"/>
              <a:gd name="connsiteY6" fmla="*/ 6077929 h 6077929"/>
              <a:gd name="connsiteX7" fmla="*/ 19659 w 7210725"/>
              <a:gd name="connsiteY7" fmla="*/ 5428652 h 6077929"/>
              <a:gd name="connsiteX0" fmla="*/ 573703 w 7210725"/>
              <a:gd name="connsiteY0" fmla="*/ 5308066 h 6077929"/>
              <a:gd name="connsiteX1" fmla="*/ 704341 w 7210725"/>
              <a:gd name="connsiteY1" fmla="*/ 3900578 h 6077929"/>
              <a:gd name="connsiteX2" fmla="*/ 915263 w 7210725"/>
              <a:gd name="connsiteY2" fmla="*/ 2715477 h 6077929"/>
              <a:gd name="connsiteX3" fmla="*/ 963677 w 7210725"/>
              <a:gd name="connsiteY3" fmla="*/ 1643386 h 6077929"/>
              <a:gd name="connsiteX4" fmla="*/ 84889 w 7210725"/>
              <a:gd name="connsiteY4" fmla="*/ 485797 h 6077929"/>
              <a:gd name="connsiteX5" fmla="*/ 7210725 w 7210725"/>
              <a:gd name="connsiteY5" fmla="*/ 2 h 6077929"/>
              <a:gd name="connsiteX6" fmla="*/ 7134076 w 7210725"/>
              <a:gd name="connsiteY6" fmla="*/ 6077929 h 6077929"/>
              <a:gd name="connsiteX7" fmla="*/ 573703 w 7210725"/>
              <a:gd name="connsiteY7" fmla="*/ 5308066 h 6077929"/>
              <a:gd name="connsiteX0" fmla="*/ 573703 w 7210725"/>
              <a:gd name="connsiteY0" fmla="*/ 5308066 h 6077929"/>
              <a:gd name="connsiteX1" fmla="*/ 704341 w 7210725"/>
              <a:gd name="connsiteY1" fmla="*/ 3900578 h 6077929"/>
              <a:gd name="connsiteX2" fmla="*/ 915263 w 7210725"/>
              <a:gd name="connsiteY2" fmla="*/ 2715477 h 6077929"/>
              <a:gd name="connsiteX3" fmla="*/ 963677 w 7210725"/>
              <a:gd name="connsiteY3" fmla="*/ 1643386 h 6077929"/>
              <a:gd name="connsiteX4" fmla="*/ 84889 w 7210725"/>
              <a:gd name="connsiteY4" fmla="*/ 485797 h 6077929"/>
              <a:gd name="connsiteX5" fmla="*/ 7210725 w 7210725"/>
              <a:gd name="connsiteY5" fmla="*/ 2 h 6077929"/>
              <a:gd name="connsiteX6" fmla="*/ 7134076 w 7210725"/>
              <a:gd name="connsiteY6" fmla="*/ 6077929 h 6077929"/>
              <a:gd name="connsiteX7" fmla="*/ 573703 w 7210725"/>
              <a:gd name="connsiteY7" fmla="*/ 5308066 h 6077929"/>
              <a:gd name="connsiteX0" fmla="*/ 573703 w 7210725"/>
              <a:gd name="connsiteY0" fmla="*/ 5308066 h 6077929"/>
              <a:gd name="connsiteX1" fmla="*/ 704341 w 7210725"/>
              <a:gd name="connsiteY1" fmla="*/ 3900578 h 6077929"/>
              <a:gd name="connsiteX2" fmla="*/ 915263 w 7210725"/>
              <a:gd name="connsiteY2" fmla="*/ 2715477 h 6077929"/>
              <a:gd name="connsiteX3" fmla="*/ 963677 w 7210725"/>
              <a:gd name="connsiteY3" fmla="*/ 1643386 h 6077929"/>
              <a:gd name="connsiteX4" fmla="*/ 84889 w 7210725"/>
              <a:gd name="connsiteY4" fmla="*/ 485797 h 6077929"/>
              <a:gd name="connsiteX5" fmla="*/ 7210725 w 7210725"/>
              <a:gd name="connsiteY5" fmla="*/ 2 h 6077929"/>
              <a:gd name="connsiteX6" fmla="*/ 7134076 w 7210725"/>
              <a:gd name="connsiteY6" fmla="*/ 6077929 h 6077929"/>
              <a:gd name="connsiteX7" fmla="*/ 573703 w 7210725"/>
              <a:gd name="connsiteY7" fmla="*/ 5308066 h 6077929"/>
              <a:gd name="connsiteX0" fmla="*/ 573703 w 7210725"/>
              <a:gd name="connsiteY0" fmla="*/ 5308066 h 6077929"/>
              <a:gd name="connsiteX1" fmla="*/ 704341 w 7210725"/>
              <a:gd name="connsiteY1" fmla="*/ 3900578 h 6077929"/>
              <a:gd name="connsiteX2" fmla="*/ 915263 w 7210725"/>
              <a:gd name="connsiteY2" fmla="*/ 2715477 h 6077929"/>
              <a:gd name="connsiteX3" fmla="*/ 963677 w 7210725"/>
              <a:gd name="connsiteY3" fmla="*/ 1643386 h 6077929"/>
              <a:gd name="connsiteX4" fmla="*/ 808538 w 7210725"/>
              <a:gd name="connsiteY4" fmla="*/ 553626 h 6077929"/>
              <a:gd name="connsiteX5" fmla="*/ 7210725 w 7210725"/>
              <a:gd name="connsiteY5" fmla="*/ 2 h 6077929"/>
              <a:gd name="connsiteX6" fmla="*/ 7134076 w 7210725"/>
              <a:gd name="connsiteY6" fmla="*/ 6077929 h 6077929"/>
              <a:gd name="connsiteX7" fmla="*/ 573703 w 7210725"/>
              <a:gd name="connsiteY7" fmla="*/ 5308066 h 6077929"/>
              <a:gd name="connsiteX0" fmla="*/ 573703 w 7210725"/>
              <a:gd name="connsiteY0" fmla="*/ 5308066 h 6077929"/>
              <a:gd name="connsiteX1" fmla="*/ 704341 w 7210725"/>
              <a:gd name="connsiteY1" fmla="*/ 3900578 h 6077929"/>
              <a:gd name="connsiteX2" fmla="*/ 915263 w 7210725"/>
              <a:gd name="connsiteY2" fmla="*/ 2715477 h 6077929"/>
              <a:gd name="connsiteX3" fmla="*/ 963677 w 7210725"/>
              <a:gd name="connsiteY3" fmla="*/ 1643386 h 6077929"/>
              <a:gd name="connsiteX4" fmla="*/ 812007 w 7210725"/>
              <a:gd name="connsiteY4" fmla="*/ 544376 h 6077929"/>
              <a:gd name="connsiteX5" fmla="*/ 7210725 w 7210725"/>
              <a:gd name="connsiteY5" fmla="*/ 2 h 6077929"/>
              <a:gd name="connsiteX6" fmla="*/ 7134076 w 7210725"/>
              <a:gd name="connsiteY6" fmla="*/ 6077929 h 6077929"/>
              <a:gd name="connsiteX7" fmla="*/ 573703 w 7210725"/>
              <a:gd name="connsiteY7" fmla="*/ 5308066 h 6077929"/>
              <a:gd name="connsiteX0" fmla="*/ 573703 w 7210725"/>
              <a:gd name="connsiteY0" fmla="*/ 5308066 h 6077929"/>
              <a:gd name="connsiteX1" fmla="*/ 704341 w 7210725"/>
              <a:gd name="connsiteY1" fmla="*/ 3900578 h 6077929"/>
              <a:gd name="connsiteX2" fmla="*/ 915263 w 7210725"/>
              <a:gd name="connsiteY2" fmla="*/ 2715477 h 6077929"/>
              <a:gd name="connsiteX3" fmla="*/ 977554 w 7210725"/>
              <a:gd name="connsiteY3" fmla="*/ 1634136 h 6077929"/>
              <a:gd name="connsiteX4" fmla="*/ 812007 w 7210725"/>
              <a:gd name="connsiteY4" fmla="*/ 544376 h 6077929"/>
              <a:gd name="connsiteX5" fmla="*/ 7210725 w 7210725"/>
              <a:gd name="connsiteY5" fmla="*/ 2 h 6077929"/>
              <a:gd name="connsiteX6" fmla="*/ 7134076 w 7210725"/>
              <a:gd name="connsiteY6" fmla="*/ 6077929 h 6077929"/>
              <a:gd name="connsiteX7" fmla="*/ 573703 w 7210725"/>
              <a:gd name="connsiteY7" fmla="*/ 5308066 h 6077929"/>
              <a:gd name="connsiteX0" fmla="*/ 573703 w 7210725"/>
              <a:gd name="connsiteY0" fmla="*/ 5308066 h 6077929"/>
              <a:gd name="connsiteX1" fmla="*/ 704341 w 7210725"/>
              <a:gd name="connsiteY1" fmla="*/ 3900578 h 6077929"/>
              <a:gd name="connsiteX2" fmla="*/ 915263 w 7210725"/>
              <a:gd name="connsiteY2" fmla="*/ 2715477 h 6077929"/>
              <a:gd name="connsiteX3" fmla="*/ 977554 w 7210725"/>
              <a:gd name="connsiteY3" fmla="*/ 1634136 h 6077929"/>
              <a:gd name="connsiteX4" fmla="*/ 812007 w 7210725"/>
              <a:gd name="connsiteY4" fmla="*/ 544376 h 6077929"/>
              <a:gd name="connsiteX5" fmla="*/ 7210725 w 7210725"/>
              <a:gd name="connsiteY5" fmla="*/ 2 h 6077929"/>
              <a:gd name="connsiteX6" fmla="*/ 7134076 w 7210725"/>
              <a:gd name="connsiteY6" fmla="*/ 6077929 h 6077929"/>
              <a:gd name="connsiteX7" fmla="*/ 573703 w 7210725"/>
              <a:gd name="connsiteY7" fmla="*/ 5308066 h 6077929"/>
              <a:gd name="connsiteX0" fmla="*/ 573703 w 7210725"/>
              <a:gd name="connsiteY0" fmla="*/ 5308066 h 6077929"/>
              <a:gd name="connsiteX1" fmla="*/ 704341 w 7210725"/>
              <a:gd name="connsiteY1" fmla="*/ 3900578 h 6077929"/>
              <a:gd name="connsiteX2" fmla="*/ 915263 w 7210725"/>
              <a:gd name="connsiteY2" fmla="*/ 2701601 h 6077929"/>
              <a:gd name="connsiteX3" fmla="*/ 977554 w 7210725"/>
              <a:gd name="connsiteY3" fmla="*/ 1634136 h 6077929"/>
              <a:gd name="connsiteX4" fmla="*/ 812007 w 7210725"/>
              <a:gd name="connsiteY4" fmla="*/ 544376 h 6077929"/>
              <a:gd name="connsiteX5" fmla="*/ 7210725 w 7210725"/>
              <a:gd name="connsiteY5" fmla="*/ 2 h 6077929"/>
              <a:gd name="connsiteX6" fmla="*/ 7134076 w 7210725"/>
              <a:gd name="connsiteY6" fmla="*/ 6077929 h 6077929"/>
              <a:gd name="connsiteX7" fmla="*/ 573703 w 7210725"/>
              <a:gd name="connsiteY7" fmla="*/ 5308066 h 6077929"/>
              <a:gd name="connsiteX0" fmla="*/ 573703 w 7210725"/>
              <a:gd name="connsiteY0" fmla="*/ 5308066 h 6077929"/>
              <a:gd name="connsiteX1" fmla="*/ 704341 w 7210725"/>
              <a:gd name="connsiteY1" fmla="*/ 3900578 h 6077929"/>
              <a:gd name="connsiteX2" fmla="*/ 915263 w 7210725"/>
              <a:gd name="connsiteY2" fmla="*/ 2701601 h 6077929"/>
              <a:gd name="connsiteX3" fmla="*/ 977554 w 7210725"/>
              <a:gd name="connsiteY3" fmla="*/ 1634136 h 6077929"/>
              <a:gd name="connsiteX4" fmla="*/ 812007 w 7210725"/>
              <a:gd name="connsiteY4" fmla="*/ 544376 h 6077929"/>
              <a:gd name="connsiteX5" fmla="*/ 7210725 w 7210725"/>
              <a:gd name="connsiteY5" fmla="*/ 2 h 6077929"/>
              <a:gd name="connsiteX6" fmla="*/ 7134076 w 7210725"/>
              <a:gd name="connsiteY6" fmla="*/ 6077929 h 6077929"/>
              <a:gd name="connsiteX7" fmla="*/ 573703 w 7210725"/>
              <a:gd name="connsiteY7" fmla="*/ 5308066 h 6077929"/>
              <a:gd name="connsiteX0" fmla="*/ 573703 w 7210725"/>
              <a:gd name="connsiteY0" fmla="*/ 5308066 h 6077929"/>
              <a:gd name="connsiteX1" fmla="*/ 704341 w 7210725"/>
              <a:gd name="connsiteY1" fmla="*/ 3886704 h 6077929"/>
              <a:gd name="connsiteX2" fmla="*/ 915263 w 7210725"/>
              <a:gd name="connsiteY2" fmla="*/ 2701601 h 6077929"/>
              <a:gd name="connsiteX3" fmla="*/ 977554 w 7210725"/>
              <a:gd name="connsiteY3" fmla="*/ 1634136 h 6077929"/>
              <a:gd name="connsiteX4" fmla="*/ 812007 w 7210725"/>
              <a:gd name="connsiteY4" fmla="*/ 544376 h 6077929"/>
              <a:gd name="connsiteX5" fmla="*/ 7210725 w 7210725"/>
              <a:gd name="connsiteY5" fmla="*/ 2 h 6077929"/>
              <a:gd name="connsiteX6" fmla="*/ 7134076 w 7210725"/>
              <a:gd name="connsiteY6" fmla="*/ 6077929 h 6077929"/>
              <a:gd name="connsiteX7" fmla="*/ 573703 w 7210725"/>
              <a:gd name="connsiteY7" fmla="*/ 5308066 h 6077929"/>
              <a:gd name="connsiteX0" fmla="*/ 571174 w 7208196"/>
              <a:gd name="connsiteY0" fmla="*/ 5308066 h 6077929"/>
              <a:gd name="connsiteX1" fmla="*/ 701812 w 7208196"/>
              <a:gd name="connsiteY1" fmla="*/ 3886704 h 6077929"/>
              <a:gd name="connsiteX2" fmla="*/ 912734 w 7208196"/>
              <a:gd name="connsiteY2" fmla="*/ 2701601 h 6077929"/>
              <a:gd name="connsiteX3" fmla="*/ 975025 w 7208196"/>
              <a:gd name="connsiteY3" fmla="*/ 1634136 h 6077929"/>
              <a:gd name="connsiteX4" fmla="*/ 809478 w 7208196"/>
              <a:gd name="connsiteY4" fmla="*/ 544376 h 6077929"/>
              <a:gd name="connsiteX5" fmla="*/ 7208196 w 7208196"/>
              <a:gd name="connsiteY5" fmla="*/ 2 h 6077929"/>
              <a:gd name="connsiteX6" fmla="*/ 7131547 w 7208196"/>
              <a:gd name="connsiteY6" fmla="*/ 6077929 h 6077929"/>
              <a:gd name="connsiteX7" fmla="*/ 571174 w 7208196"/>
              <a:gd name="connsiteY7" fmla="*/ 5308066 h 6077929"/>
              <a:gd name="connsiteX0" fmla="*/ 564505 w 7201527"/>
              <a:gd name="connsiteY0" fmla="*/ 5308066 h 6077929"/>
              <a:gd name="connsiteX1" fmla="*/ 695143 w 7201527"/>
              <a:gd name="connsiteY1" fmla="*/ 3886704 h 6077929"/>
              <a:gd name="connsiteX2" fmla="*/ 906065 w 7201527"/>
              <a:gd name="connsiteY2" fmla="*/ 2701601 h 6077929"/>
              <a:gd name="connsiteX3" fmla="*/ 968356 w 7201527"/>
              <a:gd name="connsiteY3" fmla="*/ 1634136 h 6077929"/>
              <a:gd name="connsiteX4" fmla="*/ 802809 w 7201527"/>
              <a:gd name="connsiteY4" fmla="*/ 544376 h 6077929"/>
              <a:gd name="connsiteX5" fmla="*/ 7201527 w 7201527"/>
              <a:gd name="connsiteY5" fmla="*/ 2 h 6077929"/>
              <a:gd name="connsiteX6" fmla="*/ 7124878 w 7201527"/>
              <a:gd name="connsiteY6" fmla="*/ 6077929 h 6077929"/>
              <a:gd name="connsiteX7" fmla="*/ 564505 w 7201527"/>
              <a:gd name="connsiteY7" fmla="*/ 5308066 h 6077929"/>
              <a:gd name="connsiteX0" fmla="*/ 568313 w 7205335"/>
              <a:gd name="connsiteY0" fmla="*/ 5308066 h 6077929"/>
              <a:gd name="connsiteX1" fmla="*/ 698951 w 7205335"/>
              <a:gd name="connsiteY1" fmla="*/ 3886704 h 6077929"/>
              <a:gd name="connsiteX2" fmla="*/ 909873 w 7205335"/>
              <a:gd name="connsiteY2" fmla="*/ 2701601 h 6077929"/>
              <a:gd name="connsiteX3" fmla="*/ 972164 w 7205335"/>
              <a:gd name="connsiteY3" fmla="*/ 1634136 h 6077929"/>
              <a:gd name="connsiteX4" fmla="*/ 806617 w 7205335"/>
              <a:gd name="connsiteY4" fmla="*/ 544376 h 6077929"/>
              <a:gd name="connsiteX5" fmla="*/ 7205335 w 7205335"/>
              <a:gd name="connsiteY5" fmla="*/ 2 h 6077929"/>
              <a:gd name="connsiteX6" fmla="*/ 7128686 w 7205335"/>
              <a:gd name="connsiteY6" fmla="*/ 6077929 h 6077929"/>
              <a:gd name="connsiteX7" fmla="*/ 568313 w 7205335"/>
              <a:gd name="connsiteY7" fmla="*/ 5308066 h 6077929"/>
              <a:gd name="connsiteX0" fmla="*/ 568313 w 7205335"/>
              <a:gd name="connsiteY0" fmla="*/ 5308066 h 6077929"/>
              <a:gd name="connsiteX1" fmla="*/ 698951 w 7205335"/>
              <a:gd name="connsiteY1" fmla="*/ 3886704 h 6077929"/>
              <a:gd name="connsiteX2" fmla="*/ 909873 w 7205335"/>
              <a:gd name="connsiteY2" fmla="*/ 2701601 h 6077929"/>
              <a:gd name="connsiteX3" fmla="*/ 972164 w 7205335"/>
              <a:gd name="connsiteY3" fmla="*/ 1634136 h 6077929"/>
              <a:gd name="connsiteX4" fmla="*/ 806617 w 7205335"/>
              <a:gd name="connsiteY4" fmla="*/ 544376 h 6077929"/>
              <a:gd name="connsiteX5" fmla="*/ 7205335 w 7205335"/>
              <a:gd name="connsiteY5" fmla="*/ 2 h 6077929"/>
              <a:gd name="connsiteX6" fmla="*/ 7128686 w 7205335"/>
              <a:gd name="connsiteY6" fmla="*/ 6077929 h 6077929"/>
              <a:gd name="connsiteX7" fmla="*/ 1920071 w 7205335"/>
              <a:gd name="connsiteY7" fmla="*/ 5124725 h 6077929"/>
              <a:gd name="connsiteX8" fmla="*/ 568313 w 7205335"/>
              <a:gd name="connsiteY8" fmla="*/ 5308066 h 6077929"/>
              <a:gd name="connsiteX0" fmla="*/ 568313 w 7205335"/>
              <a:gd name="connsiteY0" fmla="*/ 5308066 h 6344047"/>
              <a:gd name="connsiteX1" fmla="*/ 698951 w 7205335"/>
              <a:gd name="connsiteY1" fmla="*/ 3886704 h 6344047"/>
              <a:gd name="connsiteX2" fmla="*/ 909873 w 7205335"/>
              <a:gd name="connsiteY2" fmla="*/ 2701601 h 6344047"/>
              <a:gd name="connsiteX3" fmla="*/ 972164 w 7205335"/>
              <a:gd name="connsiteY3" fmla="*/ 1634136 h 6344047"/>
              <a:gd name="connsiteX4" fmla="*/ 806617 w 7205335"/>
              <a:gd name="connsiteY4" fmla="*/ 544376 h 6344047"/>
              <a:gd name="connsiteX5" fmla="*/ 7205335 w 7205335"/>
              <a:gd name="connsiteY5" fmla="*/ 2 h 6344047"/>
              <a:gd name="connsiteX6" fmla="*/ 7128686 w 7205335"/>
              <a:gd name="connsiteY6" fmla="*/ 6077929 h 6344047"/>
              <a:gd name="connsiteX7" fmla="*/ 3207146 w 7205335"/>
              <a:gd name="connsiteY7" fmla="*/ 5198721 h 6344047"/>
              <a:gd name="connsiteX8" fmla="*/ 1920071 w 7205335"/>
              <a:gd name="connsiteY8" fmla="*/ 5124725 h 6344047"/>
              <a:gd name="connsiteX9" fmla="*/ 568313 w 7205335"/>
              <a:gd name="connsiteY9" fmla="*/ 5308066 h 6344047"/>
              <a:gd name="connsiteX0" fmla="*/ 568313 w 7205335"/>
              <a:gd name="connsiteY0" fmla="*/ 5308066 h 6399559"/>
              <a:gd name="connsiteX1" fmla="*/ 698951 w 7205335"/>
              <a:gd name="connsiteY1" fmla="*/ 3886704 h 6399559"/>
              <a:gd name="connsiteX2" fmla="*/ 909873 w 7205335"/>
              <a:gd name="connsiteY2" fmla="*/ 2701601 h 6399559"/>
              <a:gd name="connsiteX3" fmla="*/ 972164 w 7205335"/>
              <a:gd name="connsiteY3" fmla="*/ 1634136 h 6399559"/>
              <a:gd name="connsiteX4" fmla="*/ 806617 w 7205335"/>
              <a:gd name="connsiteY4" fmla="*/ 544376 h 6399559"/>
              <a:gd name="connsiteX5" fmla="*/ 7205335 w 7205335"/>
              <a:gd name="connsiteY5" fmla="*/ 2 h 6399559"/>
              <a:gd name="connsiteX6" fmla="*/ 7128686 w 7205335"/>
              <a:gd name="connsiteY6" fmla="*/ 6077929 h 6399559"/>
              <a:gd name="connsiteX7" fmla="*/ 4615643 w 7205335"/>
              <a:gd name="connsiteY7" fmla="*/ 5355961 h 6399559"/>
              <a:gd name="connsiteX8" fmla="*/ 3207146 w 7205335"/>
              <a:gd name="connsiteY8" fmla="*/ 5198721 h 6399559"/>
              <a:gd name="connsiteX9" fmla="*/ 1920071 w 7205335"/>
              <a:gd name="connsiteY9" fmla="*/ 5124725 h 6399559"/>
              <a:gd name="connsiteX10" fmla="*/ 568313 w 7205335"/>
              <a:gd name="connsiteY10" fmla="*/ 5308066 h 6399559"/>
              <a:gd name="connsiteX0" fmla="*/ 568313 w 7205335"/>
              <a:gd name="connsiteY0" fmla="*/ 5308066 h 5889166"/>
              <a:gd name="connsiteX1" fmla="*/ 698951 w 7205335"/>
              <a:gd name="connsiteY1" fmla="*/ 3886704 h 5889166"/>
              <a:gd name="connsiteX2" fmla="*/ 909873 w 7205335"/>
              <a:gd name="connsiteY2" fmla="*/ 2701601 h 5889166"/>
              <a:gd name="connsiteX3" fmla="*/ 972164 w 7205335"/>
              <a:gd name="connsiteY3" fmla="*/ 1634136 h 5889166"/>
              <a:gd name="connsiteX4" fmla="*/ 806617 w 7205335"/>
              <a:gd name="connsiteY4" fmla="*/ 544376 h 5889166"/>
              <a:gd name="connsiteX5" fmla="*/ 7205335 w 7205335"/>
              <a:gd name="connsiteY5" fmla="*/ 2 h 5889166"/>
              <a:gd name="connsiteX6" fmla="*/ 6282200 w 7205335"/>
              <a:gd name="connsiteY6" fmla="*/ 5444343 h 5889166"/>
              <a:gd name="connsiteX7" fmla="*/ 4615643 w 7205335"/>
              <a:gd name="connsiteY7" fmla="*/ 5355961 h 5889166"/>
              <a:gd name="connsiteX8" fmla="*/ 3207146 w 7205335"/>
              <a:gd name="connsiteY8" fmla="*/ 5198721 h 5889166"/>
              <a:gd name="connsiteX9" fmla="*/ 1920071 w 7205335"/>
              <a:gd name="connsiteY9" fmla="*/ 5124725 h 5889166"/>
              <a:gd name="connsiteX10" fmla="*/ 568313 w 7205335"/>
              <a:gd name="connsiteY10" fmla="*/ 5308066 h 5889166"/>
              <a:gd name="connsiteX0" fmla="*/ 568313 w 7464170"/>
              <a:gd name="connsiteY0" fmla="*/ 5308066 h 5889166"/>
              <a:gd name="connsiteX1" fmla="*/ 698951 w 7464170"/>
              <a:gd name="connsiteY1" fmla="*/ 3886704 h 5889166"/>
              <a:gd name="connsiteX2" fmla="*/ 909873 w 7464170"/>
              <a:gd name="connsiteY2" fmla="*/ 2701601 h 5889166"/>
              <a:gd name="connsiteX3" fmla="*/ 972164 w 7464170"/>
              <a:gd name="connsiteY3" fmla="*/ 1634136 h 5889166"/>
              <a:gd name="connsiteX4" fmla="*/ 806617 w 7464170"/>
              <a:gd name="connsiteY4" fmla="*/ 544376 h 5889166"/>
              <a:gd name="connsiteX5" fmla="*/ 7205335 w 7464170"/>
              <a:gd name="connsiteY5" fmla="*/ 2 h 5889166"/>
              <a:gd name="connsiteX6" fmla="*/ 6121278 w 7464170"/>
              <a:gd name="connsiteY6" fmla="*/ 4361649 h 5889166"/>
              <a:gd name="connsiteX7" fmla="*/ 6282200 w 7464170"/>
              <a:gd name="connsiteY7" fmla="*/ 5444343 h 5889166"/>
              <a:gd name="connsiteX8" fmla="*/ 4615643 w 7464170"/>
              <a:gd name="connsiteY8" fmla="*/ 5355961 h 5889166"/>
              <a:gd name="connsiteX9" fmla="*/ 3207146 w 7464170"/>
              <a:gd name="connsiteY9" fmla="*/ 5198721 h 5889166"/>
              <a:gd name="connsiteX10" fmla="*/ 1920071 w 7464170"/>
              <a:gd name="connsiteY10" fmla="*/ 5124725 h 5889166"/>
              <a:gd name="connsiteX11" fmla="*/ 568313 w 7464170"/>
              <a:gd name="connsiteY11" fmla="*/ 5308066 h 5889166"/>
              <a:gd name="connsiteX0" fmla="*/ 568313 w 7488286"/>
              <a:gd name="connsiteY0" fmla="*/ 5308066 h 5889166"/>
              <a:gd name="connsiteX1" fmla="*/ 698951 w 7488286"/>
              <a:gd name="connsiteY1" fmla="*/ 3886704 h 5889166"/>
              <a:gd name="connsiteX2" fmla="*/ 909873 w 7488286"/>
              <a:gd name="connsiteY2" fmla="*/ 2701601 h 5889166"/>
              <a:gd name="connsiteX3" fmla="*/ 972164 w 7488286"/>
              <a:gd name="connsiteY3" fmla="*/ 1634136 h 5889166"/>
              <a:gd name="connsiteX4" fmla="*/ 806617 w 7488286"/>
              <a:gd name="connsiteY4" fmla="*/ 544376 h 5889166"/>
              <a:gd name="connsiteX5" fmla="*/ 7205335 w 7488286"/>
              <a:gd name="connsiteY5" fmla="*/ 2 h 5889166"/>
              <a:gd name="connsiteX6" fmla="*/ 6211476 w 7488286"/>
              <a:gd name="connsiteY6" fmla="*/ 3297966 h 5889166"/>
              <a:gd name="connsiteX7" fmla="*/ 6121278 w 7488286"/>
              <a:gd name="connsiteY7" fmla="*/ 4361649 h 5889166"/>
              <a:gd name="connsiteX8" fmla="*/ 6282200 w 7488286"/>
              <a:gd name="connsiteY8" fmla="*/ 5444343 h 5889166"/>
              <a:gd name="connsiteX9" fmla="*/ 4615643 w 7488286"/>
              <a:gd name="connsiteY9" fmla="*/ 5355961 h 5889166"/>
              <a:gd name="connsiteX10" fmla="*/ 3207146 w 7488286"/>
              <a:gd name="connsiteY10" fmla="*/ 5198721 h 5889166"/>
              <a:gd name="connsiteX11" fmla="*/ 1920071 w 7488286"/>
              <a:gd name="connsiteY11" fmla="*/ 5124725 h 5889166"/>
              <a:gd name="connsiteX12" fmla="*/ 568313 w 7488286"/>
              <a:gd name="connsiteY12" fmla="*/ 5308066 h 5889166"/>
              <a:gd name="connsiteX0" fmla="*/ 568313 w 7534015"/>
              <a:gd name="connsiteY0" fmla="*/ 5308066 h 5889166"/>
              <a:gd name="connsiteX1" fmla="*/ 698951 w 7534015"/>
              <a:gd name="connsiteY1" fmla="*/ 3886704 h 5889166"/>
              <a:gd name="connsiteX2" fmla="*/ 909873 w 7534015"/>
              <a:gd name="connsiteY2" fmla="*/ 2701601 h 5889166"/>
              <a:gd name="connsiteX3" fmla="*/ 972164 w 7534015"/>
              <a:gd name="connsiteY3" fmla="*/ 1634136 h 5889166"/>
              <a:gd name="connsiteX4" fmla="*/ 806617 w 7534015"/>
              <a:gd name="connsiteY4" fmla="*/ 544376 h 5889166"/>
              <a:gd name="connsiteX5" fmla="*/ 7205335 w 7534015"/>
              <a:gd name="connsiteY5" fmla="*/ 2 h 5889166"/>
              <a:gd name="connsiteX6" fmla="*/ 6416159 w 7534015"/>
              <a:gd name="connsiteY6" fmla="*/ 2123288 h 5889166"/>
              <a:gd name="connsiteX7" fmla="*/ 6211476 w 7534015"/>
              <a:gd name="connsiteY7" fmla="*/ 3297966 h 5889166"/>
              <a:gd name="connsiteX8" fmla="*/ 6121278 w 7534015"/>
              <a:gd name="connsiteY8" fmla="*/ 4361649 h 5889166"/>
              <a:gd name="connsiteX9" fmla="*/ 6282200 w 7534015"/>
              <a:gd name="connsiteY9" fmla="*/ 5444343 h 5889166"/>
              <a:gd name="connsiteX10" fmla="*/ 4615643 w 7534015"/>
              <a:gd name="connsiteY10" fmla="*/ 5355961 h 5889166"/>
              <a:gd name="connsiteX11" fmla="*/ 3207146 w 7534015"/>
              <a:gd name="connsiteY11" fmla="*/ 5198721 h 5889166"/>
              <a:gd name="connsiteX12" fmla="*/ 1920071 w 7534015"/>
              <a:gd name="connsiteY12" fmla="*/ 5124725 h 5889166"/>
              <a:gd name="connsiteX13" fmla="*/ 568313 w 7534015"/>
              <a:gd name="connsiteY13" fmla="*/ 5308066 h 5889166"/>
              <a:gd name="connsiteX0" fmla="*/ 568313 w 6984111"/>
              <a:gd name="connsiteY0" fmla="*/ 4865807 h 5446907"/>
              <a:gd name="connsiteX1" fmla="*/ 698951 w 6984111"/>
              <a:gd name="connsiteY1" fmla="*/ 3444445 h 5446907"/>
              <a:gd name="connsiteX2" fmla="*/ 909873 w 6984111"/>
              <a:gd name="connsiteY2" fmla="*/ 2259342 h 5446907"/>
              <a:gd name="connsiteX3" fmla="*/ 972164 w 6984111"/>
              <a:gd name="connsiteY3" fmla="*/ 1191877 h 5446907"/>
              <a:gd name="connsiteX4" fmla="*/ 806617 w 6984111"/>
              <a:gd name="connsiteY4" fmla="*/ 102117 h 5446907"/>
              <a:gd name="connsiteX5" fmla="*/ 6525370 w 6984111"/>
              <a:gd name="connsiteY5" fmla="*/ 279198 h 5446907"/>
              <a:gd name="connsiteX6" fmla="*/ 6416159 w 6984111"/>
              <a:gd name="connsiteY6" fmla="*/ 1681029 h 5446907"/>
              <a:gd name="connsiteX7" fmla="*/ 6211476 w 6984111"/>
              <a:gd name="connsiteY7" fmla="*/ 2855707 h 5446907"/>
              <a:gd name="connsiteX8" fmla="*/ 6121278 w 6984111"/>
              <a:gd name="connsiteY8" fmla="*/ 3919390 h 5446907"/>
              <a:gd name="connsiteX9" fmla="*/ 6282200 w 6984111"/>
              <a:gd name="connsiteY9" fmla="*/ 5002084 h 5446907"/>
              <a:gd name="connsiteX10" fmla="*/ 4615643 w 6984111"/>
              <a:gd name="connsiteY10" fmla="*/ 4913702 h 5446907"/>
              <a:gd name="connsiteX11" fmla="*/ 3207146 w 6984111"/>
              <a:gd name="connsiteY11" fmla="*/ 4756462 h 5446907"/>
              <a:gd name="connsiteX12" fmla="*/ 1920071 w 6984111"/>
              <a:gd name="connsiteY12" fmla="*/ 4682466 h 5446907"/>
              <a:gd name="connsiteX13" fmla="*/ 568313 w 6984111"/>
              <a:gd name="connsiteY13" fmla="*/ 4865807 h 5446907"/>
              <a:gd name="connsiteX0" fmla="*/ 568313 w 6984111"/>
              <a:gd name="connsiteY0" fmla="*/ 4865807 h 5446907"/>
              <a:gd name="connsiteX1" fmla="*/ 698951 w 6984111"/>
              <a:gd name="connsiteY1" fmla="*/ 3444445 h 5446907"/>
              <a:gd name="connsiteX2" fmla="*/ 909873 w 6984111"/>
              <a:gd name="connsiteY2" fmla="*/ 2259342 h 5446907"/>
              <a:gd name="connsiteX3" fmla="*/ 972164 w 6984111"/>
              <a:gd name="connsiteY3" fmla="*/ 1191877 h 5446907"/>
              <a:gd name="connsiteX4" fmla="*/ 806617 w 6984111"/>
              <a:gd name="connsiteY4" fmla="*/ 102117 h 5446907"/>
              <a:gd name="connsiteX5" fmla="*/ 5198468 w 6984111"/>
              <a:gd name="connsiteY5" fmla="*/ 450856 h 5446907"/>
              <a:gd name="connsiteX6" fmla="*/ 6525370 w 6984111"/>
              <a:gd name="connsiteY6" fmla="*/ 279198 h 5446907"/>
              <a:gd name="connsiteX7" fmla="*/ 6416159 w 6984111"/>
              <a:gd name="connsiteY7" fmla="*/ 1681029 h 5446907"/>
              <a:gd name="connsiteX8" fmla="*/ 6211476 w 6984111"/>
              <a:gd name="connsiteY8" fmla="*/ 2855707 h 5446907"/>
              <a:gd name="connsiteX9" fmla="*/ 6121278 w 6984111"/>
              <a:gd name="connsiteY9" fmla="*/ 3919390 h 5446907"/>
              <a:gd name="connsiteX10" fmla="*/ 6282200 w 6984111"/>
              <a:gd name="connsiteY10" fmla="*/ 5002084 h 5446907"/>
              <a:gd name="connsiteX11" fmla="*/ 4615643 w 6984111"/>
              <a:gd name="connsiteY11" fmla="*/ 4913702 h 5446907"/>
              <a:gd name="connsiteX12" fmla="*/ 3207146 w 6984111"/>
              <a:gd name="connsiteY12" fmla="*/ 4756462 h 5446907"/>
              <a:gd name="connsiteX13" fmla="*/ 1920071 w 6984111"/>
              <a:gd name="connsiteY13" fmla="*/ 4682466 h 5446907"/>
              <a:gd name="connsiteX14" fmla="*/ 568313 w 6984111"/>
              <a:gd name="connsiteY14" fmla="*/ 4865807 h 5446907"/>
              <a:gd name="connsiteX0" fmla="*/ 568313 w 6984111"/>
              <a:gd name="connsiteY0" fmla="*/ 4865807 h 5446907"/>
              <a:gd name="connsiteX1" fmla="*/ 698951 w 6984111"/>
              <a:gd name="connsiteY1" fmla="*/ 3444445 h 5446907"/>
              <a:gd name="connsiteX2" fmla="*/ 909873 w 6984111"/>
              <a:gd name="connsiteY2" fmla="*/ 2259342 h 5446907"/>
              <a:gd name="connsiteX3" fmla="*/ 972164 w 6984111"/>
              <a:gd name="connsiteY3" fmla="*/ 1191877 h 5446907"/>
              <a:gd name="connsiteX4" fmla="*/ 806617 w 6984111"/>
              <a:gd name="connsiteY4" fmla="*/ 102117 h 5446907"/>
              <a:gd name="connsiteX5" fmla="*/ 3911393 w 6984111"/>
              <a:gd name="connsiteY5" fmla="*/ 372235 h 5446907"/>
              <a:gd name="connsiteX6" fmla="*/ 5198468 w 6984111"/>
              <a:gd name="connsiteY6" fmla="*/ 450856 h 5446907"/>
              <a:gd name="connsiteX7" fmla="*/ 6525370 w 6984111"/>
              <a:gd name="connsiteY7" fmla="*/ 279198 h 5446907"/>
              <a:gd name="connsiteX8" fmla="*/ 6416159 w 6984111"/>
              <a:gd name="connsiteY8" fmla="*/ 1681029 h 5446907"/>
              <a:gd name="connsiteX9" fmla="*/ 6211476 w 6984111"/>
              <a:gd name="connsiteY9" fmla="*/ 2855707 h 5446907"/>
              <a:gd name="connsiteX10" fmla="*/ 6121278 w 6984111"/>
              <a:gd name="connsiteY10" fmla="*/ 3919390 h 5446907"/>
              <a:gd name="connsiteX11" fmla="*/ 6282200 w 6984111"/>
              <a:gd name="connsiteY11" fmla="*/ 5002084 h 5446907"/>
              <a:gd name="connsiteX12" fmla="*/ 4615643 w 6984111"/>
              <a:gd name="connsiteY12" fmla="*/ 4913702 h 5446907"/>
              <a:gd name="connsiteX13" fmla="*/ 3207146 w 6984111"/>
              <a:gd name="connsiteY13" fmla="*/ 4756462 h 5446907"/>
              <a:gd name="connsiteX14" fmla="*/ 1920071 w 6984111"/>
              <a:gd name="connsiteY14" fmla="*/ 4682466 h 5446907"/>
              <a:gd name="connsiteX15" fmla="*/ 568313 w 6984111"/>
              <a:gd name="connsiteY15" fmla="*/ 4865807 h 5446907"/>
              <a:gd name="connsiteX0" fmla="*/ 568313 w 6984111"/>
              <a:gd name="connsiteY0" fmla="*/ 4865807 h 5446907"/>
              <a:gd name="connsiteX1" fmla="*/ 698951 w 6984111"/>
              <a:gd name="connsiteY1" fmla="*/ 3444445 h 5446907"/>
              <a:gd name="connsiteX2" fmla="*/ 909873 w 6984111"/>
              <a:gd name="connsiteY2" fmla="*/ 2259342 h 5446907"/>
              <a:gd name="connsiteX3" fmla="*/ 972164 w 6984111"/>
              <a:gd name="connsiteY3" fmla="*/ 1191877 h 5446907"/>
              <a:gd name="connsiteX4" fmla="*/ 806617 w 6984111"/>
              <a:gd name="connsiteY4" fmla="*/ 102117 h 5446907"/>
              <a:gd name="connsiteX5" fmla="*/ 2489020 w 6984111"/>
              <a:gd name="connsiteY5" fmla="*/ 191871 h 5446907"/>
              <a:gd name="connsiteX6" fmla="*/ 3911393 w 6984111"/>
              <a:gd name="connsiteY6" fmla="*/ 372235 h 5446907"/>
              <a:gd name="connsiteX7" fmla="*/ 5198468 w 6984111"/>
              <a:gd name="connsiteY7" fmla="*/ 450856 h 5446907"/>
              <a:gd name="connsiteX8" fmla="*/ 6525370 w 6984111"/>
              <a:gd name="connsiteY8" fmla="*/ 279198 h 5446907"/>
              <a:gd name="connsiteX9" fmla="*/ 6416159 w 6984111"/>
              <a:gd name="connsiteY9" fmla="*/ 1681029 h 5446907"/>
              <a:gd name="connsiteX10" fmla="*/ 6211476 w 6984111"/>
              <a:gd name="connsiteY10" fmla="*/ 2855707 h 5446907"/>
              <a:gd name="connsiteX11" fmla="*/ 6121278 w 6984111"/>
              <a:gd name="connsiteY11" fmla="*/ 3919390 h 5446907"/>
              <a:gd name="connsiteX12" fmla="*/ 6282200 w 6984111"/>
              <a:gd name="connsiteY12" fmla="*/ 5002084 h 5446907"/>
              <a:gd name="connsiteX13" fmla="*/ 4615643 w 6984111"/>
              <a:gd name="connsiteY13" fmla="*/ 4913702 h 5446907"/>
              <a:gd name="connsiteX14" fmla="*/ 3207146 w 6984111"/>
              <a:gd name="connsiteY14" fmla="*/ 4756462 h 5446907"/>
              <a:gd name="connsiteX15" fmla="*/ 1920071 w 6984111"/>
              <a:gd name="connsiteY15" fmla="*/ 4682466 h 5446907"/>
              <a:gd name="connsiteX16" fmla="*/ 568313 w 6984111"/>
              <a:gd name="connsiteY16" fmla="*/ 4865807 h 5446907"/>
              <a:gd name="connsiteX0" fmla="*/ 568313 w 6984111"/>
              <a:gd name="connsiteY0" fmla="*/ 4872731 h 5453831"/>
              <a:gd name="connsiteX1" fmla="*/ 698951 w 6984111"/>
              <a:gd name="connsiteY1" fmla="*/ 3451369 h 5453831"/>
              <a:gd name="connsiteX2" fmla="*/ 909873 w 6984111"/>
              <a:gd name="connsiteY2" fmla="*/ 2266266 h 5453831"/>
              <a:gd name="connsiteX3" fmla="*/ 972164 w 6984111"/>
              <a:gd name="connsiteY3" fmla="*/ 1198801 h 5453831"/>
              <a:gd name="connsiteX4" fmla="*/ 806617 w 6984111"/>
              <a:gd name="connsiteY4" fmla="*/ 109041 h 5453831"/>
              <a:gd name="connsiteX5" fmla="*/ 2489020 w 6984111"/>
              <a:gd name="connsiteY5" fmla="*/ 198795 h 5453831"/>
              <a:gd name="connsiteX6" fmla="*/ 3911393 w 6984111"/>
              <a:gd name="connsiteY6" fmla="*/ 379159 h 5453831"/>
              <a:gd name="connsiteX7" fmla="*/ 5198468 w 6984111"/>
              <a:gd name="connsiteY7" fmla="*/ 457780 h 5453831"/>
              <a:gd name="connsiteX8" fmla="*/ 6525370 w 6984111"/>
              <a:gd name="connsiteY8" fmla="*/ 286122 h 5453831"/>
              <a:gd name="connsiteX9" fmla="*/ 6416159 w 6984111"/>
              <a:gd name="connsiteY9" fmla="*/ 1687953 h 5453831"/>
              <a:gd name="connsiteX10" fmla="*/ 6211476 w 6984111"/>
              <a:gd name="connsiteY10" fmla="*/ 2862631 h 5453831"/>
              <a:gd name="connsiteX11" fmla="*/ 6121278 w 6984111"/>
              <a:gd name="connsiteY11" fmla="*/ 3926314 h 5453831"/>
              <a:gd name="connsiteX12" fmla="*/ 6282200 w 6984111"/>
              <a:gd name="connsiteY12" fmla="*/ 5009008 h 5453831"/>
              <a:gd name="connsiteX13" fmla="*/ 4615643 w 6984111"/>
              <a:gd name="connsiteY13" fmla="*/ 4920626 h 5453831"/>
              <a:gd name="connsiteX14" fmla="*/ 3207146 w 6984111"/>
              <a:gd name="connsiteY14" fmla="*/ 4763386 h 5453831"/>
              <a:gd name="connsiteX15" fmla="*/ 1920071 w 6984111"/>
              <a:gd name="connsiteY15" fmla="*/ 4689390 h 5453831"/>
              <a:gd name="connsiteX16" fmla="*/ 568313 w 6984111"/>
              <a:gd name="connsiteY16" fmla="*/ 4872731 h 5453831"/>
              <a:gd name="connsiteX0" fmla="*/ 576587 w 6992385"/>
              <a:gd name="connsiteY0" fmla="*/ 4919103 h 5500203"/>
              <a:gd name="connsiteX1" fmla="*/ 707225 w 6992385"/>
              <a:gd name="connsiteY1" fmla="*/ 3497741 h 5500203"/>
              <a:gd name="connsiteX2" fmla="*/ 918147 w 6992385"/>
              <a:gd name="connsiteY2" fmla="*/ 2312638 h 5500203"/>
              <a:gd name="connsiteX3" fmla="*/ 980438 w 6992385"/>
              <a:gd name="connsiteY3" fmla="*/ 1245173 h 5500203"/>
              <a:gd name="connsiteX4" fmla="*/ 814891 w 6992385"/>
              <a:gd name="connsiteY4" fmla="*/ 155413 h 5500203"/>
              <a:gd name="connsiteX5" fmla="*/ 2497294 w 6992385"/>
              <a:gd name="connsiteY5" fmla="*/ 245167 h 5500203"/>
              <a:gd name="connsiteX6" fmla="*/ 3919667 w 6992385"/>
              <a:gd name="connsiteY6" fmla="*/ 425531 h 5500203"/>
              <a:gd name="connsiteX7" fmla="*/ 5206742 w 6992385"/>
              <a:gd name="connsiteY7" fmla="*/ 504152 h 5500203"/>
              <a:gd name="connsiteX8" fmla="*/ 6533644 w 6992385"/>
              <a:gd name="connsiteY8" fmla="*/ 332494 h 5500203"/>
              <a:gd name="connsiteX9" fmla="*/ 6424433 w 6992385"/>
              <a:gd name="connsiteY9" fmla="*/ 1734325 h 5500203"/>
              <a:gd name="connsiteX10" fmla="*/ 6219750 w 6992385"/>
              <a:gd name="connsiteY10" fmla="*/ 2909003 h 5500203"/>
              <a:gd name="connsiteX11" fmla="*/ 6129552 w 6992385"/>
              <a:gd name="connsiteY11" fmla="*/ 3972686 h 5500203"/>
              <a:gd name="connsiteX12" fmla="*/ 6290474 w 6992385"/>
              <a:gd name="connsiteY12" fmla="*/ 5055380 h 5500203"/>
              <a:gd name="connsiteX13" fmla="*/ 4623917 w 6992385"/>
              <a:gd name="connsiteY13" fmla="*/ 4966998 h 5500203"/>
              <a:gd name="connsiteX14" fmla="*/ 3215420 w 6992385"/>
              <a:gd name="connsiteY14" fmla="*/ 4809758 h 5500203"/>
              <a:gd name="connsiteX15" fmla="*/ 1928345 w 6992385"/>
              <a:gd name="connsiteY15" fmla="*/ 4735762 h 5500203"/>
              <a:gd name="connsiteX16" fmla="*/ 576587 w 6992385"/>
              <a:gd name="connsiteY16" fmla="*/ 4919103 h 5500203"/>
              <a:gd name="connsiteX0" fmla="*/ 568314 w 6984112"/>
              <a:gd name="connsiteY0" fmla="*/ 4918753 h 5499853"/>
              <a:gd name="connsiteX1" fmla="*/ 698952 w 6984112"/>
              <a:gd name="connsiteY1" fmla="*/ 3497391 h 5499853"/>
              <a:gd name="connsiteX2" fmla="*/ 909874 w 6984112"/>
              <a:gd name="connsiteY2" fmla="*/ 2312288 h 5499853"/>
              <a:gd name="connsiteX3" fmla="*/ 972165 w 6984112"/>
              <a:gd name="connsiteY3" fmla="*/ 1244823 h 5499853"/>
              <a:gd name="connsiteX4" fmla="*/ 806618 w 6984112"/>
              <a:gd name="connsiteY4" fmla="*/ 155063 h 5499853"/>
              <a:gd name="connsiteX5" fmla="*/ 2489021 w 6984112"/>
              <a:gd name="connsiteY5" fmla="*/ 244817 h 5499853"/>
              <a:gd name="connsiteX6" fmla="*/ 3911394 w 6984112"/>
              <a:gd name="connsiteY6" fmla="*/ 425181 h 5499853"/>
              <a:gd name="connsiteX7" fmla="*/ 5198469 w 6984112"/>
              <a:gd name="connsiteY7" fmla="*/ 503802 h 5499853"/>
              <a:gd name="connsiteX8" fmla="*/ 6525371 w 6984112"/>
              <a:gd name="connsiteY8" fmla="*/ 332144 h 5499853"/>
              <a:gd name="connsiteX9" fmla="*/ 6416160 w 6984112"/>
              <a:gd name="connsiteY9" fmla="*/ 1733975 h 5499853"/>
              <a:gd name="connsiteX10" fmla="*/ 6211477 w 6984112"/>
              <a:gd name="connsiteY10" fmla="*/ 2908653 h 5499853"/>
              <a:gd name="connsiteX11" fmla="*/ 6121279 w 6984112"/>
              <a:gd name="connsiteY11" fmla="*/ 3972336 h 5499853"/>
              <a:gd name="connsiteX12" fmla="*/ 6282201 w 6984112"/>
              <a:gd name="connsiteY12" fmla="*/ 5055030 h 5499853"/>
              <a:gd name="connsiteX13" fmla="*/ 4615644 w 6984112"/>
              <a:gd name="connsiteY13" fmla="*/ 4966648 h 5499853"/>
              <a:gd name="connsiteX14" fmla="*/ 3207147 w 6984112"/>
              <a:gd name="connsiteY14" fmla="*/ 4809408 h 5499853"/>
              <a:gd name="connsiteX15" fmla="*/ 1920072 w 6984112"/>
              <a:gd name="connsiteY15" fmla="*/ 4735412 h 5499853"/>
              <a:gd name="connsiteX16" fmla="*/ 568314 w 6984112"/>
              <a:gd name="connsiteY16" fmla="*/ 4918753 h 5499853"/>
              <a:gd name="connsiteX0" fmla="*/ 568314 w 6984112"/>
              <a:gd name="connsiteY0" fmla="*/ 4925382 h 5506482"/>
              <a:gd name="connsiteX1" fmla="*/ 698952 w 6984112"/>
              <a:gd name="connsiteY1" fmla="*/ 3504020 h 5506482"/>
              <a:gd name="connsiteX2" fmla="*/ 909874 w 6984112"/>
              <a:gd name="connsiteY2" fmla="*/ 2318917 h 5506482"/>
              <a:gd name="connsiteX3" fmla="*/ 972165 w 6984112"/>
              <a:gd name="connsiteY3" fmla="*/ 1251452 h 5506482"/>
              <a:gd name="connsiteX4" fmla="*/ 806618 w 6984112"/>
              <a:gd name="connsiteY4" fmla="*/ 161692 h 5506482"/>
              <a:gd name="connsiteX5" fmla="*/ 2489021 w 6984112"/>
              <a:gd name="connsiteY5" fmla="*/ 251446 h 5506482"/>
              <a:gd name="connsiteX6" fmla="*/ 3911394 w 6984112"/>
              <a:gd name="connsiteY6" fmla="*/ 431810 h 5506482"/>
              <a:gd name="connsiteX7" fmla="*/ 5198469 w 6984112"/>
              <a:gd name="connsiteY7" fmla="*/ 510431 h 5506482"/>
              <a:gd name="connsiteX8" fmla="*/ 6525371 w 6984112"/>
              <a:gd name="connsiteY8" fmla="*/ 338773 h 5506482"/>
              <a:gd name="connsiteX9" fmla="*/ 6416160 w 6984112"/>
              <a:gd name="connsiteY9" fmla="*/ 1740604 h 5506482"/>
              <a:gd name="connsiteX10" fmla="*/ 6211477 w 6984112"/>
              <a:gd name="connsiteY10" fmla="*/ 2915282 h 5506482"/>
              <a:gd name="connsiteX11" fmla="*/ 6121279 w 6984112"/>
              <a:gd name="connsiteY11" fmla="*/ 3978965 h 5506482"/>
              <a:gd name="connsiteX12" fmla="*/ 6282201 w 6984112"/>
              <a:gd name="connsiteY12" fmla="*/ 5061659 h 5506482"/>
              <a:gd name="connsiteX13" fmla="*/ 4615644 w 6984112"/>
              <a:gd name="connsiteY13" fmla="*/ 4973277 h 5506482"/>
              <a:gd name="connsiteX14" fmla="*/ 3207147 w 6984112"/>
              <a:gd name="connsiteY14" fmla="*/ 4816037 h 5506482"/>
              <a:gd name="connsiteX15" fmla="*/ 1920072 w 6984112"/>
              <a:gd name="connsiteY15" fmla="*/ 4742041 h 5506482"/>
              <a:gd name="connsiteX16" fmla="*/ 568314 w 6984112"/>
              <a:gd name="connsiteY16" fmla="*/ 4925382 h 5506482"/>
              <a:gd name="connsiteX0" fmla="*/ 568586 w 6984384"/>
              <a:gd name="connsiteY0" fmla="*/ 4923611 h 5504711"/>
              <a:gd name="connsiteX1" fmla="*/ 699224 w 6984384"/>
              <a:gd name="connsiteY1" fmla="*/ 3502249 h 5504711"/>
              <a:gd name="connsiteX2" fmla="*/ 910146 w 6984384"/>
              <a:gd name="connsiteY2" fmla="*/ 2317146 h 5504711"/>
              <a:gd name="connsiteX3" fmla="*/ 972437 w 6984384"/>
              <a:gd name="connsiteY3" fmla="*/ 1249681 h 5504711"/>
              <a:gd name="connsiteX4" fmla="*/ 806890 w 6984384"/>
              <a:gd name="connsiteY4" fmla="*/ 159921 h 5504711"/>
              <a:gd name="connsiteX5" fmla="*/ 2489293 w 6984384"/>
              <a:gd name="connsiteY5" fmla="*/ 249675 h 5504711"/>
              <a:gd name="connsiteX6" fmla="*/ 3911666 w 6984384"/>
              <a:gd name="connsiteY6" fmla="*/ 430039 h 5504711"/>
              <a:gd name="connsiteX7" fmla="*/ 5198741 w 6984384"/>
              <a:gd name="connsiteY7" fmla="*/ 508660 h 5504711"/>
              <a:gd name="connsiteX8" fmla="*/ 6525643 w 6984384"/>
              <a:gd name="connsiteY8" fmla="*/ 337002 h 5504711"/>
              <a:gd name="connsiteX9" fmla="*/ 6416432 w 6984384"/>
              <a:gd name="connsiteY9" fmla="*/ 1738833 h 5504711"/>
              <a:gd name="connsiteX10" fmla="*/ 6211749 w 6984384"/>
              <a:gd name="connsiteY10" fmla="*/ 2913511 h 5504711"/>
              <a:gd name="connsiteX11" fmla="*/ 6121551 w 6984384"/>
              <a:gd name="connsiteY11" fmla="*/ 3977194 h 5504711"/>
              <a:gd name="connsiteX12" fmla="*/ 6282473 w 6984384"/>
              <a:gd name="connsiteY12" fmla="*/ 5059888 h 5504711"/>
              <a:gd name="connsiteX13" fmla="*/ 4615916 w 6984384"/>
              <a:gd name="connsiteY13" fmla="*/ 4971506 h 5504711"/>
              <a:gd name="connsiteX14" fmla="*/ 3207419 w 6984384"/>
              <a:gd name="connsiteY14" fmla="*/ 4814266 h 5504711"/>
              <a:gd name="connsiteX15" fmla="*/ 1920344 w 6984384"/>
              <a:gd name="connsiteY15" fmla="*/ 4740270 h 5504711"/>
              <a:gd name="connsiteX16" fmla="*/ 568586 w 6984384"/>
              <a:gd name="connsiteY16" fmla="*/ 4923611 h 5504711"/>
              <a:gd name="connsiteX0" fmla="*/ 568586 w 6984384"/>
              <a:gd name="connsiteY0" fmla="*/ 5055346 h 5636446"/>
              <a:gd name="connsiteX1" fmla="*/ 699224 w 6984384"/>
              <a:gd name="connsiteY1" fmla="*/ 3633984 h 5636446"/>
              <a:gd name="connsiteX2" fmla="*/ 910146 w 6984384"/>
              <a:gd name="connsiteY2" fmla="*/ 2448881 h 5636446"/>
              <a:gd name="connsiteX3" fmla="*/ 972437 w 6984384"/>
              <a:gd name="connsiteY3" fmla="*/ 1381416 h 5636446"/>
              <a:gd name="connsiteX4" fmla="*/ 806890 w 6984384"/>
              <a:gd name="connsiteY4" fmla="*/ 291656 h 5636446"/>
              <a:gd name="connsiteX5" fmla="*/ 2489293 w 6984384"/>
              <a:gd name="connsiteY5" fmla="*/ 381410 h 5636446"/>
              <a:gd name="connsiteX6" fmla="*/ 3911666 w 6984384"/>
              <a:gd name="connsiteY6" fmla="*/ 561774 h 5636446"/>
              <a:gd name="connsiteX7" fmla="*/ 5198741 w 6984384"/>
              <a:gd name="connsiteY7" fmla="*/ 640395 h 5636446"/>
              <a:gd name="connsiteX8" fmla="*/ 6525643 w 6984384"/>
              <a:gd name="connsiteY8" fmla="*/ 468737 h 5636446"/>
              <a:gd name="connsiteX9" fmla="*/ 6416432 w 6984384"/>
              <a:gd name="connsiteY9" fmla="*/ 1870568 h 5636446"/>
              <a:gd name="connsiteX10" fmla="*/ 6211749 w 6984384"/>
              <a:gd name="connsiteY10" fmla="*/ 3045246 h 5636446"/>
              <a:gd name="connsiteX11" fmla="*/ 6121551 w 6984384"/>
              <a:gd name="connsiteY11" fmla="*/ 4108929 h 5636446"/>
              <a:gd name="connsiteX12" fmla="*/ 6282473 w 6984384"/>
              <a:gd name="connsiteY12" fmla="*/ 5191623 h 5636446"/>
              <a:gd name="connsiteX13" fmla="*/ 4615916 w 6984384"/>
              <a:gd name="connsiteY13" fmla="*/ 5103241 h 5636446"/>
              <a:gd name="connsiteX14" fmla="*/ 3207419 w 6984384"/>
              <a:gd name="connsiteY14" fmla="*/ 4946001 h 5636446"/>
              <a:gd name="connsiteX15" fmla="*/ 1920344 w 6984384"/>
              <a:gd name="connsiteY15" fmla="*/ 4872005 h 5636446"/>
              <a:gd name="connsiteX16" fmla="*/ 568586 w 6984384"/>
              <a:gd name="connsiteY16" fmla="*/ 5055346 h 5636446"/>
              <a:gd name="connsiteX0" fmla="*/ 568586 w 6984384"/>
              <a:gd name="connsiteY0" fmla="*/ 5112800 h 5693900"/>
              <a:gd name="connsiteX1" fmla="*/ 699224 w 6984384"/>
              <a:gd name="connsiteY1" fmla="*/ 3691438 h 5693900"/>
              <a:gd name="connsiteX2" fmla="*/ 910146 w 6984384"/>
              <a:gd name="connsiteY2" fmla="*/ 2506335 h 5693900"/>
              <a:gd name="connsiteX3" fmla="*/ 972437 w 6984384"/>
              <a:gd name="connsiteY3" fmla="*/ 1438870 h 5693900"/>
              <a:gd name="connsiteX4" fmla="*/ 806890 w 6984384"/>
              <a:gd name="connsiteY4" fmla="*/ 349110 h 5693900"/>
              <a:gd name="connsiteX5" fmla="*/ 2489293 w 6984384"/>
              <a:gd name="connsiteY5" fmla="*/ 438864 h 5693900"/>
              <a:gd name="connsiteX6" fmla="*/ 3911666 w 6984384"/>
              <a:gd name="connsiteY6" fmla="*/ 619228 h 5693900"/>
              <a:gd name="connsiteX7" fmla="*/ 5198741 w 6984384"/>
              <a:gd name="connsiteY7" fmla="*/ 697849 h 5693900"/>
              <a:gd name="connsiteX8" fmla="*/ 6525643 w 6984384"/>
              <a:gd name="connsiteY8" fmla="*/ 526191 h 5693900"/>
              <a:gd name="connsiteX9" fmla="*/ 6416432 w 6984384"/>
              <a:gd name="connsiteY9" fmla="*/ 1928022 h 5693900"/>
              <a:gd name="connsiteX10" fmla="*/ 6211749 w 6984384"/>
              <a:gd name="connsiteY10" fmla="*/ 3102700 h 5693900"/>
              <a:gd name="connsiteX11" fmla="*/ 6121551 w 6984384"/>
              <a:gd name="connsiteY11" fmla="*/ 4166383 h 5693900"/>
              <a:gd name="connsiteX12" fmla="*/ 6282473 w 6984384"/>
              <a:gd name="connsiteY12" fmla="*/ 5249077 h 5693900"/>
              <a:gd name="connsiteX13" fmla="*/ 4615916 w 6984384"/>
              <a:gd name="connsiteY13" fmla="*/ 5160695 h 5693900"/>
              <a:gd name="connsiteX14" fmla="*/ 3207419 w 6984384"/>
              <a:gd name="connsiteY14" fmla="*/ 5003455 h 5693900"/>
              <a:gd name="connsiteX15" fmla="*/ 1920344 w 6984384"/>
              <a:gd name="connsiteY15" fmla="*/ 4929459 h 5693900"/>
              <a:gd name="connsiteX16" fmla="*/ 568586 w 6984384"/>
              <a:gd name="connsiteY16" fmla="*/ 5112800 h 5693900"/>
              <a:gd name="connsiteX0" fmla="*/ 568586 w 6984384"/>
              <a:gd name="connsiteY0" fmla="*/ 5113915 h 5695015"/>
              <a:gd name="connsiteX1" fmla="*/ 699224 w 6984384"/>
              <a:gd name="connsiteY1" fmla="*/ 3692553 h 5695015"/>
              <a:gd name="connsiteX2" fmla="*/ 910146 w 6984384"/>
              <a:gd name="connsiteY2" fmla="*/ 2507450 h 5695015"/>
              <a:gd name="connsiteX3" fmla="*/ 972437 w 6984384"/>
              <a:gd name="connsiteY3" fmla="*/ 1439985 h 5695015"/>
              <a:gd name="connsiteX4" fmla="*/ 806890 w 6984384"/>
              <a:gd name="connsiteY4" fmla="*/ 350225 h 5695015"/>
              <a:gd name="connsiteX5" fmla="*/ 2478886 w 6984384"/>
              <a:gd name="connsiteY5" fmla="*/ 435355 h 5695015"/>
              <a:gd name="connsiteX6" fmla="*/ 3911666 w 6984384"/>
              <a:gd name="connsiteY6" fmla="*/ 620343 h 5695015"/>
              <a:gd name="connsiteX7" fmla="*/ 5198741 w 6984384"/>
              <a:gd name="connsiteY7" fmla="*/ 698964 h 5695015"/>
              <a:gd name="connsiteX8" fmla="*/ 6525643 w 6984384"/>
              <a:gd name="connsiteY8" fmla="*/ 527306 h 5695015"/>
              <a:gd name="connsiteX9" fmla="*/ 6416432 w 6984384"/>
              <a:gd name="connsiteY9" fmla="*/ 1929137 h 5695015"/>
              <a:gd name="connsiteX10" fmla="*/ 6211749 w 6984384"/>
              <a:gd name="connsiteY10" fmla="*/ 3103815 h 5695015"/>
              <a:gd name="connsiteX11" fmla="*/ 6121551 w 6984384"/>
              <a:gd name="connsiteY11" fmla="*/ 4167498 h 5695015"/>
              <a:gd name="connsiteX12" fmla="*/ 6282473 w 6984384"/>
              <a:gd name="connsiteY12" fmla="*/ 5250192 h 5695015"/>
              <a:gd name="connsiteX13" fmla="*/ 4615916 w 6984384"/>
              <a:gd name="connsiteY13" fmla="*/ 5161810 h 5695015"/>
              <a:gd name="connsiteX14" fmla="*/ 3207419 w 6984384"/>
              <a:gd name="connsiteY14" fmla="*/ 5004570 h 5695015"/>
              <a:gd name="connsiteX15" fmla="*/ 1920344 w 6984384"/>
              <a:gd name="connsiteY15" fmla="*/ 4930574 h 5695015"/>
              <a:gd name="connsiteX16" fmla="*/ 568586 w 6984384"/>
              <a:gd name="connsiteY16" fmla="*/ 5113915 h 5695015"/>
              <a:gd name="connsiteX0" fmla="*/ 568586 w 6984384"/>
              <a:gd name="connsiteY0" fmla="*/ 5275974 h 5857074"/>
              <a:gd name="connsiteX1" fmla="*/ 699224 w 6984384"/>
              <a:gd name="connsiteY1" fmla="*/ 3854612 h 5857074"/>
              <a:gd name="connsiteX2" fmla="*/ 910146 w 6984384"/>
              <a:gd name="connsiteY2" fmla="*/ 2669509 h 5857074"/>
              <a:gd name="connsiteX3" fmla="*/ 972437 w 6984384"/>
              <a:gd name="connsiteY3" fmla="*/ 1602044 h 5857074"/>
              <a:gd name="connsiteX4" fmla="*/ 806890 w 6984384"/>
              <a:gd name="connsiteY4" fmla="*/ 512284 h 5857074"/>
              <a:gd name="connsiteX5" fmla="*/ 2478886 w 6984384"/>
              <a:gd name="connsiteY5" fmla="*/ 597414 h 5857074"/>
              <a:gd name="connsiteX6" fmla="*/ 3911666 w 6984384"/>
              <a:gd name="connsiteY6" fmla="*/ 782402 h 5857074"/>
              <a:gd name="connsiteX7" fmla="*/ 5198741 w 6984384"/>
              <a:gd name="connsiteY7" fmla="*/ 861023 h 5857074"/>
              <a:gd name="connsiteX8" fmla="*/ 6525643 w 6984384"/>
              <a:gd name="connsiteY8" fmla="*/ 689365 h 5857074"/>
              <a:gd name="connsiteX9" fmla="*/ 6416432 w 6984384"/>
              <a:gd name="connsiteY9" fmla="*/ 2091196 h 5857074"/>
              <a:gd name="connsiteX10" fmla="*/ 6211749 w 6984384"/>
              <a:gd name="connsiteY10" fmla="*/ 3265874 h 5857074"/>
              <a:gd name="connsiteX11" fmla="*/ 6121551 w 6984384"/>
              <a:gd name="connsiteY11" fmla="*/ 4329557 h 5857074"/>
              <a:gd name="connsiteX12" fmla="*/ 6282473 w 6984384"/>
              <a:gd name="connsiteY12" fmla="*/ 5412251 h 5857074"/>
              <a:gd name="connsiteX13" fmla="*/ 4615916 w 6984384"/>
              <a:gd name="connsiteY13" fmla="*/ 5323869 h 5857074"/>
              <a:gd name="connsiteX14" fmla="*/ 3207419 w 6984384"/>
              <a:gd name="connsiteY14" fmla="*/ 5166629 h 5857074"/>
              <a:gd name="connsiteX15" fmla="*/ 1920344 w 6984384"/>
              <a:gd name="connsiteY15" fmla="*/ 5092633 h 5857074"/>
              <a:gd name="connsiteX16" fmla="*/ 568586 w 6984384"/>
              <a:gd name="connsiteY16" fmla="*/ 5275974 h 5857074"/>
              <a:gd name="connsiteX0" fmla="*/ 568586 w 6984384"/>
              <a:gd name="connsiteY0" fmla="*/ 5232565 h 5813665"/>
              <a:gd name="connsiteX1" fmla="*/ 699224 w 6984384"/>
              <a:gd name="connsiteY1" fmla="*/ 3811203 h 5813665"/>
              <a:gd name="connsiteX2" fmla="*/ 910146 w 6984384"/>
              <a:gd name="connsiteY2" fmla="*/ 2626100 h 5813665"/>
              <a:gd name="connsiteX3" fmla="*/ 972437 w 6984384"/>
              <a:gd name="connsiteY3" fmla="*/ 1558635 h 5813665"/>
              <a:gd name="connsiteX4" fmla="*/ 806890 w 6984384"/>
              <a:gd name="connsiteY4" fmla="*/ 468875 h 5813665"/>
              <a:gd name="connsiteX5" fmla="*/ 2478886 w 6984384"/>
              <a:gd name="connsiteY5" fmla="*/ 554005 h 5813665"/>
              <a:gd name="connsiteX6" fmla="*/ 3911666 w 6984384"/>
              <a:gd name="connsiteY6" fmla="*/ 738993 h 5813665"/>
              <a:gd name="connsiteX7" fmla="*/ 5198741 w 6984384"/>
              <a:gd name="connsiteY7" fmla="*/ 817614 h 5813665"/>
              <a:gd name="connsiteX8" fmla="*/ 6525643 w 6984384"/>
              <a:gd name="connsiteY8" fmla="*/ 645956 h 5813665"/>
              <a:gd name="connsiteX9" fmla="*/ 6416432 w 6984384"/>
              <a:gd name="connsiteY9" fmla="*/ 2047787 h 5813665"/>
              <a:gd name="connsiteX10" fmla="*/ 6211749 w 6984384"/>
              <a:gd name="connsiteY10" fmla="*/ 3222465 h 5813665"/>
              <a:gd name="connsiteX11" fmla="*/ 6121551 w 6984384"/>
              <a:gd name="connsiteY11" fmla="*/ 4286148 h 5813665"/>
              <a:gd name="connsiteX12" fmla="*/ 6282473 w 6984384"/>
              <a:gd name="connsiteY12" fmla="*/ 5368842 h 5813665"/>
              <a:gd name="connsiteX13" fmla="*/ 4615916 w 6984384"/>
              <a:gd name="connsiteY13" fmla="*/ 5280460 h 5813665"/>
              <a:gd name="connsiteX14" fmla="*/ 3207419 w 6984384"/>
              <a:gd name="connsiteY14" fmla="*/ 5123220 h 5813665"/>
              <a:gd name="connsiteX15" fmla="*/ 1920344 w 6984384"/>
              <a:gd name="connsiteY15" fmla="*/ 5049224 h 5813665"/>
              <a:gd name="connsiteX16" fmla="*/ 568586 w 6984384"/>
              <a:gd name="connsiteY16" fmla="*/ 5232565 h 5813665"/>
              <a:gd name="connsiteX0" fmla="*/ 568586 w 6984384"/>
              <a:gd name="connsiteY0" fmla="*/ 5232565 h 5813665"/>
              <a:gd name="connsiteX1" fmla="*/ 699224 w 6984384"/>
              <a:gd name="connsiteY1" fmla="*/ 3811203 h 5813665"/>
              <a:gd name="connsiteX2" fmla="*/ 910146 w 6984384"/>
              <a:gd name="connsiteY2" fmla="*/ 2626100 h 5813665"/>
              <a:gd name="connsiteX3" fmla="*/ 972437 w 6984384"/>
              <a:gd name="connsiteY3" fmla="*/ 1558635 h 5813665"/>
              <a:gd name="connsiteX4" fmla="*/ 806890 w 6984384"/>
              <a:gd name="connsiteY4" fmla="*/ 468875 h 5813665"/>
              <a:gd name="connsiteX5" fmla="*/ 2478886 w 6984384"/>
              <a:gd name="connsiteY5" fmla="*/ 554005 h 5813665"/>
              <a:gd name="connsiteX6" fmla="*/ 3911666 w 6984384"/>
              <a:gd name="connsiteY6" fmla="*/ 738993 h 5813665"/>
              <a:gd name="connsiteX7" fmla="*/ 5198741 w 6984384"/>
              <a:gd name="connsiteY7" fmla="*/ 817614 h 5813665"/>
              <a:gd name="connsiteX8" fmla="*/ 6525643 w 6984384"/>
              <a:gd name="connsiteY8" fmla="*/ 645956 h 5813665"/>
              <a:gd name="connsiteX9" fmla="*/ 6416432 w 6984384"/>
              <a:gd name="connsiteY9" fmla="*/ 2047787 h 5813665"/>
              <a:gd name="connsiteX10" fmla="*/ 6211749 w 6984384"/>
              <a:gd name="connsiteY10" fmla="*/ 3222465 h 5813665"/>
              <a:gd name="connsiteX11" fmla="*/ 6121551 w 6984384"/>
              <a:gd name="connsiteY11" fmla="*/ 4286148 h 5813665"/>
              <a:gd name="connsiteX12" fmla="*/ 6282473 w 6984384"/>
              <a:gd name="connsiteY12" fmla="*/ 5368842 h 5813665"/>
              <a:gd name="connsiteX13" fmla="*/ 4615916 w 6984384"/>
              <a:gd name="connsiteY13" fmla="*/ 5280460 h 5813665"/>
              <a:gd name="connsiteX14" fmla="*/ 3207419 w 6984384"/>
              <a:gd name="connsiteY14" fmla="*/ 5123220 h 5813665"/>
              <a:gd name="connsiteX15" fmla="*/ 1920344 w 6984384"/>
              <a:gd name="connsiteY15" fmla="*/ 5049224 h 5813665"/>
              <a:gd name="connsiteX16" fmla="*/ 568586 w 6984384"/>
              <a:gd name="connsiteY16" fmla="*/ 5232565 h 5813665"/>
              <a:gd name="connsiteX0" fmla="*/ 568586 w 6984384"/>
              <a:gd name="connsiteY0" fmla="*/ 5263168 h 5844268"/>
              <a:gd name="connsiteX1" fmla="*/ 699224 w 6984384"/>
              <a:gd name="connsiteY1" fmla="*/ 3841806 h 5844268"/>
              <a:gd name="connsiteX2" fmla="*/ 910146 w 6984384"/>
              <a:gd name="connsiteY2" fmla="*/ 2656703 h 5844268"/>
              <a:gd name="connsiteX3" fmla="*/ 972437 w 6984384"/>
              <a:gd name="connsiteY3" fmla="*/ 1589238 h 5844268"/>
              <a:gd name="connsiteX4" fmla="*/ 806890 w 6984384"/>
              <a:gd name="connsiteY4" fmla="*/ 499478 h 5844268"/>
              <a:gd name="connsiteX5" fmla="*/ 2478886 w 6984384"/>
              <a:gd name="connsiteY5" fmla="*/ 584608 h 5844268"/>
              <a:gd name="connsiteX6" fmla="*/ 3911666 w 6984384"/>
              <a:gd name="connsiteY6" fmla="*/ 769596 h 5844268"/>
              <a:gd name="connsiteX7" fmla="*/ 5198741 w 6984384"/>
              <a:gd name="connsiteY7" fmla="*/ 848217 h 5844268"/>
              <a:gd name="connsiteX8" fmla="*/ 6525643 w 6984384"/>
              <a:gd name="connsiteY8" fmla="*/ 676559 h 5844268"/>
              <a:gd name="connsiteX9" fmla="*/ 6416432 w 6984384"/>
              <a:gd name="connsiteY9" fmla="*/ 2078390 h 5844268"/>
              <a:gd name="connsiteX10" fmla="*/ 6211749 w 6984384"/>
              <a:gd name="connsiteY10" fmla="*/ 3253068 h 5844268"/>
              <a:gd name="connsiteX11" fmla="*/ 6121551 w 6984384"/>
              <a:gd name="connsiteY11" fmla="*/ 4316751 h 5844268"/>
              <a:gd name="connsiteX12" fmla="*/ 6282473 w 6984384"/>
              <a:gd name="connsiteY12" fmla="*/ 5399445 h 5844268"/>
              <a:gd name="connsiteX13" fmla="*/ 4615916 w 6984384"/>
              <a:gd name="connsiteY13" fmla="*/ 5311063 h 5844268"/>
              <a:gd name="connsiteX14" fmla="*/ 3207419 w 6984384"/>
              <a:gd name="connsiteY14" fmla="*/ 5153823 h 5844268"/>
              <a:gd name="connsiteX15" fmla="*/ 1920344 w 6984384"/>
              <a:gd name="connsiteY15" fmla="*/ 5079827 h 5844268"/>
              <a:gd name="connsiteX16" fmla="*/ 568586 w 6984384"/>
              <a:gd name="connsiteY16" fmla="*/ 5263168 h 5844268"/>
              <a:gd name="connsiteX0" fmla="*/ 568586 w 6984384"/>
              <a:gd name="connsiteY0" fmla="*/ 5252313 h 5833413"/>
              <a:gd name="connsiteX1" fmla="*/ 699224 w 6984384"/>
              <a:gd name="connsiteY1" fmla="*/ 3830951 h 5833413"/>
              <a:gd name="connsiteX2" fmla="*/ 910146 w 6984384"/>
              <a:gd name="connsiteY2" fmla="*/ 2645848 h 5833413"/>
              <a:gd name="connsiteX3" fmla="*/ 972437 w 6984384"/>
              <a:gd name="connsiteY3" fmla="*/ 1578383 h 5833413"/>
              <a:gd name="connsiteX4" fmla="*/ 806890 w 6984384"/>
              <a:gd name="connsiteY4" fmla="*/ 488623 h 5833413"/>
              <a:gd name="connsiteX5" fmla="*/ 2478886 w 6984384"/>
              <a:gd name="connsiteY5" fmla="*/ 573753 h 5833413"/>
              <a:gd name="connsiteX6" fmla="*/ 3911666 w 6984384"/>
              <a:gd name="connsiteY6" fmla="*/ 758741 h 5833413"/>
              <a:gd name="connsiteX7" fmla="*/ 5198741 w 6984384"/>
              <a:gd name="connsiteY7" fmla="*/ 837362 h 5833413"/>
              <a:gd name="connsiteX8" fmla="*/ 6525643 w 6984384"/>
              <a:gd name="connsiteY8" fmla="*/ 665704 h 5833413"/>
              <a:gd name="connsiteX9" fmla="*/ 6416432 w 6984384"/>
              <a:gd name="connsiteY9" fmla="*/ 2067535 h 5833413"/>
              <a:gd name="connsiteX10" fmla="*/ 6211749 w 6984384"/>
              <a:gd name="connsiteY10" fmla="*/ 3242213 h 5833413"/>
              <a:gd name="connsiteX11" fmla="*/ 6121551 w 6984384"/>
              <a:gd name="connsiteY11" fmla="*/ 4305896 h 5833413"/>
              <a:gd name="connsiteX12" fmla="*/ 6282473 w 6984384"/>
              <a:gd name="connsiteY12" fmla="*/ 5388590 h 5833413"/>
              <a:gd name="connsiteX13" fmla="*/ 4615916 w 6984384"/>
              <a:gd name="connsiteY13" fmla="*/ 5300208 h 5833413"/>
              <a:gd name="connsiteX14" fmla="*/ 3207419 w 6984384"/>
              <a:gd name="connsiteY14" fmla="*/ 5142968 h 5833413"/>
              <a:gd name="connsiteX15" fmla="*/ 1920344 w 6984384"/>
              <a:gd name="connsiteY15" fmla="*/ 5068972 h 5833413"/>
              <a:gd name="connsiteX16" fmla="*/ 568586 w 6984384"/>
              <a:gd name="connsiteY16" fmla="*/ 5252313 h 5833413"/>
              <a:gd name="connsiteX0" fmla="*/ 568586 w 6984384"/>
              <a:gd name="connsiteY0" fmla="*/ 5258978 h 5840078"/>
              <a:gd name="connsiteX1" fmla="*/ 699224 w 6984384"/>
              <a:gd name="connsiteY1" fmla="*/ 3837616 h 5840078"/>
              <a:gd name="connsiteX2" fmla="*/ 910146 w 6984384"/>
              <a:gd name="connsiteY2" fmla="*/ 2652513 h 5840078"/>
              <a:gd name="connsiteX3" fmla="*/ 972437 w 6984384"/>
              <a:gd name="connsiteY3" fmla="*/ 1585048 h 5840078"/>
              <a:gd name="connsiteX4" fmla="*/ 806890 w 6984384"/>
              <a:gd name="connsiteY4" fmla="*/ 495288 h 5840078"/>
              <a:gd name="connsiteX5" fmla="*/ 2478886 w 6984384"/>
              <a:gd name="connsiteY5" fmla="*/ 580418 h 5840078"/>
              <a:gd name="connsiteX6" fmla="*/ 3911666 w 6984384"/>
              <a:gd name="connsiteY6" fmla="*/ 765406 h 5840078"/>
              <a:gd name="connsiteX7" fmla="*/ 5198741 w 6984384"/>
              <a:gd name="connsiteY7" fmla="*/ 844027 h 5840078"/>
              <a:gd name="connsiteX8" fmla="*/ 6525643 w 6984384"/>
              <a:gd name="connsiteY8" fmla="*/ 672369 h 5840078"/>
              <a:gd name="connsiteX9" fmla="*/ 6416432 w 6984384"/>
              <a:gd name="connsiteY9" fmla="*/ 2074200 h 5840078"/>
              <a:gd name="connsiteX10" fmla="*/ 6211749 w 6984384"/>
              <a:gd name="connsiteY10" fmla="*/ 3248878 h 5840078"/>
              <a:gd name="connsiteX11" fmla="*/ 6121551 w 6984384"/>
              <a:gd name="connsiteY11" fmla="*/ 4312561 h 5840078"/>
              <a:gd name="connsiteX12" fmla="*/ 6282473 w 6984384"/>
              <a:gd name="connsiteY12" fmla="*/ 5395255 h 5840078"/>
              <a:gd name="connsiteX13" fmla="*/ 4615916 w 6984384"/>
              <a:gd name="connsiteY13" fmla="*/ 5306873 h 5840078"/>
              <a:gd name="connsiteX14" fmla="*/ 3207419 w 6984384"/>
              <a:gd name="connsiteY14" fmla="*/ 5149633 h 5840078"/>
              <a:gd name="connsiteX15" fmla="*/ 1920344 w 6984384"/>
              <a:gd name="connsiteY15" fmla="*/ 5075637 h 5840078"/>
              <a:gd name="connsiteX16" fmla="*/ 568586 w 6984384"/>
              <a:gd name="connsiteY16" fmla="*/ 5258978 h 5840078"/>
              <a:gd name="connsiteX0" fmla="*/ 568586 w 6984384"/>
              <a:gd name="connsiteY0" fmla="*/ 5258978 h 5840078"/>
              <a:gd name="connsiteX1" fmla="*/ 699224 w 6984384"/>
              <a:gd name="connsiteY1" fmla="*/ 3837616 h 5840078"/>
              <a:gd name="connsiteX2" fmla="*/ 910146 w 6984384"/>
              <a:gd name="connsiteY2" fmla="*/ 2652513 h 5840078"/>
              <a:gd name="connsiteX3" fmla="*/ 972437 w 6984384"/>
              <a:gd name="connsiteY3" fmla="*/ 1585048 h 5840078"/>
              <a:gd name="connsiteX4" fmla="*/ 806890 w 6984384"/>
              <a:gd name="connsiteY4" fmla="*/ 495288 h 5840078"/>
              <a:gd name="connsiteX5" fmla="*/ 2478886 w 6984384"/>
              <a:gd name="connsiteY5" fmla="*/ 580418 h 5840078"/>
              <a:gd name="connsiteX6" fmla="*/ 3911666 w 6984384"/>
              <a:gd name="connsiteY6" fmla="*/ 765406 h 5840078"/>
              <a:gd name="connsiteX7" fmla="*/ 5198741 w 6984384"/>
              <a:gd name="connsiteY7" fmla="*/ 844027 h 5840078"/>
              <a:gd name="connsiteX8" fmla="*/ 6525643 w 6984384"/>
              <a:gd name="connsiteY8" fmla="*/ 672369 h 5840078"/>
              <a:gd name="connsiteX9" fmla="*/ 6416432 w 6984384"/>
              <a:gd name="connsiteY9" fmla="*/ 2074200 h 5840078"/>
              <a:gd name="connsiteX10" fmla="*/ 6211749 w 6984384"/>
              <a:gd name="connsiteY10" fmla="*/ 3248878 h 5840078"/>
              <a:gd name="connsiteX11" fmla="*/ 6121551 w 6984384"/>
              <a:gd name="connsiteY11" fmla="*/ 4312561 h 5840078"/>
              <a:gd name="connsiteX12" fmla="*/ 6282473 w 6984384"/>
              <a:gd name="connsiteY12" fmla="*/ 5395255 h 5840078"/>
              <a:gd name="connsiteX13" fmla="*/ 4615916 w 6984384"/>
              <a:gd name="connsiteY13" fmla="*/ 5306873 h 5840078"/>
              <a:gd name="connsiteX14" fmla="*/ 3207419 w 6984384"/>
              <a:gd name="connsiteY14" fmla="*/ 5149633 h 5840078"/>
              <a:gd name="connsiteX15" fmla="*/ 1920344 w 6984384"/>
              <a:gd name="connsiteY15" fmla="*/ 5075637 h 5840078"/>
              <a:gd name="connsiteX16" fmla="*/ 568586 w 6984384"/>
              <a:gd name="connsiteY16" fmla="*/ 5258978 h 5840078"/>
              <a:gd name="connsiteX0" fmla="*/ 568586 w 6984384"/>
              <a:gd name="connsiteY0" fmla="*/ 5261413 h 5842513"/>
              <a:gd name="connsiteX1" fmla="*/ 699224 w 6984384"/>
              <a:gd name="connsiteY1" fmla="*/ 3840051 h 5842513"/>
              <a:gd name="connsiteX2" fmla="*/ 910146 w 6984384"/>
              <a:gd name="connsiteY2" fmla="*/ 2654948 h 5842513"/>
              <a:gd name="connsiteX3" fmla="*/ 972437 w 6984384"/>
              <a:gd name="connsiteY3" fmla="*/ 1587483 h 5842513"/>
              <a:gd name="connsiteX4" fmla="*/ 806890 w 6984384"/>
              <a:gd name="connsiteY4" fmla="*/ 497723 h 5842513"/>
              <a:gd name="connsiteX5" fmla="*/ 2478886 w 6984384"/>
              <a:gd name="connsiteY5" fmla="*/ 582853 h 5842513"/>
              <a:gd name="connsiteX6" fmla="*/ 3911666 w 6984384"/>
              <a:gd name="connsiteY6" fmla="*/ 767841 h 5842513"/>
              <a:gd name="connsiteX7" fmla="*/ 5198741 w 6984384"/>
              <a:gd name="connsiteY7" fmla="*/ 846462 h 5842513"/>
              <a:gd name="connsiteX8" fmla="*/ 6525643 w 6984384"/>
              <a:gd name="connsiteY8" fmla="*/ 674804 h 5842513"/>
              <a:gd name="connsiteX9" fmla="*/ 6416432 w 6984384"/>
              <a:gd name="connsiteY9" fmla="*/ 2076635 h 5842513"/>
              <a:gd name="connsiteX10" fmla="*/ 6211749 w 6984384"/>
              <a:gd name="connsiteY10" fmla="*/ 3251313 h 5842513"/>
              <a:gd name="connsiteX11" fmla="*/ 6121551 w 6984384"/>
              <a:gd name="connsiteY11" fmla="*/ 4314996 h 5842513"/>
              <a:gd name="connsiteX12" fmla="*/ 6282473 w 6984384"/>
              <a:gd name="connsiteY12" fmla="*/ 5397690 h 5842513"/>
              <a:gd name="connsiteX13" fmla="*/ 4615916 w 6984384"/>
              <a:gd name="connsiteY13" fmla="*/ 5309308 h 5842513"/>
              <a:gd name="connsiteX14" fmla="*/ 3207419 w 6984384"/>
              <a:gd name="connsiteY14" fmla="*/ 5152068 h 5842513"/>
              <a:gd name="connsiteX15" fmla="*/ 1920344 w 6984384"/>
              <a:gd name="connsiteY15" fmla="*/ 5078072 h 5842513"/>
              <a:gd name="connsiteX16" fmla="*/ 568586 w 6984384"/>
              <a:gd name="connsiteY16" fmla="*/ 5261413 h 5842513"/>
              <a:gd name="connsiteX0" fmla="*/ 568586 w 6984384"/>
              <a:gd name="connsiteY0" fmla="*/ 5258978 h 5840078"/>
              <a:gd name="connsiteX1" fmla="*/ 699224 w 6984384"/>
              <a:gd name="connsiteY1" fmla="*/ 3837616 h 5840078"/>
              <a:gd name="connsiteX2" fmla="*/ 910146 w 6984384"/>
              <a:gd name="connsiteY2" fmla="*/ 2652513 h 5840078"/>
              <a:gd name="connsiteX3" fmla="*/ 972437 w 6984384"/>
              <a:gd name="connsiteY3" fmla="*/ 1585048 h 5840078"/>
              <a:gd name="connsiteX4" fmla="*/ 806890 w 6984384"/>
              <a:gd name="connsiteY4" fmla="*/ 495288 h 5840078"/>
              <a:gd name="connsiteX5" fmla="*/ 2478886 w 6984384"/>
              <a:gd name="connsiteY5" fmla="*/ 580418 h 5840078"/>
              <a:gd name="connsiteX6" fmla="*/ 3911666 w 6984384"/>
              <a:gd name="connsiteY6" fmla="*/ 765406 h 5840078"/>
              <a:gd name="connsiteX7" fmla="*/ 5198741 w 6984384"/>
              <a:gd name="connsiteY7" fmla="*/ 844027 h 5840078"/>
              <a:gd name="connsiteX8" fmla="*/ 6525643 w 6984384"/>
              <a:gd name="connsiteY8" fmla="*/ 672369 h 5840078"/>
              <a:gd name="connsiteX9" fmla="*/ 6416432 w 6984384"/>
              <a:gd name="connsiteY9" fmla="*/ 2074200 h 5840078"/>
              <a:gd name="connsiteX10" fmla="*/ 6211749 w 6984384"/>
              <a:gd name="connsiteY10" fmla="*/ 3248878 h 5840078"/>
              <a:gd name="connsiteX11" fmla="*/ 6121551 w 6984384"/>
              <a:gd name="connsiteY11" fmla="*/ 4312561 h 5840078"/>
              <a:gd name="connsiteX12" fmla="*/ 6282473 w 6984384"/>
              <a:gd name="connsiteY12" fmla="*/ 5395255 h 5840078"/>
              <a:gd name="connsiteX13" fmla="*/ 4615916 w 6984384"/>
              <a:gd name="connsiteY13" fmla="*/ 5306873 h 5840078"/>
              <a:gd name="connsiteX14" fmla="*/ 3207419 w 6984384"/>
              <a:gd name="connsiteY14" fmla="*/ 5149633 h 5840078"/>
              <a:gd name="connsiteX15" fmla="*/ 1920344 w 6984384"/>
              <a:gd name="connsiteY15" fmla="*/ 5075637 h 5840078"/>
              <a:gd name="connsiteX16" fmla="*/ 568586 w 6984384"/>
              <a:gd name="connsiteY16" fmla="*/ 5258978 h 5840078"/>
              <a:gd name="connsiteX0" fmla="*/ 568586 w 6984384"/>
              <a:gd name="connsiteY0" fmla="*/ 5258978 h 5840078"/>
              <a:gd name="connsiteX1" fmla="*/ 699224 w 6984384"/>
              <a:gd name="connsiteY1" fmla="*/ 3837616 h 5840078"/>
              <a:gd name="connsiteX2" fmla="*/ 910146 w 6984384"/>
              <a:gd name="connsiteY2" fmla="*/ 2652513 h 5840078"/>
              <a:gd name="connsiteX3" fmla="*/ 972437 w 6984384"/>
              <a:gd name="connsiteY3" fmla="*/ 1585048 h 5840078"/>
              <a:gd name="connsiteX4" fmla="*/ 806890 w 6984384"/>
              <a:gd name="connsiteY4" fmla="*/ 495288 h 5840078"/>
              <a:gd name="connsiteX5" fmla="*/ 2478886 w 6984384"/>
              <a:gd name="connsiteY5" fmla="*/ 580418 h 5840078"/>
              <a:gd name="connsiteX6" fmla="*/ 3911666 w 6984384"/>
              <a:gd name="connsiteY6" fmla="*/ 765406 h 5840078"/>
              <a:gd name="connsiteX7" fmla="*/ 5198741 w 6984384"/>
              <a:gd name="connsiteY7" fmla="*/ 844027 h 5840078"/>
              <a:gd name="connsiteX8" fmla="*/ 6525643 w 6984384"/>
              <a:gd name="connsiteY8" fmla="*/ 672369 h 5840078"/>
              <a:gd name="connsiteX9" fmla="*/ 6416432 w 6984384"/>
              <a:gd name="connsiteY9" fmla="*/ 2074200 h 5840078"/>
              <a:gd name="connsiteX10" fmla="*/ 6211749 w 6984384"/>
              <a:gd name="connsiteY10" fmla="*/ 3248878 h 5840078"/>
              <a:gd name="connsiteX11" fmla="*/ 6121551 w 6984384"/>
              <a:gd name="connsiteY11" fmla="*/ 4312561 h 5840078"/>
              <a:gd name="connsiteX12" fmla="*/ 6282473 w 6984384"/>
              <a:gd name="connsiteY12" fmla="*/ 5395255 h 5840078"/>
              <a:gd name="connsiteX13" fmla="*/ 4615916 w 6984384"/>
              <a:gd name="connsiteY13" fmla="*/ 5306873 h 5840078"/>
              <a:gd name="connsiteX14" fmla="*/ 3207419 w 6984384"/>
              <a:gd name="connsiteY14" fmla="*/ 5149633 h 5840078"/>
              <a:gd name="connsiteX15" fmla="*/ 1920344 w 6984384"/>
              <a:gd name="connsiteY15" fmla="*/ 5075637 h 5840078"/>
              <a:gd name="connsiteX16" fmla="*/ 568586 w 6984384"/>
              <a:gd name="connsiteY16" fmla="*/ 5258978 h 5840078"/>
              <a:gd name="connsiteX0" fmla="*/ 568586 w 6984384"/>
              <a:gd name="connsiteY0" fmla="*/ 5258978 h 5840078"/>
              <a:gd name="connsiteX1" fmla="*/ 699224 w 6984384"/>
              <a:gd name="connsiteY1" fmla="*/ 3837616 h 5840078"/>
              <a:gd name="connsiteX2" fmla="*/ 910146 w 6984384"/>
              <a:gd name="connsiteY2" fmla="*/ 2652513 h 5840078"/>
              <a:gd name="connsiteX3" fmla="*/ 972437 w 6984384"/>
              <a:gd name="connsiteY3" fmla="*/ 1585048 h 5840078"/>
              <a:gd name="connsiteX4" fmla="*/ 806890 w 6984384"/>
              <a:gd name="connsiteY4" fmla="*/ 495288 h 5840078"/>
              <a:gd name="connsiteX5" fmla="*/ 2478886 w 6984384"/>
              <a:gd name="connsiteY5" fmla="*/ 580418 h 5840078"/>
              <a:gd name="connsiteX6" fmla="*/ 3911666 w 6984384"/>
              <a:gd name="connsiteY6" fmla="*/ 765406 h 5840078"/>
              <a:gd name="connsiteX7" fmla="*/ 5198741 w 6984384"/>
              <a:gd name="connsiteY7" fmla="*/ 844027 h 5840078"/>
              <a:gd name="connsiteX8" fmla="*/ 6525643 w 6984384"/>
              <a:gd name="connsiteY8" fmla="*/ 672369 h 5840078"/>
              <a:gd name="connsiteX9" fmla="*/ 6416432 w 6984384"/>
              <a:gd name="connsiteY9" fmla="*/ 2074200 h 5840078"/>
              <a:gd name="connsiteX10" fmla="*/ 6211749 w 6984384"/>
              <a:gd name="connsiteY10" fmla="*/ 3248878 h 5840078"/>
              <a:gd name="connsiteX11" fmla="*/ 6121551 w 6984384"/>
              <a:gd name="connsiteY11" fmla="*/ 4312561 h 5840078"/>
              <a:gd name="connsiteX12" fmla="*/ 6282473 w 6984384"/>
              <a:gd name="connsiteY12" fmla="*/ 5395255 h 5840078"/>
              <a:gd name="connsiteX13" fmla="*/ 4615916 w 6984384"/>
              <a:gd name="connsiteY13" fmla="*/ 5306873 h 5840078"/>
              <a:gd name="connsiteX14" fmla="*/ 3207419 w 6984384"/>
              <a:gd name="connsiteY14" fmla="*/ 5149633 h 5840078"/>
              <a:gd name="connsiteX15" fmla="*/ 1920344 w 6984384"/>
              <a:gd name="connsiteY15" fmla="*/ 5075637 h 5840078"/>
              <a:gd name="connsiteX16" fmla="*/ 568586 w 6984384"/>
              <a:gd name="connsiteY16" fmla="*/ 5258978 h 5840078"/>
              <a:gd name="connsiteX0" fmla="*/ 568586 w 6984384"/>
              <a:gd name="connsiteY0" fmla="*/ 5258978 h 5840078"/>
              <a:gd name="connsiteX1" fmla="*/ 699224 w 6984384"/>
              <a:gd name="connsiteY1" fmla="*/ 3837616 h 5840078"/>
              <a:gd name="connsiteX2" fmla="*/ 910146 w 6984384"/>
              <a:gd name="connsiteY2" fmla="*/ 2652513 h 5840078"/>
              <a:gd name="connsiteX3" fmla="*/ 972437 w 6984384"/>
              <a:gd name="connsiteY3" fmla="*/ 1585048 h 5840078"/>
              <a:gd name="connsiteX4" fmla="*/ 806890 w 6984384"/>
              <a:gd name="connsiteY4" fmla="*/ 495288 h 5840078"/>
              <a:gd name="connsiteX5" fmla="*/ 2478886 w 6984384"/>
              <a:gd name="connsiteY5" fmla="*/ 580418 h 5840078"/>
              <a:gd name="connsiteX6" fmla="*/ 3911666 w 6984384"/>
              <a:gd name="connsiteY6" fmla="*/ 765406 h 5840078"/>
              <a:gd name="connsiteX7" fmla="*/ 5198741 w 6984384"/>
              <a:gd name="connsiteY7" fmla="*/ 844027 h 5840078"/>
              <a:gd name="connsiteX8" fmla="*/ 6525643 w 6984384"/>
              <a:gd name="connsiteY8" fmla="*/ 672369 h 5840078"/>
              <a:gd name="connsiteX9" fmla="*/ 6416432 w 6984384"/>
              <a:gd name="connsiteY9" fmla="*/ 2074200 h 5840078"/>
              <a:gd name="connsiteX10" fmla="*/ 6211749 w 6984384"/>
              <a:gd name="connsiteY10" fmla="*/ 3248878 h 5840078"/>
              <a:gd name="connsiteX11" fmla="*/ 6121551 w 6984384"/>
              <a:gd name="connsiteY11" fmla="*/ 4312561 h 5840078"/>
              <a:gd name="connsiteX12" fmla="*/ 6282473 w 6984384"/>
              <a:gd name="connsiteY12" fmla="*/ 5395255 h 5840078"/>
              <a:gd name="connsiteX13" fmla="*/ 4615916 w 6984384"/>
              <a:gd name="connsiteY13" fmla="*/ 5306873 h 5840078"/>
              <a:gd name="connsiteX14" fmla="*/ 3207419 w 6984384"/>
              <a:gd name="connsiteY14" fmla="*/ 5149633 h 5840078"/>
              <a:gd name="connsiteX15" fmla="*/ 1920344 w 6984384"/>
              <a:gd name="connsiteY15" fmla="*/ 5075637 h 5840078"/>
              <a:gd name="connsiteX16" fmla="*/ 568586 w 6984384"/>
              <a:gd name="connsiteY16" fmla="*/ 5258978 h 5840078"/>
              <a:gd name="connsiteX0" fmla="*/ 568586 w 6984384"/>
              <a:gd name="connsiteY0" fmla="*/ 5261241 h 5842341"/>
              <a:gd name="connsiteX1" fmla="*/ 699224 w 6984384"/>
              <a:gd name="connsiteY1" fmla="*/ 3839879 h 5842341"/>
              <a:gd name="connsiteX2" fmla="*/ 910146 w 6984384"/>
              <a:gd name="connsiteY2" fmla="*/ 2654776 h 5842341"/>
              <a:gd name="connsiteX3" fmla="*/ 972437 w 6984384"/>
              <a:gd name="connsiteY3" fmla="*/ 1587311 h 5842341"/>
              <a:gd name="connsiteX4" fmla="*/ 806890 w 6984384"/>
              <a:gd name="connsiteY4" fmla="*/ 497551 h 5842341"/>
              <a:gd name="connsiteX5" fmla="*/ 2478886 w 6984384"/>
              <a:gd name="connsiteY5" fmla="*/ 582681 h 5842341"/>
              <a:gd name="connsiteX6" fmla="*/ 3911666 w 6984384"/>
              <a:gd name="connsiteY6" fmla="*/ 767669 h 5842341"/>
              <a:gd name="connsiteX7" fmla="*/ 5198741 w 6984384"/>
              <a:gd name="connsiteY7" fmla="*/ 846290 h 5842341"/>
              <a:gd name="connsiteX8" fmla="*/ 6525643 w 6984384"/>
              <a:gd name="connsiteY8" fmla="*/ 674632 h 5842341"/>
              <a:gd name="connsiteX9" fmla="*/ 6416432 w 6984384"/>
              <a:gd name="connsiteY9" fmla="*/ 2076463 h 5842341"/>
              <a:gd name="connsiteX10" fmla="*/ 6211749 w 6984384"/>
              <a:gd name="connsiteY10" fmla="*/ 3251141 h 5842341"/>
              <a:gd name="connsiteX11" fmla="*/ 6121551 w 6984384"/>
              <a:gd name="connsiteY11" fmla="*/ 4314824 h 5842341"/>
              <a:gd name="connsiteX12" fmla="*/ 6282473 w 6984384"/>
              <a:gd name="connsiteY12" fmla="*/ 5397518 h 5842341"/>
              <a:gd name="connsiteX13" fmla="*/ 4615916 w 6984384"/>
              <a:gd name="connsiteY13" fmla="*/ 5309136 h 5842341"/>
              <a:gd name="connsiteX14" fmla="*/ 3207419 w 6984384"/>
              <a:gd name="connsiteY14" fmla="*/ 5151896 h 5842341"/>
              <a:gd name="connsiteX15" fmla="*/ 1920344 w 6984384"/>
              <a:gd name="connsiteY15" fmla="*/ 5077900 h 5842341"/>
              <a:gd name="connsiteX16" fmla="*/ 568586 w 6984384"/>
              <a:gd name="connsiteY16" fmla="*/ 5261241 h 5842341"/>
              <a:gd name="connsiteX0" fmla="*/ 568586 w 6984384"/>
              <a:gd name="connsiteY0" fmla="*/ 5261241 h 5842341"/>
              <a:gd name="connsiteX1" fmla="*/ 699224 w 6984384"/>
              <a:gd name="connsiteY1" fmla="*/ 3839879 h 5842341"/>
              <a:gd name="connsiteX2" fmla="*/ 910146 w 6984384"/>
              <a:gd name="connsiteY2" fmla="*/ 2654776 h 5842341"/>
              <a:gd name="connsiteX3" fmla="*/ 972437 w 6984384"/>
              <a:gd name="connsiteY3" fmla="*/ 1587311 h 5842341"/>
              <a:gd name="connsiteX4" fmla="*/ 806890 w 6984384"/>
              <a:gd name="connsiteY4" fmla="*/ 497551 h 5842341"/>
              <a:gd name="connsiteX5" fmla="*/ 2478886 w 6984384"/>
              <a:gd name="connsiteY5" fmla="*/ 582681 h 5842341"/>
              <a:gd name="connsiteX6" fmla="*/ 3911666 w 6984384"/>
              <a:gd name="connsiteY6" fmla="*/ 767669 h 5842341"/>
              <a:gd name="connsiteX7" fmla="*/ 5198741 w 6984384"/>
              <a:gd name="connsiteY7" fmla="*/ 846290 h 5842341"/>
              <a:gd name="connsiteX8" fmla="*/ 6525643 w 6984384"/>
              <a:gd name="connsiteY8" fmla="*/ 674632 h 5842341"/>
              <a:gd name="connsiteX9" fmla="*/ 6416432 w 6984384"/>
              <a:gd name="connsiteY9" fmla="*/ 2076463 h 5842341"/>
              <a:gd name="connsiteX10" fmla="*/ 6211749 w 6984384"/>
              <a:gd name="connsiteY10" fmla="*/ 3251141 h 5842341"/>
              <a:gd name="connsiteX11" fmla="*/ 6121551 w 6984384"/>
              <a:gd name="connsiteY11" fmla="*/ 4314824 h 5842341"/>
              <a:gd name="connsiteX12" fmla="*/ 6282473 w 6984384"/>
              <a:gd name="connsiteY12" fmla="*/ 5397518 h 5842341"/>
              <a:gd name="connsiteX13" fmla="*/ 4615916 w 6984384"/>
              <a:gd name="connsiteY13" fmla="*/ 5309136 h 5842341"/>
              <a:gd name="connsiteX14" fmla="*/ 3207419 w 6984384"/>
              <a:gd name="connsiteY14" fmla="*/ 5151896 h 5842341"/>
              <a:gd name="connsiteX15" fmla="*/ 1920344 w 6984384"/>
              <a:gd name="connsiteY15" fmla="*/ 5077900 h 5842341"/>
              <a:gd name="connsiteX16" fmla="*/ 568586 w 6984384"/>
              <a:gd name="connsiteY16" fmla="*/ 5261241 h 5842341"/>
              <a:gd name="connsiteX0" fmla="*/ 568586 w 6984384"/>
              <a:gd name="connsiteY0" fmla="*/ 5299479 h 5880579"/>
              <a:gd name="connsiteX1" fmla="*/ 699224 w 6984384"/>
              <a:gd name="connsiteY1" fmla="*/ 3878117 h 5880579"/>
              <a:gd name="connsiteX2" fmla="*/ 910146 w 6984384"/>
              <a:gd name="connsiteY2" fmla="*/ 2693014 h 5880579"/>
              <a:gd name="connsiteX3" fmla="*/ 972437 w 6984384"/>
              <a:gd name="connsiteY3" fmla="*/ 1625549 h 5880579"/>
              <a:gd name="connsiteX4" fmla="*/ 806890 w 6984384"/>
              <a:gd name="connsiteY4" fmla="*/ 535789 h 5880579"/>
              <a:gd name="connsiteX5" fmla="*/ 2478886 w 6984384"/>
              <a:gd name="connsiteY5" fmla="*/ 620919 h 5880579"/>
              <a:gd name="connsiteX6" fmla="*/ 3911666 w 6984384"/>
              <a:gd name="connsiteY6" fmla="*/ 805907 h 5880579"/>
              <a:gd name="connsiteX7" fmla="*/ 5198741 w 6984384"/>
              <a:gd name="connsiteY7" fmla="*/ 884528 h 5880579"/>
              <a:gd name="connsiteX8" fmla="*/ 6525643 w 6984384"/>
              <a:gd name="connsiteY8" fmla="*/ 712870 h 5880579"/>
              <a:gd name="connsiteX9" fmla="*/ 6416432 w 6984384"/>
              <a:gd name="connsiteY9" fmla="*/ 2114701 h 5880579"/>
              <a:gd name="connsiteX10" fmla="*/ 6211749 w 6984384"/>
              <a:gd name="connsiteY10" fmla="*/ 3289379 h 5880579"/>
              <a:gd name="connsiteX11" fmla="*/ 6121551 w 6984384"/>
              <a:gd name="connsiteY11" fmla="*/ 4353062 h 5880579"/>
              <a:gd name="connsiteX12" fmla="*/ 6282473 w 6984384"/>
              <a:gd name="connsiteY12" fmla="*/ 5435756 h 5880579"/>
              <a:gd name="connsiteX13" fmla="*/ 4615916 w 6984384"/>
              <a:gd name="connsiteY13" fmla="*/ 5347374 h 5880579"/>
              <a:gd name="connsiteX14" fmla="*/ 3207419 w 6984384"/>
              <a:gd name="connsiteY14" fmla="*/ 5190134 h 5880579"/>
              <a:gd name="connsiteX15" fmla="*/ 1920344 w 6984384"/>
              <a:gd name="connsiteY15" fmla="*/ 5116138 h 5880579"/>
              <a:gd name="connsiteX16" fmla="*/ 568586 w 6984384"/>
              <a:gd name="connsiteY16" fmla="*/ 5299479 h 5880579"/>
              <a:gd name="connsiteX0" fmla="*/ 568586 w 6984384"/>
              <a:gd name="connsiteY0" fmla="*/ 5261242 h 5842342"/>
              <a:gd name="connsiteX1" fmla="*/ 699224 w 6984384"/>
              <a:gd name="connsiteY1" fmla="*/ 3839880 h 5842342"/>
              <a:gd name="connsiteX2" fmla="*/ 910146 w 6984384"/>
              <a:gd name="connsiteY2" fmla="*/ 2654777 h 5842342"/>
              <a:gd name="connsiteX3" fmla="*/ 972437 w 6984384"/>
              <a:gd name="connsiteY3" fmla="*/ 1587312 h 5842342"/>
              <a:gd name="connsiteX4" fmla="*/ 806890 w 6984384"/>
              <a:gd name="connsiteY4" fmla="*/ 497552 h 5842342"/>
              <a:gd name="connsiteX5" fmla="*/ 2478886 w 6984384"/>
              <a:gd name="connsiteY5" fmla="*/ 582682 h 5842342"/>
              <a:gd name="connsiteX6" fmla="*/ 3911666 w 6984384"/>
              <a:gd name="connsiteY6" fmla="*/ 767670 h 5842342"/>
              <a:gd name="connsiteX7" fmla="*/ 5198741 w 6984384"/>
              <a:gd name="connsiteY7" fmla="*/ 846291 h 5842342"/>
              <a:gd name="connsiteX8" fmla="*/ 6525643 w 6984384"/>
              <a:gd name="connsiteY8" fmla="*/ 674633 h 5842342"/>
              <a:gd name="connsiteX9" fmla="*/ 6416432 w 6984384"/>
              <a:gd name="connsiteY9" fmla="*/ 2076464 h 5842342"/>
              <a:gd name="connsiteX10" fmla="*/ 6211749 w 6984384"/>
              <a:gd name="connsiteY10" fmla="*/ 3251142 h 5842342"/>
              <a:gd name="connsiteX11" fmla="*/ 6121551 w 6984384"/>
              <a:gd name="connsiteY11" fmla="*/ 4314825 h 5842342"/>
              <a:gd name="connsiteX12" fmla="*/ 6282473 w 6984384"/>
              <a:gd name="connsiteY12" fmla="*/ 5397519 h 5842342"/>
              <a:gd name="connsiteX13" fmla="*/ 4615916 w 6984384"/>
              <a:gd name="connsiteY13" fmla="*/ 5309137 h 5842342"/>
              <a:gd name="connsiteX14" fmla="*/ 3207419 w 6984384"/>
              <a:gd name="connsiteY14" fmla="*/ 5151897 h 5842342"/>
              <a:gd name="connsiteX15" fmla="*/ 1920344 w 6984384"/>
              <a:gd name="connsiteY15" fmla="*/ 5077901 h 5842342"/>
              <a:gd name="connsiteX16" fmla="*/ 568586 w 6984384"/>
              <a:gd name="connsiteY16" fmla="*/ 5261242 h 5842342"/>
              <a:gd name="connsiteX0" fmla="*/ 568586 w 6984384"/>
              <a:gd name="connsiteY0" fmla="*/ 5263331 h 5844431"/>
              <a:gd name="connsiteX1" fmla="*/ 699224 w 6984384"/>
              <a:gd name="connsiteY1" fmla="*/ 3841969 h 5844431"/>
              <a:gd name="connsiteX2" fmla="*/ 910146 w 6984384"/>
              <a:gd name="connsiteY2" fmla="*/ 2656866 h 5844431"/>
              <a:gd name="connsiteX3" fmla="*/ 972437 w 6984384"/>
              <a:gd name="connsiteY3" fmla="*/ 1589401 h 5844431"/>
              <a:gd name="connsiteX4" fmla="*/ 806890 w 6984384"/>
              <a:gd name="connsiteY4" fmla="*/ 499641 h 5844431"/>
              <a:gd name="connsiteX5" fmla="*/ 2478886 w 6984384"/>
              <a:gd name="connsiteY5" fmla="*/ 584771 h 5844431"/>
              <a:gd name="connsiteX6" fmla="*/ 3911666 w 6984384"/>
              <a:gd name="connsiteY6" fmla="*/ 769759 h 5844431"/>
              <a:gd name="connsiteX7" fmla="*/ 5198741 w 6984384"/>
              <a:gd name="connsiteY7" fmla="*/ 848380 h 5844431"/>
              <a:gd name="connsiteX8" fmla="*/ 6525643 w 6984384"/>
              <a:gd name="connsiteY8" fmla="*/ 676722 h 5844431"/>
              <a:gd name="connsiteX9" fmla="*/ 6416432 w 6984384"/>
              <a:gd name="connsiteY9" fmla="*/ 2078553 h 5844431"/>
              <a:gd name="connsiteX10" fmla="*/ 6211749 w 6984384"/>
              <a:gd name="connsiteY10" fmla="*/ 3253231 h 5844431"/>
              <a:gd name="connsiteX11" fmla="*/ 6121551 w 6984384"/>
              <a:gd name="connsiteY11" fmla="*/ 4316914 h 5844431"/>
              <a:gd name="connsiteX12" fmla="*/ 6282473 w 6984384"/>
              <a:gd name="connsiteY12" fmla="*/ 5399608 h 5844431"/>
              <a:gd name="connsiteX13" fmla="*/ 4615916 w 6984384"/>
              <a:gd name="connsiteY13" fmla="*/ 5311226 h 5844431"/>
              <a:gd name="connsiteX14" fmla="*/ 3207419 w 6984384"/>
              <a:gd name="connsiteY14" fmla="*/ 5153986 h 5844431"/>
              <a:gd name="connsiteX15" fmla="*/ 1920344 w 6984384"/>
              <a:gd name="connsiteY15" fmla="*/ 5079990 h 5844431"/>
              <a:gd name="connsiteX16" fmla="*/ 568586 w 6984384"/>
              <a:gd name="connsiteY16" fmla="*/ 5263331 h 5844431"/>
              <a:gd name="connsiteX0" fmla="*/ 568586 w 6984384"/>
              <a:gd name="connsiteY0" fmla="*/ 5270250 h 5851350"/>
              <a:gd name="connsiteX1" fmla="*/ 699224 w 6984384"/>
              <a:gd name="connsiteY1" fmla="*/ 3848888 h 5851350"/>
              <a:gd name="connsiteX2" fmla="*/ 910146 w 6984384"/>
              <a:gd name="connsiteY2" fmla="*/ 2663785 h 5851350"/>
              <a:gd name="connsiteX3" fmla="*/ 972437 w 6984384"/>
              <a:gd name="connsiteY3" fmla="*/ 1596320 h 5851350"/>
              <a:gd name="connsiteX4" fmla="*/ 806890 w 6984384"/>
              <a:gd name="connsiteY4" fmla="*/ 506560 h 5851350"/>
              <a:gd name="connsiteX5" fmla="*/ 2478886 w 6984384"/>
              <a:gd name="connsiteY5" fmla="*/ 591690 h 5851350"/>
              <a:gd name="connsiteX6" fmla="*/ 3911666 w 6984384"/>
              <a:gd name="connsiteY6" fmla="*/ 776678 h 5851350"/>
              <a:gd name="connsiteX7" fmla="*/ 5198741 w 6984384"/>
              <a:gd name="connsiteY7" fmla="*/ 855299 h 5851350"/>
              <a:gd name="connsiteX8" fmla="*/ 6525643 w 6984384"/>
              <a:gd name="connsiteY8" fmla="*/ 683641 h 5851350"/>
              <a:gd name="connsiteX9" fmla="*/ 6416432 w 6984384"/>
              <a:gd name="connsiteY9" fmla="*/ 2085472 h 5851350"/>
              <a:gd name="connsiteX10" fmla="*/ 6211749 w 6984384"/>
              <a:gd name="connsiteY10" fmla="*/ 3260150 h 5851350"/>
              <a:gd name="connsiteX11" fmla="*/ 6121551 w 6984384"/>
              <a:gd name="connsiteY11" fmla="*/ 4323833 h 5851350"/>
              <a:gd name="connsiteX12" fmla="*/ 6282473 w 6984384"/>
              <a:gd name="connsiteY12" fmla="*/ 5406527 h 5851350"/>
              <a:gd name="connsiteX13" fmla="*/ 4615916 w 6984384"/>
              <a:gd name="connsiteY13" fmla="*/ 5318145 h 5851350"/>
              <a:gd name="connsiteX14" fmla="*/ 3207419 w 6984384"/>
              <a:gd name="connsiteY14" fmla="*/ 5160905 h 5851350"/>
              <a:gd name="connsiteX15" fmla="*/ 1920344 w 6984384"/>
              <a:gd name="connsiteY15" fmla="*/ 5086909 h 5851350"/>
              <a:gd name="connsiteX16" fmla="*/ 568586 w 6984384"/>
              <a:gd name="connsiteY16" fmla="*/ 5270250 h 5851350"/>
              <a:gd name="connsiteX0" fmla="*/ 568586 w 6984384"/>
              <a:gd name="connsiteY0" fmla="*/ 5268518 h 5849618"/>
              <a:gd name="connsiteX1" fmla="*/ 699224 w 6984384"/>
              <a:gd name="connsiteY1" fmla="*/ 3847156 h 5849618"/>
              <a:gd name="connsiteX2" fmla="*/ 910146 w 6984384"/>
              <a:gd name="connsiteY2" fmla="*/ 2662053 h 5849618"/>
              <a:gd name="connsiteX3" fmla="*/ 972437 w 6984384"/>
              <a:gd name="connsiteY3" fmla="*/ 1594588 h 5849618"/>
              <a:gd name="connsiteX4" fmla="*/ 806890 w 6984384"/>
              <a:gd name="connsiteY4" fmla="*/ 504828 h 5849618"/>
              <a:gd name="connsiteX5" fmla="*/ 2478886 w 6984384"/>
              <a:gd name="connsiteY5" fmla="*/ 589958 h 5849618"/>
              <a:gd name="connsiteX6" fmla="*/ 3911666 w 6984384"/>
              <a:gd name="connsiteY6" fmla="*/ 774946 h 5849618"/>
              <a:gd name="connsiteX7" fmla="*/ 5198741 w 6984384"/>
              <a:gd name="connsiteY7" fmla="*/ 853567 h 5849618"/>
              <a:gd name="connsiteX8" fmla="*/ 6525643 w 6984384"/>
              <a:gd name="connsiteY8" fmla="*/ 681909 h 5849618"/>
              <a:gd name="connsiteX9" fmla="*/ 6416432 w 6984384"/>
              <a:gd name="connsiteY9" fmla="*/ 2083740 h 5849618"/>
              <a:gd name="connsiteX10" fmla="*/ 6211749 w 6984384"/>
              <a:gd name="connsiteY10" fmla="*/ 3258418 h 5849618"/>
              <a:gd name="connsiteX11" fmla="*/ 6121551 w 6984384"/>
              <a:gd name="connsiteY11" fmla="*/ 4322101 h 5849618"/>
              <a:gd name="connsiteX12" fmla="*/ 6282473 w 6984384"/>
              <a:gd name="connsiteY12" fmla="*/ 5404795 h 5849618"/>
              <a:gd name="connsiteX13" fmla="*/ 4615916 w 6984384"/>
              <a:gd name="connsiteY13" fmla="*/ 5316413 h 5849618"/>
              <a:gd name="connsiteX14" fmla="*/ 3207419 w 6984384"/>
              <a:gd name="connsiteY14" fmla="*/ 5159173 h 5849618"/>
              <a:gd name="connsiteX15" fmla="*/ 1920344 w 6984384"/>
              <a:gd name="connsiteY15" fmla="*/ 5085177 h 5849618"/>
              <a:gd name="connsiteX16" fmla="*/ 568586 w 6984384"/>
              <a:gd name="connsiteY16" fmla="*/ 5268518 h 5849618"/>
              <a:gd name="connsiteX0" fmla="*/ 568586 w 6984384"/>
              <a:gd name="connsiteY0" fmla="*/ 5273723 h 5854823"/>
              <a:gd name="connsiteX1" fmla="*/ 699224 w 6984384"/>
              <a:gd name="connsiteY1" fmla="*/ 3852361 h 5854823"/>
              <a:gd name="connsiteX2" fmla="*/ 910146 w 6984384"/>
              <a:gd name="connsiteY2" fmla="*/ 2667258 h 5854823"/>
              <a:gd name="connsiteX3" fmla="*/ 972437 w 6984384"/>
              <a:gd name="connsiteY3" fmla="*/ 1599793 h 5854823"/>
              <a:gd name="connsiteX4" fmla="*/ 806890 w 6984384"/>
              <a:gd name="connsiteY4" fmla="*/ 510033 h 5854823"/>
              <a:gd name="connsiteX5" fmla="*/ 2478886 w 6984384"/>
              <a:gd name="connsiteY5" fmla="*/ 595163 h 5854823"/>
              <a:gd name="connsiteX6" fmla="*/ 3911666 w 6984384"/>
              <a:gd name="connsiteY6" fmla="*/ 780151 h 5854823"/>
              <a:gd name="connsiteX7" fmla="*/ 5198741 w 6984384"/>
              <a:gd name="connsiteY7" fmla="*/ 858772 h 5854823"/>
              <a:gd name="connsiteX8" fmla="*/ 6525643 w 6984384"/>
              <a:gd name="connsiteY8" fmla="*/ 687114 h 5854823"/>
              <a:gd name="connsiteX9" fmla="*/ 6416432 w 6984384"/>
              <a:gd name="connsiteY9" fmla="*/ 2088945 h 5854823"/>
              <a:gd name="connsiteX10" fmla="*/ 6211749 w 6984384"/>
              <a:gd name="connsiteY10" fmla="*/ 3263623 h 5854823"/>
              <a:gd name="connsiteX11" fmla="*/ 6121551 w 6984384"/>
              <a:gd name="connsiteY11" fmla="*/ 4327306 h 5854823"/>
              <a:gd name="connsiteX12" fmla="*/ 6282473 w 6984384"/>
              <a:gd name="connsiteY12" fmla="*/ 5410000 h 5854823"/>
              <a:gd name="connsiteX13" fmla="*/ 4615916 w 6984384"/>
              <a:gd name="connsiteY13" fmla="*/ 5321618 h 5854823"/>
              <a:gd name="connsiteX14" fmla="*/ 3207419 w 6984384"/>
              <a:gd name="connsiteY14" fmla="*/ 5164378 h 5854823"/>
              <a:gd name="connsiteX15" fmla="*/ 1920344 w 6984384"/>
              <a:gd name="connsiteY15" fmla="*/ 5090382 h 5854823"/>
              <a:gd name="connsiteX16" fmla="*/ 568586 w 6984384"/>
              <a:gd name="connsiteY16" fmla="*/ 5273723 h 5854823"/>
              <a:gd name="connsiteX0" fmla="*/ 568586 w 6911922"/>
              <a:gd name="connsiteY0" fmla="*/ 5273723 h 5854823"/>
              <a:gd name="connsiteX1" fmla="*/ 699224 w 6911922"/>
              <a:gd name="connsiteY1" fmla="*/ 3852361 h 5854823"/>
              <a:gd name="connsiteX2" fmla="*/ 910146 w 6911922"/>
              <a:gd name="connsiteY2" fmla="*/ 2667258 h 5854823"/>
              <a:gd name="connsiteX3" fmla="*/ 972437 w 6911922"/>
              <a:gd name="connsiteY3" fmla="*/ 1599793 h 5854823"/>
              <a:gd name="connsiteX4" fmla="*/ 806890 w 6911922"/>
              <a:gd name="connsiteY4" fmla="*/ 510033 h 5854823"/>
              <a:gd name="connsiteX5" fmla="*/ 2478886 w 6911922"/>
              <a:gd name="connsiteY5" fmla="*/ 595163 h 5854823"/>
              <a:gd name="connsiteX6" fmla="*/ 3911666 w 6911922"/>
              <a:gd name="connsiteY6" fmla="*/ 780151 h 5854823"/>
              <a:gd name="connsiteX7" fmla="*/ 5198741 w 6911922"/>
              <a:gd name="connsiteY7" fmla="*/ 858772 h 5854823"/>
              <a:gd name="connsiteX8" fmla="*/ 6525643 w 6911922"/>
              <a:gd name="connsiteY8" fmla="*/ 687114 h 5854823"/>
              <a:gd name="connsiteX9" fmla="*/ 6416432 w 6911922"/>
              <a:gd name="connsiteY9" fmla="*/ 2088945 h 5854823"/>
              <a:gd name="connsiteX10" fmla="*/ 6211749 w 6911922"/>
              <a:gd name="connsiteY10" fmla="*/ 3263623 h 5854823"/>
              <a:gd name="connsiteX11" fmla="*/ 6121551 w 6911922"/>
              <a:gd name="connsiteY11" fmla="*/ 4327306 h 5854823"/>
              <a:gd name="connsiteX12" fmla="*/ 6282473 w 6911922"/>
              <a:gd name="connsiteY12" fmla="*/ 5410000 h 5854823"/>
              <a:gd name="connsiteX13" fmla="*/ 4615916 w 6911922"/>
              <a:gd name="connsiteY13" fmla="*/ 5321618 h 5854823"/>
              <a:gd name="connsiteX14" fmla="*/ 3207419 w 6911922"/>
              <a:gd name="connsiteY14" fmla="*/ 5164378 h 5854823"/>
              <a:gd name="connsiteX15" fmla="*/ 1920344 w 6911922"/>
              <a:gd name="connsiteY15" fmla="*/ 5090382 h 5854823"/>
              <a:gd name="connsiteX16" fmla="*/ 568586 w 6911922"/>
              <a:gd name="connsiteY16" fmla="*/ 5273723 h 5854823"/>
              <a:gd name="connsiteX0" fmla="*/ 568586 w 7070590"/>
              <a:gd name="connsiteY0" fmla="*/ 5273723 h 5854823"/>
              <a:gd name="connsiteX1" fmla="*/ 699224 w 7070590"/>
              <a:gd name="connsiteY1" fmla="*/ 3852361 h 5854823"/>
              <a:gd name="connsiteX2" fmla="*/ 910146 w 7070590"/>
              <a:gd name="connsiteY2" fmla="*/ 2667258 h 5854823"/>
              <a:gd name="connsiteX3" fmla="*/ 972437 w 7070590"/>
              <a:gd name="connsiteY3" fmla="*/ 1599793 h 5854823"/>
              <a:gd name="connsiteX4" fmla="*/ 806890 w 7070590"/>
              <a:gd name="connsiteY4" fmla="*/ 510033 h 5854823"/>
              <a:gd name="connsiteX5" fmla="*/ 2478886 w 7070590"/>
              <a:gd name="connsiteY5" fmla="*/ 595163 h 5854823"/>
              <a:gd name="connsiteX6" fmla="*/ 3911666 w 7070590"/>
              <a:gd name="connsiteY6" fmla="*/ 780151 h 5854823"/>
              <a:gd name="connsiteX7" fmla="*/ 5198741 w 7070590"/>
              <a:gd name="connsiteY7" fmla="*/ 858772 h 5854823"/>
              <a:gd name="connsiteX8" fmla="*/ 6525643 w 7070590"/>
              <a:gd name="connsiteY8" fmla="*/ 687114 h 5854823"/>
              <a:gd name="connsiteX9" fmla="*/ 6416432 w 7070590"/>
              <a:gd name="connsiteY9" fmla="*/ 2088945 h 5854823"/>
              <a:gd name="connsiteX10" fmla="*/ 6211749 w 7070590"/>
              <a:gd name="connsiteY10" fmla="*/ 3263623 h 5854823"/>
              <a:gd name="connsiteX11" fmla="*/ 6121551 w 7070590"/>
              <a:gd name="connsiteY11" fmla="*/ 4327306 h 5854823"/>
              <a:gd name="connsiteX12" fmla="*/ 6282473 w 7070590"/>
              <a:gd name="connsiteY12" fmla="*/ 5410000 h 5854823"/>
              <a:gd name="connsiteX13" fmla="*/ 4615916 w 7070590"/>
              <a:gd name="connsiteY13" fmla="*/ 5321618 h 5854823"/>
              <a:gd name="connsiteX14" fmla="*/ 3207419 w 7070590"/>
              <a:gd name="connsiteY14" fmla="*/ 5164378 h 5854823"/>
              <a:gd name="connsiteX15" fmla="*/ 1920344 w 7070590"/>
              <a:gd name="connsiteY15" fmla="*/ 5090382 h 5854823"/>
              <a:gd name="connsiteX16" fmla="*/ 568586 w 7070590"/>
              <a:gd name="connsiteY16" fmla="*/ 5273723 h 5854823"/>
              <a:gd name="connsiteX0" fmla="*/ 568586 w 7049363"/>
              <a:gd name="connsiteY0" fmla="*/ 5273723 h 5854823"/>
              <a:gd name="connsiteX1" fmla="*/ 699224 w 7049363"/>
              <a:gd name="connsiteY1" fmla="*/ 3852361 h 5854823"/>
              <a:gd name="connsiteX2" fmla="*/ 910146 w 7049363"/>
              <a:gd name="connsiteY2" fmla="*/ 2667258 h 5854823"/>
              <a:gd name="connsiteX3" fmla="*/ 972437 w 7049363"/>
              <a:gd name="connsiteY3" fmla="*/ 1599793 h 5854823"/>
              <a:gd name="connsiteX4" fmla="*/ 806890 w 7049363"/>
              <a:gd name="connsiteY4" fmla="*/ 510033 h 5854823"/>
              <a:gd name="connsiteX5" fmla="*/ 2478886 w 7049363"/>
              <a:gd name="connsiteY5" fmla="*/ 595163 h 5854823"/>
              <a:gd name="connsiteX6" fmla="*/ 3911666 w 7049363"/>
              <a:gd name="connsiteY6" fmla="*/ 780151 h 5854823"/>
              <a:gd name="connsiteX7" fmla="*/ 5198741 w 7049363"/>
              <a:gd name="connsiteY7" fmla="*/ 858772 h 5854823"/>
              <a:gd name="connsiteX8" fmla="*/ 6525643 w 7049363"/>
              <a:gd name="connsiteY8" fmla="*/ 687114 h 5854823"/>
              <a:gd name="connsiteX9" fmla="*/ 6416432 w 7049363"/>
              <a:gd name="connsiteY9" fmla="*/ 2088945 h 5854823"/>
              <a:gd name="connsiteX10" fmla="*/ 6211749 w 7049363"/>
              <a:gd name="connsiteY10" fmla="*/ 3263623 h 5854823"/>
              <a:gd name="connsiteX11" fmla="*/ 6121551 w 7049363"/>
              <a:gd name="connsiteY11" fmla="*/ 4327306 h 5854823"/>
              <a:gd name="connsiteX12" fmla="*/ 6282473 w 7049363"/>
              <a:gd name="connsiteY12" fmla="*/ 5410000 h 5854823"/>
              <a:gd name="connsiteX13" fmla="*/ 4615916 w 7049363"/>
              <a:gd name="connsiteY13" fmla="*/ 5321618 h 5854823"/>
              <a:gd name="connsiteX14" fmla="*/ 3207419 w 7049363"/>
              <a:gd name="connsiteY14" fmla="*/ 5164378 h 5854823"/>
              <a:gd name="connsiteX15" fmla="*/ 1920344 w 7049363"/>
              <a:gd name="connsiteY15" fmla="*/ 5090382 h 5854823"/>
              <a:gd name="connsiteX16" fmla="*/ 568586 w 7049363"/>
              <a:gd name="connsiteY16" fmla="*/ 5273723 h 5854823"/>
              <a:gd name="connsiteX0" fmla="*/ 568586 w 7101392"/>
              <a:gd name="connsiteY0" fmla="*/ 5273723 h 5854823"/>
              <a:gd name="connsiteX1" fmla="*/ 699224 w 7101392"/>
              <a:gd name="connsiteY1" fmla="*/ 3852361 h 5854823"/>
              <a:gd name="connsiteX2" fmla="*/ 910146 w 7101392"/>
              <a:gd name="connsiteY2" fmla="*/ 2667258 h 5854823"/>
              <a:gd name="connsiteX3" fmla="*/ 972437 w 7101392"/>
              <a:gd name="connsiteY3" fmla="*/ 1599793 h 5854823"/>
              <a:gd name="connsiteX4" fmla="*/ 806890 w 7101392"/>
              <a:gd name="connsiteY4" fmla="*/ 510033 h 5854823"/>
              <a:gd name="connsiteX5" fmla="*/ 2478886 w 7101392"/>
              <a:gd name="connsiteY5" fmla="*/ 595163 h 5854823"/>
              <a:gd name="connsiteX6" fmla="*/ 3911666 w 7101392"/>
              <a:gd name="connsiteY6" fmla="*/ 780151 h 5854823"/>
              <a:gd name="connsiteX7" fmla="*/ 5198741 w 7101392"/>
              <a:gd name="connsiteY7" fmla="*/ 858772 h 5854823"/>
              <a:gd name="connsiteX8" fmla="*/ 6525643 w 7101392"/>
              <a:gd name="connsiteY8" fmla="*/ 687114 h 5854823"/>
              <a:gd name="connsiteX9" fmla="*/ 6416432 w 7101392"/>
              <a:gd name="connsiteY9" fmla="*/ 2088945 h 5854823"/>
              <a:gd name="connsiteX10" fmla="*/ 6211749 w 7101392"/>
              <a:gd name="connsiteY10" fmla="*/ 3263623 h 5854823"/>
              <a:gd name="connsiteX11" fmla="*/ 6121551 w 7101392"/>
              <a:gd name="connsiteY11" fmla="*/ 4327306 h 5854823"/>
              <a:gd name="connsiteX12" fmla="*/ 6282473 w 7101392"/>
              <a:gd name="connsiteY12" fmla="*/ 5410000 h 5854823"/>
              <a:gd name="connsiteX13" fmla="*/ 4615916 w 7101392"/>
              <a:gd name="connsiteY13" fmla="*/ 5321618 h 5854823"/>
              <a:gd name="connsiteX14" fmla="*/ 3207419 w 7101392"/>
              <a:gd name="connsiteY14" fmla="*/ 5164378 h 5854823"/>
              <a:gd name="connsiteX15" fmla="*/ 1920344 w 7101392"/>
              <a:gd name="connsiteY15" fmla="*/ 5090382 h 5854823"/>
              <a:gd name="connsiteX16" fmla="*/ 568586 w 7101392"/>
              <a:gd name="connsiteY16" fmla="*/ 5273723 h 5854823"/>
              <a:gd name="connsiteX0" fmla="*/ 568586 w 7104097"/>
              <a:gd name="connsiteY0" fmla="*/ 5273723 h 5854823"/>
              <a:gd name="connsiteX1" fmla="*/ 699224 w 7104097"/>
              <a:gd name="connsiteY1" fmla="*/ 3852361 h 5854823"/>
              <a:gd name="connsiteX2" fmla="*/ 910146 w 7104097"/>
              <a:gd name="connsiteY2" fmla="*/ 2667258 h 5854823"/>
              <a:gd name="connsiteX3" fmla="*/ 972437 w 7104097"/>
              <a:gd name="connsiteY3" fmla="*/ 1599793 h 5854823"/>
              <a:gd name="connsiteX4" fmla="*/ 806890 w 7104097"/>
              <a:gd name="connsiteY4" fmla="*/ 510033 h 5854823"/>
              <a:gd name="connsiteX5" fmla="*/ 2478886 w 7104097"/>
              <a:gd name="connsiteY5" fmla="*/ 595163 h 5854823"/>
              <a:gd name="connsiteX6" fmla="*/ 3911666 w 7104097"/>
              <a:gd name="connsiteY6" fmla="*/ 780151 h 5854823"/>
              <a:gd name="connsiteX7" fmla="*/ 5198741 w 7104097"/>
              <a:gd name="connsiteY7" fmla="*/ 858772 h 5854823"/>
              <a:gd name="connsiteX8" fmla="*/ 6525643 w 7104097"/>
              <a:gd name="connsiteY8" fmla="*/ 687114 h 5854823"/>
              <a:gd name="connsiteX9" fmla="*/ 6416432 w 7104097"/>
              <a:gd name="connsiteY9" fmla="*/ 2088945 h 5854823"/>
              <a:gd name="connsiteX10" fmla="*/ 6211749 w 7104097"/>
              <a:gd name="connsiteY10" fmla="*/ 3263623 h 5854823"/>
              <a:gd name="connsiteX11" fmla="*/ 6121551 w 7104097"/>
              <a:gd name="connsiteY11" fmla="*/ 4327306 h 5854823"/>
              <a:gd name="connsiteX12" fmla="*/ 6282473 w 7104097"/>
              <a:gd name="connsiteY12" fmla="*/ 5410000 h 5854823"/>
              <a:gd name="connsiteX13" fmla="*/ 4615916 w 7104097"/>
              <a:gd name="connsiteY13" fmla="*/ 5321618 h 5854823"/>
              <a:gd name="connsiteX14" fmla="*/ 3207419 w 7104097"/>
              <a:gd name="connsiteY14" fmla="*/ 5164378 h 5854823"/>
              <a:gd name="connsiteX15" fmla="*/ 1920344 w 7104097"/>
              <a:gd name="connsiteY15" fmla="*/ 5090382 h 5854823"/>
              <a:gd name="connsiteX16" fmla="*/ 568586 w 7104097"/>
              <a:gd name="connsiteY16" fmla="*/ 5273723 h 5854823"/>
              <a:gd name="connsiteX0" fmla="*/ 568586 w 7104097"/>
              <a:gd name="connsiteY0" fmla="*/ 5273723 h 5854823"/>
              <a:gd name="connsiteX1" fmla="*/ 699224 w 7104097"/>
              <a:gd name="connsiteY1" fmla="*/ 3852361 h 5854823"/>
              <a:gd name="connsiteX2" fmla="*/ 910146 w 7104097"/>
              <a:gd name="connsiteY2" fmla="*/ 2667258 h 5854823"/>
              <a:gd name="connsiteX3" fmla="*/ 972437 w 7104097"/>
              <a:gd name="connsiteY3" fmla="*/ 1599793 h 5854823"/>
              <a:gd name="connsiteX4" fmla="*/ 806890 w 7104097"/>
              <a:gd name="connsiteY4" fmla="*/ 510033 h 5854823"/>
              <a:gd name="connsiteX5" fmla="*/ 2478886 w 7104097"/>
              <a:gd name="connsiteY5" fmla="*/ 595163 h 5854823"/>
              <a:gd name="connsiteX6" fmla="*/ 3911666 w 7104097"/>
              <a:gd name="connsiteY6" fmla="*/ 780151 h 5854823"/>
              <a:gd name="connsiteX7" fmla="*/ 5198741 w 7104097"/>
              <a:gd name="connsiteY7" fmla="*/ 858772 h 5854823"/>
              <a:gd name="connsiteX8" fmla="*/ 6525643 w 7104097"/>
              <a:gd name="connsiteY8" fmla="*/ 687114 h 5854823"/>
              <a:gd name="connsiteX9" fmla="*/ 6416432 w 7104097"/>
              <a:gd name="connsiteY9" fmla="*/ 2088945 h 5854823"/>
              <a:gd name="connsiteX10" fmla="*/ 6211749 w 7104097"/>
              <a:gd name="connsiteY10" fmla="*/ 3263623 h 5854823"/>
              <a:gd name="connsiteX11" fmla="*/ 6121551 w 7104097"/>
              <a:gd name="connsiteY11" fmla="*/ 4327306 h 5854823"/>
              <a:gd name="connsiteX12" fmla="*/ 6282473 w 7104097"/>
              <a:gd name="connsiteY12" fmla="*/ 5410000 h 5854823"/>
              <a:gd name="connsiteX13" fmla="*/ 4615916 w 7104097"/>
              <a:gd name="connsiteY13" fmla="*/ 5321618 h 5854823"/>
              <a:gd name="connsiteX14" fmla="*/ 3207419 w 7104097"/>
              <a:gd name="connsiteY14" fmla="*/ 5164378 h 5854823"/>
              <a:gd name="connsiteX15" fmla="*/ 1920344 w 7104097"/>
              <a:gd name="connsiteY15" fmla="*/ 5090382 h 5854823"/>
              <a:gd name="connsiteX16" fmla="*/ 568586 w 7104097"/>
              <a:gd name="connsiteY16" fmla="*/ 5273723 h 5854823"/>
              <a:gd name="connsiteX0" fmla="*/ 568586 w 7115016"/>
              <a:gd name="connsiteY0" fmla="*/ 5273723 h 5854823"/>
              <a:gd name="connsiteX1" fmla="*/ 699224 w 7115016"/>
              <a:gd name="connsiteY1" fmla="*/ 3852361 h 5854823"/>
              <a:gd name="connsiteX2" fmla="*/ 910146 w 7115016"/>
              <a:gd name="connsiteY2" fmla="*/ 2667258 h 5854823"/>
              <a:gd name="connsiteX3" fmla="*/ 972437 w 7115016"/>
              <a:gd name="connsiteY3" fmla="*/ 1599793 h 5854823"/>
              <a:gd name="connsiteX4" fmla="*/ 806890 w 7115016"/>
              <a:gd name="connsiteY4" fmla="*/ 510033 h 5854823"/>
              <a:gd name="connsiteX5" fmla="*/ 2478886 w 7115016"/>
              <a:gd name="connsiteY5" fmla="*/ 595163 h 5854823"/>
              <a:gd name="connsiteX6" fmla="*/ 3911666 w 7115016"/>
              <a:gd name="connsiteY6" fmla="*/ 780151 h 5854823"/>
              <a:gd name="connsiteX7" fmla="*/ 5198741 w 7115016"/>
              <a:gd name="connsiteY7" fmla="*/ 858772 h 5854823"/>
              <a:gd name="connsiteX8" fmla="*/ 6525643 w 7115016"/>
              <a:gd name="connsiteY8" fmla="*/ 687114 h 5854823"/>
              <a:gd name="connsiteX9" fmla="*/ 6416432 w 7115016"/>
              <a:gd name="connsiteY9" fmla="*/ 2088945 h 5854823"/>
              <a:gd name="connsiteX10" fmla="*/ 6211749 w 7115016"/>
              <a:gd name="connsiteY10" fmla="*/ 3263623 h 5854823"/>
              <a:gd name="connsiteX11" fmla="*/ 6121551 w 7115016"/>
              <a:gd name="connsiteY11" fmla="*/ 4327306 h 5854823"/>
              <a:gd name="connsiteX12" fmla="*/ 6282473 w 7115016"/>
              <a:gd name="connsiteY12" fmla="*/ 5410000 h 5854823"/>
              <a:gd name="connsiteX13" fmla="*/ 4615916 w 7115016"/>
              <a:gd name="connsiteY13" fmla="*/ 5321618 h 5854823"/>
              <a:gd name="connsiteX14" fmla="*/ 3207419 w 7115016"/>
              <a:gd name="connsiteY14" fmla="*/ 5164378 h 5854823"/>
              <a:gd name="connsiteX15" fmla="*/ 1920344 w 7115016"/>
              <a:gd name="connsiteY15" fmla="*/ 5090382 h 5854823"/>
              <a:gd name="connsiteX16" fmla="*/ 568586 w 7115016"/>
              <a:gd name="connsiteY16" fmla="*/ 5273723 h 5854823"/>
              <a:gd name="connsiteX0" fmla="*/ 568586 w 7113762"/>
              <a:gd name="connsiteY0" fmla="*/ 5273723 h 5854823"/>
              <a:gd name="connsiteX1" fmla="*/ 699224 w 7113762"/>
              <a:gd name="connsiteY1" fmla="*/ 3852361 h 5854823"/>
              <a:gd name="connsiteX2" fmla="*/ 910146 w 7113762"/>
              <a:gd name="connsiteY2" fmla="*/ 2667258 h 5854823"/>
              <a:gd name="connsiteX3" fmla="*/ 972437 w 7113762"/>
              <a:gd name="connsiteY3" fmla="*/ 1599793 h 5854823"/>
              <a:gd name="connsiteX4" fmla="*/ 806890 w 7113762"/>
              <a:gd name="connsiteY4" fmla="*/ 510033 h 5854823"/>
              <a:gd name="connsiteX5" fmla="*/ 2478886 w 7113762"/>
              <a:gd name="connsiteY5" fmla="*/ 595163 h 5854823"/>
              <a:gd name="connsiteX6" fmla="*/ 3911666 w 7113762"/>
              <a:gd name="connsiteY6" fmla="*/ 780151 h 5854823"/>
              <a:gd name="connsiteX7" fmla="*/ 5198741 w 7113762"/>
              <a:gd name="connsiteY7" fmla="*/ 858772 h 5854823"/>
              <a:gd name="connsiteX8" fmla="*/ 6525643 w 7113762"/>
              <a:gd name="connsiteY8" fmla="*/ 687114 h 5854823"/>
              <a:gd name="connsiteX9" fmla="*/ 6416432 w 7113762"/>
              <a:gd name="connsiteY9" fmla="*/ 2088945 h 5854823"/>
              <a:gd name="connsiteX10" fmla="*/ 6211749 w 7113762"/>
              <a:gd name="connsiteY10" fmla="*/ 3263623 h 5854823"/>
              <a:gd name="connsiteX11" fmla="*/ 6121551 w 7113762"/>
              <a:gd name="connsiteY11" fmla="*/ 4327306 h 5854823"/>
              <a:gd name="connsiteX12" fmla="*/ 6282473 w 7113762"/>
              <a:gd name="connsiteY12" fmla="*/ 5410000 h 5854823"/>
              <a:gd name="connsiteX13" fmla="*/ 4615916 w 7113762"/>
              <a:gd name="connsiteY13" fmla="*/ 5321618 h 5854823"/>
              <a:gd name="connsiteX14" fmla="*/ 3207419 w 7113762"/>
              <a:gd name="connsiteY14" fmla="*/ 5164378 h 5854823"/>
              <a:gd name="connsiteX15" fmla="*/ 1920344 w 7113762"/>
              <a:gd name="connsiteY15" fmla="*/ 5090382 h 5854823"/>
              <a:gd name="connsiteX16" fmla="*/ 568586 w 7113762"/>
              <a:gd name="connsiteY16" fmla="*/ 5273723 h 5854823"/>
              <a:gd name="connsiteX0" fmla="*/ 568586 w 7113762"/>
              <a:gd name="connsiteY0" fmla="*/ 5273723 h 5854823"/>
              <a:gd name="connsiteX1" fmla="*/ 699224 w 7113762"/>
              <a:gd name="connsiteY1" fmla="*/ 3852361 h 5854823"/>
              <a:gd name="connsiteX2" fmla="*/ 910146 w 7113762"/>
              <a:gd name="connsiteY2" fmla="*/ 2667258 h 5854823"/>
              <a:gd name="connsiteX3" fmla="*/ 972437 w 7113762"/>
              <a:gd name="connsiteY3" fmla="*/ 1599793 h 5854823"/>
              <a:gd name="connsiteX4" fmla="*/ 806890 w 7113762"/>
              <a:gd name="connsiteY4" fmla="*/ 510033 h 5854823"/>
              <a:gd name="connsiteX5" fmla="*/ 2478886 w 7113762"/>
              <a:gd name="connsiteY5" fmla="*/ 595163 h 5854823"/>
              <a:gd name="connsiteX6" fmla="*/ 3911666 w 7113762"/>
              <a:gd name="connsiteY6" fmla="*/ 780151 h 5854823"/>
              <a:gd name="connsiteX7" fmla="*/ 5198741 w 7113762"/>
              <a:gd name="connsiteY7" fmla="*/ 858772 h 5854823"/>
              <a:gd name="connsiteX8" fmla="*/ 6525643 w 7113762"/>
              <a:gd name="connsiteY8" fmla="*/ 687114 h 5854823"/>
              <a:gd name="connsiteX9" fmla="*/ 6416432 w 7113762"/>
              <a:gd name="connsiteY9" fmla="*/ 2088945 h 5854823"/>
              <a:gd name="connsiteX10" fmla="*/ 6211749 w 7113762"/>
              <a:gd name="connsiteY10" fmla="*/ 3263623 h 5854823"/>
              <a:gd name="connsiteX11" fmla="*/ 6121551 w 7113762"/>
              <a:gd name="connsiteY11" fmla="*/ 4327306 h 5854823"/>
              <a:gd name="connsiteX12" fmla="*/ 6282473 w 7113762"/>
              <a:gd name="connsiteY12" fmla="*/ 5410000 h 5854823"/>
              <a:gd name="connsiteX13" fmla="*/ 4615916 w 7113762"/>
              <a:gd name="connsiteY13" fmla="*/ 5321618 h 5854823"/>
              <a:gd name="connsiteX14" fmla="*/ 3207419 w 7113762"/>
              <a:gd name="connsiteY14" fmla="*/ 5164378 h 5854823"/>
              <a:gd name="connsiteX15" fmla="*/ 1920344 w 7113762"/>
              <a:gd name="connsiteY15" fmla="*/ 5090382 h 5854823"/>
              <a:gd name="connsiteX16" fmla="*/ 568586 w 7113762"/>
              <a:gd name="connsiteY16" fmla="*/ 5273723 h 5854823"/>
              <a:gd name="connsiteX0" fmla="*/ 568586 w 7113762"/>
              <a:gd name="connsiteY0" fmla="*/ 5273723 h 5854823"/>
              <a:gd name="connsiteX1" fmla="*/ 699224 w 7113762"/>
              <a:gd name="connsiteY1" fmla="*/ 3852361 h 5854823"/>
              <a:gd name="connsiteX2" fmla="*/ 910146 w 7113762"/>
              <a:gd name="connsiteY2" fmla="*/ 2667258 h 5854823"/>
              <a:gd name="connsiteX3" fmla="*/ 972437 w 7113762"/>
              <a:gd name="connsiteY3" fmla="*/ 1599793 h 5854823"/>
              <a:gd name="connsiteX4" fmla="*/ 806890 w 7113762"/>
              <a:gd name="connsiteY4" fmla="*/ 510033 h 5854823"/>
              <a:gd name="connsiteX5" fmla="*/ 2478886 w 7113762"/>
              <a:gd name="connsiteY5" fmla="*/ 595163 h 5854823"/>
              <a:gd name="connsiteX6" fmla="*/ 3911666 w 7113762"/>
              <a:gd name="connsiteY6" fmla="*/ 780151 h 5854823"/>
              <a:gd name="connsiteX7" fmla="*/ 5198741 w 7113762"/>
              <a:gd name="connsiteY7" fmla="*/ 858772 h 5854823"/>
              <a:gd name="connsiteX8" fmla="*/ 6525643 w 7113762"/>
              <a:gd name="connsiteY8" fmla="*/ 687114 h 5854823"/>
              <a:gd name="connsiteX9" fmla="*/ 6416432 w 7113762"/>
              <a:gd name="connsiteY9" fmla="*/ 2088945 h 5854823"/>
              <a:gd name="connsiteX10" fmla="*/ 6211749 w 7113762"/>
              <a:gd name="connsiteY10" fmla="*/ 3263623 h 5854823"/>
              <a:gd name="connsiteX11" fmla="*/ 6121551 w 7113762"/>
              <a:gd name="connsiteY11" fmla="*/ 4327306 h 5854823"/>
              <a:gd name="connsiteX12" fmla="*/ 6282473 w 7113762"/>
              <a:gd name="connsiteY12" fmla="*/ 5410000 h 5854823"/>
              <a:gd name="connsiteX13" fmla="*/ 4615916 w 7113762"/>
              <a:gd name="connsiteY13" fmla="*/ 5321618 h 5854823"/>
              <a:gd name="connsiteX14" fmla="*/ 3207419 w 7113762"/>
              <a:gd name="connsiteY14" fmla="*/ 5164378 h 5854823"/>
              <a:gd name="connsiteX15" fmla="*/ 1920344 w 7113762"/>
              <a:gd name="connsiteY15" fmla="*/ 5090382 h 5854823"/>
              <a:gd name="connsiteX16" fmla="*/ 568586 w 7113762"/>
              <a:gd name="connsiteY16" fmla="*/ 5273723 h 5854823"/>
              <a:gd name="connsiteX0" fmla="*/ 568586 w 7113762"/>
              <a:gd name="connsiteY0" fmla="*/ 5273723 h 5854823"/>
              <a:gd name="connsiteX1" fmla="*/ 699224 w 7113762"/>
              <a:gd name="connsiteY1" fmla="*/ 3852361 h 5854823"/>
              <a:gd name="connsiteX2" fmla="*/ 910146 w 7113762"/>
              <a:gd name="connsiteY2" fmla="*/ 2667258 h 5854823"/>
              <a:gd name="connsiteX3" fmla="*/ 972437 w 7113762"/>
              <a:gd name="connsiteY3" fmla="*/ 1599793 h 5854823"/>
              <a:gd name="connsiteX4" fmla="*/ 806890 w 7113762"/>
              <a:gd name="connsiteY4" fmla="*/ 510033 h 5854823"/>
              <a:gd name="connsiteX5" fmla="*/ 2478886 w 7113762"/>
              <a:gd name="connsiteY5" fmla="*/ 595163 h 5854823"/>
              <a:gd name="connsiteX6" fmla="*/ 3911666 w 7113762"/>
              <a:gd name="connsiteY6" fmla="*/ 780151 h 5854823"/>
              <a:gd name="connsiteX7" fmla="*/ 5198741 w 7113762"/>
              <a:gd name="connsiteY7" fmla="*/ 858772 h 5854823"/>
              <a:gd name="connsiteX8" fmla="*/ 6525643 w 7113762"/>
              <a:gd name="connsiteY8" fmla="*/ 687114 h 5854823"/>
              <a:gd name="connsiteX9" fmla="*/ 6416432 w 7113762"/>
              <a:gd name="connsiteY9" fmla="*/ 2088945 h 5854823"/>
              <a:gd name="connsiteX10" fmla="*/ 6211749 w 7113762"/>
              <a:gd name="connsiteY10" fmla="*/ 3263623 h 5854823"/>
              <a:gd name="connsiteX11" fmla="*/ 6121551 w 7113762"/>
              <a:gd name="connsiteY11" fmla="*/ 4327306 h 5854823"/>
              <a:gd name="connsiteX12" fmla="*/ 6282473 w 7113762"/>
              <a:gd name="connsiteY12" fmla="*/ 5410000 h 5854823"/>
              <a:gd name="connsiteX13" fmla="*/ 4615916 w 7113762"/>
              <a:gd name="connsiteY13" fmla="*/ 5321618 h 5854823"/>
              <a:gd name="connsiteX14" fmla="*/ 3207419 w 7113762"/>
              <a:gd name="connsiteY14" fmla="*/ 5164378 h 5854823"/>
              <a:gd name="connsiteX15" fmla="*/ 1920344 w 7113762"/>
              <a:gd name="connsiteY15" fmla="*/ 5090382 h 5854823"/>
              <a:gd name="connsiteX16" fmla="*/ 568586 w 7113762"/>
              <a:gd name="connsiteY16" fmla="*/ 5273723 h 5854823"/>
              <a:gd name="connsiteX0" fmla="*/ 568586 w 7113762"/>
              <a:gd name="connsiteY0" fmla="*/ 5273723 h 5854823"/>
              <a:gd name="connsiteX1" fmla="*/ 699224 w 7113762"/>
              <a:gd name="connsiteY1" fmla="*/ 3852361 h 5854823"/>
              <a:gd name="connsiteX2" fmla="*/ 910146 w 7113762"/>
              <a:gd name="connsiteY2" fmla="*/ 2667258 h 5854823"/>
              <a:gd name="connsiteX3" fmla="*/ 972437 w 7113762"/>
              <a:gd name="connsiteY3" fmla="*/ 1599793 h 5854823"/>
              <a:gd name="connsiteX4" fmla="*/ 806890 w 7113762"/>
              <a:gd name="connsiteY4" fmla="*/ 510033 h 5854823"/>
              <a:gd name="connsiteX5" fmla="*/ 2478886 w 7113762"/>
              <a:gd name="connsiteY5" fmla="*/ 595163 h 5854823"/>
              <a:gd name="connsiteX6" fmla="*/ 3911666 w 7113762"/>
              <a:gd name="connsiteY6" fmla="*/ 780151 h 5854823"/>
              <a:gd name="connsiteX7" fmla="*/ 5198741 w 7113762"/>
              <a:gd name="connsiteY7" fmla="*/ 858772 h 5854823"/>
              <a:gd name="connsiteX8" fmla="*/ 6525643 w 7113762"/>
              <a:gd name="connsiteY8" fmla="*/ 687114 h 5854823"/>
              <a:gd name="connsiteX9" fmla="*/ 6416432 w 7113762"/>
              <a:gd name="connsiteY9" fmla="*/ 2088945 h 5854823"/>
              <a:gd name="connsiteX10" fmla="*/ 6211749 w 7113762"/>
              <a:gd name="connsiteY10" fmla="*/ 3263623 h 5854823"/>
              <a:gd name="connsiteX11" fmla="*/ 6121551 w 7113762"/>
              <a:gd name="connsiteY11" fmla="*/ 4327306 h 5854823"/>
              <a:gd name="connsiteX12" fmla="*/ 6282473 w 7113762"/>
              <a:gd name="connsiteY12" fmla="*/ 5410000 h 5854823"/>
              <a:gd name="connsiteX13" fmla="*/ 4615916 w 7113762"/>
              <a:gd name="connsiteY13" fmla="*/ 5321618 h 5854823"/>
              <a:gd name="connsiteX14" fmla="*/ 3207419 w 7113762"/>
              <a:gd name="connsiteY14" fmla="*/ 5164378 h 5854823"/>
              <a:gd name="connsiteX15" fmla="*/ 1920344 w 7113762"/>
              <a:gd name="connsiteY15" fmla="*/ 5090382 h 5854823"/>
              <a:gd name="connsiteX16" fmla="*/ 568586 w 7113762"/>
              <a:gd name="connsiteY16" fmla="*/ 5273723 h 5854823"/>
              <a:gd name="connsiteX0" fmla="*/ 568586 w 7115946"/>
              <a:gd name="connsiteY0" fmla="*/ 5273723 h 5854823"/>
              <a:gd name="connsiteX1" fmla="*/ 699224 w 7115946"/>
              <a:gd name="connsiteY1" fmla="*/ 3852361 h 5854823"/>
              <a:gd name="connsiteX2" fmla="*/ 910146 w 7115946"/>
              <a:gd name="connsiteY2" fmla="*/ 2667258 h 5854823"/>
              <a:gd name="connsiteX3" fmla="*/ 972437 w 7115946"/>
              <a:gd name="connsiteY3" fmla="*/ 1599793 h 5854823"/>
              <a:gd name="connsiteX4" fmla="*/ 806890 w 7115946"/>
              <a:gd name="connsiteY4" fmla="*/ 510033 h 5854823"/>
              <a:gd name="connsiteX5" fmla="*/ 2478886 w 7115946"/>
              <a:gd name="connsiteY5" fmla="*/ 595163 h 5854823"/>
              <a:gd name="connsiteX6" fmla="*/ 3911666 w 7115946"/>
              <a:gd name="connsiteY6" fmla="*/ 780151 h 5854823"/>
              <a:gd name="connsiteX7" fmla="*/ 5198741 w 7115946"/>
              <a:gd name="connsiteY7" fmla="*/ 858772 h 5854823"/>
              <a:gd name="connsiteX8" fmla="*/ 6525643 w 7115946"/>
              <a:gd name="connsiteY8" fmla="*/ 687114 h 5854823"/>
              <a:gd name="connsiteX9" fmla="*/ 6416432 w 7115946"/>
              <a:gd name="connsiteY9" fmla="*/ 2088945 h 5854823"/>
              <a:gd name="connsiteX10" fmla="*/ 6211749 w 7115946"/>
              <a:gd name="connsiteY10" fmla="*/ 3263623 h 5854823"/>
              <a:gd name="connsiteX11" fmla="*/ 6121551 w 7115946"/>
              <a:gd name="connsiteY11" fmla="*/ 4327306 h 5854823"/>
              <a:gd name="connsiteX12" fmla="*/ 6282473 w 7115946"/>
              <a:gd name="connsiteY12" fmla="*/ 5410000 h 5854823"/>
              <a:gd name="connsiteX13" fmla="*/ 4615916 w 7115946"/>
              <a:gd name="connsiteY13" fmla="*/ 5321618 h 5854823"/>
              <a:gd name="connsiteX14" fmla="*/ 3207419 w 7115946"/>
              <a:gd name="connsiteY14" fmla="*/ 5164378 h 5854823"/>
              <a:gd name="connsiteX15" fmla="*/ 1920344 w 7115946"/>
              <a:gd name="connsiteY15" fmla="*/ 5090382 h 5854823"/>
              <a:gd name="connsiteX16" fmla="*/ 568586 w 7115946"/>
              <a:gd name="connsiteY16" fmla="*/ 5273723 h 5854823"/>
              <a:gd name="connsiteX0" fmla="*/ 568586 w 7115946"/>
              <a:gd name="connsiteY0" fmla="*/ 5273723 h 5854823"/>
              <a:gd name="connsiteX1" fmla="*/ 699224 w 7115946"/>
              <a:gd name="connsiteY1" fmla="*/ 3852361 h 5854823"/>
              <a:gd name="connsiteX2" fmla="*/ 910146 w 7115946"/>
              <a:gd name="connsiteY2" fmla="*/ 2667258 h 5854823"/>
              <a:gd name="connsiteX3" fmla="*/ 972437 w 7115946"/>
              <a:gd name="connsiteY3" fmla="*/ 1599793 h 5854823"/>
              <a:gd name="connsiteX4" fmla="*/ 806890 w 7115946"/>
              <a:gd name="connsiteY4" fmla="*/ 510033 h 5854823"/>
              <a:gd name="connsiteX5" fmla="*/ 2478886 w 7115946"/>
              <a:gd name="connsiteY5" fmla="*/ 595163 h 5854823"/>
              <a:gd name="connsiteX6" fmla="*/ 3911666 w 7115946"/>
              <a:gd name="connsiteY6" fmla="*/ 780151 h 5854823"/>
              <a:gd name="connsiteX7" fmla="*/ 5198741 w 7115946"/>
              <a:gd name="connsiteY7" fmla="*/ 858772 h 5854823"/>
              <a:gd name="connsiteX8" fmla="*/ 6525643 w 7115946"/>
              <a:gd name="connsiteY8" fmla="*/ 687114 h 5854823"/>
              <a:gd name="connsiteX9" fmla="*/ 6416432 w 7115946"/>
              <a:gd name="connsiteY9" fmla="*/ 2088945 h 5854823"/>
              <a:gd name="connsiteX10" fmla="*/ 6211749 w 7115946"/>
              <a:gd name="connsiteY10" fmla="*/ 3263623 h 5854823"/>
              <a:gd name="connsiteX11" fmla="*/ 6121551 w 7115946"/>
              <a:gd name="connsiteY11" fmla="*/ 4327306 h 5854823"/>
              <a:gd name="connsiteX12" fmla="*/ 6282473 w 7115946"/>
              <a:gd name="connsiteY12" fmla="*/ 5410000 h 5854823"/>
              <a:gd name="connsiteX13" fmla="*/ 4615916 w 7115946"/>
              <a:gd name="connsiteY13" fmla="*/ 5321618 h 5854823"/>
              <a:gd name="connsiteX14" fmla="*/ 3207419 w 7115946"/>
              <a:gd name="connsiteY14" fmla="*/ 5164378 h 5854823"/>
              <a:gd name="connsiteX15" fmla="*/ 1920344 w 7115946"/>
              <a:gd name="connsiteY15" fmla="*/ 5090382 h 5854823"/>
              <a:gd name="connsiteX16" fmla="*/ 568586 w 7115946"/>
              <a:gd name="connsiteY16" fmla="*/ 5273723 h 5854823"/>
              <a:gd name="connsiteX0" fmla="*/ 568586 w 7115946"/>
              <a:gd name="connsiteY0" fmla="*/ 5273723 h 5854823"/>
              <a:gd name="connsiteX1" fmla="*/ 699224 w 7115946"/>
              <a:gd name="connsiteY1" fmla="*/ 3852361 h 5854823"/>
              <a:gd name="connsiteX2" fmla="*/ 910146 w 7115946"/>
              <a:gd name="connsiteY2" fmla="*/ 2667258 h 5854823"/>
              <a:gd name="connsiteX3" fmla="*/ 972437 w 7115946"/>
              <a:gd name="connsiteY3" fmla="*/ 1599793 h 5854823"/>
              <a:gd name="connsiteX4" fmla="*/ 806890 w 7115946"/>
              <a:gd name="connsiteY4" fmla="*/ 510033 h 5854823"/>
              <a:gd name="connsiteX5" fmla="*/ 2478886 w 7115946"/>
              <a:gd name="connsiteY5" fmla="*/ 595163 h 5854823"/>
              <a:gd name="connsiteX6" fmla="*/ 3911666 w 7115946"/>
              <a:gd name="connsiteY6" fmla="*/ 780151 h 5854823"/>
              <a:gd name="connsiteX7" fmla="*/ 5198741 w 7115946"/>
              <a:gd name="connsiteY7" fmla="*/ 858772 h 5854823"/>
              <a:gd name="connsiteX8" fmla="*/ 6525643 w 7115946"/>
              <a:gd name="connsiteY8" fmla="*/ 687114 h 5854823"/>
              <a:gd name="connsiteX9" fmla="*/ 6416432 w 7115946"/>
              <a:gd name="connsiteY9" fmla="*/ 2088945 h 5854823"/>
              <a:gd name="connsiteX10" fmla="*/ 6211749 w 7115946"/>
              <a:gd name="connsiteY10" fmla="*/ 3263623 h 5854823"/>
              <a:gd name="connsiteX11" fmla="*/ 6121551 w 7115946"/>
              <a:gd name="connsiteY11" fmla="*/ 4327306 h 5854823"/>
              <a:gd name="connsiteX12" fmla="*/ 6282473 w 7115946"/>
              <a:gd name="connsiteY12" fmla="*/ 5410000 h 5854823"/>
              <a:gd name="connsiteX13" fmla="*/ 4615916 w 7115946"/>
              <a:gd name="connsiteY13" fmla="*/ 5321618 h 5854823"/>
              <a:gd name="connsiteX14" fmla="*/ 3207419 w 7115946"/>
              <a:gd name="connsiteY14" fmla="*/ 5164378 h 5854823"/>
              <a:gd name="connsiteX15" fmla="*/ 1920344 w 7115946"/>
              <a:gd name="connsiteY15" fmla="*/ 5090382 h 5854823"/>
              <a:gd name="connsiteX16" fmla="*/ 568586 w 7115946"/>
              <a:gd name="connsiteY16" fmla="*/ 5273723 h 5854823"/>
              <a:gd name="connsiteX0" fmla="*/ 568586 w 7115946"/>
              <a:gd name="connsiteY0" fmla="*/ 5273723 h 5696593"/>
              <a:gd name="connsiteX1" fmla="*/ 699224 w 7115946"/>
              <a:gd name="connsiteY1" fmla="*/ 3852361 h 5696593"/>
              <a:gd name="connsiteX2" fmla="*/ 910146 w 7115946"/>
              <a:gd name="connsiteY2" fmla="*/ 2667258 h 5696593"/>
              <a:gd name="connsiteX3" fmla="*/ 972437 w 7115946"/>
              <a:gd name="connsiteY3" fmla="*/ 1599793 h 5696593"/>
              <a:gd name="connsiteX4" fmla="*/ 806890 w 7115946"/>
              <a:gd name="connsiteY4" fmla="*/ 510033 h 5696593"/>
              <a:gd name="connsiteX5" fmla="*/ 2478886 w 7115946"/>
              <a:gd name="connsiteY5" fmla="*/ 595163 h 5696593"/>
              <a:gd name="connsiteX6" fmla="*/ 3911666 w 7115946"/>
              <a:gd name="connsiteY6" fmla="*/ 780151 h 5696593"/>
              <a:gd name="connsiteX7" fmla="*/ 5198741 w 7115946"/>
              <a:gd name="connsiteY7" fmla="*/ 858772 h 5696593"/>
              <a:gd name="connsiteX8" fmla="*/ 6525643 w 7115946"/>
              <a:gd name="connsiteY8" fmla="*/ 687114 h 5696593"/>
              <a:gd name="connsiteX9" fmla="*/ 6416432 w 7115946"/>
              <a:gd name="connsiteY9" fmla="*/ 2088945 h 5696593"/>
              <a:gd name="connsiteX10" fmla="*/ 6211749 w 7115946"/>
              <a:gd name="connsiteY10" fmla="*/ 3263623 h 5696593"/>
              <a:gd name="connsiteX11" fmla="*/ 6121551 w 7115946"/>
              <a:gd name="connsiteY11" fmla="*/ 4327306 h 5696593"/>
              <a:gd name="connsiteX12" fmla="*/ 6282473 w 7115946"/>
              <a:gd name="connsiteY12" fmla="*/ 5410000 h 5696593"/>
              <a:gd name="connsiteX13" fmla="*/ 4615916 w 7115946"/>
              <a:gd name="connsiteY13" fmla="*/ 5321618 h 5696593"/>
              <a:gd name="connsiteX14" fmla="*/ 3207419 w 7115946"/>
              <a:gd name="connsiteY14" fmla="*/ 5164378 h 5696593"/>
              <a:gd name="connsiteX15" fmla="*/ 1920344 w 7115946"/>
              <a:gd name="connsiteY15" fmla="*/ 5090382 h 5696593"/>
              <a:gd name="connsiteX16" fmla="*/ 568586 w 7115946"/>
              <a:gd name="connsiteY16" fmla="*/ 5273723 h 5696593"/>
              <a:gd name="connsiteX0" fmla="*/ 568586 w 7115946"/>
              <a:gd name="connsiteY0" fmla="*/ 5273723 h 5926954"/>
              <a:gd name="connsiteX1" fmla="*/ 699224 w 7115946"/>
              <a:gd name="connsiteY1" fmla="*/ 3852361 h 5926954"/>
              <a:gd name="connsiteX2" fmla="*/ 910146 w 7115946"/>
              <a:gd name="connsiteY2" fmla="*/ 2667258 h 5926954"/>
              <a:gd name="connsiteX3" fmla="*/ 972437 w 7115946"/>
              <a:gd name="connsiteY3" fmla="*/ 1599793 h 5926954"/>
              <a:gd name="connsiteX4" fmla="*/ 806890 w 7115946"/>
              <a:gd name="connsiteY4" fmla="*/ 510033 h 5926954"/>
              <a:gd name="connsiteX5" fmla="*/ 2478886 w 7115946"/>
              <a:gd name="connsiteY5" fmla="*/ 595163 h 5926954"/>
              <a:gd name="connsiteX6" fmla="*/ 3911666 w 7115946"/>
              <a:gd name="connsiteY6" fmla="*/ 780151 h 5926954"/>
              <a:gd name="connsiteX7" fmla="*/ 5198741 w 7115946"/>
              <a:gd name="connsiteY7" fmla="*/ 858772 h 5926954"/>
              <a:gd name="connsiteX8" fmla="*/ 6525643 w 7115946"/>
              <a:gd name="connsiteY8" fmla="*/ 687114 h 5926954"/>
              <a:gd name="connsiteX9" fmla="*/ 6416432 w 7115946"/>
              <a:gd name="connsiteY9" fmla="*/ 2088945 h 5926954"/>
              <a:gd name="connsiteX10" fmla="*/ 6211749 w 7115946"/>
              <a:gd name="connsiteY10" fmla="*/ 3263623 h 5926954"/>
              <a:gd name="connsiteX11" fmla="*/ 6121551 w 7115946"/>
              <a:gd name="connsiteY11" fmla="*/ 4327306 h 5926954"/>
              <a:gd name="connsiteX12" fmla="*/ 6282473 w 7115946"/>
              <a:gd name="connsiteY12" fmla="*/ 5410000 h 5926954"/>
              <a:gd name="connsiteX13" fmla="*/ 4615916 w 7115946"/>
              <a:gd name="connsiteY13" fmla="*/ 5321618 h 5926954"/>
              <a:gd name="connsiteX14" fmla="*/ 3207419 w 7115946"/>
              <a:gd name="connsiteY14" fmla="*/ 5164378 h 5926954"/>
              <a:gd name="connsiteX15" fmla="*/ 1920344 w 7115946"/>
              <a:gd name="connsiteY15" fmla="*/ 5090382 h 5926954"/>
              <a:gd name="connsiteX16" fmla="*/ 568586 w 7115946"/>
              <a:gd name="connsiteY16" fmla="*/ 5273723 h 5926954"/>
              <a:gd name="connsiteX0" fmla="*/ 568586 w 7115946"/>
              <a:gd name="connsiteY0" fmla="*/ 5273723 h 5913519"/>
              <a:gd name="connsiteX1" fmla="*/ 699224 w 7115946"/>
              <a:gd name="connsiteY1" fmla="*/ 3852361 h 5913519"/>
              <a:gd name="connsiteX2" fmla="*/ 910146 w 7115946"/>
              <a:gd name="connsiteY2" fmla="*/ 2667258 h 5913519"/>
              <a:gd name="connsiteX3" fmla="*/ 972437 w 7115946"/>
              <a:gd name="connsiteY3" fmla="*/ 1599793 h 5913519"/>
              <a:gd name="connsiteX4" fmla="*/ 806890 w 7115946"/>
              <a:gd name="connsiteY4" fmla="*/ 510033 h 5913519"/>
              <a:gd name="connsiteX5" fmla="*/ 2478886 w 7115946"/>
              <a:gd name="connsiteY5" fmla="*/ 595163 h 5913519"/>
              <a:gd name="connsiteX6" fmla="*/ 3911666 w 7115946"/>
              <a:gd name="connsiteY6" fmla="*/ 780151 h 5913519"/>
              <a:gd name="connsiteX7" fmla="*/ 5198741 w 7115946"/>
              <a:gd name="connsiteY7" fmla="*/ 858772 h 5913519"/>
              <a:gd name="connsiteX8" fmla="*/ 6525643 w 7115946"/>
              <a:gd name="connsiteY8" fmla="*/ 687114 h 5913519"/>
              <a:gd name="connsiteX9" fmla="*/ 6416432 w 7115946"/>
              <a:gd name="connsiteY9" fmla="*/ 2088945 h 5913519"/>
              <a:gd name="connsiteX10" fmla="*/ 6211749 w 7115946"/>
              <a:gd name="connsiteY10" fmla="*/ 3263623 h 5913519"/>
              <a:gd name="connsiteX11" fmla="*/ 6121551 w 7115946"/>
              <a:gd name="connsiteY11" fmla="*/ 4327306 h 5913519"/>
              <a:gd name="connsiteX12" fmla="*/ 6282473 w 7115946"/>
              <a:gd name="connsiteY12" fmla="*/ 5410000 h 5913519"/>
              <a:gd name="connsiteX13" fmla="*/ 4615916 w 7115946"/>
              <a:gd name="connsiteY13" fmla="*/ 5321618 h 5913519"/>
              <a:gd name="connsiteX14" fmla="*/ 3207419 w 7115946"/>
              <a:gd name="connsiteY14" fmla="*/ 5164378 h 5913519"/>
              <a:gd name="connsiteX15" fmla="*/ 1920344 w 7115946"/>
              <a:gd name="connsiteY15" fmla="*/ 5090382 h 5913519"/>
              <a:gd name="connsiteX16" fmla="*/ 568586 w 7115946"/>
              <a:gd name="connsiteY16" fmla="*/ 5273723 h 5913519"/>
              <a:gd name="connsiteX0" fmla="*/ 568586 w 7115946"/>
              <a:gd name="connsiteY0" fmla="*/ 5273723 h 5913520"/>
              <a:gd name="connsiteX1" fmla="*/ 699224 w 7115946"/>
              <a:gd name="connsiteY1" fmla="*/ 3852361 h 5913520"/>
              <a:gd name="connsiteX2" fmla="*/ 910146 w 7115946"/>
              <a:gd name="connsiteY2" fmla="*/ 2667258 h 5913520"/>
              <a:gd name="connsiteX3" fmla="*/ 972437 w 7115946"/>
              <a:gd name="connsiteY3" fmla="*/ 1599793 h 5913520"/>
              <a:gd name="connsiteX4" fmla="*/ 806890 w 7115946"/>
              <a:gd name="connsiteY4" fmla="*/ 510033 h 5913520"/>
              <a:gd name="connsiteX5" fmla="*/ 2478886 w 7115946"/>
              <a:gd name="connsiteY5" fmla="*/ 595163 h 5913520"/>
              <a:gd name="connsiteX6" fmla="*/ 3911666 w 7115946"/>
              <a:gd name="connsiteY6" fmla="*/ 780151 h 5913520"/>
              <a:gd name="connsiteX7" fmla="*/ 5198741 w 7115946"/>
              <a:gd name="connsiteY7" fmla="*/ 858772 h 5913520"/>
              <a:gd name="connsiteX8" fmla="*/ 6525643 w 7115946"/>
              <a:gd name="connsiteY8" fmla="*/ 687114 h 5913520"/>
              <a:gd name="connsiteX9" fmla="*/ 6416432 w 7115946"/>
              <a:gd name="connsiteY9" fmla="*/ 2088945 h 5913520"/>
              <a:gd name="connsiteX10" fmla="*/ 6211749 w 7115946"/>
              <a:gd name="connsiteY10" fmla="*/ 3263623 h 5913520"/>
              <a:gd name="connsiteX11" fmla="*/ 6121551 w 7115946"/>
              <a:gd name="connsiteY11" fmla="*/ 4327306 h 5913520"/>
              <a:gd name="connsiteX12" fmla="*/ 6282473 w 7115946"/>
              <a:gd name="connsiteY12" fmla="*/ 5410000 h 5913520"/>
              <a:gd name="connsiteX13" fmla="*/ 4615916 w 7115946"/>
              <a:gd name="connsiteY13" fmla="*/ 5321618 h 5913520"/>
              <a:gd name="connsiteX14" fmla="*/ 3207419 w 7115946"/>
              <a:gd name="connsiteY14" fmla="*/ 5164378 h 5913520"/>
              <a:gd name="connsiteX15" fmla="*/ 1920344 w 7115946"/>
              <a:gd name="connsiteY15" fmla="*/ 5090382 h 5913520"/>
              <a:gd name="connsiteX16" fmla="*/ 568586 w 7115946"/>
              <a:gd name="connsiteY16" fmla="*/ 5273723 h 5913520"/>
              <a:gd name="connsiteX0" fmla="*/ 568586 w 7115946"/>
              <a:gd name="connsiteY0" fmla="*/ 5273723 h 5931464"/>
              <a:gd name="connsiteX1" fmla="*/ 699224 w 7115946"/>
              <a:gd name="connsiteY1" fmla="*/ 3852361 h 5931464"/>
              <a:gd name="connsiteX2" fmla="*/ 910146 w 7115946"/>
              <a:gd name="connsiteY2" fmla="*/ 2667258 h 5931464"/>
              <a:gd name="connsiteX3" fmla="*/ 972437 w 7115946"/>
              <a:gd name="connsiteY3" fmla="*/ 1599793 h 5931464"/>
              <a:gd name="connsiteX4" fmla="*/ 806890 w 7115946"/>
              <a:gd name="connsiteY4" fmla="*/ 510033 h 5931464"/>
              <a:gd name="connsiteX5" fmla="*/ 2478886 w 7115946"/>
              <a:gd name="connsiteY5" fmla="*/ 595163 h 5931464"/>
              <a:gd name="connsiteX6" fmla="*/ 3911666 w 7115946"/>
              <a:gd name="connsiteY6" fmla="*/ 780151 h 5931464"/>
              <a:gd name="connsiteX7" fmla="*/ 5198741 w 7115946"/>
              <a:gd name="connsiteY7" fmla="*/ 858772 h 5931464"/>
              <a:gd name="connsiteX8" fmla="*/ 6525643 w 7115946"/>
              <a:gd name="connsiteY8" fmla="*/ 687114 h 5931464"/>
              <a:gd name="connsiteX9" fmla="*/ 6416432 w 7115946"/>
              <a:gd name="connsiteY9" fmla="*/ 2088945 h 5931464"/>
              <a:gd name="connsiteX10" fmla="*/ 6211749 w 7115946"/>
              <a:gd name="connsiteY10" fmla="*/ 3263623 h 5931464"/>
              <a:gd name="connsiteX11" fmla="*/ 6121551 w 7115946"/>
              <a:gd name="connsiteY11" fmla="*/ 4327306 h 5931464"/>
              <a:gd name="connsiteX12" fmla="*/ 6282473 w 7115946"/>
              <a:gd name="connsiteY12" fmla="*/ 5410000 h 5931464"/>
              <a:gd name="connsiteX13" fmla="*/ 4615916 w 7115946"/>
              <a:gd name="connsiteY13" fmla="*/ 5321618 h 5931464"/>
              <a:gd name="connsiteX14" fmla="*/ 3207419 w 7115946"/>
              <a:gd name="connsiteY14" fmla="*/ 5164378 h 5931464"/>
              <a:gd name="connsiteX15" fmla="*/ 1920344 w 7115946"/>
              <a:gd name="connsiteY15" fmla="*/ 5090382 h 5931464"/>
              <a:gd name="connsiteX16" fmla="*/ 568586 w 7115946"/>
              <a:gd name="connsiteY16" fmla="*/ 5273723 h 5931464"/>
              <a:gd name="connsiteX0" fmla="*/ 568586 w 7115946"/>
              <a:gd name="connsiteY0" fmla="*/ 5273723 h 5913520"/>
              <a:gd name="connsiteX1" fmla="*/ 699224 w 7115946"/>
              <a:gd name="connsiteY1" fmla="*/ 3852361 h 5913520"/>
              <a:gd name="connsiteX2" fmla="*/ 910146 w 7115946"/>
              <a:gd name="connsiteY2" fmla="*/ 2667258 h 5913520"/>
              <a:gd name="connsiteX3" fmla="*/ 972437 w 7115946"/>
              <a:gd name="connsiteY3" fmla="*/ 1599793 h 5913520"/>
              <a:gd name="connsiteX4" fmla="*/ 806890 w 7115946"/>
              <a:gd name="connsiteY4" fmla="*/ 510033 h 5913520"/>
              <a:gd name="connsiteX5" fmla="*/ 2478886 w 7115946"/>
              <a:gd name="connsiteY5" fmla="*/ 595163 h 5913520"/>
              <a:gd name="connsiteX6" fmla="*/ 3911666 w 7115946"/>
              <a:gd name="connsiteY6" fmla="*/ 780151 h 5913520"/>
              <a:gd name="connsiteX7" fmla="*/ 5198741 w 7115946"/>
              <a:gd name="connsiteY7" fmla="*/ 858772 h 5913520"/>
              <a:gd name="connsiteX8" fmla="*/ 6525643 w 7115946"/>
              <a:gd name="connsiteY8" fmla="*/ 687114 h 5913520"/>
              <a:gd name="connsiteX9" fmla="*/ 6416432 w 7115946"/>
              <a:gd name="connsiteY9" fmla="*/ 2088945 h 5913520"/>
              <a:gd name="connsiteX10" fmla="*/ 6211749 w 7115946"/>
              <a:gd name="connsiteY10" fmla="*/ 3263623 h 5913520"/>
              <a:gd name="connsiteX11" fmla="*/ 6121551 w 7115946"/>
              <a:gd name="connsiteY11" fmla="*/ 4327306 h 5913520"/>
              <a:gd name="connsiteX12" fmla="*/ 6282473 w 7115946"/>
              <a:gd name="connsiteY12" fmla="*/ 5410000 h 5913520"/>
              <a:gd name="connsiteX13" fmla="*/ 4615916 w 7115946"/>
              <a:gd name="connsiteY13" fmla="*/ 5321618 h 5913520"/>
              <a:gd name="connsiteX14" fmla="*/ 3207419 w 7115946"/>
              <a:gd name="connsiteY14" fmla="*/ 5164378 h 5913520"/>
              <a:gd name="connsiteX15" fmla="*/ 1920344 w 7115946"/>
              <a:gd name="connsiteY15" fmla="*/ 5090382 h 5913520"/>
              <a:gd name="connsiteX16" fmla="*/ 568586 w 7115946"/>
              <a:gd name="connsiteY16" fmla="*/ 5273723 h 5913520"/>
              <a:gd name="connsiteX0" fmla="*/ 568586 w 7115946"/>
              <a:gd name="connsiteY0" fmla="*/ 5273723 h 5913520"/>
              <a:gd name="connsiteX1" fmla="*/ 699224 w 7115946"/>
              <a:gd name="connsiteY1" fmla="*/ 3852361 h 5913520"/>
              <a:gd name="connsiteX2" fmla="*/ 910146 w 7115946"/>
              <a:gd name="connsiteY2" fmla="*/ 2667258 h 5913520"/>
              <a:gd name="connsiteX3" fmla="*/ 972437 w 7115946"/>
              <a:gd name="connsiteY3" fmla="*/ 1599793 h 5913520"/>
              <a:gd name="connsiteX4" fmla="*/ 806890 w 7115946"/>
              <a:gd name="connsiteY4" fmla="*/ 510033 h 5913520"/>
              <a:gd name="connsiteX5" fmla="*/ 2478886 w 7115946"/>
              <a:gd name="connsiteY5" fmla="*/ 595163 h 5913520"/>
              <a:gd name="connsiteX6" fmla="*/ 3911666 w 7115946"/>
              <a:gd name="connsiteY6" fmla="*/ 780151 h 5913520"/>
              <a:gd name="connsiteX7" fmla="*/ 5198741 w 7115946"/>
              <a:gd name="connsiteY7" fmla="*/ 858772 h 5913520"/>
              <a:gd name="connsiteX8" fmla="*/ 6525643 w 7115946"/>
              <a:gd name="connsiteY8" fmla="*/ 687114 h 5913520"/>
              <a:gd name="connsiteX9" fmla="*/ 6416432 w 7115946"/>
              <a:gd name="connsiteY9" fmla="*/ 2088945 h 5913520"/>
              <a:gd name="connsiteX10" fmla="*/ 6211749 w 7115946"/>
              <a:gd name="connsiteY10" fmla="*/ 3263623 h 5913520"/>
              <a:gd name="connsiteX11" fmla="*/ 6121551 w 7115946"/>
              <a:gd name="connsiteY11" fmla="*/ 4327306 h 5913520"/>
              <a:gd name="connsiteX12" fmla="*/ 6282473 w 7115946"/>
              <a:gd name="connsiteY12" fmla="*/ 5410000 h 5913520"/>
              <a:gd name="connsiteX13" fmla="*/ 4615916 w 7115946"/>
              <a:gd name="connsiteY13" fmla="*/ 5321618 h 5913520"/>
              <a:gd name="connsiteX14" fmla="*/ 3207419 w 7115946"/>
              <a:gd name="connsiteY14" fmla="*/ 5164378 h 5913520"/>
              <a:gd name="connsiteX15" fmla="*/ 1920344 w 7115946"/>
              <a:gd name="connsiteY15" fmla="*/ 5090382 h 5913520"/>
              <a:gd name="connsiteX16" fmla="*/ 568586 w 7115946"/>
              <a:gd name="connsiteY16" fmla="*/ 5273723 h 5913520"/>
              <a:gd name="connsiteX0" fmla="*/ 568586 w 7115946"/>
              <a:gd name="connsiteY0" fmla="*/ 5273723 h 5913520"/>
              <a:gd name="connsiteX1" fmla="*/ 699224 w 7115946"/>
              <a:gd name="connsiteY1" fmla="*/ 3852361 h 5913520"/>
              <a:gd name="connsiteX2" fmla="*/ 910146 w 7115946"/>
              <a:gd name="connsiteY2" fmla="*/ 2667258 h 5913520"/>
              <a:gd name="connsiteX3" fmla="*/ 972437 w 7115946"/>
              <a:gd name="connsiteY3" fmla="*/ 1599793 h 5913520"/>
              <a:gd name="connsiteX4" fmla="*/ 806890 w 7115946"/>
              <a:gd name="connsiteY4" fmla="*/ 510033 h 5913520"/>
              <a:gd name="connsiteX5" fmla="*/ 2478886 w 7115946"/>
              <a:gd name="connsiteY5" fmla="*/ 595163 h 5913520"/>
              <a:gd name="connsiteX6" fmla="*/ 3911666 w 7115946"/>
              <a:gd name="connsiteY6" fmla="*/ 780151 h 5913520"/>
              <a:gd name="connsiteX7" fmla="*/ 5198741 w 7115946"/>
              <a:gd name="connsiteY7" fmla="*/ 858772 h 5913520"/>
              <a:gd name="connsiteX8" fmla="*/ 6525643 w 7115946"/>
              <a:gd name="connsiteY8" fmla="*/ 687114 h 5913520"/>
              <a:gd name="connsiteX9" fmla="*/ 6416432 w 7115946"/>
              <a:gd name="connsiteY9" fmla="*/ 2088945 h 5913520"/>
              <a:gd name="connsiteX10" fmla="*/ 6211749 w 7115946"/>
              <a:gd name="connsiteY10" fmla="*/ 3263623 h 5913520"/>
              <a:gd name="connsiteX11" fmla="*/ 6121551 w 7115946"/>
              <a:gd name="connsiteY11" fmla="*/ 4327306 h 5913520"/>
              <a:gd name="connsiteX12" fmla="*/ 6282473 w 7115946"/>
              <a:gd name="connsiteY12" fmla="*/ 5410000 h 5913520"/>
              <a:gd name="connsiteX13" fmla="*/ 4615916 w 7115946"/>
              <a:gd name="connsiteY13" fmla="*/ 5321618 h 5913520"/>
              <a:gd name="connsiteX14" fmla="*/ 3207419 w 7115946"/>
              <a:gd name="connsiteY14" fmla="*/ 5164378 h 5913520"/>
              <a:gd name="connsiteX15" fmla="*/ 1920344 w 7115946"/>
              <a:gd name="connsiteY15" fmla="*/ 5090382 h 5913520"/>
              <a:gd name="connsiteX16" fmla="*/ 568586 w 7115946"/>
              <a:gd name="connsiteY16" fmla="*/ 5273723 h 5913520"/>
              <a:gd name="connsiteX0" fmla="*/ 568586 w 7115946"/>
              <a:gd name="connsiteY0" fmla="*/ 5273723 h 5936955"/>
              <a:gd name="connsiteX1" fmla="*/ 699224 w 7115946"/>
              <a:gd name="connsiteY1" fmla="*/ 3852361 h 5936955"/>
              <a:gd name="connsiteX2" fmla="*/ 910146 w 7115946"/>
              <a:gd name="connsiteY2" fmla="*/ 2667258 h 5936955"/>
              <a:gd name="connsiteX3" fmla="*/ 972437 w 7115946"/>
              <a:gd name="connsiteY3" fmla="*/ 1599793 h 5936955"/>
              <a:gd name="connsiteX4" fmla="*/ 806890 w 7115946"/>
              <a:gd name="connsiteY4" fmla="*/ 510033 h 5936955"/>
              <a:gd name="connsiteX5" fmla="*/ 2478886 w 7115946"/>
              <a:gd name="connsiteY5" fmla="*/ 595163 h 5936955"/>
              <a:gd name="connsiteX6" fmla="*/ 3911666 w 7115946"/>
              <a:gd name="connsiteY6" fmla="*/ 780151 h 5936955"/>
              <a:gd name="connsiteX7" fmla="*/ 5198741 w 7115946"/>
              <a:gd name="connsiteY7" fmla="*/ 858772 h 5936955"/>
              <a:gd name="connsiteX8" fmla="*/ 6525643 w 7115946"/>
              <a:gd name="connsiteY8" fmla="*/ 687114 h 5936955"/>
              <a:gd name="connsiteX9" fmla="*/ 6416432 w 7115946"/>
              <a:gd name="connsiteY9" fmla="*/ 2088945 h 5936955"/>
              <a:gd name="connsiteX10" fmla="*/ 6211749 w 7115946"/>
              <a:gd name="connsiteY10" fmla="*/ 3263623 h 5936955"/>
              <a:gd name="connsiteX11" fmla="*/ 6121551 w 7115946"/>
              <a:gd name="connsiteY11" fmla="*/ 4327306 h 5936955"/>
              <a:gd name="connsiteX12" fmla="*/ 6282473 w 7115946"/>
              <a:gd name="connsiteY12" fmla="*/ 5410000 h 5936955"/>
              <a:gd name="connsiteX13" fmla="*/ 4615916 w 7115946"/>
              <a:gd name="connsiteY13" fmla="*/ 5321618 h 5936955"/>
              <a:gd name="connsiteX14" fmla="*/ 3207419 w 7115946"/>
              <a:gd name="connsiteY14" fmla="*/ 5164378 h 5936955"/>
              <a:gd name="connsiteX15" fmla="*/ 1920344 w 7115946"/>
              <a:gd name="connsiteY15" fmla="*/ 5090382 h 5936955"/>
              <a:gd name="connsiteX16" fmla="*/ 568586 w 7115946"/>
              <a:gd name="connsiteY16" fmla="*/ 5273723 h 5936955"/>
              <a:gd name="connsiteX0" fmla="*/ 568586 w 7115946"/>
              <a:gd name="connsiteY0" fmla="*/ 5273723 h 5913520"/>
              <a:gd name="connsiteX1" fmla="*/ 699224 w 7115946"/>
              <a:gd name="connsiteY1" fmla="*/ 3852361 h 5913520"/>
              <a:gd name="connsiteX2" fmla="*/ 910146 w 7115946"/>
              <a:gd name="connsiteY2" fmla="*/ 2667258 h 5913520"/>
              <a:gd name="connsiteX3" fmla="*/ 972437 w 7115946"/>
              <a:gd name="connsiteY3" fmla="*/ 1599793 h 5913520"/>
              <a:gd name="connsiteX4" fmla="*/ 806890 w 7115946"/>
              <a:gd name="connsiteY4" fmla="*/ 510033 h 5913520"/>
              <a:gd name="connsiteX5" fmla="*/ 2478886 w 7115946"/>
              <a:gd name="connsiteY5" fmla="*/ 595163 h 5913520"/>
              <a:gd name="connsiteX6" fmla="*/ 3911666 w 7115946"/>
              <a:gd name="connsiteY6" fmla="*/ 780151 h 5913520"/>
              <a:gd name="connsiteX7" fmla="*/ 5198741 w 7115946"/>
              <a:gd name="connsiteY7" fmla="*/ 858772 h 5913520"/>
              <a:gd name="connsiteX8" fmla="*/ 6525643 w 7115946"/>
              <a:gd name="connsiteY8" fmla="*/ 687114 h 5913520"/>
              <a:gd name="connsiteX9" fmla="*/ 6416432 w 7115946"/>
              <a:gd name="connsiteY9" fmla="*/ 2088945 h 5913520"/>
              <a:gd name="connsiteX10" fmla="*/ 6211749 w 7115946"/>
              <a:gd name="connsiteY10" fmla="*/ 3263623 h 5913520"/>
              <a:gd name="connsiteX11" fmla="*/ 6121551 w 7115946"/>
              <a:gd name="connsiteY11" fmla="*/ 4327306 h 5913520"/>
              <a:gd name="connsiteX12" fmla="*/ 6282473 w 7115946"/>
              <a:gd name="connsiteY12" fmla="*/ 5410000 h 5913520"/>
              <a:gd name="connsiteX13" fmla="*/ 4615916 w 7115946"/>
              <a:gd name="connsiteY13" fmla="*/ 5321618 h 5913520"/>
              <a:gd name="connsiteX14" fmla="*/ 3207419 w 7115946"/>
              <a:gd name="connsiteY14" fmla="*/ 5164378 h 5913520"/>
              <a:gd name="connsiteX15" fmla="*/ 1920344 w 7115946"/>
              <a:gd name="connsiteY15" fmla="*/ 5090382 h 5913520"/>
              <a:gd name="connsiteX16" fmla="*/ 568586 w 7115946"/>
              <a:gd name="connsiteY16" fmla="*/ 5273723 h 5913520"/>
              <a:gd name="connsiteX0" fmla="*/ 568586 w 7115946"/>
              <a:gd name="connsiteY0" fmla="*/ 5273723 h 5917760"/>
              <a:gd name="connsiteX1" fmla="*/ 699224 w 7115946"/>
              <a:gd name="connsiteY1" fmla="*/ 3852361 h 5917760"/>
              <a:gd name="connsiteX2" fmla="*/ 910146 w 7115946"/>
              <a:gd name="connsiteY2" fmla="*/ 2667258 h 5917760"/>
              <a:gd name="connsiteX3" fmla="*/ 972437 w 7115946"/>
              <a:gd name="connsiteY3" fmla="*/ 1599793 h 5917760"/>
              <a:gd name="connsiteX4" fmla="*/ 806890 w 7115946"/>
              <a:gd name="connsiteY4" fmla="*/ 510033 h 5917760"/>
              <a:gd name="connsiteX5" fmla="*/ 2478886 w 7115946"/>
              <a:gd name="connsiteY5" fmla="*/ 595163 h 5917760"/>
              <a:gd name="connsiteX6" fmla="*/ 3911666 w 7115946"/>
              <a:gd name="connsiteY6" fmla="*/ 780151 h 5917760"/>
              <a:gd name="connsiteX7" fmla="*/ 5198741 w 7115946"/>
              <a:gd name="connsiteY7" fmla="*/ 858772 h 5917760"/>
              <a:gd name="connsiteX8" fmla="*/ 6525643 w 7115946"/>
              <a:gd name="connsiteY8" fmla="*/ 687114 h 5917760"/>
              <a:gd name="connsiteX9" fmla="*/ 6416432 w 7115946"/>
              <a:gd name="connsiteY9" fmla="*/ 2088945 h 5917760"/>
              <a:gd name="connsiteX10" fmla="*/ 6211749 w 7115946"/>
              <a:gd name="connsiteY10" fmla="*/ 3263623 h 5917760"/>
              <a:gd name="connsiteX11" fmla="*/ 6121551 w 7115946"/>
              <a:gd name="connsiteY11" fmla="*/ 4327306 h 5917760"/>
              <a:gd name="connsiteX12" fmla="*/ 6282473 w 7115946"/>
              <a:gd name="connsiteY12" fmla="*/ 5410000 h 5917760"/>
              <a:gd name="connsiteX13" fmla="*/ 4615916 w 7115946"/>
              <a:gd name="connsiteY13" fmla="*/ 5321618 h 5917760"/>
              <a:gd name="connsiteX14" fmla="*/ 3207419 w 7115946"/>
              <a:gd name="connsiteY14" fmla="*/ 5164378 h 5917760"/>
              <a:gd name="connsiteX15" fmla="*/ 1920344 w 7115946"/>
              <a:gd name="connsiteY15" fmla="*/ 5090382 h 5917760"/>
              <a:gd name="connsiteX16" fmla="*/ 568586 w 7115946"/>
              <a:gd name="connsiteY16" fmla="*/ 5273723 h 5917760"/>
              <a:gd name="connsiteX0" fmla="*/ 568586 w 7115946"/>
              <a:gd name="connsiteY0" fmla="*/ 5273723 h 5917760"/>
              <a:gd name="connsiteX1" fmla="*/ 699224 w 7115946"/>
              <a:gd name="connsiteY1" fmla="*/ 3852361 h 5917760"/>
              <a:gd name="connsiteX2" fmla="*/ 910146 w 7115946"/>
              <a:gd name="connsiteY2" fmla="*/ 2667258 h 5917760"/>
              <a:gd name="connsiteX3" fmla="*/ 972437 w 7115946"/>
              <a:gd name="connsiteY3" fmla="*/ 1599793 h 5917760"/>
              <a:gd name="connsiteX4" fmla="*/ 806890 w 7115946"/>
              <a:gd name="connsiteY4" fmla="*/ 510033 h 5917760"/>
              <a:gd name="connsiteX5" fmla="*/ 2478886 w 7115946"/>
              <a:gd name="connsiteY5" fmla="*/ 595163 h 5917760"/>
              <a:gd name="connsiteX6" fmla="*/ 3911666 w 7115946"/>
              <a:gd name="connsiteY6" fmla="*/ 780151 h 5917760"/>
              <a:gd name="connsiteX7" fmla="*/ 5198741 w 7115946"/>
              <a:gd name="connsiteY7" fmla="*/ 858772 h 5917760"/>
              <a:gd name="connsiteX8" fmla="*/ 6525643 w 7115946"/>
              <a:gd name="connsiteY8" fmla="*/ 687114 h 5917760"/>
              <a:gd name="connsiteX9" fmla="*/ 6416432 w 7115946"/>
              <a:gd name="connsiteY9" fmla="*/ 2088945 h 5917760"/>
              <a:gd name="connsiteX10" fmla="*/ 6211749 w 7115946"/>
              <a:gd name="connsiteY10" fmla="*/ 3263623 h 5917760"/>
              <a:gd name="connsiteX11" fmla="*/ 6121551 w 7115946"/>
              <a:gd name="connsiteY11" fmla="*/ 4327306 h 5917760"/>
              <a:gd name="connsiteX12" fmla="*/ 6282473 w 7115946"/>
              <a:gd name="connsiteY12" fmla="*/ 5410000 h 5917760"/>
              <a:gd name="connsiteX13" fmla="*/ 4615916 w 7115946"/>
              <a:gd name="connsiteY13" fmla="*/ 5321618 h 5917760"/>
              <a:gd name="connsiteX14" fmla="*/ 3207419 w 7115946"/>
              <a:gd name="connsiteY14" fmla="*/ 5164378 h 5917760"/>
              <a:gd name="connsiteX15" fmla="*/ 1920344 w 7115946"/>
              <a:gd name="connsiteY15" fmla="*/ 5090382 h 5917760"/>
              <a:gd name="connsiteX16" fmla="*/ 568586 w 7115946"/>
              <a:gd name="connsiteY16" fmla="*/ 5273723 h 5917760"/>
              <a:gd name="connsiteX0" fmla="*/ 568586 w 7115946"/>
              <a:gd name="connsiteY0" fmla="*/ 5273723 h 5952425"/>
              <a:gd name="connsiteX1" fmla="*/ 699224 w 7115946"/>
              <a:gd name="connsiteY1" fmla="*/ 3852361 h 5952425"/>
              <a:gd name="connsiteX2" fmla="*/ 910146 w 7115946"/>
              <a:gd name="connsiteY2" fmla="*/ 2667258 h 5952425"/>
              <a:gd name="connsiteX3" fmla="*/ 972437 w 7115946"/>
              <a:gd name="connsiteY3" fmla="*/ 1599793 h 5952425"/>
              <a:gd name="connsiteX4" fmla="*/ 806890 w 7115946"/>
              <a:gd name="connsiteY4" fmla="*/ 510033 h 5952425"/>
              <a:gd name="connsiteX5" fmla="*/ 2478886 w 7115946"/>
              <a:gd name="connsiteY5" fmla="*/ 595163 h 5952425"/>
              <a:gd name="connsiteX6" fmla="*/ 3911666 w 7115946"/>
              <a:gd name="connsiteY6" fmla="*/ 780151 h 5952425"/>
              <a:gd name="connsiteX7" fmla="*/ 5198741 w 7115946"/>
              <a:gd name="connsiteY7" fmla="*/ 858772 h 5952425"/>
              <a:gd name="connsiteX8" fmla="*/ 6525643 w 7115946"/>
              <a:gd name="connsiteY8" fmla="*/ 687114 h 5952425"/>
              <a:gd name="connsiteX9" fmla="*/ 6416432 w 7115946"/>
              <a:gd name="connsiteY9" fmla="*/ 2088945 h 5952425"/>
              <a:gd name="connsiteX10" fmla="*/ 6211749 w 7115946"/>
              <a:gd name="connsiteY10" fmla="*/ 3263623 h 5952425"/>
              <a:gd name="connsiteX11" fmla="*/ 6121551 w 7115946"/>
              <a:gd name="connsiteY11" fmla="*/ 4327306 h 5952425"/>
              <a:gd name="connsiteX12" fmla="*/ 6282473 w 7115946"/>
              <a:gd name="connsiteY12" fmla="*/ 5410000 h 5952425"/>
              <a:gd name="connsiteX13" fmla="*/ 4615916 w 7115946"/>
              <a:gd name="connsiteY13" fmla="*/ 5321618 h 5952425"/>
              <a:gd name="connsiteX14" fmla="*/ 3207419 w 7115946"/>
              <a:gd name="connsiteY14" fmla="*/ 5164378 h 5952425"/>
              <a:gd name="connsiteX15" fmla="*/ 1920344 w 7115946"/>
              <a:gd name="connsiteY15" fmla="*/ 5090382 h 5952425"/>
              <a:gd name="connsiteX16" fmla="*/ 568586 w 7115946"/>
              <a:gd name="connsiteY16" fmla="*/ 5273723 h 5952425"/>
              <a:gd name="connsiteX0" fmla="*/ 568586 w 7115946"/>
              <a:gd name="connsiteY0" fmla="*/ 5273723 h 5919117"/>
              <a:gd name="connsiteX1" fmla="*/ 699224 w 7115946"/>
              <a:gd name="connsiteY1" fmla="*/ 3852361 h 5919117"/>
              <a:gd name="connsiteX2" fmla="*/ 910146 w 7115946"/>
              <a:gd name="connsiteY2" fmla="*/ 2667258 h 5919117"/>
              <a:gd name="connsiteX3" fmla="*/ 972437 w 7115946"/>
              <a:gd name="connsiteY3" fmla="*/ 1599793 h 5919117"/>
              <a:gd name="connsiteX4" fmla="*/ 806890 w 7115946"/>
              <a:gd name="connsiteY4" fmla="*/ 510033 h 5919117"/>
              <a:gd name="connsiteX5" fmla="*/ 2478886 w 7115946"/>
              <a:gd name="connsiteY5" fmla="*/ 595163 h 5919117"/>
              <a:gd name="connsiteX6" fmla="*/ 3911666 w 7115946"/>
              <a:gd name="connsiteY6" fmla="*/ 780151 h 5919117"/>
              <a:gd name="connsiteX7" fmla="*/ 5198741 w 7115946"/>
              <a:gd name="connsiteY7" fmla="*/ 858772 h 5919117"/>
              <a:gd name="connsiteX8" fmla="*/ 6525643 w 7115946"/>
              <a:gd name="connsiteY8" fmla="*/ 687114 h 5919117"/>
              <a:gd name="connsiteX9" fmla="*/ 6416432 w 7115946"/>
              <a:gd name="connsiteY9" fmla="*/ 2088945 h 5919117"/>
              <a:gd name="connsiteX10" fmla="*/ 6211749 w 7115946"/>
              <a:gd name="connsiteY10" fmla="*/ 3263623 h 5919117"/>
              <a:gd name="connsiteX11" fmla="*/ 6121551 w 7115946"/>
              <a:gd name="connsiteY11" fmla="*/ 4327306 h 5919117"/>
              <a:gd name="connsiteX12" fmla="*/ 6282473 w 7115946"/>
              <a:gd name="connsiteY12" fmla="*/ 5410000 h 5919117"/>
              <a:gd name="connsiteX13" fmla="*/ 4615916 w 7115946"/>
              <a:gd name="connsiteY13" fmla="*/ 5321618 h 5919117"/>
              <a:gd name="connsiteX14" fmla="*/ 3207419 w 7115946"/>
              <a:gd name="connsiteY14" fmla="*/ 5164378 h 5919117"/>
              <a:gd name="connsiteX15" fmla="*/ 1920344 w 7115946"/>
              <a:gd name="connsiteY15" fmla="*/ 5090382 h 5919117"/>
              <a:gd name="connsiteX16" fmla="*/ 568586 w 7115946"/>
              <a:gd name="connsiteY16" fmla="*/ 5273723 h 5919117"/>
              <a:gd name="connsiteX0" fmla="*/ 568586 w 7115946"/>
              <a:gd name="connsiteY0" fmla="*/ 5273723 h 5927812"/>
              <a:gd name="connsiteX1" fmla="*/ 699224 w 7115946"/>
              <a:gd name="connsiteY1" fmla="*/ 3852361 h 5927812"/>
              <a:gd name="connsiteX2" fmla="*/ 910146 w 7115946"/>
              <a:gd name="connsiteY2" fmla="*/ 2667258 h 5927812"/>
              <a:gd name="connsiteX3" fmla="*/ 972437 w 7115946"/>
              <a:gd name="connsiteY3" fmla="*/ 1599793 h 5927812"/>
              <a:gd name="connsiteX4" fmla="*/ 806890 w 7115946"/>
              <a:gd name="connsiteY4" fmla="*/ 510033 h 5927812"/>
              <a:gd name="connsiteX5" fmla="*/ 2478886 w 7115946"/>
              <a:gd name="connsiteY5" fmla="*/ 595163 h 5927812"/>
              <a:gd name="connsiteX6" fmla="*/ 3911666 w 7115946"/>
              <a:gd name="connsiteY6" fmla="*/ 780151 h 5927812"/>
              <a:gd name="connsiteX7" fmla="*/ 5198741 w 7115946"/>
              <a:gd name="connsiteY7" fmla="*/ 858772 h 5927812"/>
              <a:gd name="connsiteX8" fmla="*/ 6525643 w 7115946"/>
              <a:gd name="connsiteY8" fmla="*/ 687114 h 5927812"/>
              <a:gd name="connsiteX9" fmla="*/ 6416432 w 7115946"/>
              <a:gd name="connsiteY9" fmla="*/ 2088945 h 5927812"/>
              <a:gd name="connsiteX10" fmla="*/ 6211749 w 7115946"/>
              <a:gd name="connsiteY10" fmla="*/ 3263623 h 5927812"/>
              <a:gd name="connsiteX11" fmla="*/ 6121551 w 7115946"/>
              <a:gd name="connsiteY11" fmla="*/ 4327306 h 5927812"/>
              <a:gd name="connsiteX12" fmla="*/ 6282473 w 7115946"/>
              <a:gd name="connsiteY12" fmla="*/ 5410000 h 5927812"/>
              <a:gd name="connsiteX13" fmla="*/ 4615916 w 7115946"/>
              <a:gd name="connsiteY13" fmla="*/ 5321618 h 5927812"/>
              <a:gd name="connsiteX14" fmla="*/ 3207419 w 7115946"/>
              <a:gd name="connsiteY14" fmla="*/ 5164378 h 5927812"/>
              <a:gd name="connsiteX15" fmla="*/ 1920344 w 7115946"/>
              <a:gd name="connsiteY15" fmla="*/ 5090382 h 5927812"/>
              <a:gd name="connsiteX16" fmla="*/ 568586 w 7115946"/>
              <a:gd name="connsiteY16" fmla="*/ 5273723 h 592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15946" h="5927812">
                <a:moveTo>
                  <a:pt x="568586" y="5273723"/>
                </a:moveTo>
                <a:cubicBezTo>
                  <a:pt x="-136737" y="6079586"/>
                  <a:pt x="-274973" y="4691054"/>
                  <a:pt x="699224" y="3852361"/>
                </a:cubicBezTo>
                <a:cubicBezTo>
                  <a:pt x="-114654" y="4532981"/>
                  <a:pt x="-420039" y="3194867"/>
                  <a:pt x="910146" y="2667258"/>
                </a:cubicBezTo>
                <a:cubicBezTo>
                  <a:pt x="-299328" y="2989032"/>
                  <a:pt x="-315267" y="1498691"/>
                  <a:pt x="972437" y="1599793"/>
                </a:cubicBezTo>
                <a:cubicBezTo>
                  <a:pt x="-406583" y="1356136"/>
                  <a:pt x="-186212" y="-133333"/>
                  <a:pt x="806890" y="510033"/>
                </a:cubicBezTo>
                <a:cubicBezTo>
                  <a:pt x="-296760" y="-169978"/>
                  <a:pt x="1683887" y="-157438"/>
                  <a:pt x="2478886" y="595163"/>
                </a:cubicBezTo>
                <a:cubicBezTo>
                  <a:pt x="1646828" y="-261636"/>
                  <a:pt x="3578043" y="-141708"/>
                  <a:pt x="3911666" y="780151"/>
                </a:cubicBezTo>
                <a:cubicBezTo>
                  <a:pt x="3572263" y="-286616"/>
                  <a:pt x="5373080" y="-224091"/>
                  <a:pt x="5198741" y="858772"/>
                </a:cubicBezTo>
                <a:cubicBezTo>
                  <a:pt x="5485807" y="-338347"/>
                  <a:pt x="7276726" y="-176936"/>
                  <a:pt x="6525643" y="687114"/>
                </a:cubicBezTo>
                <a:cubicBezTo>
                  <a:pt x="7330473" y="-232118"/>
                  <a:pt x="7296731" y="1400542"/>
                  <a:pt x="6416432" y="2088945"/>
                </a:cubicBezTo>
                <a:cubicBezTo>
                  <a:pt x="7201351" y="1394558"/>
                  <a:pt x="7556644" y="2716366"/>
                  <a:pt x="6211749" y="3263623"/>
                </a:cubicBezTo>
                <a:cubicBezTo>
                  <a:pt x="7444472" y="2964557"/>
                  <a:pt x="7392791" y="4433590"/>
                  <a:pt x="6121551" y="4327306"/>
                </a:cubicBezTo>
                <a:cubicBezTo>
                  <a:pt x="7532005" y="4544753"/>
                  <a:pt x="7308779" y="6086751"/>
                  <a:pt x="6282473" y="5410000"/>
                </a:cubicBezTo>
                <a:cubicBezTo>
                  <a:pt x="7347820" y="5995888"/>
                  <a:pt x="5789886" y="6194234"/>
                  <a:pt x="4615916" y="5321618"/>
                </a:cubicBezTo>
                <a:cubicBezTo>
                  <a:pt x="5474898" y="6150899"/>
                  <a:pt x="3672292" y="6117069"/>
                  <a:pt x="3207419" y="5164378"/>
                </a:cubicBezTo>
                <a:cubicBezTo>
                  <a:pt x="3526586" y="6274309"/>
                  <a:pt x="1750726" y="6079576"/>
                  <a:pt x="1920344" y="5090382"/>
                </a:cubicBezTo>
                <a:cubicBezTo>
                  <a:pt x="1618933" y="6256804"/>
                  <a:pt x="-104850" y="6095931"/>
                  <a:pt x="568586" y="5273723"/>
                </a:cubicBezTo>
                <a:close/>
              </a:path>
            </a:pathLst>
          </a:custGeom>
          <a:solidFill>
            <a:schemeClr val="tx2"/>
          </a:solidFill>
        </p:spPr>
        <p:txBody>
          <a:bodyPr/>
          <a:lstStyle>
            <a:lvl1pPr>
              <a:defRPr>
                <a:noFill/>
              </a:defRPr>
            </a:lvl1pPr>
          </a:lstStyle>
          <a:p>
            <a:r>
              <a:rPr lang="en-US"/>
              <a:t>Click icon to add picture</a:t>
            </a:r>
            <a:endParaRPr lang="en-FI"/>
          </a:p>
        </p:txBody>
      </p:sp>
      <p:sp>
        <p:nvSpPr>
          <p:cNvPr id="3" name="Date Placeholder 2">
            <a:extLst>
              <a:ext uri="{FF2B5EF4-FFF2-40B4-BE49-F238E27FC236}">
                <a16:creationId xmlns:a16="http://schemas.microsoft.com/office/drawing/2014/main" id="{0AA14E1C-FCE4-3CCB-D564-85EBB2685ADA}"/>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p:txBody>
          <a:bodyPr/>
          <a:lstStyle/>
          <a:p>
            <a:r>
              <a:rPr lang="fi-FI"/>
              <a:t>www.savonia.fi</a:t>
            </a:r>
            <a:endParaRPr lang="fi-FI" dirty="0"/>
          </a:p>
        </p:txBody>
      </p:sp>
      <p:sp>
        <p:nvSpPr>
          <p:cNvPr id="5" name="Slide Number Placeholder 4">
            <a:extLst>
              <a:ext uri="{FF2B5EF4-FFF2-40B4-BE49-F238E27FC236}">
                <a16:creationId xmlns:a16="http://schemas.microsoft.com/office/drawing/2014/main" id="{D11B8BFE-9449-A5F1-4AC6-3FA16E95DA19}"/>
              </a:ext>
            </a:extLst>
          </p:cNvPr>
          <p:cNvSpPr>
            <a:spLocks noGrp="1"/>
          </p:cNvSpPr>
          <p:nvPr>
            <p:ph type="sldNum" sz="quarter" idx="12"/>
          </p:nvPr>
        </p:nvSpPr>
        <p:spPr/>
        <p:txBody>
          <a:bodyPr/>
          <a:lstStyle/>
          <a:p>
            <a:fld id="{5ADAE1DC-ED63-4448-916C-E4160A598C40}" type="slidenum">
              <a:rPr lang="fi-FI" smtClean="0"/>
              <a:pPr/>
              <a:t>‹#›</a:t>
            </a:fld>
            <a:endParaRPr lang="fi-FI"/>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08051" y="1106697"/>
            <a:ext cx="2394617" cy="1026904"/>
          </a:xfrm>
        </p:spPr>
        <p:txBody>
          <a:bodyPr>
            <a:normAutofit/>
          </a:bodyPr>
          <a:lstStyle>
            <a:lvl1pPr>
              <a:defRPr sz="2000"/>
            </a:lvl1pPr>
          </a:lstStyle>
          <a:p>
            <a:r>
              <a:rPr lang="en-GB" dirty="0"/>
              <a:t>K</a:t>
            </a:r>
            <a:r>
              <a:rPr lang="qaa-Latn-001" dirty="0"/>
              <a:t>irjoita dian otsikko tähän...</a:t>
            </a:r>
            <a:endParaRPr lang="en-FI" dirty="0"/>
          </a:p>
        </p:txBody>
      </p:sp>
      <p:sp>
        <p:nvSpPr>
          <p:cNvPr id="7" name="Content Placeholder 6">
            <a:extLst>
              <a:ext uri="{FF2B5EF4-FFF2-40B4-BE49-F238E27FC236}">
                <a16:creationId xmlns:a16="http://schemas.microsoft.com/office/drawing/2014/main" id="{74EBB3E2-D82E-7E6D-F604-86BCFC5162DA}"/>
              </a:ext>
            </a:extLst>
          </p:cNvPr>
          <p:cNvSpPr>
            <a:spLocks noGrp="1"/>
          </p:cNvSpPr>
          <p:nvPr>
            <p:ph sz="quarter" idx="13"/>
          </p:nvPr>
        </p:nvSpPr>
        <p:spPr>
          <a:xfrm>
            <a:off x="908051" y="2133601"/>
            <a:ext cx="2394617" cy="4030747"/>
          </a:xfrm>
        </p:spPr>
        <p:txBody>
          <a:bodyPr>
            <a:normAutofit/>
          </a:bodyPr>
          <a:lstStyle>
            <a:lvl1pPr>
              <a:defRPr sz="1800"/>
            </a:lvl1pPr>
          </a:lstStyle>
          <a:p>
            <a:pPr lvl="0"/>
            <a:r>
              <a:rPr lang="en-US"/>
              <a:t>Click to edit Master text styles</a:t>
            </a:r>
          </a:p>
        </p:txBody>
      </p:sp>
    </p:spTree>
    <p:extLst>
      <p:ext uri="{BB962C8B-B14F-4D97-AF65-F5344CB8AC3E}">
        <p14:creationId xmlns:p14="http://schemas.microsoft.com/office/powerpoint/2010/main" val="1702950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i ja vaakakuva (musta tausta)">
    <p:bg>
      <p:bgRef idx="1001">
        <a:schemeClr val="bg1"/>
      </p:bgRef>
    </p:bg>
    <p:spTree>
      <p:nvGrpSpPr>
        <p:cNvPr id="1" name=""/>
        <p:cNvGrpSpPr/>
        <p:nvPr/>
      </p:nvGrpSpPr>
      <p:grpSpPr>
        <a:xfrm>
          <a:off x="0" y="0"/>
          <a:ext cx="0" cy="0"/>
          <a:chOff x="0" y="0"/>
          <a:chExt cx="0" cy="0"/>
        </a:xfrm>
      </p:grpSpPr>
      <p:pic>
        <p:nvPicPr>
          <p:cNvPr id="6" name="Picture 5" descr="Savonia">
            <a:extLst>
              <a:ext uri="{FF2B5EF4-FFF2-40B4-BE49-F238E27FC236}">
                <a16:creationId xmlns:a16="http://schemas.microsoft.com/office/drawing/2014/main" id="{943112C8-CC5E-8195-7083-13F7727B13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223" y="255600"/>
            <a:ext cx="1112711" cy="477774"/>
          </a:xfrm>
          <a:prstGeom prst="rect">
            <a:avLst/>
          </a:prstGeom>
        </p:spPr>
      </p:pic>
      <p:sp>
        <p:nvSpPr>
          <p:cNvPr id="11" name="Picture Placeholder 10">
            <a:extLst>
              <a:ext uri="{FF2B5EF4-FFF2-40B4-BE49-F238E27FC236}">
                <a16:creationId xmlns:a16="http://schemas.microsoft.com/office/drawing/2014/main" id="{77BA14EC-2DED-6A50-E9EA-FCB4D5D494F9}"/>
              </a:ext>
              <a:ext uri="{C183D7F6-B498-43B3-948B-1728B52AA6E4}">
                <adec:decorative xmlns:adec="http://schemas.microsoft.com/office/drawing/2017/decorative" val="1"/>
              </a:ext>
            </a:extLst>
          </p:cNvPr>
          <p:cNvSpPr>
            <a:spLocks noGrp="1"/>
          </p:cNvSpPr>
          <p:nvPr>
            <p:ph type="pic" sz="quarter" idx="14"/>
          </p:nvPr>
        </p:nvSpPr>
        <p:spPr>
          <a:xfrm>
            <a:off x="3327004" y="766054"/>
            <a:ext cx="8525432" cy="5327496"/>
          </a:xfrm>
          <a:custGeom>
            <a:avLst/>
            <a:gdLst>
              <a:gd name="connsiteX0" fmla="*/ -14 w 5346000"/>
              <a:gd name="connsiteY0" fmla="*/ 3439043 h 5347547"/>
              <a:gd name="connsiteX1" fmla="*/ 823221 w 5346000"/>
              <a:gd name="connsiteY1" fmla="*/ 2379896 h 5347547"/>
              <a:gd name="connsiteX2" fmla="*/ 529418 w 5346000"/>
              <a:gd name="connsiteY2" fmla="*/ 1059152 h 5347547"/>
              <a:gd name="connsiteX3" fmla="*/ 1849780 w 5346000"/>
              <a:gd name="connsiteY3" fmla="*/ 1059154 h 5347547"/>
              <a:gd name="connsiteX4" fmla="*/ 2673000 w 5346000"/>
              <a:gd name="connsiteY4" fmla="*/ 0 h 5347547"/>
              <a:gd name="connsiteX5" fmla="*/ 3496220 w 5346000"/>
              <a:gd name="connsiteY5" fmla="*/ 1059154 h 5347547"/>
              <a:gd name="connsiteX6" fmla="*/ 4816582 w 5346000"/>
              <a:gd name="connsiteY6" fmla="*/ 1059152 h 5347547"/>
              <a:gd name="connsiteX7" fmla="*/ 4522779 w 5346000"/>
              <a:gd name="connsiteY7" fmla="*/ 2379896 h 5347547"/>
              <a:gd name="connsiteX8" fmla="*/ 5346014 w 5346000"/>
              <a:gd name="connsiteY8" fmla="*/ 3439043 h 5347547"/>
              <a:gd name="connsiteX9" fmla="*/ 4156402 w 5346000"/>
              <a:gd name="connsiteY9" fmla="*/ 4026829 h 5347547"/>
              <a:gd name="connsiteX10" fmla="*/ 3862590 w 5346000"/>
              <a:gd name="connsiteY10" fmla="*/ 5347575 h 5347547"/>
              <a:gd name="connsiteX11" fmla="*/ 2673000 w 5346000"/>
              <a:gd name="connsiteY11" fmla="*/ 4759783 h 5347547"/>
              <a:gd name="connsiteX12" fmla="*/ 1483410 w 5346000"/>
              <a:gd name="connsiteY12" fmla="*/ 5347575 h 5347547"/>
              <a:gd name="connsiteX13" fmla="*/ 1189598 w 5346000"/>
              <a:gd name="connsiteY13" fmla="*/ 4026829 h 5347547"/>
              <a:gd name="connsiteX14" fmla="*/ -14 w 5346000"/>
              <a:gd name="connsiteY14" fmla="*/ 3439043 h 5347547"/>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18723 h 5327255"/>
              <a:gd name="connsiteX1" fmla="*/ 823235 w 5346028"/>
              <a:gd name="connsiteY1" fmla="*/ 2359576 h 5327255"/>
              <a:gd name="connsiteX2" fmla="*/ 482018 w 5346028"/>
              <a:gd name="connsiteY2" fmla="*/ 1255579 h 5327255"/>
              <a:gd name="connsiteX3" fmla="*/ 1863341 w 5346028"/>
              <a:gd name="connsiteY3" fmla="*/ 375047 h 5327255"/>
              <a:gd name="connsiteX4" fmla="*/ 3241974 w 5346028"/>
              <a:gd name="connsiteY4" fmla="*/ 0 h 5327255"/>
              <a:gd name="connsiteX5" fmla="*/ 3496234 w 5346028"/>
              <a:gd name="connsiteY5" fmla="*/ 1038834 h 5327255"/>
              <a:gd name="connsiteX6" fmla="*/ 4816596 w 5346028"/>
              <a:gd name="connsiteY6" fmla="*/ 1038832 h 5327255"/>
              <a:gd name="connsiteX7" fmla="*/ 4522793 w 5346028"/>
              <a:gd name="connsiteY7" fmla="*/ 2359576 h 5327255"/>
              <a:gd name="connsiteX8" fmla="*/ 5346028 w 5346028"/>
              <a:gd name="connsiteY8" fmla="*/ 3418723 h 5327255"/>
              <a:gd name="connsiteX9" fmla="*/ 4156416 w 5346028"/>
              <a:gd name="connsiteY9" fmla="*/ 4006509 h 5327255"/>
              <a:gd name="connsiteX10" fmla="*/ 3862604 w 5346028"/>
              <a:gd name="connsiteY10" fmla="*/ 5327255 h 5327255"/>
              <a:gd name="connsiteX11" fmla="*/ 2673014 w 5346028"/>
              <a:gd name="connsiteY11" fmla="*/ 4739463 h 5327255"/>
              <a:gd name="connsiteX12" fmla="*/ 1483424 w 5346028"/>
              <a:gd name="connsiteY12" fmla="*/ 5327255 h 5327255"/>
              <a:gd name="connsiteX13" fmla="*/ 1189612 w 5346028"/>
              <a:gd name="connsiteY13" fmla="*/ 4006509 h 5327255"/>
              <a:gd name="connsiteX14" fmla="*/ 0 w 5346028"/>
              <a:gd name="connsiteY14" fmla="*/ 3418723 h 5327255"/>
              <a:gd name="connsiteX0" fmla="*/ 0 w 5346028"/>
              <a:gd name="connsiteY0" fmla="*/ 3418806 h 5327338"/>
              <a:gd name="connsiteX1" fmla="*/ 823235 w 5346028"/>
              <a:gd name="connsiteY1" fmla="*/ 2359659 h 5327338"/>
              <a:gd name="connsiteX2" fmla="*/ 482018 w 5346028"/>
              <a:gd name="connsiteY2" fmla="*/ 1255662 h 5327338"/>
              <a:gd name="connsiteX3" fmla="*/ 1863341 w 5346028"/>
              <a:gd name="connsiteY3" fmla="*/ 375130 h 5327338"/>
              <a:gd name="connsiteX4" fmla="*/ 3241974 w 5346028"/>
              <a:gd name="connsiteY4" fmla="*/ 83 h 5327338"/>
              <a:gd name="connsiteX5" fmla="*/ 3496234 w 5346028"/>
              <a:gd name="connsiteY5" fmla="*/ 1038917 h 5327338"/>
              <a:gd name="connsiteX6" fmla="*/ 4816596 w 5346028"/>
              <a:gd name="connsiteY6" fmla="*/ 1038915 h 5327338"/>
              <a:gd name="connsiteX7" fmla="*/ 4522793 w 5346028"/>
              <a:gd name="connsiteY7" fmla="*/ 2359659 h 5327338"/>
              <a:gd name="connsiteX8" fmla="*/ 5346028 w 5346028"/>
              <a:gd name="connsiteY8" fmla="*/ 3418806 h 5327338"/>
              <a:gd name="connsiteX9" fmla="*/ 4156416 w 5346028"/>
              <a:gd name="connsiteY9" fmla="*/ 4006592 h 5327338"/>
              <a:gd name="connsiteX10" fmla="*/ 3862604 w 5346028"/>
              <a:gd name="connsiteY10" fmla="*/ 5327338 h 5327338"/>
              <a:gd name="connsiteX11" fmla="*/ 2673014 w 5346028"/>
              <a:gd name="connsiteY11" fmla="*/ 4739546 h 5327338"/>
              <a:gd name="connsiteX12" fmla="*/ 1483424 w 5346028"/>
              <a:gd name="connsiteY12" fmla="*/ 5327338 h 5327338"/>
              <a:gd name="connsiteX13" fmla="*/ 1189612 w 5346028"/>
              <a:gd name="connsiteY13" fmla="*/ 4006592 h 5327338"/>
              <a:gd name="connsiteX14" fmla="*/ 0 w 5346028"/>
              <a:gd name="connsiteY14" fmla="*/ 3418806 h 5327338"/>
              <a:gd name="connsiteX0" fmla="*/ 0 w 5346028"/>
              <a:gd name="connsiteY0" fmla="*/ 3419966 h 5328498"/>
              <a:gd name="connsiteX1" fmla="*/ 823235 w 5346028"/>
              <a:gd name="connsiteY1" fmla="*/ 2360819 h 5328498"/>
              <a:gd name="connsiteX2" fmla="*/ 482018 w 5346028"/>
              <a:gd name="connsiteY2" fmla="*/ 1256822 h 5328498"/>
              <a:gd name="connsiteX3" fmla="*/ 1863341 w 5346028"/>
              <a:gd name="connsiteY3" fmla="*/ 376290 h 5328498"/>
              <a:gd name="connsiteX4" fmla="*/ 3241974 w 5346028"/>
              <a:gd name="connsiteY4" fmla="*/ 1243 h 5328498"/>
              <a:gd name="connsiteX5" fmla="*/ 3496234 w 5346028"/>
              <a:gd name="connsiteY5" fmla="*/ 1040077 h 5328498"/>
              <a:gd name="connsiteX6" fmla="*/ 4816596 w 5346028"/>
              <a:gd name="connsiteY6" fmla="*/ 1040075 h 5328498"/>
              <a:gd name="connsiteX7" fmla="*/ 4522793 w 5346028"/>
              <a:gd name="connsiteY7" fmla="*/ 2360819 h 5328498"/>
              <a:gd name="connsiteX8" fmla="*/ 5346028 w 5346028"/>
              <a:gd name="connsiteY8" fmla="*/ 3419966 h 5328498"/>
              <a:gd name="connsiteX9" fmla="*/ 4156416 w 5346028"/>
              <a:gd name="connsiteY9" fmla="*/ 4007752 h 5328498"/>
              <a:gd name="connsiteX10" fmla="*/ 3862604 w 5346028"/>
              <a:gd name="connsiteY10" fmla="*/ 5328498 h 5328498"/>
              <a:gd name="connsiteX11" fmla="*/ 2673014 w 5346028"/>
              <a:gd name="connsiteY11" fmla="*/ 4740706 h 5328498"/>
              <a:gd name="connsiteX12" fmla="*/ 1483424 w 5346028"/>
              <a:gd name="connsiteY12" fmla="*/ 5328498 h 5328498"/>
              <a:gd name="connsiteX13" fmla="*/ 1189612 w 5346028"/>
              <a:gd name="connsiteY13" fmla="*/ 4007752 h 5328498"/>
              <a:gd name="connsiteX14" fmla="*/ 0 w 5346028"/>
              <a:gd name="connsiteY14" fmla="*/ 3419966 h 5328498"/>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26622 h 5335154"/>
              <a:gd name="connsiteX1" fmla="*/ 823235 w 5358901"/>
              <a:gd name="connsiteY1" fmla="*/ 2367475 h 5335154"/>
              <a:gd name="connsiteX2" fmla="*/ 482018 w 5358901"/>
              <a:gd name="connsiteY2" fmla="*/ 1263478 h 5335154"/>
              <a:gd name="connsiteX3" fmla="*/ 1863341 w 5358901"/>
              <a:gd name="connsiteY3" fmla="*/ 382946 h 5335154"/>
              <a:gd name="connsiteX4" fmla="*/ 3241974 w 5358901"/>
              <a:gd name="connsiteY4" fmla="*/ 7899 h 5335154"/>
              <a:gd name="connsiteX5" fmla="*/ 5358901 w 5358901"/>
              <a:gd name="connsiteY5" fmla="*/ 1575053 h 5335154"/>
              <a:gd name="connsiteX6" fmla="*/ 4816596 w 5358901"/>
              <a:gd name="connsiteY6" fmla="*/ 1046731 h 5335154"/>
              <a:gd name="connsiteX7" fmla="*/ 4522793 w 5358901"/>
              <a:gd name="connsiteY7" fmla="*/ 2367475 h 5335154"/>
              <a:gd name="connsiteX8" fmla="*/ 5346028 w 5358901"/>
              <a:gd name="connsiteY8" fmla="*/ 3426622 h 5335154"/>
              <a:gd name="connsiteX9" fmla="*/ 4156416 w 5358901"/>
              <a:gd name="connsiteY9" fmla="*/ 4014408 h 5335154"/>
              <a:gd name="connsiteX10" fmla="*/ 3862604 w 5358901"/>
              <a:gd name="connsiteY10" fmla="*/ 5335154 h 5335154"/>
              <a:gd name="connsiteX11" fmla="*/ 2673014 w 5358901"/>
              <a:gd name="connsiteY11" fmla="*/ 4747362 h 5335154"/>
              <a:gd name="connsiteX12" fmla="*/ 1483424 w 5358901"/>
              <a:gd name="connsiteY12" fmla="*/ 5335154 h 5335154"/>
              <a:gd name="connsiteX13" fmla="*/ 1189612 w 5358901"/>
              <a:gd name="connsiteY13" fmla="*/ 4014408 h 5335154"/>
              <a:gd name="connsiteX14" fmla="*/ 0 w 5358901"/>
              <a:gd name="connsiteY14" fmla="*/ 3426622 h 5335154"/>
              <a:gd name="connsiteX0" fmla="*/ 0 w 5358901"/>
              <a:gd name="connsiteY0" fmla="*/ 3418809 h 5327341"/>
              <a:gd name="connsiteX1" fmla="*/ 823235 w 5358901"/>
              <a:gd name="connsiteY1" fmla="*/ 2359662 h 5327341"/>
              <a:gd name="connsiteX2" fmla="*/ 482018 w 5358901"/>
              <a:gd name="connsiteY2" fmla="*/ 1255665 h 5327341"/>
              <a:gd name="connsiteX3" fmla="*/ 1863341 w 5358901"/>
              <a:gd name="connsiteY3" fmla="*/ 375133 h 5327341"/>
              <a:gd name="connsiteX4" fmla="*/ 3241974 w 5358901"/>
              <a:gd name="connsiteY4" fmla="*/ 86 h 5327341"/>
              <a:gd name="connsiteX5" fmla="*/ 5358901 w 5358901"/>
              <a:gd name="connsiteY5" fmla="*/ 1567240 h 5327341"/>
              <a:gd name="connsiteX6" fmla="*/ 4816596 w 5358901"/>
              <a:gd name="connsiteY6" fmla="*/ 1038918 h 5327341"/>
              <a:gd name="connsiteX7" fmla="*/ 4522793 w 5358901"/>
              <a:gd name="connsiteY7" fmla="*/ 2359662 h 5327341"/>
              <a:gd name="connsiteX8" fmla="*/ 5346028 w 5358901"/>
              <a:gd name="connsiteY8" fmla="*/ 3418809 h 5327341"/>
              <a:gd name="connsiteX9" fmla="*/ 4156416 w 5358901"/>
              <a:gd name="connsiteY9" fmla="*/ 4006595 h 5327341"/>
              <a:gd name="connsiteX10" fmla="*/ 3862604 w 5358901"/>
              <a:gd name="connsiteY10" fmla="*/ 5327341 h 5327341"/>
              <a:gd name="connsiteX11" fmla="*/ 2673014 w 5358901"/>
              <a:gd name="connsiteY11" fmla="*/ 4739549 h 5327341"/>
              <a:gd name="connsiteX12" fmla="*/ 1483424 w 5358901"/>
              <a:gd name="connsiteY12" fmla="*/ 5327341 h 5327341"/>
              <a:gd name="connsiteX13" fmla="*/ 1189612 w 5358901"/>
              <a:gd name="connsiteY13" fmla="*/ 4006595 h 5327341"/>
              <a:gd name="connsiteX14" fmla="*/ 0 w 5358901"/>
              <a:gd name="connsiteY14" fmla="*/ 3418809 h 5327341"/>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879 h 5327411"/>
              <a:gd name="connsiteX1" fmla="*/ 823235 w 5358901"/>
              <a:gd name="connsiteY1" fmla="*/ 2359732 h 5327411"/>
              <a:gd name="connsiteX2" fmla="*/ 482018 w 5358901"/>
              <a:gd name="connsiteY2" fmla="*/ 1255735 h 5327411"/>
              <a:gd name="connsiteX3" fmla="*/ 1870115 w 5358901"/>
              <a:gd name="connsiteY3" fmla="*/ 381976 h 5327411"/>
              <a:gd name="connsiteX4" fmla="*/ 3241974 w 5358901"/>
              <a:gd name="connsiteY4" fmla="*/ 156 h 5327411"/>
              <a:gd name="connsiteX5" fmla="*/ 4478577 w 5358901"/>
              <a:gd name="connsiteY5" fmla="*/ 413330 h 5327411"/>
              <a:gd name="connsiteX6" fmla="*/ 5358901 w 5358901"/>
              <a:gd name="connsiteY6" fmla="*/ 1601177 h 5327411"/>
              <a:gd name="connsiteX7" fmla="*/ 4816596 w 5358901"/>
              <a:gd name="connsiteY7" fmla="*/ 1038988 h 5327411"/>
              <a:gd name="connsiteX8" fmla="*/ 4522793 w 5358901"/>
              <a:gd name="connsiteY8" fmla="*/ 2359732 h 5327411"/>
              <a:gd name="connsiteX9" fmla="*/ 5346028 w 5358901"/>
              <a:gd name="connsiteY9" fmla="*/ 3418879 h 5327411"/>
              <a:gd name="connsiteX10" fmla="*/ 4156416 w 5358901"/>
              <a:gd name="connsiteY10" fmla="*/ 4006665 h 5327411"/>
              <a:gd name="connsiteX11" fmla="*/ 3862604 w 5358901"/>
              <a:gd name="connsiteY11" fmla="*/ 5327411 h 5327411"/>
              <a:gd name="connsiteX12" fmla="*/ 2673014 w 5358901"/>
              <a:gd name="connsiteY12" fmla="*/ 4739619 h 5327411"/>
              <a:gd name="connsiteX13" fmla="*/ 1483424 w 5358901"/>
              <a:gd name="connsiteY13" fmla="*/ 5327411 h 5327411"/>
              <a:gd name="connsiteX14" fmla="*/ 1189612 w 5358901"/>
              <a:gd name="connsiteY14" fmla="*/ 4006665 h 5327411"/>
              <a:gd name="connsiteX15" fmla="*/ 0 w 5358901"/>
              <a:gd name="connsiteY15" fmla="*/ 3418879 h 5327411"/>
              <a:gd name="connsiteX0" fmla="*/ 0 w 5358901"/>
              <a:gd name="connsiteY0" fmla="*/ 3418930 h 5327462"/>
              <a:gd name="connsiteX1" fmla="*/ 823235 w 5358901"/>
              <a:gd name="connsiteY1" fmla="*/ 2359783 h 5327462"/>
              <a:gd name="connsiteX2" fmla="*/ 482018 w 5358901"/>
              <a:gd name="connsiteY2" fmla="*/ 1255786 h 5327462"/>
              <a:gd name="connsiteX3" fmla="*/ 1870115 w 5358901"/>
              <a:gd name="connsiteY3" fmla="*/ 382027 h 5327462"/>
              <a:gd name="connsiteX4" fmla="*/ 3241974 w 5358901"/>
              <a:gd name="connsiteY4" fmla="*/ 207 h 5327462"/>
              <a:gd name="connsiteX5" fmla="*/ 4478577 w 5358901"/>
              <a:gd name="connsiteY5" fmla="*/ 413381 h 5327462"/>
              <a:gd name="connsiteX6" fmla="*/ 5358901 w 5358901"/>
              <a:gd name="connsiteY6" fmla="*/ 1601228 h 5327462"/>
              <a:gd name="connsiteX7" fmla="*/ 4816596 w 5358901"/>
              <a:gd name="connsiteY7" fmla="*/ 1039039 h 5327462"/>
              <a:gd name="connsiteX8" fmla="*/ 4522793 w 5358901"/>
              <a:gd name="connsiteY8" fmla="*/ 2359783 h 5327462"/>
              <a:gd name="connsiteX9" fmla="*/ 5346028 w 5358901"/>
              <a:gd name="connsiteY9" fmla="*/ 3418930 h 5327462"/>
              <a:gd name="connsiteX10" fmla="*/ 4156416 w 5358901"/>
              <a:gd name="connsiteY10" fmla="*/ 4006716 h 5327462"/>
              <a:gd name="connsiteX11" fmla="*/ 3862604 w 5358901"/>
              <a:gd name="connsiteY11" fmla="*/ 5327462 h 5327462"/>
              <a:gd name="connsiteX12" fmla="*/ 2673014 w 5358901"/>
              <a:gd name="connsiteY12" fmla="*/ 4739670 h 5327462"/>
              <a:gd name="connsiteX13" fmla="*/ 1483424 w 5358901"/>
              <a:gd name="connsiteY13" fmla="*/ 5327462 h 5327462"/>
              <a:gd name="connsiteX14" fmla="*/ 1189612 w 5358901"/>
              <a:gd name="connsiteY14" fmla="*/ 4006716 h 5327462"/>
              <a:gd name="connsiteX15" fmla="*/ 0 w 5358901"/>
              <a:gd name="connsiteY15" fmla="*/ 3418930 h 5327462"/>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482018 w 5358901"/>
              <a:gd name="connsiteY1" fmla="*/ 1255581 h 5327257"/>
              <a:gd name="connsiteX2" fmla="*/ 1903981 w 5358901"/>
              <a:gd name="connsiteY2" fmla="*/ 415689 h 5327257"/>
              <a:gd name="connsiteX3" fmla="*/ 3241974 w 5358901"/>
              <a:gd name="connsiteY3" fmla="*/ 2 h 5327257"/>
              <a:gd name="connsiteX4" fmla="*/ 4478577 w 5358901"/>
              <a:gd name="connsiteY4" fmla="*/ 413176 h 5327257"/>
              <a:gd name="connsiteX5" fmla="*/ 5358901 w 5358901"/>
              <a:gd name="connsiteY5" fmla="*/ 1601023 h 5327257"/>
              <a:gd name="connsiteX6" fmla="*/ 4816596 w 5358901"/>
              <a:gd name="connsiteY6" fmla="*/ 1038834 h 5327257"/>
              <a:gd name="connsiteX7" fmla="*/ 4522793 w 5358901"/>
              <a:gd name="connsiteY7" fmla="*/ 2359578 h 5327257"/>
              <a:gd name="connsiteX8" fmla="*/ 5346028 w 5358901"/>
              <a:gd name="connsiteY8" fmla="*/ 3418725 h 5327257"/>
              <a:gd name="connsiteX9" fmla="*/ 4156416 w 5358901"/>
              <a:gd name="connsiteY9" fmla="*/ 4006511 h 5327257"/>
              <a:gd name="connsiteX10" fmla="*/ 3862604 w 5358901"/>
              <a:gd name="connsiteY10" fmla="*/ 5327257 h 5327257"/>
              <a:gd name="connsiteX11" fmla="*/ 2673014 w 5358901"/>
              <a:gd name="connsiteY11" fmla="*/ 4739465 h 5327257"/>
              <a:gd name="connsiteX12" fmla="*/ 1483424 w 5358901"/>
              <a:gd name="connsiteY12" fmla="*/ 5327257 h 5327257"/>
              <a:gd name="connsiteX13" fmla="*/ 1189612 w 5358901"/>
              <a:gd name="connsiteY13" fmla="*/ 4006511 h 5327257"/>
              <a:gd name="connsiteX14" fmla="*/ 0 w 5358901"/>
              <a:gd name="connsiteY14" fmla="*/ 3418725 h 5327257"/>
              <a:gd name="connsiteX0" fmla="*/ 0 w 5277621"/>
              <a:gd name="connsiteY0" fmla="*/ 3588058 h 5327257"/>
              <a:gd name="connsiteX1" fmla="*/ 400738 w 5277621"/>
              <a:gd name="connsiteY1" fmla="*/ 1255581 h 5327257"/>
              <a:gd name="connsiteX2" fmla="*/ 1822701 w 5277621"/>
              <a:gd name="connsiteY2" fmla="*/ 415689 h 5327257"/>
              <a:gd name="connsiteX3" fmla="*/ 3160694 w 5277621"/>
              <a:gd name="connsiteY3" fmla="*/ 2 h 5327257"/>
              <a:gd name="connsiteX4" fmla="*/ 4397297 w 5277621"/>
              <a:gd name="connsiteY4" fmla="*/ 413176 h 5327257"/>
              <a:gd name="connsiteX5" fmla="*/ 5277621 w 5277621"/>
              <a:gd name="connsiteY5" fmla="*/ 1601023 h 5327257"/>
              <a:gd name="connsiteX6" fmla="*/ 4735316 w 5277621"/>
              <a:gd name="connsiteY6" fmla="*/ 1038834 h 5327257"/>
              <a:gd name="connsiteX7" fmla="*/ 4441513 w 5277621"/>
              <a:gd name="connsiteY7" fmla="*/ 2359578 h 5327257"/>
              <a:gd name="connsiteX8" fmla="*/ 5264748 w 5277621"/>
              <a:gd name="connsiteY8" fmla="*/ 3418725 h 5327257"/>
              <a:gd name="connsiteX9" fmla="*/ 4075136 w 5277621"/>
              <a:gd name="connsiteY9" fmla="*/ 4006511 h 5327257"/>
              <a:gd name="connsiteX10" fmla="*/ 3781324 w 5277621"/>
              <a:gd name="connsiteY10" fmla="*/ 5327257 h 5327257"/>
              <a:gd name="connsiteX11" fmla="*/ 2591734 w 5277621"/>
              <a:gd name="connsiteY11" fmla="*/ 4739465 h 5327257"/>
              <a:gd name="connsiteX12" fmla="*/ 1402144 w 5277621"/>
              <a:gd name="connsiteY12" fmla="*/ 5327257 h 5327257"/>
              <a:gd name="connsiteX13" fmla="*/ 1108332 w 5277621"/>
              <a:gd name="connsiteY13" fmla="*/ 4006511 h 5327257"/>
              <a:gd name="connsiteX14" fmla="*/ 0 w 5277621"/>
              <a:gd name="connsiteY14" fmla="*/ 3588058 h 5327257"/>
              <a:gd name="connsiteX0" fmla="*/ 65714 w 5343335"/>
              <a:gd name="connsiteY0" fmla="*/ 3588058 h 5327257"/>
              <a:gd name="connsiteX1" fmla="*/ 466452 w 5343335"/>
              <a:gd name="connsiteY1" fmla="*/ 1255581 h 5327257"/>
              <a:gd name="connsiteX2" fmla="*/ 1888415 w 5343335"/>
              <a:gd name="connsiteY2" fmla="*/ 415689 h 5327257"/>
              <a:gd name="connsiteX3" fmla="*/ 3226408 w 5343335"/>
              <a:gd name="connsiteY3" fmla="*/ 2 h 5327257"/>
              <a:gd name="connsiteX4" fmla="*/ 4463011 w 5343335"/>
              <a:gd name="connsiteY4" fmla="*/ 413176 h 5327257"/>
              <a:gd name="connsiteX5" fmla="*/ 5343335 w 5343335"/>
              <a:gd name="connsiteY5" fmla="*/ 1601023 h 5327257"/>
              <a:gd name="connsiteX6" fmla="*/ 4801030 w 5343335"/>
              <a:gd name="connsiteY6" fmla="*/ 1038834 h 5327257"/>
              <a:gd name="connsiteX7" fmla="*/ 4507227 w 5343335"/>
              <a:gd name="connsiteY7" fmla="*/ 2359578 h 5327257"/>
              <a:gd name="connsiteX8" fmla="*/ 5330462 w 5343335"/>
              <a:gd name="connsiteY8" fmla="*/ 3418725 h 5327257"/>
              <a:gd name="connsiteX9" fmla="*/ 4140850 w 5343335"/>
              <a:gd name="connsiteY9" fmla="*/ 4006511 h 5327257"/>
              <a:gd name="connsiteX10" fmla="*/ 3847038 w 5343335"/>
              <a:gd name="connsiteY10" fmla="*/ 5327257 h 5327257"/>
              <a:gd name="connsiteX11" fmla="*/ 2657448 w 5343335"/>
              <a:gd name="connsiteY11" fmla="*/ 4739465 h 5327257"/>
              <a:gd name="connsiteX12" fmla="*/ 1467858 w 5343335"/>
              <a:gd name="connsiteY12" fmla="*/ 5327257 h 5327257"/>
              <a:gd name="connsiteX13" fmla="*/ 1174046 w 5343335"/>
              <a:gd name="connsiteY13" fmla="*/ 4006511 h 5327257"/>
              <a:gd name="connsiteX14" fmla="*/ 65714 w 5343335"/>
              <a:gd name="connsiteY14" fmla="*/ 3588058 h 5327257"/>
              <a:gd name="connsiteX0" fmla="*/ 74925 w 5352546"/>
              <a:gd name="connsiteY0" fmla="*/ 3588058 h 5327257"/>
              <a:gd name="connsiteX1" fmla="*/ 475663 w 5352546"/>
              <a:gd name="connsiteY1" fmla="*/ 1255581 h 5327257"/>
              <a:gd name="connsiteX2" fmla="*/ 1897626 w 5352546"/>
              <a:gd name="connsiteY2" fmla="*/ 415689 h 5327257"/>
              <a:gd name="connsiteX3" fmla="*/ 3235619 w 5352546"/>
              <a:gd name="connsiteY3" fmla="*/ 2 h 5327257"/>
              <a:gd name="connsiteX4" fmla="*/ 4472222 w 5352546"/>
              <a:gd name="connsiteY4" fmla="*/ 413176 h 5327257"/>
              <a:gd name="connsiteX5" fmla="*/ 5352546 w 5352546"/>
              <a:gd name="connsiteY5" fmla="*/ 1601023 h 5327257"/>
              <a:gd name="connsiteX6" fmla="*/ 4810241 w 5352546"/>
              <a:gd name="connsiteY6" fmla="*/ 1038834 h 5327257"/>
              <a:gd name="connsiteX7" fmla="*/ 4516438 w 5352546"/>
              <a:gd name="connsiteY7" fmla="*/ 2359578 h 5327257"/>
              <a:gd name="connsiteX8" fmla="*/ 5339673 w 5352546"/>
              <a:gd name="connsiteY8" fmla="*/ 3418725 h 5327257"/>
              <a:gd name="connsiteX9" fmla="*/ 4150061 w 5352546"/>
              <a:gd name="connsiteY9" fmla="*/ 4006511 h 5327257"/>
              <a:gd name="connsiteX10" fmla="*/ 3856249 w 5352546"/>
              <a:gd name="connsiteY10" fmla="*/ 5327257 h 5327257"/>
              <a:gd name="connsiteX11" fmla="*/ 2666659 w 5352546"/>
              <a:gd name="connsiteY11" fmla="*/ 4739465 h 5327257"/>
              <a:gd name="connsiteX12" fmla="*/ 1477069 w 5352546"/>
              <a:gd name="connsiteY12" fmla="*/ 5327257 h 5327257"/>
              <a:gd name="connsiteX13" fmla="*/ 1183257 w 5352546"/>
              <a:gd name="connsiteY13" fmla="*/ 4006511 h 5327257"/>
              <a:gd name="connsiteX14" fmla="*/ 74925 w 5352546"/>
              <a:gd name="connsiteY14" fmla="*/ 3588058 h 5327257"/>
              <a:gd name="connsiteX0" fmla="*/ 121127 w 5182002"/>
              <a:gd name="connsiteY0" fmla="*/ 4170565 h 5327257"/>
              <a:gd name="connsiteX1" fmla="*/ 305119 w 5182002"/>
              <a:gd name="connsiteY1" fmla="*/ 1255581 h 5327257"/>
              <a:gd name="connsiteX2" fmla="*/ 1727082 w 5182002"/>
              <a:gd name="connsiteY2" fmla="*/ 415689 h 5327257"/>
              <a:gd name="connsiteX3" fmla="*/ 3065075 w 5182002"/>
              <a:gd name="connsiteY3" fmla="*/ 2 h 5327257"/>
              <a:gd name="connsiteX4" fmla="*/ 4301678 w 5182002"/>
              <a:gd name="connsiteY4" fmla="*/ 413176 h 5327257"/>
              <a:gd name="connsiteX5" fmla="*/ 5182002 w 5182002"/>
              <a:gd name="connsiteY5" fmla="*/ 1601023 h 5327257"/>
              <a:gd name="connsiteX6" fmla="*/ 4639697 w 5182002"/>
              <a:gd name="connsiteY6" fmla="*/ 1038834 h 5327257"/>
              <a:gd name="connsiteX7" fmla="*/ 4345894 w 5182002"/>
              <a:gd name="connsiteY7" fmla="*/ 2359578 h 5327257"/>
              <a:gd name="connsiteX8" fmla="*/ 5169129 w 5182002"/>
              <a:gd name="connsiteY8" fmla="*/ 3418725 h 5327257"/>
              <a:gd name="connsiteX9" fmla="*/ 3979517 w 5182002"/>
              <a:gd name="connsiteY9" fmla="*/ 4006511 h 5327257"/>
              <a:gd name="connsiteX10" fmla="*/ 3685705 w 5182002"/>
              <a:gd name="connsiteY10" fmla="*/ 5327257 h 5327257"/>
              <a:gd name="connsiteX11" fmla="*/ 2496115 w 5182002"/>
              <a:gd name="connsiteY11" fmla="*/ 4739465 h 5327257"/>
              <a:gd name="connsiteX12" fmla="*/ 1306525 w 5182002"/>
              <a:gd name="connsiteY12" fmla="*/ 5327257 h 5327257"/>
              <a:gd name="connsiteX13" fmla="*/ 1012713 w 5182002"/>
              <a:gd name="connsiteY13" fmla="*/ 4006511 h 5327257"/>
              <a:gd name="connsiteX14" fmla="*/ 121127 w 5182002"/>
              <a:gd name="connsiteY14" fmla="*/ 4170565 h 5327257"/>
              <a:gd name="connsiteX0" fmla="*/ 286622 w 5347497"/>
              <a:gd name="connsiteY0" fmla="*/ 4170565 h 5327257"/>
              <a:gd name="connsiteX1" fmla="*/ 470614 w 5347497"/>
              <a:gd name="connsiteY1" fmla="*/ 1255581 h 5327257"/>
              <a:gd name="connsiteX2" fmla="*/ 1892577 w 5347497"/>
              <a:gd name="connsiteY2" fmla="*/ 415689 h 5327257"/>
              <a:gd name="connsiteX3" fmla="*/ 3230570 w 5347497"/>
              <a:gd name="connsiteY3" fmla="*/ 2 h 5327257"/>
              <a:gd name="connsiteX4" fmla="*/ 4467173 w 5347497"/>
              <a:gd name="connsiteY4" fmla="*/ 413176 h 5327257"/>
              <a:gd name="connsiteX5" fmla="*/ 5347497 w 5347497"/>
              <a:gd name="connsiteY5" fmla="*/ 1601023 h 5327257"/>
              <a:gd name="connsiteX6" fmla="*/ 4805192 w 5347497"/>
              <a:gd name="connsiteY6" fmla="*/ 1038834 h 5327257"/>
              <a:gd name="connsiteX7" fmla="*/ 4511389 w 5347497"/>
              <a:gd name="connsiteY7" fmla="*/ 2359578 h 5327257"/>
              <a:gd name="connsiteX8" fmla="*/ 5334624 w 5347497"/>
              <a:gd name="connsiteY8" fmla="*/ 3418725 h 5327257"/>
              <a:gd name="connsiteX9" fmla="*/ 4145012 w 5347497"/>
              <a:gd name="connsiteY9" fmla="*/ 4006511 h 5327257"/>
              <a:gd name="connsiteX10" fmla="*/ 3851200 w 5347497"/>
              <a:gd name="connsiteY10" fmla="*/ 5327257 h 5327257"/>
              <a:gd name="connsiteX11" fmla="*/ 2661610 w 5347497"/>
              <a:gd name="connsiteY11" fmla="*/ 4739465 h 5327257"/>
              <a:gd name="connsiteX12" fmla="*/ 1472020 w 5347497"/>
              <a:gd name="connsiteY12" fmla="*/ 5327257 h 5327257"/>
              <a:gd name="connsiteX13" fmla="*/ 1178208 w 5347497"/>
              <a:gd name="connsiteY13" fmla="*/ 4006511 h 5327257"/>
              <a:gd name="connsiteX14" fmla="*/ 286622 w 5347497"/>
              <a:gd name="connsiteY14" fmla="*/ 4170565 h 5327257"/>
              <a:gd name="connsiteX0" fmla="*/ 311055 w 5371930"/>
              <a:gd name="connsiteY0" fmla="*/ 4170565 h 5327257"/>
              <a:gd name="connsiteX1" fmla="*/ 495047 w 5371930"/>
              <a:gd name="connsiteY1" fmla="*/ 1255581 h 5327257"/>
              <a:gd name="connsiteX2" fmla="*/ 1917010 w 5371930"/>
              <a:gd name="connsiteY2" fmla="*/ 415689 h 5327257"/>
              <a:gd name="connsiteX3" fmla="*/ 3255003 w 5371930"/>
              <a:gd name="connsiteY3" fmla="*/ 2 h 5327257"/>
              <a:gd name="connsiteX4" fmla="*/ 4491606 w 5371930"/>
              <a:gd name="connsiteY4" fmla="*/ 413176 h 5327257"/>
              <a:gd name="connsiteX5" fmla="*/ 5371930 w 5371930"/>
              <a:gd name="connsiteY5" fmla="*/ 1601023 h 5327257"/>
              <a:gd name="connsiteX6" fmla="*/ 4829625 w 5371930"/>
              <a:gd name="connsiteY6" fmla="*/ 1038834 h 5327257"/>
              <a:gd name="connsiteX7" fmla="*/ 4535822 w 5371930"/>
              <a:gd name="connsiteY7" fmla="*/ 2359578 h 5327257"/>
              <a:gd name="connsiteX8" fmla="*/ 5359057 w 5371930"/>
              <a:gd name="connsiteY8" fmla="*/ 3418725 h 5327257"/>
              <a:gd name="connsiteX9" fmla="*/ 4169445 w 5371930"/>
              <a:gd name="connsiteY9" fmla="*/ 4006511 h 5327257"/>
              <a:gd name="connsiteX10" fmla="*/ 3875633 w 5371930"/>
              <a:gd name="connsiteY10" fmla="*/ 5327257 h 5327257"/>
              <a:gd name="connsiteX11" fmla="*/ 2686043 w 5371930"/>
              <a:gd name="connsiteY11" fmla="*/ 4739465 h 5327257"/>
              <a:gd name="connsiteX12" fmla="*/ 1496453 w 5371930"/>
              <a:gd name="connsiteY12" fmla="*/ 5327257 h 5327257"/>
              <a:gd name="connsiteX13" fmla="*/ 1202641 w 5371930"/>
              <a:gd name="connsiteY13" fmla="*/ 4006511 h 5327257"/>
              <a:gd name="connsiteX14" fmla="*/ 311055 w 5371930"/>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1172750 w 5342039"/>
              <a:gd name="connsiteY13" fmla="*/ 4006511 h 5327257"/>
              <a:gd name="connsiteX14" fmla="*/ 281164 w 5342039"/>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281164 w 5342039"/>
              <a:gd name="connsiteY13" fmla="*/ 4170565 h 5327257"/>
              <a:gd name="connsiteX0" fmla="*/ 110632 w 5171507"/>
              <a:gd name="connsiteY0" fmla="*/ 4170565 h 5361124"/>
              <a:gd name="connsiteX1" fmla="*/ 294624 w 5171507"/>
              <a:gd name="connsiteY1" fmla="*/ 1255581 h 5361124"/>
              <a:gd name="connsiteX2" fmla="*/ 1716587 w 5171507"/>
              <a:gd name="connsiteY2" fmla="*/ 415689 h 5361124"/>
              <a:gd name="connsiteX3" fmla="*/ 3054580 w 5171507"/>
              <a:gd name="connsiteY3" fmla="*/ 2 h 5361124"/>
              <a:gd name="connsiteX4" fmla="*/ 4291183 w 5171507"/>
              <a:gd name="connsiteY4" fmla="*/ 413176 h 5361124"/>
              <a:gd name="connsiteX5" fmla="*/ 5171507 w 5171507"/>
              <a:gd name="connsiteY5" fmla="*/ 1601023 h 5361124"/>
              <a:gd name="connsiteX6" fmla="*/ 4629202 w 5171507"/>
              <a:gd name="connsiteY6" fmla="*/ 1038834 h 5361124"/>
              <a:gd name="connsiteX7" fmla="*/ 4335399 w 5171507"/>
              <a:gd name="connsiteY7" fmla="*/ 2359578 h 5361124"/>
              <a:gd name="connsiteX8" fmla="*/ 5158634 w 5171507"/>
              <a:gd name="connsiteY8" fmla="*/ 3418725 h 5361124"/>
              <a:gd name="connsiteX9" fmla="*/ 3969022 w 5171507"/>
              <a:gd name="connsiteY9" fmla="*/ 4006511 h 5361124"/>
              <a:gd name="connsiteX10" fmla="*/ 3675210 w 5171507"/>
              <a:gd name="connsiteY10" fmla="*/ 5327257 h 5361124"/>
              <a:gd name="connsiteX11" fmla="*/ 2485620 w 5171507"/>
              <a:gd name="connsiteY11" fmla="*/ 4739465 h 5361124"/>
              <a:gd name="connsiteX12" fmla="*/ 1248617 w 5171507"/>
              <a:gd name="connsiteY12" fmla="*/ 5361124 h 5361124"/>
              <a:gd name="connsiteX13" fmla="*/ 110632 w 5171507"/>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2663414 w 5349301"/>
              <a:gd name="connsiteY11" fmla="*/ 4739465 h 5361124"/>
              <a:gd name="connsiteX12" fmla="*/ 1426411 w 5349301"/>
              <a:gd name="connsiteY12" fmla="*/ 5361124 h 5361124"/>
              <a:gd name="connsiteX13" fmla="*/ 288426 w 5349301"/>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1426411 w 5349301"/>
              <a:gd name="connsiteY11" fmla="*/ 5361124 h 5361124"/>
              <a:gd name="connsiteX12" fmla="*/ 288426 w 5349301"/>
              <a:gd name="connsiteY12"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4449058 w 5349301"/>
              <a:gd name="connsiteY10" fmla="*/ 5347577 h 5361124"/>
              <a:gd name="connsiteX11" fmla="*/ 1426411 w 5349301"/>
              <a:gd name="connsiteY11" fmla="*/ 5361124 h 5361124"/>
              <a:gd name="connsiteX12" fmla="*/ 288426 w 5349301"/>
              <a:gd name="connsiteY12" fmla="*/ 4170565 h 5361124"/>
              <a:gd name="connsiteX0" fmla="*/ 110632 w 5171507"/>
              <a:gd name="connsiteY0" fmla="*/ 4170565 h 5347577"/>
              <a:gd name="connsiteX1" fmla="*/ 294624 w 5171507"/>
              <a:gd name="connsiteY1" fmla="*/ 1255581 h 5347577"/>
              <a:gd name="connsiteX2" fmla="*/ 1716587 w 5171507"/>
              <a:gd name="connsiteY2" fmla="*/ 415689 h 5347577"/>
              <a:gd name="connsiteX3" fmla="*/ 3054580 w 5171507"/>
              <a:gd name="connsiteY3" fmla="*/ 2 h 5347577"/>
              <a:gd name="connsiteX4" fmla="*/ 4291183 w 5171507"/>
              <a:gd name="connsiteY4" fmla="*/ 413176 h 5347577"/>
              <a:gd name="connsiteX5" fmla="*/ 5171507 w 5171507"/>
              <a:gd name="connsiteY5" fmla="*/ 1601023 h 5347577"/>
              <a:gd name="connsiteX6" fmla="*/ 4629202 w 5171507"/>
              <a:gd name="connsiteY6" fmla="*/ 1038834 h 5347577"/>
              <a:gd name="connsiteX7" fmla="*/ 4335399 w 5171507"/>
              <a:gd name="connsiteY7" fmla="*/ 2359578 h 5347577"/>
              <a:gd name="connsiteX8" fmla="*/ 5158634 w 5171507"/>
              <a:gd name="connsiteY8" fmla="*/ 3418725 h 5347577"/>
              <a:gd name="connsiteX9" fmla="*/ 3969022 w 5171507"/>
              <a:gd name="connsiteY9" fmla="*/ 4006511 h 5347577"/>
              <a:gd name="connsiteX10" fmla="*/ 4271264 w 5171507"/>
              <a:gd name="connsiteY10" fmla="*/ 5347577 h 5347577"/>
              <a:gd name="connsiteX11" fmla="*/ 1248617 w 5171507"/>
              <a:gd name="connsiteY11" fmla="*/ 5347577 h 5347577"/>
              <a:gd name="connsiteX12" fmla="*/ 110632 w 517150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146112 w 5348597"/>
              <a:gd name="connsiteY9" fmla="*/ 40065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82569"/>
              <a:gd name="connsiteX1" fmla="*/ 471714 w 5348597"/>
              <a:gd name="connsiteY1" fmla="*/ 1255581 h 5382569"/>
              <a:gd name="connsiteX2" fmla="*/ 1893677 w 5348597"/>
              <a:gd name="connsiteY2" fmla="*/ 415689 h 5382569"/>
              <a:gd name="connsiteX3" fmla="*/ 3231670 w 5348597"/>
              <a:gd name="connsiteY3" fmla="*/ 2 h 5382569"/>
              <a:gd name="connsiteX4" fmla="*/ 4468273 w 5348597"/>
              <a:gd name="connsiteY4" fmla="*/ 413176 h 5382569"/>
              <a:gd name="connsiteX5" fmla="*/ 5348597 w 5348597"/>
              <a:gd name="connsiteY5" fmla="*/ 1601023 h 5382569"/>
              <a:gd name="connsiteX6" fmla="*/ 4806292 w 5348597"/>
              <a:gd name="connsiteY6" fmla="*/ 1038834 h 5382569"/>
              <a:gd name="connsiteX7" fmla="*/ 4512489 w 5348597"/>
              <a:gd name="connsiteY7" fmla="*/ 2359578 h 5382569"/>
              <a:gd name="connsiteX8" fmla="*/ 5335724 w 5348597"/>
              <a:gd name="connsiteY8" fmla="*/ 3418725 h 5382569"/>
              <a:gd name="connsiteX9" fmla="*/ 4823445 w 5348597"/>
              <a:gd name="connsiteY9" fmla="*/ 4927684 h 5382569"/>
              <a:gd name="connsiteX10" fmla="*/ 4448354 w 5348597"/>
              <a:gd name="connsiteY10" fmla="*/ 5347577 h 5382569"/>
              <a:gd name="connsiteX11" fmla="*/ 1425707 w 5348597"/>
              <a:gd name="connsiteY11" fmla="*/ 5347577 h 5382569"/>
              <a:gd name="connsiteX12" fmla="*/ 287722 w 5348597"/>
              <a:gd name="connsiteY12" fmla="*/ 4170565 h 5382569"/>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30218 w 5348597"/>
              <a:gd name="connsiteY9" fmla="*/ 49209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4806292 w 5352383"/>
              <a:gd name="connsiteY6" fmla="*/ 1038834 h 5347577"/>
              <a:gd name="connsiteX7" fmla="*/ 5352383 w 5352383"/>
              <a:gd name="connsiteY7" fmla="*/ 4330618 h 5347577"/>
              <a:gd name="connsiteX8" fmla="*/ 5254444 w 5352383"/>
              <a:gd name="connsiteY8" fmla="*/ 4312805 h 5347577"/>
              <a:gd name="connsiteX9" fmla="*/ 4857312 w 5352383"/>
              <a:gd name="connsiteY9" fmla="*/ 4859951 h 5347577"/>
              <a:gd name="connsiteX10" fmla="*/ 4448354 w 5352383"/>
              <a:gd name="connsiteY10" fmla="*/ 5347577 h 5347577"/>
              <a:gd name="connsiteX11" fmla="*/ 1425707 w 5352383"/>
              <a:gd name="connsiteY11" fmla="*/ 5347577 h 5347577"/>
              <a:gd name="connsiteX12" fmla="*/ 287722 w 5352383"/>
              <a:gd name="connsiteY12" fmla="*/ 4170565 h 5347577"/>
              <a:gd name="connsiteX0" fmla="*/ 287722 w 5355341"/>
              <a:gd name="connsiteY0" fmla="*/ 4170565 h 5347577"/>
              <a:gd name="connsiteX1" fmla="*/ 471714 w 5355341"/>
              <a:gd name="connsiteY1" fmla="*/ 1255581 h 5347577"/>
              <a:gd name="connsiteX2" fmla="*/ 1893677 w 5355341"/>
              <a:gd name="connsiteY2" fmla="*/ 415689 h 5347577"/>
              <a:gd name="connsiteX3" fmla="*/ 3231670 w 5355341"/>
              <a:gd name="connsiteY3" fmla="*/ 2 h 5347577"/>
              <a:gd name="connsiteX4" fmla="*/ 4468273 w 5355341"/>
              <a:gd name="connsiteY4" fmla="*/ 413176 h 5347577"/>
              <a:gd name="connsiteX5" fmla="*/ 5348597 w 5355341"/>
              <a:gd name="connsiteY5" fmla="*/ 1601023 h 5347577"/>
              <a:gd name="connsiteX6" fmla="*/ 4806292 w 5355341"/>
              <a:gd name="connsiteY6" fmla="*/ 1038834 h 5347577"/>
              <a:gd name="connsiteX7" fmla="*/ 5352383 w 5355341"/>
              <a:gd name="connsiteY7" fmla="*/ 4330618 h 5347577"/>
              <a:gd name="connsiteX8" fmla="*/ 5254444 w 5355341"/>
              <a:gd name="connsiteY8" fmla="*/ 4312805 h 5347577"/>
              <a:gd name="connsiteX9" fmla="*/ 4857312 w 5355341"/>
              <a:gd name="connsiteY9" fmla="*/ 4859951 h 5347577"/>
              <a:gd name="connsiteX10" fmla="*/ 4448354 w 5355341"/>
              <a:gd name="connsiteY10" fmla="*/ 5347577 h 5347577"/>
              <a:gd name="connsiteX11" fmla="*/ 1425707 w 5355341"/>
              <a:gd name="connsiteY11" fmla="*/ 5347577 h 5347577"/>
              <a:gd name="connsiteX12" fmla="*/ 287722 w 5355341"/>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4495 w 5345370"/>
              <a:gd name="connsiteY0" fmla="*/ 4235098 h 5412110"/>
              <a:gd name="connsiteX1" fmla="*/ 468487 w 5345370"/>
              <a:gd name="connsiteY1" fmla="*/ 1320114 h 5412110"/>
              <a:gd name="connsiteX2" fmla="*/ 2423850 w 5345370"/>
              <a:gd name="connsiteY2" fmla="*/ 1650932 h 5412110"/>
              <a:gd name="connsiteX3" fmla="*/ 3228443 w 5345370"/>
              <a:gd name="connsiteY3" fmla="*/ 64535 h 5412110"/>
              <a:gd name="connsiteX4" fmla="*/ 4465046 w 5345370"/>
              <a:gd name="connsiteY4" fmla="*/ 477709 h 5412110"/>
              <a:gd name="connsiteX5" fmla="*/ 5345370 w 5345370"/>
              <a:gd name="connsiteY5" fmla="*/ 1665556 h 5412110"/>
              <a:gd name="connsiteX6" fmla="*/ 5342383 w 5345370"/>
              <a:gd name="connsiteY6" fmla="*/ 4388378 h 5412110"/>
              <a:gd name="connsiteX7" fmla="*/ 5251217 w 5345370"/>
              <a:gd name="connsiteY7" fmla="*/ 4377338 h 5412110"/>
              <a:gd name="connsiteX8" fmla="*/ 4854085 w 5345370"/>
              <a:gd name="connsiteY8" fmla="*/ 4924484 h 5412110"/>
              <a:gd name="connsiteX9" fmla="*/ 4445127 w 5345370"/>
              <a:gd name="connsiteY9" fmla="*/ 5412110 h 5412110"/>
              <a:gd name="connsiteX10" fmla="*/ 1422480 w 5345370"/>
              <a:gd name="connsiteY10" fmla="*/ 5412110 h 5412110"/>
              <a:gd name="connsiteX11" fmla="*/ 284495 w 5345370"/>
              <a:gd name="connsiteY11" fmla="*/ 4235098 h 5412110"/>
              <a:gd name="connsiteX0" fmla="*/ 284495 w 5345370"/>
              <a:gd name="connsiteY0" fmla="*/ 3757797 h 4934809"/>
              <a:gd name="connsiteX1" fmla="*/ 468487 w 5345370"/>
              <a:gd name="connsiteY1" fmla="*/ 842813 h 4934809"/>
              <a:gd name="connsiteX2" fmla="*/ 2423850 w 5345370"/>
              <a:gd name="connsiteY2" fmla="*/ 1173631 h 4934809"/>
              <a:gd name="connsiteX3" fmla="*/ 2833588 w 5345370"/>
              <a:gd name="connsiteY3" fmla="*/ 1055816 h 4934809"/>
              <a:gd name="connsiteX4" fmla="*/ 4465046 w 5345370"/>
              <a:gd name="connsiteY4" fmla="*/ 408 h 4934809"/>
              <a:gd name="connsiteX5" fmla="*/ 5345370 w 5345370"/>
              <a:gd name="connsiteY5" fmla="*/ 1188255 h 4934809"/>
              <a:gd name="connsiteX6" fmla="*/ 5342383 w 5345370"/>
              <a:gd name="connsiteY6" fmla="*/ 3911077 h 4934809"/>
              <a:gd name="connsiteX7" fmla="*/ 5251217 w 5345370"/>
              <a:gd name="connsiteY7" fmla="*/ 3900037 h 4934809"/>
              <a:gd name="connsiteX8" fmla="*/ 4854085 w 5345370"/>
              <a:gd name="connsiteY8" fmla="*/ 4447183 h 4934809"/>
              <a:gd name="connsiteX9" fmla="*/ 4445127 w 5345370"/>
              <a:gd name="connsiteY9" fmla="*/ 4934809 h 4934809"/>
              <a:gd name="connsiteX10" fmla="*/ 1422480 w 5345370"/>
              <a:gd name="connsiteY10" fmla="*/ 4934809 h 4934809"/>
              <a:gd name="connsiteX11" fmla="*/ 284495 w 5345370"/>
              <a:gd name="connsiteY11" fmla="*/ 3757797 h 4934809"/>
              <a:gd name="connsiteX0" fmla="*/ 284495 w 5345370"/>
              <a:gd name="connsiteY0" fmla="*/ 3079822 h 4256834"/>
              <a:gd name="connsiteX1" fmla="*/ 468487 w 5345370"/>
              <a:gd name="connsiteY1" fmla="*/ 164838 h 4256834"/>
              <a:gd name="connsiteX2" fmla="*/ 2423850 w 5345370"/>
              <a:gd name="connsiteY2" fmla="*/ 495656 h 4256834"/>
              <a:gd name="connsiteX3" fmla="*/ 2833588 w 5345370"/>
              <a:gd name="connsiteY3" fmla="*/ 377841 h 4256834"/>
              <a:gd name="connsiteX4" fmla="*/ 3841592 w 5345370"/>
              <a:gd name="connsiteY4" fmla="*/ 354597 h 4256834"/>
              <a:gd name="connsiteX5" fmla="*/ 5345370 w 5345370"/>
              <a:gd name="connsiteY5" fmla="*/ 510280 h 4256834"/>
              <a:gd name="connsiteX6" fmla="*/ 5342383 w 5345370"/>
              <a:gd name="connsiteY6" fmla="*/ 3233102 h 4256834"/>
              <a:gd name="connsiteX7" fmla="*/ 5251217 w 5345370"/>
              <a:gd name="connsiteY7" fmla="*/ 3222062 h 4256834"/>
              <a:gd name="connsiteX8" fmla="*/ 4854085 w 5345370"/>
              <a:gd name="connsiteY8" fmla="*/ 3769208 h 4256834"/>
              <a:gd name="connsiteX9" fmla="*/ 4445127 w 5345370"/>
              <a:gd name="connsiteY9" fmla="*/ 4256834 h 4256834"/>
              <a:gd name="connsiteX10" fmla="*/ 1422480 w 5345370"/>
              <a:gd name="connsiteY10" fmla="*/ 4256834 h 4256834"/>
              <a:gd name="connsiteX11" fmla="*/ 284495 w 5345370"/>
              <a:gd name="connsiteY11" fmla="*/ 3079822 h 4256834"/>
              <a:gd name="connsiteX0" fmla="*/ 284495 w 5342433"/>
              <a:gd name="connsiteY0" fmla="*/ 3079822 h 4256834"/>
              <a:gd name="connsiteX1" fmla="*/ 468487 w 5342433"/>
              <a:gd name="connsiteY1" fmla="*/ 164838 h 4256834"/>
              <a:gd name="connsiteX2" fmla="*/ 2423850 w 5342433"/>
              <a:gd name="connsiteY2" fmla="*/ 495656 h 4256834"/>
              <a:gd name="connsiteX3" fmla="*/ 2833588 w 5342433"/>
              <a:gd name="connsiteY3" fmla="*/ 377841 h 4256834"/>
              <a:gd name="connsiteX4" fmla="*/ 3841592 w 5342433"/>
              <a:gd name="connsiteY4" fmla="*/ 354597 h 4256834"/>
              <a:gd name="connsiteX5" fmla="*/ 4902025 w 5342433"/>
              <a:gd name="connsiteY5" fmla="*/ 905134 h 4256834"/>
              <a:gd name="connsiteX6" fmla="*/ 5342383 w 5342433"/>
              <a:gd name="connsiteY6" fmla="*/ 3233102 h 4256834"/>
              <a:gd name="connsiteX7" fmla="*/ 5251217 w 5342433"/>
              <a:gd name="connsiteY7" fmla="*/ 3222062 h 4256834"/>
              <a:gd name="connsiteX8" fmla="*/ 4854085 w 5342433"/>
              <a:gd name="connsiteY8" fmla="*/ 3769208 h 4256834"/>
              <a:gd name="connsiteX9" fmla="*/ 4445127 w 5342433"/>
              <a:gd name="connsiteY9" fmla="*/ 4256834 h 4256834"/>
              <a:gd name="connsiteX10" fmla="*/ 1422480 w 5342433"/>
              <a:gd name="connsiteY10" fmla="*/ 4256834 h 4256834"/>
              <a:gd name="connsiteX11" fmla="*/ 284495 w 5342433"/>
              <a:gd name="connsiteY11" fmla="*/ 3079822 h 4256834"/>
              <a:gd name="connsiteX0" fmla="*/ 284495 w 5377076"/>
              <a:gd name="connsiteY0" fmla="*/ 3079822 h 4256834"/>
              <a:gd name="connsiteX1" fmla="*/ 468487 w 5377076"/>
              <a:gd name="connsiteY1" fmla="*/ 164838 h 4256834"/>
              <a:gd name="connsiteX2" fmla="*/ 2423850 w 5377076"/>
              <a:gd name="connsiteY2" fmla="*/ 495656 h 4256834"/>
              <a:gd name="connsiteX3" fmla="*/ 2833588 w 5377076"/>
              <a:gd name="connsiteY3" fmla="*/ 377841 h 4256834"/>
              <a:gd name="connsiteX4" fmla="*/ 3841592 w 5377076"/>
              <a:gd name="connsiteY4" fmla="*/ 354597 h 4256834"/>
              <a:gd name="connsiteX5" fmla="*/ 4902025 w 5377076"/>
              <a:gd name="connsiteY5" fmla="*/ 905134 h 4256834"/>
              <a:gd name="connsiteX6" fmla="*/ 5352816 w 5377076"/>
              <a:gd name="connsiteY6" fmla="*/ 710503 h 4256834"/>
              <a:gd name="connsiteX7" fmla="*/ 5342383 w 5377076"/>
              <a:gd name="connsiteY7" fmla="*/ 3233102 h 4256834"/>
              <a:gd name="connsiteX8" fmla="*/ 5251217 w 5377076"/>
              <a:gd name="connsiteY8" fmla="*/ 3222062 h 4256834"/>
              <a:gd name="connsiteX9" fmla="*/ 4854085 w 5377076"/>
              <a:gd name="connsiteY9" fmla="*/ 3769208 h 4256834"/>
              <a:gd name="connsiteX10" fmla="*/ 4445127 w 5377076"/>
              <a:gd name="connsiteY10" fmla="*/ 4256834 h 4256834"/>
              <a:gd name="connsiteX11" fmla="*/ 1422480 w 5377076"/>
              <a:gd name="connsiteY11" fmla="*/ 4256834 h 4256834"/>
              <a:gd name="connsiteX12" fmla="*/ 284495 w 5377076"/>
              <a:gd name="connsiteY12" fmla="*/ 3079822 h 4256834"/>
              <a:gd name="connsiteX0" fmla="*/ 284495 w 5381857"/>
              <a:gd name="connsiteY0" fmla="*/ 3079822 h 4256834"/>
              <a:gd name="connsiteX1" fmla="*/ 468487 w 5381857"/>
              <a:gd name="connsiteY1" fmla="*/ 164838 h 4256834"/>
              <a:gd name="connsiteX2" fmla="*/ 2423850 w 5381857"/>
              <a:gd name="connsiteY2" fmla="*/ 495656 h 4256834"/>
              <a:gd name="connsiteX3" fmla="*/ 2833588 w 5381857"/>
              <a:gd name="connsiteY3" fmla="*/ 377841 h 4256834"/>
              <a:gd name="connsiteX4" fmla="*/ 3841592 w 5381857"/>
              <a:gd name="connsiteY4" fmla="*/ 354597 h 4256834"/>
              <a:gd name="connsiteX5" fmla="*/ 4902025 w 5381857"/>
              <a:gd name="connsiteY5" fmla="*/ 905134 h 4256834"/>
              <a:gd name="connsiteX6" fmla="*/ 5352816 w 5381857"/>
              <a:gd name="connsiteY6" fmla="*/ 710503 h 4256834"/>
              <a:gd name="connsiteX7" fmla="*/ 5332033 w 5381857"/>
              <a:gd name="connsiteY7" fmla="*/ 1673394 h 4256834"/>
              <a:gd name="connsiteX8" fmla="*/ 5342383 w 5381857"/>
              <a:gd name="connsiteY8" fmla="*/ 3233102 h 4256834"/>
              <a:gd name="connsiteX9" fmla="*/ 5251217 w 5381857"/>
              <a:gd name="connsiteY9" fmla="*/ 3222062 h 4256834"/>
              <a:gd name="connsiteX10" fmla="*/ 4854085 w 5381857"/>
              <a:gd name="connsiteY10" fmla="*/ 3769208 h 4256834"/>
              <a:gd name="connsiteX11" fmla="*/ 4445127 w 5381857"/>
              <a:gd name="connsiteY11" fmla="*/ 4256834 h 4256834"/>
              <a:gd name="connsiteX12" fmla="*/ 1422480 w 5381857"/>
              <a:gd name="connsiteY12" fmla="*/ 4256834 h 4256834"/>
              <a:gd name="connsiteX13" fmla="*/ 284495 w 5381857"/>
              <a:gd name="connsiteY13"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42383 w 5381956"/>
              <a:gd name="connsiteY9" fmla="*/ 3233102 h 4256834"/>
              <a:gd name="connsiteX10" fmla="*/ 5251217 w 5381956"/>
              <a:gd name="connsiteY10" fmla="*/ 3222062 h 4256834"/>
              <a:gd name="connsiteX11" fmla="*/ 4854085 w 5381956"/>
              <a:gd name="connsiteY11" fmla="*/ 3769208 h 4256834"/>
              <a:gd name="connsiteX12" fmla="*/ 4445127 w 5381956"/>
              <a:gd name="connsiteY12" fmla="*/ 4256834 h 4256834"/>
              <a:gd name="connsiteX13" fmla="*/ 1422480 w 5381956"/>
              <a:gd name="connsiteY13" fmla="*/ 4256834 h 4256834"/>
              <a:gd name="connsiteX14" fmla="*/ 284495 w 5381956"/>
              <a:gd name="connsiteY14"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38959 w 5381956"/>
              <a:gd name="connsiteY9" fmla="*/ 1853503 h 4256834"/>
              <a:gd name="connsiteX10" fmla="*/ 5342383 w 5381956"/>
              <a:gd name="connsiteY10" fmla="*/ 3233102 h 4256834"/>
              <a:gd name="connsiteX11" fmla="*/ 5251217 w 5381956"/>
              <a:gd name="connsiteY11" fmla="*/ 3222062 h 4256834"/>
              <a:gd name="connsiteX12" fmla="*/ 4854085 w 5381956"/>
              <a:gd name="connsiteY12" fmla="*/ 3769208 h 4256834"/>
              <a:gd name="connsiteX13" fmla="*/ 4445127 w 5381956"/>
              <a:gd name="connsiteY13" fmla="*/ 4256834 h 4256834"/>
              <a:gd name="connsiteX14" fmla="*/ 1422480 w 5381956"/>
              <a:gd name="connsiteY14" fmla="*/ 4256834 h 4256834"/>
              <a:gd name="connsiteX15" fmla="*/ 284495 w 5381956"/>
              <a:gd name="connsiteY15" fmla="*/ 3079822 h 4256834"/>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3233102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4230629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445127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1422480 w 5381956"/>
              <a:gd name="connsiteY15" fmla="*/ 4256834 h 4322398"/>
              <a:gd name="connsiteX16" fmla="*/ 284495 w 5381956"/>
              <a:gd name="connsiteY16"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1422480 w 5381956"/>
              <a:gd name="connsiteY16" fmla="*/ 4256834 h 4322398"/>
              <a:gd name="connsiteX17" fmla="*/ 284495 w 5381956"/>
              <a:gd name="connsiteY17"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1422480 w 5381956"/>
              <a:gd name="connsiteY17" fmla="*/ 4256834 h 4322398"/>
              <a:gd name="connsiteX18" fmla="*/ 284495 w 5381956"/>
              <a:gd name="connsiteY18"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916789 w 5381956"/>
              <a:gd name="connsiteY17" fmla="*/ 4249907 h 4322398"/>
              <a:gd name="connsiteX18" fmla="*/ 284495 w 5381956"/>
              <a:gd name="connsiteY18" fmla="*/ 3079822 h 4322398"/>
              <a:gd name="connsiteX0" fmla="*/ 1091032 w 4934656"/>
              <a:gd name="connsiteY0" fmla="*/ 3339828 h 4339950"/>
              <a:gd name="connsiteX1" fmla="*/ 21187 w 4934656"/>
              <a:gd name="connsiteY1" fmla="*/ 182390 h 4339950"/>
              <a:gd name="connsiteX2" fmla="*/ 1976550 w 4934656"/>
              <a:gd name="connsiteY2" fmla="*/ 513208 h 4339950"/>
              <a:gd name="connsiteX3" fmla="*/ 2386288 w 4934656"/>
              <a:gd name="connsiteY3" fmla="*/ 395393 h 4339950"/>
              <a:gd name="connsiteX4" fmla="*/ 3394292 w 4934656"/>
              <a:gd name="connsiteY4" fmla="*/ 372149 h 4339950"/>
              <a:gd name="connsiteX5" fmla="*/ 4454725 w 4934656"/>
              <a:gd name="connsiteY5" fmla="*/ 922686 h 4339950"/>
              <a:gd name="connsiteX6" fmla="*/ 4905516 w 4934656"/>
              <a:gd name="connsiteY6" fmla="*/ 728055 h 4339950"/>
              <a:gd name="connsiteX7" fmla="*/ 4884733 w 4934656"/>
              <a:gd name="connsiteY7" fmla="*/ 1690946 h 4339950"/>
              <a:gd name="connsiteX8" fmla="*/ 4746188 w 4934656"/>
              <a:gd name="connsiteY8" fmla="*/ 1857201 h 4339950"/>
              <a:gd name="connsiteX9" fmla="*/ 4891659 w 4934656"/>
              <a:gd name="connsiteY9" fmla="*/ 1871055 h 4339950"/>
              <a:gd name="connsiteX10" fmla="*/ 4895083 w 4934656"/>
              <a:gd name="connsiteY10" fmla="*/ 4248181 h 4339950"/>
              <a:gd name="connsiteX11" fmla="*/ 4616880 w 4934656"/>
              <a:gd name="connsiteY11" fmla="*/ 4250996 h 4339950"/>
              <a:gd name="connsiteX12" fmla="*/ 4462203 w 4934656"/>
              <a:gd name="connsiteY12" fmla="*/ 4105415 h 4339950"/>
              <a:gd name="connsiteX13" fmla="*/ 4461954 w 4934656"/>
              <a:gd name="connsiteY13" fmla="*/ 4274386 h 4339950"/>
              <a:gd name="connsiteX14" fmla="*/ 1933714 w 4934656"/>
              <a:gd name="connsiteY14" fmla="*/ 4267892 h 4339950"/>
              <a:gd name="connsiteX15" fmla="*/ 1996059 w 4934656"/>
              <a:gd name="connsiteY15" fmla="*/ 4080855 h 4339950"/>
              <a:gd name="connsiteX16" fmla="*/ 1691259 w 4934656"/>
              <a:gd name="connsiteY16" fmla="*/ 4260964 h 4339950"/>
              <a:gd name="connsiteX17" fmla="*/ 469489 w 4934656"/>
              <a:gd name="connsiteY17" fmla="*/ 4267459 h 4339950"/>
              <a:gd name="connsiteX18" fmla="*/ 1091032 w 4934656"/>
              <a:gd name="connsiteY18" fmla="*/ 3339828 h 4339950"/>
              <a:gd name="connsiteX0" fmla="*/ 1085739 w 4929363"/>
              <a:gd name="connsiteY0" fmla="*/ 3239788 h 4239910"/>
              <a:gd name="connsiteX1" fmla="*/ 1048657 w 4929363"/>
              <a:gd name="connsiteY1" fmla="*/ 1840288 h 4239910"/>
              <a:gd name="connsiteX2" fmla="*/ 15894 w 4929363"/>
              <a:gd name="connsiteY2" fmla="*/ 82350 h 4239910"/>
              <a:gd name="connsiteX3" fmla="*/ 1971257 w 4929363"/>
              <a:gd name="connsiteY3" fmla="*/ 413168 h 4239910"/>
              <a:gd name="connsiteX4" fmla="*/ 2380995 w 4929363"/>
              <a:gd name="connsiteY4" fmla="*/ 295353 h 4239910"/>
              <a:gd name="connsiteX5" fmla="*/ 3388999 w 4929363"/>
              <a:gd name="connsiteY5" fmla="*/ 272109 h 4239910"/>
              <a:gd name="connsiteX6" fmla="*/ 4449432 w 4929363"/>
              <a:gd name="connsiteY6" fmla="*/ 822646 h 4239910"/>
              <a:gd name="connsiteX7" fmla="*/ 4900223 w 4929363"/>
              <a:gd name="connsiteY7" fmla="*/ 628015 h 4239910"/>
              <a:gd name="connsiteX8" fmla="*/ 4879440 w 4929363"/>
              <a:gd name="connsiteY8" fmla="*/ 1590906 h 4239910"/>
              <a:gd name="connsiteX9" fmla="*/ 4740895 w 4929363"/>
              <a:gd name="connsiteY9" fmla="*/ 1757161 h 4239910"/>
              <a:gd name="connsiteX10" fmla="*/ 4886366 w 4929363"/>
              <a:gd name="connsiteY10" fmla="*/ 1771015 h 4239910"/>
              <a:gd name="connsiteX11" fmla="*/ 4889790 w 4929363"/>
              <a:gd name="connsiteY11" fmla="*/ 4148141 h 4239910"/>
              <a:gd name="connsiteX12" fmla="*/ 4611587 w 4929363"/>
              <a:gd name="connsiteY12" fmla="*/ 4150956 h 4239910"/>
              <a:gd name="connsiteX13" fmla="*/ 4456910 w 4929363"/>
              <a:gd name="connsiteY13" fmla="*/ 4005375 h 4239910"/>
              <a:gd name="connsiteX14" fmla="*/ 4456661 w 4929363"/>
              <a:gd name="connsiteY14" fmla="*/ 4174346 h 4239910"/>
              <a:gd name="connsiteX15" fmla="*/ 1928421 w 4929363"/>
              <a:gd name="connsiteY15" fmla="*/ 4167852 h 4239910"/>
              <a:gd name="connsiteX16" fmla="*/ 1990766 w 4929363"/>
              <a:gd name="connsiteY16" fmla="*/ 3980815 h 4239910"/>
              <a:gd name="connsiteX17" fmla="*/ 1685966 w 4929363"/>
              <a:gd name="connsiteY17" fmla="*/ 4160924 h 4239910"/>
              <a:gd name="connsiteX18" fmla="*/ 464196 w 4929363"/>
              <a:gd name="connsiteY18" fmla="*/ 4167419 h 4239910"/>
              <a:gd name="connsiteX19" fmla="*/ 1085739 w 4929363"/>
              <a:gd name="connsiteY19" fmla="*/ 3239788 h 4239910"/>
              <a:gd name="connsiteX0" fmla="*/ 667169 w 4510793"/>
              <a:gd name="connsiteY0" fmla="*/ 3014935 h 4015057"/>
              <a:gd name="connsiteX1" fmla="*/ 630087 w 4510793"/>
              <a:gd name="connsiteY1" fmla="*/ 1615435 h 4015057"/>
              <a:gd name="connsiteX2" fmla="*/ 1176742 w 4510793"/>
              <a:gd name="connsiteY2" fmla="*/ 633352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267727 w 4510793"/>
              <a:gd name="connsiteY2" fmla="*/ 665197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5155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9704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38181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24533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84799 w 4510226"/>
              <a:gd name="connsiteY0" fmla="*/ 3037682 h 4015057"/>
              <a:gd name="connsiteX1" fmla="*/ 634070 w 4510226"/>
              <a:gd name="connsiteY1" fmla="*/ 1624533 h 4015057"/>
              <a:gd name="connsiteX2" fmla="*/ 1180724 w 4510226"/>
              <a:gd name="connsiteY2" fmla="*/ 628803 h 4015057"/>
              <a:gd name="connsiteX3" fmla="*/ 1552120 w 4510226"/>
              <a:gd name="connsiteY3" fmla="*/ 188315 h 4015057"/>
              <a:gd name="connsiteX4" fmla="*/ 1961858 w 4510226"/>
              <a:gd name="connsiteY4" fmla="*/ 70500 h 4015057"/>
              <a:gd name="connsiteX5" fmla="*/ 2969862 w 4510226"/>
              <a:gd name="connsiteY5" fmla="*/ 47256 h 4015057"/>
              <a:gd name="connsiteX6" fmla="*/ 4030295 w 4510226"/>
              <a:gd name="connsiteY6" fmla="*/ 597793 h 4015057"/>
              <a:gd name="connsiteX7" fmla="*/ 4481086 w 4510226"/>
              <a:gd name="connsiteY7" fmla="*/ 403162 h 4015057"/>
              <a:gd name="connsiteX8" fmla="*/ 4460303 w 4510226"/>
              <a:gd name="connsiteY8" fmla="*/ 1366053 h 4015057"/>
              <a:gd name="connsiteX9" fmla="*/ 4321758 w 4510226"/>
              <a:gd name="connsiteY9" fmla="*/ 1532308 h 4015057"/>
              <a:gd name="connsiteX10" fmla="*/ 4467229 w 4510226"/>
              <a:gd name="connsiteY10" fmla="*/ 1546162 h 4015057"/>
              <a:gd name="connsiteX11" fmla="*/ 4470653 w 4510226"/>
              <a:gd name="connsiteY11" fmla="*/ 3923288 h 4015057"/>
              <a:gd name="connsiteX12" fmla="*/ 4192450 w 4510226"/>
              <a:gd name="connsiteY12" fmla="*/ 3926103 h 4015057"/>
              <a:gd name="connsiteX13" fmla="*/ 4037773 w 4510226"/>
              <a:gd name="connsiteY13" fmla="*/ 3780522 h 4015057"/>
              <a:gd name="connsiteX14" fmla="*/ 4037524 w 4510226"/>
              <a:gd name="connsiteY14" fmla="*/ 3949493 h 4015057"/>
              <a:gd name="connsiteX15" fmla="*/ 1509284 w 4510226"/>
              <a:gd name="connsiteY15" fmla="*/ 3942999 h 4015057"/>
              <a:gd name="connsiteX16" fmla="*/ 1571629 w 4510226"/>
              <a:gd name="connsiteY16" fmla="*/ 3755962 h 4015057"/>
              <a:gd name="connsiteX17" fmla="*/ 1266829 w 4510226"/>
              <a:gd name="connsiteY17" fmla="*/ 3936071 h 4015057"/>
              <a:gd name="connsiteX18" fmla="*/ 45059 w 4510226"/>
              <a:gd name="connsiteY18" fmla="*/ 3942566 h 4015057"/>
              <a:gd name="connsiteX19" fmla="*/ 684799 w 4510226"/>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58012 w 4501409"/>
              <a:gd name="connsiteY17" fmla="*/ 3936071 h 4015057"/>
              <a:gd name="connsiteX18" fmla="*/ 45340 w 4501409"/>
              <a:gd name="connsiteY18" fmla="*/ 3942566 h 4015057"/>
              <a:gd name="connsiteX19" fmla="*/ 675982 w 4501409"/>
              <a:gd name="connsiteY19" fmla="*/ 3037682 h 4015057"/>
              <a:gd name="connsiteX0" fmla="*/ 675982 w 4501409"/>
              <a:gd name="connsiteY0" fmla="*/ 3037682 h 4081647"/>
              <a:gd name="connsiteX1" fmla="*/ 625253 w 4501409"/>
              <a:gd name="connsiteY1" fmla="*/ 1624533 h 4081647"/>
              <a:gd name="connsiteX2" fmla="*/ 1171907 w 4501409"/>
              <a:gd name="connsiteY2" fmla="*/ 628803 h 4081647"/>
              <a:gd name="connsiteX3" fmla="*/ 1543303 w 4501409"/>
              <a:gd name="connsiteY3" fmla="*/ 188315 h 4081647"/>
              <a:gd name="connsiteX4" fmla="*/ 1953041 w 4501409"/>
              <a:gd name="connsiteY4" fmla="*/ 70500 h 4081647"/>
              <a:gd name="connsiteX5" fmla="*/ 2961045 w 4501409"/>
              <a:gd name="connsiteY5" fmla="*/ 47256 h 4081647"/>
              <a:gd name="connsiteX6" fmla="*/ 4021478 w 4501409"/>
              <a:gd name="connsiteY6" fmla="*/ 597793 h 4081647"/>
              <a:gd name="connsiteX7" fmla="*/ 4472269 w 4501409"/>
              <a:gd name="connsiteY7" fmla="*/ 403162 h 4081647"/>
              <a:gd name="connsiteX8" fmla="*/ 4451486 w 4501409"/>
              <a:gd name="connsiteY8" fmla="*/ 1366053 h 4081647"/>
              <a:gd name="connsiteX9" fmla="*/ 4312941 w 4501409"/>
              <a:gd name="connsiteY9" fmla="*/ 1532308 h 4081647"/>
              <a:gd name="connsiteX10" fmla="*/ 4458412 w 4501409"/>
              <a:gd name="connsiteY10" fmla="*/ 1546162 h 4081647"/>
              <a:gd name="connsiteX11" fmla="*/ 4461836 w 4501409"/>
              <a:gd name="connsiteY11" fmla="*/ 3923288 h 4081647"/>
              <a:gd name="connsiteX12" fmla="*/ 4183633 w 4501409"/>
              <a:gd name="connsiteY12" fmla="*/ 3926103 h 4081647"/>
              <a:gd name="connsiteX13" fmla="*/ 4028956 w 4501409"/>
              <a:gd name="connsiteY13" fmla="*/ 3780522 h 4081647"/>
              <a:gd name="connsiteX14" fmla="*/ 4028707 w 4501409"/>
              <a:gd name="connsiteY14" fmla="*/ 3949493 h 4081647"/>
              <a:gd name="connsiteX15" fmla="*/ 1500467 w 4501409"/>
              <a:gd name="connsiteY15" fmla="*/ 3942999 h 4081647"/>
              <a:gd name="connsiteX16" fmla="*/ 1562812 w 4501409"/>
              <a:gd name="connsiteY16" fmla="*/ 3755962 h 4081647"/>
              <a:gd name="connsiteX17" fmla="*/ 1308054 w 4501409"/>
              <a:gd name="connsiteY17" fmla="*/ 4081647 h 4081647"/>
              <a:gd name="connsiteX18" fmla="*/ 45340 w 4501409"/>
              <a:gd name="connsiteY18" fmla="*/ 3942566 h 4081647"/>
              <a:gd name="connsiteX19" fmla="*/ 675982 w 4501409"/>
              <a:gd name="connsiteY19" fmla="*/ 3037682 h 408164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76459 w 4501409"/>
              <a:gd name="connsiteY16" fmla="*/ 3760511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461836 w 4501409"/>
              <a:gd name="connsiteY11" fmla="*/ 39232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31471"/>
              <a:gd name="connsiteX1" fmla="*/ 625253 w 4501409"/>
              <a:gd name="connsiteY1" fmla="*/ 1624533 h 4031471"/>
              <a:gd name="connsiteX2" fmla="*/ 1171907 w 4501409"/>
              <a:gd name="connsiteY2" fmla="*/ 628803 h 4031471"/>
              <a:gd name="connsiteX3" fmla="*/ 1543303 w 4501409"/>
              <a:gd name="connsiteY3" fmla="*/ 188315 h 4031471"/>
              <a:gd name="connsiteX4" fmla="*/ 1953041 w 4501409"/>
              <a:gd name="connsiteY4" fmla="*/ 70500 h 4031471"/>
              <a:gd name="connsiteX5" fmla="*/ 2961045 w 4501409"/>
              <a:gd name="connsiteY5" fmla="*/ 47256 h 4031471"/>
              <a:gd name="connsiteX6" fmla="*/ 4021478 w 4501409"/>
              <a:gd name="connsiteY6" fmla="*/ 597793 h 4031471"/>
              <a:gd name="connsiteX7" fmla="*/ 4472269 w 4501409"/>
              <a:gd name="connsiteY7" fmla="*/ 403162 h 4031471"/>
              <a:gd name="connsiteX8" fmla="*/ 4451486 w 4501409"/>
              <a:gd name="connsiteY8" fmla="*/ 1366053 h 4031471"/>
              <a:gd name="connsiteX9" fmla="*/ 4312941 w 4501409"/>
              <a:gd name="connsiteY9" fmla="*/ 1532308 h 4031471"/>
              <a:gd name="connsiteX10" fmla="*/ 4458412 w 4501409"/>
              <a:gd name="connsiteY10" fmla="*/ 1546162 h 4031471"/>
              <a:gd name="connsiteX11" fmla="*/ 4307162 w 4501409"/>
              <a:gd name="connsiteY11" fmla="*/ 3618488 h 4031471"/>
              <a:gd name="connsiteX12" fmla="*/ 4183633 w 4501409"/>
              <a:gd name="connsiteY12" fmla="*/ 3944300 h 4031471"/>
              <a:gd name="connsiteX13" fmla="*/ 4001661 w 4501409"/>
              <a:gd name="connsiteY13" fmla="*/ 3785072 h 4031471"/>
              <a:gd name="connsiteX14" fmla="*/ 4051453 w 4501409"/>
              <a:gd name="connsiteY14" fmla="*/ 3940394 h 4031471"/>
              <a:gd name="connsiteX15" fmla="*/ 1500467 w 4501409"/>
              <a:gd name="connsiteY15" fmla="*/ 3942999 h 4031471"/>
              <a:gd name="connsiteX16" fmla="*/ 1576459 w 4501409"/>
              <a:gd name="connsiteY16" fmla="*/ 3760511 h 4031471"/>
              <a:gd name="connsiteX17" fmla="*/ 1248913 w 4501409"/>
              <a:gd name="connsiteY17" fmla="*/ 3940620 h 4031471"/>
              <a:gd name="connsiteX18" fmla="*/ 45340 w 4501409"/>
              <a:gd name="connsiteY18" fmla="*/ 3942566 h 4031471"/>
              <a:gd name="connsiteX19" fmla="*/ 675982 w 4501409"/>
              <a:gd name="connsiteY19" fmla="*/ 3037682 h 4031471"/>
              <a:gd name="connsiteX0" fmla="*/ 675982 w 4501409"/>
              <a:gd name="connsiteY0" fmla="*/ 3037682 h 4027575"/>
              <a:gd name="connsiteX1" fmla="*/ 625253 w 4501409"/>
              <a:gd name="connsiteY1" fmla="*/ 1624533 h 4027575"/>
              <a:gd name="connsiteX2" fmla="*/ 1171907 w 4501409"/>
              <a:gd name="connsiteY2" fmla="*/ 628803 h 4027575"/>
              <a:gd name="connsiteX3" fmla="*/ 1543303 w 4501409"/>
              <a:gd name="connsiteY3" fmla="*/ 188315 h 4027575"/>
              <a:gd name="connsiteX4" fmla="*/ 1953041 w 4501409"/>
              <a:gd name="connsiteY4" fmla="*/ 70500 h 4027575"/>
              <a:gd name="connsiteX5" fmla="*/ 2961045 w 4501409"/>
              <a:gd name="connsiteY5" fmla="*/ 47256 h 4027575"/>
              <a:gd name="connsiteX6" fmla="*/ 4021478 w 4501409"/>
              <a:gd name="connsiteY6" fmla="*/ 597793 h 4027575"/>
              <a:gd name="connsiteX7" fmla="*/ 4472269 w 4501409"/>
              <a:gd name="connsiteY7" fmla="*/ 403162 h 4027575"/>
              <a:gd name="connsiteX8" fmla="*/ 4451486 w 4501409"/>
              <a:gd name="connsiteY8" fmla="*/ 1366053 h 4027575"/>
              <a:gd name="connsiteX9" fmla="*/ 4312941 w 4501409"/>
              <a:gd name="connsiteY9" fmla="*/ 1532308 h 4027575"/>
              <a:gd name="connsiteX10" fmla="*/ 4458412 w 4501409"/>
              <a:gd name="connsiteY10" fmla="*/ 1546162 h 4027575"/>
              <a:gd name="connsiteX11" fmla="*/ 4307162 w 4501409"/>
              <a:gd name="connsiteY11" fmla="*/ 3618488 h 4027575"/>
              <a:gd name="connsiteX12" fmla="*/ 4192732 w 4501409"/>
              <a:gd name="connsiteY12" fmla="*/ 3939751 h 4027575"/>
              <a:gd name="connsiteX13" fmla="*/ 4001661 w 4501409"/>
              <a:gd name="connsiteY13" fmla="*/ 3785072 h 4027575"/>
              <a:gd name="connsiteX14" fmla="*/ 4051453 w 4501409"/>
              <a:gd name="connsiteY14" fmla="*/ 3940394 h 4027575"/>
              <a:gd name="connsiteX15" fmla="*/ 1500467 w 4501409"/>
              <a:gd name="connsiteY15" fmla="*/ 3942999 h 4027575"/>
              <a:gd name="connsiteX16" fmla="*/ 1576459 w 4501409"/>
              <a:gd name="connsiteY16" fmla="*/ 3760511 h 4027575"/>
              <a:gd name="connsiteX17" fmla="*/ 1248913 w 4501409"/>
              <a:gd name="connsiteY17" fmla="*/ 3940620 h 4027575"/>
              <a:gd name="connsiteX18" fmla="*/ 45340 w 4501409"/>
              <a:gd name="connsiteY18" fmla="*/ 3942566 h 4027575"/>
              <a:gd name="connsiteX19" fmla="*/ 675982 w 4501409"/>
              <a:gd name="connsiteY19" fmla="*/ 3037682 h 4027575"/>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307162 w 4501409"/>
              <a:gd name="connsiteY11" fmla="*/ 3618488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79700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2221"/>
              <a:gd name="connsiteY0" fmla="*/ 3037682 h 3943081"/>
              <a:gd name="connsiteX1" fmla="*/ 625253 w 4502221"/>
              <a:gd name="connsiteY1" fmla="*/ 1624533 h 3943081"/>
              <a:gd name="connsiteX2" fmla="*/ 1171907 w 4502221"/>
              <a:gd name="connsiteY2" fmla="*/ 628803 h 3943081"/>
              <a:gd name="connsiteX3" fmla="*/ 1543303 w 4502221"/>
              <a:gd name="connsiteY3" fmla="*/ 188315 h 3943081"/>
              <a:gd name="connsiteX4" fmla="*/ 1953041 w 4502221"/>
              <a:gd name="connsiteY4" fmla="*/ 70500 h 3943081"/>
              <a:gd name="connsiteX5" fmla="*/ 2961045 w 4502221"/>
              <a:gd name="connsiteY5" fmla="*/ 47256 h 3943081"/>
              <a:gd name="connsiteX6" fmla="*/ 4021478 w 4502221"/>
              <a:gd name="connsiteY6" fmla="*/ 597793 h 3943081"/>
              <a:gd name="connsiteX7" fmla="*/ 4472269 w 4502221"/>
              <a:gd name="connsiteY7" fmla="*/ 403162 h 3943081"/>
              <a:gd name="connsiteX8" fmla="*/ 4451486 w 4502221"/>
              <a:gd name="connsiteY8" fmla="*/ 1379700 h 3943081"/>
              <a:gd name="connsiteX9" fmla="*/ 4312941 w 4502221"/>
              <a:gd name="connsiteY9" fmla="*/ 1532308 h 3943081"/>
              <a:gd name="connsiteX10" fmla="*/ 4458412 w 4502221"/>
              <a:gd name="connsiteY10" fmla="*/ 1546162 h 3943081"/>
              <a:gd name="connsiteX11" fmla="*/ 4457287 w 4502221"/>
              <a:gd name="connsiteY11" fmla="*/ 3936936 h 3943081"/>
              <a:gd name="connsiteX12" fmla="*/ 4192732 w 4502221"/>
              <a:gd name="connsiteY12" fmla="*/ 3939751 h 3943081"/>
              <a:gd name="connsiteX13" fmla="*/ 4001661 w 4502221"/>
              <a:gd name="connsiteY13" fmla="*/ 3785072 h 3943081"/>
              <a:gd name="connsiteX14" fmla="*/ 4051453 w 4502221"/>
              <a:gd name="connsiteY14" fmla="*/ 3940394 h 3943081"/>
              <a:gd name="connsiteX15" fmla="*/ 1500467 w 4502221"/>
              <a:gd name="connsiteY15" fmla="*/ 3942999 h 3943081"/>
              <a:gd name="connsiteX16" fmla="*/ 1576459 w 4502221"/>
              <a:gd name="connsiteY16" fmla="*/ 3760511 h 3943081"/>
              <a:gd name="connsiteX17" fmla="*/ 1248913 w 4502221"/>
              <a:gd name="connsiteY17" fmla="*/ 3940620 h 3943081"/>
              <a:gd name="connsiteX18" fmla="*/ 45340 w 4502221"/>
              <a:gd name="connsiteY18" fmla="*/ 3942566 h 3943081"/>
              <a:gd name="connsiteX19" fmla="*/ 675982 w 4502221"/>
              <a:gd name="connsiteY19" fmla="*/ 3037682 h 3943081"/>
              <a:gd name="connsiteX0" fmla="*/ 675982 w 4495136"/>
              <a:gd name="connsiteY0" fmla="*/ 3037682 h 3943081"/>
              <a:gd name="connsiteX1" fmla="*/ 625253 w 4495136"/>
              <a:gd name="connsiteY1" fmla="*/ 1624533 h 3943081"/>
              <a:gd name="connsiteX2" fmla="*/ 1171907 w 4495136"/>
              <a:gd name="connsiteY2" fmla="*/ 628803 h 3943081"/>
              <a:gd name="connsiteX3" fmla="*/ 1543303 w 4495136"/>
              <a:gd name="connsiteY3" fmla="*/ 188315 h 3943081"/>
              <a:gd name="connsiteX4" fmla="*/ 1953041 w 4495136"/>
              <a:gd name="connsiteY4" fmla="*/ 70500 h 3943081"/>
              <a:gd name="connsiteX5" fmla="*/ 2961045 w 4495136"/>
              <a:gd name="connsiteY5" fmla="*/ 47256 h 3943081"/>
              <a:gd name="connsiteX6" fmla="*/ 4021478 w 4495136"/>
              <a:gd name="connsiteY6" fmla="*/ 597793 h 3943081"/>
              <a:gd name="connsiteX7" fmla="*/ 4463171 w 4495136"/>
              <a:gd name="connsiteY7" fmla="*/ 394064 h 3943081"/>
              <a:gd name="connsiteX8" fmla="*/ 4451486 w 4495136"/>
              <a:gd name="connsiteY8" fmla="*/ 1379700 h 3943081"/>
              <a:gd name="connsiteX9" fmla="*/ 4312941 w 4495136"/>
              <a:gd name="connsiteY9" fmla="*/ 1532308 h 3943081"/>
              <a:gd name="connsiteX10" fmla="*/ 4458412 w 4495136"/>
              <a:gd name="connsiteY10" fmla="*/ 1546162 h 3943081"/>
              <a:gd name="connsiteX11" fmla="*/ 4457287 w 4495136"/>
              <a:gd name="connsiteY11" fmla="*/ 3936936 h 3943081"/>
              <a:gd name="connsiteX12" fmla="*/ 4192732 w 4495136"/>
              <a:gd name="connsiteY12" fmla="*/ 3939751 h 3943081"/>
              <a:gd name="connsiteX13" fmla="*/ 4001661 w 4495136"/>
              <a:gd name="connsiteY13" fmla="*/ 3785072 h 3943081"/>
              <a:gd name="connsiteX14" fmla="*/ 4051453 w 4495136"/>
              <a:gd name="connsiteY14" fmla="*/ 3940394 h 3943081"/>
              <a:gd name="connsiteX15" fmla="*/ 1500467 w 4495136"/>
              <a:gd name="connsiteY15" fmla="*/ 3942999 h 3943081"/>
              <a:gd name="connsiteX16" fmla="*/ 1576459 w 4495136"/>
              <a:gd name="connsiteY16" fmla="*/ 3760511 h 3943081"/>
              <a:gd name="connsiteX17" fmla="*/ 1248913 w 4495136"/>
              <a:gd name="connsiteY17" fmla="*/ 3940620 h 3943081"/>
              <a:gd name="connsiteX18" fmla="*/ 45340 w 4495136"/>
              <a:gd name="connsiteY18" fmla="*/ 3942566 h 3943081"/>
              <a:gd name="connsiteX19" fmla="*/ 675982 w 4495136"/>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234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143828 h 4049227"/>
              <a:gd name="connsiteX1" fmla="*/ 625253 w 4463171"/>
              <a:gd name="connsiteY1" fmla="*/ 1730679 h 4049227"/>
              <a:gd name="connsiteX2" fmla="*/ 1171907 w 4463171"/>
              <a:gd name="connsiteY2" fmla="*/ 734949 h 4049227"/>
              <a:gd name="connsiteX3" fmla="*/ 1543303 w 4463171"/>
              <a:gd name="connsiteY3" fmla="*/ 294461 h 4049227"/>
              <a:gd name="connsiteX4" fmla="*/ 1953041 w 4463171"/>
              <a:gd name="connsiteY4" fmla="*/ 176646 h 4049227"/>
              <a:gd name="connsiteX5" fmla="*/ 2961045 w 4463171"/>
              <a:gd name="connsiteY5" fmla="*/ 153402 h 4049227"/>
              <a:gd name="connsiteX6" fmla="*/ 4021478 w 4463171"/>
              <a:gd name="connsiteY6" fmla="*/ 713039 h 4049227"/>
              <a:gd name="connsiteX7" fmla="*/ 4463171 w 4463171"/>
              <a:gd name="connsiteY7" fmla="*/ 500210 h 4049227"/>
              <a:gd name="connsiteX8" fmla="*/ 4451486 w 4463171"/>
              <a:gd name="connsiteY8" fmla="*/ 1485846 h 4049227"/>
              <a:gd name="connsiteX9" fmla="*/ 4312941 w 4463171"/>
              <a:gd name="connsiteY9" fmla="*/ 1638454 h 4049227"/>
              <a:gd name="connsiteX10" fmla="*/ 4458412 w 4463171"/>
              <a:gd name="connsiteY10" fmla="*/ 1652308 h 4049227"/>
              <a:gd name="connsiteX11" fmla="*/ 4457287 w 4463171"/>
              <a:gd name="connsiteY11" fmla="*/ 4043082 h 4049227"/>
              <a:gd name="connsiteX12" fmla="*/ 4192732 w 4463171"/>
              <a:gd name="connsiteY12" fmla="*/ 4045897 h 4049227"/>
              <a:gd name="connsiteX13" fmla="*/ 4001661 w 4463171"/>
              <a:gd name="connsiteY13" fmla="*/ 3891218 h 4049227"/>
              <a:gd name="connsiteX14" fmla="*/ 4051453 w 4463171"/>
              <a:gd name="connsiteY14" fmla="*/ 4046540 h 4049227"/>
              <a:gd name="connsiteX15" fmla="*/ 1500467 w 4463171"/>
              <a:gd name="connsiteY15" fmla="*/ 4049145 h 4049227"/>
              <a:gd name="connsiteX16" fmla="*/ 1576459 w 4463171"/>
              <a:gd name="connsiteY16" fmla="*/ 3866657 h 4049227"/>
              <a:gd name="connsiteX17" fmla="*/ 1248913 w 4463171"/>
              <a:gd name="connsiteY17" fmla="*/ 4046766 h 4049227"/>
              <a:gd name="connsiteX18" fmla="*/ 45340 w 4463171"/>
              <a:gd name="connsiteY18" fmla="*/ 4048712 h 4049227"/>
              <a:gd name="connsiteX19" fmla="*/ 675982 w 4463171"/>
              <a:gd name="connsiteY19" fmla="*/ 3143828 h 4049227"/>
              <a:gd name="connsiteX0" fmla="*/ 675982 w 4463171"/>
              <a:gd name="connsiteY0" fmla="*/ 3637517 h 4542916"/>
              <a:gd name="connsiteX1" fmla="*/ 625253 w 4463171"/>
              <a:gd name="connsiteY1" fmla="*/ 2224368 h 4542916"/>
              <a:gd name="connsiteX2" fmla="*/ 1171907 w 4463171"/>
              <a:gd name="connsiteY2" fmla="*/ 1228638 h 4542916"/>
              <a:gd name="connsiteX3" fmla="*/ 1543303 w 4463171"/>
              <a:gd name="connsiteY3" fmla="*/ 788150 h 4542916"/>
              <a:gd name="connsiteX4" fmla="*/ 1953041 w 4463171"/>
              <a:gd name="connsiteY4" fmla="*/ 670335 h 4542916"/>
              <a:gd name="connsiteX5" fmla="*/ 2961045 w 4463171"/>
              <a:gd name="connsiteY5" fmla="*/ 647091 h 4542916"/>
              <a:gd name="connsiteX6" fmla="*/ 4021478 w 4463171"/>
              <a:gd name="connsiteY6" fmla="*/ 1206728 h 4542916"/>
              <a:gd name="connsiteX7" fmla="*/ 4463171 w 4463171"/>
              <a:gd name="connsiteY7" fmla="*/ 993899 h 4542916"/>
              <a:gd name="connsiteX8" fmla="*/ 4451486 w 4463171"/>
              <a:gd name="connsiteY8" fmla="*/ 1979535 h 4542916"/>
              <a:gd name="connsiteX9" fmla="*/ 4312941 w 4463171"/>
              <a:gd name="connsiteY9" fmla="*/ 2132143 h 4542916"/>
              <a:gd name="connsiteX10" fmla="*/ 4458412 w 4463171"/>
              <a:gd name="connsiteY10" fmla="*/ 2145997 h 4542916"/>
              <a:gd name="connsiteX11" fmla="*/ 4457287 w 4463171"/>
              <a:gd name="connsiteY11" fmla="*/ 4536771 h 4542916"/>
              <a:gd name="connsiteX12" fmla="*/ 4192732 w 4463171"/>
              <a:gd name="connsiteY12" fmla="*/ 4539586 h 4542916"/>
              <a:gd name="connsiteX13" fmla="*/ 4001661 w 4463171"/>
              <a:gd name="connsiteY13" fmla="*/ 4384907 h 4542916"/>
              <a:gd name="connsiteX14" fmla="*/ 4051453 w 4463171"/>
              <a:gd name="connsiteY14" fmla="*/ 4540229 h 4542916"/>
              <a:gd name="connsiteX15" fmla="*/ 1500467 w 4463171"/>
              <a:gd name="connsiteY15" fmla="*/ 4542834 h 4542916"/>
              <a:gd name="connsiteX16" fmla="*/ 1576459 w 4463171"/>
              <a:gd name="connsiteY16" fmla="*/ 4360346 h 4542916"/>
              <a:gd name="connsiteX17" fmla="*/ 1248913 w 4463171"/>
              <a:gd name="connsiteY17" fmla="*/ 4540455 h 4542916"/>
              <a:gd name="connsiteX18" fmla="*/ 45340 w 4463171"/>
              <a:gd name="connsiteY18" fmla="*/ 4542401 h 4542916"/>
              <a:gd name="connsiteX19" fmla="*/ 675982 w 4463171"/>
              <a:gd name="connsiteY19" fmla="*/ 3637517 h 4542916"/>
              <a:gd name="connsiteX0" fmla="*/ 675982 w 4463171"/>
              <a:gd name="connsiteY0" fmla="*/ 4017648 h 4923047"/>
              <a:gd name="connsiteX1" fmla="*/ 625253 w 4463171"/>
              <a:gd name="connsiteY1" fmla="*/ 2604499 h 4923047"/>
              <a:gd name="connsiteX2" fmla="*/ 1171907 w 4463171"/>
              <a:gd name="connsiteY2" fmla="*/ 1608769 h 4923047"/>
              <a:gd name="connsiteX3" fmla="*/ 1543303 w 4463171"/>
              <a:gd name="connsiteY3" fmla="*/ 1168281 h 4923047"/>
              <a:gd name="connsiteX4" fmla="*/ 1953041 w 4463171"/>
              <a:gd name="connsiteY4" fmla="*/ 1050466 h 4923047"/>
              <a:gd name="connsiteX5" fmla="*/ 2961045 w 4463171"/>
              <a:gd name="connsiteY5" fmla="*/ 1027222 h 4923047"/>
              <a:gd name="connsiteX6" fmla="*/ 4021478 w 4463171"/>
              <a:gd name="connsiteY6" fmla="*/ 1586859 h 4923047"/>
              <a:gd name="connsiteX7" fmla="*/ 4463171 w 4463171"/>
              <a:gd name="connsiteY7" fmla="*/ 1374030 h 4923047"/>
              <a:gd name="connsiteX8" fmla="*/ 4451486 w 4463171"/>
              <a:gd name="connsiteY8" fmla="*/ 2359666 h 4923047"/>
              <a:gd name="connsiteX9" fmla="*/ 4312941 w 4463171"/>
              <a:gd name="connsiteY9" fmla="*/ 2512274 h 4923047"/>
              <a:gd name="connsiteX10" fmla="*/ 4458412 w 4463171"/>
              <a:gd name="connsiteY10" fmla="*/ 2526128 h 4923047"/>
              <a:gd name="connsiteX11" fmla="*/ 4457287 w 4463171"/>
              <a:gd name="connsiteY11" fmla="*/ 4916902 h 4923047"/>
              <a:gd name="connsiteX12" fmla="*/ 4192732 w 4463171"/>
              <a:gd name="connsiteY12" fmla="*/ 4919717 h 4923047"/>
              <a:gd name="connsiteX13" fmla="*/ 4001661 w 4463171"/>
              <a:gd name="connsiteY13" fmla="*/ 4765038 h 4923047"/>
              <a:gd name="connsiteX14" fmla="*/ 4051453 w 4463171"/>
              <a:gd name="connsiteY14" fmla="*/ 4920360 h 4923047"/>
              <a:gd name="connsiteX15" fmla="*/ 1500467 w 4463171"/>
              <a:gd name="connsiteY15" fmla="*/ 4922965 h 4923047"/>
              <a:gd name="connsiteX16" fmla="*/ 1576459 w 4463171"/>
              <a:gd name="connsiteY16" fmla="*/ 4740477 h 4923047"/>
              <a:gd name="connsiteX17" fmla="*/ 1248913 w 4463171"/>
              <a:gd name="connsiteY17" fmla="*/ 4920586 h 4923047"/>
              <a:gd name="connsiteX18" fmla="*/ 45340 w 4463171"/>
              <a:gd name="connsiteY18" fmla="*/ 4922532 h 4923047"/>
              <a:gd name="connsiteX19" fmla="*/ 675982 w 4463171"/>
              <a:gd name="connsiteY19" fmla="*/ 4017648 h 4923047"/>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068539 h 4973938"/>
              <a:gd name="connsiteX1" fmla="*/ 625253 w 4463171"/>
              <a:gd name="connsiteY1" fmla="*/ 2655390 h 4973938"/>
              <a:gd name="connsiteX2" fmla="*/ 1171907 w 4463171"/>
              <a:gd name="connsiteY2" fmla="*/ 1659660 h 4973938"/>
              <a:gd name="connsiteX3" fmla="*/ 1543303 w 4463171"/>
              <a:gd name="connsiteY3" fmla="*/ 1219172 h 4973938"/>
              <a:gd name="connsiteX4" fmla="*/ 1953041 w 4463171"/>
              <a:gd name="connsiteY4" fmla="*/ 1101357 h 4973938"/>
              <a:gd name="connsiteX5" fmla="*/ 2961045 w 4463171"/>
              <a:gd name="connsiteY5" fmla="*/ 1078113 h 4973938"/>
              <a:gd name="connsiteX6" fmla="*/ 4021478 w 4463171"/>
              <a:gd name="connsiteY6" fmla="*/ 1637750 h 4973938"/>
              <a:gd name="connsiteX7" fmla="*/ 4463171 w 4463171"/>
              <a:gd name="connsiteY7" fmla="*/ 1424921 h 4973938"/>
              <a:gd name="connsiteX8" fmla="*/ 4451486 w 4463171"/>
              <a:gd name="connsiteY8" fmla="*/ 2410557 h 4973938"/>
              <a:gd name="connsiteX9" fmla="*/ 4312941 w 4463171"/>
              <a:gd name="connsiteY9" fmla="*/ 2563165 h 4973938"/>
              <a:gd name="connsiteX10" fmla="*/ 4458412 w 4463171"/>
              <a:gd name="connsiteY10" fmla="*/ 2577019 h 4973938"/>
              <a:gd name="connsiteX11" fmla="*/ 4457287 w 4463171"/>
              <a:gd name="connsiteY11" fmla="*/ 4967793 h 4973938"/>
              <a:gd name="connsiteX12" fmla="*/ 4192732 w 4463171"/>
              <a:gd name="connsiteY12" fmla="*/ 4970608 h 4973938"/>
              <a:gd name="connsiteX13" fmla="*/ 4001661 w 4463171"/>
              <a:gd name="connsiteY13" fmla="*/ 4815929 h 4973938"/>
              <a:gd name="connsiteX14" fmla="*/ 4051453 w 4463171"/>
              <a:gd name="connsiteY14" fmla="*/ 4971251 h 4973938"/>
              <a:gd name="connsiteX15" fmla="*/ 1500467 w 4463171"/>
              <a:gd name="connsiteY15" fmla="*/ 4973856 h 4973938"/>
              <a:gd name="connsiteX16" fmla="*/ 1576459 w 4463171"/>
              <a:gd name="connsiteY16" fmla="*/ 4791368 h 4973938"/>
              <a:gd name="connsiteX17" fmla="*/ 1248913 w 4463171"/>
              <a:gd name="connsiteY17" fmla="*/ 4971477 h 4973938"/>
              <a:gd name="connsiteX18" fmla="*/ 45340 w 4463171"/>
              <a:gd name="connsiteY18" fmla="*/ 4973423 h 4973938"/>
              <a:gd name="connsiteX19" fmla="*/ 675982 w 4463171"/>
              <a:gd name="connsiteY19" fmla="*/ 4068539 h 4973938"/>
              <a:gd name="connsiteX0" fmla="*/ 675982 w 4463171"/>
              <a:gd name="connsiteY0" fmla="*/ 4065604 h 4971003"/>
              <a:gd name="connsiteX1" fmla="*/ 625253 w 4463171"/>
              <a:gd name="connsiteY1" fmla="*/ 2652455 h 4971003"/>
              <a:gd name="connsiteX2" fmla="*/ 1171907 w 4463171"/>
              <a:gd name="connsiteY2" fmla="*/ 1656725 h 4971003"/>
              <a:gd name="connsiteX3" fmla="*/ 1543303 w 4463171"/>
              <a:gd name="connsiteY3" fmla="*/ 1216237 h 4971003"/>
              <a:gd name="connsiteX4" fmla="*/ 1953041 w 4463171"/>
              <a:gd name="connsiteY4" fmla="*/ 1098422 h 4971003"/>
              <a:gd name="connsiteX5" fmla="*/ 2947397 w 4463171"/>
              <a:gd name="connsiteY5" fmla="*/ 1079727 h 4971003"/>
              <a:gd name="connsiteX6" fmla="*/ 4021478 w 4463171"/>
              <a:gd name="connsiteY6" fmla="*/ 1634815 h 4971003"/>
              <a:gd name="connsiteX7" fmla="*/ 4463171 w 4463171"/>
              <a:gd name="connsiteY7" fmla="*/ 1421986 h 4971003"/>
              <a:gd name="connsiteX8" fmla="*/ 4451486 w 4463171"/>
              <a:gd name="connsiteY8" fmla="*/ 2407622 h 4971003"/>
              <a:gd name="connsiteX9" fmla="*/ 4312941 w 4463171"/>
              <a:gd name="connsiteY9" fmla="*/ 2560230 h 4971003"/>
              <a:gd name="connsiteX10" fmla="*/ 4458412 w 4463171"/>
              <a:gd name="connsiteY10" fmla="*/ 2574084 h 4971003"/>
              <a:gd name="connsiteX11" fmla="*/ 4457287 w 4463171"/>
              <a:gd name="connsiteY11" fmla="*/ 4964858 h 4971003"/>
              <a:gd name="connsiteX12" fmla="*/ 4192732 w 4463171"/>
              <a:gd name="connsiteY12" fmla="*/ 4967673 h 4971003"/>
              <a:gd name="connsiteX13" fmla="*/ 4001661 w 4463171"/>
              <a:gd name="connsiteY13" fmla="*/ 4812994 h 4971003"/>
              <a:gd name="connsiteX14" fmla="*/ 4051453 w 4463171"/>
              <a:gd name="connsiteY14" fmla="*/ 4968316 h 4971003"/>
              <a:gd name="connsiteX15" fmla="*/ 1500467 w 4463171"/>
              <a:gd name="connsiteY15" fmla="*/ 4970921 h 4971003"/>
              <a:gd name="connsiteX16" fmla="*/ 1576459 w 4463171"/>
              <a:gd name="connsiteY16" fmla="*/ 4788433 h 4971003"/>
              <a:gd name="connsiteX17" fmla="*/ 1248913 w 4463171"/>
              <a:gd name="connsiteY17" fmla="*/ 4968542 h 4971003"/>
              <a:gd name="connsiteX18" fmla="*/ 45340 w 4463171"/>
              <a:gd name="connsiteY18" fmla="*/ 4970488 h 4971003"/>
              <a:gd name="connsiteX19" fmla="*/ 675982 w 4463171"/>
              <a:gd name="connsiteY19" fmla="*/ 4065604 h 4971003"/>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434546 h 5339945"/>
              <a:gd name="connsiteX1" fmla="*/ 625253 w 4463171"/>
              <a:gd name="connsiteY1" fmla="*/ 3021397 h 5339945"/>
              <a:gd name="connsiteX2" fmla="*/ 1171907 w 4463171"/>
              <a:gd name="connsiteY2" fmla="*/ 2025667 h 5339945"/>
              <a:gd name="connsiteX3" fmla="*/ 1543303 w 4463171"/>
              <a:gd name="connsiteY3" fmla="*/ 1585179 h 5339945"/>
              <a:gd name="connsiteX4" fmla="*/ 1953041 w 4463171"/>
              <a:gd name="connsiteY4" fmla="*/ 1467364 h 5339945"/>
              <a:gd name="connsiteX5" fmla="*/ 2947397 w 4463171"/>
              <a:gd name="connsiteY5" fmla="*/ 1448669 h 5339945"/>
              <a:gd name="connsiteX6" fmla="*/ 4021478 w 4463171"/>
              <a:gd name="connsiteY6" fmla="*/ 2003757 h 5339945"/>
              <a:gd name="connsiteX7" fmla="*/ 4463171 w 4463171"/>
              <a:gd name="connsiteY7" fmla="*/ 1790928 h 5339945"/>
              <a:gd name="connsiteX8" fmla="*/ 4451486 w 4463171"/>
              <a:gd name="connsiteY8" fmla="*/ 2776564 h 5339945"/>
              <a:gd name="connsiteX9" fmla="*/ 4312941 w 4463171"/>
              <a:gd name="connsiteY9" fmla="*/ 2929172 h 5339945"/>
              <a:gd name="connsiteX10" fmla="*/ 4458412 w 4463171"/>
              <a:gd name="connsiteY10" fmla="*/ 2943026 h 5339945"/>
              <a:gd name="connsiteX11" fmla="*/ 4457287 w 4463171"/>
              <a:gd name="connsiteY11" fmla="*/ 5333800 h 5339945"/>
              <a:gd name="connsiteX12" fmla="*/ 4192732 w 4463171"/>
              <a:gd name="connsiteY12" fmla="*/ 5336615 h 5339945"/>
              <a:gd name="connsiteX13" fmla="*/ 4001661 w 4463171"/>
              <a:gd name="connsiteY13" fmla="*/ 5181936 h 5339945"/>
              <a:gd name="connsiteX14" fmla="*/ 4051453 w 4463171"/>
              <a:gd name="connsiteY14" fmla="*/ 5337258 h 5339945"/>
              <a:gd name="connsiteX15" fmla="*/ 1500467 w 4463171"/>
              <a:gd name="connsiteY15" fmla="*/ 5339863 h 5339945"/>
              <a:gd name="connsiteX16" fmla="*/ 1576459 w 4463171"/>
              <a:gd name="connsiteY16" fmla="*/ 5157375 h 5339945"/>
              <a:gd name="connsiteX17" fmla="*/ 1248913 w 4463171"/>
              <a:gd name="connsiteY17" fmla="*/ 5337484 h 5339945"/>
              <a:gd name="connsiteX18" fmla="*/ 45340 w 4463171"/>
              <a:gd name="connsiteY18" fmla="*/ 5339430 h 5339945"/>
              <a:gd name="connsiteX19" fmla="*/ 675982 w 4463171"/>
              <a:gd name="connsiteY19" fmla="*/ 4434546 h 5339945"/>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3041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849749 w 4636938"/>
              <a:gd name="connsiteY0" fmla="*/ 4446490 h 5351889"/>
              <a:gd name="connsiteX1" fmla="*/ 799020 w 4636938"/>
              <a:gd name="connsiteY1" fmla="*/ 3033341 h 5351889"/>
              <a:gd name="connsiteX2" fmla="*/ 1354773 w 4636938"/>
              <a:gd name="connsiteY2" fmla="*/ 2037611 h 5351889"/>
              <a:gd name="connsiteX3" fmla="*/ 1717070 w 4636938"/>
              <a:gd name="connsiteY3" fmla="*/ 1597123 h 5351889"/>
              <a:gd name="connsiteX4" fmla="*/ 2131357 w 4636938"/>
              <a:gd name="connsiteY4" fmla="*/ 1479308 h 5351889"/>
              <a:gd name="connsiteX5" fmla="*/ 3121164 w 4636938"/>
              <a:gd name="connsiteY5" fmla="*/ 1460613 h 5351889"/>
              <a:gd name="connsiteX6" fmla="*/ 4195245 w 4636938"/>
              <a:gd name="connsiteY6" fmla="*/ 2015701 h 5351889"/>
              <a:gd name="connsiteX7" fmla="*/ 4636938 w 4636938"/>
              <a:gd name="connsiteY7" fmla="*/ 1802872 h 5351889"/>
              <a:gd name="connsiteX8" fmla="*/ 4625253 w 4636938"/>
              <a:gd name="connsiteY8" fmla="*/ 2788508 h 5351889"/>
              <a:gd name="connsiteX9" fmla="*/ 4486708 w 4636938"/>
              <a:gd name="connsiteY9" fmla="*/ 2941116 h 5351889"/>
              <a:gd name="connsiteX10" fmla="*/ 4632179 w 4636938"/>
              <a:gd name="connsiteY10" fmla="*/ 2954970 h 5351889"/>
              <a:gd name="connsiteX11" fmla="*/ 4631054 w 4636938"/>
              <a:gd name="connsiteY11" fmla="*/ 5345744 h 5351889"/>
              <a:gd name="connsiteX12" fmla="*/ 4366499 w 4636938"/>
              <a:gd name="connsiteY12" fmla="*/ 5348559 h 5351889"/>
              <a:gd name="connsiteX13" fmla="*/ 4175428 w 4636938"/>
              <a:gd name="connsiteY13" fmla="*/ 5193880 h 5351889"/>
              <a:gd name="connsiteX14" fmla="*/ 4225220 w 4636938"/>
              <a:gd name="connsiteY14" fmla="*/ 5349202 h 5351889"/>
              <a:gd name="connsiteX15" fmla="*/ 1674234 w 4636938"/>
              <a:gd name="connsiteY15" fmla="*/ 5351807 h 5351889"/>
              <a:gd name="connsiteX16" fmla="*/ 1750226 w 4636938"/>
              <a:gd name="connsiteY16" fmla="*/ 5169319 h 5351889"/>
              <a:gd name="connsiteX17" fmla="*/ 1422680 w 4636938"/>
              <a:gd name="connsiteY17" fmla="*/ 5349428 h 5351889"/>
              <a:gd name="connsiteX18" fmla="*/ 219107 w 4636938"/>
              <a:gd name="connsiteY18" fmla="*/ 5351374 h 5351889"/>
              <a:gd name="connsiteX19" fmla="*/ 849749 w 4636938"/>
              <a:gd name="connsiteY19" fmla="*/ 4446490 h 5351889"/>
              <a:gd name="connsiteX0" fmla="*/ 1170230 w 4957419"/>
              <a:gd name="connsiteY0" fmla="*/ 4446490 h 5351889"/>
              <a:gd name="connsiteX1" fmla="*/ 1119501 w 4957419"/>
              <a:gd name="connsiteY1" fmla="*/ 3033341 h 5351889"/>
              <a:gd name="connsiteX2" fmla="*/ 1675254 w 4957419"/>
              <a:gd name="connsiteY2" fmla="*/ 2037611 h 5351889"/>
              <a:gd name="connsiteX3" fmla="*/ 2037551 w 4957419"/>
              <a:gd name="connsiteY3" fmla="*/ 1597123 h 5351889"/>
              <a:gd name="connsiteX4" fmla="*/ 2451838 w 4957419"/>
              <a:gd name="connsiteY4" fmla="*/ 1479308 h 5351889"/>
              <a:gd name="connsiteX5" fmla="*/ 3441645 w 4957419"/>
              <a:gd name="connsiteY5" fmla="*/ 1460613 h 5351889"/>
              <a:gd name="connsiteX6" fmla="*/ 4515726 w 4957419"/>
              <a:gd name="connsiteY6" fmla="*/ 2015701 h 5351889"/>
              <a:gd name="connsiteX7" fmla="*/ 4957419 w 4957419"/>
              <a:gd name="connsiteY7" fmla="*/ 1802872 h 5351889"/>
              <a:gd name="connsiteX8" fmla="*/ 4945734 w 4957419"/>
              <a:gd name="connsiteY8" fmla="*/ 2788508 h 5351889"/>
              <a:gd name="connsiteX9" fmla="*/ 4807189 w 4957419"/>
              <a:gd name="connsiteY9" fmla="*/ 2941116 h 5351889"/>
              <a:gd name="connsiteX10" fmla="*/ 4952660 w 4957419"/>
              <a:gd name="connsiteY10" fmla="*/ 2954970 h 5351889"/>
              <a:gd name="connsiteX11" fmla="*/ 4951535 w 4957419"/>
              <a:gd name="connsiteY11" fmla="*/ 5345744 h 5351889"/>
              <a:gd name="connsiteX12" fmla="*/ 4686980 w 4957419"/>
              <a:gd name="connsiteY12" fmla="*/ 5348559 h 5351889"/>
              <a:gd name="connsiteX13" fmla="*/ 4495909 w 4957419"/>
              <a:gd name="connsiteY13" fmla="*/ 5193880 h 5351889"/>
              <a:gd name="connsiteX14" fmla="*/ 4545701 w 4957419"/>
              <a:gd name="connsiteY14" fmla="*/ 5349202 h 5351889"/>
              <a:gd name="connsiteX15" fmla="*/ 1994715 w 4957419"/>
              <a:gd name="connsiteY15" fmla="*/ 5351807 h 5351889"/>
              <a:gd name="connsiteX16" fmla="*/ 2070707 w 4957419"/>
              <a:gd name="connsiteY16" fmla="*/ 5169319 h 5351889"/>
              <a:gd name="connsiteX17" fmla="*/ 1743161 w 4957419"/>
              <a:gd name="connsiteY17" fmla="*/ 5349428 h 5351889"/>
              <a:gd name="connsiteX18" fmla="*/ 539588 w 4957419"/>
              <a:gd name="connsiteY18" fmla="*/ 5351374 h 5351889"/>
              <a:gd name="connsiteX19" fmla="*/ 1170230 w 4957419"/>
              <a:gd name="connsiteY19" fmla="*/ 4446490 h 5351889"/>
              <a:gd name="connsiteX0" fmla="*/ 975020 w 4762209"/>
              <a:gd name="connsiteY0" fmla="*/ 4446490 h 5351889"/>
              <a:gd name="connsiteX1" fmla="*/ 924291 w 4762209"/>
              <a:gd name="connsiteY1" fmla="*/ 3033341 h 5351889"/>
              <a:gd name="connsiteX2" fmla="*/ 1480044 w 4762209"/>
              <a:gd name="connsiteY2" fmla="*/ 2037611 h 5351889"/>
              <a:gd name="connsiteX3" fmla="*/ 1842341 w 4762209"/>
              <a:gd name="connsiteY3" fmla="*/ 1597123 h 5351889"/>
              <a:gd name="connsiteX4" fmla="*/ 2256628 w 4762209"/>
              <a:gd name="connsiteY4" fmla="*/ 1479308 h 5351889"/>
              <a:gd name="connsiteX5" fmla="*/ 3246435 w 4762209"/>
              <a:gd name="connsiteY5" fmla="*/ 1460613 h 5351889"/>
              <a:gd name="connsiteX6" fmla="*/ 4320516 w 4762209"/>
              <a:gd name="connsiteY6" fmla="*/ 2015701 h 5351889"/>
              <a:gd name="connsiteX7" fmla="*/ 4762209 w 4762209"/>
              <a:gd name="connsiteY7" fmla="*/ 1802872 h 5351889"/>
              <a:gd name="connsiteX8" fmla="*/ 4750524 w 4762209"/>
              <a:gd name="connsiteY8" fmla="*/ 2788508 h 5351889"/>
              <a:gd name="connsiteX9" fmla="*/ 4611979 w 4762209"/>
              <a:gd name="connsiteY9" fmla="*/ 2941116 h 5351889"/>
              <a:gd name="connsiteX10" fmla="*/ 4757450 w 4762209"/>
              <a:gd name="connsiteY10" fmla="*/ 2954970 h 5351889"/>
              <a:gd name="connsiteX11" fmla="*/ 4756325 w 4762209"/>
              <a:gd name="connsiteY11" fmla="*/ 5345744 h 5351889"/>
              <a:gd name="connsiteX12" fmla="*/ 4491770 w 4762209"/>
              <a:gd name="connsiteY12" fmla="*/ 5348559 h 5351889"/>
              <a:gd name="connsiteX13" fmla="*/ 4300699 w 4762209"/>
              <a:gd name="connsiteY13" fmla="*/ 5193880 h 5351889"/>
              <a:gd name="connsiteX14" fmla="*/ 4350491 w 4762209"/>
              <a:gd name="connsiteY14" fmla="*/ 5349202 h 5351889"/>
              <a:gd name="connsiteX15" fmla="*/ 1799505 w 4762209"/>
              <a:gd name="connsiteY15" fmla="*/ 5351807 h 5351889"/>
              <a:gd name="connsiteX16" fmla="*/ 1875497 w 4762209"/>
              <a:gd name="connsiteY16" fmla="*/ 5169319 h 5351889"/>
              <a:gd name="connsiteX17" fmla="*/ 1547951 w 4762209"/>
              <a:gd name="connsiteY17" fmla="*/ 5349428 h 5351889"/>
              <a:gd name="connsiteX18" fmla="*/ 344378 w 4762209"/>
              <a:gd name="connsiteY18" fmla="*/ 5351374 h 5351889"/>
              <a:gd name="connsiteX19" fmla="*/ 975020 w 4762209"/>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1569976 w 5357165"/>
              <a:gd name="connsiteY0" fmla="*/ 4446490 h 5351889"/>
              <a:gd name="connsiteX1" fmla="*/ 1519247 w 5357165"/>
              <a:gd name="connsiteY1" fmla="*/ 3033341 h 5351889"/>
              <a:gd name="connsiteX2" fmla="*/ 2075000 w 5357165"/>
              <a:gd name="connsiteY2" fmla="*/ 2037611 h 5351889"/>
              <a:gd name="connsiteX3" fmla="*/ 2437297 w 5357165"/>
              <a:gd name="connsiteY3" fmla="*/ 1597123 h 5351889"/>
              <a:gd name="connsiteX4" fmla="*/ 2851584 w 5357165"/>
              <a:gd name="connsiteY4" fmla="*/ 1479308 h 5351889"/>
              <a:gd name="connsiteX5" fmla="*/ 3841391 w 5357165"/>
              <a:gd name="connsiteY5" fmla="*/ 1460613 h 5351889"/>
              <a:gd name="connsiteX6" fmla="*/ 4915472 w 5357165"/>
              <a:gd name="connsiteY6" fmla="*/ 2015701 h 5351889"/>
              <a:gd name="connsiteX7" fmla="*/ 5357165 w 5357165"/>
              <a:gd name="connsiteY7" fmla="*/ 1802872 h 5351889"/>
              <a:gd name="connsiteX8" fmla="*/ 5345480 w 5357165"/>
              <a:gd name="connsiteY8" fmla="*/ 2788508 h 5351889"/>
              <a:gd name="connsiteX9" fmla="*/ 5206935 w 5357165"/>
              <a:gd name="connsiteY9" fmla="*/ 2941116 h 5351889"/>
              <a:gd name="connsiteX10" fmla="*/ 5352406 w 5357165"/>
              <a:gd name="connsiteY10" fmla="*/ 2954970 h 5351889"/>
              <a:gd name="connsiteX11" fmla="*/ 5351281 w 5357165"/>
              <a:gd name="connsiteY11" fmla="*/ 5345744 h 5351889"/>
              <a:gd name="connsiteX12" fmla="*/ 5086726 w 5357165"/>
              <a:gd name="connsiteY12" fmla="*/ 5348559 h 5351889"/>
              <a:gd name="connsiteX13" fmla="*/ 4895655 w 5357165"/>
              <a:gd name="connsiteY13" fmla="*/ 5193880 h 5351889"/>
              <a:gd name="connsiteX14" fmla="*/ 4945447 w 5357165"/>
              <a:gd name="connsiteY14" fmla="*/ 5349202 h 5351889"/>
              <a:gd name="connsiteX15" fmla="*/ 2394461 w 5357165"/>
              <a:gd name="connsiteY15" fmla="*/ 5351807 h 5351889"/>
              <a:gd name="connsiteX16" fmla="*/ 2470453 w 5357165"/>
              <a:gd name="connsiteY16" fmla="*/ 5169319 h 5351889"/>
              <a:gd name="connsiteX17" fmla="*/ 2142907 w 5357165"/>
              <a:gd name="connsiteY17" fmla="*/ 5349428 h 5351889"/>
              <a:gd name="connsiteX18" fmla="*/ 939334 w 5357165"/>
              <a:gd name="connsiteY18" fmla="*/ 5351374 h 5351889"/>
              <a:gd name="connsiteX19" fmla="*/ 1569976 w 5357165"/>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942"/>
              <a:gd name="connsiteX1" fmla="*/ 1515788 w 5353706"/>
              <a:gd name="connsiteY1" fmla="*/ 3033341 h 5351942"/>
              <a:gd name="connsiteX2" fmla="*/ 2071541 w 5353706"/>
              <a:gd name="connsiteY2" fmla="*/ 2037611 h 5351942"/>
              <a:gd name="connsiteX3" fmla="*/ 2433838 w 5353706"/>
              <a:gd name="connsiteY3" fmla="*/ 1597123 h 5351942"/>
              <a:gd name="connsiteX4" fmla="*/ 2848125 w 5353706"/>
              <a:gd name="connsiteY4" fmla="*/ 1479308 h 5351942"/>
              <a:gd name="connsiteX5" fmla="*/ 3837932 w 5353706"/>
              <a:gd name="connsiteY5" fmla="*/ 1460613 h 5351942"/>
              <a:gd name="connsiteX6" fmla="*/ 4912013 w 5353706"/>
              <a:gd name="connsiteY6" fmla="*/ 2015701 h 5351942"/>
              <a:gd name="connsiteX7" fmla="*/ 5353706 w 5353706"/>
              <a:gd name="connsiteY7" fmla="*/ 1802872 h 5351942"/>
              <a:gd name="connsiteX8" fmla="*/ 5342021 w 5353706"/>
              <a:gd name="connsiteY8" fmla="*/ 2788508 h 5351942"/>
              <a:gd name="connsiteX9" fmla="*/ 5203476 w 5353706"/>
              <a:gd name="connsiteY9" fmla="*/ 2941116 h 5351942"/>
              <a:gd name="connsiteX10" fmla="*/ 5348947 w 5353706"/>
              <a:gd name="connsiteY10" fmla="*/ 2954970 h 5351942"/>
              <a:gd name="connsiteX11" fmla="*/ 5347822 w 5353706"/>
              <a:gd name="connsiteY11" fmla="*/ 5345744 h 5351942"/>
              <a:gd name="connsiteX12" fmla="*/ 5083267 w 5353706"/>
              <a:gd name="connsiteY12" fmla="*/ 5348559 h 5351942"/>
              <a:gd name="connsiteX13" fmla="*/ 4892196 w 5353706"/>
              <a:gd name="connsiteY13" fmla="*/ 5193880 h 5351942"/>
              <a:gd name="connsiteX14" fmla="*/ 4941988 w 5353706"/>
              <a:gd name="connsiteY14" fmla="*/ 5349202 h 5351942"/>
              <a:gd name="connsiteX15" fmla="*/ 2391002 w 5353706"/>
              <a:gd name="connsiteY15" fmla="*/ 5351807 h 5351942"/>
              <a:gd name="connsiteX16" fmla="*/ 2466994 w 5353706"/>
              <a:gd name="connsiteY16" fmla="*/ 5169319 h 5351942"/>
              <a:gd name="connsiteX17" fmla="*/ 2139448 w 5353706"/>
              <a:gd name="connsiteY17" fmla="*/ 5349428 h 5351942"/>
              <a:gd name="connsiteX18" fmla="*/ 935875 w 5353706"/>
              <a:gd name="connsiteY18" fmla="*/ 5351374 h 5351942"/>
              <a:gd name="connsiteX19" fmla="*/ 1566517 w 5353706"/>
              <a:gd name="connsiteY19" fmla="*/ 4446490 h 5351942"/>
              <a:gd name="connsiteX0" fmla="*/ 1566517 w 5353706"/>
              <a:gd name="connsiteY0" fmla="*/ 4446490 h 5351807"/>
              <a:gd name="connsiteX1" fmla="*/ 1515788 w 5353706"/>
              <a:gd name="connsiteY1" fmla="*/ 3033341 h 5351807"/>
              <a:gd name="connsiteX2" fmla="*/ 2071541 w 5353706"/>
              <a:gd name="connsiteY2" fmla="*/ 2037611 h 5351807"/>
              <a:gd name="connsiteX3" fmla="*/ 2433838 w 5353706"/>
              <a:gd name="connsiteY3" fmla="*/ 1597123 h 5351807"/>
              <a:gd name="connsiteX4" fmla="*/ 2848125 w 5353706"/>
              <a:gd name="connsiteY4" fmla="*/ 1479308 h 5351807"/>
              <a:gd name="connsiteX5" fmla="*/ 3837932 w 5353706"/>
              <a:gd name="connsiteY5" fmla="*/ 1460613 h 5351807"/>
              <a:gd name="connsiteX6" fmla="*/ 4912013 w 5353706"/>
              <a:gd name="connsiteY6" fmla="*/ 2015701 h 5351807"/>
              <a:gd name="connsiteX7" fmla="*/ 5353706 w 5353706"/>
              <a:gd name="connsiteY7" fmla="*/ 1802872 h 5351807"/>
              <a:gd name="connsiteX8" fmla="*/ 5342021 w 5353706"/>
              <a:gd name="connsiteY8" fmla="*/ 2788508 h 5351807"/>
              <a:gd name="connsiteX9" fmla="*/ 5203476 w 5353706"/>
              <a:gd name="connsiteY9" fmla="*/ 2941116 h 5351807"/>
              <a:gd name="connsiteX10" fmla="*/ 5348947 w 5353706"/>
              <a:gd name="connsiteY10" fmla="*/ 2954970 h 5351807"/>
              <a:gd name="connsiteX11" fmla="*/ 5347822 w 5353706"/>
              <a:gd name="connsiteY11" fmla="*/ 5345744 h 5351807"/>
              <a:gd name="connsiteX12" fmla="*/ 5083267 w 5353706"/>
              <a:gd name="connsiteY12" fmla="*/ 5348559 h 5351807"/>
              <a:gd name="connsiteX13" fmla="*/ 4892196 w 5353706"/>
              <a:gd name="connsiteY13" fmla="*/ 5193880 h 5351807"/>
              <a:gd name="connsiteX14" fmla="*/ 4941988 w 5353706"/>
              <a:gd name="connsiteY14" fmla="*/ 5349202 h 5351807"/>
              <a:gd name="connsiteX15" fmla="*/ 2391002 w 5353706"/>
              <a:gd name="connsiteY15" fmla="*/ 5351807 h 5351807"/>
              <a:gd name="connsiteX16" fmla="*/ 2466994 w 5353706"/>
              <a:gd name="connsiteY16" fmla="*/ 5169319 h 5351807"/>
              <a:gd name="connsiteX17" fmla="*/ 2139448 w 5353706"/>
              <a:gd name="connsiteY17" fmla="*/ 5349428 h 5351807"/>
              <a:gd name="connsiteX18" fmla="*/ 935875 w 5353706"/>
              <a:gd name="connsiteY18" fmla="*/ 5351374 h 5351807"/>
              <a:gd name="connsiteX19" fmla="*/ 1566517 w 5353706"/>
              <a:gd name="connsiteY19" fmla="*/ 4446490 h 5351807"/>
              <a:gd name="connsiteX0" fmla="*/ 1566517 w 5353706"/>
              <a:gd name="connsiteY0" fmla="*/ 4719531 h 5624848"/>
              <a:gd name="connsiteX1" fmla="*/ 1515788 w 5353706"/>
              <a:gd name="connsiteY1" fmla="*/ 3306382 h 5624848"/>
              <a:gd name="connsiteX2" fmla="*/ 2071541 w 5353706"/>
              <a:gd name="connsiteY2" fmla="*/ 2310652 h 5624848"/>
              <a:gd name="connsiteX3" fmla="*/ 1851332 w 5353706"/>
              <a:gd name="connsiteY3" fmla="*/ 908351 h 5624848"/>
              <a:gd name="connsiteX4" fmla="*/ 2848125 w 5353706"/>
              <a:gd name="connsiteY4" fmla="*/ 1752349 h 5624848"/>
              <a:gd name="connsiteX5" fmla="*/ 3837932 w 5353706"/>
              <a:gd name="connsiteY5" fmla="*/ 1733654 h 5624848"/>
              <a:gd name="connsiteX6" fmla="*/ 4912013 w 5353706"/>
              <a:gd name="connsiteY6" fmla="*/ 2288742 h 5624848"/>
              <a:gd name="connsiteX7" fmla="*/ 5353706 w 5353706"/>
              <a:gd name="connsiteY7" fmla="*/ 2075913 h 5624848"/>
              <a:gd name="connsiteX8" fmla="*/ 5342021 w 5353706"/>
              <a:gd name="connsiteY8" fmla="*/ 3061549 h 5624848"/>
              <a:gd name="connsiteX9" fmla="*/ 5203476 w 5353706"/>
              <a:gd name="connsiteY9" fmla="*/ 3214157 h 5624848"/>
              <a:gd name="connsiteX10" fmla="*/ 5348947 w 5353706"/>
              <a:gd name="connsiteY10" fmla="*/ 3228011 h 5624848"/>
              <a:gd name="connsiteX11" fmla="*/ 5347822 w 5353706"/>
              <a:gd name="connsiteY11" fmla="*/ 5618785 h 5624848"/>
              <a:gd name="connsiteX12" fmla="*/ 5083267 w 5353706"/>
              <a:gd name="connsiteY12" fmla="*/ 5621600 h 5624848"/>
              <a:gd name="connsiteX13" fmla="*/ 4892196 w 5353706"/>
              <a:gd name="connsiteY13" fmla="*/ 5466921 h 5624848"/>
              <a:gd name="connsiteX14" fmla="*/ 4941988 w 5353706"/>
              <a:gd name="connsiteY14" fmla="*/ 5622243 h 5624848"/>
              <a:gd name="connsiteX15" fmla="*/ 2391002 w 5353706"/>
              <a:gd name="connsiteY15" fmla="*/ 5624848 h 5624848"/>
              <a:gd name="connsiteX16" fmla="*/ 2466994 w 5353706"/>
              <a:gd name="connsiteY16" fmla="*/ 5442360 h 5624848"/>
              <a:gd name="connsiteX17" fmla="*/ 2139448 w 5353706"/>
              <a:gd name="connsiteY17" fmla="*/ 5622469 h 5624848"/>
              <a:gd name="connsiteX18" fmla="*/ 935875 w 5353706"/>
              <a:gd name="connsiteY18" fmla="*/ 5624415 h 5624848"/>
              <a:gd name="connsiteX19" fmla="*/ 1566517 w 5353706"/>
              <a:gd name="connsiteY19" fmla="*/ 4719531 h 5624848"/>
              <a:gd name="connsiteX0" fmla="*/ 1566517 w 5353706"/>
              <a:gd name="connsiteY0" fmla="*/ 4446491 h 5351808"/>
              <a:gd name="connsiteX1" fmla="*/ 1515788 w 5353706"/>
              <a:gd name="connsiteY1" fmla="*/ 3033342 h 5351808"/>
              <a:gd name="connsiteX2" fmla="*/ 2071541 w 5353706"/>
              <a:gd name="connsiteY2" fmla="*/ 2037612 h 5351808"/>
              <a:gd name="connsiteX3" fmla="*/ 2054532 w 5353706"/>
              <a:gd name="connsiteY3" fmla="*/ 1082351 h 5351808"/>
              <a:gd name="connsiteX4" fmla="*/ 2848125 w 5353706"/>
              <a:gd name="connsiteY4" fmla="*/ 1479309 h 5351808"/>
              <a:gd name="connsiteX5" fmla="*/ 3837932 w 5353706"/>
              <a:gd name="connsiteY5" fmla="*/ 1460614 h 5351808"/>
              <a:gd name="connsiteX6" fmla="*/ 4912013 w 5353706"/>
              <a:gd name="connsiteY6" fmla="*/ 2015702 h 5351808"/>
              <a:gd name="connsiteX7" fmla="*/ 5353706 w 5353706"/>
              <a:gd name="connsiteY7" fmla="*/ 1802873 h 5351808"/>
              <a:gd name="connsiteX8" fmla="*/ 5342021 w 5353706"/>
              <a:gd name="connsiteY8" fmla="*/ 2788509 h 5351808"/>
              <a:gd name="connsiteX9" fmla="*/ 5203476 w 5353706"/>
              <a:gd name="connsiteY9" fmla="*/ 2941117 h 5351808"/>
              <a:gd name="connsiteX10" fmla="*/ 5348947 w 5353706"/>
              <a:gd name="connsiteY10" fmla="*/ 2954971 h 5351808"/>
              <a:gd name="connsiteX11" fmla="*/ 5347822 w 5353706"/>
              <a:gd name="connsiteY11" fmla="*/ 5345745 h 5351808"/>
              <a:gd name="connsiteX12" fmla="*/ 5083267 w 5353706"/>
              <a:gd name="connsiteY12" fmla="*/ 5348560 h 5351808"/>
              <a:gd name="connsiteX13" fmla="*/ 4892196 w 5353706"/>
              <a:gd name="connsiteY13" fmla="*/ 5193881 h 5351808"/>
              <a:gd name="connsiteX14" fmla="*/ 4941988 w 5353706"/>
              <a:gd name="connsiteY14" fmla="*/ 5349203 h 5351808"/>
              <a:gd name="connsiteX15" fmla="*/ 2391002 w 5353706"/>
              <a:gd name="connsiteY15" fmla="*/ 5351808 h 5351808"/>
              <a:gd name="connsiteX16" fmla="*/ 2466994 w 5353706"/>
              <a:gd name="connsiteY16" fmla="*/ 5169320 h 5351808"/>
              <a:gd name="connsiteX17" fmla="*/ 2139448 w 5353706"/>
              <a:gd name="connsiteY17" fmla="*/ 5349429 h 5351808"/>
              <a:gd name="connsiteX18" fmla="*/ 935875 w 5353706"/>
              <a:gd name="connsiteY18" fmla="*/ 5351375 h 5351808"/>
              <a:gd name="connsiteX19" fmla="*/ 1566517 w 5353706"/>
              <a:gd name="connsiteY19" fmla="*/ 4446491 h 5351808"/>
              <a:gd name="connsiteX0" fmla="*/ 1566517 w 5353706"/>
              <a:gd name="connsiteY0" fmla="*/ 4844034 h 5749351"/>
              <a:gd name="connsiteX1" fmla="*/ 1515788 w 5353706"/>
              <a:gd name="connsiteY1" fmla="*/ 3430885 h 5749351"/>
              <a:gd name="connsiteX2" fmla="*/ 2071541 w 5353706"/>
              <a:gd name="connsiteY2" fmla="*/ 2435155 h 5749351"/>
              <a:gd name="connsiteX3" fmla="*/ 2054532 w 5353706"/>
              <a:gd name="connsiteY3" fmla="*/ 1479894 h 5749351"/>
              <a:gd name="connsiteX4" fmla="*/ 2685565 w 5353706"/>
              <a:gd name="connsiteY4" fmla="*/ 1172426 h 5749351"/>
              <a:gd name="connsiteX5" fmla="*/ 3837932 w 5353706"/>
              <a:gd name="connsiteY5" fmla="*/ 1858157 h 5749351"/>
              <a:gd name="connsiteX6" fmla="*/ 4912013 w 5353706"/>
              <a:gd name="connsiteY6" fmla="*/ 2413245 h 5749351"/>
              <a:gd name="connsiteX7" fmla="*/ 5353706 w 5353706"/>
              <a:gd name="connsiteY7" fmla="*/ 2200416 h 5749351"/>
              <a:gd name="connsiteX8" fmla="*/ 5342021 w 5353706"/>
              <a:gd name="connsiteY8" fmla="*/ 3186052 h 5749351"/>
              <a:gd name="connsiteX9" fmla="*/ 5203476 w 5353706"/>
              <a:gd name="connsiteY9" fmla="*/ 3338660 h 5749351"/>
              <a:gd name="connsiteX10" fmla="*/ 5348947 w 5353706"/>
              <a:gd name="connsiteY10" fmla="*/ 3352514 h 5749351"/>
              <a:gd name="connsiteX11" fmla="*/ 5347822 w 5353706"/>
              <a:gd name="connsiteY11" fmla="*/ 5743288 h 5749351"/>
              <a:gd name="connsiteX12" fmla="*/ 5083267 w 5353706"/>
              <a:gd name="connsiteY12" fmla="*/ 5746103 h 5749351"/>
              <a:gd name="connsiteX13" fmla="*/ 4892196 w 5353706"/>
              <a:gd name="connsiteY13" fmla="*/ 5591424 h 5749351"/>
              <a:gd name="connsiteX14" fmla="*/ 4941988 w 5353706"/>
              <a:gd name="connsiteY14" fmla="*/ 5746746 h 5749351"/>
              <a:gd name="connsiteX15" fmla="*/ 2391002 w 5353706"/>
              <a:gd name="connsiteY15" fmla="*/ 5749351 h 5749351"/>
              <a:gd name="connsiteX16" fmla="*/ 2466994 w 5353706"/>
              <a:gd name="connsiteY16" fmla="*/ 5566863 h 5749351"/>
              <a:gd name="connsiteX17" fmla="*/ 2139448 w 5353706"/>
              <a:gd name="connsiteY17" fmla="*/ 5746972 h 5749351"/>
              <a:gd name="connsiteX18" fmla="*/ 935875 w 5353706"/>
              <a:gd name="connsiteY18" fmla="*/ 5748918 h 5749351"/>
              <a:gd name="connsiteX19" fmla="*/ 1566517 w 5353706"/>
              <a:gd name="connsiteY19" fmla="*/ 4844034 h 5749351"/>
              <a:gd name="connsiteX0" fmla="*/ 1566517 w 5353706"/>
              <a:gd name="connsiteY0" fmla="*/ 4832107 h 5737424"/>
              <a:gd name="connsiteX1" fmla="*/ 1515788 w 5353706"/>
              <a:gd name="connsiteY1" fmla="*/ 3418958 h 5737424"/>
              <a:gd name="connsiteX2" fmla="*/ 2071541 w 5353706"/>
              <a:gd name="connsiteY2" fmla="*/ 2423228 h 5737424"/>
              <a:gd name="connsiteX3" fmla="*/ 2054532 w 5353706"/>
              <a:gd name="connsiteY3" fmla="*/ 1467967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64051 h 5769368"/>
              <a:gd name="connsiteX1" fmla="*/ 1515788 w 5353706"/>
              <a:gd name="connsiteY1" fmla="*/ 3450902 h 5769368"/>
              <a:gd name="connsiteX2" fmla="*/ 2071541 w 5353706"/>
              <a:gd name="connsiteY2" fmla="*/ 2455172 h 5769368"/>
              <a:gd name="connsiteX3" fmla="*/ 1978332 w 5353706"/>
              <a:gd name="connsiteY3" fmla="*/ 1328461 h 5769368"/>
              <a:gd name="connsiteX4" fmla="*/ 2671277 w 5353706"/>
              <a:gd name="connsiteY4" fmla="*/ 1211493 h 5769368"/>
              <a:gd name="connsiteX5" fmla="*/ 3837932 w 5353706"/>
              <a:gd name="connsiteY5" fmla="*/ 1878174 h 5769368"/>
              <a:gd name="connsiteX6" fmla="*/ 4912013 w 5353706"/>
              <a:gd name="connsiteY6" fmla="*/ 2433262 h 5769368"/>
              <a:gd name="connsiteX7" fmla="*/ 5353706 w 5353706"/>
              <a:gd name="connsiteY7" fmla="*/ 2220433 h 5769368"/>
              <a:gd name="connsiteX8" fmla="*/ 5342021 w 5353706"/>
              <a:gd name="connsiteY8" fmla="*/ 3206069 h 5769368"/>
              <a:gd name="connsiteX9" fmla="*/ 5203476 w 5353706"/>
              <a:gd name="connsiteY9" fmla="*/ 3358677 h 5769368"/>
              <a:gd name="connsiteX10" fmla="*/ 5348947 w 5353706"/>
              <a:gd name="connsiteY10" fmla="*/ 3372531 h 5769368"/>
              <a:gd name="connsiteX11" fmla="*/ 5347822 w 5353706"/>
              <a:gd name="connsiteY11" fmla="*/ 5763305 h 5769368"/>
              <a:gd name="connsiteX12" fmla="*/ 5083267 w 5353706"/>
              <a:gd name="connsiteY12" fmla="*/ 5766120 h 5769368"/>
              <a:gd name="connsiteX13" fmla="*/ 4892196 w 5353706"/>
              <a:gd name="connsiteY13" fmla="*/ 5611441 h 5769368"/>
              <a:gd name="connsiteX14" fmla="*/ 4941988 w 5353706"/>
              <a:gd name="connsiteY14" fmla="*/ 5766763 h 5769368"/>
              <a:gd name="connsiteX15" fmla="*/ 2391002 w 5353706"/>
              <a:gd name="connsiteY15" fmla="*/ 5769368 h 5769368"/>
              <a:gd name="connsiteX16" fmla="*/ 2466994 w 5353706"/>
              <a:gd name="connsiteY16" fmla="*/ 5586880 h 5769368"/>
              <a:gd name="connsiteX17" fmla="*/ 2139448 w 5353706"/>
              <a:gd name="connsiteY17" fmla="*/ 5766989 h 5769368"/>
              <a:gd name="connsiteX18" fmla="*/ 935875 w 5353706"/>
              <a:gd name="connsiteY18" fmla="*/ 5768935 h 5769368"/>
              <a:gd name="connsiteX19" fmla="*/ 1566517 w 5353706"/>
              <a:gd name="connsiteY19" fmla="*/ 4864051 h 5769368"/>
              <a:gd name="connsiteX0" fmla="*/ 1566517 w 5353706"/>
              <a:gd name="connsiteY0" fmla="*/ 4832107 h 5737424"/>
              <a:gd name="connsiteX1" fmla="*/ 1515788 w 5353706"/>
              <a:gd name="connsiteY1" fmla="*/ 3418958 h 5737424"/>
              <a:gd name="connsiteX2" fmla="*/ 2071541 w 5353706"/>
              <a:gd name="connsiteY2" fmla="*/ 2423228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32107 h 5737424"/>
              <a:gd name="connsiteX1" fmla="*/ 1515788 w 5353706"/>
              <a:gd name="connsiteY1" fmla="*/ 3418958 h 5737424"/>
              <a:gd name="connsiteX2" fmla="*/ 1552428 w 5353706"/>
              <a:gd name="connsiteY2" fmla="*/ 1513590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890296 w 5677485"/>
              <a:gd name="connsiteY0" fmla="*/ 4832107 h 5737424"/>
              <a:gd name="connsiteX1" fmla="*/ 1263305 w 5677485"/>
              <a:gd name="connsiteY1" fmla="*/ 2018783 h 5737424"/>
              <a:gd name="connsiteX2" fmla="*/ 1876207 w 5677485"/>
              <a:gd name="connsiteY2" fmla="*/ 1513590 h 5737424"/>
              <a:gd name="connsiteX3" fmla="*/ 2368786 w 5677485"/>
              <a:gd name="connsiteY3" fmla="*/ 1453679 h 5737424"/>
              <a:gd name="connsiteX4" fmla="*/ 2995056 w 5677485"/>
              <a:gd name="connsiteY4" fmla="*/ 1179549 h 5737424"/>
              <a:gd name="connsiteX5" fmla="*/ 4161711 w 5677485"/>
              <a:gd name="connsiteY5" fmla="*/ 1846230 h 5737424"/>
              <a:gd name="connsiteX6" fmla="*/ 5235792 w 5677485"/>
              <a:gd name="connsiteY6" fmla="*/ 2401318 h 5737424"/>
              <a:gd name="connsiteX7" fmla="*/ 5677485 w 5677485"/>
              <a:gd name="connsiteY7" fmla="*/ 2188489 h 5737424"/>
              <a:gd name="connsiteX8" fmla="*/ 5665800 w 5677485"/>
              <a:gd name="connsiteY8" fmla="*/ 3174125 h 5737424"/>
              <a:gd name="connsiteX9" fmla="*/ 5527255 w 5677485"/>
              <a:gd name="connsiteY9" fmla="*/ 3326733 h 5737424"/>
              <a:gd name="connsiteX10" fmla="*/ 5672726 w 5677485"/>
              <a:gd name="connsiteY10" fmla="*/ 3340587 h 5737424"/>
              <a:gd name="connsiteX11" fmla="*/ 5671601 w 5677485"/>
              <a:gd name="connsiteY11" fmla="*/ 5731361 h 5737424"/>
              <a:gd name="connsiteX12" fmla="*/ 5407046 w 5677485"/>
              <a:gd name="connsiteY12" fmla="*/ 5734176 h 5737424"/>
              <a:gd name="connsiteX13" fmla="*/ 5215975 w 5677485"/>
              <a:gd name="connsiteY13" fmla="*/ 5579497 h 5737424"/>
              <a:gd name="connsiteX14" fmla="*/ 5265767 w 5677485"/>
              <a:gd name="connsiteY14" fmla="*/ 5734819 h 5737424"/>
              <a:gd name="connsiteX15" fmla="*/ 2714781 w 5677485"/>
              <a:gd name="connsiteY15" fmla="*/ 5737424 h 5737424"/>
              <a:gd name="connsiteX16" fmla="*/ 2790773 w 5677485"/>
              <a:gd name="connsiteY16" fmla="*/ 5554936 h 5737424"/>
              <a:gd name="connsiteX17" fmla="*/ 2463227 w 5677485"/>
              <a:gd name="connsiteY17" fmla="*/ 5735045 h 5737424"/>
              <a:gd name="connsiteX18" fmla="*/ 1259654 w 5677485"/>
              <a:gd name="connsiteY18" fmla="*/ 5736991 h 5737424"/>
              <a:gd name="connsiteX19" fmla="*/ 1890296 w 5677485"/>
              <a:gd name="connsiteY19" fmla="*/ 4832107 h 5737424"/>
              <a:gd name="connsiteX0" fmla="*/ 1878670 w 5665859"/>
              <a:gd name="connsiteY0" fmla="*/ 4832107 h 5737424"/>
              <a:gd name="connsiteX1" fmla="*/ 1270729 w 5665859"/>
              <a:gd name="connsiteY1" fmla="*/ 2023545 h 5737424"/>
              <a:gd name="connsiteX2" fmla="*/ 1864581 w 5665859"/>
              <a:gd name="connsiteY2" fmla="*/ 1513590 h 5737424"/>
              <a:gd name="connsiteX3" fmla="*/ 2357160 w 5665859"/>
              <a:gd name="connsiteY3" fmla="*/ 1453679 h 5737424"/>
              <a:gd name="connsiteX4" fmla="*/ 2983430 w 5665859"/>
              <a:gd name="connsiteY4" fmla="*/ 1179549 h 5737424"/>
              <a:gd name="connsiteX5" fmla="*/ 4150085 w 5665859"/>
              <a:gd name="connsiteY5" fmla="*/ 1846230 h 5737424"/>
              <a:gd name="connsiteX6" fmla="*/ 5224166 w 5665859"/>
              <a:gd name="connsiteY6" fmla="*/ 2401318 h 5737424"/>
              <a:gd name="connsiteX7" fmla="*/ 5665859 w 5665859"/>
              <a:gd name="connsiteY7" fmla="*/ 2188489 h 5737424"/>
              <a:gd name="connsiteX8" fmla="*/ 5654174 w 5665859"/>
              <a:gd name="connsiteY8" fmla="*/ 3174125 h 5737424"/>
              <a:gd name="connsiteX9" fmla="*/ 5515629 w 5665859"/>
              <a:gd name="connsiteY9" fmla="*/ 3326733 h 5737424"/>
              <a:gd name="connsiteX10" fmla="*/ 5661100 w 5665859"/>
              <a:gd name="connsiteY10" fmla="*/ 3340587 h 5737424"/>
              <a:gd name="connsiteX11" fmla="*/ 5659975 w 5665859"/>
              <a:gd name="connsiteY11" fmla="*/ 5731361 h 5737424"/>
              <a:gd name="connsiteX12" fmla="*/ 5395420 w 5665859"/>
              <a:gd name="connsiteY12" fmla="*/ 5734176 h 5737424"/>
              <a:gd name="connsiteX13" fmla="*/ 5204349 w 5665859"/>
              <a:gd name="connsiteY13" fmla="*/ 5579497 h 5737424"/>
              <a:gd name="connsiteX14" fmla="*/ 5254141 w 5665859"/>
              <a:gd name="connsiteY14" fmla="*/ 5734819 h 5737424"/>
              <a:gd name="connsiteX15" fmla="*/ 2703155 w 5665859"/>
              <a:gd name="connsiteY15" fmla="*/ 5737424 h 5737424"/>
              <a:gd name="connsiteX16" fmla="*/ 2779147 w 5665859"/>
              <a:gd name="connsiteY16" fmla="*/ 5554936 h 5737424"/>
              <a:gd name="connsiteX17" fmla="*/ 2451601 w 5665859"/>
              <a:gd name="connsiteY17" fmla="*/ 5735045 h 5737424"/>
              <a:gd name="connsiteX18" fmla="*/ 1248028 w 5665859"/>
              <a:gd name="connsiteY18" fmla="*/ 5736991 h 5737424"/>
              <a:gd name="connsiteX19" fmla="*/ 1878670 w 5665859"/>
              <a:gd name="connsiteY19"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672969 w 5305112"/>
              <a:gd name="connsiteY22" fmla="*/ 5727466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954789 w 5305112"/>
              <a:gd name="connsiteY22" fmla="*/ 5733094 h 5737424"/>
              <a:gd name="connsiteX23" fmla="*/ 672969 w 5305112"/>
              <a:gd name="connsiteY23" fmla="*/ 5727466 h 5737424"/>
              <a:gd name="connsiteX24" fmla="*/ 1017860 w 5305112"/>
              <a:gd name="connsiteY24"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1040514 w 5305112"/>
              <a:gd name="connsiteY22" fmla="*/ 5656894 h 5737424"/>
              <a:gd name="connsiteX23" fmla="*/ 954789 w 5305112"/>
              <a:gd name="connsiteY23" fmla="*/ 5733094 h 5737424"/>
              <a:gd name="connsiteX24" fmla="*/ 672969 w 5305112"/>
              <a:gd name="connsiteY24" fmla="*/ 5727466 h 5737424"/>
              <a:gd name="connsiteX25" fmla="*/ 1017860 w 5305112"/>
              <a:gd name="connsiteY25" fmla="*/ 5389320 h 5737424"/>
              <a:gd name="connsiteX0" fmla="*/ 1017860 w 5305112"/>
              <a:gd name="connsiteY0" fmla="*/ 5389320 h 5746512"/>
              <a:gd name="connsiteX1" fmla="*/ 850014 w 5305112"/>
              <a:gd name="connsiteY1" fmla="*/ 4404357 h 5746512"/>
              <a:gd name="connsiteX2" fmla="*/ 664276 w 5305112"/>
              <a:gd name="connsiteY2" fmla="*/ 3951919 h 5746512"/>
              <a:gd name="connsiteX3" fmla="*/ 654751 w 5305112"/>
              <a:gd name="connsiteY3" fmla="*/ 3589969 h 5746512"/>
              <a:gd name="connsiteX4" fmla="*/ 730952 w 5305112"/>
              <a:gd name="connsiteY4" fmla="*/ 2823207 h 5746512"/>
              <a:gd name="connsiteX5" fmla="*/ 909982 w 5305112"/>
              <a:gd name="connsiteY5" fmla="*/ 2023545 h 5746512"/>
              <a:gd name="connsiteX6" fmla="*/ 1503834 w 5305112"/>
              <a:gd name="connsiteY6" fmla="*/ 1513590 h 5746512"/>
              <a:gd name="connsiteX7" fmla="*/ 1996413 w 5305112"/>
              <a:gd name="connsiteY7" fmla="*/ 1453679 h 5746512"/>
              <a:gd name="connsiteX8" fmla="*/ 2622683 w 5305112"/>
              <a:gd name="connsiteY8" fmla="*/ 1179549 h 5746512"/>
              <a:gd name="connsiteX9" fmla="*/ 3789338 w 5305112"/>
              <a:gd name="connsiteY9" fmla="*/ 1846230 h 5746512"/>
              <a:gd name="connsiteX10" fmla="*/ 4863419 w 5305112"/>
              <a:gd name="connsiteY10" fmla="*/ 2401318 h 5746512"/>
              <a:gd name="connsiteX11" fmla="*/ 5305112 w 5305112"/>
              <a:gd name="connsiteY11" fmla="*/ 2188489 h 5746512"/>
              <a:gd name="connsiteX12" fmla="*/ 5293427 w 5305112"/>
              <a:gd name="connsiteY12" fmla="*/ 3174125 h 5746512"/>
              <a:gd name="connsiteX13" fmla="*/ 5154882 w 5305112"/>
              <a:gd name="connsiteY13" fmla="*/ 3326733 h 5746512"/>
              <a:gd name="connsiteX14" fmla="*/ 5300353 w 5305112"/>
              <a:gd name="connsiteY14" fmla="*/ 3340587 h 5746512"/>
              <a:gd name="connsiteX15" fmla="*/ 5299228 w 5305112"/>
              <a:gd name="connsiteY15" fmla="*/ 5731361 h 5746512"/>
              <a:gd name="connsiteX16" fmla="*/ 5034673 w 5305112"/>
              <a:gd name="connsiteY16" fmla="*/ 5734176 h 5746512"/>
              <a:gd name="connsiteX17" fmla="*/ 4843602 w 5305112"/>
              <a:gd name="connsiteY17" fmla="*/ 5579497 h 5746512"/>
              <a:gd name="connsiteX18" fmla="*/ 4893394 w 5305112"/>
              <a:gd name="connsiteY18" fmla="*/ 5734819 h 5746512"/>
              <a:gd name="connsiteX19" fmla="*/ 2342408 w 5305112"/>
              <a:gd name="connsiteY19" fmla="*/ 5737424 h 5746512"/>
              <a:gd name="connsiteX20" fmla="*/ 2418400 w 5305112"/>
              <a:gd name="connsiteY20" fmla="*/ 5554936 h 5746512"/>
              <a:gd name="connsiteX21" fmla="*/ 2090854 w 5305112"/>
              <a:gd name="connsiteY21" fmla="*/ 5735045 h 5746512"/>
              <a:gd name="connsiteX22" fmla="*/ 1030989 w 5305112"/>
              <a:gd name="connsiteY22" fmla="*/ 5733094 h 5746512"/>
              <a:gd name="connsiteX23" fmla="*/ 1040514 w 5305112"/>
              <a:gd name="connsiteY23" fmla="*/ 5656894 h 5746512"/>
              <a:gd name="connsiteX24" fmla="*/ 954789 w 5305112"/>
              <a:gd name="connsiteY24" fmla="*/ 5733094 h 5746512"/>
              <a:gd name="connsiteX25" fmla="*/ 672969 w 5305112"/>
              <a:gd name="connsiteY25" fmla="*/ 5727466 h 5746512"/>
              <a:gd name="connsiteX26" fmla="*/ 1017860 w 5305112"/>
              <a:gd name="connsiteY26" fmla="*/ 5389320 h 574651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342408 w 5305112"/>
              <a:gd name="connsiteY19" fmla="*/ 5737424 h 5739252"/>
              <a:gd name="connsiteX20" fmla="*/ 2090854 w 5305112"/>
              <a:gd name="connsiteY20" fmla="*/ 5735045 h 5739252"/>
              <a:gd name="connsiteX21" fmla="*/ 1030989 w 5305112"/>
              <a:gd name="connsiteY21" fmla="*/ 5733094 h 5739252"/>
              <a:gd name="connsiteX22" fmla="*/ 1040514 w 5305112"/>
              <a:gd name="connsiteY22" fmla="*/ 5656894 h 5739252"/>
              <a:gd name="connsiteX23" fmla="*/ 954789 w 5305112"/>
              <a:gd name="connsiteY23" fmla="*/ 5733094 h 5739252"/>
              <a:gd name="connsiteX24" fmla="*/ 672969 w 5305112"/>
              <a:gd name="connsiteY24" fmla="*/ 5727466 h 5739252"/>
              <a:gd name="connsiteX25" fmla="*/ 1017860 w 5305112"/>
              <a:gd name="connsiteY25" fmla="*/ 5389320 h 573925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090854 w 5305112"/>
              <a:gd name="connsiteY19" fmla="*/ 5735045 h 5739252"/>
              <a:gd name="connsiteX20" fmla="*/ 1030989 w 5305112"/>
              <a:gd name="connsiteY20" fmla="*/ 5733094 h 5739252"/>
              <a:gd name="connsiteX21" fmla="*/ 1040514 w 5305112"/>
              <a:gd name="connsiteY21" fmla="*/ 5656894 h 5739252"/>
              <a:gd name="connsiteX22" fmla="*/ 954789 w 5305112"/>
              <a:gd name="connsiteY22" fmla="*/ 5733094 h 5739252"/>
              <a:gd name="connsiteX23" fmla="*/ 672969 w 5305112"/>
              <a:gd name="connsiteY23" fmla="*/ 5727466 h 5739252"/>
              <a:gd name="connsiteX24" fmla="*/ 1017860 w 5305112"/>
              <a:gd name="connsiteY24" fmla="*/ 5389320 h 5739252"/>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43602 w 5305112"/>
              <a:gd name="connsiteY17" fmla="*/ 5579497 h 5736325"/>
              <a:gd name="connsiteX18" fmla="*/ 4893394 w 5305112"/>
              <a:gd name="connsiteY18" fmla="*/ 5734819 h 5736325"/>
              <a:gd name="connsiteX19" fmla="*/ 1030989 w 5305112"/>
              <a:gd name="connsiteY19" fmla="*/ 5733094 h 5736325"/>
              <a:gd name="connsiteX20" fmla="*/ 1040514 w 5305112"/>
              <a:gd name="connsiteY20" fmla="*/ 5656894 h 5736325"/>
              <a:gd name="connsiteX21" fmla="*/ 954789 w 5305112"/>
              <a:gd name="connsiteY21" fmla="*/ 5733094 h 5736325"/>
              <a:gd name="connsiteX22" fmla="*/ 672969 w 5305112"/>
              <a:gd name="connsiteY22" fmla="*/ 5727466 h 5736325"/>
              <a:gd name="connsiteX23" fmla="*/ 1017860 w 5305112"/>
              <a:gd name="connsiteY23"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93394 w 5305112"/>
              <a:gd name="connsiteY17" fmla="*/ 5734819 h 5736325"/>
              <a:gd name="connsiteX18" fmla="*/ 1030989 w 5305112"/>
              <a:gd name="connsiteY18" fmla="*/ 5733094 h 5736325"/>
              <a:gd name="connsiteX19" fmla="*/ 1040514 w 5305112"/>
              <a:gd name="connsiteY19" fmla="*/ 5656894 h 5736325"/>
              <a:gd name="connsiteX20" fmla="*/ 954789 w 5305112"/>
              <a:gd name="connsiteY20" fmla="*/ 5733094 h 5736325"/>
              <a:gd name="connsiteX21" fmla="*/ 672969 w 5305112"/>
              <a:gd name="connsiteY21" fmla="*/ 5727466 h 5736325"/>
              <a:gd name="connsiteX22" fmla="*/ 1017860 w 5305112"/>
              <a:gd name="connsiteY22"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1030989 w 5305112"/>
              <a:gd name="connsiteY17" fmla="*/ 5733094 h 5736325"/>
              <a:gd name="connsiteX18" fmla="*/ 1040514 w 5305112"/>
              <a:gd name="connsiteY18" fmla="*/ 5656894 h 5736325"/>
              <a:gd name="connsiteX19" fmla="*/ 954789 w 5305112"/>
              <a:gd name="connsiteY19" fmla="*/ 5733094 h 5736325"/>
              <a:gd name="connsiteX20" fmla="*/ 672969 w 5305112"/>
              <a:gd name="connsiteY20" fmla="*/ 5727466 h 5736325"/>
              <a:gd name="connsiteX21" fmla="*/ 1017860 w 5305112"/>
              <a:gd name="connsiteY21" fmla="*/ 5389320 h 5736325"/>
              <a:gd name="connsiteX0" fmla="*/ 1017860 w 5334205"/>
              <a:gd name="connsiteY0" fmla="*/ 5389320 h 5874296"/>
              <a:gd name="connsiteX1" fmla="*/ 850014 w 5334205"/>
              <a:gd name="connsiteY1" fmla="*/ 4404357 h 5874296"/>
              <a:gd name="connsiteX2" fmla="*/ 664276 w 5334205"/>
              <a:gd name="connsiteY2" fmla="*/ 3951919 h 5874296"/>
              <a:gd name="connsiteX3" fmla="*/ 654751 w 5334205"/>
              <a:gd name="connsiteY3" fmla="*/ 3589969 h 5874296"/>
              <a:gd name="connsiteX4" fmla="*/ 730952 w 5334205"/>
              <a:gd name="connsiteY4" fmla="*/ 2823207 h 5874296"/>
              <a:gd name="connsiteX5" fmla="*/ 909982 w 5334205"/>
              <a:gd name="connsiteY5" fmla="*/ 2023545 h 5874296"/>
              <a:gd name="connsiteX6" fmla="*/ 1503834 w 5334205"/>
              <a:gd name="connsiteY6" fmla="*/ 1513590 h 5874296"/>
              <a:gd name="connsiteX7" fmla="*/ 1996413 w 5334205"/>
              <a:gd name="connsiteY7" fmla="*/ 1453679 h 5874296"/>
              <a:gd name="connsiteX8" fmla="*/ 2622683 w 5334205"/>
              <a:gd name="connsiteY8" fmla="*/ 1179549 h 5874296"/>
              <a:gd name="connsiteX9" fmla="*/ 3789338 w 5334205"/>
              <a:gd name="connsiteY9" fmla="*/ 1846230 h 5874296"/>
              <a:gd name="connsiteX10" fmla="*/ 4863419 w 5334205"/>
              <a:gd name="connsiteY10" fmla="*/ 2401318 h 5874296"/>
              <a:gd name="connsiteX11" fmla="*/ 5305112 w 5334205"/>
              <a:gd name="connsiteY11" fmla="*/ 2188489 h 5874296"/>
              <a:gd name="connsiteX12" fmla="*/ 5293427 w 5334205"/>
              <a:gd name="connsiteY12" fmla="*/ 3174125 h 5874296"/>
              <a:gd name="connsiteX13" fmla="*/ 5154882 w 5334205"/>
              <a:gd name="connsiteY13" fmla="*/ 3326733 h 5874296"/>
              <a:gd name="connsiteX14" fmla="*/ 5300353 w 5334205"/>
              <a:gd name="connsiteY14" fmla="*/ 3340587 h 5874296"/>
              <a:gd name="connsiteX15" fmla="*/ 5299228 w 5334205"/>
              <a:gd name="connsiteY15" fmla="*/ 5731361 h 5874296"/>
              <a:gd name="connsiteX16" fmla="*/ 5050539 w 5334205"/>
              <a:gd name="connsiteY16" fmla="*/ 5566408 h 5874296"/>
              <a:gd name="connsiteX17" fmla="*/ 5034673 w 5334205"/>
              <a:gd name="connsiteY17" fmla="*/ 5734176 h 5874296"/>
              <a:gd name="connsiteX18" fmla="*/ 1030989 w 5334205"/>
              <a:gd name="connsiteY18" fmla="*/ 5733094 h 5874296"/>
              <a:gd name="connsiteX19" fmla="*/ 1040514 w 5334205"/>
              <a:gd name="connsiteY19" fmla="*/ 5656894 h 5874296"/>
              <a:gd name="connsiteX20" fmla="*/ 954789 w 5334205"/>
              <a:gd name="connsiteY20" fmla="*/ 5733094 h 5874296"/>
              <a:gd name="connsiteX21" fmla="*/ 672969 w 5334205"/>
              <a:gd name="connsiteY21" fmla="*/ 5727466 h 5874296"/>
              <a:gd name="connsiteX22" fmla="*/ 1017860 w 5334205"/>
              <a:gd name="connsiteY22" fmla="*/ 5389320 h 5874296"/>
              <a:gd name="connsiteX0" fmla="*/ 1017860 w 5305112"/>
              <a:gd name="connsiteY0" fmla="*/ 5389320 h 5874296"/>
              <a:gd name="connsiteX1" fmla="*/ 850014 w 5305112"/>
              <a:gd name="connsiteY1" fmla="*/ 4404357 h 5874296"/>
              <a:gd name="connsiteX2" fmla="*/ 664276 w 5305112"/>
              <a:gd name="connsiteY2" fmla="*/ 3951919 h 5874296"/>
              <a:gd name="connsiteX3" fmla="*/ 654751 w 5305112"/>
              <a:gd name="connsiteY3" fmla="*/ 3589969 h 5874296"/>
              <a:gd name="connsiteX4" fmla="*/ 730952 w 5305112"/>
              <a:gd name="connsiteY4" fmla="*/ 2823207 h 5874296"/>
              <a:gd name="connsiteX5" fmla="*/ 909982 w 5305112"/>
              <a:gd name="connsiteY5" fmla="*/ 2023545 h 5874296"/>
              <a:gd name="connsiteX6" fmla="*/ 1503834 w 5305112"/>
              <a:gd name="connsiteY6" fmla="*/ 1513590 h 5874296"/>
              <a:gd name="connsiteX7" fmla="*/ 1996413 w 5305112"/>
              <a:gd name="connsiteY7" fmla="*/ 1453679 h 5874296"/>
              <a:gd name="connsiteX8" fmla="*/ 2622683 w 5305112"/>
              <a:gd name="connsiteY8" fmla="*/ 1179549 h 5874296"/>
              <a:gd name="connsiteX9" fmla="*/ 3789338 w 5305112"/>
              <a:gd name="connsiteY9" fmla="*/ 1846230 h 5874296"/>
              <a:gd name="connsiteX10" fmla="*/ 4863419 w 5305112"/>
              <a:gd name="connsiteY10" fmla="*/ 2401318 h 5874296"/>
              <a:gd name="connsiteX11" fmla="*/ 5305112 w 5305112"/>
              <a:gd name="connsiteY11" fmla="*/ 2188489 h 5874296"/>
              <a:gd name="connsiteX12" fmla="*/ 5293427 w 5305112"/>
              <a:gd name="connsiteY12" fmla="*/ 3174125 h 5874296"/>
              <a:gd name="connsiteX13" fmla="*/ 5154882 w 5305112"/>
              <a:gd name="connsiteY13" fmla="*/ 3326733 h 5874296"/>
              <a:gd name="connsiteX14" fmla="*/ 5300353 w 5305112"/>
              <a:gd name="connsiteY14" fmla="*/ 3340587 h 5874296"/>
              <a:gd name="connsiteX15" fmla="*/ 5299228 w 5305112"/>
              <a:gd name="connsiteY15" fmla="*/ 5731361 h 5874296"/>
              <a:gd name="connsiteX16" fmla="*/ 5050539 w 5305112"/>
              <a:gd name="connsiteY16" fmla="*/ 5566408 h 5874296"/>
              <a:gd name="connsiteX17" fmla="*/ 5034673 w 5305112"/>
              <a:gd name="connsiteY17" fmla="*/ 5734176 h 5874296"/>
              <a:gd name="connsiteX18" fmla="*/ 1030989 w 5305112"/>
              <a:gd name="connsiteY18" fmla="*/ 5733094 h 5874296"/>
              <a:gd name="connsiteX19" fmla="*/ 1040514 w 5305112"/>
              <a:gd name="connsiteY19" fmla="*/ 5656894 h 5874296"/>
              <a:gd name="connsiteX20" fmla="*/ 954789 w 5305112"/>
              <a:gd name="connsiteY20" fmla="*/ 5733094 h 5874296"/>
              <a:gd name="connsiteX21" fmla="*/ 672969 w 5305112"/>
              <a:gd name="connsiteY21" fmla="*/ 5727466 h 5874296"/>
              <a:gd name="connsiteX22" fmla="*/ 1017860 w 5305112"/>
              <a:gd name="connsiteY22" fmla="*/ 5389320 h 5874296"/>
              <a:gd name="connsiteX0" fmla="*/ 1017860 w 5305112"/>
              <a:gd name="connsiteY0" fmla="*/ 5389320 h 5919911"/>
              <a:gd name="connsiteX1" fmla="*/ 850014 w 5305112"/>
              <a:gd name="connsiteY1" fmla="*/ 4404357 h 5919911"/>
              <a:gd name="connsiteX2" fmla="*/ 664276 w 5305112"/>
              <a:gd name="connsiteY2" fmla="*/ 3951919 h 5919911"/>
              <a:gd name="connsiteX3" fmla="*/ 654751 w 5305112"/>
              <a:gd name="connsiteY3" fmla="*/ 3589969 h 5919911"/>
              <a:gd name="connsiteX4" fmla="*/ 730952 w 5305112"/>
              <a:gd name="connsiteY4" fmla="*/ 2823207 h 5919911"/>
              <a:gd name="connsiteX5" fmla="*/ 909982 w 5305112"/>
              <a:gd name="connsiteY5" fmla="*/ 2023545 h 5919911"/>
              <a:gd name="connsiteX6" fmla="*/ 1503834 w 5305112"/>
              <a:gd name="connsiteY6" fmla="*/ 1513590 h 5919911"/>
              <a:gd name="connsiteX7" fmla="*/ 1996413 w 5305112"/>
              <a:gd name="connsiteY7" fmla="*/ 1453679 h 5919911"/>
              <a:gd name="connsiteX8" fmla="*/ 2622683 w 5305112"/>
              <a:gd name="connsiteY8" fmla="*/ 1179549 h 5919911"/>
              <a:gd name="connsiteX9" fmla="*/ 3789338 w 5305112"/>
              <a:gd name="connsiteY9" fmla="*/ 1846230 h 5919911"/>
              <a:gd name="connsiteX10" fmla="*/ 4863419 w 5305112"/>
              <a:gd name="connsiteY10" fmla="*/ 2401318 h 5919911"/>
              <a:gd name="connsiteX11" fmla="*/ 5305112 w 5305112"/>
              <a:gd name="connsiteY11" fmla="*/ 2188489 h 5919911"/>
              <a:gd name="connsiteX12" fmla="*/ 5293427 w 5305112"/>
              <a:gd name="connsiteY12" fmla="*/ 3174125 h 5919911"/>
              <a:gd name="connsiteX13" fmla="*/ 5154882 w 5305112"/>
              <a:gd name="connsiteY13" fmla="*/ 3326733 h 5919911"/>
              <a:gd name="connsiteX14" fmla="*/ 5300353 w 5305112"/>
              <a:gd name="connsiteY14" fmla="*/ 3340587 h 5919911"/>
              <a:gd name="connsiteX15" fmla="*/ 5299228 w 5305112"/>
              <a:gd name="connsiteY15" fmla="*/ 5731361 h 5919911"/>
              <a:gd name="connsiteX16" fmla="*/ 5221989 w 5305112"/>
              <a:gd name="connsiteY16" fmla="*/ 5733094 h 5919911"/>
              <a:gd name="connsiteX17" fmla="*/ 5050539 w 5305112"/>
              <a:gd name="connsiteY17" fmla="*/ 5566408 h 5919911"/>
              <a:gd name="connsiteX18" fmla="*/ 5034673 w 5305112"/>
              <a:gd name="connsiteY18" fmla="*/ 5734176 h 5919911"/>
              <a:gd name="connsiteX19" fmla="*/ 1030989 w 5305112"/>
              <a:gd name="connsiteY19" fmla="*/ 5733094 h 5919911"/>
              <a:gd name="connsiteX20" fmla="*/ 1040514 w 5305112"/>
              <a:gd name="connsiteY20" fmla="*/ 5656894 h 5919911"/>
              <a:gd name="connsiteX21" fmla="*/ 954789 w 5305112"/>
              <a:gd name="connsiteY21" fmla="*/ 5733094 h 5919911"/>
              <a:gd name="connsiteX22" fmla="*/ 672969 w 5305112"/>
              <a:gd name="connsiteY22" fmla="*/ 5727466 h 5919911"/>
              <a:gd name="connsiteX23" fmla="*/ 1017860 w 5305112"/>
              <a:gd name="connsiteY23" fmla="*/ 5389320 h 5919911"/>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1989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6751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112451 w 5305112"/>
              <a:gd name="connsiteY16" fmla="*/ 5690231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8045"/>
              <a:gd name="connsiteX1" fmla="*/ 850014 w 5305112"/>
              <a:gd name="connsiteY1" fmla="*/ 4404357 h 5738045"/>
              <a:gd name="connsiteX2" fmla="*/ 664276 w 5305112"/>
              <a:gd name="connsiteY2" fmla="*/ 3951919 h 5738045"/>
              <a:gd name="connsiteX3" fmla="*/ 654751 w 5305112"/>
              <a:gd name="connsiteY3" fmla="*/ 3589969 h 5738045"/>
              <a:gd name="connsiteX4" fmla="*/ 730952 w 5305112"/>
              <a:gd name="connsiteY4" fmla="*/ 2823207 h 5738045"/>
              <a:gd name="connsiteX5" fmla="*/ 909982 w 5305112"/>
              <a:gd name="connsiteY5" fmla="*/ 2023545 h 5738045"/>
              <a:gd name="connsiteX6" fmla="*/ 1503834 w 5305112"/>
              <a:gd name="connsiteY6" fmla="*/ 1513590 h 5738045"/>
              <a:gd name="connsiteX7" fmla="*/ 1996413 w 5305112"/>
              <a:gd name="connsiteY7" fmla="*/ 1453679 h 5738045"/>
              <a:gd name="connsiteX8" fmla="*/ 2622683 w 5305112"/>
              <a:gd name="connsiteY8" fmla="*/ 1179549 h 5738045"/>
              <a:gd name="connsiteX9" fmla="*/ 3789338 w 5305112"/>
              <a:gd name="connsiteY9" fmla="*/ 1846230 h 5738045"/>
              <a:gd name="connsiteX10" fmla="*/ 4863419 w 5305112"/>
              <a:gd name="connsiteY10" fmla="*/ 2401318 h 5738045"/>
              <a:gd name="connsiteX11" fmla="*/ 5305112 w 5305112"/>
              <a:gd name="connsiteY11" fmla="*/ 2188489 h 5738045"/>
              <a:gd name="connsiteX12" fmla="*/ 5293427 w 5305112"/>
              <a:gd name="connsiteY12" fmla="*/ 3174125 h 5738045"/>
              <a:gd name="connsiteX13" fmla="*/ 5154882 w 5305112"/>
              <a:gd name="connsiteY13" fmla="*/ 3326733 h 5738045"/>
              <a:gd name="connsiteX14" fmla="*/ 5300353 w 5305112"/>
              <a:gd name="connsiteY14" fmla="*/ 3340587 h 5738045"/>
              <a:gd name="connsiteX15" fmla="*/ 5299228 w 5305112"/>
              <a:gd name="connsiteY15" fmla="*/ 5731361 h 5738045"/>
              <a:gd name="connsiteX16" fmla="*/ 5217226 w 5305112"/>
              <a:gd name="connsiteY16" fmla="*/ 5723568 h 5738045"/>
              <a:gd name="connsiteX17" fmla="*/ 5050539 w 5305112"/>
              <a:gd name="connsiteY17" fmla="*/ 5566408 h 5738045"/>
              <a:gd name="connsiteX18" fmla="*/ 5034673 w 5305112"/>
              <a:gd name="connsiteY18" fmla="*/ 5734176 h 5738045"/>
              <a:gd name="connsiteX19" fmla="*/ 1030989 w 5305112"/>
              <a:gd name="connsiteY19" fmla="*/ 5733094 h 5738045"/>
              <a:gd name="connsiteX20" fmla="*/ 1040514 w 5305112"/>
              <a:gd name="connsiteY20" fmla="*/ 5656894 h 5738045"/>
              <a:gd name="connsiteX21" fmla="*/ 954789 w 5305112"/>
              <a:gd name="connsiteY21" fmla="*/ 5733094 h 5738045"/>
              <a:gd name="connsiteX22" fmla="*/ 672969 w 5305112"/>
              <a:gd name="connsiteY22" fmla="*/ 5727466 h 5738045"/>
              <a:gd name="connsiteX23" fmla="*/ 1017860 w 5305112"/>
              <a:gd name="connsiteY23" fmla="*/ 5389320 h 5738045"/>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21039"/>
              <a:gd name="connsiteY0" fmla="*/ 5389320 h 5745026"/>
              <a:gd name="connsiteX1" fmla="*/ 850014 w 5321039"/>
              <a:gd name="connsiteY1" fmla="*/ 4404357 h 5745026"/>
              <a:gd name="connsiteX2" fmla="*/ 664276 w 5321039"/>
              <a:gd name="connsiteY2" fmla="*/ 3951919 h 5745026"/>
              <a:gd name="connsiteX3" fmla="*/ 654751 w 5321039"/>
              <a:gd name="connsiteY3" fmla="*/ 3589969 h 5745026"/>
              <a:gd name="connsiteX4" fmla="*/ 730952 w 5321039"/>
              <a:gd name="connsiteY4" fmla="*/ 2823207 h 5745026"/>
              <a:gd name="connsiteX5" fmla="*/ 909982 w 5321039"/>
              <a:gd name="connsiteY5" fmla="*/ 2023545 h 5745026"/>
              <a:gd name="connsiteX6" fmla="*/ 1503834 w 5321039"/>
              <a:gd name="connsiteY6" fmla="*/ 1513590 h 5745026"/>
              <a:gd name="connsiteX7" fmla="*/ 1996413 w 5321039"/>
              <a:gd name="connsiteY7" fmla="*/ 1453679 h 5745026"/>
              <a:gd name="connsiteX8" fmla="*/ 2622683 w 5321039"/>
              <a:gd name="connsiteY8" fmla="*/ 1179549 h 5745026"/>
              <a:gd name="connsiteX9" fmla="*/ 3789338 w 5321039"/>
              <a:gd name="connsiteY9" fmla="*/ 1846230 h 5745026"/>
              <a:gd name="connsiteX10" fmla="*/ 4863419 w 5321039"/>
              <a:gd name="connsiteY10" fmla="*/ 2401318 h 5745026"/>
              <a:gd name="connsiteX11" fmla="*/ 5305112 w 5321039"/>
              <a:gd name="connsiteY11" fmla="*/ 2188489 h 5745026"/>
              <a:gd name="connsiteX12" fmla="*/ 5293427 w 5321039"/>
              <a:gd name="connsiteY12" fmla="*/ 3174125 h 5745026"/>
              <a:gd name="connsiteX13" fmla="*/ 5154882 w 5321039"/>
              <a:gd name="connsiteY13" fmla="*/ 3326733 h 5745026"/>
              <a:gd name="connsiteX14" fmla="*/ 5300353 w 5321039"/>
              <a:gd name="connsiteY14" fmla="*/ 3340587 h 5745026"/>
              <a:gd name="connsiteX15" fmla="*/ 5298189 w 5321039"/>
              <a:gd name="connsiteY15" fmla="*/ 5542594 h 5745026"/>
              <a:gd name="connsiteX16" fmla="*/ 5298189 w 5321039"/>
              <a:gd name="connsiteY16" fmla="*/ 5633082 h 5745026"/>
              <a:gd name="connsiteX17" fmla="*/ 5002914 w 5321039"/>
              <a:gd name="connsiteY17" fmla="*/ 5399719 h 5745026"/>
              <a:gd name="connsiteX18" fmla="*/ 5299228 w 5321039"/>
              <a:gd name="connsiteY18" fmla="*/ 5731361 h 5745026"/>
              <a:gd name="connsiteX19" fmla="*/ 5217226 w 5321039"/>
              <a:gd name="connsiteY19" fmla="*/ 5723568 h 5745026"/>
              <a:gd name="connsiteX20" fmla="*/ 5050539 w 5321039"/>
              <a:gd name="connsiteY20" fmla="*/ 5566408 h 5745026"/>
              <a:gd name="connsiteX21" fmla="*/ 5172785 w 5321039"/>
              <a:gd name="connsiteY21" fmla="*/ 5729413 h 5745026"/>
              <a:gd name="connsiteX22" fmla="*/ 1030989 w 5321039"/>
              <a:gd name="connsiteY22" fmla="*/ 5733094 h 5745026"/>
              <a:gd name="connsiteX23" fmla="*/ 1040514 w 5321039"/>
              <a:gd name="connsiteY23" fmla="*/ 5656894 h 5745026"/>
              <a:gd name="connsiteX24" fmla="*/ 954789 w 5321039"/>
              <a:gd name="connsiteY24" fmla="*/ 5733094 h 5745026"/>
              <a:gd name="connsiteX25" fmla="*/ 672969 w 5321039"/>
              <a:gd name="connsiteY25" fmla="*/ 5727466 h 5745026"/>
              <a:gd name="connsiteX26" fmla="*/ 1017860 w 5321039"/>
              <a:gd name="connsiteY26" fmla="*/ 5389320 h 5745026"/>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0353 w 5324538"/>
              <a:gd name="connsiteY13" fmla="*/ 3340587 h 5733094"/>
              <a:gd name="connsiteX14" fmla="*/ 5302950 w 5324538"/>
              <a:gd name="connsiteY14" fmla="*/ 5390194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2950 w 5324538"/>
              <a:gd name="connsiteY13" fmla="*/ 5390194 h 5733094"/>
              <a:gd name="connsiteX14" fmla="*/ 5055300 w 5324538"/>
              <a:gd name="connsiteY14" fmla="*/ 5313994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48125"/>
              <a:gd name="connsiteY0" fmla="*/ 5389320 h 5733094"/>
              <a:gd name="connsiteX1" fmla="*/ 850014 w 5348125"/>
              <a:gd name="connsiteY1" fmla="*/ 4404357 h 5733094"/>
              <a:gd name="connsiteX2" fmla="*/ 664276 w 5348125"/>
              <a:gd name="connsiteY2" fmla="*/ 3951919 h 5733094"/>
              <a:gd name="connsiteX3" fmla="*/ 654751 w 5348125"/>
              <a:gd name="connsiteY3" fmla="*/ 3589969 h 5733094"/>
              <a:gd name="connsiteX4" fmla="*/ 730952 w 5348125"/>
              <a:gd name="connsiteY4" fmla="*/ 2823207 h 5733094"/>
              <a:gd name="connsiteX5" fmla="*/ 909982 w 5348125"/>
              <a:gd name="connsiteY5" fmla="*/ 2023545 h 5733094"/>
              <a:gd name="connsiteX6" fmla="*/ 1503834 w 5348125"/>
              <a:gd name="connsiteY6" fmla="*/ 1513590 h 5733094"/>
              <a:gd name="connsiteX7" fmla="*/ 1996413 w 5348125"/>
              <a:gd name="connsiteY7" fmla="*/ 1453679 h 5733094"/>
              <a:gd name="connsiteX8" fmla="*/ 2622683 w 5348125"/>
              <a:gd name="connsiteY8" fmla="*/ 1179549 h 5733094"/>
              <a:gd name="connsiteX9" fmla="*/ 3789338 w 5348125"/>
              <a:gd name="connsiteY9" fmla="*/ 1846230 h 5733094"/>
              <a:gd name="connsiteX10" fmla="*/ 4863419 w 5348125"/>
              <a:gd name="connsiteY10" fmla="*/ 2401318 h 5733094"/>
              <a:gd name="connsiteX11" fmla="*/ 5305112 w 5348125"/>
              <a:gd name="connsiteY11" fmla="*/ 2188489 h 5733094"/>
              <a:gd name="connsiteX12" fmla="*/ 5302950 w 5348125"/>
              <a:gd name="connsiteY12" fmla="*/ 5390194 h 5733094"/>
              <a:gd name="connsiteX13" fmla="*/ 5055300 w 5348125"/>
              <a:gd name="connsiteY13" fmla="*/ 5313994 h 5733094"/>
              <a:gd name="connsiteX14" fmla="*/ 5298189 w 5348125"/>
              <a:gd name="connsiteY14" fmla="*/ 5542594 h 5733094"/>
              <a:gd name="connsiteX15" fmla="*/ 5298189 w 5348125"/>
              <a:gd name="connsiteY15" fmla="*/ 5633082 h 5733094"/>
              <a:gd name="connsiteX16" fmla="*/ 5002914 w 5348125"/>
              <a:gd name="connsiteY16" fmla="*/ 5399719 h 5733094"/>
              <a:gd name="connsiteX17" fmla="*/ 5299228 w 5348125"/>
              <a:gd name="connsiteY17" fmla="*/ 5731361 h 5733094"/>
              <a:gd name="connsiteX18" fmla="*/ 5217226 w 5348125"/>
              <a:gd name="connsiteY18" fmla="*/ 5723568 h 5733094"/>
              <a:gd name="connsiteX19" fmla="*/ 5050539 w 5348125"/>
              <a:gd name="connsiteY19" fmla="*/ 5566408 h 5733094"/>
              <a:gd name="connsiteX20" fmla="*/ 5172785 w 5348125"/>
              <a:gd name="connsiteY20" fmla="*/ 5729413 h 5733094"/>
              <a:gd name="connsiteX21" fmla="*/ 1030989 w 5348125"/>
              <a:gd name="connsiteY21" fmla="*/ 5733094 h 5733094"/>
              <a:gd name="connsiteX22" fmla="*/ 1040514 w 5348125"/>
              <a:gd name="connsiteY22" fmla="*/ 5656894 h 5733094"/>
              <a:gd name="connsiteX23" fmla="*/ 954789 w 5348125"/>
              <a:gd name="connsiteY23" fmla="*/ 5733094 h 5733094"/>
              <a:gd name="connsiteX24" fmla="*/ 672969 w 5348125"/>
              <a:gd name="connsiteY24" fmla="*/ 5727466 h 5733094"/>
              <a:gd name="connsiteX25" fmla="*/ 1017860 w 5348125"/>
              <a:gd name="connsiteY25"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302950 w 5324538"/>
              <a:gd name="connsiteY12" fmla="*/ 5390194 h 5733094"/>
              <a:gd name="connsiteX13" fmla="*/ 5055300 w 5324538"/>
              <a:gd name="connsiteY13" fmla="*/ 5313994 h 5733094"/>
              <a:gd name="connsiteX14" fmla="*/ 5298189 w 5324538"/>
              <a:gd name="connsiteY14" fmla="*/ 5542594 h 5733094"/>
              <a:gd name="connsiteX15" fmla="*/ 5298189 w 5324538"/>
              <a:gd name="connsiteY15" fmla="*/ 5633082 h 5733094"/>
              <a:gd name="connsiteX16" fmla="*/ 5002914 w 5324538"/>
              <a:gd name="connsiteY16" fmla="*/ 5399719 h 5733094"/>
              <a:gd name="connsiteX17" fmla="*/ 5299228 w 5324538"/>
              <a:gd name="connsiteY17" fmla="*/ 5731361 h 5733094"/>
              <a:gd name="connsiteX18" fmla="*/ 5217226 w 5324538"/>
              <a:gd name="connsiteY18" fmla="*/ 5723568 h 5733094"/>
              <a:gd name="connsiteX19" fmla="*/ 5050539 w 5324538"/>
              <a:gd name="connsiteY19" fmla="*/ 5566408 h 5733094"/>
              <a:gd name="connsiteX20" fmla="*/ 5172785 w 5324538"/>
              <a:gd name="connsiteY20" fmla="*/ 5729413 h 5733094"/>
              <a:gd name="connsiteX21" fmla="*/ 1030989 w 5324538"/>
              <a:gd name="connsiteY21" fmla="*/ 5733094 h 5733094"/>
              <a:gd name="connsiteX22" fmla="*/ 1040514 w 5324538"/>
              <a:gd name="connsiteY22" fmla="*/ 5656894 h 5733094"/>
              <a:gd name="connsiteX23" fmla="*/ 954789 w 5324538"/>
              <a:gd name="connsiteY23" fmla="*/ 5733094 h 5733094"/>
              <a:gd name="connsiteX24" fmla="*/ 672969 w 5324538"/>
              <a:gd name="connsiteY24" fmla="*/ 5727466 h 5733094"/>
              <a:gd name="connsiteX25" fmla="*/ 1017860 w 5324538"/>
              <a:gd name="connsiteY25" fmla="*/ 5389320 h 5733094"/>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863419 w 5324538"/>
              <a:gd name="connsiteY10" fmla="*/ 2715706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49144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0350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06511"/>
              <a:gd name="connsiteY0" fmla="*/ 5703708 h 6047482"/>
              <a:gd name="connsiteX1" fmla="*/ 850014 w 5306511"/>
              <a:gd name="connsiteY1" fmla="*/ 4718745 h 6047482"/>
              <a:gd name="connsiteX2" fmla="*/ 664276 w 5306511"/>
              <a:gd name="connsiteY2" fmla="*/ 4266307 h 6047482"/>
              <a:gd name="connsiteX3" fmla="*/ 654751 w 5306511"/>
              <a:gd name="connsiteY3" fmla="*/ 3904357 h 6047482"/>
              <a:gd name="connsiteX4" fmla="*/ 730952 w 5306511"/>
              <a:gd name="connsiteY4" fmla="*/ 3137595 h 6047482"/>
              <a:gd name="connsiteX5" fmla="*/ 909982 w 5306511"/>
              <a:gd name="connsiteY5" fmla="*/ 2337933 h 6047482"/>
              <a:gd name="connsiteX6" fmla="*/ 1503834 w 5306511"/>
              <a:gd name="connsiteY6" fmla="*/ 1827978 h 6047482"/>
              <a:gd name="connsiteX7" fmla="*/ 1996413 w 5306511"/>
              <a:gd name="connsiteY7" fmla="*/ 1768067 h 6047482"/>
              <a:gd name="connsiteX8" fmla="*/ 2622683 w 5306511"/>
              <a:gd name="connsiteY8" fmla="*/ 1493937 h 6047482"/>
              <a:gd name="connsiteX9" fmla="*/ 3741713 w 5306511"/>
              <a:gd name="connsiteY9" fmla="*/ 1446243 h 6047482"/>
              <a:gd name="connsiteX10" fmla="*/ 4953907 w 5306511"/>
              <a:gd name="connsiteY10" fmla="*/ 1563181 h 6047482"/>
              <a:gd name="connsiteX11" fmla="*/ 5300350 w 5306511"/>
              <a:gd name="connsiteY11" fmla="*/ 1336065 h 6047482"/>
              <a:gd name="connsiteX12" fmla="*/ 5302950 w 5306511"/>
              <a:gd name="connsiteY12" fmla="*/ 5704582 h 6047482"/>
              <a:gd name="connsiteX13" fmla="*/ 5055300 w 5306511"/>
              <a:gd name="connsiteY13" fmla="*/ 5628382 h 6047482"/>
              <a:gd name="connsiteX14" fmla="*/ 5298189 w 5306511"/>
              <a:gd name="connsiteY14" fmla="*/ 5856982 h 6047482"/>
              <a:gd name="connsiteX15" fmla="*/ 5298189 w 5306511"/>
              <a:gd name="connsiteY15" fmla="*/ 5947470 h 6047482"/>
              <a:gd name="connsiteX16" fmla="*/ 5002914 w 5306511"/>
              <a:gd name="connsiteY16" fmla="*/ 5714107 h 6047482"/>
              <a:gd name="connsiteX17" fmla="*/ 5299228 w 5306511"/>
              <a:gd name="connsiteY17" fmla="*/ 6045749 h 6047482"/>
              <a:gd name="connsiteX18" fmla="*/ 5217226 w 5306511"/>
              <a:gd name="connsiteY18" fmla="*/ 6037956 h 6047482"/>
              <a:gd name="connsiteX19" fmla="*/ 5050539 w 5306511"/>
              <a:gd name="connsiteY19" fmla="*/ 5880796 h 6047482"/>
              <a:gd name="connsiteX20" fmla="*/ 5172785 w 5306511"/>
              <a:gd name="connsiteY20" fmla="*/ 6043801 h 6047482"/>
              <a:gd name="connsiteX21" fmla="*/ 1030989 w 5306511"/>
              <a:gd name="connsiteY21" fmla="*/ 6047482 h 6047482"/>
              <a:gd name="connsiteX22" fmla="*/ 1040514 w 5306511"/>
              <a:gd name="connsiteY22" fmla="*/ 5971282 h 6047482"/>
              <a:gd name="connsiteX23" fmla="*/ 954789 w 5306511"/>
              <a:gd name="connsiteY23" fmla="*/ 6047482 h 6047482"/>
              <a:gd name="connsiteX24" fmla="*/ 672969 w 5306511"/>
              <a:gd name="connsiteY24" fmla="*/ 6041854 h 6047482"/>
              <a:gd name="connsiteX25" fmla="*/ 1017860 w 5306511"/>
              <a:gd name="connsiteY25" fmla="*/ 5703708 h 6047482"/>
              <a:gd name="connsiteX0" fmla="*/ 1017860 w 5303401"/>
              <a:gd name="connsiteY0" fmla="*/ 5703708 h 6047482"/>
              <a:gd name="connsiteX1" fmla="*/ 850014 w 5303401"/>
              <a:gd name="connsiteY1" fmla="*/ 4718745 h 6047482"/>
              <a:gd name="connsiteX2" fmla="*/ 664276 w 5303401"/>
              <a:gd name="connsiteY2" fmla="*/ 4266307 h 6047482"/>
              <a:gd name="connsiteX3" fmla="*/ 654751 w 5303401"/>
              <a:gd name="connsiteY3" fmla="*/ 3904357 h 6047482"/>
              <a:gd name="connsiteX4" fmla="*/ 730952 w 5303401"/>
              <a:gd name="connsiteY4" fmla="*/ 3137595 h 6047482"/>
              <a:gd name="connsiteX5" fmla="*/ 909982 w 5303401"/>
              <a:gd name="connsiteY5" fmla="*/ 2337933 h 6047482"/>
              <a:gd name="connsiteX6" fmla="*/ 1503834 w 5303401"/>
              <a:gd name="connsiteY6" fmla="*/ 1827978 h 6047482"/>
              <a:gd name="connsiteX7" fmla="*/ 1996413 w 5303401"/>
              <a:gd name="connsiteY7" fmla="*/ 1768067 h 6047482"/>
              <a:gd name="connsiteX8" fmla="*/ 2622683 w 5303401"/>
              <a:gd name="connsiteY8" fmla="*/ 1493937 h 6047482"/>
              <a:gd name="connsiteX9" fmla="*/ 3741713 w 5303401"/>
              <a:gd name="connsiteY9" fmla="*/ 1446243 h 6047482"/>
              <a:gd name="connsiteX10" fmla="*/ 4953907 w 5303401"/>
              <a:gd name="connsiteY10" fmla="*/ 1563181 h 6047482"/>
              <a:gd name="connsiteX11" fmla="*/ 5300350 w 5303401"/>
              <a:gd name="connsiteY11" fmla="*/ 1336065 h 6047482"/>
              <a:gd name="connsiteX12" fmla="*/ 5302950 w 5303401"/>
              <a:gd name="connsiteY12" fmla="*/ 5704582 h 6047482"/>
              <a:gd name="connsiteX13" fmla="*/ 5055300 w 5303401"/>
              <a:gd name="connsiteY13" fmla="*/ 5628382 h 6047482"/>
              <a:gd name="connsiteX14" fmla="*/ 5298189 w 5303401"/>
              <a:gd name="connsiteY14" fmla="*/ 5856982 h 6047482"/>
              <a:gd name="connsiteX15" fmla="*/ 5298189 w 5303401"/>
              <a:gd name="connsiteY15" fmla="*/ 5947470 h 6047482"/>
              <a:gd name="connsiteX16" fmla="*/ 5002914 w 5303401"/>
              <a:gd name="connsiteY16" fmla="*/ 5714107 h 6047482"/>
              <a:gd name="connsiteX17" fmla="*/ 5299228 w 5303401"/>
              <a:gd name="connsiteY17" fmla="*/ 6045749 h 6047482"/>
              <a:gd name="connsiteX18" fmla="*/ 5217226 w 5303401"/>
              <a:gd name="connsiteY18" fmla="*/ 6037956 h 6047482"/>
              <a:gd name="connsiteX19" fmla="*/ 5050539 w 5303401"/>
              <a:gd name="connsiteY19" fmla="*/ 5880796 h 6047482"/>
              <a:gd name="connsiteX20" fmla="*/ 5172785 w 5303401"/>
              <a:gd name="connsiteY20" fmla="*/ 6043801 h 6047482"/>
              <a:gd name="connsiteX21" fmla="*/ 1030989 w 5303401"/>
              <a:gd name="connsiteY21" fmla="*/ 6047482 h 6047482"/>
              <a:gd name="connsiteX22" fmla="*/ 1040514 w 5303401"/>
              <a:gd name="connsiteY22" fmla="*/ 5971282 h 6047482"/>
              <a:gd name="connsiteX23" fmla="*/ 954789 w 5303401"/>
              <a:gd name="connsiteY23" fmla="*/ 6047482 h 6047482"/>
              <a:gd name="connsiteX24" fmla="*/ 672969 w 5303401"/>
              <a:gd name="connsiteY24" fmla="*/ 6041854 h 6047482"/>
              <a:gd name="connsiteX25" fmla="*/ 1017860 w 5303401"/>
              <a:gd name="connsiteY25" fmla="*/ 5703708 h 6047482"/>
              <a:gd name="connsiteX0" fmla="*/ 1017860 w 5307895"/>
              <a:gd name="connsiteY0" fmla="*/ 5703708 h 6047482"/>
              <a:gd name="connsiteX1" fmla="*/ 850014 w 5307895"/>
              <a:gd name="connsiteY1" fmla="*/ 4718745 h 6047482"/>
              <a:gd name="connsiteX2" fmla="*/ 664276 w 5307895"/>
              <a:gd name="connsiteY2" fmla="*/ 4266307 h 6047482"/>
              <a:gd name="connsiteX3" fmla="*/ 654751 w 5307895"/>
              <a:gd name="connsiteY3" fmla="*/ 3904357 h 6047482"/>
              <a:gd name="connsiteX4" fmla="*/ 730952 w 5307895"/>
              <a:gd name="connsiteY4" fmla="*/ 3137595 h 6047482"/>
              <a:gd name="connsiteX5" fmla="*/ 909982 w 5307895"/>
              <a:gd name="connsiteY5" fmla="*/ 2337933 h 6047482"/>
              <a:gd name="connsiteX6" fmla="*/ 1503834 w 5307895"/>
              <a:gd name="connsiteY6" fmla="*/ 1827978 h 6047482"/>
              <a:gd name="connsiteX7" fmla="*/ 1996413 w 5307895"/>
              <a:gd name="connsiteY7" fmla="*/ 1768067 h 6047482"/>
              <a:gd name="connsiteX8" fmla="*/ 2622683 w 5307895"/>
              <a:gd name="connsiteY8" fmla="*/ 1493937 h 6047482"/>
              <a:gd name="connsiteX9" fmla="*/ 3741713 w 5307895"/>
              <a:gd name="connsiteY9" fmla="*/ 1446243 h 6047482"/>
              <a:gd name="connsiteX10" fmla="*/ 4953907 w 5307895"/>
              <a:gd name="connsiteY10" fmla="*/ 1563181 h 6047482"/>
              <a:gd name="connsiteX11" fmla="*/ 5300350 w 5307895"/>
              <a:gd name="connsiteY11" fmla="*/ 1336065 h 6047482"/>
              <a:gd name="connsiteX12" fmla="*/ 5302950 w 5307895"/>
              <a:gd name="connsiteY12" fmla="*/ 5704582 h 6047482"/>
              <a:gd name="connsiteX13" fmla="*/ 5055300 w 5307895"/>
              <a:gd name="connsiteY13" fmla="*/ 5628382 h 6047482"/>
              <a:gd name="connsiteX14" fmla="*/ 5298189 w 5307895"/>
              <a:gd name="connsiteY14" fmla="*/ 5856982 h 6047482"/>
              <a:gd name="connsiteX15" fmla="*/ 5298189 w 5307895"/>
              <a:gd name="connsiteY15" fmla="*/ 5947470 h 6047482"/>
              <a:gd name="connsiteX16" fmla="*/ 5002914 w 5307895"/>
              <a:gd name="connsiteY16" fmla="*/ 5714107 h 6047482"/>
              <a:gd name="connsiteX17" fmla="*/ 5307179 w 5307895"/>
              <a:gd name="connsiteY17" fmla="*/ 6041774 h 6047482"/>
              <a:gd name="connsiteX18" fmla="*/ 5217226 w 5307895"/>
              <a:gd name="connsiteY18" fmla="*/ 6037956 h 6047482"/>
              <a:gd name="connsiteX19" fmla="*/ 5050539 w 5307895"/>
              <a:gd name="connsiteY19" fmla="*/ 5880796 h 6047482"/>
              <a:gd name="connsiteX20" fmla="*/ 5172785 w 5307895"/>
              <a:gd name="connsiteY20" fmla="*/ 6043801 h 6047482"/>
              <a:gd name="connsiteX21" fmla="*/ 1030989 w 5307895"/>
              <a:gd name="connsiteY21" fmla="*/ 6047482 h 6047482"/>
              <a:gd name="connsiteX22" fmla="*/ 1040514 w 5307895"/>
              <a:gd name="connsiteY22" fmla="*/ 5971282 h 6047482"/>
              <a:gd name="connsiteX23" fmla="*/ 954789 w 5307895"/>
              <a:gd name="connsiteY23" fmla="*/ 6047482 h 6047482"/>
              <a:gd name="connsiteX24" fmla="*/ 672969 w 5307895"/>
              <a:gd name="connsiteY24" fmla="*/ 6041854 h 6047482"/>
              <a:gd name="connsiteX25" fmla="*/ 1017860 w 5307895"/>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17226 w 5307179"/>
              <a:gd name="connsiteY18" fmla="*/ 6037956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41618 w 5330937"/>
              <a:gd name="connsiteY0" fmla="*/ 5703708 h 6047482"/>
              <a:gd name="connsiteX1" fmla="*/ 873772 w 5330937"/>
              <a:gd name="connsiteY1" fmla="*/ 4718745 h 6047482"/>
              <a:gd name="connsiteX2" fmla="*/ 688034 w 5330937"/>
              <a:gd name="connsiteY2" fmla="*/ 4266307 h 6047482"/>
              <a:gd name="connsiteX3" fmla="*/ 678509 w 5330937"/>
              <a:gd name="connsiteY3" fmla="*/ 3904357 h 6047482"/>
              <a:gd name="connsiteX4" fmla="*/ 754710 w 5330937"/>
              <a:gd name="connsiteY4" fmla="*/ 3137595 h 6047482"/>
              <a:gd name="connsiteX5" fmla="*/ 933740 w 5330937"/>
              <a:gd name="connsiteY5" fmla="*/ 2337933 h 6047482"/>
              <a:gd name="connsiteX6" fmla="*/ 1527592 w 5330937"/>
              <a:gd name="connsiteY6" fmla="*/ 1827978 h 6047482"/>
              <a:gd name="connsiteX7" fmla="*/ 2020171 w 5330937"/>
              <a:gd name="connsiteY7" fmla="*/ 1768067 h 6047482"/>
              <a:gd name="connsiteX8" fmla="*/ 2646441 w 5330937"/>
              <a:gd name="connsiteY8" fmla="*/ 1493937 h 6047482"/>
              <a:gd name="connsiteX9" fmla="*/ 3765471 w 5330937"/>
              <a:gd name="connsiteY9" fmla="*/ 1446243 h 6047482"/>
              <a:gd name="connsiteX10" fmla="*/ 4977665 w 5330937"/>
              <a:gd name="connsiteY10" fmla="*/ 1563181 h 6047482"/>
              <a:gd name="connsiteX11" fmla="*/ 5324108 w 5330937"/>
              <a:gd name="connsiteY11" fmla="*/ 1336065 h 6047482"/>
              <a:gd name="connsiteX12" fmla="*/ 5326708 w 5330937"/>
              <a:gd name="connsiteY12" fmla="*/ 5704582 h 6047482"/>
              <a:gd name="connsiteX13" fmla="*/ 5079058 w 5330937"/>
              <a:gd name="connsiteY13" fmla="*/ 5628382 h 6047482"/>
              <a:gd name="connsiteX14" fmla="*/ 5321947 w 5330937"/>
              <a:gd name="connsiteY14" fmla="*/ 5856982 h 6047482"/>
              <a:gd name="connsiteX15" fmla="*/ 5321947 w 5330937"/>
              <a:gd name="connsiteY15" fmla="*/ 5947470 h 6047482"/>
              <a:gd name="connsiteX16" fmla="*/ 5026672 w 5330937"/>
              <a:gd name="connsiteY16" fmla="*/ 5714107 h 6047482"/>
              <a:gd name="connsiteX17" fmla="*/ 5330937 w 5330937"/>
              <a:gd name="connsiteY17" fmla="*/ 6041774 h 6047482"/>
              <a:gd name="connsiteX18" fmla="*/ 5248935 w 5330937"/>
              <a:gd name="connsiteY18" fmla="*/ 6041932 h 6047482"/>
              <a:gd name="connsiteX19" fmla="*/ 5074297 w 5330937"/>
              <a:gd name="connsiteY19" fmla="*/ 5880796 h 6047482"/>
              <a:gd name="connsiteX20" fmla="*/ 5196543 w 5330937"/>
              <a:gd name="connsiteY20" fmla="*/ 6043801 h 6047482"/>
              <a:gd name="connsiteX21" fmla="*/ 1054747 w 5330937"/>
              <a:gd name="connsiteY21" fmla="*/ 6047482 h 6047482"/>
              <a:gd name="connsiteX22" fmla="*/ 1064272 w 5330937"/>
              <a:gd name="connsiteY22" fmla="*/ 5971282 h 6047482"/>
              <a:gd name="connsiteX23" fmla="*/ 978547 w 5330937"/>
              <a:gd name="connsiteY23" fmla="*/ 6047482 h 6047482"/>
              <a:gd name="connsiteX24" fmla="*/ 696727 w 5330937"/>
              <a:gd name="connsiteY24" fmla="*/ 6041854 h 6047482"/>
              <a:gd name="connsiteX25" fmla="*/ 1041618 w 5330937"/>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529749 h 5873523"/>
              <a:gd name="connsiteX1" fmla="*/ 890091 w 5347256"/>
              <a:gd name="connsiteY1" fmla="*/ 4544786 h 5873523"/>
              <a:gd name="connsiteX2" fmla="*/ 704353 w 5347256"/>
              <a:gd name="connsiteY2" fmla="*/ 4092348 h 5873523"/>
              <a:gd name="connsiteX3" fmla="*/ 694828 w 5347256"/>
              <a:gd name="connsiteY3" fmla="*/ 3730398 h 5873523"/>
              <a:gd name="connsiteX4" fmla="*/ 771029 w 5347256"/>
              <a:gd name="connsiteY4" fmla="*/ 2963636 h 5873523"/>
              <a:gd name="connsiteX5" fmla="*/ 950059 w 5347256"/>
              <a:gd name="connsiteY5" fmla="*/ 2163974 h 5873523"/>
              <a:gd name="connsiteX6" fmla="*/ 1543911 w 5347256"/>
              <a:gd name="connsiteY6" fmla="*/ 1654019 h 5873523"/>
              <a:gd name="connsiteX7" fmla="*/ 2036490 w 5347256"/>
              <a:gd name="connsiteY7" fmla="*/ 1594108 h 5873523"/>
              <a:gd name="connsiteX8" fmla="*/ 2662760 w 5347256"/>
              <a:gd name="connsiteY8" fmla="*/ 1319978 h 5873523"/>
              <a:gd name="connsiteX9" fmla="*/ 3781790 w 5347256"/>
              <a:gd name="connsiteY9" fmla="*/ 1272284 h 5873523"/>
              <a:gd name="connsiteX10" fmla="*/ 4993984 w 5347256"/>
              <a:gd name="connsiteY10" fmla="*/ 1389222 h 5873523"/>
              <a:gd name="connsiteX11" fmla="*/ 5340427 w 5347256"/>
              <a:gd name="connsiteY11" fmla="*/ 1162106 h 5873523"/>
              <a:gd name="connsiteX12" fmla="*/ 5343027 w 5347256"/>
              <a:gd name="connsiteY12" fmla="*/ 5530623 h 5873523"/>
              <a:gd name="connsiteX13" fmla="*/ 5095377 w 5347256"/>
              <a:gd name="connsiteY13" fmla="*/ 5454423 h 5873523"/>
              <a:gd name="connsiteX14" fmla="*/ 5338266 w 5347256"/>
              <a:gd name="connsiteY14" fmla="*/ 5683023 h 5873523"/>
              <a:gd name="connsiteX15" fmla="*/ 5338266 w 5347256"/>
              <a:gd name="connsiteY15" fmla="*/ 5773511 h 5873523"/>
              <a:gd name="connsiteX16" fmla="*/ 5042991 w 5347256"/>
              <a:gd name="connsiteY16" fmla="*/ 5540148 h 5873523"/>
              <a:gd name="connsiteX17" fmla="*/ 5347256 w 5347256"/>
              <a:gd name="connsiteY17" fmla="*/ 5867815 h 5873523"/>
              <a:gd name="connsiteX18" fmla="*/ 5265254 w 5347256"/>
              <a:gd name="connsiteY18" fmla="*/ 5867973 h 5873523"/>
              <a:gd name="connsiteX19" fmla="*/ 5090616 w 5347256"/>
              <a:gd name="connsiteY19" fmla="*/ 5706837 h 5873523"/>
              <a:gd name="connsiteX20" fmla="*/ 5212862 w 5347256"/>
              <a:gd name="connsiteY20" fmla="*/ 5869842 h 5873523"/>
              <a:gd name="connsiteX21" fmla="*/ 1071066 w 5347256"/>
              <a:gd name="connsiteY21" fmla="*/ 5873523 h 5873523"/>
              <a:gd name="connsiteX22" fmla="*/ 1080591 w 5347256"/>
              <a:gd name="connsiteY22" fmla="*/ 5797323 h 5873523"/>
              <a:gd name="connsiteX23" fmla="*/ 994866 w 5347256"/>
              <a:gd name="connsiteY23" fmla="*/ 5873523 h 5873523"/>
              <a:gd name="connsiteX24" fmla="*/ 713046 w 5347256"/>
              <a:gd name="connsiteY24" fmla="*/ 5867895 h 5873523"/>
              <a:gd name="connsiteX25" fmla="*/ 1057937 w 5347256"/>
              <a:gd name="connsiteY25" fmla="*/ 5529749 h 5873523"/>
              <a:gd name="connsiteX0" fmla="*/ 1057937 w 5347256"/>
              <a:gd name="connsiteY0" fmla="*/ 5520973 h 5864747"/>
              <a:gd name="connsiteX1" fmla="*/ 890091 w 5347256"/>
              <a:gd name="connsiteY1" fmla="*/ 4536010 h 5864747"/>
              <a:gd name="connsiteX2" fmla="*/ 704353 w 5347256"/>
              <a:gd name="connsiteY2" fmla="*/ 4083572 h 5864747"/>
              <a:gd name="connsiteX3" fmla="*/ 694828 w 5347256"/>
              <a:gd name="connsiteY3" fmla="*/ 3721622 h 5864747"/>
              <a:gd name="connsiteX4" fmla="*/ 771029 w 5347256"/>
              <a:gd name="connsiteY4" fmla="*/ 2954860 h 5864747"/>
              <a:gd name="connsiteX5" fmla="*/ 950059 w 5347256"/>
              <a:gd name="connsiteY5" fmla="*/ 2155198 h 5864747"/>
              <a:gd name="connsiteX6" fmla="*/ 1543911 w 5347256"/>
              <a:gd name="connsiteY6" fmla="*/ 1645243 h 5864747"/>
              <a:gd name="connsiteX7" fmla="*/ 2036490 w 5347256"/>
              <a:gd name="connsiteY7" fmla="*/ 1585332 h 5864747"/>
              <a:gd name="connsiteX8" fmla="*/ 2662760 w 5347256"/>
              <a:gd name="connsiteY8" fmla="*/ 1311202 h 5864747"/>
              <a:gd name="connsiteX9" fmla="*/ 3789742 w 5347256"/>
              <a:gd name="connsiteY9" fmla="*/ 1279411 h 5864747"/>
              <a:gd name="connsiteX10" fmla="*/ 4993984 w 5347256"/>
              <a:gd name="connsiteY10" fmla="*/ 1380446 h 5864747"/>
              <a:gd name="connsiteX11" fmla="*/ 5340427 w 5347256"/>
              <a:gd name="connsiteY11" fmla="*/ 1153330 h 5864747"/>
              <a:gd name="connsiteX12" fmla="*/ 5343027 w 5347256"/>
              <a:gd name="connsiteY12" fmla="*/ 5521847 h 5864747"/>
              <a:gd name="connsiteX13" fmla="*/ 5095377 w 5347256"/>
              <a:gd name="connsiteY13" fmla="*/ 5445647 h 5864747"/>
              <a:gd name="connsiteX14" fmla="*/ 5338266 w 5347256"/>
              <a:gd name="connsiteY14" fmla="*/ 5674247 h 5864747"/>
              <a:gd name="connsiteX15" fmla="*/ 5338266 w 5347256"/>
              <a:gd name="connsiteY15" fmla="*/ 5764735 h 5864747"/>
              <a:gd name="connsiteX16" fmla="*/ 5042991 w 5347256"/>
              <a:gd name="connsiteY16" fmla="*/ 5531372 h 5864747"/>
              <a:gd name="connsiteX17" fmla="*/ 5347256 w 5347256"/>
              <a:gd name="connsiteY17" fmla="*/ 5859039 h 5864747"/>
              <a:gd name="connsiteX18" fmla="*/ 5265254 w 5347256"/>
              <a:gd name="connsiteY18" fmla="*/ 5859197 h 5864747"/>
              <a:gd name="connsiteX19" fmla="*/ 5090616 w 5347256"/>
              <a:gd name="connsiteY19" fmla="*/ 5698061 h 5864747"/>
              <a:gd name="connsiteX20" fmla="*/ 5212862 w 5347256"/>
              <a:gd name="connsiteY20" fmla="*/ 5861066 h 5864747"/>
              <a:gd name="connsiteX21" fmla="*/ 1071066 w 5347256"/>
              <a:gd name="connsiteY21" fmla="*/ 5864747 h 5864747"/>
              <a:gd name="connsiteX22" fmla="*/ 1080591 w 5347256"/>
              <a:gd name="connsiteY22" fmla="*/ 5788547 h 5864747"/>
              <a:gd name="connsiteX23" fmla="*/ 994866 w 5347256"/>
              <a:gd name="connsiteY23" fmla="*/ 5864747 h 5864747"/>
              <a:gd name="connsiteX24" fmla="*/ 713046 w 5347256"/>
              <a:gd name="connsiteY24" fmla="*/ 5859119 h 5864747"/>
              <a:gd name="connsiteX25" fmla="*/ 1057937 w 5347256"/>
              <a:gd name="connsiteY25" fmla="*/ 5520973 h 5864747"/>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136399 h 5480173"/>
              <a:gd name="connsiteX1" fmla="*/ 890091 w 5347256"/>
              <a:gd name="connsiteY1" fmla="*/ 4151436 h 5480173"/>
              <a:gd name="connsiteX2" fmla="*/ 704353 w 5347256"/>
              <a:gd name="connsiteY2" fmla="*/ 3698998 h 5480173"/>
              <a:gd name="connsiteX3" fmla="*/ 694828 w 5347256"/>
              <a:gd name="connsiteY3" fmla="*/ 3337048 h 5480173"/>
              <a:gd name="connsiteX4" fmla="*/ 771029 w 5347256"/>
              <a:gd name="connsiteY4" fmla="*/ 2570286 h 5480173"/>
              <a:gd name="connsiteX5" fmla="*/ 950059 w 5347256"/>
              <a:gd name="connsiteY5" fmla="*/ 1770624 h 5480173"/>
              <a:gd name="connsiteX6" fmla="*/ 1543911 w 5347256"/>
              <a:gd name="connsiteY6" fmla="*/ 1260669 h 5480173"/>
              <a:gd name="connsiteX7" fmla="*/ 2036490 w 5347256"/>
              <a:gd name="connsiteY7" fmla="*/ 1200758 h 5480173"/>
              <a:gd name="connsiteX8" fmla="*/ 2662760 w 5347256"/>
              <a:gd name="connsiteY8" fmla="*/ 926628 h 5480173"/>
              <a:gd name="connsiteX9" fmla="*/ 3785767 w 5347256"/>
              <a:gd name="connsiteY9" fmla="*/ 874959 h 5480173"/>
              <a:gd name="connsiteX10" fmla="*/ 4993984 w 5347256"/>
              <a:gd name="connsiteY10" fmla="*/ 995872 h 5480173"/>
              <a:gd name="connsiteX11" fmla="*/ 5340427 w 5347256"/>
              <a:gd name="connsiteY11" fmla="*/ 768756 h 5480173"/>
              <a:gd name="connsiteX12" fmla="*/ 5343027 w 5347256"/>
              <a:gd name="connsiteY12" fmla="*/ 5137273 h 5480173"/>
              <a:gd name="connsiteX13" fmla="*/ 5095377 w 5347256"/>
              <a:gd name="connsiteY13" fmla="*/ 5061073 h 5480173"/>
              <a:gd name="connsiteX14" fmla="*/ 5338266 w 5347256"/>
              <a:gd name="connsiteY14" fmla="*/ 5289673 h 5480173"/>
              <a:gd name="connsiteX15" fmla="*/ 5338266 w 5347256"/>
              <a:gd name="connsiteY15" fmla="*/ 5380161 h 5480173"/>
              <a:gd name="connsiteX16" fmla="*/ 5042991 w 5347256"/>
              <a:gd name="connsiteY16" fmla="*/ 5146798 h 5480173"/>
              <a:gd name="connsiteX17" fmla="*/ 5347256 w 5347256"/>
              <a:gd name="connsiteY17" fmla="*/ 5474465 h 5480173"/>
              <a:gd name="connsiteX18" fmla="*/ 5265254 w 5347256"/>
              <a:gd name="connsiteY18" fmla="*/ 5474623 h 5480173"/>
              <a:gd name="connsiteX19" fmla="*/ 5090616 w 5347256"/>
              <a:gd name="connsiteY19" fmla="*/ 5313487 h 5480173"/>
              <a:gd name="connsiteX20" fmla="*/ 5212862 w 5347256"/>
              <a:gd name="connsiteY20" fmla="*/ 5476492 h 5480173"/>
              <a:gd name="connsiteX21" fmla="*/ 1071066 w 5347256"/>
              <a:gd name="connsiteY21" fmla="*/ 5480173 h 5480173"/>
              <a:gd name="connsiteX22" fmla="*/ 1080591 w 5347256"/>
              <a:gd name="connsiteY22" fmla="*/ 5403973 h 5480173"/>
              <a:gd name="connsiteX23" fmla="*/ 994866 w 5347256"/>
              <a:gd name="connsiteY23" fmla="*/ 5480173 h 5480173"/>
              <a:gd name="connsiteX24" fmla="*/ 713046 w 5347256"/>
              <a:gd name="connsiteY24" fmla="*/ 5474545 h 5480173"/>
              <a:gd name="connsiteX25" fmla="*/ 1057937 w 5347256"/>
              <a:gd name="connsiteY25" fmla="*/ 5136399 h 5480173"/>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795 h 5350569"/>
              <a:gd name="connsiteX1" fmla="*/ 890091 w 5347256"/>
              <a:gd name="connsiteY1" fmla="*/ 4021832 h 5350569"/>
              <a:gd name="connsiteX2" fmla="*/ 704353 w 5347256"/>
              <a:gd name="connsiteY2" fmla="*/ 3569394 h 5350569"/>
              <a:gd name="connsiteX3" fmla="*/ 694828 w 5347256"/>
              <a:gd name="connsiteY3" fmla="*/ 3207444 h 5350569"/>
              <a:gd name="connsiteX4" fmla="*/ 771029 w 5347256"/>
              <a:gd name="connsiteY4" fmla="*/ 2440682 h 5350569"/>
              <a:gd name="connsiteX5" fmla="*/ 950059 w 5347256"/>
              <a:gd name="connsiteY5" fmla="*/ 1641020 h 5350569"/>
              <a:gd name="connsiteX6" fmla="*/ 1543911 w 5347256"/>
              <a:gd name="connsiteY6" fmla="*/ 1131065 h 5350569"/>
              <a:gd name="connsiteX7" fmla="*/ 2036490 w 5347256"/>
              <a:gd name="connsiteY7" fmla="*/ 1071154 h 5350569"/>
              <a:gd name="connsiteX8" fmla="*/ 2662760 w 5347256"/>
              <a:gd name="connsiteY8" fmla="*/ 797024 h 5350569"/>
              <a:gd name="connsiteX9" fmla="*/ 3785767 w 5347256"/>
              <a:gd name="connsiteY9" fmla="*/ 745355 h 5350569"/>
              <a:gd name="connsiteX10" fmla="*/ 4993984 w 5347256"/>
              <a:gd name="connsiteY10" fmla="*/ 866268 h 5350569"/>
              <a:gd name="connsiteX11" fmla="*/ 5340427 w 5347256"/>
              <a:gd name="connsiteY11" fmla="*/ 639152 h 5350569"/>
              <a:gd name="connsiteX12" fmla="*/ 5343027 w 5347256"/>
              <a:gd name="connsiteY12" fmla="*/ 5007669 h 5350569"/>
              <a:gd name="connsiteX13" fmla="*/ 5095377 w 5347256"/>
              <a:gd name="connsiteY13" fmla="*/ 4931469 h 5350569"/>
              <a:gd name="connsiteX14" fmla="*/ 5338266 w 5347256"/>
              <a:gd name="connsiteY14" fmla="*/ 5160069 h 5350569"/>
              <a:gd name="connsiteX15" fmla="*/ 5338266 w 5347256"/>
              <a:gd name="connsiteY15" fmla="*/ 5250557 h 5350569"/>
              <a:gd name="connsiteX16" fmla="*/ 5042991 w 5347256"/>
              <a:gd name="connsiteY16" fmla="*/ 5017194 h 5350569"/>
              <a:gd name="connsiteX17" fmla="*/ 5347256 w 5347256"/>
              <a:gd name="connsiteY17" fmla="*/ 5344861 h 5350569"/>
              <a:gd name="connsiteX18" fmla="*/ 5265254 w 5347256"/>
              <a:gd name="connsiteY18" fmla="*/ 5345019 h 5350569"/>
              <a:gd name="connsiteX19" fmla="*/ 5090616 w 5347256"/>
              <a:gd name="connsiteY19" fmla="*/ 5183883 h 5350569"/>
              <a:gd name="connsiteX20" fmla="*/ 5212862 w 5347256"/>
              <a:gd name="connsiteY20" fmla="*/ 5346888 h 5350569"/>
              <a:gd name="connsiteX21" fmla="*/ 1071066 w 5347256"/>
              <a:gd name="connsiteY21" fmla="*/ 5350569 h 5350569"/>
              <a:gd name="connsiteX22" fmla="*/ 1080591 w 5347256"/>
              <a:gd name="connsiteY22" fmla="*/ 5274369 h 5350569"/>
              <a:gd name="connsiteX23" fmla="*/ 994866 w 5347256"/>
              <a:gd name="connsiteY23" fmla="*/ 5350569 h 5350569"/>
              <a:gd name="connsiteX24" fmla="*/ 713046 w 5347256"/>
              <a:gd name="connsiteY24" fmla="*/ 5344941 h 5350569"/>
              <a:gd name="connsiteX25" fmla="*/ 1057937 w 5347256"/>
              <a:gd name="connsiteY25" fmla="*/ 5006795 h 5350569"/>
              <a:gd name="connsiteX0" fmla="*/ 1176435 w 5465754"/>
              <a:gd name="connsiteY0" fmla="*/ 5006795 h 5350569"/>
              <a:gd name="connsiteX1" fmla="*/ 1008589 w 5465754"/>
              <a:gd name="connsiteY1" fmla="*/ 4021832 h 5350569"/>
              <a:gd name="connsiteX2" fmla="*/ 822851 w 5465754"/>
              <a:gd name="connsiteY2" fmla="*/ 3569394 h 5350569"/>
              <a:gd name="connsiteX3" fmla="*/ 544920 w 5465754"/>
              <a:gd name="connsiteY3" fmla="*/ 3116459 h 5350569"/>
              <a:gd name="connsiteX4" fmla="*/ 889527 w 5465754"/>
              <a:gd name="connsiteY4" fmla="*/ 2440682 h 5350569"/>
              <a:gd name="connsiteX5" fmla="*/ 1068557 w 5465754"/>
              <a:gd name="connsiteY5" fmla="*/ 1641020 h 5350569"/>
              <a:gd name="connsiteX6" fmla="*/ 1662409 w 5465754"/>
              <a:gd name="connsiteY6" fmla="*/ 1131065 h 5350569"/>
              <a:gd name="connsiteX7" fmla="*/ 2154988 w 5465754"/>
              <a:gd name="connsiteY7" fmla="*/ 1071154 h 5350569"/>
              <a:gd name="connsiteX8" fmla="*/ 2781258 w 5465754"/>
              <a:gd name="connsiteY8" fmla="*/ 797024 h 5350569"/>
              <a:gd name="connsiteX9" fmla="*/ 3904265 w 5465754"/>
              <a:gd name="connsiteY9" fmla="*/ 745355 h 5350569"/>
              <a:gd name="connsiteX10" fmla="*/ 5112482 w 5465754"/>
              <a:gd name="connsiteY10" fmla="*/ 866268 h 5350569"/>
              <a:gd name="connsiteX11" fmla="*/ 5458925 w 5465754"/>
              <a:gd name="connsiteY11" fmla="*/ 639152 h 5350569"/>
              <a:gd name="connsiteX12" fmla="*/ 5461525 w 5465754"/>
              <a:gd name="connsiteY12" fmla="*/ 5007669 h 5350569"/>
              <a:gd name="connsiteX13" fmla="*/ 5213875 w 5465754"/>
              <a:gd name="connsiteY13" fmla="*/ 4931469 h 5350569"/>
              <a:gd name="connsiteX14" fmla="*/ 5456764 w 5465754"/>
              <a:gd name="connsiteY14" fmla="*/ 5160069 h 5350569"/>
              <a:gd name="connsiteX15" fmla="*/ 5456764 w 5465754"/>
              <a:gd name="connsiteY15" fmla="*/ 5250557 h 5350569"/>
              <a:gd name="connsiteX16" fmla="*/ 5161489 w 5465754"/>
              <a:gd name="connsiteY16" fmla="*/ 5017194 h 5350569"/>
              <a:gd name="connsiteX17" fmla="*/ 5465754 w 5465754"/>
              <a:gd name="connsiteY17" fmla="*/ 5344861 h 5350569"/>
              <a:gd name="connsiteX18" fmla="*/ 5383752 w 5465754"/>
              <a:gd name="connsiteY18" fmla="*/ 5345019 h 5350569"/>
              <a:gd name="connsiteX19" fmla="*/ 5209114 w 5465754"/>
              <a:gd name="connsiteY19" fmla="*/ 5183883 h 5350569"/>
              <a:gd name="connsiteX20" fmla="*/ 5331360 w 5465754"/>
              <a:gd name="connsiteY20" fmla="*/ 5346888 h 5350569"/>
              <a:gd name="connsiteX21" fmla="*/ 1189564 w 5465754"/>
              <a:gd name="connsiteY21" fmla="*/ 5350569 h 5350569"/>
              <a:gd name="connsiteX22" fmla="*/ 1199089 w 5465754"/>
              <a:gd name="connsiteY22" fmla="*/ 5274369 h 5350569"/>
              <a:gd name="connsiteX23" fmla="*/ 1113364 w 5465754"/>
              <a:gd name="connsiteY23" fmla="*/ 5350569 h 5350569"/>
              <a:gd name="connsiteX24" fmla="*/ 831544 w 5465754"/>
              <a:gd name="connsiteY24" fmla="*/ 5344941 h 5350569"/>
              <a:gd name="connsiteX25" fmla="*/ 1176435 w 5465754"/>
              <a:gd name="connsiteY25" fmla="*/ 5006795 h 5350569"/>
              <a:gd name="connsiteX0" fmla="*/ 1275914 w 5565233"/>
              <a:gd name="connsiteY0" fmla="*/ 5006795 h 5350569"/>
              <a:gd name="connsiteX1" fmla="*/ 1108068 w 5565233"/>
              <a:gd name="connsiteY1" fmla="*/ 4021832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75914 w 5565233"/>
              <a:gd name="connsiteY25" fmla="*/ 5006795 h 5350569"/>
              <a:gd name="connsiteX0" fmla="*/ 1275914 w 5565233"/>
              <a:gd name="connsiteY0" fmla="*/ 5006795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75914 w 5565233"/>
              <a:gd name="connsiteY25" fmla="*/ 5006795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66815 w 5565233"/>
              <a:gd name="connsiteY25"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1266815 w 5565233"/>
              <a:gd name="connsiteY24"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020813 w 5319231"/>
              <a:gd name="connsiteY0" fmla="*/ 4488180 h 5350569"/>
              <a:gd name="connsiteX1" fmla="*/ 552717 w 5319231"/>
              <a:gd name="connsiteY1" fmla="*/ 3926297 h 5350569"/>
              <a:gd name="connsiteX2" fmla="*/ 485259 w 5319231"/>
              <a:gd name="connsiteY2" fmla="*/ 3551197 h 5350569"/>
              <a:gd name="connsiteX3" fmla="*/ 398397 w 5319231"/>
              <a:gd name="connsiteY3" fmla="*/ 3116459 h 5350569"/>
              <a:gd name="connsiteX4" fmla="*/ 743004 w 5319231"/>
              <a:gd name="connsiteY4" fmla="*/ 2440682 h 5350569"/>
              <a:gd name="connsiteX5" fmla="*/ 922034 w 5319231"/>
              <a:gd name="connsiteY5" fmla="*/ 1641020 h 5350569"/>
              <a:gd name="connsiteX6" fmla="*/ 1515886 w 5319231"/>
              <a:gd name="connsiteY6" fmla="*/ 1131065 h 5350569"/>
              <a:gd name="connsiteX7" fmla="*/ 2008465 w 5319231"/>
              <a:gd name="connsiteY7" fmla="*/ 1071154 h 5350569"/>
              <a:gd name="connsiteX8" fmla="*/ 2634735 w 5319231"/>
              <a:gd name="connsiteY8" fmla="*/ 797024 h 5350569"/>
              <a:gd name="connsiteX9" fmla="*/ 3757742 w 5319231"/>
              <a:gd name="connsiteY9" fmla="*/ 745355 h 5350569"/>
              <a:gd name="connsiteX10" fmla="*/ 4965959 w 5319231"/>
              <a:gd name="connsiteY10" fmla="*/ 866268 h 5350569"/>
              <a:gd name="connsiteX11" fmla="*/ 5312402 w 5319231"/>
              <a:gd name="connsiteY11" fmla="*/ 639152 h 5350569"/>
              <a:gd name="connsiteX12" fmla="*/ 5315002 w 5319231"/>
              <a:gd name="connsiteY12" fmla="*/ 5007669 h 5350569"/>
              <a:gd name="connsiteX13" fmla="*/ 5067352 w 5319231"/>
              <a:gd name="connsiteY13" fmla="*/ 4931469 h 5350569"/>
              <a:gd name="connsiteX14" fmla="*/ 5310241 w 5319231"/>
              <a:gd name="connsiteY14" fmla="*/ 5160069 h 5350569"/>
              <a:gd name="connsiteX15" fmla="*/ 5310241 w 5319231"/>
              <a:gd name="connsiteY15" fmla="*/ 5250557 h 5350569"/>
              <a:gd name="connsiteX16" fmla="*/ 5014966 w 5319231"/>
              <a:gd name="connsiteY16" fmla="*/ 5017194 h 5350569"/>
              <a:gd name="connsiteX17" fmla="*/ 5319231 w 5319231"/>
              <a:gd name="connsiteY17" fmla="*/ 5344861 h 5350569"/>
              <a:gd name="connsiteX18" fmla="*/ 5237229 w 5319231"/>
              <a:gd name="connsiteY18" fmla="*/ 5345019 h 5350569"/>
              <a:gd name="connsiteX19" fmla="*/ 5062591 w 5319231"/>
              <a:gd name="connsiteY19" fmla="*/ 5183883 h 5350569"/>
              <a:gd name="connsiteX20" fmla="*/ 5184837 w 5319231"/>
              <a:gd name="connsiteY20" fmla="*/ 5346888 h 5350569"/>
              <a:gd name="connsiteX21" fmla="*/ 1143124 w 5319231"/>
              <a:gd name="connsiteY21" fmla="*/ 5350569 h 5350569"/>
              <a:gd name="connsiteX22" fmla="*/ 1184495 w 5319231"/>
              <a:gd name="connsiteY22" fmla="*/ 5151539 h 5350569"/>
              <a:gd name="connsiteX23" fmla="*/ 1020813 w 5319231"/>
              <a:gd name="connsiteY23" fmla="*/ 4488180 h 5350569"/>
              <a:gd name="connsiteX0" fmla="*/ 1177782 w 5476200"/>
              <a:gd name="connsiteY0" fmla="*/ 4488180 h 5350569"/>
              <a:gd name="connsiteX1" fmla="*/ 709686 w 5476200"/>
              <a:gd name="connsiteY1" fmla="*/ 3926297 h 5350569"/>
              <a:gd name="connsiteX2" fmla="*/ 642228 w 5476200"/>
              <a:gd name="connsiteY2" fmla="*/ 3551197 h 5350569"/>
              <a:gd name="connsiteX3" fmla="*/ 555366 w 5476200"/>
              <a:gd name="connsiteY3" fmla="*/ 3116459 h 5350569"/>
              <a:gd name="connsiteX4" fmla="*/ 508737 w 5476200"/>
              <a:gd name="connsiteY4" fmla="*/ 2454330 h 5350569"/>
              <a:gd name="connsiteX5" fmla="*/ 1079003 w 5476200"/>
              <a:gd name="connsiteY5" fmla="*/ 1641020 h 5350569"/>
              <a:gd name="connsiteX6" fmla="*/ 1672855 w 5476200"/>
              <a:gd name="connsiteY6" fmla="*/ 1131065 h 5350569"/>
              <a:gd name="connsiteX7" fmla="*/ 2165434 w 5476200"/>
              <a:gd name="connsiteY7" fmla="*/ 1071154 h 5350569"/>
              <a:gd name="connsiteX8" fmla="*/ 2791704 w 5476200"/>
              <a:gd name="connsiteY8" fmla="*/ 797024 h 5350569"/>
              <a:gd name="connsiteX9" fmla="*/ 3914711 w 5476200"/>
              <a:gd name="connsiteY9" fmla="*/ 745355 h 5350569"/>
              <a:gd name="connsiteX10" fmla="*/ 5122928 w 5476200"/>
              <a:gd name="connsiteY10" fmla="*/ 866268 h 5350569"/>
              <a:gd name="connsiteX11" fmla="*/ 5469371 w 5476200"/>
              <a:gd name="connsiteY11" fmla="*/ 639152 h 5350569"/>
              <a:gd name="connsiteX12" fmla="*/ 5471971 w 5476200"/>
              <a:gd name="connsiteY12" fmla="*/ 5007669 h 5350569"/>
              <a:gd name="connsiteX13" fmla="*/ 5224321 w 5476200"/>
              <a:gd name="connsiteY13" fmla="*/ 4931469 h 5350569"/>
              <a:gd name="connsiteX14" fmla="*/ 5467210 w 5476200"/>
              <a:gd name="connsiteY14" fmla="*/ 5160069 h 5350569"/>
              <a:gd name="connsiteX15" fmla="*/ 5467210 w 5476200"/>
              <a:gd name="connsiteY15" fmla="*/ 5250557 h 5350569"/>
              <a:gd name="connsiteX16" fmla="*/ 5171935 w 5476200"/>
              <a:gd name="connsiteY16" fmla="*/ 5017194 h 5350569"/>
              <a:gd name="connsiteX17" fmla="*/ 5476200 w 5476200"/>
              <a:gd name="connsiteY17" fmla="*/ 5344861 h 5350569"/>
              <a:gd name="connsiteX18" fmla="*/ 5394198 w 5476200"/>
              <a:gd name="connsiteY18" fmla="*/ 5345019 h 5350569"/>
              <a:gd name="connsiteX19" fmla="*/ 5219560 w 5476200"/>
              <a:gd name="connsiteY19" fmla="*/ 5183883 h 5350569"/>
              <a:gd name="connsiteX20" fmla="*/ 5341806 w 5476200"/>
              <a:gd name="connsiteY20" fmla="*/ 5346888 h 5350569"/>
              <a:gd name="connsiteX21" fmla="*/ 1300093 w 5476200"/>
              <a:gd name="connsiteY21" fmla="*/ 5350569 h 5350569"/>
              <a:gd name="connsiteX22" fmla="*/ 1341464 w 5476200"/>
              <a:gd name="connsiteY22" fmla="*/ 5151539 h 5350569"/>
              <a:gd name="connsiteX23" fmla="*/ 1177782 w 547620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75018 w 5473436"/>
              <a:gd name="connsiteY0" fmla="*/ 4488180 h 5350569"/>
              <a:gd name="connsiteX1" fmla="*/ 706922 w 5473436"/>
              <a:gd name="connsiteY1" fmla="*/ 3926297 h 5350569"/>
              <a:gd name="connsiteX2" fmla="*/ 639464 w 5473436"/>
              <a:gd name="connsiteY2" fmla="*/ 3551197 h 5350569"/>
              <a:gd name="connsiteX3" fmla="*/ 552602 w 5473436"/>
              <a:gd name="connsiteY3" fmla="*/ 3116459 h 5350569"/>
              <a:gd name="connsiteX4" fmla="*/ 505973 w 5473436"/>
              <a:gd name="connsiteY4" fmla="*/ 2454330 h 5350569"/>
              <a:gd name="connsiteX5" fmla="*/ 930663 w 5473436"/>
              <a:gd name="connsiteY5" fmla="*/ 1845736 h 5350569"/>
              <a:gd name="connsiteX6" fmla="*/ 1670091 w 5473436"/>
              <a:gd name="connsiteY6" fmla="*/ 1131065 h 5350569"/>
              <a:gd name="connsiteX7" fmla="*/ 2162670 w 5473436"/>
              <a:gd name="connsiteY7" fmla="*/ 1071154 h 5350569"/>
              <a:gd name="connsiteX8" fmla="*/ 2788940 w 5473436"/>
              <a:gd name="connsiteY8" fmla="*/ 797024 h 5350569"/>
              <a:gd name="connsiteX9" fmla="*/ 3911947 w 5473436"/>
              <a:gd name="connsiteY9" fmla="*/ 745355 h 5350569"/>
              <a:gd name="connsiteX10" fmla="*/ 5120164 w 5473436"/>
              <a:gd name="connsiteY10" fmla="*/ 866268 h 5350569"/>
              <a:gd name="connsiteX11" fmla="*/ 5466607 w 5473436"/>
              <a:gd name="connsiteY11" fmla="*/ 639152 h 5350569"/>
              <a:gd name="connsiteX12" fmla="*/ 5469207 w 5473436"/>
              <a:gd name="connsiteY12" fmla="*/ 5007669 h 5350569"/>
              <a:gd name="connsiteX13" fmla="*/ 5221557 w 5473436"/>
              <a:gd name="connsiteY13" fmla="*/ 4931469 h 5350569"/>
              <a:gd name="connsiteX14" fmla="*/ 5464446 w 5473436"/>
              <a:gd name="connsiteY14" fmla="*/ 5160069 h 5350569"/>
              <a:gd name="connsiteX15" fmla="*/ 5464446 w 5473436"/>
              <a:gd name="connsiteY15" fmla="*/ 5250557 h 5350569"/>
              <a:gd name="connsiteX16" fmla="*/ 5169171 w 5473436"/>
              <a:gd name="connsiteY16" fmla="*/ 5017194 h 5350569"/>
              <a:gd name="connsiteX17" fmla="*/ 5473436 w 5473436"/>
              <a:gd name="connsiteY17" fmla="*/ 5344861 h 5350569"/>
              <a:gd name="connsiteX18" fmla="*/ 5391434 w 5473436"/>
              <a:gd name="connsiteY18" fmla="*/ 5345019 h 5350569"/>
              <a:gd name="connsiteX19" fmla="*/ 5216796 w 5473436"/>
              <a:gd name="connsiteY19" fmla="*/ 5183883 h 5350569"/>
              <a:gd name="connsiteX20" fmla="*/ 5339042 w 5473436"/>
              <a:gd name="connsiteY20" fmla="*/ 5346888 h 5350569"/>
              <a:gd name="connsiteX21" fmla="*/ 1297329 w 5473436"/>
              <a:gd name="connsiteY21" fmla="*/ 5350569 h 5350569"/>
              <a:gd name="connsiteX22" fmla="*/ 1338700 w 5473436"/>
              <a:gd name="connsiteY22" fmla="*/ 5151539 h 5350569"/>
              <a:gd name="connsiteX23" fmla="*/ 1175018 w 5473436"/>
              <a:gd name="connsiteY23" fmla="*/ 4488180 h 5350569"/>
              <a:gd name="connsiteX0" fmla="*/ 1168598 w 5467016"/>
              <a:gd name="connsiteY0" fmla="*/ 4488180 h 5350569"/>
              <a:gd name="connsiteX1" fmla="*/ 700502 w 5467016"/>
              <a:gd name="connsiteY1" fmla="*/ 3926297 h 5350569"/>
              <a:gd name="connsiteX2" fmla="*/ 633044 w 5467016"/>
              <a:gd name="connsiteY2" fmla="*/ 3551197 h 5350569"/>
              <a:gd name="connsiteX3" fmla="*/ 546182 w 5467016"/>
              <a:gd name="connsiteY3" fmla="*/ 3116459 h 5350569"/>
              <a:gd name="connsiteX4" fmla="*/ 499553 w 5467016"/>
              <a:gd name="connsiteY4" fmla="*/ 2454330 h 5350569"/>
              <a:gd name="connsiteX5" fmla="*/ 942440 w 5467016"/>
              <a:gd name="connsiteY5" fmla="*/ 1854834 h 5350569"/>
              <a:gd name="connsiteX6" fmla="*/ 1663671 w 5467016"/>
              <a:gd name="connsiteY6" fmla="*/ 1131065 h 5350569"/>
              <a:gd name="connsiteX7" fmla="*/ 2156250 w 5467016"/>
              <a:gd name="connsiteY7" fmla="*/ 1071154 h 5350569"/>
              <a:gd name="connsiteX8" fmla="*/ 2782520 w 5467016"/>
              <a:gd name="connsiteY8" fmla="*/ 797024 h 5350569"/>
              <a:gd name="connsiteX9" fmla="*/ 3905527 w 5467016"/>
              <a:gd name="connsiteY9" fmla="*/ 745355 h 5350569"/>
              <a:gd name="connsiteX10" fmla="*/ 5113744 w 5467016"/>
              <a:gd name="connsiteY10" fmla="*/ 866268 h 5350569"/>
              <a:gd name="connsiteX11" fmla="*/ 5460187 w 5467016"/>
              <a:gd name="connsiteY11" fmla="*/ 639152 h 5350569"/>
              <a:gd name="connsiteX12" fmla="*/ 5462787 w 5467016"/>
              <a:gd name="connsiteY12" fmla="*/ 5007669 h 5350569"/>
              <a:gd name="connsiteX13" fmla="*/ 5215137 w 5467016"/>
              <a:gd name="connsiteY13" fmla="*/ 4931469 h 5350569"/>
              <a:gd name="connsiteX14" fmla="*/ 5458026 w 5467016"/>
              <a:gd name="connsiteY14" fmla="*/ 5160069 h 5350569"/>
              <a:gd name="connsiteX15" fmla="*/ 5458026 w 5467016"/>
              <a:gd name="connsiteY15" fmla="*/ 5250557 h 5350569"/>
              <a:gd name="connsiteX16" fmla="*/ 5162751 w 5467016"/>
              <a:gd name="connsiteY16" fmla="*/ 5017194 h 5350569"/>
              <a:gd name="connsiteX17" fmla="*/ 5467016 w 5467016"/>
              <a:gd name="connsiteY17" fmla="*/ 5344861 h 5350569"/>
              <a:gd name="connsiteX18" fmla="*/ 5385014 w 5467016"/>
              <a:gd name="connsiteY18" fmla="*/ 5345019 h 5350569"/>
              <a:gd name="connsiteX19" fmla="*/ 5210376 w 5467016"/>
              <a:gd name="connsiteY19" fmla="*/ 5183883 h 5350569"/>
              <a:gd name="connsiteX20" fmla="*/ 5332622 w 5467016"/>
              <a:gd name="connsiteY20" fmla="*/ 5346888 h 5350569"/>
              <a:gd name="connsiteX21" fmla="*/ 1290909 w 5467016"/>
              <a:gd name="connsiteY21" fmla="*/ 5350569 h 5350569"/>
              <a:gd name="connsiteX22" fmla="*/ 1332280 w 5467016"/>
              <a:gd name="connsiteY22" fmla="*/ 5151539 h 5350569"/>
              <a:gd name="connsiteX23" fmla="*/ 1168598 w 5467016"/>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660505 w 5463850"/>
              <a:gd name="connsiteY6" fmla="*/ 1131065 h 5350569"/>
              <a:gd name="connsiteX7" fmla="*/ 2153084 w 5463850"/>
              <a:gd name="connsiteY7" fmla="*/ 1071154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114594 w 5463850"/>
              <a:gd name="connsiteY6" fmla="*/ 1545047 h 5350569"/>
              <a:gd name="connsiteX7" fmla="*/ 2153084 w 5463850"/>
              <a:gd name="connsiteY7" fmla="*/ 1071154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114594 w 5463850"/>
              <a:gd name="connsiteY6" fmla="*/ 1545047 h 5350569"/>
              <a:gd name="connsiteX7" fmla="*/ 1320570 w 5463850"/>
              <a:gd name="connsiteY7" fmla="*/ 1198533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606379 h 5468768"/>
              <a:gd name="connsiteX1" fmla="*/ 697336 w 5463850"/>
              <a:gd name="connsiteY1" fmla="*/ 4044496 h 5468768"/>
              <a:gd name="connsiteX2" fmla="*/ 629878 w 5463850"/>
              <a:gd name="connsiteY2" fmla="*/ 3669396 h 5468768"/>
              <a:gd name="connsiteX3" fmla="*/ 543016 w 5463850"/>
              <a:gd name="connsiteY3" fmla="*/ 3234658 h 5468768"/>
              <a:gd name="connsiteX4" fmla="*/ 496387 w 5463850"/>
              <a:gd name="connsiteY4" fmla="*/ 2572529 h 5468768"/>
              <a:gd name="connsiteX5" fmla="*/ 948373 w 5463850"/>
              <a:gd name="connsiteY5" fmla="*/ 1986681 h 5468768"/>
              <a:gd name="connsiteX6" fmla="*/ 1114594 w 5463850"/>
              <a:gd name="connsiteY6" fmla="*/ 1663246 h 5468768"/>
              <a:gd name="connsiteX7" fmla="*/ 1320570 w 5463850"/>
              <a:gd name="connsiteY7" fmla="*/ 1316732 h 5468768"/>
              <a:gd name="connsiteX8" fmla="*/ 2501849 w 5463850"/>
              <a:gd name="connsiteY8" fmla="*/ 637719 h 5468768"/>
              <a:gd name="connsiteX9" fmla="*/ 3902361 w 5463850"/>
              <a:gd name="connsiteY9" fmla="*/ 863554 h 5468768"/>
              <a:gd name="connsiteX10" fmla="*/ 5110578 w 5463850"/>
              <a:gd name="connsiteY10" fmla="*/ 984467 h 5468768"/>
              <a:gd name="connsiteX11" fmla="*/ 5457021 w 5463850"/>
              <a:gd name="connsiteY11" fmla="*/ 757351 h 5468768"/>
              <a:gd name="connsiteX12" fmla="*/ 5459621 w 5463850"/>
              <a:gd name="connsiteY12" fmla="*/ 5125868 h 5468768"/>
              <a:gd name="connsiteX13" fmla="*/ 5211971 w 5463850"/>
              <a:gd name="connsiteY13" fmla="*/ 5049668 h 5468768"/>
              <a:gd name="connsiteX14" fmla="*/ 5454860 w 5463850"/>
              <a:gd name="connsiteY14" fmla="*/ 5278268 h 5468768"/>
              <a:gd name="connsiteX15" fmla="*/ 5454860 w 5463850"/>
              <a:gd name="connsiteY15" fmla="*/ 5368756 h 5468768"/>
              <a:gd name="connsiteX16" fmla="*/ 5159585 w 5463850"/>
              <a:gd name="connsiteY16" fmla="*/ 5135393 h 5468768"/>
              <a:gd name="connsiteX17" fmla="*/ 5463850 w 5463850"/>
              <a:gd name="connsiteY17" fmla="*/ 5463060 h 5468768"/>
              <a:gd name="connsiteX18" fmla="*/ 5381848 w 5463850"/>
              <a:gd name="connsiteY18" fmla="*/ 5463218 h 5468768"/>
              <a:gd name="connsiteX19" fmla="*/ 5207210 w 5463850"/>
              <a:gd name="connsiteY19" fmla="*/ 5302082 h 5468768"/>
              <a:gd name="connsiteX20" fmla="*/ 5329456 w 5463850"/>
              <a:gd name="connsiteY20" fmla="*/ 5465087 h 5468768"/>
              <a:gd name="connsiteX21" fmla="*/ 1287743 w 5463850"/>
              <a:gd name="connsiteY21" fmla="*/ 5468768 h 5468768"/>
              <a:gd name="connsiteX22" fmla="*/ 1329114 w 5463850"/>
              <a:gd name="connsiteY22" fmla="*/ 5269738 h 5468768"/>
              <a:gd name="connsiteX23" fmla="*/ 1165432 w 5463850"/>
              <a:gd name="connsiteY23" fmla="*/ 4606379 h 5468768"/>
              <a:gd name="connsiteX0" fmla="*/ 1165432 w 5463850"/>
              <a:gd name="connsiteY0" fmla="*/ 4610726 h 5473115"/>
              <a:gd name="connsiteX1" fmla="*/ 697336 w 5463850"/>
              <a:gd name="connsiteY1" fmla="*/ 4048843 h 5473115"/>
              <a:gd name="connsiteX2" fmla="*/ 629878 w 5463850"/>
              <a:gd name="connsiteY2" fmla="*/ 3673743 h 5473115"/>
              <a:gd name="connsiteX3" fmla="*/ 543016 w 5463850"/>
              <a:gd name="connsiteY3" fmla="*/ 3239005 h 5473115"/>
              <a:gd name="connsiteX4" fmla="*/ 496387 w 5463850"/>
              <a:gd name="connsiteY4" fmla="*/ 2576876 h 5473115"/>
              <a:gd name="connsiteX5" fmla="*/ 948373 w 5463850"/>
              <a:gd name="connsiteY5" fmla="*/ 1991028 h 5473115"/>
              <a:gd name="connsiteX6" fmla="*/ 1114594 w 5463850"/>
              <a:gd name="connsiteY6" fmla="*/ 1667593 h 5473115"/>
              <a:gd name="connsiteX7" fmla="*/ 1320570 w 5463850"/>
              <a:gd name="connsiteY7" fmla="*/ 1321079 h 5473115"/>
              <a:gd name="connsiteX8" fmla="*/ 2497299 w 5463850"/>
              <a:gd name="connsiteY8" fmla="*/ 632968 h 5473115"/>
              <a:gd name="connsiteX9" fmla="*/ 3902361 w 5463850"/>
              <a:gd name="connsiteY9" fmla="*/ 867901 h 5473115"/>
              <a:gd name="connsiteX10" fmla="*/ 5110578 w 5463850"/>
              <a:gd name="connsiteY10" fmla="*/ 988814 h 5473115"/>
              <a:gd name="connsiteX11" fmla="*/ 5457021 w 5463850"/>
              <a:gd name="connsiteY11" fmla="*/ 761698 h 5473115"/>
              <a:gd name="connsiteX12" fmla="*/ 5459621 w 5463850"/>
              <a:gd name="connsiteY12" fmla="*/ 5130215 h 5473115"/>
              <a:gd name="connsiteX13" fmla="*/ 5211971 w 5463850"/>
              <a:gd name="connsiteY13" fmla="*/ 5054015 h 5473115"/>
              <a:gd name="connsiteX14" fmla="*/ 5454860 w 5463850"/>
              <a:gd name="connsiteY14" fmla="*/ 5282615 h 5473115"/>
              <a:gd name="connsiteX15" fmla="*/ 5454860 w 5463850"/>
              <a:gd name="connsiteY15" fmla="*/ 5373103 h 5473115"/>
              <a:gd name="connsiteX16" fmla="*/ 5159585 w 5463850"/>
              <a:gd name="connsiteY16" fmla="*/ 5139740 h 5473115"/>
              <a:gd name="connsiteX17" fmla="*/ 5463850 w 5463850"/>
              <a:gd name="connsiteY17" fmla="*/ 5467407 h 5473115"/>
              <a:gd name="connsiteX18" fmla="*/ 5381848 w 5463850"/>
              <a:gd name="connsiteY18" fmla="*/ 5467565 h 5473115"/>
              <a:gd name="connsiteX19" fmla="*/ 5207210 w 5463850"/>
              <a:gd name="connsiteY19" fmla="*/ 5306429 h 5473115"/>
              <a:gd name="connsiteX20" fmla="*/ 5329456 w 5463850"/>
              <a:gd name="connsiteY20" fmla="*/ 5469434 h 5473115"/>
              <a:gd name="connsiteX21" fmla="*/ 1287743 w 5463850"/>
              <a:gd name="connsiteY21" fmla="*/ 5473115 h 5473115"/>
              <a:gd name="connsiteX22" fmla="*/ 1329114 w 5463850"/>
              <a:gd name="connsiteY22" fmla="*/ 5274085 h 5473115"/>
              <a:gd name="connsiteX23" fmla="*/ 1165432 w 5463850"/>
              <a:gd name="connsiteY23" fmla="*/ 4610726 h 5473115"/>
              <a:gd name="connsiteX0" fmla="*/ 1165432 w 5463850"/>
              <a:gd name="connsiteY0" fmla="*/ 4837762 h 5700151"/>
              <a:gd name="connsiteX1" fmla="*/ 697336 w 5463850"/>
              <a:gd name="connsiteY1" fmla="*/ 4275879 h 5700151"/>
              <a:gd name="connsiteX2" fmla="*/ 629878 w 5463850"/>
              <a:gd name="connsiteY2" fmla="*/ 3900779 h 5700151"/>
              <a:gd name="connsiteX3" fmla="*/ 543016 w 5463850"/>
              <a:gd name="connsiteY3" fmla="*/ 3466041 h 5700151"/>
              <a:gd name="connsiteX4" fmla="*/ 496387 w 5463850"/>
              <a:gd name="connsiteY4" fmla="*/ 2803912 h 5700151"/>
              <a:gd name="connsiteX5" fmla="*/ 948373 w 5463850"/>
              <a:gd name="connsiteY5" fmla="*/ 2218064 h 5700151"/>
              <a:gd name="connsiteX6" fmla="*/ 1114594 w 5463850"/>
              <a:gd name="connsiteY6" fmla="*/ 1894629 h 5700151"/>
              <a:gd name="connsiteX7" fmla="*/ 1320570 w 5463850"/>
              <a:gd name="connsiteY7" fmla="*/ 1548115 h 5700151"/>
              <a:gd name="connsiteX8" fmla="*/ 2497299 w 5463850"/>
              <a:gd name="connsiteY8" fmla="*/ 860004 h 5700151"/>
              <a:gd name="connsiteX9" fmla="*/ 3547519 w 5463850"/>
              <a:gd name="connsiteY9" fmla="*/ 708251 h 5700151"/>
              <a:gd name="connsiteX10" fmla="*/ 5110578 w 5463850"/>
              <a:gd name="connsiteY10" fmla="*/ 1215850 h 5700151"/>
              <a:gd name="connsiteX11" fmla="*/ 5457021 w 5463850"/>
              <a:gd name="connsiteY11" fmla="*/ 988734 h 5700151"/>
              <a:gd name="connsiteX12" fmla="*/ 5459621 w 5463850"/>
              <a:gd name="connsiteY12" fmla="*/ 5357251 h 5700151"/>
              <a:gd name="connsiteX13" fmla="*/ 5211971 w 5463850"/>
              <a:gd name="connsiteY13" fmla="*/ 5281051 h 5700151"/>
              <a:gd name="connsiteX14" fmla="*/ 5454860 w 5463850"/>
              <a:gd name="connsiteY14" fmla="*/ 5509651 h 5700151"/>
              <a:gd name="connsiteX15" fmla="*/ 5454860 w 5463850"/>
              <a:gd name="connsiteY15" fmla="*/ 5600139 h 5700151"/>
              <a:gd name="connsiteX16" fmla="*/ 5159585 w 5463850"/>
              <a:gd name="connsiteY16" fmla="*/ 5366776 h 5700151"/>
              <a:gd name="connsiteX17" fmla="*/ 5463850 w 5463850"/>
              <a:gd name="connsiteY17" fmla="*/ 5694443 h 5700151"/>
              <a:gd name="connsiteX18" fmla="*/ 5381848 w 5463850"/>
              <a:gd name="connsiteY18" fmla="*/ 5694601 h 5700151"/>
              <a:gd name="connsiteX19" fmla="*/ 5207210 w 5463850"/>
              <a:gd name="connsiteY19" fmla="*/ 5533465 h 5700151"/>
              <a:gd name="connsiteX20" fmla="*/ 5329456 w 5463850"/>
              <a:gd name="connsiteY20" fmla="*/ 5696470 h 5700151"/>
              <a:gd name="connsiteX21" fmla="*/ 1287743 w 5463850"/>
              <a:gd name="connsiteY21" fmla="*/ 5700151 h 5700151"/>
              <a:gd name="connsiteX22" fmla="*/ 1329114 w 5463850"/>
              <a:gd name="connsiteY22" fmla="*/ 5501121 h 5700151"/>
              <a:gd name="connsiteX23" fmla="*/ 1165432 w 5463850"/>
              <a:gd name="connsiteY23" fmla="*/ 4837762 h 570015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5457021 w 5463850"/>
              <a:gd name="connsiteY11" fmla="*/ 991474 h 5702891"/>
              <a:gd name="connsiteX12" fmla="*/ 5459621 w 5463850"/>
              <a:gd name="connsiteY12" fmla="*/ 5359991 h 5702891"/>
              <a:gd name="connsiteX13" fmla="*/ 5211971 w 5463850"/>
              <a:gd name="connsiteY13" fmla="*/ 5283791 h 5702891"/>
              <a:gd name="connsiteX14" fmla="*/ 5454860 w 5463850"/>
              <a:gd name="connsiteY14" fmla="*/ 5512391 h 5702891"/>
              <a:gd name="connsiteX15" fmla="*/ 5454860 w 5463850"/>
              <a:gd name="connsiteY15" fmla="*/ 5602879 h 5702891"/>
              <a:gd name="connsiteX16" fmla="*/ 5159585 w 5463850"/>
              <a:gd name="connsiteY16" fmla="*/ 5369516 h 5702891"/>
              <a:gd name="connsiteX17" fmla="*/ 5463850 w 5463850"/>
              <a:gd name="connsiteY17" fmla="*/ 5697183 h 5702891"/>
              <a:gd name="connsiteX18" fmla="*/ 5381848 w 5463850"/>
              <a:gd name="connsiteY18" fmla="*/ 5697341 h 5702891"/>
              <a:gd name="connsiteX19" fmla="*/ 5207210 w 5463850"/>
              <a:gd name="connsiteY19" fmla="*/ 5536205 h 5702891"/>
              <a:gd name="connsiteX20" fmla="*/ 5329456 w 5463850"/>
              <a:gd name="connsiteY20" fmla="*/ 5699210 h 5702891"/>
              <a:gd name="connsiteX21" fmla="*/ 1287743 w 5463850"/>
              <a:gd name="connsiteY21" fmla="*/ 5702891 h 5702891"/>
              <a:gd name="connsiteX22" fmla="*/ 1329114 w 5463850"/>
              <a:gd name="connsiteY22" fmla="*/ 5503861 h 5702891"/>
              <a:gd name="connsiteX23" fmla="*/ 1165432 w 5463850"/>
              <a:gd name="connsiteY23"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37763 h 5700152"/>
              <a:gd name="connsiteX1" fmla="*/ 697336 w 5463850"/>
              <a:gd name="connsiteY1" fmla="*/ 4275880 h 5700152"/>
              <a:gd name="connsiteX2" fmla="*/ 629878 w 5463850"/>
              <a:gd name="connsiteY2" fmla="*/ 3900780 h 5700152"/>
              <a:gd name="connsiteX3" fmla="*/ 543016 w 5463850"/>
              <a:gd name="connsiteY3" fmla="*/ 3466042 h 5700152"/>
              <a:gd name="connsiteX4" fmla="*/ 496387 w 5463850"/>
              <a:gd name="connsiteY4" fmla="*/ 2803913 h 5700152"/>
              <a:gd name="connsiteX5" fmla="*/ 948373 w 5463850"/>
              <a:gd name="connsiteY5" fmla="*/ 2218065 h 5700152"/>
              <a:gd name="connsiteX6" fmla="*/ 1114594 w 5463850"/>
              <a:gd name="connsiteY6" fmla="*/ 1894630 h 5700152"/>
              <a:gd name="connsiteX7" fmla="*/ 1320570 w 5463850"/>
              <a:gd name="connsiteY7" fmla="*/ 1548116 h 5700152"/>
              <a:gd name="connsiteX8" fmla="*/ 2497299 w 5463850"/>
              <a:gd name="connsiteY8" fmla="*/ 860005 h 5700152"/>
              <a:gd name="connsiteX9" fmla="*/ 3547519 w 5463850"/>
              <a:gd name="connsiteY9" fmla="*/ 708252 h 5700152"/>
              <a:gd name="connsiteX10" fmla="*/ 4382697 w 5463850"/>
              <a:gd name="connsiteY10" fmla="*/ 892854 h 5700152"/>
              <a:gd name="connsiteX11" fmla="*/ 4936032 w 5463850"/>
              <a:gd name="connsiteY11" fmla="*/ 1020819 h 5700152"/>
              <a:gd name="connsiteX12" fmla="*/ 5447922 w 5463850"/>
              <a:gd name="connsiteY12" fmla="*/ 947792 h 5700152"/>
              <a:gd name="connsiteX13" fmla="*/ 5459621 w 5463850"/>
              <a:gd name="connsiteY13" fmla="*/ 5357252 h 5700152"/>
              <a:gd name="connsiteX14" fmla="*/ 5211971 w 5463850"/>
              <a:gd name="connsiteY14" fmla="*/ 5281052 h 5700152"/>
              <a:gd name="connsiteX15" fmla="*/ 5454860 w 5463850"/>
              <a:gd name="connsiteY15" fmla="*/ 5509652 h 5700152"/>
              <a:gd name="connsiteX16" fmla="*/ 5454860 w 5463850"/>
              <a:gd name="connsiteY16" fmla="*/ 5600140 h 5700152"/>
              <a:gd name="connsiteX17" fmla="*/ 5159585 w 5463850"/>
              <a:gd name="connsiteY17" fmla="*/ 5366777 h 5700152"/>
              <a:gd name="connsiteX18" fmla="*/ 5463850 w 5463850"/>
              <a:gd name="connsiteY18" fmla="*/ 5694444 h 5700152"/>
              <a:gd name="connsiteX19" fmla="*/ 5381848 w 5463850"/>
              <a:gd name="connsiteY19" fmla="*/ 5694602 h 5700152"/>
              <a:gd name="connsiteX20" fmla="*/ 5207210 w 5463850"/>
              <a:gd name="connsiteY20" fmla="*/ 5533466 h 5700152"/>
              <a:gd name="connsiteX21" fmla="*/ 5329456 w 5463850"/>
              <a:gd name="connsiteY21" fmla="*/ 5696471 h 5700152"/>
              <a:gd name="connsiteX22" fmla="*/ 1287743 w 5463850"/>
              <a:gd name="connsiteY22" fmla="*/ 5700152 h 5700152"/>
              <a:gd name="connsiteX23" fmla="*/ 1329114 w 5463850"/>
              <a:gd name="connsiteY23" fmla="*/ 5501122 h 5700152"/>
              <a:gd name="connsiteX24" fmla="*/ 1165432 w 5463850"/>
              <a:gd name="connsiteY24" fmla="*/ 4837763 h 5700152"/>
              <a:gd name="connsiteX0" fmla="*/ 1165432 w 5463850"/>
              <a:gd name="connsiteY0" fmla="*/ 4837763 h 5700152"/>
              <a:gd name="connsiteX1" fmla="*/ 697336 w 5463850"/>
              <a:gd name="connsiteY1" fmla="*/ 4275880 h 5700152"/>
              <a:gd name="connsiteX2" fmla="*/ 629878 w 5463850"/>
              <a:gd name="connsiteY2" fmla="*/ 3900780 h 5700152"/>
              <a:gd name="connsiteX3" fmla="*/ 543016 w 5463850"/>
              <a:gd name="connsiteY3" fmla="*/ 3466042 h 5700152"/>
              <a:gd name="connsiteX4" fmla="*/ 496387 w 5463850"/>
              <a:gd name="connsiteY4" fmla="*/ 2803913 h 5700152"/>
              <a:gd name="connsiteX5" fmla="*/ 948373 w 5463850"/>
              <a:gd name="connsiteY5" fmla="*/ 2218065 h 5700152"/>
              <a:gd name="connsiteX6" fmla="*/ 1114594 w 5463850"/>
              <a:gd name="connsiteY6" fmla="*/ 1894630 h 5700152"/>
              <a:gd name="connsiteX7" fmla="*/ 1320570 w 5463850"/>
              <a:gd name="connsiteY7" fmla="*/ 1548116 h 5700152"/>
              <a:gd name="connsiteX8" fmla="*/ 2497299 w 5463850"/>
              <a:gd name="connsiteY8" fmla="*/ 860005 h 5700152"/>
              <a:gd name="connsiteX9" fmla="*/ 3547519 w 5463850"/>
              <a:gd name="connsiteY9" fmla="*/ 708252 h 5700152"/>
              <a:gd name="connsiteX10" fmla="*/ 4382697 w 5463850"/>
              <a:gd name="connsiteY10" fmla="*/ 892854 h 5700152"/>
              <a:gd name="connsiteX11" fmla="*/ 4936032 w 5463850"/>
              <a:gd name="connsiteY11" fmla="*/ 1020819 h 5700152"/>
              <a:gd name="connsiteX12" fmla="*/ 5447922 w 5463850"/>
              <a:gd name="connsiteY12" fmla="*/ 947792 h 5700152"/>
              <a:gd name="connsiteX13" fmla="*/ 5459621 w 5463850"/>
              <a:gd name="connsiteY13" fmla="*/ 5357252 h 5700152"/>
              <a:gd name="connsiteX14" fmla="*/ 5211971 w 5463850"/>
              <a:gd name="connsiteY14" fmla="*/ 5281052 h 5700152"/>
              <a:gd name="connsiteX15" fmla="*/ 5454860 w 5463850"/>
              <a:gd name="connsiteY15" fmla="*/ 5509652 h 5700152"/>
              <a:gd name="connsiteX16" fmla="*/ 5454860 w 5463850"/>
              <a:gd name="connsiteY16" fmla="*/ 5600140 h 5700152"/>
              <a:gd name="connsiteX17" fmla="*/ 5159585 w 5463850"/>
              <a:gd name="connsiteY17" fmla="*/ 5366777 h 5700152"/>
              <a:gd name="connsiteX18" fmla="*/ 5463850 w 5463850"/>
              <a:gd name="connsiteY18" fmla="*/ 5694444 h 5700152"/>
              <a:gd name="connsiteX19" fmla="*/ 5381848 w 5463850"/>
              <a:gd name="connsiteY19" fmla="*/ 5694602 h 5700152"/>
              <a:gd name="connsiteX20" fmla="*/ 5207210 w 5463850"/>
              <a:gd name="connsiteY20" fmla="*/ 5533466 h 5700152"/>
              <a:gd name="connsiteX21" fmla="*/ 5329456 w 5463850"/>
              <a:gd name="connsiteY21" fmla="*/ 5696471 h 5700152"/>
              <a:gd name="connsiteX22" fmla="*/ 1287743 w 5463850"/>
              <a:gd name="connsiteY22" fmla="*/ 5700152 h 5700152"/>
              <a:gd name="connsiteX23" fmla="*/ 1329114 w 5463850"/>
              <a:gd name="connsiteY23" fmla="*/ 5501122 h 5700152"/>
              <a:gd name="connsiteX24" fmla="*/ 1165432 w 5463850"/>
              <a:gd name="connsiteY24" fmla="*/ 4837763 h 5700152"/>
              <a:gd name="connsiteX0" fmla="*/ 1165432 w 5463850"/>
              <a:gd name="connsiteY0" fmla="*/ 4500272 h 5362661"/>
              <a:gd name="connsiteX1" fmla="*/ 697336 w 5463850"/>
              <a:gd name="connsiteY1" fmla="*/ 3938389 h 5362661"/>
              <a:gd name="connsiteX2" fmla="*/ 629878 w 5463850"/>
              <a:gd name="connsiteY2" fmla="*/ 3563289 h 5362661"/>
              <a:gd name="connsiteX3" fmla="*/ 543016 w 5463850"/>
              <a:gd name="connsiteY3" fmla="*/ 3128551 h 5362661"/>
              <a:gd name="connsiteX4" fmla="*/ 496387 w 5463850"/>
              <a:gd name="connsiteY4" fmla="*/ 2466422 h 5362661"/>
              <a:gd name="connsiteX5" fmla="*/ 948373 w 5463850"/>
              <a:gd name="connsiteY5" fmla="*/ 1880574 h 5362661"/>
              <a:gd name="connsiteX6" fmla="*/ 1114594 w 5463850"/>
              <a:gd name="connsiteY6" fmla="*/ 1557139 h 5362661"/>
              <a:gd name="connsiteX7" fmla="*/ 1320570 w 5463850"/>
              <a:gd name="connsiteY7" fmla="*/ 1210625 h 5362661"/>
              <a:gd name="connsiteX8" fmla="*/ 2497299 w 5463850"/>
              <a:gd name="connsiteY8" fmla="*/ 522514 h 5362661"/>
              <a:gd name="connsiteX9" fmla="*/ 3547519 w 5463850"/>
              <a:gd name="connsiteY9" fmla="*/ 370761 h 5362661"/>
              <a:gd name="connsiteX10" fmla="*/ 4382697 w 5463850"/>
              <a:gd name="connsiteY10" fmla="*/ 555363 h 5362661"/>
              <a:gd name="connsiteX11" fmla="*/ 4936032 w 5463850"/>
              <a:gd name="connsiteY11" fmla="*/ 683328 h 5362661"/>
              <a:gd name="connsiteX12" fmla="*/ 5447922 w 5463850"/>
              <a:gd name="connsiteY12" fmla="*/ 610301 h 5362661"/>
              <a:gd name="connsiteX13" fmla="*/ 5459621 w 5463850"/>
              <a:gd name="connsiteY13" fmla="*/ 5019761 h 5362661"/>
              <a:gd name="connsiteX14" fmla="*/ 5211971 w 5463850"/>
              <a:gd name="connsiteY14" fmla="*/ 4943561 h 5362661"/>
              <a:gd name="connsiteX15" fmla="*/ 5454860 w 5463850"/>
              <a:gd name="connsiteY15" fmla="*/ 5172161 h 5362661"/>
              <a:gd name="connsiteX16" fmla="*/ 5454860 w 5463850"/>
              <a:gd name="connsiteY16" fmla="*/ 5262649 h 5362661"/>
              <a:gd name="connsiteX17" fmla="*/ 5159585 w 5463850"/>
              <a:gd name="connsiteY17" fmla="*/ 5029286 h 5362661"/>
              <a:gd name="connsiteX18" fmla="*/ 5463850 w 5463850"/>
              <a:gd name="connsiteY18" fmla="*/ 5356953 h 5362661"/>
              <a:gd name="connsiteX19" fmla="*/ 5381848 w 5463850"/>
              <a:gd name="connsiteY19" fmla="*/ 5357111 h 5362661"/>
              <a:gd name="connsiteX20" fmla="*/ 5207210 w 5463850"/>
              <a:gd name="connsiteY20" fmla="*/ 5195975 h 5362661"/>
              <a:gd name="connsiteX21" fmla="*/ 5329456 w 5463850"/>
              <a:gd name="connsiteY21" fmla="*/ 5358980 h 5362661"/>
              <a:gd name="connsiteX22" fmla="*/ 1287743 w 5463850"/>
              <a:gd name="connsiteY22" fmla="*/ 5362661 h 5362661"/>
              <a:gd name="connsiteX23" fmla="*/ 1329114 w 5463850"/>
              <a:gd name="connsiteY23" fmla="*/ 5163631 h 5362661"/>
              <a:gd name="connsiteX24" fmla="*/ 1165432 w 5463850"/>
              <a:gd name="connsiteY24" fmla="*/ 4500272 h 5362661"/>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45875 w 5527868"/>
              <a:gd name="connsiteY13" fmla="*/ 5001835 h 5344735"/>
              <a:gd name="connsiteX14" fmla="*/ 5098225 w 5527868"/>
              <a:gd name="connsiteY14" fmla="*/ 4925635 h 5344735"/>
              <a:gd name="connsiteX15" fmla="*/ 5341114 w 5527868"/>
              <a:gd name="connsiteY15" fmla="*/ 5154235 h 5344735"/>
              <a:gd name="connsiteX16" fmla="*/ 5341114 w 5527868"/>
              <a:gd name="connsiteY16" fmla="*/ 5244723 h 5344735"/>
              <a:gd name="connsiteX17" fmla="*/ 5045839 w 5527868"/>
              <a:gd name="connsiteY17" fmla="*/ 5011360 h 5344735"/>
              <a:gd name="connsiteX18" fmla="*/ 5350104 w 5527868"/>
              <a:gd name="connsiteY18" fmla="*/ 5339027 h 5344735"/>
              <a:gd name="connsiteX19" fmla="*/ 5268102 w 5527868"/>
              <a:gd name="connsiteY19" fmla="*/ 5339185 h 5344735"/>
              <a:gd name="connsiteX20" fmla="*/ 5215710 w 5527868"/>
              <a:gd name="connsiteY20" fmla="*/ 5341054 h 5344735"/>
              <a:gd name="connsiteX21" fmla="*/ 1173997 w 5527868"/>
              <a:gd name="connsiteY21" fmla="*/ 5344735 h 5344735"/>
              <a:gd name="connsiteX22" fmla="*/ 1215368 w 5527868"/>
              <a:gd name="connsiteY22" fmla="*/ 5145705 h 5344735"/>
              <a:gd name="connsiteX23" fmla="*/ 1051686 w 5527868"/>
              <a:gd name="connsiteY23" fmla="*/ 4482346 h 5344735"/>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45875 w 5527868"/>
              <a:gd name="connsiteY13" fmla="*/ 5001835 h 5344735"/>
              <a:gd name="connsiteX14" fmla="*/ 5098225 w 5527868"/>
              <a:gd name="connsiteY14" fmla="*/ 4925635 h 5344735"/>
              <a:gd name="connsiteX15" fmla="*/ 5341114 w 5527868"/>
              <a:gd name="connsiteY15" fmla="*/ 5154235 h 5344735"/>
              <a:gd name="connsiteX16" fmla="*/ 5341114 w 5527868"/>
              <a:gd name="connsiteY16" fmla="*/ 5244723 h 5344735"/>
              <a:gd name="connsiteX17" fmla="*/ 5350104 w 5527868"/>
              <a:gd name="connsiteY17" fmla="*/ 5339027 h 5344735"/>
              <a:gd name="connsiteX18" fmla="*/ 5268102 w 5527868"/>
              <a:gd name="connsiteY18" fmla="*/ 5339185 h 5344735"/>
              <a:gd name="connsiteX19" fmla="*/ 5215710 w 5527868"/>
              <a:gd name="connsiteY19" fmla="*/ 5341054 h 5344735"/>
              <a:gd name="connsiteX20" fmla="*/ 1173997 w 5527868"/>
              <a:gd name="connsiteY20" fmla="*/ 5344735 h 5344735"/>
              <a:gd name="connsiteX21" fmla="*/ 1215368 w 5527868"/>
              <a:gd name="connsiteY21" fmla="*/ 5145705 h 5344735"/>
              <a:gd name="connsiteX22" fmla="*/ 1051686 w 5527868"/>
              <a:gd name="connsiteY22" fmla="*/ 4482346 h 5344735"/>
              <a:gd name="connsiteX0" fmla="*/ 1051686 w 5527868"/>
              <a:gd name="connsiteY0" fmla="*/ 4482346 h 5373504"/>
              <a:gd name="connsiteX1" fmla="*/ 583590 w 5527868"/>
              <a:gd name="connsiteY1" fmla="*/ 3920463 h 5373504"/>
              <a:gd name="connsiteX2" fmla="*/ 516132 w 5527868"/>
              <a:gd name="connsiteY2" fmla="*/ 3545363 h 5373504"/>
              <a:gd name="connsiteX3" fmla="*/ 429270 w 5527868"/>
              <a:gd name="connsiteY3" fmla="*/ 3110625 h 5373504"/>
              <a:gd name="connsiteX4" fmla="*/ 382641 w 5527868"/>
              <a:gd name="connsiteY4" fmla="*/ 2448496 h 5373504"/>
              <a:gd name="connsiteX5" fmla="*/ 834627 w 5527868"/>
              <a:gd name="connsiteY5" fmla="*/ 1862648 h 5373504"/>
              <a:gd name="connsiteX6" fmla="*/ 1000848 w 5527868"/>
              <a:gd name="connsiteY6" fmla="*/ 1539213 h 5373504"/>
              <a:gd name="connsiteX7" fmla="*/ 1206824 w 5527868"/>
              <a:gd name="connsiteY7" fmla="*/ 1192699 h 5373504"/>
              <a:gd name="connsiteX8" fmla="*/ 2383553 w 5527868"/>
              <a:gd name="connsiteY8" fmla="*/ 504588 h 5373504"/>
              <a:gd name="connsiteX9" fmla="*/ 3433773 w 5527868"/>
              <a:gd name="connsiteY9" fmla="*/ 352835 h 5373504"/>
              <a:gd name="connsiteX10" fmla="*/ 4268951 w 5527868"/>
              <a:gd name="connsiteY10" fmla="*/ 537437 h 5373504"/>
              <a:gd name="connsiteX11" fmla="*/ 4822286 w 5527868"/>
              <a:gd name="connsiteY11" fmla="*/ 665402 h 5373504"/>
              <a:gd name="connsiteX12" fmla="*/ 5334176 w 5527868"/>
              <a:gd name="connsiteY12" fmla="*/ 592375 h 5373504"/>
              <a:gd name="connsiteX13" fmla="*/ 5345875 w 5527868"/>
              <a:gd name="connsiteY13" fmla="*/ 5001835 h 5373504"/>
              <a:gd name="connsiteX14" fmla="*/ 5341114 w 5527868"/>
              <a:gd name="connsiteY14" fmla="*/ 5154235 h 5373504"/>
              <a:gd name="connsiteX15" fmla="*/ 5341114 w 5527868"/>
              <a:gd name="connsiteY15" fmla="*/ 5244723 h 5373504"/>
              <a:gd name="connsiteX16" fmla="*/ 5350104 w 5527868"/>
              <a:gd name="connsiteY16" fmla="*/ 5339027 h 5373504"/>
              <a:gd name="connsiteX17" fmla="*/ 5268102 w 5527868"/>
              <a:gd name="connsiteY17" fmla="*/ 5339185 h 5373504"/>
              <a:gd name="connsiteX18" fmla="*/ 5215710 w 5527868"/>
              <a:gd name="connsiteY18" fmla="*/ 5341054 h 5373504"/>
              <a:gd name="connsiteX19" fmla="*/ 1173997 w 5527868"/>
              <a:gd name="connsiteY19" fmla="*/ 5344735 h 5373504"/>
              <a:gd name="connsiteX20" fmla="*/ 1215368 w 5527868"/>
              <a:gd name="connsiteY20" fmla="*/ 5145705 h 5373504"/>
              <a:gd name="connsiteX21" fmla="*/ 1051686 w 5527868"/>
              <a:gd name="connsiteY21" fmla="*/ 4482346 h 5373504"/>
              <a:gd name="connsiteX0" fmla="*/ 1051686 w 5527868"/>
              <a:gd name="connsiteY0" fmla="*/ 4482346 h 5406156"/>
              <a:gd name="connsiteX1" fmla="*/ 583590 w 5527868"/>
              <a:gd name="connsiteY1" fmla="*/ 3920463 h 5406156"/>
              <a:gd name="connsiteX2" fmla="*/ 516132 w 5527868"/>
              <a:gd name="connsiteY2" fmla="*/ 3545363 h 5406156"/>
              <a:gd name="connsiteX3" fmla="*/ 429270 w 5527868"/>
              <a:gd name="connsiteY3" fmla="*/ 3110625 h 5406156"/>
              <a:gd name="connsiteX4" fmla="*/ 382641 w 5527868"/>
              <a:gd name="connsiteY4" fmla="*/ 2448496 h 5406156"/>
              <a:gd name="connsiteX5" fmla="*/ 834627 w 5527868"/>
              <a:gd name="connsiteY5" fmla="*/ 1862648 h 5406156"/>
              <a:gd name="connsiteX6" fmla="*/ 1000848 w 5527868"/>
              <a:gd name="connsiteY6" fmla="*/ 1539213 h 5406156"/>
              <a:gd name="connsiteX7" fmla="*/ 1206824 w 5527868"/>
              <a:gd name="connsiteY7" fmla="*/ 1192699 h 5406156"/>
              <a:gd name="connsiteX8" fmla="*/ 2383553 w 5527868"/>
              <a:gd name="connsiteY8" fmla="*/ 504588 h 5406156"/>
              <a:gd name="connsiteX9" fmla="*/ 3433773 w 5527868"/>
              <a:gd name="connsiteY9" fmla="*/ 352835 h 5406156"/>
              <a:gd name="connsiteX10" fmla="*/ 4268951 w 5527868"/>
              <a:gd name="connsiteY10" fmla="*/ 537437 h 5406156"/>
              <a:gd name="connsiteX11" fmla="*/ 4822286 w 5527868"/>
              <a:gd name="connsiteY11" fmla="*/ 665402 h 5406156"/>
              <a:gd name="connsiteX12" fmla="*/ 5334176 w 5527868"/>
              <a:gd name="connsiteY12" fmla="*/ 592375 h 5406156"/>
              <a:gd name="connsiteX13" fmla="*/ 5345875 w 5527868"/>
              <a:gd name="connsiteY13" fmla="*/ 5001835 h 5406156"/>
              <a:gd name="connsiteX14" fmla="*/ 5341114 w 5527868"/>
              <a:gd name="connsiteY14" fmla="*/ 5244723 h 5406156"/>
              <a:gd name="connsiteX15" fmla="*/ 5350104 w 5527868"/>
              <a:gd name="connsiteY15" fmla="*/ 5339027 h 5406156"/>
              <a:gd name="connsiteX16" fmla="*/ 5268102 w 5527868"/>
              <a:gd name="connsiteY16" fmla="*/ 5339185 h 5406156"/>
              <a:gd name="connsiteX17" fmla="*/ 5215710 w 5527868"/>
              <a:gd name="connsiteY17" fmla="*/ 5341054 h 5406156"/>
              <a:gd name="connsiteX18" fmla="*/ 1173997 w 5527868"/>
              <a:gd name="connsiteY18" fmla="*/ 5344735 h 5406156"/>
              <a:gd name="connsiteX19" fmla="*/ 1215368 w 5527868"/>
              <a:gd name="connsiteY19" fmla="*/ 5145705 h 5406156"/>
              <a:gd name="connsiteX20" fmla="*/ 1051686 w 5527868"/>
              <a:gd name="connsiteY20" fmla="*/ 4482346 h 5406156"/>
              <a:gd name="connsiteX0" fmla="*/ 1051686 w 5527868"/>
              <a:gd name="connsiteY0" fmla="*/ 4482346 h 5449514"/>
              <a:gd name="connsiteX1" fmla="*/ 583590 w 5527868"/>
              <a:gd name="connsiteY1" fmla="*/ 3920463 h 5449514"/>
              <a:gd name="connsiteX2" fmla="*/ 516132 w 5527868"/>
              <a:gd name="connsiteY2" fmla="*/ 3545363 h 5449514"/>
              <a:gd name="connsiteX3" fmla="*/ 429270 w 5527868"/>
              <a:gd name="connsiteY3" fmla="*/ 3110625 h 5449514"/>
              <a:gd name="connsiteX4" fmla="*/ 382641 w 5527868"/>
              <a:gd name="connsiteY4" fmla="*/ 2448496 h 5449514"/>
              <a:gd name="connsiteX5" fmla="*/ 834627 w 5527868"/>
              <a:gd name="connsiteY5" fmla="*/ 1862648 h 5449514"/>
              <a:gd name="connsiteX6" fmla="*/ 1000848 w 5527868"/>
              <a:gd name="connsiteY6" fmla="*/ 1539213 h 5449514"/>
              <a:gd name="connsiteX7" fmla="*/ 1206824 w 5527868"/>
              <a:gd name="connsiteY7" fmla="*/ 1192699 h 5449514"/>
              <a:gd name="connsiteX8" fmla="*/ 2383553 w 5527868"/>
              <a:gd name="connsiteY8" fmla="*/ 504588 h 5449514"/>
              <a:gd name="connsiteX9" fmla="*/ 3433773 w 5527868"/>
              <a:gd name="connsiteY9" fmla="*/ 352835 h 5449514"/>
              <a:gd name="connsiteX10" fmla="*/ 4268951 w 5527868"/>
              <a:gd name="connsiteY10" fmla="*/ 537437 h 5449514"/>
              <a:gd name="connsiteX11" fmla="*/ 4822286 w 5527868"/>
              <a:gd name="connsiteY11" fmla="*/ 665402 h 5449514"/>
              <a:gd name="connsiteX12" fmla="*/ 5334176 w 5527868"/>
              <a:gd name="connsiteY12" fmla="*/ 592375 h 5449514"/>
              <a:gd name="connsiteX13" fmla="*/ 5345875 w 5527868"/>
              <a:gd name="connsiteY13" fmla="*/ 5001835 h 5449514"/>
              <a:gd name="connsiteX14" fmla="*/ 5350104 w 5527868"/>
              <a:gd name="connsiteY14" fmla="*/ 5339027 h 5449514"/>
              <a:gd name="connsiteX15" fmla="*/ 5268102 w 5527868"/>
              <a:gd name="connsiteY15" fmla="*/ 5339185 h 5449514"/>
              <a:gd name="connsiteX16" fmla="*/ 5215710 w 5527868"/>
              <a:gd name="connsiteY16" fmla="*/ 5341054 h 5449514"/>
              <a:gd name="connsiteX17" fmla="*/ 1173997 w 5527868"/>
              <a:gd name="connsiteY17" fmla="*/ 5344735 h 5449514"/>
              <a:gd name="connsiteX18" fmla="*/ 1215368 w 5527868"/>
              <a:gd name="connsiteY18" fmla="*/ 5145705 h 5449514"/>
              <a:gd name="connsiteX19" fmla="*/ 1051686 w 5527868"/>
              <a:gd name="connsiteY19" fmla="*/ 4482346 h 5449514"/>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50104 w 5527868"/>
              <a:gd name="connsiteY13" fmla="*/ 5339027 h 5344735"/>
              <a:gd name="connsiteX14" fmla="*/ 5268102 w 5527868"/>
              <a:gd name="connsiteY14" fmla="*/ 5339185 h 5344735"/>
              <a:gd name="connsiteX15" fmla="*/ 5215710 w 5527868"/>
              <a:gd name="connsiteY15" fmla="*/ 5341054 h 5344735"/>
              <a:gd name="connsiteX16" fmla="*/ 1173997 w 5527868"/>
              <a:gd name="connsiteY16" fmla="*/ 5344735 h 5344735"/>
              <a:gd name="connsiteX17" fmla="*/ 1215368 w 5527868"/>
              <a:gd name="connsiteY17" fmla="*/ 5145705 h 5344735"/>
              <a:gd name="connsiteX18" fmla="*/ 1051686 w 5527868"/>
              <a:gd name="connsiteY18" fmla="*/ 4482346 h 5344735"/>
              <a:gd name="connsiteX0" fmla="*/ 1051686 w 5558900"/>
              <a:gd name="connsiteY0" fmla="*/ 4482346 h 5691095"/>
              <a:gd name="connsiteX1" fmla="*/ 583590 w 5558900"/>
              <a:gd name="connsiteY1" fmla="*/ 3920463 h 5691095"/>
              <a:gd name="connsiteX2" fmla="*/ 516132 w 5558900"/>
              <a:gd name="connsiteY2" fmla="*/ 3545363 h 5691095"/>
              <a:gd name="connsiteX3" fmla="*/ 429270 w 5558900"/>
              <a:gd name="connsiteY3" fmla="*/ 3110625 h 5691095"/>
              <a:gd name="connsiteX4" fmla="*/ 382641 w 5558900"/>
              <a:gd name="connsiteY4" fmla="*/ 2448496 h 5691095"/>
              <a:gd name="connsiteX5" fmla="*/ 834627 w 5558900"/>
              <a:gd name="connsiteY5" fmla="*/ 1862648 h 5691095"/>
              <a:gd name="connsiteX6" fmla="*/ 1000848 w 5558900"/>
              <a:gd name="connsiteY6" fmla="*/ 1539213 h 5691095"/>
              <a:gd name="connsiteX7" fmla="*/ 1206824 w 5558900"/>
              <a:gd name="connsiteY7" fmla="*/ 1192699 h 5691095"/>
              <a:gd name="connsiteX8" fmla="*/ 2383553 w 5558900"/>
              <a:gd name="connsiteY8" fmla="*/ 504588 h 5691095"/>
              <a:gd name="connsiteX9" fmla="*/ 3433773 w 5558900"/>
              <a:gd name="connsiteY9" fmla="*/ 352835 h 5691095"/>
              <a:gd name="connsiteX10" fmla="*/ 4268951 w 5558900"/>
              <a:gd name="connsiteY10" fmla="*/ 537437 h 5691095"/>
              <a:gd name="connsiteX11" fmla="*/ 4822286 w 5558900"/>
              <a:gd name="connsiteY11" fmla="*/ 665402 h 5691095"/>
              <a:gd name="connsiteX12" fmla="*/ 5334176 w 5558900"/>
              <a:gd name="connsiteY12" fmla="*/ 592375 h 5691095"/>
              <a:gd name="connsiteX13" fmla="*/ 5350104 w 5558900"/>
              <a:gd name="connsiteY13" fmla="*/ 5339027 h 5691095"/>
              <a:gd name="connsiteX14" fmla="*/ 5215710 w 5558900"/>
              <a:gd name="connsiteY14" fmla="*/ 5341054 h 5691095"/>
              <a:gd name="connsiteX15" fmla="*/ 1173997 w 5558900"/>
              <a:gd name="connsiteY15" fmla="*/ 5344735 h 5691095"/>
              <a:gd name="connsiteX16" fmla="*/ 1215368 w 5558900"/>
              <a:gd name="connsiteY16" fmla="*/ 5145705 h 5691095"/>
              <a:gd name="connsiteX17" fmla="*/ 1051686 w 5558900"/>
              <a:gd name="connsiteY17" fmla="*/ 4482346 h 5691095"/>
              <a:gd name="connsiteX0" fmla="*/ 1051686 w 5380961"/>
              <a:gd name="connsiteY0" fmla="*/ 4482346 h 5699862"/>
              <a:gd name="connsiteX1" fmla="*/ 583590 w 5380961"/>
              <a:gd name="connsiteY1" fmla="*/ 3920463 h 5699862"/>
              <a:gd name="connsiteX2" fmla="*/ 516132 w 5380961"/>
              <a:gd name="connsiteY2" fmla="*/ 3545363 h 5699862"/>
              <a:gd name="connsiteX3" fmla="*/ 429270 w 5380961"/>
              <a:gd name="connsiteY3" fmla="*/ 3110625 h 5699862"/>
              <a:gd name="connsiteX4" fmla="*/ 382641 w 5380961"/>
              <a:gd name="connsiteY4" fmla="*/ 2448496 h 5699862"/>
              <a:gd name="connsiteX5" fmla="*/ 834627 w 5380961"/>
              <a:gd name="connsiteY5" fmla="*/ 1862648 h 5699862"/>
              <a:gd name="connsiteX6" fmla="*/ 1000848 w 5380961"/>
              <a:gd name="connsiteY6" fmla="*/ 1539213 h 5699862"/>
              <a:gd name="connsiteX7" fmla="*/ 1206824 w 5380961"/>
              <a:gd name="connsiteY7" fmla="*/ 1192699 h 5699862"/>
              <a:gd name="connsiteX8" fmla="*/ 2383553 w 5380961"/>
              <a:gd name="connsiteY8" fmla="*/ 504588 h 5699862"/>
              <a:gd name="connsiteX9" fmla="*/ 3433773 w 5380961"/>
              <a:gd name="connsiteY9" fmla="*/ 352835 h 5699862"/>
              <a:gd name="connsiteX10" fmla="*/ 4268951 w 5380961"/>
              <a:gd name="connsiteY10" fmla="*/ 537437 h 5699862"/>
              <a:gd name="connsiteX11" fmla="*/ 4822286 w 5380961"/>
              <a:gd name="connsiteY11" fmla="*/ 665402 h 5699862"/>
              <a:gd name="connsiteX12" fmla="*/ 5334176 w 5380961"/>
              <a:gd name="connsiteY12" fmla="*/ 592375 h 5699862"/>
              <a:gd name="connsiteX13" fmla="*/ 5350104 w 5380961"/>
              <a:gd name="connsiteY13" fmla="*/ 5339027 h 5699862"/>
              <a:gd name="connsiteX14" fmla="*/ 1173997 w 5380961"/>
              <a:gd name="connsiteY14" fmla="*/ 5344735 h 5699862"/>
              <a:gd name="connsiteX15" fmla="*/ 1215368 w 5380961"/>
              <a:gd name="connsiteY15" fmla="*/ 5145705 h 5699862"/>
              <a:gd name="connsiteX16" fmla="*/ 1051686 w 5380961"/>
              <a:gd name="connsiteY16" fmla="*/ 4482346 h 5699862"/>
              <a:gd name="connsiteX0" fmla="*/ 1051686 w 5375797"/>
              <a:gd name="connsiteY0" fmla="*/ 4482346 h 5699862"/>
              <a:gd name="connsiteX1" fmla="*/ 583590 w 5375797"/>
              <a:gd name="connsiteY1" fmla="*/ 3920463 h 5699862"/>
              <a:gd name="connsiteX2" fmla="*/ 516132 w 5375797"/>
              <a:gd name="connsiteY2" fmla="*/ 3545363 h 5699862"/>
              <a:gd name="connsiteX3" fmla="*/ 429270 w 5375797"/>
              <a:gd name="connsiteY3" fmla="*/ 3110625 h 5699862"/>
              <a:gd name="connsiteX4" fmla="*/ 382641 w 5375797"/>
              <a:gd name="connsiteY4" fmla="*/ 2448496 h 5699862"/>
              <a:gd name="connsiteX5" fmla="*/ 834627 w 5375797"/>
              <a:gd name="connsiteY5" fmla="*/ 1862648 h 5699862"/>
              <a:gd name="connsiteX6" fmla="*/ 1000848 w 5375797"/>
              <a:gd name="connsiteY6" fmla="*/ 1539213 h 5699862"/>
              <a:gd name="connsiteX7" fmla="*/ 1206824 w 5375797"/>
              <a:gd name="connsiteY7" fmla="*/ 1192699 h 5699862"/>
              <a:gd name="connsiteX8" fmla="*/ 2383553 w 5375797"/>
              <a:gd name="connsiteY8" fmla="*/ 504588 h 5699862"/>
              <a:gd name="connsiteX9" fmla="*/ 3433773 w 5375797"/>
              <a:gd name="connsiteY9" fmla="*/ 352835 h 5699862"/>
              <a:gd name="connsiteX10" fmla="*/ 4268951 w 5375797"/>
              <a:gd name="connsiteY10" fmla="*/ 537437 h 5699862"/>
              <a:gd name="connsiteX11" fmla="*/ 4822286 w 5375797"/>
              <a:gd name="connsiteY11" fmla="*/ 665402 h 5699862"/>
              <a:gd name="connsiteX12" fmla="*/ 5334176 w 5375797"/>
              <a:gd name="connsiteY12" fmla="*/ 592375 h 5699862"/>
              <a:gd name="connsiteX13" fmla="*/ 5350104 w 5375797"/>
              <a:gd name="connsiteY13" fmla="*/ 5339027 h 5699862"/>
              <a:gd name="connsiteX14" fmla="*/ 1173997 w 5375797"/>
              <a:gd name="connsiteY14" fmla="*/ 5344735 h 5699862"/>
              <a:gd name="connsiteX15" fmla="*/ 1215368 w 5375797"/>
              <a:gd name="connsiteY15" fmla="*/ 5145705 h 5699862"/>
              <a:gd name="connsiteX16" fmla="*/ 1051686 w 5375797"/>
              <a:gd name="connsiteY16" fmla="*/ 4482346 h 5699862"/>
              <a:gd name="connsiteX0" fmla="*/ 1051686 w 5350104"/>
              <a:gd name="connsiteY0" fmla="*/ 4482346 h 5699862"/>
              <a:gd name="connsiteX1" fmla="*/ 583590 w 5350104"/>
              <a:gd name="connsiteY1" fmla="*/ 3920463 h 5699862"/>
              <a:gd name="connsiteX2" fmla="*/ 516132 w 5350104"/>
              <a:gd name="connsiteY2" fmla="*/ 3545363 h 5699862"/>
              <a:gd name="connsiteX3" fmla="*/ 429270 w 5350104"/>
              <a:gd name="connsiteY3" fmla="*/ 3110625 h 5699862"/>
              <a:gd name="connsiteX4" fmla="*/ 382641 w 5350104"/>
              <a:gd name="connsiteY4" fmla="*/ 2448496 h 5699862"/>
              <a:gd name="connsiteX5" fmla="*/ 834627 w 5350104"/>
              <a:gd name="connsiteY5" fmla="*/ 1862648 h 5699862"/>
              <a:gd name="connsiteX6" fmla="*/ 1000848 w 5350104"/>
              <a:gd name="connsiteY6" fmla="*/ 1539213 h 5699862"/>
              <a:gd name="connsiteX7" fmla="*/ 1206824 w 5350104"/>
              <a:gd name="connsiteY7" fmla="*/ 1192699 h 5699862"/>
              <a:gd name="connsiteX8" fmla="*/ 2383553 w 5350104"/>
              <a:gd name="connsiteY8" fmla="*/ 504588 h 5699862"/>
              <a:gd name="connsiteX9" fmla="*/ 3433773 w 5350104"/>
              <a:gd name="connsiteY9" fmla="*/ 352835 h 5699862"/>
              <a:gd name="connsiteX10" fmla="*/ 4268951 w 5350104"/>
              <a:gd name="connsiteY10" fmla="*/ 537437 h 5699862"/>
              <a:gd name="connsiteX11" fmla="*/ 4822286 w 5350104"/>
              <a:gd name="connsiteY11" fmla="*/ 665402 h 5699862"/>
              <a:gd name="connsiteX12" fmla="*/ 5334176 w 5350104"/>
              <a:gd name="connsiteY12" fmla="*/ 592375 h 5699862"/>
              <a:gd name="connsiteX13" fmla="*/ 5350104 w 5350104"/>
              <a:gd name="connsiteY13" fmla="*/ 5339027 h 5699862"/>
              <a:gd name="connsiteX14" fmla="*/ 1173997 w 5350104"/>
              <a:gd name="connsiteY14" fmla="*/ 5344735 h 5699862"/>
              <a:gd name="connsiteX15" fmla="*/ 1215368 w 5350104"/>
              <a:gd name="connsiteY15" fmla="*/ 5145705 h 5699862"/>
              <a:gd name="connsiteX16" fmla="*/ 1051686 w 5350104"/>
              <a:gd name="connsiteY16" fmla="*/ 4482346 h 5699862"/>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8725 w 5350104"/>
              <a:gd name="connsiteY12" fmla="*/ 10560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8725 w 5350104"/>
              <a:gd name="connsiteY12" fmla="*/ 105605 h 5344735"/>
              <a:gd name="connsiteX13" fmla="*/ 5350104 w 5350104"/>
              <a:gd name="connsiteY13" fmla="*/ 5339027 h 5344735"/>
              <a:gd name="connsiteX14" fmla="*/ 290 w 5350104"/>
              <a:gd name="connsiteY14" fmla="*/ 5344735 h 5344735"/>
              <a:gd name="connsiteX15" fmla="*/ 1215368 w 5350104"/>
              <a:gd name="connsiteY15" fmla="*/ 5145705 h 5344735"/>
              <a:gd name="connsiteX16" fmla="*/ 1051686 w 5350104"/>
              <a:gd name="connsiteY16" fmla="*/ 4482346 h 5344735"/>
              <a:gd name="connsiteX0" fmla="*/ 1229430 w 5527848"/>
              <a:gd name="connsiteY0" fmla="*/ 4482346 h 5344735"/>
              <a:gd name="connsiteX1" fmla="*/ 761334 w 5527848"/>
              <a:gd name="connsiteY1" fmla="*/ 3920463 h 5344735"/>
              <a:gd name="connsiteX2" fmla="*/ 693876 w 5527848"/>
              <a:gd name="connsiteY2" fmla="*/ 3545363 h 5344735"/>
              <a:gd name="connsiteX3" fmla="*/ 607014 w 5527848"/>
              <a:gd name="connsiteY3" fmla="*/ 3110625 h 5344735"/>
              <a:gd name="connsiteX4" fmla="*/ 560385 w 5527848"/>
              <a:gd name="connsiteY4" fmla="*/ 2448496 h 5344735"/>
              <a:gd name="connsiteX5" fmla="*/ 1012371 w 5527848"/>
              <a:gd name="connsiteY5" fmla="*/ 1862648 h 5344735"/>
              <a:gd name="connsiteX6" fmla="*/ 1178592 w 5527848"/>
              <a:gd name="connsiteY6" fmla="*/ 1539213 h 5344735"/>
              <a:gd name="connsiteX7" fmla="*/ 1384568 w 5527848"/>
              <a:gd name="connsiteY7" fmla="*/ 1192699 h 5344735"/>
              <a:gd name="connsiteX8" fmla="*/ 2561297 w 5527848"/>
              <a:gd name="connsiteY8" fmla="*/ 504588 h 5344735"/>
              <a:gd name="connsiteX9" fmla="*/ 3611517 w 5527848"/>
              <a:gd name="connsiteY9" fmla="*/ 352835 h 5344735"/>
              <a:gd name="connsiteX10" fmla="*/ 4446695 w 5527848"/>
              <a:gd name="connsiteY10" fmla="*/ 537437 h 5344735"/>
              <a:gd name="connsiteX11" fmla="*/ 5000030 w 5527848"/>
              <a:gd name="connsiteY11" fmla="*/ 665402 h 5344735"/>
              <a:gd name="connsiteX12" fmla="*/ 5516469 w 5527848"/>
              <a:gd name="connsiteY12" fmla="*/ 105605 h 5344735"/>
              <a:gd name="connsiteX13" fmla="*/ 5527848 w 5527848"/>
              <a:gd name="connsiteY13" fmla="*/ 5339027 h 5344735"/>
              <a:gd name="connsiteX14" fmla="*/ 178034 w 5527848"/>
              <a:gd name="connsiteY14" fmla="*/ 5344735 h 5344735"/>
              <a:gd name="connsiteX15" fmla="*/ 1229430 w 5527848"/>
              <a:gd name="connsiteY15" fmla="*/ 4482346 h 5344735"/>
              <a:gd name="connsiteX0" fmla="*/ 257172 w 5606986"/>
              <a:gd name="connsiteY0" fmla="*/ 5344735 h 5344735"/>
              <a:gd name="connsiteX1" fmla="*/ 840472 w 5606986"/>
              <a:gd name="connsiteY1" fmla="*/ 3920463 h 5344735"/>
              <a:gd name="connsiteX2" fmla="*/ 773014 w 5606986"/>
              <a:gd name="connsiteY2" fmla="*/ 3545363 h 5344735"/>
              <a:gd name="connsiteX3" fmla="*/ 686152 w 5606986"/>
              <a:gd name="connsiteY3" fmla="*/ 3110625 h 5344735"/>
              <a:gd name="connsiteX4" fmla="*/ 639523 w 5606986"/>
              <a:gd name="connsiteY4" fmla="*/ 2448496 h 5344735"/>
              <a:gd name="connsiteX5" fmla="*/ 1091509 w 5606986"/>
              <a:gd name="connsiteY5" fmla="*/ 1862648 h 5344735"/>
              <a:gd name="connsiteX6" fmla="*/ 1257730 w 5606986"/>
              <a:gd name="connsiteY6" fmla="*/ 1539213 h 5344735"/>
              <a:gd name="connsiteX7" fmla="*/ 1463706 w 5606986"/>
              <a:gd name="connsiteY7" fmla="*/ 1192699 h 5344735"/>
              <a:gd name="connsiteX8" fmla="*/ 2640435 w 5606986"/>
              <a:gd name="connsiteY8" fmla="*/ 504588 h 5344735"/>
              <a:gd name="connsiteX9" fmla="*/ 3690655 w 5606986"/>
              <a:gd name="connsiteY9" fmla="*/ 352835 h 5344735"/>
              <a:gd name="connsiteX10" fmla="*/ 4525833 w 5606986"/>
              <a:gd name="connsiteY10" fmla="*/ 537437 h 5344735"/>
              <a:gd name="connsiteX11" fmla="*/ 5079168 w 5606986"/>
              <a:gd name="connsiteY11" fmla="*/ 665402 h 5344735"/>
              <a:gd name="connsiteX12" fmla="*/ 5595607 w 5606986"/>
              <a:gd name="connsiteY12" fmla="*/ 105605 h 5344735"/>
              <a:gd name="connsiteX13" fmla="*/ 5606986 w 5606986"/>
              <a:gd name="connsiteY13" fmla="*/ 5339027 h 5344735"/>
              <a:gd name="connsiteX14" fmla="*/ 257172 w 5606986"/>
              <a:gd name="connsiteY14" fmla="*/ 5344735 h 5344735"/>
              <a:gd name="connsiteX0" fmla="*/ 257172 w 5606986"/>
              <a:gd name="connsiteY0" fmla="*/ 5344735 h 5344735"/>
              <a:gd name="connsiteX1" fmla="*/ 840472 w 5606986"/>
              <a:gd name="connsiteY1" fmla="*/ 3920463 h 5344735"/>
              <a:gd name="connsiteX2" fmla="*/ 686152 w 5606986"/>
              <a:gd name="connsiteY2" fmla="*/ 3110625 h 5344735"/>
              <a:gd name="connsiteX3" fmla="*/ 639523 w 5606986"/>
              <a:gd name="connsiteY3" fmla="*/ 2448496 h 5344735"/>
              <a:gd name="connsiteX4" fmla="*/ 1091509 w 5606986"/>
              <a:gd name="connsiteY4" fmla="*/ 1862648 h 5344735"/>
              <a:gd name="connsiteX5" fmla="*/ 1257730 w 5606986"/>
              <a:gd name="connsiteY5" fmla="*/ 1539213 h 5344735"/>
              <a:gd name="connsiteX6" fmla="*/ 1463706 w 5606986"/>
              <a:gd name="connsiteY6" fmla="*/ 1192699 h 5344735"/>
              <a:gd name="connsiteX7" fmla="*/ 2640435 w 5606986"/>
              <a:gd name="connsiteY7" fmla="*/ 504588 h 5344735"/>
              <a:gd name="connsiteX8" fmla="*/ 3690655 w 5606986"/>
              <a:gd name="connsiteY8" fmla="*/ 352835 h 5344735"/>
              <a:gd name="connsiteX9" fmla="*/ 4525833 w 5606986"/>
              <a:gd name="connsiteY9" fmla="*/ 537437 h 5344735"/>
              <a:gd name="connsiteX10" fmla="*/ 5079168 w 5606986"/>
              <a:gd name="connsiteY10" fmla="*/ 665402 h 5344735"/>
              <a:gd name="connsiteX11" fmla="*/ 5595607 w 5606986"/>
              <a:gd name="connsiteY11" fmla="*/ 105605 h 5344735"/>
              <a:gd name="connsiteX12" fmla="*/ 5606986 w 5606986"/>
              <a:gd name="connsiteY12" fmla="*/ 5339027 h 5344735"/>
              <a:gd name="connsiteX13" fmla="*/ 257172 w 5606986"/>
              <a:gd name="connsiteY13" fmla="*/ 5344735 h 5344735"/>
              <a:gd name="connsiteX0" fmla="*/ 257172 w 5606986"/>
              <a:gd name="connsiteY0" fmla="*/ 5344735 h 5344735"/>
              <a:gd name="connsiteX1" fmla="*/ 840472 w 5606986"/>
              <a:gd name="connsiteY1" fmla="*/ 3920463 h 5344735"/>
              <a:gd name="connsiteX2" fmla="*/ 686152 w 5606986"/>
              <a:gd name="connsiteY2" fmla="*/ 3110625 h 5344735"/>
              <a:gd name="connsiteX3" fmla="*/ 1091509 w 5606986"/>
              <a:gd name="connsiteY3" fmla="*/ 1862648 h 5344735"/>
              <a:gd name="connsiteX4" fmla="*/ 1257730 w 5606986"/>
              <a:gd name="connsiteY4" fmla="*/ 1539213 h 5344735"/>
              <a:gd name="connsiteX5" fmla="*/ 1463706 w 5606986"/>
              <a:gd name="connsiteY5" fmla="*/ 1192699 h 5344735"/>
              <a:gd name="connsiteX6" fmla="*/ 2640435 w 5606986"/>
              <a:gd name="connsiteY6" fmla="*/ 504588 h 5344735"/>
              <a:gd name="connsiteX7" fmla="*/ 3690655 w 5606986"/>
              <a:gd name="connsiteY7" fmla="*/ 352835 h 5344735"/>
              <a:gd name="connsiteX8" fmla="*/ 4525833 w 5606986"/>
              <a:gd name="connsiteY8" fmla="*/ 537437 h 5344735"/>
              <a:gd name="connsiteX9" fmla="*/ 5079168 w 5606986"/>
              <a:gd name="connsiteY9" fmla="*/ 665402 h 5344735"/>
              <a:gd name="connsiteX10" fmla="*/ 5595607 w 5606986"/>
              <a:gd name="connsiteY10" fmla="*/ 105605 h 5344735"/>
              <a:gd name="connsiteX11" fmla="*/ 5606986 w 5606986"/>
              <a:gd name="connsiteY11" fmla="*/ 5339027 h 5344735"/>
              <a:gd name="connsiteX12" fmla="*/ 257172 w 5606986"/>
              <a:gd name="connsiteY12" fmla="*/ 5344735 h 5344735"/>
              <a:gd name="connsiteX0" fmla="*/ 257172 w 5606986"/>
              <a:gd name="connsiteY0" fmla="*/ 5344735 h 5344735"/>
              <a:gd name="connsiteX1" fmla="*/ 840472 w 5606986"/>
              <a:gd name="connsiteY1" fmla="*/ 3920463 h 5344735"/>
              <a:gd name="connsiteX2" fmla="*/ 686152 w 5606986"/>
              <a:gd name="connsiteY2" fmla="*/ 3110625 h 5344735"/>
              <a:gd name="connsiteX3" fmla="*/ 1257730 w 5606986"/>
              <a:gd name="connsiteY3" fmla="*/ 1539213 h 5344735"/>
              <a:gd name="connsiteX4" fmla="*/ 1463706 w 5606986"/>
              <a:gd name="connsiteY4" fmla="*/ 1192699 h 5344735"/>
              <a:gd name="connsiteX5" fmla="*/ 2640435 w 5606986"/>
              <a:gd name="connsiteY5" fmla="*/ 504588 h 5344735"/>
              <a:gd name="connsiteX6" fmla="*/ 3690655 w 5606986"/>
              <a:gd name="connsiteY6" fmla="*/ 352835 h 5344735"/>
              <a:gd name="connsiteX7" fmla="*/ 4525833 w 5606986"/>
              <a:gd name="connsiteY7" fmla="*/ 537437 h 5344735"/>
              <a:gd name="connsiteX8" fmla="*/ 5079168 w 5606986"/>
              <a:gd name="connsiteY8" fmla="*/ 665402 h 5344735"/>
              <a:gd name="connsiteX9" fmla="*/ 5595607 w 5606986"/>
              <a:gd name="connsiteY9" fmla="*/ 105605 h 5344735"/>
              <a:gd name="connsiteX10" fmla="*/ 5606986 w 5606986"/>
              <a:gd name="connsiteY10" fmla="*/ 5339027 h 5344735"/>
              <a:gd name="connsiteX11" fmla="*/ 257172 w 5606986"/>
              <a:gd name="connsiteY11" fmla="*/ 5344735 h 5344735"/>
              <a:gd name="connsiteX0" fmla="*/ 246344 w 5596158"/>
              <a:gd name="connsiteY0" fmla="*/ 5344735 h 5344735"/>
              <a:gd name="connsiteX1" fmla="*/ 911530 w 5596158"/>
              <a:gd name="connsiteY1" fmla="*/ 3943209 h 5344735"/>
              <a:gd name="connsiteX2" fmla="*/ 675324 w 5596158"/>
              <a:gd name="connsiteY2" fmla="*/ 3110625 h 5344735"/>
              <a:gd name="connsiteX3" fmla="*/ 1246902 w 5596158"/>
              <a:gd name="connsiteY3" fmla="*/ 1539213 h 5344735"/>
              <a:gd name="connsiteX4" fmla="*/ 1452878 w 5596158"/>
              <a:gd name="connsiteY4" fmla="*/ 1192699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44735 h 5344735"/>
              <a:gd name="connsiteX1" fmla="*/ 911530 w 5596158"/>
              <a:gd name="connsiteY1" fmla="*/ 3943209 h 5344735"/>
              <a:gd name="connsiteX2" fmla="*/ 1143897 w 5596158"/>
              <a:gd name="connsiteY2" fmla="*/ 2742136 h 5344735"/>
              <a:gd name="connsiteX3" fmla="*/ 1246902 w 5596158"/>
              <a:gd name="connsiteY3" fmla="*/ 1539213 h 5344735"/>
              <a:gd name="connsiteX4" fmla="*/ 1452878 w 5596158"/>
              <a:gd name="connsiteY4" fmla="*/ 1192699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44735 h 5344735"/>
              <a:gd name="connsiteX1" fmla="*/ 911530 w 5596158"/>
              <a:gd name="connsiteY1" fmla="*/ 3943209 h 5344735"/>
              <a:gd name="connsiteX2" fmla="*/ 1130249 w 5596158"/>
              <a:gd name="connsiteY2" fmla="*/ 2737587 h 5344735"/>
              <a:gd name="connsiteX3" fmla="*/ 1246902 w 5596158"/>
              <a:gd name="connsiteY3" fmla="*/ 1539213 h 5344735"/>
              <a:gd name="connsiteX4" fmla="*/ 1452878 w 5596158"/>
              <a:gd name="connsiteY4" fmla="*/ 1192699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44735 h 5344735"/>
              <a:gd name="connsiteX1" fmla="*/ 911530 w 5596158"/>
              <a:gd name="connsiteY1" fmla="*/ 3943209 h 5344735"/>
              <a:gd name="connsiteX2" fmla="*/ 1130249 w 5596158"/>
              <a:gd name="connsiteY2" fmla="*/ 2737587 h 5344735"/>
              <a:gd name="connsiteX3" fmla="*/ 1205959 w 5596158"/>
              <a:gd name="connsiteY3" fmla="*/ 1648395 h 5344735"/>
              <a:gd name="connsiteX4" fmla="*/ 1452878 w 5596158"/>
              <a:gd name="connsiteY4" fmla="*/ 1192699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44735 h 5344735"/>
              <a:gd name="connsiteX1" fmla="*/ 911530 w 5596158"/>
              <a:gd name="connsiteY1" fmla="*/ 3943209 h 5344735"/>
              <a:gd name="connsiteX2" fmla="*/ 1130249 w 5596158"/>
              <a:gd name="connsiteY2" fmla="*/ 2737587 h 5344735"/>
              <a:gd name="connsiteX3" fmla="*/ 1205959 w 5596158"/>
              <a:gd name="connsiteY3" fmla="*/ 1648395 h 5344735"/>
              <a:gd name="connsiteX4" fmla="*/ 993403 w 5596158"/>
              <a:gd name="connsiteY4" fmla="*/ 501212 h 5344735"/>
              <a:gd name="connsiteX5" fmla="*/ 2629607 w 5596158"/>
              <a:gd name="connsiteY5" fmla="*/ 504588 h 5344735"/>
              <a:gd name="connsiteX6" fmla="*/ 3679827 w 5596158"/>
              <a:gd name="connsiteY6" fmla="*/ 352835 h 5344735"/>
              <a:gd name="connsiteX7" fmla="*/ 4515005 w 5596158"/>
              <a:gd name="connsiteY7" fmla="*/ 537437 h 5344735"/>
              <a:gd name="connsiteX8" fmla="*/ 5068340 w 5596158"/>
              <a:gd name="connsiteY8" fmla="*/ 665402 h 5344735"/>
              <a:gd name="connsiteX9" fmla="*/ 5584779 w 5596158"/>
              <a:gd name="connsiteY9" fmla="*/ 105605 h 5344735"/>
              <a:gd name="connsiteX10" fmla="*/ 5596158 w 5596158"/>
              <a:gd name="connsiteY10" fmla="*/ 5339027 h 5344735"/>
              <a:gd name="connsiteX11" fmla="*/ 246344 w 5596158"/>
              <a:gd name="connsiteY11" fmla="*/ 5344735 h 5344735"/>
              <a:gd name="connsiteX0" fmla="*/ 246344 w 5596158"/>
              <a:gd name="connsiteY0" fmla="*/ 5300305 h 5300305"/>
              <a:gd name="connsiteX1" fmla="*/ 911530 w 5596158"/>
              <a:gd name="connsiteY1" fmla="*/ 3898779 h 5300305"/>
              <a:gd name="connsiteX2" fmla="*/ 1130249 w 5596158"/>
              <a:gd name="connsiteY2" fmla="*/ 2693157 h 5300305"/>
              <a:gd name="connsiteX3" fmla="*/ 1205959 w 5596158"/>
              <a:gd name="connsiteY3" fmla="*/ 1603965 h 5300305"/>
              <a:gd name="connsiteX4" fmla="*/ 993403 w 5596158"/>
              <a:gd name="connsiteY4" fmla="*/ 456782 h 5300305"/>
              <a:gd name="connsiteX5" fmla="*/ 2552269 w 5596158"/>
              <a:gd name="connsiteY5" fmla="*/ 564791 h 5300305"/>
              <a:gd name="connsiteX6" fmla="*/ 3679827 w 5596158"/>
              <a:gd name="connsiteY6" fmla="*/ 308405 h 5300305"/>
              <a:gd name="connsiteX7" fmla="*/ 4515005 w 5596158"/>
              <a:gd name="connsiteY7" fmla="*/ 493007 h 5300305"/>
              <a:gd name="connsiteX8" fmla="*/ 5068340 w 5596158"/>
              <a:gd name="connsiteY8" fmla="*/ 620972 h 5300305"/>
              <a:gd name="connsiteX9" fmla="*/ 5584779 w 5596158"/>
              <a:gd name="connsiteY9" fmla="*/ 61175 h 5300305"/>
              <a:gd name="connsiteX10" fmla="*/ 5596158 w 5596158"/>
              <a:gd name="connsiteY10" fmla="*/ 5294597 h 5300305"/>
              <a:gd name="connsiteX11" fmla="*/ 246344 w 5596158"/>
              <a:gd name="connsiteY11" fmla="*/ 5300305 h 5300305"/>
              <a:gd name="connsiteX0" fmla="*/ 246344 w 5596158"/>
              <a:gd name="connsiteY0" fmla="*/ 5242423 h 5242423"/>
              <a:gd name="connsiteX1" fmla="*/ 911530 w 5596158"/>
              <a:gd name="connsiteY1" fmla="*/ 3840897 h 5242423"/>
              <a:gd name="connsiteX2" fmla="*/ 1130249 w 5596158"/>
              <a:gd name="connsiteY2" fmla="*/ 2635275 h 5242423"/>
              <a:gd name="connsiteX3" fmla="*/ 1205959 w 5596158"/>
              <a:gd name="connsiteY3" fmla="*/ 1546083 h 5242423"/>
              <a:gd name="connsiteX4" fmla="*/ 993403 w 5596158"/>
              <a:gd name="connsiteY4" fmla="*/ 398900 h 5242423"/>
              <a:gd name="connsiteX5" fmla="*/ 2552269 w 5596158"/>
              <a:gd name="connsiteY5" fmla="*/ 506909 h 5242423"/>
              <a:gd name="connsiteX6" fmla="*/ 3866347 w 5596158"/>
              <a:gd name="connsiteY6" fmla="*/ 705448 h 5242423"/>
              <a:gd name="connsiteX7" fmla="*/ 4515005 w 5596158"/>
              <a:gd name="connsiteY7" fmla="*/ 435125 h 5242423"/>
              <a:gd name="connsiteX8" fmla="*/ 5068340 w 5596158"/>
              <a:gd name="connsiteY8" fmla="*/ 563090 h 5242423"/>
              <a:gd name="connsiteX9" fmla="*/ 5584779 w 5596158"/>
              <a:gd name="connsiteY9" fmla="*/ 3293 h 5242423"/>
              <a:gd name="connsiteX10" fmla="*/ 5596158 w 5596158"/>
              <a:gd name="connsiteY10" fmla="*/ 5236715 h 5242423"/>
              <a:gd name="connsiteX11" fmla="*/ 246344 w 5596158"/>
              <a:gd name="connsiteY11" fmla="*/ 5242423 h 5242423"/>
              <a:gd name="connsiteX0" fmla="*/ 246344 w 5596158"/>
              <a:gd name="connsiteY0" fmla="*/ 5242423 h 5242423"/>
              <a:gd name="connsiteX1" fmla="*/ 911530 w 5596158"/>
              <a:gd name="connsiteY1" fmla="*/ 3840897 h 5242423"/>
              <a:gd name="connsiteX2" fmla="*/ 1130249 w 5596158"/>
              <a:gd name="connsiteY2" fmla="*/ 2635275 h 5242423"/>
              <a:gd name="connsiteX3" fmla="*/ 1205959 w 5596158"/>
              <a:gd name="connsiteY3" fmla="*/ 1546083 h 5242423"/>
              <a:gd name="connsiteX4" fmla="*/ 993403 w 5596158"/>
              <a:gd name="connsiteY4" fmla="*/ 398900 h 5242423"/>
              <a:gd name="connsiteX5" fmla="*/ 2552269 w 5596158"/>
              <a:gd name="connsiteY5" fmla="*/ 506909 h 5242423"/>
              <a:gd name="connsiteX6" fmla="*/ 3866347 w 5596158"/>
              <a:gd name="connsiteY6" fmla="*/ 705448 h 5242423"/>
              <a:gd name="connsiteX7" fmla="*/ 5068340 w 5596158"/>
              <a:gd name="connsiteY7" fmla="*/ 563090 h 5242423"/>
              <a:gd name="connsiteX8" fmla="*/ 5584779 w 5596158"/>
              <a:gd name="connsiteY8" fmla="*/ 3293 h 5242423"/>
              <a:gd name="connsiteX9" fmla="*/ 5596158 w 5596158"/>
              <a:gd name="connsiteY9" fmla="*/ 5236715 h 5242423"/>
              <a:gd name="connsiteX10" fmla="*/ 246344 w 5596158"/>
              <a:gd name="connsiteY10" fmla="*/ 5242423 h 5242423"/>
              <a:gd name="connsiteX0" fmla="*/ 246344 w 5596158"/>
              <a:gd name="connsiteY0" fmla="*/ 5242423 h 5242423"/>
              <a:gd name="connsiteX1" fmla="*/ 911530 w 5596158"/>
              <a:gd name="connsiteY1" fmla="*/ 3840897 h 5242423"/>
              <a:gd name="connsiteX2" fmla="*/ 1130249 w 5596158"/>
              <a:gd name="connsiteY2" fmla="*/ 2635275 h 5242423"/>
              <a:gd name="connsiteX3" fmla="*/ 1205959 w 5596158"/>
              <a:gd name="connsiteY3" fmla="*/ 1546083 h 5242423"/>
              <a:gd name="connsiteX4" fmla="*/ 993403 w 5596158"/>
              <a:gd name="connsiteY4" fmla="*/ 398900 h 5242423"/>
              <a:gd name="connsiteX5" fmla="*/ 2552269 w 5596158"/>
              <a:gd name="connsiteY5" fmla="*/ 506909 h 5242423"/>
              <a:gd name="connsiteX6" fmla="*/ 3866347 w 5596158"/>
              <a:gd name="connsiteY6" fmla="*/ 705448 h 5242423"/>
              <a:gd name="connsiteX7" fmla="*/ 5068340 w 5596158"/>
              <a:gd name="connsiteY7" fmla="*/ 563090 h 5242423"/>
              <a:gd name="connsiteX8" fmla="*/ 5584779 w 5596158"/>
              <a:gd name="connsiteY8" fmla="*/ 3293 h 5242423"/>
              <a:gd name="connsiteX9" fmla="*/ 5596158 w 5596158"/>
              <a:gd name="connsiteY9" fmla="*/ 5236715 h 5242423"/>
              <a:gd name="connsiteX10" fmla="*/ 246344 w 5596158"/>
              <a:gd name="connsiteY10" fmla="*/ 5242423 h 5242423"/>
              <a:gd name="connsiteX0" fmla="*/ 246344 w 5596158"/>
              <a:gd name="connsiteY0" fmla="*/ 5258610 h 5258610"/>
              <a:gd name="connsiteX1" fmla="*/ 911530 w 5596158"/>
              <a:gd name="connsiteY1" fmla="*/ 3857084 h 5258610"/>
              <a:gd name="connsiteX2" fmla="*/ 1130249 w 5596158"/>
              <a:gd name="connsiteY2" fmla="*/ 2651462 h 5258610"/>
              <a:gd name="connsiteX3" fmla="*/ 1205959 w 5596158"/>
              <a:gd name="connsiteY3" fmla="*/ 1562270 h 5258610"/>
              <a:gd name="connsiteX4" fmla="*/ 993403 w 5596158"/>
              <a:gd name="connsiteY4" fmla="*/ 415087 h 5258610"/>
              <a:gd name="connsiteX5" fmla="*/ 2552269 w 5596158"/>
              <a:gd name="connsiteY5" fmla="*/ 523096 h 5258610"/>
              <a:gd name="connsiteX6" fmla="*/ 3866347 w 5596158"/>
              <a:gd name="connsiteY6" fmla="*/ 721635 h 5258610"/>
              <a:gd name="connsiteX7" fmla="*/ 5068340 w 5596158"/>
              <a:gd name="connsiteY7" fmla="*/ 579277 h 5258610"/>
              <a:gd name="connsiteX8" fmla="*/ 5584779 w 5596158"/>
              <a:gd name="connsiteY8" fmla="*/ 19480 h 5258610"/>
              <a:gd name="connsiteX9" fmla="*/ 5596158 w 5596158"/>
              <a:gd name="connsiteY9" fmla="*/ 5252902 h 5258610"/>
              <a:gd name="connsiteX10" fmla="*/ 246344 w 5596158"/>
              <a:gd name="connsiteY10" fmla="*/ 5258610 h 5258610"/>
              <a:gd name="connsiteX0" fmla="*/ 246344 w 5596158"/>
              <a:gd name="connsiteY0" fmla="*/ 5258610 h 5258610"/>
              <a:gd name="connsiteX1" fmla="*/ 911530 w 5596158"/>
              <a:gd name="connsiteY1" fmla="*/ 3857084 h 5258610"/>
              <a:gd name="connsiteX2" fmla="*/ 1130249 w 5596158"/>
              <a:gd name="connsiteY2" fmla="*/ 2651462 h 5258610"/>
              <a:gd name="connsiteX3" fmla="*/ 1205959 w 5596158"/>
              <a:gd name="connsiteY3" fmla="*/ 1562270 h 5258610"/>
              <a:gd name="connsiteX4" fmla="*/ 993403 w 5596158"/>
              <a:gd name="connsiteY4" fmla="*/ 415087 h 5258610"/>
              <a:gd name="connsiteX5" fmla="*/ 2552269 w 5596158"/>
              <a:gd name="connsiteY5" fmla="*/ 523096 h 5258610"/>
              <a:gd name="connsiteX6" fmla="*/ 3866347 w 5596158"/>
              <a:gd name="connsiteY6" fmla="*/ 721635 h 5258610"/>
              <a:gd name="connsiteX7" fmla="*/ 5068340 w 5596158"/>
              <a:gd name="connsiteY7" fmla="*/ 579277 h 5258610"/>
              <a:gd name="connsiteX8" fmla="*/ 5584779 w 5596158"/>
              <a:gd name="connsiteY8" fmla="*/ 19480 h 5258610"/>
              <a:gd name="connsiteX9" fmla="*/ 5596158 w 5596158"/>
              <a:gd name="connsiteY9" fmla="*/ 5252902 h 5258610"/>
              <a:gd name="connsiteX10" fmla="*/ 246344 w 5596158"/>
              <a:gd name="connsiteY10" fmla="*/ 5258610 h 5258610"/>
              <a:gd name="connsiteX0" fmla="*/ 246344 w 5596158"/>
              <a:gd name="connsiteY0" fmla="*/ 5241066 h 5241066"/>
              <a:gd name="connsiteX1" fmla="*/ 911530 w 5596158"/>
              <a:gd name="connsiteY1" fmla="*/ 3839540 h 5241066"/>
              <a:gd name="connsiteX2" fmla="*/ 1130249 w 5596158"/>
              <a:gd name="connsiteY2" fmla="*/ 2633918 h 5241066"/>
              <a:gd name="connsiteX3" fmla="*/ 1205959 w 5596158"/>
              <a:gd name="connsiteY3" fmla="*/ 1544726 h 5241066"/>
              <a:gd name="connsiteX4" fmla="*/ 993403 w 5596158"/>
              <a:gd name="connsiteY4" fmla="*/ 397543 h 5241066"/>
              <a:gd name="connsiteX5" fmla="*/ 2552269 w 5596158"/>
              <a:gd name="connsiteY5" fmla="*/ 505552 h 5241066"/>
              <a:gd name="connsiteX6" fmla="*/ 3866347 w 5596158"/>
              <a:gd name="connsiteY6" fmla="*/ 704091 h 5241066"/>
              <a:gd name="connsiteX7" fmla="*/ 5027396 w 5596158"/>
              <a:gd name="connsiteY7" fmla="*/ 1266868 h 5241066"/>
              <a:gd name="connsiteX8" fmla="*/ 5584779 w 5596158"/>
              <a:gd name="connsiteY8" fmla="*/ 1936 h 5241066"/>
              <a:gd name="connsiteX9" fmla="*/ 5596158 w 5596158"/>
              <a:gd name="connsiteY9" fmla="*/ 5235358 h 5241066"/>
              <a:gd name="connsiteX10" fmla="*/ 246344 w 5596158"/>
              <a:gd name="connsiteY10" fmla="*/ 5241066 h 5241066"/>
              <a:gd name="connsiteX0" fmla="*/ 246344 w 5596158"/>
              <a:gd name="connsiteY0" fmla="*/ 5242927 h 5242927"/>
              <a:gd name="connsiteX1" fmla="*/ 911530 w 5596158"/>
              <a:gd name="connsiteY1" fmla="*/ 3841401 h 5242927"/>
              <a:gd name="connsiteX2" fmla="*/ 1130249 w 5596158"/>
              <a:gd name="connsiteY2" fmla="*/ 2635779 h 5242927"/>
              <a:gd name="connsiteX3" fmla="*/ 1205959 w 5596158"/>
              <a:gd name="connsiteY3" fmla="*/ 1546587 h 5242927"/>
              <a:gd name="connsiteX4" fmla="*/ 993403 w 5596158"/>
              <a:gd name="connsiteY4" fmla="*/ 399404 h 5242927"/>
              <a:gd name="connsiteX5" fmla="*/ 2552269 w 5596158"/>
              <a:gd name="connsiteY5" fmla="*/ 507413 h 5242927"/>
              <a:gd name="connsiteX6" fmla="*/ 3866347 w 5596158"/>
              <a:gd name="connsiteY6" fmla="*/ 705952 h 5242927"/>
              <a:gd name="connsiteX7" fmla="*/ 5050142 w 5596158"/>
              <a:gd name="connsiteY7" fmla="*/ 786508 h 5242927"/>
              <a:gd name="connsiteX8" fmla="*/ 5584779 w 5596158"/>
              <a:gd name="connsiteY8" fmla="*/ 3797 h 5242927"/>
              <a:gd name="connsiteX9" fmla="*/ 5596158 w 5596158"/>
              <a:gd name="connsiteY9" fmla="*/ 5237219 h 5242927"/>
              <a:gd name="connsiteX10" fmla="*/ 246344 w 5596158"/>
              <a:gd name="connsiteY10" fmla="*/ 5242927 h 5242927"/>
              <a:gd name="connsiteX0" fmla="*/ 246344 w 5596158"/>
              <a:gd name="connsiteY0" fmla="*/ 5239130 h 5239130"/>
              <a:gd name="connsiteX1" fmla="*/ 911530 w 5596158"/>
              <a:gd name="connsiteY1" fmla="*/ 3837604 h 5239130"/>
              <a:gd name="connsiteX2" fmla="*/ 1130249 w 5596158"/>
              <a:gd name="connsiteY2" fmla="*/ 2631982 h 5239130"/>
              <a:gd name="connsiteX3" fmla="*/ 1205959 w 5596158"/>
              <a:gd name="connsiteY3" fmla="*/ 1542790 h 5239130"/>
              <a:gd name="connsiteX4" fmla="*/ 993403 w 5596158"/>
              <a:gd name="connsiteY4" fmla="*/ 395607 h 5239130"/>
              <a:gd name="connsiteX5" fmla="*/ 2552269 w 5596158"/>
              <a:gd name="connsiteY5" fmla="*/ 503616 h 5239130"/>
              <a:gd name="connsiteX6" fmla="*/ 3866347 w 5596158"/>
              <a:gd name="connsiteY6" fmla="*/ 702155 h 5239130"/>
              <a:gd name="connsiteX7" fmla="*/ 5050142 w 5596158"/>
              <a:gd name="connsiteY7" fmla="*/ 782711 h 5239130"/>
              <a:gd name="connsiteX8" fmla="*/ 5584779 w 5596158"/>
              <a:gd name="connsiteY8" fmla="*/ 0 h 5239130"/>
              <a:gd name="connsiteX9" fmla="*/ 5596158 w 5596158"/>
              <a:gd name="connsiteY9" fmla="*/ 5233422 h 5239130"/>
              <a:gd name="connsiteX10" fmla="*/ 246344 w 5596158"/>
              <a:gd name="connsiteY10" fmla="*/ 5239130 h 5239130"/>
              <a:gd name="connsiteX0" fmla="*/ 246344 w 5596158"/>
              <a:gd name="connsiteY0" fmla="*/ 5345602 h 5345602"/>
              <a:gd name="connsiteX1" fmla="*/ 911530 w 5596158"/>
              <a:gd name="connsiteY1" fmla="*/ 3944076 h 5345602"/>
              <a:gd name="connsiteX2" fmla="*/ 1130249 w 5596158"/>
              <a:gd name="connsiteY2" fmla="*/ 2738454 h 5345602"/>
              <a:gd name="connsiteX3" fmla="*/ 1205959 w 5596158"/>
              <a:gd name="connsiteY3" fmla="*/ 1649262 h 5345602"/>
              <a:gd name="connsiteX4" fmla="*/ 993403 w 5596158"/>
              <a:gd name="connsiteY4" fmla="*/ 502079 h 5345602"/>
              <a:gd name="connsiteX5" fmla="*/ 2552269 w 5596158"/>
              <a:gd name="connsiteY5" fmla="*/ 610088 h 5345602"/>
              <a:gd name="connsiteX6" fmla="*/ 3866347 w 5596158"/>
              <a:gd name="connsiteY6" fmla="*/ 808627 h 5345602"/>
              <a:gd name="connsiteX7" fmla="*/ 5050142 w 5596158"/>
              <a:gd name="connsiteY7" fmla="*/ 889183 h 5345602"/>
              <a:gd name="connsiteX8" fmla="*/ 5584779 w 5596158"/>
              <a:gd name="connsiteY8" fmla="*/ 106472 h 5345602"/>
              <a:gd name="connsiteX9" fmla="*/ 5596158 w 5596158"/>
              <a:gd name="connsiteY9" fmla="*/ 5339894 h 5345602"/>
              <a:gd name="connsiteX10" fmla="*/ 246344 w 5596158"/>
              <a:gd name="connsiteY10" fmla="*/ 5345602 h 5345602"/>
              <a:gd name="connsiteX0" fmla="*/ 246344 w 5596158"/>
              <a:gd name="connsiteY0" fmla="*/ 5367299 h 5367299"/>
              <a:gd name="connsiteX1" fmla="*/ 911530 w 5596158"/>
              <a:gd name="connsiteY1" fmla="*/ 3965773 h 5367299"/>
              <a:gd name="connsiteX2" fmla="*/ 1130249 w 5596158"/>
              <a:gd name="connsiteY2" fmla="*/ 2760151 h 5367299"/>
              <a:gd name="connsiteX3" fmla="*/ 1205959 w 5596158"/>
              <a:gd name="connsiteY3" fmla="*/ 1670959 h 5367299"/>
              <a:gd name="connsiteX4" fmla="*/ 993403 w 5596158"/>
              <a:gd name="connsiteY4" fmla="*/ 523776 h 5367299"/>
              <a:gd name="connsiteX5" fmla="*/ 2552269 w 5596158"/>
              <a:gd name="connsiteY5" fmla="*/ 631785 h 5367299"/>
              <a:gd name="connsiteX6" fmla="*/ 3866347 w 5596158"/>
              <a:gd name="connsiteY6" fmla="*/ 830324 h 5367299"/>
              <a:gd name="connsiteX7" fmla="*/ 5050142 w 5596158"/>
              <a:gd name="connsiteY7" fmla="*/ 910880 h 5367299"/>
              <a:gd name="connsiteX8" fmla="*/ 5584779 w 5596158"/>
              <a:gd name="connsiteY8" fmla="*/ 128169 h 5367299"/>
              <a:gd name="connsiteX9" fmla="*/ 5596158 w 5596158"/>
              <a:gd name="connsiteY9" fmla="*/ 5361591 h 5367299"/>
              <a:gd name="connsiteX10" fmla="*/ 246344 w 5596158"/>
              <a:gd name="connsiteY10" fmla="*/ 5367299 h 5367299"/>
              <a:gd name="connsiteX0" fmla="*/ 246344 w 5596158"/>
              <a:gd name="connsiteY0" fmla="*/ 5338116 h 5338116"/>
              <a:gd name="connsiteX1" fmla="*/ 911530 w 5596158"/>
              <a:gd name="connsiteY1" fmla="*/ 3936590 h 5338116"/>
              <a:gd name="connsiteX2" fmla="*/ 1130249 w 5596158"/>
              <a:gd name="connsiteY2" fmla="*/ 2730968 h 5338116"/>
              <a:gd name="connsiteX3" fmla="*/ 1205959 w 5596158"/>
              <a:gd name="connsiteY3" fmla="*/ 1641776 h 5338116"/>
              <a:gd name="connsiteX4" fmla="*/ 993403 w 5596158"/>
              <a:gd name="connsiteY4" fmla="*/ 494593 h 5338116"/>
              <a:gd name="connsiteX5" fmla="*/ 2552269 w 5596158"/>
              <a:gd name="connsiteY5" fmla="*/ 602602 h 5338116"/>
              <a:gd name="connsiteX6" fmla="*/ 3866347 w 5596158"/>
              <a:gd name="connsiteY6" fmla="*/ 801141 h 5338116"/>
              <a:gd name="connsiteX7" fmla="*/ 5050142 w 5596158"/>
              <a:gd name="connsiteY7" fmla="*/ 881697 h 5338116"/>
              <a:gd name="connsiteX8" fmla="*/ 5584779 w 5596158"/>
              <a:gd name="connsiteY8" fmla="*/ 98986 h 5338116"/>
              <a:gd name="connsiteX9" fmla="*/ 5596158 w 5596158"/>
              <a:gd name="connsiteY9" fmla="*/ 5332408 h 5338116"/>
              <a:gd name="connsiteX10" fmla="*/ 246344 w 5596158"/>
              <a:gd name="connsiteY10" fmla="*/ 5338116 h 5338116"/>
              <a:gd name="connsiteX0" fmla="*/ 246344 w 5596158"/>
              <a:gd name="connsiteY0" fmla="*/ 5333017 h 5333017"/>
              <a:gd name="connsiteX1" fmla="*/ 911530 w 5596158"/>
              <a:gd name="connsiteY1" fmla="*/ 3931491 h 5333017"/>
              <a:gd name="connsiteX2" fmla="*/ 1130249 w 5596158"/>
              <a:gd name="connsiteY2" fmla="*/ 2725869 h 5333017"/>
              <a:gd name="connsiteX3" fmla="*/ 1205959 w 5596158"/>
              <a:gd name="connsiteY3" fmla="*/ 1636677 h 5333017"/>
              <a:gd name="connsiteX4" fmla="*/ 993403 w 5596158"/>
              <a:gd name="connsiteY4" fmla="*/ 489494 h 5333017"/>
              <a:gd name="connsiteX5" fmla="*/ 2552269 w 5596158"/>
              <a:gd name="connsiteY5" fmla="*/ 597503 h 5333017"/>
              <a:gd name="connsiteX6" fmla="*/ 3866347 w 5596158"/>
              <a:gd name="connsiteY6" fmla="*/ 796042 h 5333017"/>
              <a:gd name="connsiteX7" fmla="*/ 5050142 w 5596158"/>
              <a:gd name="connsiteY7" fmla="*/ 876598 h 5333017"/>
              <a:gd name="connsiteX8" fmla="*/ 5584779 w 5596158"/>
              <a:gd name="connsiteY8" fmla="*/ 93887 h 5333017"/>
              <a:gd name="connsiteX9" fmla="*/ 5596158 w 5596158"/>
              <a:gd name="connsiteY9" fmla="*/ 5327309 h 5333017"/>
              <a:gd name="connsiteX10" fmla="*/ 246344 w 5596158"/>
              <a:gd name="connsiteY10" fmla="*/ 5333017 h 5333017"/>
              <a:gd name="connsiteX0" fmla="*/ 246344 w 5596158"/>
              <a:gd name="connsiteY0" fmla="*/ 5348517 h 5348517"/>
              <a:gd name="connsiteX1" fmla="*/ 911530 w 5596158"/>
              <a:gd name="connsiteY1" fmla="*/ 3946991 h 5348517"/>
              <a:gd name="connsiteX2" fmla="*/ 1130249 w 5596158"/>
              <a:gd name="connsiteY2" fmla="*/ 2741369 h 5348517"/>
              <a:gd name="connsiteX3" fmla="*/ 1205959 w 5596158"/>
              <a:gd name="connsiteY3" fmla="*/ 1652177 h 5348517"/>
              <a:gd name="connsiteX4" fmla="*/ 993403 w 5596158"/>
              <a:gd name="connsiteY4" fmla="*/ 504994 h 5348517"/>
              <a:gd name="connsiteX5" fmla="*/ 2552269 w 5596158"/>
              <a:gd name="connsiteY5" fmla="*/ 613003 h 5348517"/>
              <a:gd name="connsiteX6" fmla="*/ 3866347 w 5596158"/>
              <a:gd name="connsiteY6" fmla="*/ 811542 h 5348517"/>
              <a:gd name="connsiteX7" fmla="*/ 5050142 w 5596158"/>
              <a:gd name="connsiteY7" fmla="*/ 892098 h 5348517"/>
              <a:gd name="connsiteX8" fmla="*/ 5584779 w 5596158"/>
              <a:gd name="connsiteY8" fmla="*/ 109387 h 5348517"/>
              <a:gd name="connsiteX9" fmla="*/ 5596158 w 5596158"/>
              <a:gd name="connsiteY9" fmla="*/ 5342809 h 5348517"/>
              <a:gd name="connsiteX10" fmla="*/ 246344 w 5596158"/>
              <a:gd name="connsiteY10" fmla="*/ 5348517 h 5348517"/>
              <a:gd name="connsiteX0" fmla="*/ 246344 w 5596158"/>
              <a:gd name="connsiteY0" fmla="*/ 5348517 h 5348517"/>
              <a:gd name="connsiteX1" fmla="*/ 911530 w 5596158"/>
              <a:gd name="connsiteY1" fmla="*/ 3946991 h 5348517"/>
              <a:gd name="connsiteX2" fmla="*/ 1130249 w 5596158"/>
              <a:gd name="connsiteY2" fmla="*/ 2741369 h 5348517"/>
              <a:gd name="connsiteX3" fmla="*/ 1205959 w 5596158"/>
              <a:gd name="connsiteY3" fmla="*/ 1652177 h 5348517"/>
              <a:gd name="connsiteX4" fmla="*/ 993403 w 5596158"/>
              <a:gd name="connsiteY4" fmla="*/ 504994 h 5348517"/>
              <a:gd name="connsiteX5" fmla="*/ 2552269 w 5596158"/>
              <a:gd name="connsiteY5" fmla="*/ 613003 h 5348517"/>
              <a:gd name="connsiteX6" fmla="*/ 3866347 w 5596158"/>
              <a:gd name="connsiteY6" fmla="*/ 811542 h 5348517"/>
              <a:gd name="connsiteX7" fmla="*/ 5050142 w 5596158"/>
              <a:gd name="connsiteY7" fmla="*/ 892098 h 5348517"/>
              <a:gd name="connsiteX8" fmla="*/ 5584779 w 5596158"/>
              <a:gd name="connsiteY8" fmla="*/ 109387 h 5348517"/>
              <a:gd name="connsiteX9" fmla="*/ 5596158 w 5596158"/>
              <a:gd name="connsiteY9" fmla="*/ 5342809 h 5348517"/>
              <a:gd name="connsiteX10" fmla="*/ 246344 w 5596158"/>
              <a:gd name="connsiteY10" fmla="*/ 5348517 h 5348517"/>
              <a:gd name="connsiteX0" fmla="*/ 246344 w 5596158"/>
              <a:gd name="connsiteY0" fmla="*/ 5362613 h 5362613"/>
              <a:gd name="connsiteX1" fmla="*/ 911530 w 5596158"/>
              <a:gd name="connsiteY1" fmla="*/ 3961087 h 5362613"/>
              <a:gd name="connsiteX2" fmla="*/ 1130249 w 5596158"/>
              <a:gd name="connsiteY2" fmla="*/ 2755465 h 5362613"/>
              <a:gd name="connsiteX3" fmla="*/ 1205959 w 5596158"/>
              <a:gd name="connsiteY3" fmla="*/ 1666273 h 5362613"/>
              <a:gd name="connsiteX4" fmla="*/ 993403 w 5596158"/>
              <a:gd name="connsiteY4" fmla="*/ 519090 h 5362613"/>
              <a:gd name="connsiteX5" fmla="*/ 2552269 w 5596158"/>
              <a:gd name="connsiteY5" fmla="*/ 627099 h 5362613"/>
              <a:gd name="connsiteX6" fmla="*/ 3866347 w 5596158"/>
              <a:gd name="connsiteY6" fmla="*/ 825638 h 5362613"/>
              <a:gd name="connsiteX7" fmla="*/ 5050142 w 5596158"/>
              <a:gd name="connsiteY7" fmla="*/ 906194 h 5362613"/>
              <a:gd name="connsiteX8" fmla="*/ 5584779 w 5596158"/>
              <a:gd name="connsiteY8" fmla="*/ 123483 h 5362613"/>
              <a:gd name="connsiteX9" fmla="*/ 5596158 w 5596158"/>
              <a:gd name="connsiteY9" fmla="*/ 5356905 h 5362613"/>
              <a:gd name="connsiteX10" fmla="*/ 246344 w 5596158"/>
              <a:gd name="connsiteY10" fmla="*/ 5362613 h 5362613"/>
              <a:gd name="connsiteX0" fmla="*/ 246344 w 5596158"/>
              <a:gd name="connsiteY0" fmla="*/ 5348518 h 5348518"/>
              <a:gd name="connsiteX1" fmla="*/ 911530 w 5596158"/>
              <a:gd name="connsiteY1" fmla="*/ 3946992 h 5348518"/>
              <a:gd name="connsiteX2" fmla="*/ 1130249 w 5596158"/>
              <a:gd name="connsiteY2" fmla="*/ 2741370 h 5348518"/>
              <a:gd name="connsiteX3" fmla="*/ 1205959 w 5596158"/>
              <a:gd name="connsiteY3" fmla="*/ 1652178 h 5348518"/>
              <a:gd name="connsiteX4" fmla="*/ 993403 w 5596158"/>
              <a:gd name="connsiteY4" fmla="*/ 504995 h 5348518"/>
              <a:gd name="connsiteX5" fmla="*/ 2552269 w 5596158"/>
              <a:gd name="connsiteY5" fmla="*/ 613004 h 5348518"/>
              <a:gd name="connsiteX6" fmla="*/ 3866347 w 5596158"/>
              <a:gd name="connsiteY6" fmla="*/ 811543 h 5348518"/>
              <a:gd name="connsiteX7" fmla="*/ 5050142 w 5596158"/>
              <a:gd name="connsiteY7" fmla="*/ 892099 h 5348518"/>
              <a:gd name="connsiteX8" fmla="*/ 5584779 w 5596158"/>
              <a:gd name="connsiteY8" fmla="*/ 109388 h 5348518"/>
              <a:gd name="connsiteX9" fmla="*/ 5596158 w 5596158"/>
              <a:gd name="connsiteY9" fmla="*/ 5342810 h 5348518"/>
              <a:gd name="connsiteX10" fmla="*/ 246344 w 5596158"/>
              <a:gd name="connsiteY10" fmla="*/ 5348518 h 5348518"/>
              <a:gd name="connsiteX0" fmla="*/ 246344 w 5596158"/>
              <a:gd name="connsiteY0" fmla="*/ 5454343 h 5454343"/>
              <a:gd name="connsiteX1" fmla="*/ 911530 w 5596158"/>
              <a:gd name="connsiteY1" fmla="*/ 4052817 h 5454343"/>
              <a:gd name="connsiteX2" fmla="*/ 1130249 w 5596158"/>
              <a:gd name="connsiteY2" fmla="*/ 2847195 h 5454343"/>
              <a:gd name="connsiteX3" fmla="*/ 1205959 w 5596158"/>
              <a:gd name="connsiteY3" fmla="*/ 1758003 h 5454343"/>
              <a:gd name="connsiteX4" fmla="*/ 993403 w 5596158"/>
              <a:gd name="connsiteY4" fmla="*/ 610820 h 5454343"/>
              <a:gd name="connsiteX5" fmla="*/ 2552269 w 5596158"/>
              <a:gd name="connsiteY5" fmla="*/ 718829 h 5454343"/>
              <a:gd name="connsiteX6" fmla="*/ 3866347 w 5596158"/>
              <a:gd name="connsiteY6" fmla="*/ 917368 h 5454343"/>
              <a:gd name="connsiteX7" fmla="*/ 5050142 w 5596158"/>
              <a:gd name="connsiteY7" fmla="*/ 997924 h 5454343"/>
              <a:gd name="connsiteX8" fmla="*/ 5584779 w 5596158"/>
              <a:gd name="connsiteY8" fmla="*/ 215213 h 5454343"/>
              <a:gd name="connsiteX9" fmla="*/ 5596158 w 5596158"/>
              <a:gd name="connsiteY9" fmla="*/ 5448635 h 5454343"/>
              <a:gd name="connsiteX10" fmla="*/ 246344 w 5596158"/>
              <a:gd name="connsiteY10" fmla="*/ 5454343 h 5454343"/>
              <a:gd name="connsiteX0" fmla="*/ 246344 w 5596158"/>
              <a:gd name="connsiteY0" fmla="*/ 5375553 h 5375553"/>
              <a:gd name="connsiteX1" fmla="*/ 911530 w 5596158"/>
              <a:gd name="connsiteY1" fmla="*/ 3974027 h 5375553"/>
              <a:gd name="connsiteX2" fmla="*/ 1130249 w 5596158"/>
              <a:gd name="connsiteY2" fmla="*/ 2768405 h 5375553"/>
              <a:gd name="connsiteX3" fmla="*/ 1205959 w 5596158"/>
              <a:gd name="connsiteY3" fmla="*/ 1679213 h 5375553"/>
              <a:gd name="connsiteX4" fmla="*/ 993403 w 5596158"/>
              <a:gd name="connsiteY4" fmla="*/ 532030 h 5375553"/>
              <a:gd name="connsiteX5" fmla="*/ 2552269 w 5596158"/>
              <a:gd name="connsiteY5" fmla="*/ 640039 h 5375553"/>
              <a:gd name="connsiteX6" fmla="*/ 3866347 w 5596158"/>
              <a:gd name="connsiteY6" fmla="*/ 838578 h 5375553"/>
              <a:gd name="connsiteX7" fmla="*/ 5050142 w 5596158"/>
              <a:gd name="connsiteY7" fmla="*/ 919134 h 5375553"/>
              <a:gd name="connsiteX8" fmla="*/ 5584779 w 5596158"/>
              <a:gd name="connsiteY8" fmla="*/ 136423 h 5375553"/>
              <a:gd name="connsiteX9" fmla="*/ 5596158 w 5596158"/>
              <a:gd name="connsiteY9" fmla="*/ 5369845 h 5375553"/>
              <a:gd name="connsiteX10" fmla="*/ 246344 w 5596158"/>
              <a:gd name="connsiteY10" fmla="*/ 5375553 h 537555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246344 w 5596158"/>
              <a:gd name="connsiteY0" fmla="*/ 5349863 h 5349863"/>
              <a:gd name="connsiteX1" fmla="*/ 911530 w 5596158"/>
              <a:gd name="connsiteY1" fmla="*/ 3948337 h 5349863"/>
              <a:gd name="connsiteX2" fmla="*/ 1130249 w 5596158"/>
              <a:gd name="connsiteY2" fmla="*/ 2742715 h 5349863"/>
              <a:gd name="connsiteX3" fmla="*/ 1205959 w 5596158"/>
              <a:gd name="connsiteY3" fmla="*/ 1653523 h 5349863"/>
              <a:gd name="connsiteX4" fmla="*/ 993403 w 5596158"/>
              <a:gd name="connsiteY4" fmla="*/ 506340 h 5349863"/>
              <a:gd name="connsiteX5" fmla="*/ 2552269 w 5596158"/>
              <a:gd name="connsiteY5" fmla="*/ 614349 h 5349863"/>
              <a:gd name="connsiteX6" fmla="*/ 3866347 w 5596158"/>
              <a:gd name="connsiteY6" fmla="*/ 812888 h 5349863"/>
              <a:gd name="connsiteX7" fmla="*/ 5050142 w 5596158"/>
              <a:gd name="connsiteY7" fmla="*/ 893444 h 5349863"/>
              <a:gd name="connsiteX8" fmla="*/ 5584779 w 5596158"/>
              <a:gd name="connsiteY8" fmla="*/ 110733 h 5349863"/>
              <a:gd name="connsiteX9" fmla="*/ 5596158 w 5596158"/>
              <a:gd name="connsiteY9" fmla="*/ 5344155 h 5349863"/>
              <a:gd name="connsiteX10" fmla="*/ 246344 w 5596158"/>
              <a:gd name="connsiteY10" fmla="*/ 5349863 h 5349863"/>
              <a:gd name="connsiteX0" fmla="*/ 300537 w 5650351"/>
              <a:gd name="connsiteY0" fmla="*/ 5349863 h 5349863"/>
              <a:gd name="connsiteX1" fmla="*/ 965723 w 5650351"/>
              <a:gd name="connsiteY1" fmla="*/ 3948337 h 5349863"/>
              <a:gd name="connsiteX2" fmla="*/ 1184442 w 5650351"/>
              <a:gd name="connsiteY2" fmla="*/ 2742715 h 5349863"/>
              <a:gd name="connsiteX3" fmla="*/ 1260152 w 5650351"/>
              <a:gd name="connsiteY3" fmla="*/ 1653523 h 5349863"/>
              <a:gd name="connsiteX4" fmla="*/ 1047596 w 5650351"/>
              <a:gd name="connsiteY4" fmla="*/ 506340 h 5349863"/>
              <a:gd name="connsiteX5" fmla="*/ 2606462 w 5650351"/>
              <a:gd name="connsiteY5" fmla="*/ 614349 h 5349863"/>
              <a:gd name="connsiteX6" fmla="*/ 3920540 w 5650351"/>
              <a:gd name="connsiteY6" fmla="*/ 812888 h 5349863"/>
              <a:gd name="connsiteX7" fmla="*/ 5104335 w 5650351"/>
              <a:gd name="connsiteY7" fmla="*/ 893444 h 5349863"/>
              <a:gd name="connsiteX8" fmla="*/ 5638972 w 5650351"/>
              <a:gd name="connsiteY8" fmla="*/ 110733 h 5349863"/>
              <a:gd name="connsiteX9" fmla="*/ 5650351 w 5650351"/>
              <a:gd name="connsiteY9" fmla="*/ 5344155 h 5349863"/>
              <a:gd name="connsiteX10" fmla="*/ 300537 w 5650351"/>
              <a:gd name="connsiteY10"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748527 w 5351282"/>
              <a:gd name="connsiteY4" fmla="*/ 506340 h 5349863"/>
              <a:gd name="connsiteX5" fmla="*/ 2307393 w 5351282"/>
              <a:gd name="connsiteY5" fmla="*/ 614349 h 5349863"/>
              <a:gd name="connsiteX6" fmla="*/ 3621471 w 5351282"/>
              <a:gd name="connsiteY6" fmla="*/ 812888 h 5349863"/>
              <a:gd name="connsiteX7" fmla="*/ 4805266 w 5351282"/>
              <a:gd name="connsiteY7" fmla="*/ 893444 h 5349863"/>
              <a:gd name="connsiteX8" fmla="*/ 5339903 w 5351282"/>
              <a:gd name="connsiteY8" fmla="*/ 110733 h 5349863"/>
              <a:gd name="connsiteX9" fmla="*/ 5351282 w 5351282"/>
              <a:gd name="connsiteY9" fmla="*/ 5344155 h 5349863"/>
              <a:gd name="connsiteX10" fmla="*/ 1468 w 5351282"/>
              <a:gd name="connsiteY10"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65280 w 5351282"/>
              <a:gd name="connsiteY4" fmla="*/ 492514 h 5349863"/>
              <a:gd name="connsiteX5" fmla="*/ 748527 w 5351282"/>
              <a:gd name="connsiteY5" fmla="*/ 506340 h 5349863"/>
              <a:gd name="connsiteX6" fmla="*/ 2307393 w 5351282"/>
              <a:gd name="connsiteY6" fmla="*/ 614349 h 5349863"/>
              <a:gd name="connsiteX7" fmla="*/ 3621471 w 5351282"/>
              <a:gd name="connsiteY7" fmla="*/ 812888 h 5349863"/>
              <a:gd name="connsiteX8" fmla="*/ 4805266 w 5351282"/>
              <a:gd name="connsiteY8" fmla="*/ 893444 h 5349863"/>
              <a:gd name="connsiteX9" fmla="*/ 5339903 w 5351282"/>
              <a:gd name="connsiteY9" fmla="*/ 110733 h 5349863"/>
              <a:gd name="connsiteX10" fmla="*/ 5351282 w 5351282"/>
              <a:gd name="connsiteY10" fmla="*/ 5344155 h 5349863"/>
              <a:gd name="connsiteX11" fmla="*/ 1468 w 5351282"/>
              <a:gd name="connsiteY11"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65280 w 5351282"/>
              <a:gd name="connsiteY4" fmla="*/ 492514 h 5349863"/>
              <a:gd name="connsiteX5" fmla="*/ 748527 w 5351282"/>
              <a:gd name="connsiteY5" fmla="*/ 506340 h 5349863"/>
              <a:gd name="connsiteX6" fmla="*/ 2307393 w 5351282"/>
              <a:gd name="connsiteY6" fmla="*/ 614349 h 5349863"/>
              <a:gd name="connsiteX7" fmla="*/ 3621471 w 5351282"/>
              <a:gd name="connsiteY7" fmla="*/ 812888 h 5349863"/>
              <a:gd name="connsiteX8" fmla="*/ 4805266 w 5351282"/>
              <a:gd name="connsiteY8" fmla="*/ 893444 h 5349863"/>
              <a:gd name="connsiteX9" fmla="*/ 5339903 w 5351282"/>
              <a:gd name="connsiteY9" fmla="*/ 110733 h 5349863"/>
              <a:gd name="connsiteX10" fmla="*/ 5351282 w 5351282"/>
              <a:gd name="connsiteY10" fmla="*/ 5344155 h 5349863"/>
              <a:gd name="connsiteX11" fmla="*/ 1468 w 5351282"/>
              <a:gd name="connsiteY11"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65280 w 5351282"/>
              <a:gd name="connsiteY4" fmla="*/ 492514 h 5349863"/>
              <a:gd name="connsiteX5" fmla="*/ 748527 w 5351282"/>
              <a:gd name="connsiteY5" fmla="*/ 506340 h 5349863"/>
              <a:gd name="connsiteX6" fmla="*/ 2307393 w 5351282"/>
              <a:gd name="connsiteY6" fmla="*/ 614349 h 5349863"/>
              <a:gd name="connsiteX7" fmla="*/ 3621471 w 5351282"/>
              <a:gd name="connsiteY7" fmla="*/ 812888 h 5349863"/>
              <a:gd name="connsiteX8" fmla="*/ 4805266 w 5351282"/>
              <a:gd name="connsiteY8" fmla="*/ 893444 h 5349863"/>
              <a:gd name="connsiteX9" fmla="*/ 5339903 w 5351282"/>
              <a:gd name="connsiteY9" fmla="*/ 110733 h 5349863"/>
              <a:gd name="connsiteX10" fmla="*/ 5351282 w 5351282"/>
              <a:gd name="connsiteY10" fmla="*/ 5344155 h 5349863"/>
              <a:gd name="connsiteX11" fmla="*/ 1468 w 5351282"/>
              <a:gd name="connsiteY11"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82295 w 5351282"/>
              <a:gd name="connsiteY4" fmla="*/ 492514 h 5349863"/>
              <a:gd name="connsiteX5" fmla="*/ 748527 w 5351282"/>
              <a:gd name="connsiteY5" fmla="*/ 506340 h 5349863"/>
              <a:gd name="connsiteX6" fmla="*/ 2307393 w 5351282"/>
              <a:gd name="connsiteY6" fmla="*/ 614349 h 5349863"/>
              <a:gd name="connsiteX7" fmla="*/ 3621471 w 5351282"/>
              <a:gd name="connsiteY7" fmla="*/ 812888 h 5349863"/>
              <a:gd name="connsiteX8" fmla="*/ 4805266 w 5351282"/>
              <a:gd name="connsiteY8" fmla="*/ 893444 h 5349863"/>
              <a:gd name="connsiteX9" fmla="*/ 5339903 w 5351282"/>
              <a:gd name="connsiteY9" fmla="*/ 110733 h 5349863"/>
              <a:gd name="connsiteX10" fmla="*/ 5351282 w 5351282"/>
              <a:gd name="connsiteY10" fmla="*/ 5344155 h 5349863"/>
              <a:gd name="connsiteX11" fmla="*/ 1468 w 5351282"/>
              <a:gd name="connsiteY11" fmla="*/ 5349863 h 5349863"/>
              <a:gd name="connsiteX0" fmla="*/ 1468 w 5351282"/>
              <a:gd name="connsiteY0" fmla="*/ 5349863 h 5349863"/>
              <a:gd name="connsiteX1" fmla="*/ 666654 w 5351282"/>
              <a:gd name="connsiteY1" fmla="*/ 3948337 h 5349863"/>
              <a:gd name="connsiteX2" fmla="*/ 885373 w 5351282"/>
              <a:gd name="connsiteY2" fmla="*/ 2742715 h 5349863"/>
              <a:gd name="connsiteX3" fmla="*/ 961083 w 5351282"/>
              <a:gd name="connsiteY3" fmla="*/ 1653523 h 5349863"/>
              <a:gd name="connsiteX4" fmla="*/ 82295 w 5351282"/>
              <a:gd name="connsiteY4" fmla="*/ 492514 h 5349863"/>
              <a:gd name="connsiteX5" fmla="*/ 748527 w 5351282"/>
              <a:gd name="connsiteY5" fmla="*/ 506340 h 5349863"/>
              <a:gd name="connsiteX6" fmla="*/ 2307393 w 5351282"/>
              <a:gd name="connsiteY6" fmla="*/ 614349 h 5349863"/>
              <a:gd name="connsiteX7" fmla="*/ 3621471 w 5351282"/>
              <a:gd name="connsiteY7" fmla="*/ 812888 h 5349863"/>
              <a:gd name="connsiteX8" fmla="*/ 4805266 w 5351282"/>
              <a:gd name="connsiteY8" fmla="*/ 893444 h 5349863"/>
              <a:gd name="connsiteX9" fmla="*/ 5339903 w 5351282"/>
              <a:gd name="connsiteY9" fmla="*/ 110733 h 5349863"/>
              <a:gd name="connsiteX10" fmla="*/ 5351282 w 5351282"/>
              <a:gd name="connsiteY10" fmla="*/ 5344155 h 5349863"/>
              <a:gd name="connsiteX11" fmla="*/ 1468 w 5351282"/>
              <a:gd name="connsiteY11" fmla="*/ 5349863 h 5349863"/>
              <a:gd name="connsiteX0" fmla="*/ 1468 w 5351282"/>
              <a:gd name="connsiteY0" fmla="*/ 5348518 h 5348518"/>
              <a:gd name="connsiteX1" fmla="*/ 666654 w 5351282"/>
              <a:gd name="connsiteY1" fmla="*/ 3946992 h 5348518"/>
              <a:gd name="connsiteX2" fmla="*/ 885373 w 5351282"/>
              <a:gd name="connsiteY2" fmla="*/ 2741370 h 5348518"/>
              <a:gd name="connsiteX3" fmla="*/ 961083 w 5351282"/>
              <a:gd name="connsiteY3" fmla="*/ 1652178 h 5348518"/>
              <a:gd name="connsiteX4" fmla="*/ 82295 w 5351282"/>
              <a:gd name="connsiteY4" fmla="*/ 491169 h 5348518"/>
              <a:gd name="connsiteX5" fmla="*/ 2307393 w 5351282"/>
              <a:gd name="connsiteY5" fmla="*/ 613004 h 5348518"/>
              <a:gd name="connsiteX6" fmla="*/ 3621471 w 5351282"/>
              <a:gd name="connsiteY6" fmla="*/ 811543 h 5348518"/>
              <a:gd name="connsiteX7" fmla="*/ 4805266 w 5351282"/>
              <a:gd name="connsiteY7" fmla="*/ 892099 h 5348518"/>
              <a:gd name="connsiteX8" fmla="*/ 5339903 w 5351282"/>
              <a:gd name="connsiteY8" fmla="*/ 109388 h 5348518"/>
              <a:gd name="connsiteX9" fmla="*/ 5351282 w 5351282"/>
              <a:gd name="connsiteY9" fmla="*/ 5342810 h 5348518"/>
              <a:gd name="connsiteX10" fmla="*/ 1468 w 5351282"/>
              <a:gd name="connsiteY10" fmla="*/ 5348518 h 5348518"/>
              <a:gd name="connsiteX0" fmla="*/ 1468 w 5351282"/>
              <a:gd name="connsiteY0" fmla="*/ 5348518 h 5348518"/>
              <a:gd name="connsiteX1" fmla="*/ 666654 w 5351282"/>
              <a:gd name="connsiteY1" fmla="*/ 3946992 h 5348518"/>
              <a:gd name="connsiteX2" fmla="*/ 885373 w 5351282"/>
              <a:gd name="connsiteY2" fmla="*/ 2741370 h 5348518"/>
              <a:gd name="connsiteX3" fmla="*/ 961083 w 5351282"/>
              <a:gd name="connsiteY3" fmla="*/ 1652178 h 5348518"/>
              <a:gd name="connsiteX4" fmla="*/ 82295 w 5351282"/>
              <a:gd name="connsiteY4" fmla="*/ 491169 h 5348518"/>
              <a:gd name="connsiteX5" fmla="*/ 3621471 w 5351282"/>
              <a:gd name="connsiteY5" fmla="*/ 811543 h 5348518"/>
              <a:gd name="connsiteX6" fmla="*/ 4805266 w 5351282"/>
              <a:gd name="connsiteY6" fmla="*/ 892099 h 5348518"/>
              <a:gd name="connsiteX7" fmla="*/ 5339903 w 5351282"/>
              <a:gd name="connsiteY7" fmla="*/ 109388 h 5348518"/>
              <a:gd name="connsiteX8" fmla="*/ 5351282 w 5351282"/>
              <a:gd name="connsiteY8" fmla="*/ 5342810 h 5348518"/>
              <a:gd name="connsiteX9" fmla="*/ 1468 w 5351282"/>
              <a:gd name="connsiteY9" fmla="*/ 5348518 h 5348518"/>
              <a:gd name="connsiteX0" fmla="*/ 1468 w 5351282"/>
              <a:gd name="connsiteY0" fmla="*/ 5239130 h 5239130"/>
              <a:gd name="connsiteX1" fmla="*/ 666654 w 5351282"/>
              <a:gd name="connsiteY1" fmla="*/ 3837604 h 5239130"/>
              <a:gd name="connsiteX2" fmla="*/ 885373 w 5351282"/>
              <a:gd name="connsiteY2" fmla="*/ 2631982 h 5239130"/>
              <a:gd name="connsiteX3" fmla="*/ 961083 w 5351282"/>
              <a:gd name="connsiteY3" fmla="*/ 1542790 h 5239130"/>
              <a:gd name="connsiteX4" fmla="*/ 82295 w 5351282"/>
              <a:gd name="connsiteY4" fmla="*/ 381781 h 5239130"/>
              <a:gd name="connsiteX5" fmla="*/ 4805266 w 5351282"/>
              <a:gd name="connsiteY5" fmla="*/ 782711 h 5239130"/>
              <a:gd name="connsiteX6" fmla="*/ 5339903 w 5351282"/>
              <a:gd name="connsiteY6" fmla="*/ 0 h 5239130"/>
              <a:gd name="connsiteX7" fmla="*/ 5351282 w 5351282"/>
              <a:gd name="connsiteY7" fmla="*/ 5233422 h 5239130"/>
              <a:gd name="connsiteX8" fmla="*/ 1468 w 5351282"/>
              <a:gd name="connsiteY8" fmla="*/ 5239130 h 5239130"/>
              <a:gd name="connsiteX0" fmla="*/ 1468 w 5351282"/>
              <a:gd name="connsiteY0" fmla="*/ 5562120 h 5562120"/>
              <a:gd name="connsiteX1" fmla="*/ 666654 w 5351282"/>
              <a:gd name="connsiteY1" fmla="*/ 4160594 h 5562120"/>
              <a:gd name="connsiteX2" fmla="*/ 885373 w 5351282"/>
              <a:gd name="connsiteY2" fmla="*/ 2954972 h 5562120"/>
              <a:gd name="connsiteX3" fmla="*/ 961083 w 5351282"/>
              <a:gd name="connsiteY3" fmla="*/ 1865780 h 5562120"/>
              <a:gd name="connsiteX4" fmla="*/ 82295 w 5351282"/>
              <a:gd name="connsiteY4" fmla="*/ 704771 h 5562120"/>
              <a:gd name="connsiteX5" fmla="*/ 5339903 w 5351282"/>
              <a:gd name="connsiteY5" fmla="*/ 322990 h 5562120"/>
              <a:gd name="connsiteX6" fmla="*/ 5351282 w 5351282"/>
              <a:gd name="connsiteY6" fmla="*/ 5556412 h 5562120"/>
              <a:gd name="connsiteX7" fmla="*/ 1468 w 5351282"/>
              <a:gd name="connsiteY7" fmla="*/ 5562120 h 5562120"/>
              <a:gd name="connsiteX0" fmla="*/ 1468 w 5351282"/>
              <a:gd name="connsiteY0" fmla="*/ 5267017 h 5267017"/>
              <a:gd name="connsiteX1" fmla="*/ 666654 w 5351282"/>
              <a:gd name="connsiteY1" fmla="*/ 3865491 h 5267017"/>
              <a:gd name="connsiteX2" fmla="*/ 885373 w 5351282"/>
              <a:gd name="connsiteY2" fmla="*/ 2659869 h 5267017"/>
              <a:gd name="connsiteX3" fmla="*/ 961083 w 5351282"/>
              <a:gd name="connsiteY3" fmla="*/ 1570677 h 5267017"/>
              <a:gd name="connsiteX4" fmla="*/ 82295 w 5351282"/>
              <a:gd name="connsiteY4" fmla="*/ 409668 h 5267017"/>
              <a:gd name="connsiteX5" fmla="*/ 4375718 w 5351282"/>
              <a:gd name="connsiteY5" fmla="*/ 430852 h 5267017"/>
              <a:gd name="connsiteX6" fmla="*/ 5351282 w 5351282"/>
              <a:gd name="connsiteY6" fmla="*/ 5261309 h 5267017"/>
              <a:gd name="connsiteX7" fmla="*/ 1468 w 5351282"/>
              <a:gd name="connsiteY7" fmla="*/ 5267017 h 5267017"/>
              <a:gd name="connsiteX0" fmla="*/ 1468 w 5351282"/>
              <a:gd name="connsiteY0" fmla="*/ 5276812 h 5276812"/>
              <a:gd name="connsiteX1" fmla="*/ 666654 w 5351282"/>
              <a:gd name="connsiteY1" fmla="*/ 3875286 h 5276812"/>
              <a:gd name="connsiteX2" fmla="*/ 885373 w 5351282"/>
              <a:gd name="connsiteY2" fmla="*/ 2669664 h 5276812"/>
              <a:gd name="connsiteX3" fmla="*/ 961083 w 5351282"/>
              <a:gd name="connsiteY3" fmla="*/ 1580472 h 5276812"/>
              <a:gd name="connsiteX4" fmla="*/ 82295 w 5351282"/>
              <a:gd name="connsiteY4" fmla="*/ 419463 h 5276812"/>
              <a:gd name="connsiteX5" fmla="*/ 4472137 w 5351282"/>
              <a:gd name="connsiteY5" fmla="*/ 425722 h 5276812"/>
              <a:gd name="connsiteX6" fmla="*/ 5351282 w 5351282"/>
              <a:gd name="connsiteY6" fmla="*/ 5271104 h 5276812"/>
              <a:gd name="connsiteX7" fmla="*/ 1468 w 5351282"/>
              <a:gd name="connsiteY7" fmla="*/ 5276812 h 5276812"/>
              <a:gd name="connsiteX0" fmla="*/ 1468 w 5351282"/>
              <a:gd name="connsiteY0" fmla="*/ 5267017 h 5267017"/>
              <a:gd name="connsiteX1" fmla="*/ 666654 w 5351282"/>
              <a:gd name="connsiteY1" fmla="*/ 3865491 h 5267017"/>
              <a:gd name="connsiteX2" fmla="*/ 885373 w 5351282"/>
              <a:gd name="connsiteY2" fmla="*/ 2659869 h 5267017"/>
              <a:gd name="connsiteX3" fmla="*/ 961083 w 5351282"/>
              <a:gd name="connsiteY3" fmla="*/ 1570677 h 5267017"/>
              <a:gd name="connsiteX4" fmla="*/ 82295 w 5351282"/>
              <a:gd name="connsiteY4" fmla="*/ 409668 h 5267017"/>
              <a:gd name="connsiteX5" fmla="*/ 4375718 w 5351282"/>
              <a:gd name="connsiteY5" fmla="*/ 430852 h 5267017"/>
              <a:gd name="connsiteX6" fmla="*/ 5351282 w 5351282"/>
              <a:gd name="connsiteY6" fmla="*/ 5261309 h 5267017"/>
              <a:gd name="connsiteX7" fmla="*/ 1468 w 5351282"/>
              <a:gd name="connsiteY7" fmla="*/ 5267017 h 5267017"/>
              <a:gd name="connsiteX0" fmla="*/ 1468 w 5351282"/>
              <a:gd name="connsiteY0" fmla="*/ 5322178 h 5322178"/>
              <a:gd name="connsiteX1" fmla="*/ 666654 w 5351282"/>
              <a:gd name="connsiteY1" fmla="*/ 3920652 h 5322178"/>
              <a:gd name="connsiteX2" fmla="*/ 885373 w 5351282"/>
              <a:gd name="connsiteY2" fmla="*/ 2715030 h 5322178"/>
              <a:gd name="connsiteX3" fmla="*/ 961083 w 5351282"/>
              <a:gd name="connsiteY3" fmla="*/ 1625838 h 5322178"/>
              <a:gd name="connsiteX4" fmla="*/ 82295 w 5351282"/>
              <a:gd name="connsiteY4" fmla="*/ 464829 h 5322178"/>
              <a:gd name="connsiteX5" fmla="*/ 4399114 w 5351282"/>
              <a:gd name="connsiteY5" fmla="*/ 403927 h 5322178"/>
              <a:gd name="connsiteX6" fmla="*/ 5351282 w 5351282"/>
              <a:gd name="connsiteY6" fmla="*/ 5316470 h 5322178"/>
              <a:gd name="connsiteX7" fmla="*/ 1468 w 5351282"/>
              <a:gd name="connsiteY7" fmla="*/ 5322178 h 5322178"/>
              <a:gd name="connsiteX0" fmla="*/ 1468 w 5351282"/>
              <a:gd name="connsiteY0" fmla="*/ 5275993 h 5275993"/>
              <a:gd name="connsiteX1" fmla="*/ 666654 w 5351282"/>
              <a:gd name="connsiteY1" fmla="*/ 3874467 h 5275993"/>
              <a:gd name="connsiteX2" fmla="*/ 885373 w 5351282"/>
              <a:gd name="connsiteY2" fmla="*/ 2668845 h 5275993"/>
              <a:gd name="connsiteX3" fmla="*/ 961083 w 5351282"/>
              <a:gd name="connsiteY3" fmla="*/ 1579653 h 5275993"/>
              <a:gd name="connsiteX4" fmla="*/ 82295 w 5351282"/>
              <a:gd name="connsiteY4" fmla="*/ 418644 h 5275993"/>
              <a:gd name="connsiteX5" fmla="*/ 4375718 w 5351282"/>
              <a:gd name="connsiteY5" fmla="*/ 426146 h 5275993"/>
              <a:gd name="connsiteX6" fmla="*/ 5351282 w 5351282"/>
              <a:gd name="connsiteY6" fmla="*/ 5270285 h 5275993"/>
              <a:gd name="connsiteX7" fmla="*/ 1468 w 5351282"/>
              <a:gd name="connsiteY7" fmla="*/ 5275993 h 5275993"/>
              <a:gd name="connsiteX0" fmla="*/ 1468 w 5351282"/>
              <a:gd name="connsiteY0" fmla="*/ 4970027 h 4970027"/>
              <a:gd name="connsiteX1" fmla="*/ 666654 w 5351282"/>
              <a:gd name="connsiteY1" fmla="*/ 3568501 h 4970027"/>
              <a:gd name="connsiteX2" fmla="*/ 885373 w 5351282"/>
              <a:gd name="connsiteY2" fmla="*/ 2362879 h 4970027"/>
              <a:gd name="connsiteX3" fmla="*/ 961083 w 5351282"/>
              <a:gd name="connsiteY3" fmla="*/ 1273687 h 4970027"/>
              <a:gd name="connsiteX4" fmla="*/ 82295 w 5351282"/>
              <a:gd name="connsiteY4" fmla="*/ 112678 h 4970027"/>
              <a:gd name="connsiteX5" fmla="*/ 4375718 w 5351282"/>
              <a:gd name="connsiteY5" fmla="*/ 120180 h 4970027"/>
              <a:gd name="connsiteX6" fmla="*/ 5351282 w 5351282"/>
              <a:gd name="connsiteY6" fmla="*/ 4964319 h 4970027"/>
              <a:gd name="connsiteX7" fmla="*/ 1468 w 5351282"/>
              <a:gd name="connsiteY7" fmla="*/ 4970027 h 4970027"/>
              <a:gd name="connsiteX0" fmla="*/ 1468 w 5351282"/>
              <a:gd name="connsiteY0" fmla="*/ 4857349 h 4857349"/>
              <a:gd name="connsiteX1" fmla="*/ 666654 w 5351282"/>
              <a:gd name="connsiteY1" fmla="*/ 3455823 h 4857349"/>
              <a:gd name="connsiteX2" fmla="*/ 885373 w 5351282"/>
              <a:gd name="connsiteY2" fmla="*/ 2250201 h 4857349"/>
              <a:gd name="connsiteX3" fmla="*/ 961083 w 5351282"/>
              <a:gd name="connsiteY3" fmla="*/ 1161009 h 4857349"/>
              <a:gd name="connsiteX4" fmla="*/ 82295 w 5351282"/>
              <a:gd name="connsiteY4" fmla="*/ 0 h 4857349"/>
              <a:gd name="connsiteX5" fmla="*/ 4375718 w 5351282"/>
              <a:gd name="connsiteY5" fmla="*/ 7502 h 4857349"/>
              <a:gd name="connsiteX6" fmla="*/ 5351282 w 5351282"/>
              <a:gd name="connsiteY6" fmla="*/ 4851641 h 4857349"/>
              <a:gd name="connsiteX7" fmla="*/ 1468 w 5351282"/>
              <a:gd name="connsiteY7" fmla="*/ 4857349 h 4857349"/>
              <a:gd name="connsiteX0" fmla="*/ 1468 w 5351282"/>
              <a:gd name="connsiteY0" fmla="*/ 4853929 h 4853929"/>
              <a:gd name="connsiteX1" fmla="*/ 666654 w 5351282"/>
              <a:gd name="connsiteY1" fmla="*/ 3452403 h 4853929"/>
              <a:gd name="connsiteX2" fmla="*/ 885373 w 5351282"/>
              <a:gd name="connsiteY2" fmla="*/ 2246781 h 4853929"/>
              <a:gd name="connsiteX3" fmla="*/ 961083 w 5351282"/>
              <a:gd name="connsiteY3" fmla="*/ 1157589 h 4853929"/>
              <a:gd name="connsiteX4" fmla="*/ 82295 w 5351282"/>
              <a:gd name="connsiteY4" fmla="*/ 0 h 4853929"/>
              <a:gd name="connsiteX5" fmla="*/ 4375718 w 5351282"/>
              <a:gd name="connsiteY5" fmla="*/ 4082 h 4853929"/>
              <a:gd name="connsiteX6" fmla="*/ 5351282 w 5351282"/>
              <a:gd name="connsiteY6" fmla="*/ 4848221 h 4853929"/>
              <a:gd name="connsiteX7" fmla="*/ 1468 w 5351282"/>
              <a:gd name="connsiteY7" fmla="*/ 4853929 h 4853929"/>
              <a:gd name="connsiteX0" fmla="*/ 1468 w 5351282"/>
              <a:gd name="connsiteY0" fmla="*/ 4853929 h 4853929"/>
              <a:gd name="connsiteX1" fmla="*/ 666654 w 5351282"/>
              <a:gd name="connsiteY1" fmla="*/ 3452403 h 4853929"/>
              <a:gd name="connsiteX2" fmla="*/ 885373 w 5351282"/>
              <a:gd name="connsiteY2" fmla="*/ 2246781 h 4853929"/>
              <a:gd name="connsiteX3" fmla="*/ 961083 w 5351282"/>
              <a:gd name="connsiteY3" fmla="*/ 1157589 h 4853929"/>
              <a:gd name="connsiteX4" fmla="*/ 82295 w 5351282"/>
              <a:gd name="connsiteY4" fmla="*/ 0 h 4853929"/>
              <a:gd name="connsiteX5" fmla="*/ 4375718 w 5351282"/>
              <a:gd name="connsiteY5" fmla="*/ 4082 h 4853929"/>
              <a:gd name="connsiteX6" fmla="*/ 5351282 w 5351282"/>
              <a:gd name="connsiteY6" fmla="*/ 4848221 h 4853929"/>
              <a:gd name="connsiteX7" fmla="*/ 1468 w 5351282"/>
              <a:gd name="connsiteY7" fmla="*/ 4853929 h 4853929"/>
              <a:gd name="connsiteX0" fmla="*/ 1468 w 4377359"/>
              <a:gd name="connsiteY0" fmla="*/ 4853929 h 4943988"/>
              <a:gd name="connsiteX1" fmla="*/ 666654 w 4377359"/>
              <a:gd name="connsiteY1" fmla="*/ 3452403 h 4943988"/>
              <a:gd name="connsiteX2" fmla="*/ 885373 w 4377359"/>
              <a:gd name="connsiteY2" fmla="*/ 2246781 h 4943988"/>
              <a:gd name="connsiteX3" fmla="*/ 961083 w 4377359"/>
              <a:gd name="connsiteY3" fmla="*/ 1157589 h 4943988"/>
              <a:gd name="connsiteX4" fmla="*/ 82295 w 4377359"/>
              <a:gd name="connsiteY4" fmla="*/ 0 h 4943988"/>
              <a:gd name="connsiteX5" fmla="*/ 4375718 w 4377359"/>
              <a:gd name="connsiteY5" fmla="*/ 4082 h 4943988"/>
              <a:gd name="connsiteX6" fmla="*/ 4372564 w 4377359"/>
              <a:gd name="connsiteY6" fmla="*/ 4943988 h 4943988"/>
              <a:gd name="connsiteX7" fmla="*/ 1468 w 4377359"/>
              <a:gd name="connsiteY7" fmla="*/ 4853929 h 4943988"/>
              <a:gd name="connsiteX0" fmla="*/ 1468 w 4403759"/>
              <a:gd name="connsiteY0" fmla="*/ 4853929 h 4971350"/>
              <a:gd name="connsiteX1" fmla="*/ 666654 w 4403759"/>
              <a:gd name="connsiteY1" fmla="*/ 3452403 h 4971350"/>
              <a:gd name="connsiteX2" fmla="*/ 885373 w 4403759"/>
              <a:gd name="connsiteY2" fmla="*/ 2246781 h 4971350"/>
              <a:gd name="connsiteX3" fmla="*/ 961083 w 4403759"/>
              <a:gd name="connsiteY3" fmla="*/ 1157589 h 4971350"/>
              <a:gd name="connsiteX4" fmla="*/ 82295 w 4403759"/>
              <a:gd name="connsiteY4" fmla="*/ 0 h 4971350"/>
              <a:gd name="connsiteX5" fmla="*/ 4375718 w 4403759"/>
              <a:gd name="connsiteY5" fmla="*/ 4082 h 4971350"/>
              <a:gd name="connsiteX6" fmla="*/ 4403759 w 4403759"/>
              <a:gd name="connsiteY6" fmla="*/ 4971350 h 4971350"/>
              <a:gd name="connsiteX7" fmla="*/ 1468 w 4403759"/>
              <a:gd name="connsiteY7" fmla="*/ 4853929 h 4971350"/>
              <a:gd name="connsiteX0" fmla="*/ 1468 w 4377359"/>
              <a:gd name="connsiteY0" fmla="*/ 4853929 h 4943988"/>
              <a:gd name="connsiteX1" fmla="*/ 666654 w 4377359"/>
              <a:gd name="connsiteY1" fmla="*/ 3452403 h 4943988"/>
              <a:gd name="connsiteX2" fmla="*/ 885373 w 4377359"/>
              <a:gd name="connsiteY2" fmla="*/ 2246781 h 4943988"/>
              <a:gd name="connsiteX3" fmla="*/ 961083 w 4377359"/>
              <a:gd name="connsiteY3" fmla="*/ 1157589 h 4943988"/>
              <a:gd name="connsiteX4" fmla="*/ 82295 w 4377359"/>
              <a:gd name="connsiteY4" fmla="*/ 0 h 4943988"/>
              <a:gd name="connsiteX5" fmla="*/ 4375718 w 4377359"/>
              <a:gd name="connsiteY5" fmla="*/ 4082 h 4943988"/>
              <a:gd name="connsiteX6" fmla="*/ 4372565 w 4377359"/>
              <a:gd name="connsiteY6" fmla="*/ 4943988 h 4943988"/>
              <a:gd name="connsiteX7" fmla="*/ 1468 w 4377359"/>
              <a:gd name="connsiteY7" fmla="*/ 4853929 h 4943988"/>
              <a:gd name="connsiteX0" fmla="*/ 1468 w 4395868"/>
              <a:gd name="connsiteY0" fmla="*/ 4853929 h 4943988"/>
              <a:gd name="connsiteX1" fmla="*/ 666654 w 4395868"/>
              <a:gd name="connsiteY1" fmla="*/ 3452403 h 4943988"/>
              <a:gd name="connsiteX2" fmla="*/ 885373 w 4395868"/>
              <a:gd name="connsiteY2" fmla="*/ 2246781 h 4943988"/>
              <a:gd name="connsiteX3" fmla="*/ 961083 w 4395868"/>
              <a:gd name="connsiteY3" fmla="*/ 1157589 h 4943988"/>
              <a:gd name="connsiteX4" fmla="*/ 82295 w 4395868"/>
              <a:gd name="connsiteY4" fmla="*/ 0 h 4943988"/>
              <a:gd name="connsiteX5" fmla="*/ 4375718 w 4395868"/>
              <a:gd name="connsiteY5" fmla="*/ 4082 h 4943988"/>
              <a:gd name="connsiteX6" fmla="*/ 4372565 w 4395868"/>
              <a:gd name="connsiteY6" fmla="*/ 4943988 h 4943988"/>
              <a:gd name="connsiteX7" fmla="*/ 1468 w 4395868"/>
              <a:gd name="connsiteY7" fmla="*/ 4853929 h 4943988"/>
              <a:gd name="connsiteX0" fmla="*/ 1468 w 4378831"/>
              <a:gd name="connsiteY0" fmla="*/ 4853929 h 4943988"/>
              <a:gd name="connsiteX1" fmla="*/ 666654 w 4378831"/>
              <a:gd name="connsiteY1" fmla="*/ 3452403 h 4943988"/>
              <a:gd name="connsiteX2" fmla="*/ 885373 w 4378831"/>
              <a:gd name="connsiteY2" fmla="*/ 2246781 h 4943988"/>
              <a:gd name="connsiteX3" fmla="*/ 961083 w 4378831"/>
              <a:gd name="connsiteY3" fmla="*/ 1157589 h 4943988"/>
              <a:gd name="connsiteX4" fmla="*/ 82295 w 4378831"/>
              <a:gd name="connsiteY4" fmla="*/ 0 h 4943988"/>
              <a:gd name="connsiteX5" fmla="*/ 4375718 w 4378831"/>
              <a:gd name="connsiteY5" fmla="*/ 4082 h 4943988"/>
              <a:gd name="connsiteX6" fmla="*/ 4372565 w 4378831"/>
              <a:gd name="connsiteY6" fmla="*/ 4943988 h 4943988"/>
              <a:gd name="connsiteX7" fmla="*/ 1468 w 4378831"/>
              <a:gd name="connsiteY7" fmla="*/ 4853929 h 4943988"/>
              <a:gd name="connsiteX0" fmla="*/ 1468 w 4375718"/>
              <a:gd name="connsiteY0" fmla="*/ 4853929 h 4943988"/>
              <a:gd name="connsiteX1" fmla="*/ 666654 w 4375718"/>
              <a:gd name="connsiteY1" fmla="*/ 3452403 h 4943988"/>
              <a:gd name="connsiteX2" fmla="*/ 885373 w 4375718"/>
              <a:gd name="connsiteY2" fmla="*/ 2246781 h 4943988"/>
              <a:gd name="connsiteX3" fmla="*/ 961083 w 4375718"/>
              <a:gd name="connsiteY3" fmla="*/ 1157589 h 4943988"/>
              <a:gd name="connsiteX4" fmla="*/ 82295 w 4375718"/>
              <a:gd name="connsiteY4" fmla="*/ 0 h 4943988"/>
              <a:gd name="connsiteX5" fmla="*/ 4375718 w 4375718"/>
              <a:gd name="connsiteY5" fmla="*/ 4082 h 4943988"/>
              <a:gd name="connsiteX6" fmla="*/ 4372565 w 4375718"/>
              <a:gd name="connsiteY6" fmla="*/ 4943988 h 4943988"/>
              <a:gd name="connsiteX7" fmla="*/ 1468 w 4375718"/>
              <a:gd name="connsiteY7" fmla="*/ 4853929 h 4943988"/>
              <a:gd name="connsiteX0" fmla="*/ 14366 w 4373019"/>
              <a:gd name="connsiteY0" fmla="*/ 4942855 h 4943988"/>
              <a:gd name="connsiteX1" fmla="*/ 663955 w 4373019"/>
              <a:gd name="connsiteY1" fmla="*/ 3452403 h 4943988"/>
              <a:gd name="connsiteX2" fmla="*/ 882674 w 4373019"/>
              <a:gd name="connsiteY2" fmla="*/ 2246781 h 4943988"/>
              <a:gd name="connsiteX3" fmla="*/ 958384 w 4373019"/>
              <a:gd name="connsiteY3" fmla="*/ 1157589 h 4943988"/>
              <a:gd name="connsiteX4" fmla="*/ 79596 w 4373019"/>
              <a:gd name="connsiteY4" fmla="*/ 0 h 4943988"/>
              <a:gd name="connsiteX5" fmla="*/ 4373019 w 4373019"/>
              <a:gd name="connsiteY5" fmla="*/ 4082 h 4943988"/>
              <a:gd name="connsiteX6" fmla="*/ 4369866 w 4373019"/>
              <a:gd name="connsiteY6" fmla="*/ 4943988 h 4943988"/>
              <a:gd name="connsiteX7" fmla="*/ 14366 w 4373019"/>
              <a:gd name="connsiteY7" fmla="*/ 4942855 h 4943988"/>
              <a:gd name="connsiteX0" fmla="*/ 15807 w 4374460"/>
              <a:gd name="connsiteY0" fmla="*/ 4942855 h 4943988"/>
              <a:gd name="connsiteX1" fmla="*/ 665396 w 4374460"/>
              <a:gd name="connsiteY1" fmla="*/ 3452403 h 4943988"/>
              <a:gd name="connsiteX2" fmla="*/ 884115 w 4374460"/>
              <a:gd name="connsiteY2" fmla="*/ 2246781 h 4943988"/>
              <a:gd name="connsiteX3" fmla="*/ 959825 w 4374460"/>
              <a:gd name="connsiteY3" fmla="*/ 1157589 h 4943988"/>
              <a:gd name="connsiteX4" fmla="*/ 81037 w 4374460"/>
              <a:gd name="connsiteY4" fmla="*/ 0 h 4943988"/>
              <a:gd name="connsiteX5" fmla="*/ 4374460 w 4374460"/>
              <a:gd name="connsiteY5" fmla="*/ 4082 h 4943988"/>
              <a:gd name="connsiteX6" fmla="*/ 4371307 w 4374460"/>
              <a:gd name="connsiteY6" fmla="*/ 4943988 h 4943988"/>
              <a:gd name="connsiteX7" fmla="*/ 15807 w 4374460"/>
              <a:gd name="connsiteY7" fmla="*/ 4942855 h 4943988"/>
              <a:gd name="connsiteX0" fmla="*/ 14236 w 4372889"/>
              <a:gd name="connsiteY0" fmla="*/ 4942855 h 4943988"/>
              <a:gd name="connsiteX1" fmla="*/ 702817 w 4372889"/>
              <a:gd name="connsiteY1" fmla="*/ 3418201 h 4943988"/>
              <a:gd name="connsiteX2" fmla="*/ 882544 w 4372889"/>
              <a:gd name="connsiteY2" fmla="*/ 2246781 h 4943988"/>
              <a:gd name="connsiteX3" fmla="*/ 958254 w 4372889"/>
              <a:gd name="connsiteY3" fmla="*/ 1157589 h 4943988"/>
              <a:gd name="connsiteX4" fmla="*/ 79466 w 4372889"/>
              <a:gd name="connsiteY4" fmla="*/ 0 h 4943988"/>
              <a:gd name="connsiteX5" fmla="*/ 4372889 w 4372889"/>
              <a:gd name="connsiteY5" fmla="*/ 4082 h 4943988"/>
              <a:gd name="connsiteX6" fmla="*/ 4369736 w 4372889"/>
              <a:gd name="connsiteY6" fmla="*/ 4943988 h 4943988"/>
              <a:gd name="connsiteX7" fmla="*/ 14236 w 4372889"/>
              <a:gd name="connsiteY7" fmla="*/ 4942855 h 4943988"/>
              <a:gd name="connsiteX0" fmla="*/ 14379 w 4373032"/>
              <a:gd name="connsiteY0" fmla="*/ 4942855 h 4943988"/>
              <a:gd name="connsiteX1" fmla="*/ 699061 w 4373032"/>
              <a:gd name="connsiteY1" fmla="*/ 3414781 h 4943988"/>
              <a:gd name="connsiteX2" fmla="*/ 882687 w 4373032"/>
              <a:gd name="connsiteY2" fmla="*/ 2246781 h 4943988"/>
              <a:gd name="connsiteX3" fmla="*/ 958397 w 4373032"/>
              <a:gd name="connsiteY3" fmla="*/ 1157589 h 4943988"/>
              <a:gd name="connsiteX4" fmla="*/ 79609 w 4373032"/>
              <a:gd name="connsiteY4" fmla="*/ 0 h 4943988"/>
              <a:gd name="connsiteX5" fmla="*/ 4373032 w 4373032"/>
              <a:gd name="connsiteY5" fmla="*/ 4082 h 4943988"/>
              <a:gd name="connsiteX6" fmla="*/ 4369879 w 4373032"/>
              <a:gd name="connsiteY6" fmla="*/ 4943988 h 4943988"/>
              <a:gd name="connsiteX7" fmla="*/ 14379 w 4373032"/>
              <a:gd name="connsiteY7" fmla="*/ 4942855 h 4943988"/>
              <a:gd name="connsiteX0" fmla="*/ 13101 w 4371754"/>
              <a:gd name="connsiteY0" fmla="*/ 4942855 h 4943988"/>
              <a:gd name="connsiteX1" fmla="*/ 697783 w 4371754"/>
              <a:gd name="connsiteY1" fmla="*/ 3414781 h 4943988"/>
              <a:gd name="connsiteX2" fmla="*/ 881409 w 4371754"/>
              <a:gd name="connsiteY2" fmla="*/ 2246781 h 4943988"/>
              <a:gd name="connsiteX3" fmla="*/ 957119 w 4371754"/>
              <a:gd name="connsiteY3" fmla="*/ 1157589 h 4943988"/>
              <a:gd name="connsiteX4" fmla="*/ 78331 w 4371754"/>
              <a:gd name="connsiteY4" fmla="*/ 0 h 4943988"/>
              <a:gd name="connsiteX5" fmla="*/ 4371754 w 4371754"/>
              <a:gd name="connsiteY5" fmla="*/ 4082 h 4943988"/>
              <a:gd name="connsiteX6" fmla="*/ 4368601 w 4371754"/>
              <a:gd name="connsiteY6" fmla="*/ 4943988 h 4943988"/>
              <a:gd name="connsiteX7" fmla="*/ 13101 w 4371754"/>
              <a:gd name="connsiteY7" fmla="*/ 4942855 h 4943988"/>
              <a:gd name="connsiteX0" fmla="*/ 16034 w 4374687"/>
              <a:gd name="connsiteY0" fmla="*/ 4942855 h 4943988"/>
              <a:gd name="connsiteX1" fmla="*/ 700716 w 4374687"/>
              <a:gd name="connsiteY1" fmla="*/ 3414781 h 4943988"/>
              <a:gd name="connsiteX2" fmla="*/ 884342 w 4374687"/>
              <a:gd name="connsiteY2" fmla="*/ 2246781 h 4943988"/>
              <a:gd name="connsiteX3" fmla="*/ 960052 w 4374687"/>
              <a:gd name="connsiteY3" fmla="*/ 1157589 h 4943988"/>
              <a:gd name="connsiteX4" fmla="*/ 81264 w 4374687"/>
              <a:gd name="connsiteY4" fmla="*/ 0 h 4943988"/>
              <a:gd name="connsiteX5" fmla="*/ 4374687 w 4374687"/>
              <a:gd name="connsiteY5" fmla="*/ 4082 h 4943988"/>
              <a:gd name="connsiteX6" fmla="*/ 4371534 w 4374687"/>
              <a:gd name="connsiteY6" fmla="*/ 4943988 h 4943988"/>
              <a:gd name="connsiteX7" fmla="*/ 16034 w 4374687"/>
              <a:gd name="connsiteY7" fmla="*/ 4942855 h 4943988"/>
              <a:gd name="connsiteX0" fmla="*/ 13101 w 4371754"/>
              <a:gd name="connsiteY0" fmla="*/ 4942855 h 4943988"/>
              <a:gd name="connsiteX1" fmla="*/ 697783 w 4371754"/>
              <a:gd name="connsiteY1" fmla="*/ 3414781 h 4943988"/>
              <a:gd name="connsiteX2" fmla="*/ 908705 w 4371754"/>
              <a:gd name="connsiteY2" fmla="*/ 2229680 h 4943988"/>
              <a:gd name="connsiteX3" fmla="*/ 957119 w 4371754"/>
              <a:gd name="connsiteY3" fmla="*/ 1157589 h 4943988"/>
              <a:gd name="connsiteX4" fmla="*/ 78331 w 4371754"/>
              <a:gd name="connsiteY4" fmla="*/ 0 h 4943988"/>
              <a:gd name="connsiteX5" fmla="*/ 4371754 w 4371754"/>
              <a:gd name="connsiteY5" fmla="*/ 4082 h 4943988"/>
              <a:gd name="connsiteX6" fmla="*/ 4368601 w 4371754"/>
              <a:gd name="connsiteY6" fmla="*/ 4943988 h 4943988"/>
              <a:gd name="connsiteX7" fmla="*/ 13101 w 4371754"/>
              <a:gd name="connsiteY7" fmla="*/ 4942855 h 4943988"/>
              <a:gd name="connsiteX0" fmla="*/ 13101 w 4371754"/>
              <a:gd name="connsiteY0" fmla="*/ 4942855 h 4943988"/>
              <a:gd name="connsiteX1" fmla="*/ 697783 w 4371754"/>
              <a:gd name="connsiteY1" fmla="*/ 3414781 h 4943988"/>
              <a:gd name="connsiteX2" fmla="*/ 908705 w 4371754"/>
              <a:gd name="connsiteY2" fmla="*/ 2229680 h 4943988"/>
              <a:gd name="connsiteX3" fmla="*/ 957119 w 4371754"/>
              <a:gd name="connsiteY3" fmla="*/ 1157589 h 4943988"/>
              <a:gd name="connsiteX4" fmla="*/ 78331 w 4371754"/>
              <a:gd name="connsiteY4" fmla="*/ 0 h 4943988"/>
              <a:gd name="connsiteX5" fmla="*/ 4371754 w 4371754"/>
              <a:gd name="connsiteY5" fmla="*/ 4082 h 4943988"/>
              <a:gd name="connsiteX6" fmla="*/ 4368601 w 4371754"/>
              <a:gd name="connsiteY6" fmla="*/ 4943988 h 4943988"/>
              <a:gd name="connsiteX7" fmla="*/ 13101 w 4371754"/>
              <a:gd name="connsiteY7" fmla="*/ 4942855 h 4943988"/>
              <a:gd name="connsiteX0" fmla="*/ 16816 w 4375469"/>
              <a:gd name="connsiteY0" fmla="*/ 4942855 h 4943988"/>
              <a:gd name="connsiteX1" fmla="*/ 701498 w 4375469"/>
              <a:gd name="connsiteY1" fmla="*/ 3414781 h 4943988"/>
              <a:gd name="connsiteX2" fmla="*/ 912420 w 4375469"/>
              <a:gd name="connsiteY2" fmla="*/ 2229680 h 4943988"/>
              <a:gd name="connsiteX3" fmla="*/ 960834 w 4375469"/>
              <a:gd name="connsiteY3" fmla="*/ 1157589 h 4943988"/>
              <a:gd name="connsiteX4" fmla="*/ 82046 w 4375469"/>
              <a:gd name="connsiteY4" fmla="*/ 0 h 4943988"/>
              <a:gd name="connsiteX5" fmla="*/ 4375469 w 4375469"/>
              <a:gd name="connsiteY5" fmla="*/ 4082 h 4943988"/>
              <a:gd name="connsiteX6" fmla="*/ 4372316 w 4375469"/>
              <a:gd name="connsiteY6" fmla="*/ 4943988 h 4943988"/>
              <a:gd name="connsiteX7" fmla="*/ 16816 w 4375469"/>
              <a:gd name="connsiteY7" fmla="*/ 4942855 h 4943988"/>
              <a:gd name="connsiteX0" fmla="*/ 19658 w 4378311"/>
              <a:gd name="connsiteY0" fmla="*/ 4942855 h 4943988"/>
              <a:gd name="connsiteX1" fmla="*/ 704340 w 4378311"/>
              <a:gd name="connsiteY1" fmla="*/ 3414781 h 4943988"/>
              <a:gd name="connsiteX2" fmla="*/ 915262 w 4378311"/>
              <a:gd name="connsiteY2" fmla="*/ 2229680 h 4943988"/>
              <a:gd name="connsiteX3" fmla="*/ 963676 w 4378311"/>
              <a:gd name="connsiteY3" fmla="*/ 1157589 h 4943988"/>
              <a:gd name="connsiteX4" fmla="*/ 84888 w 4378311"/>
              <a:gd name="connsiteY4" fmla="*/ 0 h 4943988"/>
              <a:gd name="connsiteX5" fmla="*/ 4378311 w 4378311"/>
              <a:gd name="connsiteY5" fmla="*/ 4082 h 4943988"/>
              <a:gd name="connsiteX6" fmla="*/ 4375158 w 4378311"/>
              <a:gd name="connsiteY6" fmla="*/ 4943988 h 4943988"/>
              <a:gd name="connsiteX7" fmla="*/ 19658 w 4378311"/>
              <a:gd name="connsiteY7" fmla="*/ 4942855 h 4943988"/>
              <a:gd name="connsiteX0" fmla="*/ 21121 w 4379774"/>
              <a:gd name="connsiteY0" fmla="*/ 4942855 h 4943988"/>
              <a:gd name="connsiteX1" fmla="*/ 705803 w 4379774"/>
              <a:gd name="connsiteY1" fmla="*/ 3414781 h 4943988"/>
              <a:gd name="connsiteX2" fmla="*/ 916725 w 4379774"/>
              <a:gd name="connsiteY2" fmla="*/ 2229680 h 4943988"/>
              <a:gd name="connsiteX3" fmla="*/ 965139 w 4379774"/>
              <a:gd name="connsiteY3" fmla="*/ 1157589 h 4943988"/>
              <a:gd name="connsiteX4" fmla="*/ 86351 w 4379774"/>
              <a:gd name="connsiteY4" fmla="*/ 0 h 4943988"/>
              <a:gd name="connsiteX5" fmla="*/ 4379774 w 4379774"/>
              <a:gd name="connsiteY5" fmla="*/ 4082 h 4943988"/>
              <a:gd name="connsiteX6" fmla="*/ 4376621 w 4379774"/>
              <a:gd name="connsiteY6" fmla="*/ 4943988 h 4943988"/>
              <a:gd name="connsiteX7" fmla="*/ 21121 w 4379774"/>
              <a:gd name="connsiteY7" fmla="*/ 4942855 h 4943988"/>
              <a:gd name="connsiteX0" fmla="*/ 19659 w 4378312"/>
              <a:gd name="connsiteY0" fmla="*/ 4942855 h 4943988"/>
              <a:gd name="connsiteX1" fmla="*/ 704341 w 4378312"/>
              <a:gd name="connsiteY1" fmla="*/ 3414781 h 4943988"/>
              <a:gd name="connsiteX2" fmla="*/ 915263 w 4378312"/>
              <a:gd name="connsiteY2" fmla="*/ 2229680 h 4943988"/>
              <a:gd name="connsiteX3" fmla="*/ 963677 w 4378312"/>
              <a:gd name="connsiteY3" fmla="*/ 1157589 h 4943988"/>
              <a:gd name="connsiteX4" fmla="*/ 84889 w 4378312"/>
              <a:gd name="connsiteY4" fmla="*/ 0 h 4943988"/>
              <a:gd name="connsiteX5" fmla="*/ 4378312 w 4378312"/>
              <a:gd name="connsiteY5" fmla="*/ 4082 h 4943988"/>
              <a:gd name="connsiteX6" fmla="*/ 4375159 w 4378312"/>
              <a:gd name="connsiteY6" fmla="*/ 4943988 h 4943988"/>
              <a:gd name="connsiteX7" fmla="*/ 19659 w 4378312"/>
              <a:gd name="connsiteY7" fmla="*/ 4942855 h 4943988"/>
              <a:gd name="connsiteX0" fmla="*/ 19659 w 7210725"/>
              <a:gd name="connsiteY0" fmla="*/ 5428652 h 5429785"/>
              <a:gd name="connsiteX1" fmla="*/ 704341 w 7210725"/>
              <a:gd name="connsiteY1" fmla="*/ 3900578 h 5429785"/>
              <a:gd name="connsiteX2" fmla="*/ 915263 w 7210725"/>
              <a:gd name="connsiteY2" fmla="*/ 2715477 h 5429785"/>
              <a:gd name="connsiteX3" fmla="*/ 963677 w 7210725"/>
              <a:gd name="connsiteY3" fmla="*/ 1643386 h 5429785"/>
              <a:gd name="connsiteX4" fmla="*/ 84889 w 7210725"/>
              <a:gd name="connsiteY4" fmla="*/ 485797 h 5429785"/>
              <a:gd name="connsiteX5" fmla="*/ 7210725 w 7210725"/>
              <a:gd name="connsiteY5" fmla="*/ 2 h 5429785"/>
              <a:gd name="connsiteX6" fmla="*/ 4375159 w 7210725"/>
              <a:gd name="connsiteY6" fmla="*/ 5429785 h 5429785"/>
              <a:gd name="connsiteX7" fmla="*/ 19659 w 7210725"/>
              <a:gd name="connsiteY7" fmla="*/ 5428652 h 5429785"/>
              <a:gd name="connsiteX0" fmla="*/ 19659 w 7210725"/>
              <a:gd name="connsiteY0" fmla="*/ 5428652 h 6077929"/>
              <a:gd name="connsiteX1" fmla="*/ 704341 w 7210725"/>
              <a:gd name="connsiteY1" fmla="*/ 3900578 h 6077929"/>
              <a:gd name="connsiteX2" fmla="*/ 915263 w 7210725"/>
              <a:gd name="connsiteY2" fmla="*/ 2715477 h 6077929"/>
              <a:gd name="connsiteX3" fmla="*/ 963677 w 7210725"/>
              <a:gd name="connsiteY3" fmla="*/ 1643386 h 6077929"/>
              <a:gd name="connsiteX4" fmla="*/ 84889 w 7210725"/>
              <a:gd name="connsiteY4" fmla="*/ 485797 h 6077929"/>
              <a:gd name="connsiteX5" fmla="*/ 7210725 w 7210725"/>
              <a:gd name="connsiteY5" fmla="*/ 2 h 6077929"/>
              <a:gd name="connsiteX6" fmla="*/ 7134076 w 7210725"/>
              <a:gd name="connsiteY6" fmla="*/ 6077929 h 6077929"/>
              <a:gd name="connsiteX7" fmla="*/ 19659 w 7210725"/>
              <a:gd name="connsiteY7" fmla="*/ 5428652 h 6077929"/>
              <a:gd name="connsiteX0" fmla="*/ 573703 w 7210725"/>
              <a:gd name="connsiteY0" fmla="*/ 5308066 h 6077929"/>
              <a:gd name="connsiteX1" fmla="*/ 704341 w 7210725"/>
              <a:gd name="connsiteY1" fmla="*/ 3900578 h 6077929"/>
              <a:gd name="connsiteX2" fmla="*/ 915263 w 7210725"/>
              <a:gd name="connsiteY2" fmla="*/ 2715477 h 6077929"/>
              <a:gd name="connsiteX3" fmla="*/ 963677 w 7210725"/>
              <a:gd name="connsiteY3" fmla="*/ 1643386 h 6077929"/>
              <a:gd name="connsiteX4" fmla="*/ 84889 w 7210725"/>
              <a:gd name="connsiteY4" fmla="*/ 485797 h 6077929"/>
              <a:gd name="connsiteX5" fmla="*/ 7210725 w 7210725"/>
              <a:gd name="connsiteY5" fmla="*/ 2 h 6077929"/>
              <a:gd name="connsiteX6" fmla="*/ 7134076 w 7210725"/>
              <a:gd name="connsiteY6" fmla="*/ 6077929 h 6077929"/>
              <a:gd name="connsiteX7" fmla="*/ 573703 w 7210725"/>
              <a:gd name="connsiteY7" fmla="*/ 5308066 h 6077929"/>
              <a:gd name="connsiteX0" fmla="*/ 573703 w 7210725"/>
              <a:gd name="connsiteY0" fmla="*/ 5308066 h 6077929"/>
              <a:gd name="connsiteX1" fmla="*/ 704341 w 7210725"/>
              <a:gd name="connsiteY1" fmla="*/ 3900578 h 6077929"/>
              <a:gd name="connsiteX2" fmla="*/ 915263 w 7210725"/>
              <a:gd name="connsiteY2" fmla="*/ 2715477 h 6077929"/>
              <a:gd name="connsiteX3" fmla="*/ 963677 w 7210725"/>
              <a:gd name="connsiteY3" fmla="*/ 1643386 h 6077929"/>
              <a:gd name="connsiteX4" fmla="*/ 84889 w 7210725"/>
              <a:gd name="connsiteY4" fmla="*/ 485797 h 6077929"/>
              <a:gd name="connsiteX5" fmla="*/ 7210725 w 7210725"/>
              <a:gd name="connsiteY5" fmla="*/ 2 h 6077929"/>
              <a:gd name="connsiteX6" fmla="*/ 7134076 w 7210725"/>
              <a:gd name="connsiteY6" fmla="*/ 6077929 h 6077929"/>
              <a:gd name="connsiteX7" fmla="*/ 573703 w 7210725"/>
              <a:gd name="connsiteY7" fmla="*/ 5308066 h 6077929"/>
              <a:gd name="connsiteX0" fmla="*/ 573703 w 7210725"/>
              <a:gd name="connsiteY0" fmla="*/ 5308066 h 6077929"/>
              <a:gd name="connsiteX1" fmla="*/ 704341 w 7210725"/>
              <a:gd name="connsiteY1" fmla="*/ 3900578 h 6077929"/>
              <a:gd name="connsiteX2" fmla="*/ 915263 w 7210725"/>
              <a:gd name="connsiteY2" fmla="*/ 2715477 h 6077929"/>
              <a:gd name="connsiteX3" fmla="*/ 963677 w 7210725"/>
              <a:gd name="connsiteY3" fmla="*/ 1643386 h 6077929"/>
              <a:gd name="connsiteX4" fmla="*/ 84889 w 7210725"/>
              <a:gd name="connsiteY4" fmla="*/ 485797 h 6077929"/>
              <a:gd name="connsiteX5" fmla="*/ 7210725 w 7210725"/>
              <a:gd name="connsiteY5" fmla="*/ 2 h 6077929"/>
              <a:gd name="connsiteX6" fmla="*/ 7134076 w 7210725"/>
              <a:gd name="connsiteY6" fmla="*/ 6077929 h 6077929"/>
              <a:gd name="connsiteX7" fmla="*/ 573703 w 7210725"/>
              <a:gd name="connsiteY7" fmla="*/ 5308066 h 6077929"/>
              <a:gd name="connsiteX0" fmla="*/ 573703 w 7210725"/>
              <a:gd name="connsiteY0" fmla="*/ 5308066 h 6077929"/>
              <a:gd name="connsiteX1" fmla="*/ 704341 w 7210725"/>
              <a:gd name="connsiteY1" fmla="*/ 3900578 h 6077929"/>
              <a:gd name="connsiteX2" fmla="*/ 915263 w 7210725"/>
              <a:gd name="connsiteY2" fmla="*/ 2715477 h 6077929"/>
              <a:gd name="connsiteX3" fmla="*/ 963677 w 7210725"/>
              <a:gd name="connsiteY3" fmla="*/ 1643386 h 6077929"/>
              <a:gd name="connsiteX4" fmla="*/ 808538 w 7210725"/>
              <a:gd name="connsiteY4" fmla="*/ 553626 h 6077929"/>
              <a:gd name="connsiteX5" fmla="*/ 7210725 w 7210725"/>
              <a:gd name="connsiteY5" fmla="*/ 2 h 6077929"/>
              <a:gd name="connsiteX6" fmla="*/ 7134076 w 7210725"/>
              <a:gd name="connsiteY6" fmla="*/ 6077929 h 6077929"/>
              <a:gd name="connsiteX7" fmla="*/ 573703 w 7210725"/>
              <a:gd name="connsiteY7" fmla="*/ 5308066 h 6077929"/>
              <a:gd name="connsiteX0" fmla="*/ 573703 w 7210725"/>
              <a:gd name="connsiteY0" fmla="*/ 5308066 h 6077929"/>
              <a:gd name="connsiteX1" fmla="*/ 704341 w 7210725"/>
              <a:gd name="connsiteY1" fmla="*/ 3900578 h 6077929"/>
              <a:gd name="connsiteX2" fmla="*/ 915263 w 7210725"/>
              <a:gd name="connsiteY2" fmla="*/ 2715477 h 6077929"/>
              <a:gd name="connsiteX3" fmla="*/ 963677 w 7210725"/>
              <a:gd name="connsiteY3" fmla="*/ 1643386 h 6077929"/>
              <a:gd name="connsiteX4" fmla="*/ 812007 w 7210725"/>
              <a:gd name="connsiteY4" fmla="*/ 544376 h 6077929"/>
              <a:gd name="connsiteX5" fmla="*/ 7210725 w 7210725"/>
              <a:gd name="connsiteY5" fmla="*/ 2 h 6077929"/>
              <a:gd name="connsiteX6" fmla="*/ 7134076 w 7210725"/>
              <a:gd name="connsiteY6" fmla="*/ 6077929 h 6077929"/>
              <a:gd name="connsiteX7" fmla="*/ 573703 w 7210725"/>
              <a:gd name="connsiteY7" fmla="*/ 5308066 h 6077929"/>
              <a:gd name="connsiteX0" fmla="*/ 573703 w 7210725"/>
              <a:gd name="connsiteY0" fmla="*/ 5308066 h 6077929"/>
              <a:gd name="connsiteX1" fmla="*/ 704341 w 7210725"/>
              <a:gd name="connsiteY1" fmla="*/ 3900578 h 6077929"/>
              <a:gd name="connsiteX2" fmla="*/ 915263 w 7210725"/>
              <a:gd name="connsiteY2" fmla="*/ 2715477 h 6077929"/>
              <a:gd name="connsiteX3" fmla="*/ 977554 w 7210725"/>
              <a:gd name="connsiteY3" fmla="*/ 1634136 h 6077929"/>
              <a:gd name="connsiteX4" fmla="*/ 812007 w 7210725"/>
              <a:gd name="connsiteY4" fmla="*/ 544376 h 6077929"/>
              <a:gd name="connsiteX5" fmla="*/ 7210725 w 7210725"/>
              <a:gd name="connsiteY5" fmla="*/ 2 h 6077929"/>
              <a:gd name="connsiteX6" fmla="*/ 7134076 w 7210725"/>
              <a:gd name="connsiteY6" fmla="*/ 6077929 h 6077929"/>
              <a:gd name="connsiteX7" fmla="*/ 573703 w 7210725"/>
              <a:gd name="connsiteY7" fmla="*/ 5308066 h 6077929"/>
              <a:gd name="connsiteX0" fmla="*/ 573703 w 7210725"/>
              <a:gd name="connsiteY0" fmla="*/ 5308066 h 6077929"/>
              <a:gd name="connsiteX1" fmla="*/ 704341 w 7210725"/>
              <a:gd name="connsiteY1" fmla="*/ 3900578 h 6077929"/>
              <a:gd name="connsiteX2" fmla="*/ 915263 w 7210725"/>
              <a:gd name="connsiteY2" fmla="*/ 2715477 h 6077929"/>
              <a:gd name="connsiteX3" fmla="*/ 977554 w 7210725"/>
              <a:gd name="connsiteY3" fmla="*/ 1634136 h 6077929"/>
              <a:gd name="connsiteX4" fmla="*/ 812007 w 7210725"/>
              <a:gd name="connsiteY4" fmla="*/ 544376 h 6077929"/>
              <a:gd name="connsiteX5" fmla="*/ 7210725 w 7210725"/>
              <a:gd name="connsiteY5" fmla="*/ 2 h 6077929"/>
              <a:gd name="connsiteX6" fmla="*/ 7134076 w 7210725"/>
              <a:gd name="connsiteY6" fmla="*/ 6077929 h 6077929"/>
              <a:gd name="connsiteX7" fmla="*/ 573703 w 7210725"/>
              <a:gd name="connsiteY7" fmla="*/ 5308066 h 6077929"/>
              <a:gd name="connsiteX0" fmla="*/ 573703 w 7210725"/>
              <a:gd name="connsiteY0" fmla="*/ 5308066 h 6077929"/>
              <a:gd name="connsiteX1" fmla="*/ 704341 w 7210725"/>
              <a:gd name="connsiteY1" fmla="*/ 3900578 h 6077929"/>
              <a:gd name="connsiteX2" fmla="*/ 915263 w 7210725"/>
              <a:gd name="connsiteY2" fmla="*/ 2701601 h 6077929"/>
              <a:gd name="connsiteX3" fmla="*/ 977554 w 7210725"/>
              <a:gd name="connsiteY3" fmla="*/ 1634136 h 6077929"/>
              <a:gd name="connsiteX4" fmla="*/ 812007 w 7210725"/>
              <a:gd name="connsiteY4" fmla="*/ 544376 h 6077929"/>
              <a:gd name="connsiteX5" fmla="*/ 7210725 w 7210725"/>
              <a:gd name="connsiteY5" fmla="*/ 2 h 6077929"/>
              <a:gd name="connsiteX6" fmla="*/ 7134076 w 7210725"/>
              <a:gd name="connsiteY6" fmla="*/ 6077929 h 6077929"/>
              <a:gd name="connsiteX7" fmla="*/ 573703 w 7210725"/>
              <a:gd name="connsiteY7" fmla="*/ 5308066 h 6077929"/>
              <a:gd name="connsiteX0" fmla="*/ 573703 w 7210725"/>
              <a:gd name="connsiteY0" fmla="*/ 5308066 h 6077929"/>
              <a:gd name="connsiteX1" fmla="*/ 704341 w 7210725"/>
              <a:gd name="connsiteY1" fmla="*/ 3900578 h 6077929"/>
              <a:gd name="connsiteX2" fmla="*/ 915263 w 7210725"/>
              <a:gd name="connsiteY2" fmla="*/ 2701601 h 6077929"/>
              <a:gd name="connsiteX3" fmla="*/ 977554 w 7210725"/>
              <a:gd name="connsiteY3" fmla="*/ 1634136 h 6077929"/>
              <a:gd name="connsiteX4" fmla="*/ 812007 w 7210725"/>
              <a:gd name="connsiteY4" fmla="*/ 544376 h 6077929"/>
              <a:gd name="connsiteX5" fmla="*/ 7210725 w 7210725"/>
              <a:gd name="connsiteY5" fmla="*/ 2 h 6077929"/>
              <a:gd name="connsiteX6" fmla="*/ 7134076 w 7210725"/>
              <a:gd name="connsiteY6" fmla="*/ 6077929 h 6077929"/>
              <a:gd name="connsiteX7" fmla="*/ 573703 w 7210725"/>
              <a:gd name="connsiteY7" fmla="*/ 5308066 h 6077929"/>
              <a:gd name="connsiteX0" fmla="*/ 573703 w 7210725"/>
              <a:gd name="connsiteY0" fmla="*/ 5308066 h 6077929"/>
              <a:gd name="connsiteX1" fmla="*/ 704341 w 7210725"/>
              <a:gd name="connsiteY1" fmla="*/ 3886704 h 6077929"/>
              <a:gd name="connsiteX2" fmla="*/ 915263 w 7210725"/>
              <a:gd name="connsiteY2" fmla="*/ 2701601 h 6077929"/>
              <a:gd name="connsiteX3" fmla="*/ 977554 w 7210725"/>
              <a:gd name="connsiteY3" fmla="*/ 1634136 h 6077929"/>
              <a:gd name="connsiteX4" fmla="*/ 812007 w 7210725"/>
              <a:gd name="connsiteY4" fmla="*/ 544376 h 6077929"/>
              <a:gd name="connsiteX5" fmla="*/ 7210725 w 7210725"/>
              <a:gd name="connsiteY5" fmla="*/ 2 h 6077929"/>
              <a:gd name="connsiteX6" fmla="*/ 7134076 w 7210725"/>
              <a:gd name="connsiteY6" fmla="*/ 6077929 h 6077929"/>
              <a:gd name="connsiteX7" fmla="*/ 573703 w 7210725"/>
              <a:gd name="connsiteY7" fmla="*/ 5308066 h 6077929"/>
              <a:gd name="connsiteX0" fmla="*/ 571174 w 7208196"/>
              <a:gd name="connsiteY0" fmla="*/ 5308066 h 6077929"/>
              <a:gd name="connsiteX1" fmla="*/ 701812 w 7208196"/>
              <a:gd name="connsiteY1" fmla="*/ 3886704 h 6077929"/>
              <a:gd name="connsiteX2" fmla="*/ 912734 w 7208196"/>
              <a:gd name="connsiteY2" fmla="*/ 2701601 h 6077929"/>
              <a:gd name="connsiteX3" fmla="*/ 975025 w 7208196"/>
              <a:gd name="connsiteY3" fmla="*/ 1634136 h 6077929"/>
              <a:gd name="connsiteX4" fmla="*/ 809478 w 7208196"/>
              <a:gd name="connsiteY4" fmla="*/ 544376 h 6077929"/>
              <a:gd name="connsiteX5" fmla="*/ 7208196 w 7208196"/>
              <a:gd name="connsiteY5" fmla="*/ 2 h 6077929"/>
              <a:gd name="connsiteX6" fmla="*/ 7131547 w 7208196"/>
              <a:gd name="connsiteY6" fmla="*/ 6077929 h 6077929"/>
              <a:gd name="connsiteX7" fmla="*/ 571174 w 7208196"/>
              <a:gd name="connsiteY7" fmla="*/ 5308066 h 6077929"/>
              <a:gd name="connsiteX0" fmla="*/ 564505 w 7201527"/>
              <a:gd name="connsiteY0" fmla="*/ 5308066 h 6077929"/>
              <a:gd name="connsiteX1" fmla="*/ 695143 w 7201527"/>
              <a:gd name="connsiteY1" fmla="*/ 3886704 h 6077929"/>
              <a:gd name="connsiteX2" fmla="*/ 906065 w 7201527"/>
              <a:gd name="connsiteY2" fmla="*/ 2701601 h 6077929"/>
              <a:gd name="connsiteX3" fmla="*/ 968356 w 7201527"/>
              <a:gd name="connsiteY3" fmla="*/ 1634136 h 6077929"/>
              <a:gd name="connsiteX4" fmla="*/ 802809 w 7201527"/>
              <a:gd name="connsiteY4" fmla="*/ 544376 h 6077929"/>
              <a:gd name="connsiteX5" fmla="*/ 7201527 w 7201527"/>
              <a:gd name="connsiteY5" fmla="*/ 2 h 6077929"/>
              <a:gd name="connsiteX6" fmla="*/ 7124878 w 7201527"/>
              <a:gd name="connsiteY6" fmla="*/ 6077929 h 6077929"/>
              <a:gd name="connsiteX7" fmla="*/ 564505 w 7201527"/>
              <a:gd name="connsiteY7" fmla="*/ 5308066 h 6077929"/>
              <a:gd name="connsiteX0" fmla="*/ 568313 w 7205335"/>
              <a:gd name="connsiteY0" fmla="*/ 5308066 h 6077929"/>
              <a:gd name="connsiteX1" fmla="*/ 698951 w 7205335"/>
              <a:gd name="connsiteY1" fmla="*/ 3886704 h 6077929"/>
              <a:gd name="connsiteX2" fmla="*/ 909873 w 7205335"/>
              <a:gd name="connsiteY2" fmla="*/ 2701601 h 6077929"/>
              <a:gd name="connsiteX3" fmla="*/ 972164 w 7205335"/>
              <a:gd name="connsiteY3" fmla="*/ 1634136 h 6077929"/>
              <a:gd name="connsiteX4" fmla="*/ 806617 w 7205335"/>
              <a:gd name="connsiteY4" fmla="*/ 544376 h 6077929"/>
              <a:gd name="connsiteX5" fmla="*/ 7205335 w 7205335"/>
              <a:gd name="connsiteY5" fmla="*/ 2 h 6077929"/>
              <a:gd name="connsiteX6" fmla="*/ 7128686 w 7205335"/>
              <a:gd name="connsiteY6" fmla="*/ 6077929 h 6077929"/>
              <a:gd name="connsiteX7" fmla="*/ 568313 w 7205335"/>
              <a:gd name="connsiteY7" fmla="*/ 5308066 h 6077929"/>
              <a:gd name="connsiteX0" fmla="*/ 568313 w 7205335"/>
              <a:gd name="connsiteY0" fmla="*/ 5308066 h 6077929"/>
              <a:gd name="connsiteX1" fmla="*/ 698951 w 7205335"/>
              <a:gd name="connsiteY1" fmla="*/ 3886704 h 6077929"/>
              <a:gd name="connsiteX2" fmla="*/ 909873 w 7205335"/>
              <a:gd name="connsiteY2" fmla="*/ 2701601 h 6077929"/>
              <a:gd name="connsiteX3" fmla="*/ 972164 w 7205335"/>
              <a:gd name="connsiteY3" fmla="*/ 1634136 h 6077929"/>
              <a:gd name="connsiteX4" fmla="*/ 806617 w 7205335"/>
              <a:gd name="connsiteY4" fmla="*/ 544376 h 6077929"/>
              <a:gd name="connsiteX5" fmla="*/ 7205335 w 7205335"/>
              <a:gd name="connsiteY5" fmla="*/ 2 h 6077929"/>
              <a:gd name="connsiteX6" fmla="*/ 7128686 w 7205335"/>
              <a:gd name="connsiteY6" fmla="*/ 6077929 h 6077929"/>
              <a:gd name="connsiteX7" fmla="*/ 1920071 w 7205335"/>
              <a:gd name="connsiteY7" fmla="*/ 5124725 h 6077929"/>
              <a:gd name="connsiteX8" fmla="*/ 568313 w 7205335"/>
              <a:gd name="connsiteY8" fmla="*/ 5308066 h 6077929"/>
              <a:gd name="connsiteX0" fmla="*/ 568313 w 7205335"/>
              <a:gd name="connsiteY0" fmla="*/ 5308066 h 6344047"/>
              <a:gd name="connsiteX1" fmla="*/ 698951 w 7205335"/>
              <a:gd name="connsiteY1" fmla="*/ 3886704 h 6344047"/>
              <a:gd name="connsiteX2" fmla="*/ 909873 w 7205335"/>
              <a:gd name="connsiteY2" fmla="*/ 2701601 h 6344047"/>
              <a:gd name="connsiteX3" fmla="*/ 972164 w 7205335"/>
              <a:gd name="connsiteY3" fmla="*/ 1634136 h 6344047"/>
              <a:gd name="connsiteX4" fmla="*/ 806617 w 7205335"/>
              <a:gd name="connsiteY4" fmla="*/ 544376 h 6344047"/>
              <a:gd name="connsiteX5" fmla="*/ 7205335 w 7205335"/>
              <a:gd name="connsiteY5" fmla="*/ 2 h 6344047"/>
              <a:gd name="connsiteX6" fmla="*/ 7128686 w 7205335"/>
              <a:gd name="connsiteY6" fmla="*/ 6077929 h 6344047"/>
              <a:gd name="connsiteX7" fmla="*/ 3207146 w 7205335"/>
              <a:gd name="connsiteY7" fmla="*/ 5198721 h 6344047"/>
              <a:gd name="connsiteX8" fmla="*/ 1920071 w 7205335"/>
              <a:gd name="connsiteY8" fmla="*/ 5124725 h 6344047"/>
              <a:gd name="connsiteX9" fmla="*/ 568313 w 7205335"/>
              <a:gd name="connsiteY9" fmla="*/ 5308066 h 6344047"/>
              <a:gd name="connsiteX0" fmla="*/ 568313 w 7205335"/>
              <a:gd name="connsiteY0" fmla="*/ 5308066 h 6399559"/>
              <a:gd name="connsiteX1" fmla="*/ 698951 w 7205335"/>
              <a:gd name="connsiteY1" fmla="*/ 3886704 h 6399559"/>
              <a:gd name="connsiteX2" fmla="*/ 909873 w 7205335"/>
              <a:gd name="connsiteY2" fmla="*/ 2701601 h 6399559"/>
              <a:gd name="connsiteX3" fmla="*/ 972164 w 7205335"/>
              <a:gd name="connsiteY3" fmla="*/ 1634136 h 6399559"/>
              <a:gd name="connsiteX4" fmla="*/ 806617 w 7205335"/>
              <a:gd name="connsiteY4" fmla="*/ 544376 h 6399559"/>
              <a:gd name="connsiteX5" fmla="*/ 7205335 w 7205335"/>
              <a:gd name="connsiteY5" fmla="*/ 2 h 6399559"/>
              <a:gd name="connsiteX6" fmla="*/ 7128686 w 7205335"/>
              <a:gd name="connsiteY6" fmla="*/ 6077929 h 6399559"/>
              <a:gd name="connsiteX7" fmla="*/ 4615643 w 7205335"/>
              <a:gd name="connsiteY7" fmla="*/ 5355961 h 6399559"/>
              <a:gd name="connsiteX8" fmla="*/ 3207146 w 7205335"/>
              <a:gd name="connsiteY8" fmla="*/ 5198721 h 6399559"/>
              <a:gd name="connsiteX9" fmla="*/ 1920071 w 7205335"/>
              <a:gd name="connsiteY9" fmla="*/ 5124725 h 6399559"/>
              <a:gd name="connsiteX10" fmla="*/ 568313 w 7205335"/>
              <a:gd name="connsiteY10" fmla="*/ 5308066 h 6399559"/>
              <a:gd name="connsiteX0" fmla="*/ 568313 w 7205335"/>
              <a:gd name="connsiteY0" fmla="*/ 5308066 h 5889166"/>
              <a:gd name="connsiteX1" fmla="*/ 698951 w 7205335"/>
              <a:gd name="connsiteY1" fmla="*/ 3886704 h 5889166"/>
              <a:gd name="connsiteX2" fmla="*/ 909873 w 7205335"/>
              <a:gd name="connsiteY2" fmla="*/ 2701601 h 5889166"/>
              <a:gd name="connsiteX3" fmla="*/ 972164 w 7205335"/>
              <a:gd name="connsiteY3" fmla="*/ 1634136 h 5889166"/>
              <a:gd name="connsiteX4" fmla="*/ 806617 w 7205335"/>
              <a:gd name="connsiteY4" fmla="*/ 544376 h 5889166"/>
              <a:gd name="connsiteX5" fmla="*/ 7205335 w 7205335"/>
              <a:gd name="connsiteY5" fmla="*/ 2 h 5889166"/>
              <a:gd name="connsiteX6" fmla="*/ 6282200 w 7205335"/>
              <a:gd name="connsiteY6" fmla="*/ 5444343 h 5889166"/>
              <a:gd name="connsiteX7" fmla="*/ 4615643 w 7205335"/>
              <a:gd name="connsiteY7" fmla="*/ 5355961 h 5889166"/>
              <a:gd name="connsiteX8" fmla="*/ 3207146 w 7205335"/>
              <a:gd name="connsiteY8" fmla="*/ 5198721 h 5889166"/>
              <a:gd name="connsiteX9" fmla="*/ 1920071 w 7205335"/>
              <a:gd name="connsiteY9" fmla="*/ 5124725 h 5889166"/>
              <a:gd name="connsiteX10" fmla="*/ 568313 w 7205335"/>
              <a:gd name="connsiteY10" fmla="*/ 5308066 h 5889166"/>
              <a:gd name="connsiteX0" fmla="*/ 568313 w 7464170"/>
              <a:gd name="connsiteY0" fmla="*/ 5308066 h 5889166"/>
              <a:gd name="connsiteX1" fmla="*/ 698951 w 7464170"/>
              <a:gd name="connsiteY1" fmla="*/ 3886704 h 5889166"/>
              <a:gd name="connsiteX2" fmla="*/ 909873 w 7464170"/>
              <a:gd name="connsiteY2" fmla="*/ 2701601 h 5889166"/>
              <a:gd name="connsiteX3" fmla="*/ 972164 w 7464170"/>
              <a:gd name="connsiteY3" fmla="*/ 1634136 h 5889166"/>
              <a:gd name="connsiteX4" fmla="*/ 806617 w 7464170"/>
              <a:gd name="connsiteY4" fmla="*/ 544376 h 5889166"/>
              <a:gd name="connsiteX5" fmla="*/ 7205335 w 7464170"/>
              <a:gd name="connsiteY5" fmla="*/ 2 h 5889166"/>
              <a:gd name="connsiteX6" fmla="*/ 6121278 w 7464170"/>
              <a:gd name="connsiteY6" fmla="*/ 4361649 h 5889166"/>
              <a:gd name="connsiteX7" fmla="*/ 6282200 w 7464170"/>
              <a:gd name="connsiteY7" fmla="*/ 5444343 h 5889166"/>
              <a:gd name="connsiteX8" fmla="*/ 4615643 w 7464170"/>
              <a:gd name="connsiteY8" fmla="*/ 5355961 h 5889166"/>
              <a:gd name="connsiteX9" fmla="*/ 3207146 w 7464170"/>
              <a:gd name="connsiteY9" fmla="*/ 5198721 h 5889166"/>
              <a:gd name="connsiteX10" fmla="*/ 1920071 w 7464170"/>
              <a:gd name="connsiteY10" fmla="*/ 5124725 h 5889166"/>
              <a:gd name="connsiteX11" fmla="*/ 568313 w 7464170"/>
              <a:gd name="connsiteY11" fmla="*/ 5308066 h 5889166"/>
              <a:gd name="connsiteX0" fmla="*/ 568313 w 7488286"/>
              <a:gd name="connsiteY0" fmla="*/ 5308066 h 5889166"/>
              <a:gd name="connsiteX1" fmla="*/ 698951 w 7488286"/>
              <a:gd name="connsiteY1" fmla="*/ 3886704 h 5889166"/>
              <a:gd name="connsiteX2" fmla="*/ 909873 w 7488286"/>
              <a:gd name="connsiteY2" fmla="*/ 2701601 h 5889166"/>
              <a:gd name="connsiteX3" fmla="*/ 972164 w 7488286"/>
              <a:gd name="connsiteY3" fmla="*/ 1634136 h 5889166"/>
              <a:gd name="connsiteX4" fmla="*/ 806617 w 7488286"/>
              <a:gd name="connsiteY4" fmla="*/ 544376 h 5889166"/>
              <a:gd name="connsiteX5" fmla="*/ 7205335 w 7488286"/>
              <a:gd name="connsiteY5" fmla="*/ 2 h 5889166"/>
              <a:gd name="connsiteX6" fmla="*/ 6211476 w 7488286"/>
              <a:gd name="connsiteY6" fmla="*/ 3297966 h 5889166"/>
              <a:gd name="connsiteX7" fmla="*/ 6121278 w 7488286"/>
              <a:gd name="connsiteY7" fmla="*/ 4361649 h 5889166"/>
              <a:gd name="connsiteX8" fmla="*/ 6282200 w 7488286"/>
              <a:gd name="connsiteY8" fmla="*/ 5444343 h 5889166"/>
              <a:gd name="connsiteX9" fmla="*/ 4615643 w 7488286"/>
              <a:gd name="connsiteY9" fmla="*/ 5355961 h 5889166"/>
              <a:gd name="connsiteX10" fmla="*/ 3207146 w 7488286"/>
              <a:gd name="connsiteY10" fmla="*/ 5198721 h 5889166"/>
              <a:gd name="connsiteX11" fmla="*/ 1920071 w 7488286"/>
              <a:gd name="connsiteY11" fmla="*/ 5124725 h 5889166"/>
              <a:gd name="connsiteX12" fmla="*/ 568313 w 7488286"/>
              <a:gd name="connsiteY12" fmla="*/ 5308066 h 5889166"/>
              <a:gd name="connsiteX0" fmla="*/ 568313 w 7534015"/>
              <a:gd name="connsiteY0" fmla="*/ 5308066 h 5889166"/>
              <a:gd name="connsiteX1" fmla="*/ 698951 w 7534015"/>
              <a:gd name="connsiteY1" fmla="*/ 3886704 h 5889166"/>
              <a:gd name="connsiteX2" fmla="*/ 909873 w 7534015"/>
              <a:gd name="connsiteY2" fmla="*/ 2701601 h 5889166"/>
              <a:gd name="connsiteX3" fmla="*/ 972164 w 7534015"/>
              <a:gd name="connsiteY3" fmla="*/ 1634136 h 5889166"/>
              <a:gd name="connsiteX4" fmla="*/ 806617 w 7534015"/>
              <a:gd name="connsiteY4" fmla="*/ 544376 h 5889166"/>
              <a:gd name="connsiteX5" fmla="*/ 7205335 w 7534015"/>
              <a:gd name="connsiteY5" fmla="*/ 2 h 5889166"/>
              <a:gd name="connsiteX6" fmla="*/ 6416159 w 7534015"/>
              <a:gd name="connsiteY6" fmla="*/ 2123288 h 5889166"/>
              <a:gd name="connsiteX7" fmla="*/ 6211476 w 7534015"/>
              <a:gd name="connsiteY7" fmla="*/ 3297966 h 5889166"/>
              <a:gd name="connsiteX8" fmla="*/ 6121278 w 7534015"/>
              <a:gd name="connsiteY8" fmla="*/ 4361649 h 5889166"/>
              <a:gd name="connsiteX9" fmla="*/ 6282200 w 7534015"/>
              <a:gd name="connsiteY9" fmla="*/ 5444343 h 5889166"/>
              <a:gd name="connsiteX10" fmla="*/ 4615643 w 7534015"/>
              <a:gd name="connsiteY10" fmla="*/ 5355961 h 5889166"/>
              <a:gd name="connsiteX11" fmla="*/ 3207146 w 7534015"/>
              <a:gd name="connsiteY11" fmla="*/ 5198721 h 5889166"/>
              <a:gd name="connsiteX12" fmla="*/ 1920071 w 7534015"/>
              <a:gd name="connsiteY12" fmla="*/ 5124725 h 5889166"/>
              <a:gd name="connsiteX13" fmla="*/ 568313 w 7534015"/>
              <a:gd name="connsiteY13" fmla="*/ 5308066 h 5889166"/>
              <a:gd name="connsiteX0" fmla="*/ 568313 w 6984111"/>
              <a:gd name="connsiteY0" fmla="*/ 4865807 h 5446907"/>
              <a:gd name="connsiteX1" fmla="*/ 698951 w 6984111"/>
              <a:gd name="connsiteY1" fmla="*/ 3444445 h 5446907"/>
              <a:gd name="connsiteX2" fmla="*/ 909873 w 6984111"/>
              <a:gd name="connsiteY2" fmla="*/ 2259342 h 5446907"/>
              <a:gd name="connsiteX3" fmla="*/ 972164 w 6984111"/>
              <a:gd name="connsiteY3" fmla="*/ 1191877 h 5446907"/>
              <a:gd name="connsiteX4" fmla="*/ 806617 w 6984111"/>
              <a:gd name="connsiteY4" fmla="*/ 102117 h 5446907"/>
              <a:gd name="connsiteX5" fmla="*/ 6525370 w 6984111"/>
              <a:gd name="connsiteY5" fmla="*/ 279198 h 5446907"/>
              <a:gd name="connsiteX6" fmla="*/ 6416159 w 6984111"/>
              <a:gd name="connsiteY6" fmla="*/ 1681029 h 5446907"/>
              <a:gd name="connsiteX7" fmla="*/ 6211476 w 6984111"/>
              <a:gd name="connsiteY7" fmla="*/ 2855707 h 5446907"/>
              <a:gd name="connsiteX8" fmla="*/ 6121278 w 6984111"/>
              <a:gd name="connsiteY8" fmla="*/ 3919390 h 5446907"/>
              <a:gd name="connsiteX9" fmla="*/ 6282200 w 6984111"/>
              <a:gd name="connsiteY9" fmla="*/ 5002084 h 5446907"/>
              <a:gd name="connsiteX10" fmla="*/ 4615643 w 6984111"/>
              <a:gd name="connsiteY10" fmla="*/ 4913702 h 5446907"/>
              <a:gd name="connsiteX11" fmla="*/ 3207146 w 6984111"/>
              <a:gd name="connsiteY11" fmla="*/ 4756462 h 5446907"/>
              <a:gd name="connsiteX12" fmla="*/ 1920071 w 6984111"/>
              <a:gd name="connsiteY12" fmla="*/ 4682466 h 5446907"/>
              <a:gd name="connsiteX13" fmla="*/ 568313 w 6984111"/>
              <a:gd name="connsiteY13" fmla="*/ 4865807 h 5446907"/>
              <a:gd name="connsiteX0" fmla="*/ 568313 w 6984111"/>
              <a:gd name="connsiteY0" fmla="*/ 4865807 h 5446907"/>
              <a:gd name="connsiteX1" fmla="*/ 698951 w 6984111"/>
              <a:gd name="connsiteY1" fmla="*/ 3444445 h 5446907"/>
              <a:gd name="connsiteX2" fmla="*/ 909873 w 6984111"/>
              <a:gd name="connsiteY2" fmla="*/ 2259342 h 5446907"/>
              <a:gd name="connsiteX3" fmla="*/ 972164 w 6984111"/>
              <a:gd name="connsiteY3" fmla="*/ 1191877 h 5446907"/>
              <a:gd name="connsiteX4" fmla="*/ 806617 w 6984111"/>
              <a:gd name="connsiteY4" fmla="*/ 102117 h 5446907"/>
              <a:gd name="connsiteX5" fmla="*/ 5198468 w 6984111"/>
              <a:gd name="connsiteY5" fmla="*/ 450856 h 5446907"/>
              <a:gd name="connsiteX6" fmla="*/ 6525370 w 6984111"/>
              <a:gd name="connsiteY6" fmla="*/ 279198 h 5446907"/>
              <a:gd name="connsiteX7" fmla="*/ 6416159 w 6984111"/>
              <a:gd name="connsiteY7" fmla="*/ 1681029 h 5446907"/>
              <a:gd name="connsiteX8" fmla="*/ 6211476 w 6984111"/>
              <a:gd name="connsiteY8" fmla="*/ 2855707 h 5446907"/>
              <a:gd name="connsiteX9" fmla="*/ 6121278 w 6984111"/>
              <a:gd name="connsiteY9" fmla="*/ 3919390 h 5446907"/>
              <a:gd name="connsiteX10" fmla="*/ 6282200 w 6984111"/>
              <a:gd name="connsiteY10" fmla="*/ 5002084 h 5446907"/>
              <a:gd name="connsiteX11" fmla="*/ 4615643 w 6984111"/>
              <a:gd name="connsiteY11" fmla="*/ 4913702 h 5446907"/>
              <a:gd name="connsiteX12" fmla="*/ 3207146 w 6984111"/>
              <a:gd name="connsiteY12" fmla="*/ 4756462 h 5446907"/>
              <a:gd name="connsiteX13" fmla="*/ 1920071 w 6984111"/>
              <a:gd name="connsiteY13" fmla="*/ 4682466 h 5446907"/>
              <a:gd name="connsiteX14" fmla="*/ 568313 w 6984111"/>
              <a:gd name="connsiteY14" fmla="*/ 4865807 h 5446907"/>
              <a:gd name="connsiteX0" fmla="*/ 568313 w 6984111"/>
              <a:gd name="connsiteY0" fmla="*/ 4865807 h 5446907"/>
              <a:gd name="connsiteX1" fmla="*/ 698951 w 6984111"/>
              <a:gd name="connsiteY1" fmla="*/ 3444445 h 5446907"/>
              <a:gd name="connsiteX2" fmla="*/ 909873 w 6984111"/>
              <a:gd name="connsiteY2" fmla="*/ 2259342 h 5446907"/>
              <a:gd name="connsiteX3" fmla="*/ 972164 w 6984111"/>
              <a:gd name="connsiteY3" fmla="*/ 1191877 h 5446907"/>
              <a:gd name="connsiteX4" fmla="*/ 806617 w 6984111"/>
              <a:gd name="connsiteY4" fmla="*/ 102117 h 5446907"/>
              <a:gd name="connsiteX5" fmla="*/ 3911393 w 6984111"/>
              <a:gd name="connsiteY5" fmla="*/ 372235 h 5446907"/>
              <a:gd name="connsiteX6" fmla="*/ 5198468 w 6984111"/>
              <a:gd name="connsiteY6" fmla="*/ 450856 h 5446907"/>
              <a:gd name="connsiteX7" fmla="*/ 6525370 w 6984111"/>
              <a:gd name="connsiteY7" fmla="*/ 279198 h 5446907"/>
              <a:gd name="connsiteX8" fmla="*/ 6416159 w 6984111"/>
              <a:gd name="connsiteY8" fmla="*/ 1681029 h 5446907"/>
              <a:gd name="connsiteX9" fmla="*/ 6211476 w 6984111"/>
              <a:gd name="connsiteY9" fmla="*/ 2855707 h 5446907"/>
              <a:gd name="connsiteX10" fmla="*/ 6121278 w 6984111"/>
              <a:gd name="connsiteY10" fmla="*/ 3919390 h 5446907"/>
              <a:gd name="connsiteX11" fmla="*/ 6282200 w 6984111"/>
              <a:gd name="connsiteY11" fmla="*/ 5002084 h 5446907"/>
              <a:gd name="connsiteX12" fmla="*/ 4615643 w 6984111"/>
              <a:gd name="connsiteY12" fmla="*/ 4913702 h 5446907"/>
              <a:gd name="connsiteX13" fmla="*/ 3207146 w 6984111"/>
              <a:gd name="connsiteY13" fmla="*/ 4756462 h 5446907"/>
              <a:gd name="connsiteX14" fmla="*/ 1920071 w 6984111"/>
              <a:gd name="connsiteY14" fmla="*/ 4682466 h 5446907"/>
              <a:gd name="connsiteX15" fmla="*/ 568313 w 6984111"/>
              <a:gd name="connsiteY15" fmla="*/ 4865807 h 5446907"/>
              <a:gd name="connsiteX0" fmla="*/ 568313 w 6984111"/>
              <a:gd name="connsiteY0" fmla="*/ 4865807 h 5446907"/>
              <a:gd name="connsiteX1" fmla="*/ 698951 w 6984111"/>
              <a:gd name="connsiteY1" fmla="*/ 3444445 h 5446907"/>
              <a:gd name="connsiteX2" fmla="*/ 909873 w 6984111"/>
              <a:gd name="connsiteY2" fmla="*/ 2259342 h 5446907"/>
              <a:gd name="connsiteX3" fmla="*/ 972164 w 6984111"/>
              <a:gd name="connsiteY3" fmla="*/ 1191877 h 5446907"/>
              <a:gd name="connsiteX4" fmla="*/ 806617 w 6984111"/>
              <a:gd name="connsiteY4" fmla="*/ 102117 h 5446907"/>
              <a:gd name="connsiteX5" fmla="*/ 2489020 w 6984111"/>
              <a:gd name="connsiteY5" fmla="*/ 191871 h 5446907"/>
              <a:gd name="connsiteX6" fmla="*/ 3911393 w 6984111"/>
              <a:gd name="connsiteY6" fmla="*/ 372235 h 5446907"/>
              <a:gd name="connsiteX7" fmla="*/ 5198468 w 6984111"/>
              <a:gd name="connsiteY7" fmla="*/ 450856 h 5446907"/>
              <a:gd name="connsiteX8" fmla="*/ 6525370 w 6984111"/>
              <a:gd name="connsiteY8" fmla="*/ 279198 h 5446907"/>
              <a:gd name="connsiteX9" fmla="*/ 6416159 w 6984111"/>
              <a:gd name="connsiteY9" fmla="*/ 1681029 h 5446907"/>
              <a:gd name="connsiteX10" fmla="*/ 6211476 w 6984111"/>
              <a:gd name="connsiteY10" fmla="*/ 2855707 h 5446907"/>
              <a:gd name="connsiteX11" fmla="*/ 6121278 w 6984111"/>
              <a:gd name="connsiteY11" fmla="*/ 3919390 h 5446907"/>
              <a:gd name="connsiteX12" fmla="*/ 6282200 w 6984111"/>
              <a:gd name="connsiteY12" fmla="*/ 5002084 h 5446907"/>
              <a:gd name="connsiteX13" fmla="*/ 4615643 w 6984111"/>
              <a:gd name="connsiteY13" fmla="*/ 4913702 h 5446907"/>
              <a:gd name="connsiteX14" fmla="*/ 3207146 w 6984111"/>
              <a:gd name="connsiteY14" fmla="*/ 4756462 h 5446907"/>
              <a:gd name="connsiteX15" fmla="*/ 1920071 w 6984111"/>
              <a:gd name="connsiteY15" fmla="*/ 4682466 h 5446907"/>
              <a:gd name="connsiteX16" fmla="*/ 568313 w 6984111"/>
              <a:gd name="connsiteY16" fmla="*/ 4865807 h 5446907"/>
              <a:gd name="connsiteX0" fmla="*/ 568313 w 6984111"/>
              <a:gd name="connsiteY0" fmla="*/ 4872731 h 5453831"/>
              <a:gd name="connsiteX1" fmla="*/ 698951 w 6984111"/>
              <a:gd name="connsiteY1" fmla="*/ 3451369 h 5453831"/>
              <a:gd name="connsiteX2" fmla="*/ 909873 w 6984111"/>
              <a:gd name="connsiteY2" fmla="*/ 2266266 h 5453831"/>
              <a:gd name="connsiteX3" fmla="*/ 972164 w 6984111"/>
              <a:gd name="connsiteY3" fmla="*/ 1198801 h 5453831"/>
              <a:gd name="connsiteX4" fmla="*/ 806617 w 6984111"/>
              <a:gd name="connsiteY4" fmla="*/ 109041 h 5453831"/>
              <a:gd name="connsiteX5" fmla="*/ 2489020 w 6984111"/>
              <a:gd name="connsiteY5" fmla="*/ 198795 h 5453831"/>
              <a:gd name="connsiteX6" fmla="*/ 3911393 w 6984111"/>
              <a:gd name="connsiteY6" fmla="*/ 379159 h 5453831"/>
              <a:gd name="connsiteX7" fmla="*/ 5198468 w 6984111"/>
              <a:gd name="connsiteY7" fmla="*/ 457780 h 5453831"/>
              <a:gd name="connsiteX8" fmla="*/ 6525370 w 6984111"/>
              <a:gd name="connsiteY8" fmla="*/ 286122 h 5453831"/>
              <a:gd name="connsiteX9" fmla="*/ 6416159 w 6984111"/>
              <a:gd name="connsiteY9" fmla="*/ 1687953 h 5453831"/>
              <a:gd name="connsiteX10" fmla="*/ 6211476 w 6984111"/>
              <a:gd name="connsiteY10" fmla="*/ 2862631 h 5453831"/>
              <a:gd name="connsiteX11" fmla="*/ 6121278 w 6984111"/>
              <a:gd name="connsiteY11" fmla="*/ 3926314 h 5453831"/>
              <a:gd name="connsiteX12" fmla="*/ 6282200 w 6984111"/>
              <a:gd name="connsiteY12" fmla="*/ 5009008 h 5453831"/>
              <a:gd name="connsiteX13" fmla="*/ 4615643 w 6984111"/>
              <a:gd name="connsiteY13" fmla="*/ 4920626 h 5453831"/>
              <a:gd name="connsiteX14" fmla="*/ 3207146 w 6984111"/>
              <a:gd name="connsiteY14" fmla="*/ 4763386 h 5453831"/>
              <a:gd name="connsiteX15" fmla="*/ 1920071 w 6984111"/>
              <a:gd name="connsiteY15" fmla="*/ 4689390 h 5453831"/>
              <a:gd name="connsiteX16" fmla="*/ 568313 w 6984111"/>
              <a:gd name="connsiteY16" fmla="*/ 4872731 h 5453831"/>
              <a:gd name="connsiteX0" fmla="*/ 576587 w 6992385"/>
              <a:gd name="connsiteY0" fmla="*/ 4919103 h 5500203"/>
              <a:gd name="connsiteX1" fmla="*/ 707225 w 6992385"/>
              <a:gd name="connsiteY1" fmla="*/ 3497741 h 5500203"/>
              <a:gd name="connsiteX2" fmla="*/ 918147 w 6992385"/>
              <a:gd name="connsiteY2" fmla="*/ 2312638 h 5500203"/>
              <a:gd name="connsiteX3" fmla="*/ 980438 w 6992385"/>
              <a:gd name="connsiteY3" fmla="*/ 1245173 h 5500203"/>
              <a:gd name="connsiteX4" fmla="*/ 814891 w 6992385"/>
              <a:gd name="connsiteY4" fmla="*/ 155413 h 5500203"/>
              <a:gd name="connsiteX5" fmla="*/ 2497294 w 6992385"/>
              <a:gd name="connsiteY5" fmla="*/ 245167 h 5500203"/>
              <a:gd name="connsiteX6" fmla="*/ 3919667 w 6992385"/>
              <a:gd name="connsiteY6" fmla="*/ 425531 h 5500203"/>
              <a:gd name="connsiteX7" fmla="*/ 5206742 w 6992385"/>
              <a:gd name="connsiteY7" fmla="*/ 504152 h 5500203"/>
              <a:gd name="connsiteX8" fmla="*/ 6533644 w 6992385"/>
              <a:gd name="connsiteY8" fmla="*/ 332494 h 5500203"/>
              <a:gd name="connsiteX9" fmla="*/ 6424433 w 6992385"/>
              <a:gd name="connsiteY9" fmla="*/ 1734325 h 5500203"/>
              <a:gd name="connsiteX10" fmla="*/ 6219750 w 6992385"/>
              <a:gd name="connsiteY10" fmla="*/ 2909003 h 5500203"/>
              <a:gd name="connsiteX11" fmla="*/ 6129552 w 6992385"/>
              <a:gd name="connsiteY11" fmla="*/ 3972686 h 5500203"/>
              <a:gd name="connsiteX12" fmla="*/ 6290474 w 6992385"/>
              <a:gd name="connsiteY12" fmla="*/ 5055380 h 5500203"/>
              <a:gd name="connsiteX13" fmla="*/ 4623917 w 6992385"/>
              <a:gd name="connsiteY13" fmla="*/ 4966998 h 5500203"/>
              <a:gd name="connsiteX14" fmla="*/ 3215420 w 6992385"/>
              <a:gd name="connsiteY14" fmla="*/ 4809758 h 5500203"/>
              <a:gd name="connsiteX15" fmla="*/ 1928345 w 6992385"/>
              <a:gd name="connsiteY15" fmla="*/ 4735762 h 5500203"/>
              <a:gd name="connsiteX16" fmla="*/ 576587 w 6992385"/>
              <a:gd name="connsiteY16" fmla="*/ 4919103 h 5500203"/>
              <a:gd name="connsiteX0" fmla="*/ 568314 w 6984112"/>
              <a:gd name="connsiteY0" fmla="*/ 4918753 h 5499853"/>
              <a:gd name="connsiteX1" fmla="*/ 698952 w 6984112"/>
              <a:gd name="connsiteY1" fmla="*/ 3497391 h 5499853"/>
              <a:gd name="connsiteX2" fmla="*/ 909874 w 6984112"/>
              <a:gd name="connsiteY2" fmla="*/ 2312288 h 5499853"/>
              <a:gd name="connsiteX3" fmla="*/ 972165 w 6984112"/>
              <a:gd name="connsiteY3" fmla="*/ 1244823 h 5499853"/>
              <a:gd name="connsiteX4" fmla="*/ 806618 w 6984112"/>
              <a:gd name="connsiteY4" fmla="*/ 155063 h 5499853"/>
              <a:gd name="connsiteX5" fmla="*/ 2489021 w 6984112"/>
              <a:gd name="connsiteY5" fmla="*/ 244817 h 5499853"/>
              <a:gd name="connsiteX6" fmla="*/ 3911394 w 6984112"/>
              <a:gd name="connsiteY6" fmla="*/ 425181 h 5499853"/>
              <a:gd name="connsiteX7" fmla="*/ 5198469 w 6984112"/>
              <a:gd name="connsiteY7" fmla="*/ 503802 h 5499853"/>
              <a:gd name="connsiteX8" fmla="*/ 6525371 w 6984112"/>
              <a:gd name="connsiteY8" fmla="*/ 332144 h 5499853"/>
              <a:gd name="connsiteX9" fmla="*/ 6416160 w 6984112"/>
              <a:gd name="connsiteY9" fmla="*/ 1733975 h 5499853"/>
              <a:gd name="connsiteX10" fmla="*/ 6211477 w 6984112"/>
              <a:gd name="connsiteY10" fmla="*/ 2908653 h 5499853"/>
              <a:gd name="connsiteX11" fmla="*/ 6121279 w 6984112"/>
              <a:gd name="connsiteY11" fmla="*/ 3972336 h 5499853"/>
              <a:gd name="connsiteX12" fmla="*/ 6282201 w 6984112"/>
              <a:gd name="connsiteY12" fmla="*/ 5055030 h 5499853"/>
              <a:gd name="connsiteX13" fmla="*/ 4615644 w 6984112"/>
              <a:gd name="connsiteY13" fmla="*/ 4966648 h 5499853"/>
              <a:gd name="connsiteX14" fmla="*/ 3207147 w 6984112"/>
              <a:gd name="connsiteY14" fmla="*/ 4809408 h 5499853"/>
              <a:gd name="connsiteX15" fmla="*/ 1920072 w 6984112"/>
              <a:gd name="connsiteY15" fmla="*/ 4735412 h 5499853"/>
              <a:gd name="connsiteX16" fmla="*/ 568314 w 6984112"/>
              <a:gd name="connsiteY16" fmla="*/ 4918753 h 5499853"/>
              <a:gd name="connsiteX0" fmla="*/ 568314 w 6984112"/>
              <a:gd name="connsiteY0" fmla="*/ 4925382 h 5506482"/>
              <a:gd name="connsiteX1" fmla="*/ 698952 w 6984112"/>
              <a:gd name="connsiteY1" fmla="*/ 3504020 h 5506482"/>
              <a:gd name="connsiteX2" fmla="*/ 909874 w 6984112"/>
              <a:gd name="connsiteY2" fmla="*/ 2318917 h 5506482"/>
              <a:gd name="connsiteX3" fmla="*/ 972165 w 6984112"/>
              <a:gd name="connsiteY3" fmla="*/ 1251452 h 5506482"/>
              <a:gd name="connsiteX4" fmla="*/ 806618 w 6984112"/>
              <a:gd name="connsiteY4" fmla="*/ 161692 h 5506482"/>
              <a:gd name="connsiteX5" fmla="*/ 2489021 w 6984112"/>
              <a:gd name="connsiteY5" fmla="*/ 251446 h 5506482"/>
              <a:gd name="connsiteX6" fmla="*/ 3911394 w 6984112"/>
              <a:gd name="connsiteY6" fmla="*/ 431810 h 5506482"/>
              <a:gd name="connsiteX7" fmla="*/ 5198469 w 6984112"/>
              <a:gd name="connsiteY7" fmla="*/ 510431 h 5506482"/>
              <a:gd name="connsiteX8" fmla="*/ 6525371 w 6984112"/>
              <a:gd name="connsiteY8" fmla="*/ 338773 h 5506482"/>
              <a:gd name="connsiteX9" fmla="*/ 6416160 w 6984112"/>
              <a:gd name="connsiteY9" fmla="*/ 1740604 h 5506482"/>
              <a:gd name="connsiteX10" fmla="*/ 6211477 w 6984112"/>
              <a:gd name="connsiteY10" fmla="*/ 2915282 h 5506482"/>
              <a:gd name="connsiteX11" fmla="*/ 6121279 w 6984112"/>
              <a:gd name="connsiteY11" fmla="*/ 3978965 h 5506482"/>
              <a:gd name="connsiteX12" fmla="*/ 6282201 w 6984112"/>
              <a:gd name="connsiteY12" fmla="*/ 5061659 h 5506482"/>
              <a:gd name="connsiteX13" fmla="*/ 4615644 w 6984112"/>
              <a:gd name="connsiteY13" fmla="*/ 4973277 h 5506482"/>
              <a:gd name="connsiteX14" fmla="*/ 3207147 w 6984112"/>
              <a:gd name="connsiteY14" fmla="*/ 4816037 h 5506482"/>
              <a:gd name="connsiteX15" fmla="*/ 1920072 w 6984112"/>
              <a:gd name="connsiteY15" fmla="*/ 4742041 h 5506482"/>
              <a:gd name="connsiteX16" fmla="*/ 568314 w 6984112"/>
              <a:gd name="connsiteY16" fmla="*/ 4925382 h 5506482"/>
              <a:gd name="connsiteX0" fmla="*/ 568586 w 6984384"/>
              <a:gd name="connsiteY0" fmla="*/ 4923611 h 5504711"/>
              <a:gd name="connsiteX1" fmla="*/ 699224 w 6984384"/>
              <a:gd name="connsiteY1" fmla="*/ 3502249 h 5504711"/>
              <a:gd name="connsiteX2" fmla="*/ 910146 w 6984384"/>
              <a:gd name="connsiteY2" fmla="*/ 2317146 h 5504711"/>
              <a:gd name="connsiteX3" fmla="*/ 972437 w 6984384"/>
              <a:gd name="connsiteY3" fmla="*/ 1249681 h 5504711"/>
              <a:gd name="connsiteX4" fmla="*/ 806890 w 6984384"/>
              <a:gd name="connsiteY4" fmla="*/ 159921 h 5504711"/>
              <a:gd name="connsiteX5" fmla="*/ 2489293 w 6984384"/>
              <a:gd name="connsiteY5" fmla="*/ 249675 h 5504711"/>
              <a:gd name="connsiteX6" fmla="*/ 3911666 w 6984384"/>
              <a:gd name="connsiteY6" fmla="*/ 430039 h 5504711"/>
              <a:gd name="connsiteX7" fmla="*/ 5198741 w 6984384"/>
              <a:gd name="connsiteY7" fmla="*/ 508660 h 5504711"/>
              <a:gd name="connsiteX8" fmla="*/ 6525643 w 6984384"/>
              <a:gd name="connsiteY8" fmla="*/ 337002 h 5504711"/>
              <a:gd name="connsiteX9" fmla="*/ 6416432 w 6984384"/>
              <a:gd name="connsiteY9" fmla="*/ 1738833 h 5504711"/>
              <a:gd name="connsiteX10" fmla="*/ 6211749 w 6984384"/>
              <a:gd name="connsiteY10" fmla="*/ 2913511 h 5504711"/>
              <a:gd name="connsiteX11" fmla="*/ 6121551 w 6984384"/>
              <a:gd name="connsiteY11" fmla="*/ 3977194 h 5504711"/>
              <a:gd name="connsiteX12" fmla="*/ 6282473 w 6984384"/>
              <a:gd name="connsiteY12" fmla="*/ 5059888 h 5504711"/>
              <a:gd name="connsiteX13" fmla="*/ 4615916 w 6984384"/>
              <a:gd name="connsiteY13" fmla="*/ 4971506 h 5504711"/>
              <a:gd name="connsiteX14" fmla="*/ 3207419 w 6984384"/>
              <a:gd name="connsiteY14" fmla="*/ 4814266 h 5504711"/>
              <a:gd name="connsiteX15" fmla="*/ 1920344 w 6984384"/>
              <a:gd name="connsiteY15" fmla="*/ 4740270 h 5504711"/>
              <a:gd name="connsiteX16" fmla="*/ 568586 w 6984384"/>
              <a:gd name="connsiteY16" fmla="*/ 4923611 h 5504711"/>
              <a:gd name="connsiteX0" fmla="*/ 568586 w 6984384"/>
              <a:gd name="connsiteY0" fmla="*/ 5055346 h 5636446"/>
              <a:gd name="connsiteX1" fmla="*/ 699224 w 6984384"/>
              <a:gd name="connsiteY1" fmla="*/ 3633984 h 5636446"/>
              <a:gd name="connsiteX2" fmla="*/ 910146 w 6984384"/>
              <a:gd name="connsiteY2" fmla="*/ 2448881 h 5636446"/>
              <a:gd name="connsiteX3" fmla="*/ 972437 w 6984384"/>
              <a:gd name="connsiteY3" fmla="*/ 1381416 h 5636446"/>
              <a:gd name="connsiteX4" fmla="*/ 806890 w 6984384"/>
              <a:gd name="connsiteY4" fmla="*/ 291656 h 5636446"/>
              <a:gd name="connsiteX5" fmla="*/ 2489293 w 6984384"/>
              <a:gd name="connsiteY5" fmla="*/ 381410 h 5636446"/>
              <a:gd name="connsiteX6" fmla="*/ 3911666 w 6984384"/>
              <a:gd name="connsiteY6" fmla="*/ 561774 h 5636446"/>
              <a:gd name="connsiteX7" fmla="*/ 5198741 w 6984384"/>
              <a:gd name="connsiteY7" fmla="*/ 640395 h 5636446"/>
              <a:gd name="connsiteX8" fmla="*/ 6525643 w 6984384"/>
              <a:gd name="connsiteY8" fmla="*/ 468737 h 5636446"/>
              <a:gd name="connsiteX9" fmla="*/ 6416432 w 6984384"/>
              <a:gd name="connsiteY9" fmla="*/ 1870568 h 5636446"/>
              <a:gd name="connsiteX10" fmla="*/ 6211749 w 6984384"/>
              <a:gd name="connsiteY10" fmla="*/ 3045246 h 5636446"/>
              <a:gd name="connsiteX11" fmla="*/ 6121551 w 6984384"/>
              <a:gd name="connsiteY11" fmla="*/ 4108929 h 5636446"/>
              <a:gd name="connsiteX12" fmla="*/ 6282473 w 6984384"/>
              <a:gd name="connsiteY12" fmla="*/ 5191623 h 5636446"/>
              <a:gd name="connsiteX13" fmla="*/ 4615916 w 6984384"/>
              <a:gd name="connsiteY13" fmla="*/ 5103241 h 5636446"/>
              <a:gd name="connsiteX14" fmla="*/ 3207419 w 6984384"/>
              <a:gd name="connsiteY14" fmla="*/ 4946001 h 5636446"/>
              <a:gd name="connsiteX15" fmla="*/ 1920344 w 6984384"/>
              <a:gd name="connsiteY15" fmla="*/ 4872005 h 5636446"/>
              <a:gd name="connsiteX16" fmla="*/ 568586 w 6984384"/>
              <a:gd name="connsiteY16" fmla="*/ 5055346 h 5636446"/>
              <a:gd name="connsiteX0" fmla="*/ 568586 w 6984384"/>
              <a:gd name="connsiteY0" fmla="*/ 5112800 h 5693900"/>
              <a:gd name="connsiteX1" fmla="*/ 699224 w 6984384"/>
              <a:gd name="connsiteY1" fmla="*/ 3691438 h 5693900"/>
              <a:gd name="connsiteX2" fmla="*/ 910146 w 6984384"/>
              <a:gd name="connsiteY2" fmla="*/ 2506335 h 5693900"/>
              <a:gd name="connsiteX3" fmla="*/ 972437 w 6984384"/>
              <a:gd name="connsiteY3" fmla="*/ 1438870 h 5693900"/>
              <a:gd name="connsiteX4" fmla="*/ 806890 w 6984384"/>
              <a:gd name="connsiteY4" fmla="*/ 349110 h 5693900"/>
              <a:gd name="connsiteX5" fmla="*/ 2489293 w 6984384"/>
              <a:gd name="connsiteY5" fmla="*/ 438864 h 5693900"/>
              <a:gd name="connsiteX6" fmla="*/ 3911666 w 6984384"/>
              <a:gd name="connsiteY6" fmla="*/ 619228 h 5693900"/>
              <a:gd name="connsiteX7" fmla="*/ 5198741 w 6984384"/>
              <a:gd name="connsiteY7" fmla="*/ 697849 h 5693900"/>
              <a:gd name="connsiteX8" fmla="*/ 6525643 w 6984384"/>
              <a:gd name="connsiteY8" fmla="*/ 526191 h 5693900"/>
              <a:gd name="connsiteX9" fmla="*/ 6416432 w 6984384"/>
              <a:gd name="connsiteY9" fmla="*/ 1928022 h 5693900"/>
              <a:gd name="connsiteX10" fmla="*/ 6211749 w 6984384"/>
              <a:gd name="connsiteY10" fmla="*/ 3102700 h 5693900"/>
              <a:gd name="connsiteX11" fmla="*/ 6121551 w 6984384"/>
              <a:gd name="connsiteY11" fmla="*/ 4166383 h 5693900"/>
              <a:gd name="connsiteX12" fmla="*/ 6282473 w 6984384"/>
              <a:gd name="connsiteY12" fmla="*/ 5249077 h 5693900"/>
              <a:gd name="connsiteX13" fmla="*/ 4615916 w 6984384"/>
              <a:gd name="connsiteY13" fmla="*/ 5160695 h 5693900"/>
              <a:gd name="connsiteX14" fmla="*/ 3207419 w 6984384"/>
              <a:gd name="connsiteY14" fmla="*/ 5003455 h 5693900"/>
              <a:gd name="connsiteX15" fmla="*/ 1920344 w 6984384"/>
              <a:gd name="connsiteY15" fmla="*/ 4929459 h 5693900"/>
              <a:gd name="connsiteX16" fmla="*/ 568586 w 6984384"/>
              <a:gd name="connsiteY16" fmla="*/ 5112800 h 5693900"/>
              <a:gd name="connsiteX0" fmla="*/ 568586 w 6984384"/>
              <a:gd name="connsiteY0" fmla="*/ 5113915 h 5695015"/>
              <a:gd name="connsiteX1" fmla="*/ 699224 w 6984384"/>
              <a:gd name="connsiteY1" fmla="*/ 3692553 h 5695015"/>
              <a:gd name="connsiteX2" fmla="*/ 910146 w 6984384"/>
              <a:gd name="connsiteY2" fmla="*/ 2507450 h 5695015"/>
              <a:gd name="connsiteX3" fmla="*/ 972437 w 6984384"/>
              <a:gd name="connsiteY3" fmla="*/ 1439985 h 5695015"/>
              <a:gd name="connsiteX4" fmla="*/ 806890 w 6984384"/>
              <a:gd name="connsiteY4" fmla="*/ 350225 h 5695015"/>
              <a:gd name="connsiteX5" fmla="*/ 2478886 w 6984384"/>
              <a:gd name="connsiteY5" fmla="*/ 435355 h 5695015"/>
              <a:gd name="connsiteX6" fmla="*/ 3911666 w 6984384"/>
              <a:gd name="connsiteY6" fmla="*/ 620343 h 5695015"/>
              <a:gd name="connsiteX7" fmla="*/ 5198741 w 6984384"/>
              <a:gd name="connsiteY7" fmla="*/ 698964 h 5695015"/>
              <a:gd name="connsiteX8" fmla="*/ 6525643 w 6984384"/>
              <a:gd name="connsiteY8" fmla="*/ 527306 h 5695015"/>
              <a:gd name="connsiteX9" fmla="*/ 6416432 w 6984384"/>
              <a:gd name="connsiteY9" fmla="*/ 1929137 h 5695015"/>
              <a:gd name="connsiteX10" fmla="*/ 6211749 w 6984384"/>
              <a:gd name="connsiteY10" fmla="*/ 3103815 h 5695015"/>
              <a:gd name="connsiteX11" fmla="*/ 6121551 w 6984384"/>
              <a:gd name="connsiteY11" fmla="*/ 4167498 h 5695015"/>
              <a:gd name="connsiteX12" fmla="*/ 6282473 w 6984384"/>
              <a:gd name="connsiteY12" fmla="*/ 5250192 h 5695015"/>
              <a:gd name="connsiteX13" fmla="*/ 4615916 w 6984384"/>
              <a:gd name="connsiteY13" fmla="*/ 5161810 h 5695015"/>
              <a:gd name="connsiteX14" fmla="*/ 3207419 w 6984384"/>
              <a:gd name="connsiteY14" fmla="*/ 5004570 h 5695015"/>
              <a:gd name="connsiteX15" fmla="*/ 1920344 w 6984384"/>
              <a:gd name="connsiteY15" fmla="*/ 4930574 h 5695015"/>
              <a:gd name="connsiteX16" fmla="*/ 568586 w 6984384"/>
              <a:gd name="connsiteY16" fmla="*/ 5113915 h 5695015"/>
              <a:gd name="connsiteX0" fmla="*/ 568586 w 6984384"/>
              <a:gd name="connsiteY0" fmla="*/ 5275974 h 5857074"/>
              <a:gd name="connsiteX1" fmla="*/ 699224 w 6984384"/>
              <a:gd name="connsiteY1" fmla="*/ 3854612 h 5857074"/>
              <a:gd name="connsiteX2" fmla="*/ 910146 w 6984384"/>
              <a:gd name="connsiteY2" fmla="*/ 2669509 h 5857074"/>
              <a:gd name="connsiteX3" fmla="*/ 972437 w 6984384"/>
              <a:gd name="connsiteY3" fmla="*/ 1602044 h 5857074"/>
              <a:gd name="connsiteX4" fmla="*/ 806890 w 6984384"/>
              <a:gd name="connsiteY4" fmla="*/ 512284 h 5857074"/>
              <a:gd name="connsiteX5" fmla="*/ 2478886 w 6984384"/>
              <a:gd name="connsiteY5" fmla="*/ 597414 h 5857074"/>
              <a:gd name="connsiteX6" fmla="*/ 3911666 w 6984384"/>
              <a:gd name="connsiteY6" fmla="*/ 782402 h 5857074"/>
              <a:gd name="connsiteX7" fmla="*/ 5198741 w 6984384"/>
              <a:gd name="connsiteY7" fmla="*/ 861023 h 5857074"/>
              <a:gd name="connsiteX8" fmla="*/ 6525643 w 6984384"/>
              <a:gd name="connsiteY8" fmla="*/ 689365 h 5857074"/>
              <a:gd name="connsiteX9" fmla="*/ 6416432 w 6984384"/>
              <a:gd name="connsiteY9" fmla="*/ 2091196 h 5857074"/>
              <a:gd name="connsiteX10" fmla="*/ 6211749 w 6984384"/>
              <a:gd name="connsiteY10" fmla="*/ 3265874 h 5857074"/>
              <a:gd name="connsiteX11" fmla="*/ 6121551 w 6984384"/>
              <a:gd name="connsiteY11" fmla="*/ 4329557 h 5857074"/>
              <a:gd name="connsiteX12" fmla="*/ 6282473 w 6984384"/>
              <a:gd name="connsiteY12" fmla="*/ 5412251 h 5857074"/>
              <a:gd name="connsiteX13" fmla="*/ 4615916 w 6984384"/>
              <a:gd name="connsiteY13" fmla="*/ 5323869 h 5857074"/>
              <a:gd name="connsiteX14" fmla="*/ 3207419 w 6984384"/>
              <a:gd name="connsiteY14" fmla="*/ 5166629 h 5857074"/>
              <a:gd name="connsiteX15" fmla="*/ 1920344 w 6984384"/>
              <a:gd name="connsiteY15" fmla="*/ 5092633 h 5857074"/>
              <a:gd name="connsiteX16" fmla="*/ 568586 w 6984384"/>
              <a:gd name="connsiteY16" fmla="*/ 5275974 h 5857074"/>
              <a:gd name="connsiteX0" fmla="*/ 568586 w 6984384"/>
              <a:gd name="connsiteY0" fmla="*/ 5232565 h 5813665"/>
              <a:gd name="connsiteX1" fmla="*/ 699224 w 6984384"/>
              <a:gd name="connsiteY1" fmla="*/ 3811203 h 5813665"/>
              <a:gd name="connsiteX2" fmla="*/ 910146 w 6984384"/>
              <a:gd name="connsiteY2" fmla="*/ 2626100 h 5813665"/>
              <a:gd name="connsiteX3" fmla="*/ 972437 w 6984384"/>
              <a:gd name="connsiteY3" fmla="*/ 1558635 h 5813665"/>
              <a:gd name="connsiteX4" fmla="*/ 806890 w 6984384"/>
              <a:gd name="connsiteY4" fmla="*/ 468875 h 5813665"/>
              <a:gd name="connsiteX5" fmla="*/ 2478886 w 6984384"/>
              <a:gd name="connsiteY5" fmla="*/ 554005 h 5813665"/>
              <a:gd name="connsiteX6" fmla="*/ 3911666 w 6984384"/>
              <a:gd name="connsiteY6" fmla="*/ 738993 h 5813665"/>
              <a:gd name="connsiteX7" fmla="*/ 5198741 w 6984384"/>
              <a:gd name="connsiteY7" fmla="*/ 817614 h 5813665"/>
              <a:gd name="connsiteX8" fmla="*/ 6525643 w 6984384"/>
              <a:gd name="connsiteY8" fmla="*/ 645956 h 5813665"/>
              <a:gd name="connsiteX9" fmla="*/ 6416432 w 6984384"/>
              <a:gd name="connsiteY9" fmla="*/ 2047787 h 5813665"/>
              <a:gd name="connsiteX10" fmla="*/ 6211749 w 6984384"/>
              <a:gd name="connsiteY10" fmla="*/ 3222465 h 5813665"/>
              <a:gd name="connsiteX11" fmla="*/ 6121551 w 6984384"/>
              <a:gd name="connsiteY11" fmla="*/ 4286148 h 5813665"/>
              <a:gd name="connsiteX12" fmla="*/ 6282473 w 6984384"/>
              <a:gd name="connsiteY12" fmla="*/ 5368842 h 5813665"/>
              <a:gd name="connsiteX13" fmla="*/ 4615916 w 6984384"/>
              <a:gd name="connsiteY13" fmla="*/ 5280460 h 5813665"/>
              <a:gd name="connsiteX14" fmla="*/ 3207419 w 6984384"/>
              <a:gd name="connsiteY14" fmla="*/ 5123220 h 5813665"/>
              <a:gd name="connsiteX15" fmla="*/ 1920344 w 6984384"/>
              <a:gd name="connsiteY15" fmla="*/ 5049224 h 5813665"/>
              <a:gd name="connsiteX16" fmla="*/ 568586 w 6984384"/>
              <a:gd name="connsiteY16" fmla="*/ 5232565 h 5813665"/>
              <a:gd name="connsiteX0" fmla="*/ 568586 w 6984384"/>
              <a:gd name="connsiteY0" fmla="*/ 5232565 h 5813665"/>
              <a:gd name="connsiteX1" fmla="*/ 699224 w 6984384"/>
              <a:gd name="connsiteY1" fmla="*/ 3811203 h 5813665"/>
              <a:gd name="connsiteX2" fmla="*/ 910146 w 6984384"/>
              <a:gd name="connsiteY2" fmla="*/ 2626100 h 5813665"/>
              <a:gd name="connsiteX3" fmla="*/ 972437 w 6984384"/>
              <a:gd name="connsiteY3" fmla="*/ 1558635 h 5813665"/>
              <a:gd name="connsiteX4" fmla="*/ 806890 w 6984384"/>
              <a:gd name="connsiteY4" fmla="*/ 468875 h 5813665"/>
              <a:gd name="connsiteX5" fmla="*/ 2478886 w 6984384"/>
              <a:gd name="connsiteY5" fmla="*/ 554005 h 5813665"/>
              <a:gd name="connsiteX6" fmla="*/ 3911666 w 6984384"/>
              <a:gd name="connsiteY6" fmla="*/ 738993 h 5813665"/>
              <a:gd name="connsiteX7" fmla="*/ 5198741 w 6984384"/>
              <a:gd name="connsiteY7" fmla="*/ 817614 h 5813665"/>
              <a:gd name="connsiteX8" fmla="*/ 6525643 w 6984384"/>
              <a:gd name="connsiteY8" fmla="*/ 645956 h 5813665"/>
              <a:gd name="connsiteX9" fmla="*/ 6416432 w 6984384"/>
              <a:gd name="connsiteY9" fmla="*/ 2047787 h 5813665"/>
              <a:gd name="connsiteX10" fmla="*/ 6211749 w 6984384"/>
              <a:gd name="connsiteY10" fmla="*/ 3222465 h 5813665"/>
              <a:gd name="connsiteX11" fmla="*/ 6121551 w 6984384"/>
              <a:gd name="connsiteY11" fmla="*/ 4286148 h 5813665"/>
              <a:gd name="connsiteX12" fmla="*/ 6282473 w 6984384"/>
              <a:gd name="connsiteY12" fmla="*/ 5368842 h 5813665"/>
              <a:gd name="connsiteX13" fmla="*/ 4615916 w 6984384"/>
              <a:gd name="connsiteY13" fmla="*/ 5280460 h 5813665"/>
              <a:gd name="connsiteX14" fmla="*/ 3207419 w 6984384"/>
              <a:gd name="connsiteY14" fmla="*/ 5123220 h 5813665"/>
              <a:gd name="connsiteX15" fmla="*/ 1920344 w 6984384"/>
              <a:gd name="connsiteY15" fmla="*/ 5049224 h 5813665"/>
              <a:gd name="connsiteX16" fmla="*/ 568586 w 6984384"/>
              <a:gd name="connsiteY16" fmla="*/ 5232565 h 5813665"/>
              <a:gd name="connsiteX0" fmla="*/ 568586 w 6984384"/>
              <a:gd name="connsiteY0" fmla="*/ 5263168 h 5844268"/>
              <a:gd name="connsiteX1" fmla="*/ 699224 w 6984384"/>
              <a:gd name="connsiteY1" fmla="*/ 3841806 h 5844268"/>
              <a:gd name="connsiteX2" fmla="*/ 910146 w 6984384"/>
              <a:gd name="connsiteY2" fmla="*/ 2656703 h 5844268"/>
              <a:gd name="connsiteX3" fmla="*/ 972437 w 6984384"/>
              <a:gd name="connsiteY3" fmla="*/ 1589238 h 5844268"/>
              <a:gd name="connsiteX4" fmla="*/ 806890 w 6984384"/>
              <a:gd name="connsiteY4" fmla="*/ 499478 h 5844268"/>
              <a:gd name="connsiteX5" fmla="*/ 2478886 w 6984384"/>
              <a:gd name="connsiteY5" fmla="*/ 584608 h 5844268"/>
              <a:gd name="connsiteX6" fmla="*/ 3911666 w 6984384"/>
              <a:gd name="connsiteY6" fmla="*/ 769596 h 5844268"/>
              <a:gd name="connsiteX7" fmla="*/ 5198741 w 6984384"/>
              <a:gd name="connsiteY7" fmla="*/ 848217 h 5844268"/>
              <a:gd name="connsiteX8" fmla="*/ 6525643 w 6984384"/>
              <a:gd name="connsiteY8" fmla="*/ 676559 h 5844268"/>
              <a:gd name="connsiteX9" fmla="*/ 6416432 w 6984384"/>
              <a:gd name="connsiteY9" fmla="*/ 2078390 h 5844268"/>
              <a:gd name="connsiteX10" fmla="*/ 6211749 w 6984384"/>
              <a:gd name="connsiteY10" fmla="*/ 3253068 h 5844268"/>
              <a:gd name="connsiteX11" fmla="*/ 6121551 w 6984384"/>
              <a:gd name="connsiteY11" fmla="*/ 4316751 h 5844268"/>
              <a:gd name="connsiteX12" fmla="*/ 6282473 w 6984384"/>
              <a:gd name="connsiteY12" fmla="*/ 5399445 h 5844268"/>
              <a:gd name="connsiteX13" fmla="*/ 4615916 w 6984384"/>
              <a:gd name="connsiteY13" fmla="*/ 5311063 h 5844268"/>
              <a:gd name="connsiteX14" fmla="*/ 3207419 w 6984384"/>
              <a:gd name="connsiteY14" fmla="*/ 5153823 h 5844268"/>
              <a:gd name="connsiteX15" fmla="*/ 1920344 w 6984384"/>
              <a:gd name="connsiteY15" fmla="*/ 5079827 h 5844268"/>
              <a:gd name="connsiteX16" fmla="*/ 568586 w 6984384"/>
              <a:gd name="connsiteY16" fmla="*/ 5263168 h 5844268"/>
              <a:gd name="connsiteX0" fmla="*/ 568586 w 6984384"/>
              <a:gd name="connsiteY0" fmla="*/ 5252313 h 5833413"/>
              <a:gd name="connsiteX1" fmla="*/ 699224 w 6984384"/>
              <a:gd name="connsiteY1" fmla="*/ 3830951 h 5833413"/>
              <a:gd name="connsiteX2" fmla="*/ 910146 w 6984384"/>
              <a:gd name="connsiteY2" fmla="*/ 2645848 h 5833413"/>
              <a:gd name="connsiteX3" fmla="*/ 972437 w 6984384"/>
              <a:gd name="connsiteY3" fmla="*/ 1578383 h 5833413"/>
              <a:gd name="connsiteX4" fmla="*/ 806890 w 6984384"/>
              <a:gd name="connsiteY4" fmla="*/ 488623 h 5833413"/>
              <a:gd name="connsiteX5" fmla="*/ 2478886 w 6984384"/>
              <a:gd name="connsiteY5" fmla="*/ 573753 h 5833413"/>
              <a:gd name="connsiteX6" fmla="*/ 3911666 w 6984384"/>
              <a:gd name="connsiteY6" fmla="*/ 758741 h 5833413"/>
              <a:gd name="connsiteX7" fmla="*/ 5198741 w 6984384"/>
              <a:gd name="connsiteY7" fmla="*/ 837362 h 5833413"/>
              <a:gd name="connsiteX8" fmla="*/ 6525643 w 6984384"/>
              <a:gd name="connsiteY8" fmla="*/ 665704 h 5833413"/>
              <a:gd name="connsiteX9" fmla="*/ 6416432 w 6984384"/>
              <a:gd name="connsiteY9" fmla="*/ 2067535 h 5833413"/>
              <a:gd name="connsiteX10" fmla="*/ 6211749 w 6984384"/>
              <a:gd name="connsiteY10" fmla="*/ 3242213 h 5833413"/>
              <a:gd name="connsiteX11" fmla="*/ 6121551 w 6984384"/>
              <a:gd name="connsiteY11" fmla="*/ 4305896 h 5833413"/>
              <a:gd name="connsiteX12" fmla="*/ 6282473 w 6984384"/>
              <a:gd name="connsiteY12" fmla="*/ 5388590 h 5833413"/>
              <a:gd name="connsiteX13" fmla="*/ 4615916 w 6984384"/>
              <a:gd name="connsiteY13" fmla="*/ 5300208 h 5833413"/>
              <a:gd name="connsiteX14" fmla="*/ 3207419 w 6984384"/>
              <a:gd name="connsiteY14" fmla="*/ 5142968 h 5833413"/>
              <a:gd name="connsiteX15" fmla="*/ 1920344 w 6984384"/>
              <a:gd name="connsiteY15" fmla="*/ 5068972 h 5833413"/>
              <a:gd name="connsiteX16" fmla="*/ 568586 w 6984384"/>
              <a:gd name="connsiteY16" fmla="*/ 5252313 h 5833413"/>
              <a:gd name="connsiteX0" fmla="*/ 568586 w 6984384"/>
              <a:gd name="connsiteY0" fmla="*/ 5258978 h 5840078"/>
              <a:gd name="connsiteX1" fmla="*/ 699224 w 6984384"/>
              <a:gd name="connsiteY1" fmla="*/ 3837616 h 5840078"/>
              <a:gd name="connsiteX2" fmla="*/ 910146 w 6984384"/>
              <a:gd name="connsiteY2" fmla="*/ 2652513 h 5840078"/>
              <a:gd name="connsiteX3" fmla="*/ 972437 w 6984384"/>
              <a:gd name="connsiteY3" fmla="*/ 1585048 h 5840078"/>
              <a:gd name="connsiteX4" fmla="*/ 806890 w 6984384"/>
              <a:gd name="connsiteY4" fmla="*/ 495288 h 5840078"/>
              <a:gd name="connsiteX5" fmla="*/ 2478886 w 6984384"/>
              <a:gd name="connsiteY5" fmla="*/ 580418 h 5840078"/>
              <a:gd name="connsiteX6" fmla="*/ 3911666 w 6984384"/>
              <a:gd name="connsiteY6" fmla="*/ 765406 h 5840078"/>
              <a:gd name="connsiteX7" fmla="*/ 5198741 w 6984384"/>
              <a:gd name="connsiteY7" fmla="*/ 844027 h 5840078"/>
              <a:gd name="connsiteX8" fmla="*/ 6525643 w 6984384"/>
              <a:gd name="connsiteY8" fmla="*/ 672369 h 5840078"/>
              <a:gd name="connsiteX9" fmla="*/ 6416432 w 6984384"/>
              <a:gd name="connsiteY9" fmla="*/ 2074200 h 5840078"/>
              <a:gd name="connsiteX10" fmla="*/ 6211749 w 6984384"/>
              <a:gd name="connsiteY10" fmla="*/ 3248878 h 5840078"/>
              <a:gd name="connsiteX11" fmla="*/ 6121551 w 6984384"/>
              <a:gd name="connsiteY11" fmla="*/ 4312561 h 5840078"/>
              <a:gd name="connsiteX12" fmla="*/ 6282473 w 6984384"/>
              <a:gd name="connsiteY12" fmla="*/ 5395255 h 5840078"/>
              <a:gd name="connsiteX13" fmla="*/ 4615916 w 6984384"/>
              <a:gd name="connsiteY13" fmla="*/ 5306873 h 5840078"/>
              <a:gd name="connsiteX14" fmla="*/ 3207419 w 6984384"/>
              <a:gd name="connsiteY14" fmla="*/ 5149633 h 5840078"/>
              <a:gd name="connsiteX15" fmla="*/ 1920344 w 6984384"/>
              <a:gd name="connsiteY15" fmla="*/ 5075637 h 5840078"/>
              <a:gd name="connsiteX16" fmla="*/ 568586 w 6984384"/>
              <a:gd name="connsiteY16" fmla="*/ 5258978 h 5840078"/>
              <a:gd name="connsiteX0" fmla="*/ 568586 w 6984384"/>
              <a:gd name="connsiteY0" fmla="*/ 5258978 h 5840078"/>
              <a:gd name="connsiteX1" fmla="*/ 699224 w 6984384"/>
              <a:gd name="connsiteY1" fmla="*/ 3837616 h 5840078"/>
              <a:gd name="connsiteX2" fmla="*/ 910146 w 6984384"/>
              <a:gd name="connsiteY2" fmla="*/ 2652513 h 5840078"/>
              <a:gd name="connsiteX3" fmla="*/ 972437 w 6984384"/>
              <a:gd name="connsiteY3" fmla="*/ 1585048 h 5840078"/>
              <a:gd name="connsiteX4" fmla="*/ 806890 w 6984384"/>
              <a:gd name="connsiteY4" fmla="*/ 495288 h 5840078"/>
              <a:gd name="connsiteX5" fmla="*/ 2478886 w 6984384"/>
              <a:gd name="connsiteY5" fmla="*/ 580418 h 5840078"/>
              <a:gd name="connsiteX6" fmla="*/ 3911666 w 6984384"/>
              <a:gd name="connsiteY6" fmla="*/ 765406 h 5840078"/>
              <a:gd name="connsiteX7" fmla="*/ 5198741 w 6984384"/>
              <a:gd name="connsiteY7" fmla="*/ 844027 h 5840078"/>
              <a:gd name="connsiteX8" fmla="*/ 6525643 w 6984384"/>
              <a:gd name="connsiteY8" fmla="*/ 672369 h 5840078"/>
              <a:gd name="connsiteX9" fmla="*/ 6416432 w 6984384"/>
              <a:gd name="connsiteY9" fmla="*/ 2074200 h 5840078"/>
              <a:gd name="connsiteX10" fmla="*/ 6211749 w 6984384"/>
              <a:gd name="connsiteY10" fmla="*/ 3248878 h 5840078"/>
              <a:gd name="connsiteX11" fmla="*/ 6121551 w 6984384"/>
              <a:gd name="connsiteY11" fmla="*/ 4312561 h 5840078"/>
              <a:gd name="connsiteX12" fmla="*/ 6282473 w 6984384"/>
              <a:gd name="connsiteY12" fmla="*/ 5395255 h 5840078"/>
              <a:gd name="connsiteX13" fmla="*/ 4615916 w 6984384"/>
              <a:gd name="connsiteY13" fmla="*/ 5306873 h 5840078"/>
              <a:gd name="connsiteX14" fmla="*/ 3207419 w 6984384"/>
              <a:gd name="connsiteY14" fmla="*/ 5149633 h 5840078"/>
              <a:gd name="connsiteX15" fmla="*/ 1920344 w 6984384"/>
              <a:gd name="connsiteY15" fmla="*/ 5075637 h 5840078"/>
              <a:gd name="connsiteX16" fmla="*/ 568586 w 6984384"/>
              <a:gd name="connsiteY16" fmla="*/ 5258978 h 5840078"/>
              <a:gd name="connsiteX0" fmla="*/ 568586 w 6984384"/>
              <a:gd name="connsiteY0" fmla="*/ 5261413 h 5842513"/>
              <a:gd name="connsiteX1" fmla="*/ 699224 w 6984384"/>
              <a:gd name="connsiteY1" fmla="*/ 3840051 h 5842513"/>
              <a:gd name="connsiteX2" fmla="*/ 910146 w 6984384"/>
              <a:gd name="connsiteY2" fmla="*/ 2654948 h 5842513"/>
              <a:gd name="connsiteX3" fmla="*/ 972437 w 6984384"/>
              <a:gd name="connsiteY3" fmla="*/ 1587483 h 5842513"/>
              <a:gd name="connsiteX4" fmla="*/ 806890 w 6984384"/>
              <a:gd name="connsiteY4" fmla="*/ 497723 h 5842513"/>
              <a:gd name="connsiteX5" fmla="*/ 2478886 w 6984384"/>
              <a:gd name="connsiteY5" fmla="*/ 582853 h 5842513"/>
              <a:gd name="connsiteX6" fmla="*/ 3911666 w 6984384"/>
              <a:gd name="connsiteY6" fmla="*/ 767841 h 5842513"/>
              <a:gd name="connsiteX7" fmla="*/ 5198741 w 6984384"/>
              <a:gd name="connsiteY7" fmla="*/ 846462 h 5842513"/>
              <a:gd name="connsiteX8" fmla="*/ 6525643 w 6984384"/>
              <a:gd name="connsiteY8" fmla="*/ 674804 h 5842513"/>
              <a:gd name="connsiteX9" fmla="*/ 6416432 w 6984384"/>
              <a:gd name="connsiteY9" fmla="*/ 2076635 h 5842513"/>
              <a:gd name="connsiteX10" fmla="*/ 6211749 w 6984384"/>
              <a:gd name="connsiteY10" fmla="*/ 3251313 h 5842513"/>
              <a:gd name="connsiteX11" fmla="*/ 6121551 w 6984384"/>
              <a:gd name="connsiteY11" fmla="*/ 4314996 h 5842513"/>
              <a:gd name="connsiteX12" fmla="*/ 6282473 w 6984384"/>
              <a:gd name="connsiteY12" fmla="*/ 5397690 h 5842513"/>
              <a:gd name="connsiteX13" fmla="*/ 4615916 w 6984384"/>
              <a:gd name="connsiteY13" fmla="*/ 5309308 h 5842513"/>
              <a:gd name="connsiteX14" fmla="*/ 3207419 w 6984384"/>
              <a:gd name="connsiteY14" fmla="*/ 5152068 h 5842513"/>
              <a:gd name="connsiteX15" fmla="*/ 1920344 w 6984384"/>
              <a:gd name="connsiteY15" fmla="*/ 5078072 h 5842513"/>
              <a:gd name="connsiteX16" fmla="*/ 568586 w 6984384"/>
              <a:gd name="connsiteY16" fmla="*/ 5261413 h 5842513"/>
              <a:gd name="connsiteX0" fmla="*/ 568586 w 6984384"/>
              <a:gd name="connsiteY0" fmla="*/ 5258978 h 5840078"/>
              <a:gd name="connsiteX1" fmla="*/ 699224 w 6984384"/>
              <a:gd name="connsiteY1" fmla="*/ 3837616 h 5840078"/>
              <a:gd name="connsiteX2" fmla="*/ 910146 w 6984384"/>
              <a:gd name="connsiteY2" fmla="*/ 2652513 h 5840078"/>
              <a:gd name="connsiteX3" fmla="*/ 972437 w 6984384"/>
              <a:gd name="connsiteY3" fmla="*/ 1585048 h 5840078"/>
              <a:gd name="connsiteX4" fmla="*/ 806890 w 6984384"/>
              <a:gd name="connsiteY4" fmla="*/ 495288 h 5840078"/>
              <a:gd name="connsiteX5" fmla="*/ 2478886 w 6984384"/>
              <a:gd name="connsiteY5" fmla="*/ 580418 h 5840078"/>
              <a:gd name="connsiteX6" fmla="*/ 3911666 w 6984384"/>
              <a:gd name="connsiteY6" fmla="*/ 765406 h 5840078"/>
              <a:gd name="connsiteX7" fmla="*/ 5198741 w 6984384"/>
              <a:gd name="connsiteY7" fmla="*/ 844027 h 5840078"/>
              <a:gd name="connsiteX8" fmla="*/ 6525643 w 6984384"/>
              <a:gd name="connsiteY8" fmla="*/ 672369 h 5840078"/>
              <a:gd name="connsiteX9" fmla="*/ 6416432 w 6984384"/>
              <a:gd name="connsiteY9" fmla="*/ 2074200 h 5840078"/>
              <a:gd name="connsiteX10" fmla="*/ 6211749 w 6984384"/>
              <a:gd name="connsiteY10" fmla="*/ 3248878 h 5840078"/>
              <a:gd name="connsiteX11" fmla="*/ 6121551 w 6984384"/>
              <a:gd name="connsiteY11" fmla="*/ 4312561 h 5840078"/>
              <a:gd name="connsiteX12" fmla="*/ 6282473 w 6984384"/>
              <a:gd name="connsiteY12" fmla="*/ 5395255 h 5840078"/>
              <a:gd name="connsiteX13" fmla="*/ 4615916 w 6984384"/>
              <a:gd name="connsiteY13" fmla="*/ 5306873 h 5840078"/>
              <a:gd name="connsiteX14" fmla="*/ 3207419 w 6984384"/>
              <a:gd name="connsiteY14" fmla="*/ 5149633 h 5840078"/>
              <a:gd name="connsiteX15" fmla="*/ 1920344 w 6984384"/>
              <a:gd name="connsiteY15" fmla="*/ 5075637 h 5840078"/>
              <a:gd name="connsiteX16" fmla="*/ 568586 w 6984384"/>
              <a:gd name="connsiteY16" fmla="*/ 5258978 h 5840078"/>
              <a:gd name="connsiteX0" fmla="*/ 568586 w 6984384"/>
              <a:gd name="connsiteY0" fmla="*/ 5258978 h 5840078"/>
              <a:gd name="connsiteX1" fmla="*/ 699224 w 6984384"/>
              <a:gd name="connsiteY1" fmla="*/ 3837616 h 5840078"/>
              <a:gd name="connsiteX2" fmla="*/ 910146 w 6984384"/>
              <a:gd name="connsiteY2" fmla="*/ 2652513 h 5840078"/>
              <a:gd name="connsiteX3" fmla="*/ 972437 w 6984384"/>
              <a:gd name="connsiteY3" fmla="*/ 1585048 h 5840078"/>
              <a:gd name="connsiteX4" fmla="*/ 806890 w 6984384"/>
              <a:gd name="connsiteY4" fmla="*/ 495288 h 5840078"/>
              <a:gd name="connsiteX5" fmla="*/ 2478886 w 6984384"/>
              <a:gd name="connsiteY5" fmla="*/ 580418 h 5840078"/>
              <a:gd name="connsiteX6" fmla="*/ 3911666 w 6984384"/>
              <a:gd name="connsiteY6" fmla="*/ 765406 h 5840078"/>
              <a:gd name="connsiteX7" fmla="*/ 5198741 w 6984384"/>
              <a:gd name="connsiteY7" fmla="*/ 844027 h 5840078"/>
              <a:gd name="connsiteX8" fmla="*/ 6525643 w 6984384"/>
              <a:gd name="connsiteY8" fmla="*/ 672369 h 5840078"/>
              <a:gd name="connsiteX9" fmla="*/ 6416432 w 6984384"/>
              <a:gd name="connsiteY9" fmla="*/ 2074200 h 5840078"/>
              <a:gd name="connsiteX10" fmla="*/ 6211749 w 6984384"/>
              <a:gd name="connsiteY10" fmla="*/ 3248878 h 5840078"/>
              <a:gd name="connsiteX11" fmla="*/ 6121551 w 6984384"/>
              <a:gd name="connsiteY11" fmla="*/ 4312561 h 5840078"/>
              <a:gd name="connsiteX12" fmla="*/ 6282473 w 6984384"/>
              <a:gd name="connsiteY12" fmla="*/ 5395255 h 5840078"/>
              <a:gd name="connsiteX13" fmla="*/ 4615916 w 6984384"/>
              <a:gd name="connsiteY13" fmla="*/ 5306873 h 5840078"/>
              <a:gd name="connsiteX14" fmla="*/ 3207419 w 6984384"/>
              <a:gd name="connsiteY14" fmla="*/ 5149633 h 5840078"/>
              <a:gd name="connsiteX15" fmla="*/ 1920344 w 6984384"/>
              <a:gd name="connsiteY15" fmla="*/ 5075637 h 5840078"/>
              <a:gd name="connsiteX16" fmla="*/ 568586 w 6984384"/>
              <a:gd name="connsiteY16" fmla="*/ 5258978 h 5840078"/>
              <a:gd name="connsiteX0" fmla="*/ 568586 w 6984384"/>
              <a:gd name="connsiteY0" fmla="*/ 5258978 h 5840078"/>
              <a:gd name="connsiteX1" fmla="*/ 699224 w 6984384"/>
              <a:gd name="connsiteY1" fmla="*/ 3837616 h 5840078"/>
              <a:gd name="connsiteX2" fmla="*/ 910146 w 6984384"/>
              <a:gd name="connsiteY2" fmla="*/ 2652513 h 5840078"/>
              <a:gd name="connsiteX3" fmla="*/ 972437 w 6984384"/>
              <a:gd name="connsiteY3" fmla="*/ 1585048 h 5840078"/>
              <a:gd name="connsiteX4" fmla="*/ 806890 w 6984384"/>
              <a:gd name="connsiteY4" fmla="*/ 495288 h 5840078"/>
              <a:gd name="connsiteX5" fmla="*/ 2478886 w 6984384"/>
              <a:gd name="connsiteY5" fmla="*/ 580418 h 5840078"/>
              <a:gd name="connsiteX6" fmla="*/ 3911666 w 6984384"/>
              <a:gd name="connsiteY6" fmla="*/ 765406 h 5840078"/>
              <a:gd name="connsiteX7" fmla="*/ 5198741 w 6984384"/>
              <a:gd name="connsiteY7" fmla="*/ 844027 h 5840078"/>
              <a:gd name="connsiteX8" fmla="*/ 6525643 w 6984384"/>
              <a:gd name="connsiteY8" fmla="*/ 672369 h 5840078"/>
              <a:gd name="connsiteX9" fmla="*/ 6416432 w 6984384"/>
              <a:gd name="connsiteY9" fmla="*/ 2074200 h 5840078"/>
              <a:gd name="connsiteX10" fmla="*/ 6211749 w 6984384"/>
              <a:gd name="connsiteY10" fmla="*/ 3248878 h 5840078"/>
              <a:gd name="connsiteX11" fmla="*/ 6121551 w 6984384"/>
              <a:gd name="connsiteY11" fmla="*/ 4312561 h 5840078"/>
              <a:gd name="connsiteX12" fmla="*/ 6282473 w 6984384"/>
              <a:gd name="connsiteY12" fmla="*/ 5395255 h 5840078"/>
              <a:gd name="connsiteX13" fmla="*/ 4615916 w 6984384"/>
              <a:gd name="connsiteY13" fmla="*/ 5306873 h 5840078"/>
              <a:gd name="connsiteX14" fmla="*/ 3207419 w 6984384"/>
              <a:gd name="connsiteY14" fmla="*/ 5149633 h 5840078"/>
              <a:gd name="connsiteX15" fmla="*/ 1920344 w 6984384"/>
              <a:gd name="connsiteY15" fmla="*/ 5075637 h 5840078"/>
              <a:gd name="connsiteX16" fmla="*/ 568586 w 6984384"/>
              <a:gd name="connsiteY16" fmla="*/ 5258978 h 5840078"/>
              <a:gd name="connsiteX0" fmla="*/ 568586 w 6984384"/>
              <a:gd name="connsiteY0" fmla="*/ 5258978 h 5840078"/>
              <a:gd name="connsiteX1" fmla="*/ 699224 w 6984384"/>
              <a:gd name="connsiteY1" fmla="*/ 3837616 h 5840078"/>
              <a:gd name="connsiteX2" fmla="*/ 910146 w 6984384"/>
              <a:gd name="connsiteY2" fmla="*/ 2652513 h 5840078"/>
              <a:gd name="connsiteX3" fmla="*/ 972437 w 6984384"/>
              <a:gd name="connsiteY3" fmla="*/ 1585048 h 5840078"/>
              <a:gd name="connsiteX4" fmla="*/ 806890 w 6984384"/>
              <a:gd name="connsiteY4" fmla="*/ 495288 h 5840078"/>
              <a:gd name="connsiteX5" fmla="*/ 2478886 w 6984384"/>
              <a:gd name="connsiteY5" fmla="*/ 580418 h 5840078"/>
              <a:gd name="connsiteX6" fmla="*/ 3911666 w 6984384"/>
              <a:gd name="connsiteY6" fmla="*/ 765406 h 5840078"/>
              <a:gd name="connsiteX7" fmla="*/ 5198741 w 6984384"/>
              <a:gd name="connsiteY7" fmla="*/ 844027 h 5840078"/>
              <a:gd name="connsiteX8" fmla="*/ 6525643 w 6984384"/>
              <a:gd name="connsiteY8" fmla="*/ 672369 h 5840078"/>
              <a:gd name="connsiteX9" fmla="*/ 6416432 w 6984384"/>
              <a:gd name="connsiteY9" fmla="*/ 2074200 h 5840078"/>
              <a:gd name="connsiteX10" fmla="*/ 6211749 w 6984384"/>
              <a:gd name="connsiteY10" fmla="*/ 3248878 h 5840078"/>
              <a:gd name="connsiteX11" fmla="*/ 6121551 w 6984384"/>
              <a:gd name="connsiteY11" fmla="*/ 4312561 h 5840078"/>
              <a:gd name="connsiteX12" fmla="*/ 6282473 w 6984384"/>
              <a:gd name="connsiteY12" fmla="*/ 5395255 h 5840078"/>
              <a:gd name="connsiteX13" fmla="*/ 4615916 w 6984384"/>
              <a:gd name="connsiteY13" fmla="*/ 5306873 h 5840078"/>
              <a:gd name="connsiteX14" fmla="*/ 3207419 w 6984384"/>
              <a:gd name="connsiteY14" fmla="*/ 5149633 h 5840078"/>
              <a:gd name="connsiteX15" fmla="*/ 1920344 w 6984384"/>
              <a:gd name="connsiteY15" fmla="*/ 5075637 h 5840078"/>
              <a:gd name="connsiteX16" fmla="*/ 568586 w 6984384"/>
              <a:gd name="connsiteY16" fmla="*/ 5258978 h 5840078"/>
              <a:gd name="connsiteX0" fmla="*/ 568586 w 6984384"/>
              <a:gd name="connsiteY0" fmla="*/ 5261241 h 5842341"/>
              <a:gd name="connsiteX1" fmla="*/ 699224 w 6984384"/>
              <a:gd name="connsiteY1" fmla="*/ 3839879 h 5842341"/>
              <a:gd name="connsiteX2" fmla="*/ 910146 w 6984384"/>
              <a:gd name="connsiteY2" fmla="*/ 2654776 h 5842341"/>
              <a:gd name="connsiteX3" fmla="*/ 972437 w 6984384"/>
              <a:gd name="connsiteY3" fmla="*/ 1587311 h 5842341"/>
              <a:gd name="connsiteX4" fmla="*/ 806890 w 6984384"/>
              <a:gd name="connsiteY4" fmla="*/ 497551 h 5842341"/>
              <a:gd name="connsiteX5" fmla="*/ 2478886 w 6984384"/>
              <a:gd name="connsiteY5" fmla="*/ 582681 h 5842341"/>
              <a:gd name="connsiteX6" fmla="*/ 3911666 w 6984384"/>
              <a:gd name="connsiteY6" fmla="*/ 767669 h 5842341"/>
              <a:gd name="connsiteX7" fmla="*/ 5198741 w 6984384"/>
              <a:gd name="connsiteY7" fmla="*/ 846290 h 5842341"/>
              <a:gd name="connsiteX8" fmla="*/ 6525643 w 6984384"/>
              <a:gd name="connsiteY8" fmla="*/ 674632 h 5842341"/>
              <a:gd name="connsiteX9" fmla="*/ 6416432 w 6984384"/>
              <a:gd name="connsiteY9" fmla="*/ 2076463 h 5842341"/>
              <a:gd name="connsiteX10" fmla="*/ 6211749 w 6984384"/>
              <a:gd name="connsiteY10" fmla="*/ 3251141 h 5842341"/>
              <a:gd name="connsiteX11" fmla="*/ 6121551 w 6984384"/>
              <a:gd name="connsiteY11" fmla="*/ 4314824 h 5842341"/>
              <a:gd name="connsiteX12" fmla="*/ 6282473 w 6984384"/>
              <a:gd name="connsiteY12" fmla="*/ 5397518 h 5842341"/>
              <a:gd name="connsiteX13" fmla="*/ 4615916 w 6984384"/>
              <a:gd name="connsiteY13" fmla="*/ 5309136 h 5842341"/>
              <a:gd name="connsiteX14" fmla="*/ 3207419 w 6984384"/>
              <a:gd name="connsiteY14" fmla="*/ 5151896 h 5842341"/>
              <a:gd name="connsiteX15" fmla="*/ 1920344 w 6984384"/>
              <a:gd name="connsiteY15" fmla="*/ 5077900 h 5842341"/>
              <a:gd name="connsiteX16" fmla="*/ 568586 w 6984384"/>
              <a:gd name="connsiteY16" fmla="*/ 5261241 h 5842341"/>
              <a:gd name="connsiteX0" fmla="*/ 568586 w 6984384"/>
              <a:gd name="connsiteY0" fmla="*/ 5261241 h 5842341"/>
              <a:gd name="connsiteX1" fmla="*/ 699224 w 6984384"/>
              <a:gd name="connsiteY1" fmla="*/ 3839879 h 5842341"/>
              <a:gd name="connsiteX2" fmla="*/ 910146 w 6984384"/>
              <a:gd name="connsiteY2" fmla="*/ 2654776 h 5842341"/>
              <a:gd name="connsiteX3" fmla="*/ 972437 w 6984384"/>
              <a:gd name="connsiteY3" fmla="*/ 1587311 h 5842341"/>
              <a:gd name="connsiteX4" fmla="*/ 806890 w 6984384"/>
              <a:gd name="connsiteY4" fmla="*/ 497551 h 5842341"/>
              <a:gd name="connsiteX5" fmla="*/ 2478886 w 6984384"/>
              <a:gd name="connsiteY5" fmla="*/ 582681 h 5842341"/>
              <a:gd name="connsiteX6" fmla="*/ 3911666 w 6984384"/>
              <a:gd name="connsiteY6" fmla="*/ 767669 h 5842341"/>
              <a:gd name="connsiteX7" fmla="*/ 5198741 w 6984384"/>
              <a:gd name="connsiteY7" fmla="*/ 846290 h 5842341"/>
              <a:gd name="connsiteX8" fmla="*/ 6525643 w 6984384"/>
              <a:gd name="connsiteY8" fmla="*/ 674632 h 5842341"/>
              <a:gd name="connsiteX9" fmla="*/ 6416432 w 6984384"/>
              <a:gd name="connsiteY9" fmla="*/ 2076463 h 5842341"/>
              <a:gd name="connsiteX10" fmla="*/ 6211749 w 6984384"/>
              <a:gd name="connsiteY10" fmla="*/ 3251141 h 5842341"/>
              <a:gd name="connsiteX11" fmla="*/ 6121551 w 6984384"/>
              <a:gd name="connsiteY11" fmla="*/ 4314824 h 5842341"/>
              <a:gd name="connsiteX12" fmla="*/ 6282473 w 6984384"/>
              <a:gd name="connsiteY12" fmla="*/ 5397518 h 5842341"/>
              <a:gd name="connsiteX13" fmla="*/ 4615916 w 6984384"/>
              <a:gd name="connsiteY13" fmla="*/ 5309136 h 5842341"/>
              <a:gd name="connsiteX14" fmla="*/ 3207419 w 6984384"/>
              <a:gd name="connsiteY14" fmla="*/ 5151896 h 5842341"/>
              <a:gd name="connsiteX15" fmla="*/ 1920344 w 6984384"/>
              <a:gd name="connsiteY15" fmla="*/ 5077900 h 5842341"/>
              <a:gd name="connsiteX16" fmla="*/ 568586 w 6984384"/>
              <a:gd name="connsiteY16" fmla="*/ 5261241 h 5842341"/>
              <a:gd name="connsiteX0" fmla="*/ 568586 w 6984384"/>
              <a:gd name="connsiteY0" fmla="*/ 5299479 h 5880579"/>
              <a:gd name="connsiteX1" fmla="*/ 699224 w 6984384"/>
              <a:gd name="connsiteY1" fmla="*/ 3878117 h 5880579"/>
              <a:gd name="connsiteX2" fmla="*/ 910146 w 6984384"/>
              <a:gd name="connsiteY2" fmla="*/ 2693014 h 5880579"/>
              <a:gd name="connsiteX3" fmla="*/ 972437 w 6984384"/>
              <a:gd name="connsiteY3" fmla="*/ 1625549 h 5880579"/>
              <a:gd name="connsiteX4" fmla="*/ 806890 w 6984384"/>
              <a:gd name="connsiteY4" fmla="*/ 535789 h 5880579"/>
              <a:gd name="connsiteX5" fmla="*/ 2478886 w 6984384"/>
              <a:gd name="connsiteY5" fmla="*/ 620919 h 5880579"/>
              <a:gd name="connsiteX6" fmla="*/ 3911666 w 6984384"/>
              <a:gd name="connsiteY6" fmla="*/ 805907 h 5880579"/>
              <a:gd name="connsiteX7" fmla="*/ 5198741 w 6984384"/>
              <a:gd name="connsiteY7" fmla="*/ 884528 h 5880579"/>
              <a:gd name="connsiteX8" fmla="*/ 6525643 w 6984384"/>
              <a:gd name="connsiteY8" fmla="*/ 712870 h 5880579"/>
              <a:gd name="connsiteX9" fmla="*/ 6416432 w 6984384"/>
              <a:gd name="connsiteY9" fmla="*/ 2114701 h 5880579"/>
              <a:gd name="connsiteX10" fmla="*/ 6211749 w 6984384"/>
              <a:gd name="connsiteY10" fmla="*/ 3289379 h 5880579"/>
              <a:gd name="connsiteX11" fmla="*/ 6121551 w 6984384"/>
              <a:gd name="connsiteY11" fmla="*/ 4353062 h 5880579"/>
              <a:gd name="connsiteX12" fmla="*/ 6282473 w 6984384"/>
              <a:gd name="connsiteY12" fmla="*/ 5435756 h 5880579"/>
              <a:gd name="connsiteX13" fmla="*/ 4615916 w 6984384"/>
              <a:gd name="connsiteY13" fmla="*/ 5347374 h 5880579"/>
              <a:gd name="connsiteX14" fmla="*/ 3207419 w 6984384"/>
              <a:gd name="connsiteY14" fmla="*/ 5190134 h 5880579"/>
              <a:gd name="connsiteX15" fmla="*/ 1920344 w 6984384"/>
              <a:gd name="connsiteY15" fmla="*/ 5116138 h 5880579"/>
              <a:gd name="connsiteX16" fmla="*/ 568586 w 6984384"/>
              <a:gd name="connsiteY16" fmla="*/ 5299479 h 5880579"/>
              <a:gd name="connsiteX0" fmla="*/ 568586 w 6984384"/>
              <a:gd name="connsiteY0" fmla="*/ 5261242 h 5842342"/>
              <a:gd name="connsiteX1" fmla="*/ 699224 w 6984384"/>
              <a:gd name="connsiteY1" fmla="*/ 3839880 h 5842342"/>
              <a:gd name="connsiteX2" fmla="*/ 910146 w 6984384"/>
              <a:gd name="connsiteY2" fmla="*/ 2654777 h 5842342"/>
              <a:gd name="connsiteX3" fmla="*/ 972437 w 6984384"/>
              <a:gd name="connsiteY3" fmla="*/ 1587312 h 5842342"/>
              <a:gd name="connsiteX4" fmla="*/ 806890 w 6984384"/>
              <a:gd name="connsiteY4" fmla="*/ 497552 h 5842342"/>
              <a:gd name="connsiteX5" fmla="*/ 2478886 w 6984384"/>
              <a:gd name="connsiteY5" fmla="*/ 582682 h 5842342"/>
              <a:gd name="connsiteX6" fmla="*/ 3911666 w 6984384"/>
              <a:gd name="connsiteY6" fmla="*/ 767670 h 5842342"/>
              <a:gd name="connsiteX7" fmla="*/ 5198741 w 6984384"/>
              <a:gd name="connsiteY7" fmla="*/ 846291 h 5842342"/>
              <a:gd name="connsiteX8" fmla="*/ 6525643 w 6984384"/>
              <a:gd name="connsiteY8" fmla="*/ 674633 h 5842342"/>
              <a:gd name="connsiteX9" fmla="*/ 6416432 w 6984384"/>
              <a:gd name="connsiteY9" fmla="*/ 2076464 h 5842342"/>
              <a:gd name="connsiteX10" fmla="*/ 6211749 w 6984384"/>
              <a:gd name="connsiteY10" fmla="*/ 3251142 h 5842342"/>
              <a:gd name="connsiteX11" fmla="*/ 6121551 w 6984384"/>
              <a:gd name="connsiteY11" fmla="*/ 4314825 h 5842342"/>
              <a:gd name="connsiteX12" fmla="*/ 6282473 w 6984384"/>
              <a:gd name="connsiteY12" fmla="*/ 5397519 h 5842342"/>
              <a:gd name="connsiteX13" fmla="*/ 4615916 w 6984384"/>
              <a:gd name="connsiteY13" fmla="*/ 5309137 h 5842342"/>
              <a:gd name="connsiteX14" fmla="*/ 3207419 w 6984384"/>
              <a:gd name="connsiteY14" fmla="*/ 5151897 h 5842342"/>
              <a:gd name="connsiteX15" fmla="*/ 1920344 w 6984384"/>
              <a:gd name="connsiteY15" fmla="*/ 5077901 h 5842342"/>
              <a:gd name="connsiteX16" fmla="*/ 568586 w 6984384"/>
              <a:gd name="connsiteY16" fmla="*/ 5261242 h 5842342"/>
              <a:gd name="connsiteX0" fmla="*/ 568586 w 6984384"/>
              <a:gd name="connsiteY0" fmla="*/ 5263331 h 5844431"/>
              <a:gd name="connsiteX1" fmla="*/ 699224 w 6984384"/>
              <a:gd name="connsiteY1" fmla="*/ 3841969 h 5844431"/>
              <a:gd name="connsiteX2" fmla="*/ 910146 w 6984384"/>
              <a:gd name="connsiteY2" fmla="*/ 2656866 h 5844431"/>
              <a:gd name="connsiteX3" fmla="*/ 972437 w 6984384"/>
              <a:gd name="connsiteY3" fmla="*/ 1589401 h 5844431"/>
              <a:gd name="connsiteX4" fmla="*/ 806890 w 6984384"/>
              <a:gd name="connsiteY4" fmla="*/ 499641 h 5844431"/>
              <a:gd name="connsiteX5" fmla="*/ 2478886 w 6984384"/>
              <a:gd name="connsiteY5" fmla="*/ 584771 h 5844431"/>
              <a:gd name="connsiteX6" fmla="*/ 3911666 w 6984384"/>
              <a:gd name="connsiteY6" fmla="*/ 769759 h 5844431"/>
              <a:gd name="connsiteX7" fmla="*/ 5198741 w 6984384"/>
              <a:gd name="connsiteY7" fmla="*/ 848380 h 5844431"/>
              <a:gd name="connsiteX8" fmla="*/ 6525643 w 6984384"/>
              <a:gd name="connsiteY8" fmla="*/ 676722 h 5844431"/>
              <a:gd name="connsiteX9" fmla="*/ 6416432 w 6984384"/>
              <a:gd name="connsiteY9" fmla="*/ 2078553 h 5844431"/>
              <a:gd name="connsiteX10" fmla="*/ 6211749 w 6984384"/>
              <a:gd name="connsiteY10" fmla="*/ 3253231 h 5844431"/>
              <a:gd name="connsiteX11" fmla="*/ 6121551 w 6984384"/>
              <a:gd name="connsiteY11" fmla="*/ 4316914 h 5844431"/>
              <a:gd name="connsiteX12" fmla="*/ 6282473 w 6984384"/>
              <a:gd name="connsiteY12" fmla="*/ 5399608 h 5844431"/>
              <a:gd name="connsiteX13" fmla="*/ 4615916 w 6984384"/>
              <a:gd name="connsiteY13" fmla="*/ 5311226 h 5844431"/>
              <a:gd name="connsiteX14" fmla="*/ 3207419 w 6984384"/>
              <a:gd name="connsiteY14" fmla="*/ 5153986 h 5844431"/>
              <a:gd name="connsiteX15" fmla="*/ 1920344 w 6984384"/>
              <a:gd name="connsiteY15" fmla="*/ 5079990 h 5844431"/>
              <a:gd name="connsiteX16" fmla="*/ 568586 w 6984384"/>
              <a:gd name="connsiteY16" fmla="*/ 5263331 h 5844431"/>
              <a:gd name="connsiteX0" fmla="*/ 568586 w 6984384"/>
              <a:gd name="connsiteY0" fmla="*/ 5270250 h 5851350"/>
              <a:gd name="connsiteX1" fmla="*/ 699224 w 6984384"/>
              <a:gd name="connsiteY1" fmla="*/ 3848888 h 5851350"/>
              <a:gd name="connsiteX2" fmla="*/ 910146 w 6984384"/>
              <a:gd name="connsiteY2" fmla="*/ 2663785 h 5851350"/>
              <a:gd name="connsiteX3" fmla="*/ 972437 w 6984384"/>
              <a:gd name="connsiteY3" fmla="*/ 1596320 h 5851350"/>
              <a:gd name="connsiteX4" fmla="*/ 806890 w 6984384"/>
              <a:gd name="connsiteY4" fmla="*/ 506560 h 5851350"/>
              <a:gd name="connsiteX5" fmla="*/ 2478886 w 6984384"/>
              <a:gd name="connsiteY5" fmla="*/ 591690 h 5851350"/>
              <a:gd name="connsiteX6" fmla="*/ 3911666 w 6984384"/>
              <a:gd name="connsiteY6" fmla="*/ 776678 h 5851350"/>
              <a:gd name="connsiteX7" fmla="*/ 5198741 w 6984384"/>
              <a:gd name="connsiteY7" fmla="*/ 855299 h 5851350"/>
              <a:gd name="connsiteX8" fmla="*/ 6525643 w 6984384"/>
              <a:gd name="connsiteY8" fmla="*/ 683641 h 5851350"/>
              <a:gd name="connsiteX9" fmla="*/ 6416432 w 6984384"/>
              <a:gd name="connsiteY9" fmla="*/ 2085472 h 5851350"/>
              <a:gd name="connsiteX10" fmla="*/ 6211749 w 6984384"/>
              <a:gd name="connsiteY10" fmla="*/ 3260150 h 5851350"/>
              <a:gd name="connsiteX11" fmla="*/ 6121551 w 6984384"/>
              <a:gd name="connsiteY11" fmla="*/ 4323833 h 5851350"/>
              <a:gd name="connsiteX12" fmla="*/ 6282473 w 6984384"/>
              <a:gd name="connsiteY12" fmla="*/ 5406527 h 5851350"/>
              <a:gd name="connsiteX13" fmla="*/ 4615916 w 6984384"/>
              <a:gd name="connsiteY13" fmla="*/ 5318145 h 5851350"/>
              <a:gd name="connsiteX14" fmla="*/ 3207419 w 6984384"/>
              <a:gd name="connsiteY14" fmla="*/ 5160905 h 5851350"/>
              <a:gd name="connsiteX15" fmla="*/ 1920344 w 6984384"/>
              <a:gd name="connsiteY15" fmla="*/ 5086909 h 5851350"/>
              <a:gd name="connsiteX16" fmla="*/ 568586 w 6984384"/>
              <a:gd name="connsiteY16" fmla="*/ 5270250 h 5851350"/>
              <a:gd name="connsiteX0" fmla="*/ 568586 w 6984384"/>
              <a:gd name="connsiteY0" fmla="*/ 5268518 h 5849618"/>
              <a:gd name="connsiteX1" fmla="*/ 699224 w 6984384"/>
              <a:gd name="connsiteY1" fmla="*/ 3847156 h 5849618"/>
              <a:gd name="connsiteX2" fmla="*/ 910146 w 6984384"/>
              <a:gd name="connsiteY2" fmla="*/ 2662053 h 5849618"/>
              <a:gd name="connsiteX3" fmla="*/ 972437 w 6984384"/>
              <a:gd name="connsiteY3" fmla="*/ 1594588 h 5849618"/>
              <a:gd name="connsiteX4" fmla="*/ 806890 w 6984384"/>
              <a:gd name="connsiteY4" fmla="*/ 504828 h 5849618"/>
              <a:gd name="connsiteX5" fmla="*/ 2478886 w 6984384"/>
              <a:gd name="connsiteY5" fmla="*/ 589958 h 5849618"/>
              <a:gd name="connsiteX6" fmla="*/ 3911666 w 6984384"/>
              <a:gd name="connsiteY6" fmla="*/ 774946 h 5849618"/>
              <a:gd name="connsiteX7" fmla="*/ 5198741 w 6984384"/>
              <a:gd name="connsiteY7" fmla="*/ 853567 h 5849618"/>
              <a:gd name="connsiteX8" fmla="*/ 6525643 w 6984384"/>
              <a:gd name="connsiteY8" fmla="*/ 681909 h 5849618"/>
              <a:gd name="connsiteX9" fmla="*/ 6416432 w 6984384"/>
              <a:gd name="connsiteY9" fmla="*/ 2083740 h 5849618"/>
              <a:gd name="connsiteX10" fmla="*/ 6211749 w 6984384"/>
              <a:gd name="connsiteY10" fmla="*/ 3258418 h 5849618"/>
              <a:gd name="connsiteX11" fmla="*/ 6121551 w 6984384"/>
              <a:gd name="connsiteY11" fmla="*/ 4322101 h 5849618"/>
              <a:gd name="connsiteX12" fmla="*/ 6282473 w 6984384"/>
              <a:gd name="connsiteY12" fmla="*/ 5404795 h 5849618"/>
              <a:gd name="connsiteX13" fmla="*/ 4615916 w 6984384"/>
              <a:gd name="connsiteY13" fmla="*/ 5316413 h 5849618"/>
              <a:gd name="connsiteX14" fmla="*/ 3207419 w 6984384"/>
              <a:gd name="connsiteY14" fmla="*/ 5159173 h 5849618"/>
              <a:gd name="connsiteX15" fmla="*/ 1920344 w 6984384"/>
              <a:gd name="connsiteY15" fmla="*/ 5085177 h 5849618"/>
              <a:gd name="connsiteX16" fmla="*/ 568586 w 6984384"/>
              <a:gd name="connsiteY16" fmla="*/ 5268518 h 5849618"/>
              <a:gd name="connsiteX0" fmla="*/ 568586 w 6984384"/>
              <a:gd name="connsiteY0" fmla="*/ 5273723 h 5854823"/>
              <a:gd name="connsiteX1" fmla="*/ 699224 w 6984384"/>
              <a:gd name="connsiteY1" fmla="*/ 3852361 h 5854823"/>
              <a:gd name="connsiteX2" fmla="*/ 910146 w 6984384"/>
              <a:gd name="connsiteY2" fmla="*/ 2667258 h 5854823"/>
              <a:gd name="connsiteX3" fmla="*/ 972437 w 6984384"/>
              <a:gd name="connsiteY3" fmla="*/ 1599793 h 5854823"/>
              <a:gd name="connsiteX4" fmla="*/ 806890 w 6984384"/>
              <a:gd name="connsiteY4" fmla="*/ 510033 h 5854823"/>
              <a:gd name="connsiteX5" fmla="*/ 2478886 w 6984384"/>
              <a:gd name="connsiteY5" fmla="*/ 595163 h 5854823"/>
              <a:gd name="connsiteX6" fmla="*/ 3911666 w 6984384"/>
              <a:gd name="connsiteY6" fmla="*/ 780151 h 5854823"/>
              <a:gd name="connsiteX7" fmla="*/ 5198741 w 6984384"/>
              <a:gd name="connsiteY7" fmla="*/ 858772 h 5854823"/>
              <a:gd name="connsiteX8" fmla="*/ 6525643 w 6984384"/>
              <a:gd name="connsiteY8" fmla="*/ 687114 h 5854823"/>
              <a:gd name="connsiteX9" fmla="*/ 6416432 w 6984384"/>
              <a:gd name="connsiteY9" fmla="*/ 2088945 h 5854823"/>
              <a:gd name="connsiteX10" fmla="*/ 6211749 w 6984384"/>
              <a:gd name="connsiteY10" fmla="*/ 3263623 h 5854823"/>
              <a:gd name="connsiteX11" fmla="*/ 6121551 w 6984384"/>
              <a:gd name="connsiteY11" fmla="*/ 4327306 h 5854823"/>
              <a:gd name="connsiteX12" fmla="*/ 6282473 w 6984384"/>
              <a:gd name="connsiteY12" fmla="*/ 5410000 h 5854823"/>
              <a:gd name="connsiteX13" fmla="*/ 4615916 w 6984384"/>
              <a:gd name="connsiteY13" fmla="*/ 5321618 h 5854823"/>
              <a:gd name="connsiteX14" fmla="*/ 3207419 w 6984384"/>
              <a:gd name="connsiteY14" fmla="*/ 5164378 h 5854823"/>
              <a:gd name="connsiteX15" fmla="*/ 1920344 w 6984384"/>
              <a:gd name="connsiteY15" fmla="*/ 5090382 h 5854823"/>
              <a:gd name="connsiteX16" fmla="*/ 568586 w 6984384"/>
              <a:gd name="connsiteY16" fmla="*/ 5273723 h 5854823"/>
              <a:gd name="connsiteX0" fmla="*/ 568586 w 6911922"/>
              <a:gd name="connsiteY0" fmla="*/ 5273723 h 5854823"/>
              <a:gd name="connsiteX1" fmla="*/ 699224 w 6911922"/>
              <a:gd name="connsiteY1" fmla="*/ 3852361 h 5854823"/>
              <a:gd name="connsiteX2" fmla="*/ 910146 w 6911922"/>
              <a:gd name="connsiteY2" fmla="*/ 2667258 h 5854823"/>
              <a:gd name="connsiteX3" fmla="*/ 972437 w 6911922"/>
              <a:gd name="connsiteY3" fmla="*/ 1599793 h 5854823"/>
              <a:gd name="connsiteX4" fmla="*/ 806890 w 6911922"/>
              <a:gd name="connsiteY4" fmla="*/ 510033 h 5854823"/>
              <a:gd name="connsiteX5" fmla="*/ 2478886 w 6911922"/>
              <a:gd name="connsiteY5" fmla="*/ 595163 h 5854823"/>
              <a:gd name="connsiteX6" fmla="*/ 3911666 w 6911922"/>
              <a:gd name="connsiteY6" fmla="*/ 780151 h 5854823"/>
              <a:gd name="connsiteX7" fmla="*/ 5198741 w 6911922"/>
              <a:gd name="connsiteY7" fmla="*/ 858772 h 5854823"/>
              <a:gd name="connsiteX8" fmla="*/ 6525643 w 6911922"/>
              <a:gd name="connsiteY8" fmla="*/ 687114 h 5854823"/>
              <a:gd name="connsiteX9" fmla="*/ 6416432 w 6911922"/>
              <a:gd name="connsiteY9" fmla="*/ 2088945 h 5854823"/>
              <a:gd name="connsiteX10" fmla="*/ 6211749 w 6911922"/>
              <a:gd name="connsiteY10" fmla="*/ 3263623 h 5854823"/>
              <a:gd name="connsiteX11" fmla="*/ 6121551 w 6911922"/>
              <a:gd name="connsiteY11" fmla="*/ 4327306 h 5854823"/>
              <a:gd name="connsiteX12" fmla="*/ 6282473 w 6911922"/>
              <a:gd name="connsiteY12" fmla="*/ 5410000 h 5854823"/>
              <a:gd name="connsiteX13" fmla="*/ 4615916 w 6911922"/>
              <a:gd name="connsiteY13" fmla="*/ 5321618 h 5854823"/>
              <a:gd name="connsiteX14" fmla="*/ 3207419 w 6911922"/>
              <a:gd name="connsiteY14" fmla="*/ 5164378 h 5854823"/>
              <a:gd name="connsiteX15" fmla="*/ 1920344 w 6911922"/>
              <a:gd name="connsiteY15" fmla="*/ 5090382 h 5854823"/>
              <a:gd name="connsiteX16" fmla="*/ 568586 w 6911922"/>
              <a:gd name="connsiteY16" fmla="*/ 5273723 h 5854823"/>
              <a:gd name="connsiteX0" fmla="*/ 568586 w 7070590"/>
              <a:gd name="connsiteY0" fmla="*/ 5273723 h 5854823"/>
              <a:gd name="connsiteX1" fmla="*/ 699224 w 7070590"/>
              <a:gd name="connsiteY1" fmla="*/ 3852361 h 5854823"/>
              <a:gd name="connsiteX2" fmla="*/ 910146 w 7070590"/>
              <a:gd name="connsiteY2" fmla="*/ 2667258 h 5854823"/>
              <a:gd name="connsiteX3" fmla="*/ 972437 w 7070590"/>
              <a:gd name="connsiteY3" fmla="*/ 1599793 h 5854823"/>
              <a:gd name="connsiteX4" fmla="*/ 806890 w 7070590"/>
              <a:gd name="connsiteY4" fmla="*/ 510033 h 5854823"/>
              <a:gd name="connsiteX5" fmla="*/ 2478886 w 7070590"/>
              <a:gd name="connsiteY5" fmla="*/ 595163 h 5854823"/>
              <a:gd name="connsiteX6" fmla="*/ 3911666 w 7070590"/>
              <a:gd name="connsiteY6" fmla="*/ 780151 h 5854823"/>
              <a:gd name="connsiteX7" fmla="*/ 5198741 w 7070590"/>
              <a:gd name="connsiteY7" fmla="*/ 858772 h 5854823"/>
              <a:gd name="connsiteX8" fmla="*/ 6525643 w 7070590"/>
              <a:gd name="connsiteY8" fmla="*/ 687114 h 5854823"/>
              <a:gd name="connsiteX9" fmla="*/ 6416432 w 7070590"/>
              <a:gd name="connsiteY9" fmla="*/ 2088945 h 5854823"/>
              <a:gd name="connsiteX10" fmla="*/ 6211749 w 7070590"/>
              <a:gd name="connsiteY10" fmla="*/ 3263623 h 5854823"/>
              <a:gd name="connsiteX11" fmla="*/ 6121551 w 7070590"/>
              <a:gd name="connsiteY11" fmla="*/ 4327306 h 5854823"/>
              <a:gd name="connsiteX12" fmla="*/ 6282473 w 7070590"/>
              <a:gd name="connsiteY12" fmla="*/ 5410000 h 5854823"/>
              <a:gd name="connsiteX13" fmla="*/ 4615916 w 7070590"/>
              <a:gd name="connsiteY13" fmla="*/ 5321618 h 5854823"/>
              <a:gd name="connsiteX14" fmla="*/ 3207419 w 7070590"/>
              <a:gd name="connsiteY14" fmla="*/ 5164378 h 5854823"/>
              <a:gd name="connsiteX15" fmla="*/ 1920344 w 7070590"/>
              <a:gd name="connsiteY15" fmla="*/ 5090382 h 5854823"/>
              <a:gd name="connsiteX16" fmla="*/ 568586 w 7070590"/>
              <a:gd name="connsiteY16" fmla="*/ 5273723 h 5854823"/>
              <a:gd name="connsiteX0" fmla="*/ 568586 w 7049363"/>
              <a:gd name="connsiteY0" fmla="*/ 5273723 h 5854823"/>
              <a:gd name="connsiteX1" fmla="*/ 699224 w 7049363"/>
              <a:gd name="connsiteY1" fmla="*/ 3852361 h 5854823"/>
              <a:gd name="connsiteX2" fmla="*/ 910146 w 7049363"/>
              <a:gd name="connsiteY2" fmla="*/ 2667258 h 5854823"/>
              <a:gd name="connsiteX3" fmla="*/ 972437 w 7049363"/>
              <a:gd name="connsiteY3" fmla="*/ 1599793 h 5854823"/>
              <a:gd name="connsiteX4" fmla="*/ 806890 w 7049363"/>
              <a:gd name="connsiteY4" fmla="*/ 510033 h 5854823"/>
              <a:gd name="connsiteX5" fmla="*/ 2478886 w 7049363"/>
              <a:gd name="connsiteY5" fmla="*/ 595163 h 5854823"/>
              <a:gd name="connsiteX6" fmla="*/ 3911666 w 7049363"/>
              <a:gd name="connsiteY6" fmla="*/ 780151 h 5854823"/>
              <a:gd name="connsiteX7" fmla="*/ 5198741 w 7049363"/>
              <a:gd name="connsiteY7" fmla="*/ 858772 h 5854823"/>
              <a:gd name="connsiteX8" fmla="*/ 6525643 w 7049363"/>
              <a:gd name="connsiteY8" fmla="*/ 687114 h 5854823"/>
              <a:gd name="connsiteX9" fmla="*/ 6416432 w 7049363"/>
              <a:gd name="connsiteY9" fmla="*/ 2088945 h 5854823"/>
              <a:gd name="connsiteX10" fmla="*/ 6211749 w 7049363"/>
              <a:gd name="connsiteY10" fmla="*/ 3263623 h 5854823"/>
              <a:gd name="connsiteX11" fmla="*/ 6121551 w 7049363"/>
              <a:gd name="connsiteY11" fmla="*/ 4327306 h 5854823"/>
              <a:gd name="connsiteX12" fmla="*/ 6282473 w 7049363"/>
              <a:gd name="connsiteY12" fmla="*/ 5410000 h 5854823"/>
              <a:gd name="connsiteX13" fmla="*/ 4615916 w 7049363"/>
              <a:gd name="connsiteY13" fmla="*/ 5321618 h 5854823"/>
              <a:gd name="connsiteX14" fmla="*/ 3207419 w 7049363"/>
              <a:gd name="connsiteY14" fmla="*/ 5164378 h 5854823"/>
              <a:gd name="connsiteX15" fmla="*/ 1920344 w 7049363"/>
              <a:gd name="connsiteY15" fmla="*/ 5090382 h 5854823"/>
              <a:gd name="connsiteX16" fmla="*/ 568586 w 7049363"/>
              <a:gd name="connsiteY16" fmla="*/ 5273723 h 5854823"/>
              <a:gd name="connsiteX0" fmla="*/ 568586 w 7101392"/>
              <a:gd name="connsiteY0" fmla="*/ 5273723 h 5854823"/>
              <a:gd name="connsiteX1" fmla="*/ 699224 w 7101392"/>
              <a:gd name="connsiteY1" fmla="*/ 3852361 h 5854823"/>
              <a:gd name="connsiteX2" fmla="*/ 910146 w 7101392"/>
              <a:gd name="connsiteY2" fmla="*/ 2667258 h 5854823"/>
              <a:gd name="connsiteX3" fmla="*/ 972437 w 7101392"/>
              <a:gd name="connsiteY3" fmla="*/ 1599793 h 5854823"/>
              <a:gd name="connsiteX4" fmla="*/ 806890 w 7101392"/>
              <a:gd name="connsiteY4" fmla="*/ 510033 h 5854823"/>
              <a:gd name="connsiteX5" fmla="*/ 2478886 w 7101392"/>
              <a:gd name="connsiteY5" fmla="*/ 595163 h 5854823"/>
              <a:gd name="connsiteX6" fmla="*/ 3911666 w 7101392"/>
              <a:gd name="connsiteY6" fmla="*/ 780151 h 5854823"/>
              <a:gd name="connsiteX7" fmla="*/ 5198741 w 7101392"/>
              <a:gd name="connsiteY7" fmla="*/ 858772 h 5854823"/>
              <a:gd name="connsiteX8" fmla="*/ 6525643 w 7101392"/>
              <a:gd name="connsiteY8" fmla="*/ 687114 h 5854823"/>
              <a:gd name="connsiteX9" fmla="*/ 6416432 w 7101392"/>
              <a:gd name="connsiteY9" fmla="*/ 2088945 h 5854823"/>
              <a:gd name="connsiteX10" fmla="*/ 6211749 w 7101392"/>
              <a:gd name="connsiteY10" fmla="*/ 3263623 h 5854823"/>
              <a:gd name="connsiteX11" fmla="*/ 6121551 w 7101392"/>
              <a:gd name="connsiteY11" fmla="*/ 4327306 h 5854823"/>
              <a:gd name="connsiteX12" fmla="*/ 6282473 w 7101392"/>
              <a:gd name="connsiteY12" fmla="*/ 5410000 h 5854823"/>
              <a:gd name="connsiteX13" fmla="*/ 4615916 w 7101392"/>
              <a:gd name="connsiteY13" fmla="*/ 5321618 h 5854823"/>
              <a:gd name="connsiteX14" fmla="*/ 3207419 w 7101392"/>
              <a:gd name="connsiteY14" fmla="*/ 5164378 h 5854823"/>
              <a:gd name="connsiteX15" fmla="*/ 1920344 w 7101392"/>
              <a:gd name="connsiteY15" fmla="*/ 5090382 h 5854823"/>
              <a:gd name="connsiteX16" fmla="*/ 568586 w 7101392"/>
              <a:gd name="connsiteY16" fmla="*/ 5273723 h 5854823"/>
              <a:gd name="connsiteX0" fmla="*/ 568586 w 7104097"/>
              <a:gd name="connsiteY0" fmla="*/ 5273723 h 5854823"/>
              <a:gd name="connsiteX1" fmla="*/ 699224 w 7104097"/>
              <a:gd name="connsiteY1" fmla="*/ 3852361 h 5854823"/>
              <a:gd name="connsiteX2" fmla="*/ 910146 w 7104097"/>
              <a:gd name="connsiteY2" fmla="*/ 2667258 h 5854823"/>
              <a:gd name="connsiteX3" fmla="*/ 972437 w 7104097"/>
              <a:gd name="connsiteY3" fmla="*/ 1599793 h 5854823"/>
              <a:gd name="connsiteX4" fmla="*/ 806890 w 7104097"/>
              <a:gd name="connsiteY4" fmla="*/ 510033 h 5854823"/>
              <a:gd name="connsiteX5" fmla="*/ 2478886 w 7104097"/>
              <a:gd name="connsiteY5" fmla="*/ 595163 h 5854823"/>
              <a:gd name="connsiteX6" fmla="*/ 3911666 w 7104097"/>
              <a:gd name="connsiteY6" fmla="*/ 780151 h 5854823"/>
              <a:gd name="connsiteX7" fmla="*/ 5198741 w 7104097"/>
              <a:gd name="connsiteY7" fmla="*/ 858772 h 5854823"/>
              <a:gd name="connsiteX8" fmla="*/ 6525643 w 7104097"/>
              <a:gd name="connsiteY8" fmla="*/ 687114 h 5854823"/>
              <a:gd name="connsiteX9" fmla="*/ 6416432 w 7104097"/>
              <a:gd name="connsiteY9" fmla="*/ 2088945 h 5854823"/>
              <a:gd name="connsiteX10" fmla="*/ 6211749 w 7104097"/>
              <a:gd name="connsiteY10" fmla="*/ 3263623 h 5854823"/>
              <a:gd name="connsiteX11" fmla="*/ 6121551 w 7104097"/>
              <a:gd name="connsiteY11" fmla="*/ 4327306 h 5854823"/>
              <a:gd name="connsiteX12" fmla="*/ 6282473 w 7104097"/>
              <a:gd name="connsiteY12" fmla="*/ 5410000 h 5854823"/>
              <a:gd name="connsiteX13" fmla="*/ 4615916 w 7104097"/>
              <a:gd name="connsiteY13" fmla="*/ 5321618 h 5854823"/>
              <a:gd name="connsiteX14" fmla="*/ 3207419 w 7104097"/>
              <a:gd name="connsiteY14" fmla="*/ 5164378 h 5854823"/>
              <a:gd name="connsiteX15" fmla="*/ 1920344 w 7104097"/>
              <a:gd name="connsiteY15" fmla="*/ 5090382 h 5854823"/>
              <a:gd name="connsiteX16" fmla="*/ 568586 w 7104097"/>
              <a:gd name="connsiteY16" fmla="*/ 5273723 h 5854823"/>
              <a:gd name="connsiteX0" fmla="*/ 568586 w 7104097"/>
              <a:gd name="connsiteY0" fmla="*/ 5273723 h 5854823"/>
              <a:gd name="connsiteX1" fmla="*/ 699224 w 7104097"/>
              <a:gd name="connsiteY1" fmla="*/ 3852361 h 5854823"/>
              <a:gd name="connsiteX2" fmla="*/ 910146 w 7104097"/>
              <a:gd name="connsiteY2" fmla="*/ 2667258 h 5854823"/>
              <a:gd name="connsiteX3" fmla="*/ 972437 w 7104097"/>
              <a:gd name="connsiteY3" fmla="*/ 1599793 h 5854823"/>
              <a:gd name="connsiteX4" fmla="*/ 806890 w 7104097"/>
              <a:gd name="connsiteY4" fmla="*/ 510033 h 5854823"/>
              <a:gd name="connsiteX5" fmla="*/ 2478886 w 7104097"/>
              <a:gd name="connsiteY5" fmla="*/ 595163 h 5854823"/>
              <a:gd name="connsiteX6" fmla="*/ 3911666 w 7104097"/>
              <a:gd name="connsiteY6" fmla="*/ 780151 h 5854823"/>
              <a:gd name="connsiteX7" fmla="*/ 5198741 w 7104097"/>
              <a:gd name="connsiteY7" fmla="*/ 858772 h 5854823"/>
              <a:gd name="connsiteX8" fmla="*/ 6525643 w 7104097"/>
              <a:gd name="connsiteY8" fmla="*/ 687114 h 5854823"/>
              <a:gd name="connsiteX9" fmla="*/ 6416432 w 7104097"/>
              <a:gd name="connsiteY9" fmla="*/ 2088945 h 5854823"/>
              <a:gd name="connsiteX10" fmla="*/ 6211749 w 7104097"/>
              <a:gd name="connsiteY10" fmla="*/ 3263623 h 5854823"/>
              <a:gd name="connsiteX11" fmla="*/ 6121551 w 7104097"/>
              <a:gd name="connsiteY11" fmla="*/ 4327306 h 5854823"/>
              <a:gd name="connsiteX12" fmla="*/ 6282473 w 7104097"/>
              <a:gd name="connsiteY12" fmla="*/ 5410000 h 5854823"/>
              <a:gd name="connsiteX13" fmla="*/ 4615916 w 7104097"/>
              <a:gd name="connsiteY13" fmla="*/ 5321618 h 5854823"/>
              <a:gd name="connsiteX14" fmla="*/ 3207419 w 7104097"/>
              <a:gd name="connsiteY14" fmla="*/ 5164378 h 5854823"/>
              <a:gd name="connsiteX15" fmla="*/ 1920344 w 7104097"/>
              <a:gd name="connsiteY15" fmla="*/ 5090382 h 5854823"/>
              <a:gd name="connsiteX16" fmla="*/ 568586 w 7104097"/>
              <a:gd name="connsiteY16" fmla="*/ 5273723 h 5854823"/>
              <a:gd name="connsiteX0" fmla="*/ 568586 w 7115016"/>
              <a:gd name="connsiteY0" fmla="*/ 5273723 h 5854823"/>
              <a:gd name="connsiteX1" fmla="*/ 699224 w 7115016"/>
              <a:gd name="connsiteY1" fmla="*/ 3852361 h 5854823"/>
              <a:gd name="connsiteX2" fmla="*/ 910146 w 7115016"/>
              <a:gd name="connsiteY2" fmla="*/ 2667258 h 5854823"/>
              <a:gd name="connsiteX3" fmla="*/ 972437 w 7115016"/>
              <a:gd name="connsiteY3" fmla="*/ 1599793 h 5854823"/>
              <a:gd name="connsiteX4" fmla="*/ 806890 w 7115016"/>
              <a:gd name="connsiteY4" fmla="*/ 510033 h 5854823"/>
              <a:gd name="connsiteX5" fmla="*/ 2478886 w 7115016"/>
              <a:gd name="connsiteY5" fmla="*/ 595163 h 5854823"/>
              <a:gd name="connsiteX6" fmla="*/ 3911666 w 7115016"/>
              <a:gd name="connsiteY6" fmla="*/ 780151 h 5854823"/>
              <a:gd name="connsiteX7" fmla="*/ 5198741 w 7115016"/>
              <a:gd name="connsiteY7" fmla="*/ 858772 h 5854823"/>
              <a:gd name="connsiteX8" fmla="*/ 6525643 w 7115016"/>
              <a:gd name="connsiteY8" fmla="*/ 687114 h 5854823"/>
              <a:gd name="connsiteX9" fmla="*/ 6416432 w 7115016"/>
              <a:gd name="connsiteY9" fmla="*/ 2088945 h 5854823"/>
              <a:gd name="connsiteX10" fmla="*/ 6211749 w 7115016"/>
              <a:gd name="connsiteY10" fmla="*/ 3263623 h 5854823"/>
              <a:gd name="connsiteX11" fmla="*/ 6121551 w 7115016"/>
              <a:gd name="connsiteY11" fmla="*/ 4327306 h 5854823"/>
              <a:gd name="connsiteX12" fmla="*/ 6282473 w 7115016"/>
              <a:gd name="connsiteY12" fmla="*/ 5410000 h 5854823"/>
              <a:gd name="connsiteX13" fmla="*/ 4615916 w 7115016"/>
              <a:gd name="connsiteY13" fmla="*/ 5321618 h 5854823"/>
              <a:gd name="connsiteX14" fmla="*/ 3207419 w 7115016"/>
              <a:gd name="connsiteY14" fmla="*/ 5164378 h 5854823"/>
              <a:gd name="connsiteX15" fmla="*/ 1920344 w 7115016"/>
              <a:gd name="connsiteY15" fmla="*/ 5090382 h 5854823"/>
              <a:gd name="connsiteX16" fmla="*/ 568586 w 7115016"/>
              <a:gd name="connsiteY16" fmla="*/ 5273723 h 5854823"/>
              <a:gd name="connsiteX0" fmla="*/ 568586 w 7113762"/>
              <a:gd name="connsiteY0" fmla="*/ 5273723 h 5854823"/>
              <a:gd name="connsiteX1" fmla="*/ 699224 w 7113762"/>
              <a:gd name="connsiteY1" fmla="*/ 3852361 h 5854823"/>
              <a:gd name="connsiteX2" fmla="*/ 910146 w 7113762"/>
              <a:gd name="connsiteY2" fmla="*/ 2667258 h 5854823"/>
              <a:gd name="connsiteX3" fmla="*/ 972437 w 7113762"/>
              <a:gd name="connsiteY3" fmla="*/ 1599793 h 5854823"/>
              <a:gd name="connsiteX4" fmla="*/ 806890 w 7113762"/>
              <a:gd name="connsiteY4" fmla="*/ 510033 h 5854823"/>
              <a:gd name="connsiteX5" fmla="*/ 2478886 w 7113762"/>
              <a:gd name="connsiteY5" fmla="*/ 595163 h 5854823"/>
              <a:gd name="connsiteX6" fmla="*/ 3911666 w 7113762"/>
              <a:gd name="connsiteY6" fmla="*/ 780151 h 5854823"/>
              <a:gd name="connsiteX7" fmla="*/ 5198741 w 7113762"/>
              <a:gd name="connsiteY7" fmla="*/ 858772 h 5854823"/>
              <a:gd name="connsiteX8" fmla="*/ 6525643 w 7113762"/>
              <a:gd name="connsiteY8" fmla="*/ 687114 h 5854823"/>
              <a:gd name="connsiteX9" fmla="*/ 6416432 w 7113762"/>
              <a:gd name="connsiteY9" fmla="*/ 2088945 h 5854823"/>
              <a:gd name="connsiteX10" fmla="*/ 6211749 w 7113762"/>
              <a:gd name="connsiteY10" fmla="*/ 3263623 h 5854823"/>
              <a:gd name="connsiteX11" fmla="*/ 6121551 w 7113762"/>
              <a:gd name="connsiteY11" fmla="*/ 4327306 h 5854823"/>
              <a:gd name="connsiteX12" fmla="*/ 6282473 w 7113762"/>
              <a:gd name="connsiteY12" fmla="*/ 5410000 h 5854823"/>
              <a:gd name="connsiteX13" fmla="*/ 4615916 w 7113762"/>
              <a:gd name="connsiteY13" fmla="*/ 5321618 h 5854823"/>
              <a:gd name="connsiteX14" fmla="*/ 3207419 w 7113762"/>
              <a:gd name="connsiteY14" fmla="*/ 5164378 h 5854823"/>
              <a:gd name="connsiteX15" fmla="*/ 1920344 w 7113762"/>
              <a:gd name="connsiteY15" fmla="*/ 5090382 h 5854823"/>
              <a:gd name="connsiteX16" fmla="*/ 568586 w 7113762"/>
              <a:gd name="connsiteY16" fmla="*/ 5273723 h 5854823"/>
              <a:gd name="connsiteX0" fmla="*/ 568586 w 7113762"/>
              <a:gd name="connsiteY0" fmla="*/ 5273723 h 5854823"/>
              <a:gd name="connsiteX1" fmla="*/ 699224 w 7113762"/>
              <a:gd name="connsiteY1" fmla="*/ 3852361 h 5854823"/>
              <a:gd name="connsiteX2" fmla="*/ 910146 w 7113762"/>
              <a:gd name="connsiteY2" fmla="*/ 2667258 h 5854823"/>
              <a:gd name="connsiteX3" fmla="*/ 972437 w 7113762"/>
              <a:gd name="connsiteY3" fmla="*/ 1599793 h 5854823"/>
              <a:gd name="connsiteX4" fmla="*/ 806890 w 7113762"/>
              <a:gd name="connsiteY4" fmla="*/ 510033 h 5854823"/>
              <a:gd name="connsiteX5" fmla="*/ 2478886 w 7113762"/>
              <a:gd name="connsiteY5" fmla="*/ 595163 h 5854823"/>
              <a:gd name="connsiteX6" fmla="*/ 3911666 w 7113762"/>
              <a:gd name="connsiteY6" fmla="*/ 780151 h 5854823"/>
              <a:gd name="connsiteX7" fmla="*/ 5198741 w 7113762"/>
              <a:gd name="connsiteY7" fmla="*/ 858772 h 5854823"/>
              <a:gd name="connsiteX8" fmla="*/ 6525643 w 7113762"/>
              <a:gd name="connsiteY8" fmla="*/ 687114 h 5854823"/>
              <a:gd name="connsiteX9" fmla="*/ 6416432 w 7113762"/>
              <a:gd name="connsiteY9" fmla="*/ 2088945 h 5854823"/>
              <a:gd name="connsiteX10" fmla="*/ 6211749 w 7113762"/>
              <a:gd name="connsiteY10" fmla="*/ 3263623 h 5854823"/>
              <a:gd name="connsiteX11" fmla="*/ 6121551 w 7113762"/>
              <a:gd name="connsiteY11" fmla="*/ 4327306 h 5854823"/>
              <a:gd name="connsiteX12" fmla="*/ 6282473 w 7113762"/>
              <a:gd name="connsiteY12" fmla="*/ 5410000 h 5854823"/>
              <a:gd name="connsiteX13" fmla="*/ 4615916 w 7113762"/>
              <a:gd name="connsiteY13" fmla="*/ 5321618 h 5854823"/>
              <a:gd name="connsiteX14" fmla="*/ 3207419 w 7113762"/>
              <a:gd name="connsiteY14" fmla="*/ 5164378 h 5854823"/>
              <a:gd name="connsiteX15" fmla="*/ 1920344 w 7113762"/>
              <a:gd name="connsiteY15" fmla="*/ 5090382 h 5854823"/>
              <a:gd name="connsiteX16" fmla="*/ 568586 w 7113762"/>
              <a:gd name="connsiteY16" fmla="*/ 5273723 h 5854823"/>
              <a:gd name="connsiteX0" fmla="*/ 568586 w 7113762"/>
              <a:gd name="connsiteY0" fmla="*/ 5273723 h 5854823"/>
              <a:gd name="connsiteX1" fmla="*/ 699224 w 7113762"/>
              <a:gd name="connsiteY1" fmla="*/ 3852361 h 5854823"/>
              <a:gd name="connsiteX2" fmla="*/ 910146 w 7113762"/>
              <a:gd name="connsiteY2" fmla="*/ 2667258 h 5854823"/>
              <a:gd name="connsiteX3" fmla="*/ 972437 w 7113762"/>
              <a:gd name="connsiteY3" fmla="*/ 1599793 h 5854823"/>
              <a:gd name="connsiteX4" fmla="*/ 806890 w 7113762"/>
              <a:gd name="connsiteY4" fmla="*/ 510033 h 5854823"/>
              <a:gd name="connsiteX5" fmla="*/ 2478886 w 7113762"/>
              <a:gd name="connsiteY5" fmla="*/ 595163 h 5854823"/>
              <a:gd name="connsiteX6" fmla="*/ 3911666 w 7113762"/>
              <a:gd name="connsiteY6" fmla="*/ 780151 h 5854823"/>
              <a:gd name="connsiteX7" fmla="*/ 5198741 w 7113762"/>
              <a:gd name="connsiteY7" fmla="*/ 858772 h 5854823"/>
              <a:gd name="connsiteX8" fmla="*/ 6525643 w 7113762"/>
              <a:gd name="connsiteY8" fmla="*/ 687114 h 5854823"/>
              <a:gd name="connsiteX9" fmla="*/ 6416432 w 7113762"/>
              <a:gd name="connsiteY9" fmla="*/ 2088945 h 5854823"/>
              <a:gd name="connsiteX10" fmla="*/ 6211749 w 7113762"/>
              <a:gd name="connsiteY10" fmla="*/ 3263623 h 5854823"/>
              <a:gd name="connsiteX11" fmla="*/ 6121551 w 7113762"/>
              <a:gd name="connsiteY11" fmla="*/ 4327306 h 5854823"/>
              <a:gd name="connsiteX12" fmla="*/ 6282473 w 7113762"/>
              <a:gd name="connsiteY12" fmla="*/ 5410000 h 5854823"/>
              <a:gd name="connsiteX13" fmla="*/ 4615916 w 7113762"/>
              <a:gd name="connsiteY13" fmla="*/ 5321618 h 5854823"/>
              <a:gd name="connsiteX14" fmla="*/ 3207419 w 7113762"/>
              <a:gd name="connsiteY14" fmla="*/ 5164378 h 5854823"/>
              <a:gd name="connsiteX15" fmla="*/ 1920344 w 7113762"/>
              <a:gd name="connsiteY15" fmla="*/ 5090382 h 5854823"/>
              <a:gd name="connsiteX16" fmla="*/ 568586 w 7113762"/>
              <a:gd name="connsiteY16" fmla="*/ 5273723 h 5854823"/>
              <a:gd name="connsiteX0" fmla="*/ 568586 w 7113762"/>
              <a:gd name="connsiteY0" fmla="*/ 5273723 h 5854823"/>
              <a:gd name="connsiteX1" fmla="*/ 699224 w 7113762"/>
              <a:gd name="connsiteY1" fmla="*/ 3852361 h 5854823"/>
              <a:gd name="connsiteX2" fmla="*/ 910146 w 7113762"/>
              <a:gd name="connsiteY2" fmla="*/ 2667258 h 5854823"/>
              <a:gd name="connsiteX3" fmla="*/ 972437 w 7113762"/>
              <a:gd name="connsiteY3" fmla="*/ 1599793 h 5854823"/>
              <a:gd name="connsiteX4" fmla="*/ 806890 w 7113762"/>
              <a:gd name="connsiteY4" fmla="*/ 510033 h 5854823"/>
              <a:gd name="connsiteX5" fmla="*/ 2478886 w 7113762"/>
              <a:gd name="connsiteY5" fmla="*/ 595163 h 5854823"/>
              <a:gd name="connsiteX6" fmla="*/ 3911666 w 7113762"/>
              <a:gd name="connsiteY6" fmla="*/ 780151 h 5854823"/>
              <a:gd name="connsiteX7" fmla="*/ 5198741 w 7113762"/>
              <a:gd name="connsiteY7" fmla="*/ 858772 h 5854823"/>
              <a:gd name="connsiteX8" fmla="*/ 6525643 w 7113762"/>
              <a:gd name="connsiteY8" fmla="*/ 687114 h 5854823"/>
              <a:gd name="connsiteX9" fmla="*/ 6416432 w 7113762"/>
              <a:gd name="connsiteY9" fmla="*/ 2088945 h 5854823"/>
              <a:gd name="connsiteX10" fmla="*/ 6211749 w 7113762"/>
              <a:gd name="connsiteY10" fmla="*/ 3263623 h 5854823"/>
              <a:gd name="connsiteX11" fmla="*/ 6121551 w 7113762"/>
              <a:gd name="connsiteY11" fmla="*/ 4327306 h 5854823"/>
              <a:gd name="connsiteX12" fmla="*/ 6282473 w 7113762"/>
              <a:gd name="connsiteY12" fmla="*/ 5410000 h 5854823"/>
              <a:gd name="connsiteX13" fmla="*/ 4615916 w 7113762"/>
              <a:gd name="connsiteY13" fmla="*/ 5321618 h 5854823"/>
              <a:gd name="connsiteX14" fmla="*/ 3207419 w 7113762"/>
              <a:gd name="connsiteY14" fmla="*/ 5164378 h 5854823"/>
              <a:gd name="connsiteX15" fmla="*/ 1920344 w 7113762"/>
              <a:gd name="connsiteY15" fmla="*/ 5090382 h 5854823"/>
              <a:gd name="connsiteX16" fmla="*/ 568586 w 7113762"/>
              <a:gd name="connsiteY16" fmla="*/ 5273723 h 5854823"/>
              <a:gd name="connsiteX0" fmla="*/ 568586 w 7113762"/>
              <a:gd name="connsiteY0" fmla="*/ 5273723 h 5854823"/>
              <a:gd name="connsiteX1" fmla="*/ 699224 w 7113762"/>
              <a:gd name="connsiteY1" fmla="*/ 3852361 h 5854823"/>
              <a:gd name="connsiteX2" fmla="*/ 910146 w 7113762"/>
              <a:gd name="connsiteY2" fmla="*/ 2667258 h 5854823"/>
              <a:gd name="connsiteX3" fmla="*/ 972437 w 7113762"/>
              <a:gd name="connsiteY3" fmla="*/ 1599793 h 5854823"/>
              <a:gd name="connsiteX4" fmla="*/ 806890 w 7113762"/>
              <a:gd name="connsiteY4" fmla="*/ 510033 h 5854823"/>
              <a:gd name="connsiteX5" fmla="*/ 2478886 w 7113762"/>
              <a:gd name="connsiteY5" fmla="*/ 595163 h 5854823"/>
              <a:gd name="connsiteX6" fmla="*/ 3911666 w 7113762"/>
              <a:gd name="connsiteY6" fmla="*/ 780151 h 5854823"/>
              <a:gd name="connsiteX7" fmla="*/ 5198741 w 7113762"/>
              <a:gd name="connsiteY7" fmla="*/ 858772 h 5854823"/>
              <a:gd name="connsiteX8" fmla="*/ 6525643 w 7113762"/>
              <a:gd name="connsiteY8" fmla="*/ 687114 h 5854823"/>
              <a:gd name="connsiteX9" fmla="*/ 6416432 w 7113762"/>
              <a:gd name="connsiteY9" fmla="*/ 2088945 h 5854823"/>
              <a:gd name="connsiteX10" fmla="*/ 6211749 w 7113762"/>
              <a:gd name="connsiteY10" fmla="*/ 3263623 h 5854823"/>
              <a:gd name="connsiteX11" fmla="*/ 6121551 w 7113762"/>
              <a:gd name="connsiteY11" fmla="*/ 4327306 h 5854823"/>
              <a:gd name="connsiteX12" fmla="*/ 6282473 w 7113762"/>
              <a:gd name="connsiteY12" fmla="*/ 5410000 h 5854823"/>
              <a:gd name="connsiteX13" fmla="*/ 4615916 w 7113762"/>
              <a:gd name="connsiteY13" fmla="*/ 5321618 h 5854823"/>
              <a:gd name="connsiteX14" fmla="*/ 3207419 w 7113762"/>
              <a:gd name="connsiteY14" fmla="*/ 5164378 h 5854823"/>
              <a:gd name="connsiteX15" fmla="*/ 1920344 w 7113762"/>
              <a:gd name="connsiteY15" fmla="*/ 5090382 h 5854823"/>
              <a:gd name="connsiteX16" fmla="*/ 568586 w 7113762"/>
              <a:gd name="connsiteY16" fmla="*/ 5273723 h 5854823"/>
              <a:gd name="connsiteX0" fmla="*/ 568586 w 7115946"/>
              <a:gd name="connsiteY0" fmla="*/ 5273723 h 5854823"/>
              <a:gd name="connsiteX1" fmla="*/ 699224 w 7115946"/>
              <a:gd name="connsiteY1" fmla="*/ 3852361 h 5854823"/>
              <a:gd name="connsiteX2" fmla="*/ 910146 w 7115946"/>
              <a:gd name="connsiteY2" fmla="*/ 2667258 h 5854823"/>
              <a:gd name="connsiteX3" fmla="*/ 972437 w 7115946"/>
              <a:gd name="connsiteY3" fmla="*/ 1599793 h 5854823"/>
              <a:gd name="connsiteX4" fmla="*/ 806890 w 7115946"/>
              <a:gd name="connsiteY4" fmla="*/ 510033 h 5854823"/>
              <a:gd name="connsiteX5" fmla="*/ 2478886 w 7115946"/>
              <a:gd name="connsiteY5" fmla="*/ 595163 h 5854823"/>
              <a:gd name="connsiteX6" fmla="*/ 3911666 w 7115946"/>
              <a:gd name="connsiteY6" fmla="*/ 780151 h 5854823"/>
              <a:gd name="connsiteX7" fmla="*/ 5198741 w 7115946"/>
              <a:gd name="connsiteY7" fmla="*/ 858772 h 5854823"/>
              <a:gd name="connsiteX8" fmla="*/ 6525643 w 7115946"/>
              <a:gd name="connsiteY8" fmla="*/ 687114 h 5854823"/>
              <a:gd name="connsiteX9" fmla="*/ 6416432 w 7115946"/>
              <a:gd name="connsiteY9" fmla="*/ 2088945 h 5854823"/>
              <a:gd name="connsiteX10" fmla="*/ 6211749 w 7115946"/>
              <a:gd name="connsiteY10" fmla="*/ 3263623 h 5854823"/>
              <a:gd name="connsiteX11" fmla="*/ 6121551 w 7115946"/>
              <a:gd name="connsiteY11" fmla="*/ 4327306 h 5854823"/>
              <a:gd name="connsiteX12" fmla="*/ 6282473 w 7115946"/>
              <a:gd name="connsiteY12" fmla="*/ 5410000 h 5854823"/>
              <a:gd name="connsiteX13" fmla="*/ 4615916 w 7115946"/>
              <a:gd name="connsiteY13" fmla="*/ 5321618 h 5854823"/>
              <a:gd name="connsiteX14" fmla="*/ 3207419 w 7115946"/>
              <a:gd name="connsiteY14" fmla="*/ 5164378 h 5854823"/>
              <a:gd name="connsiteX15" fmla="*/ 1920344 w 7115946"/>
              <a:gd name="connsiteY15" fmla="*/ 5090382 h 5854823"/>
              <a:gd name="connsiteX16" fmla="*/ 568586 w 7115946"/>
              <a:gd name="connsiteY16" fmla="*/ 5273723 h 5854823"/>
              <a:gd name="connsiteX0" fmla="*/ 568586 w 7115946"/>
              <a:gd name="connsiteY0" fmla="*/ 5273723 h 5854823"/>
              <a:gd name="connsiteX1" fmla="*/ 699224 w 7115946"/>
              <a:gd name="connsiteY1" fmla="*/ 3852361 h 5854823"/>
              <a:gd name="connsiteX2" fmla="*/ 910146 w 7115946"/>
              <a:gd name="connsiteY2" fmla="*/ 2667258 h 5854823"/>
              <a:gd name="connsiteX3" fmla="*/ 972437 w 7115946"/>
              <a:gd name="connsiteY3" fmla="*/ 1599793 h 5854823"/>
              <a:gd name="connsiteX4" fmla="*/ 806890 w 7115946"/>
              <a:gd name="connsiteY4" fmla="*/ 510033 h 5854823"/>
              <a:gd name="connsiteX5" fmla="*/ 2478886 w 7115946"/>
              <a:gd name="connsiteY5" fmla="*/ 595163 h 5854823"/>
              <a:gd name="connsiteX6" fmla="*/ 3911666 w 7115946"/>
              <a:gd name="connsiteY6" fmla="*/ 780151 h 5854823"/>
              <a:gd name="connsiteX7" fmla="*/ 5198741 w 7115946"/>
              <a:gd name="connsiteY7" fmla="*/ 858772 h 5854823"/>
              <a:gd name="connsiteX8" fmla="*/ 6525643 w 7115946"/>
              <a:gd name="connsiteY8" fmla="*/ 687114 h 5854823"/>
              <a:gd name="connsiteX9" fmla="*/ 6416432 w 7115946"/>
              <a:gd name="connsiteY9" fmla="*/ 2088945 h 5854823"/>
              <a:gd name="connsiteX10" fmla="*/ 6211749 w 7115946"/>
              <a:gd name="connsiteY10" fmla="*/ 3263623 h 5854823"/>
              <a:gd name="connsiteX11" fmla="*/ 6121551 w 7115946"/>
              <a:gd name="connsiteY11" fmla="*/ 4327306 h 5854823"/>
              <a:gd name="connsiteX12" fmla="*/ 6282473 w 7115946"/>
              <a:gd name="connsiteY12" fmla="*/ 5410000 h 5854823"/>
              <a:gd name="connsiteX13" fmla="*/ 4615916 w 7115946"/>
              <a:gd name="connsiteY13" fmla="*/ 5321618 h 5854823"/>
              <a:gd name="connsiteX14" fmla="*/ 3207419 w 7115946"/>
              <a:gd name="connsiteY14" fmla="*/ 5164378 h 5854823"/>
              <a:gd name="connsiteX15" fmla="*/ 1920344 w 7115946"/>
              <a:gd name="connsiteY15" fmla="*/ 5090382 h 5854823"/>
              <a:gd name="connsiteX16" fmla="*/ 568586 w 7115946"/>
              <a:gd name="connsiteY16" fmla="*/ 5273723 h 5854823"/>
              <a:gd name="connsiteX0" fmla="*/ 568586 w 7115946"/>
              <a:gd name="connsiteY0" fmla="*/ 5273723 h 5854823"/>
              <a:gd name="connsiteX1" fmla="*/ 699224 w 7115946"/>
              <a:gd name="connsiteY1" fmla="*/ 3852361 h 5854823"/>
              <a:gd name="connsiteX2" fmla="*/ 910146 w 7115946"/>
              <a:gd name="connsiteY2" fmla="*/ 2667258 h 5854823"/>
              <a:gd name="connsiteX3" fmla="*/ 972437 w 7115946"/>
              <a:gd name="connsiteY3" fmla="*/ 1599793 h 5854823"/>
              <a:gd name="connsiteX4" fmla="*/ 806890 w 7115946"/>
              <a:gd name="connsiteY4" fmla="*/ 510033 h 5854823"/>
              <a:gd name="connsiteX5" fmla="*/ 2478886 w 7115946"/>
              <a:gd name="connsiteY5" fmla="*/ 595163 h 5854823"/>
              <a:gd name="connsiteX6" fmla="*/ 3911666 w 7115946"/>
              <a:gd name="connsiteY6" fmla="*/ 780151 h 5854823"/>
              <a:gd name="connsiteX7" fmla="*/ 5198741 w 7115946"/>
              <a:gd name="connsiteY7" fmla="*/ 858772 h 5854823"/>
              <a:gd name="connsiteX8" fmla="*/ 6525643 w 7115946"/>
              <a:gd name="connsiteY8" fmla="*/ 687114 h 5854823"/>
              <a:gd name="connsiteX9" fmla="*/ 6416432 w 7115946"/>
              <a:gd name="connsiteY9" fmla="*/ 2088945 h 5854823"/>
              <a:gd name="connsiteX10" fmla="*/ 6211749 w 7115946"/>
              <a:gd name="connsiteY10" fmla="*/ 3263623 h 5854823"/>
              <a:gd name="connsiteX11" fmla="*/ 6121551 w 7115946"/>
              <a:gd name="connsiteY11" fmla="*/ 4327306 h 5854823"/>
              <a:gd name="connsiteX12" fmla="*/ 6282473 w 7115946"/>
              <a:gd name="connsiteY12" fmla="*/ 5410000 h 5854823"/>
              <a:gd name="connsiteX13" fmla="*/ 4615916 w 7115946"/>
              <a:gd name="connsiteY13" fmla="*/ 5321618 h 5854823"/>
              <a:gd name="connsiteX14" fmla="*/ 3207419 w 7115946"/>
              <a:gd name="connsiteY14" fmla="*/ 5164378 h 5854823"/>
              <a:gd name="connsiteX15" fmla="*/ 1920344 w 7115946"/>
              <a:gd name="connsiteY15" fmla="*/ 5090382 h 5854823"/>
              <a:gd name="connsiteX16" fmla="*/ 568586 w 7115946"/>
              <a:gd name="connsiteY16" fmla="*/ 5273723 h 5854823"/>
              <a:gd name="connsiteX0" fmla="*/ 568586 w 7115946"/>
              <a:gd name="connsiteY0" fmla="*/ 5273723 h 5696593"/>
              <a:gd name="connsiteX1" fmla="*/ 699224 w 7115946"/>
              <a:gd name="connsiteY1" fmla="*/ 3852361 h 5696593"/>
              <a:gd name="connsiteX2" fmla="*/ 910146 w 7115946"/>
              <a:gd name="connsiteY2" fmla="*/ 2667258 h 5696593"/>
              <a:gd name="connsiteX3" fmla="*/ 972437 w 7115946"/>
              <a:gd name="connsiteY3" fmla="*/ 1599793 h 5696593"/>
              <a:gd name="connsiteX4" fmla="*/ 806890 w 7115946"/>
              <a:gd name="connsiteY4" fmla="*/ 510033 h 5696593"/>
              <a:gd name="connsiteX5" fmla="*/ 2478886 w 7115946"/>
              <a:gd name="connsiteY5" fmla="*/ 595163 h 5696593"/>
              <a:gd name="connsiteX6" fmla="*/ 3911666 w 7115946"/>
              <a:gd name="connsiteY6" fmla="*/ 780151 h 5696593"/>
              <a:gd name="connsiteX7" fmla="*/ 5198741 w 7115946"/>
              <a:gd name="connsiteY7" fmla="*/ 858772 h 5696593"/>
              <a:gd name="connsiteX8" fmla="*/ 6525643 w 7115946"/>
              <a:gd name="connsiteY8" fmla="*/ 687114 h 5696593"/>
              <a:gd name="connsiteX9" fmla="*/ 6416432 w 7115946"/>
              <a:gd name="connsiteY9" fmla="*/ 2088945 h 5696593"/>
              <a:gd name="connsiteX10" fmla="*/ 6211749 w 7115946"/>
              <a:gd name="connsiteY10" fmla="*/ 3263623 h 5696593"/>
              <a:gd name="connsiteX11" fmla="*/ 6121551 w 7115946"/>
              <a:gd name="connsiteY11" fmla="*/ 4327306 h 5696593"/>
              <a:gd name="connsiteX12" fmla="*/ 6282473 w 7115946"/>
              <a:gd name="connsiteY12" fmla="*/ 5410000 h 5696593"/>
              <a:gd name="connsiteX13" fmla="*/ 4615916 w 7115946"/>
              <a:gd name="connsiteY13" fmla="*/ 5321618 h 5696593"/>
              <a:gd name="connsiteX14" fmla="*/ 3207419 w 7115946"/>
              <a:gd name="connsiteY14" fmla="*/ 5164378 h 5696593"/>
              <a:gd name="connsiteX15" fmla="*/ 1920344 w 7115946"/>
              <a:gd name="connsiteY15" fmla="*/ 5090382 h 5696593"/>
              <a:gd name="connsiteX16" fmla="*/ 568586 w 7115946"/>
              <a:gd name="connsiteY16" fmla="*/ 5273723 h 5696593"/>
              <a:gd name="connsiteX0" fmla="*/ 568586 w 7115946"/>
              <a:gd name="connsiteY0" fmla="*/ 5273723 h 5926954"/>
              <a:gd name="connsiteX1" fmla="*/ 699224 w 7115946"/>
              <a:gd name="connsiteY1" fmla="*/ 3852361 h 5926954"/>
              <a:gd name="connsiteX2" fmla="*/ 910146 w 7115946"/>
              <a:gd name="connsiteY2" fmla="*/ 2667258 h 5926954"/>
              <a:gd name="connsiteX3" fmla="*/ 972437 w 7115946"/>
              <a:gd name="connsiteY3" fmla="*/ 1599793 h 5926954"/>
              <a:gd name="connsiteX4" fmla="*/ 806890 w 7115946"/>
              <a:gd name="connsiteY4" fmla="*/ 510033 h 5926954"/>
              <a:gd name="connsiteX5" fmla="*/ 2478886 w 7115946"/>
              <a:gd name="connsiteY5" fmla="*/ 595163 h 5926954"/>
              <a:gd name="connsiteX6" fmla="*/ 3911666 w 7115946"/>
              <a:gd name="connsiteY6" fmla="*/ 780151 h 5926954"/>
              <a:gd name="connsiteX7" fmla="*/ 5198741 w 7115946"/>
              <a:gd name="connsiteY7" fmla="*/ 858772 h 5926954"/>
              <a:gd name="connsiteX8" fmla="*/ 6525643 w 7115946"/>
              <a:gd name="connsiteY8" fmla="*/ 687114 h 5926954"/>
              <a:gd name="connsiteX9" fmla="*/ 6416432 w 7115946"/>
              <a:gd name="connsiteY9" fmla="*/ 2088945 h 5926954"/>
              <a:gd name="connsiteX10" fmla="*/ 6211749 w 7115946"/>
              <a:gd name="connsiteY10" fmla="*/ 3263623 h 5926954"/>
              <a:gd name="connsiteX11" fmla="*/ 6121551 w 7115946"/>
              <a:gd name="connsiteY11" fmla="*/ 4327306 h 5926954"/>
              <a:gd name="connsiteX12" fmla="*/ 6282473 w 7115946"/>
              <a:gd name="connsiteY12" fmla="*/ 5410000 h 5926954"/>
              <a:gd name="connsiteX13" fmla="*/ 4615916 w 7115946"/>
              <a:gd name="connsiteY13" fmla="*/ 5321618 h 5926954"/>
              <a:gd name="connsiteX14" fmla="*/ 3207419 w 7115946"/>
              <a:gd name="connsiteY14" fmla="*/ 5164378 h 5926954"/>
              <a:gd name="connsiteX15" fmla="*/ 1920344 w 7115946"/>
              <a:gd name="connsiteY15" fmla="*/ 5090382 h 5926954"/>
              <a:gd name="connsiteX16" fmla="*/ 568586 w 7115946"/>
              <a:gd name="connsiteY16" fmla="*/ 5273723 h 5926954"/>
              <a:gd name="connsiteX0" fmla="*/ 568586 w 7115946"/>
              <a:gd name="connsiteY0" fmla="*/ 5273723 h 5913519"/>
              <a:gd name="connsiteX1" fmla="*/ 699224 w 7115946"/>
              <a:gd name="connsiteY1" fmla="*/ 3852361 h 5913519"/>
              <a:gd name="connsiteX2" fmla="*/ 910146 w 7115946"/>
              <a:gd name="connsiteY2" fmla="*/ 2667258 h 5913519"/>
              <a:gd name="connsiteX3" fmla="*/ 972437 w 7115946"/>
              <a:gd name="connsiteY3" fmla="*/ 1599793 h 5913519"/>
              <a:gd name="connsiteX4" fmla="*/ 806890 w 7115946"/>
              <a:gd name="connsiteY4" fmla="*/ 510033 h 5913519"/>
              <a:gd name="connsiteX5" fmla="*/ 2478886 w 7115946"/>
              <a:gd name="connsiteY5" fmla="*/ 595163 h 5913519"/>
              <a:gd name="connsiteX6" fmla="*/ 3911666 w 7115946"/>
              <a:gd name="connsiteY6" fmla="*/ 780151 h 5913519"/>
              <a:gd name="connsiteX7" fmla="*/ 5198741 w 7115946"/>
              <a:gd name="connsiteY7" fmla="*/ 858772 h 5913519"/>
              <a:gd name="connsiteX8" fmla="*/ 6525643 w 7115946"/>
              <a:gd name="connsiteY8" fmla="*/ 687114 h 5913519"/>
              <a:gd name="connsiteX9" fmla="*/ 6416432 w 7115946"/>
              <a:gd name="connsiteY9" fmla="*/ 2088945 h 5913519"/>
              <a:gd name="connsiteX10" fmla="*/ 6211749 w 7115946"/>
              <a:gd name="connsiteY10" fmla="*/ 3263623 h 5913519"/>
              <a:gd name="connsiteX11" fmla="*/ 6121551 w 7115946"/>
              <a:gd name="connsiteY11" fmla="*/ 4327306 h 5913519"/>
              <a:gd name="connsiteX12" fmla="*/ 6282473 w 7115946"/>
              <a:gd name="connsiteY12" fmla="*/ 5410000 h 5913519"/>
              <a:gd name="connsiteX13" fmla="*/ 4615916 w 7115946"/>
              <a:gd name="connsiteY13" fmla="*/ 5321618 h 5913519"/>
              <a:gd name="connsiteX14" fmla="*/ 3207419 w 7115946"/>
              <a:gd name="connsiteY14" fmla="*/ 5164378 h 5913519"/>
              <a:gd name="connsiteX15" fmla="*/ 1920344 w 7115946"/>
              <a:gd name="connsiteY15" fmla="*/ 5090382 h 5913519"/>
              <a:gd name="connsiteX16" fmla="*/ 568586 w 7115946"/>
              <a:gd name="connsiteY16" fmla="*/ 5273723 h 5913519"/>
              <a:gd name="connsiteX0" fmla="*/ 568586 w 7115946"/>
              <a:gd name="connsiteY0" fmla="*/ 5273723 h 5913520"/>
              <a:gd name="connsiteX1" fmla="*/ 699224 w 7115946"/>
              <a:gd name="connsiteY1" fmla="*/ 3852361 h 5913520"/>
              <a:gd name="connsiteX2" fmla="*/ 910146 w 7115946"/>
              <a:gd name="connsiteY2" fmla="*/ 2667258 h 5913520"/>
              <a:gd name="connsiteX3" fmla="*/ 972437 w 7115946"/>
              <a:gd name="connsiteY3" fmla="*/ 1599793 h 5913520"/>
              <a:gd name="connsiteX4" fmla="*/ 806890 w 7115946"/>
              <a:gd name="connsiteY4" fmla="*/ 510033 h 5913520"/>
              <a:gd name="connsiteX5" fmla="*/ 2478886 w 7115946"/>
              <a:gd name="connsiteY5" fmla="*/ 595163 h 5913520"/>
              <a:gd name="connsiteX6" fmla="*/ 3911666 w 7115946"/>
              <a:gd name="connsiteY6" fmla="*/ 780151 h 5913520"/>
              <a:gd name="connsiteX7" fmla="*/ 5198741 w 7115946"/>
              <a:gd name="connsiteY7" fmla="*/ 858772 h 5913520"/>
              <a:gd name="connsiteX8" fmla="*/ 6525643 w 7115946"/>
              <a:gd name="connsiteY8" fmla="*/ 687114 h 5913520"/>
              <a:gd name="connsiteX9" fmla="*/ 6416432 w 7115946"/>
              <a:gd name="connsiteY9" fmla="*/ 2088945 h 5913520"/>
              <a:gd name="connsiteX10" fmla="*/ 6211749 w 7115946"/>
              <a:gd name="connsiteY10" fmla="*/ 3263623 h 5913520"/>
              <a:gd name="connsiteX11" fmla="*/ 6121551 w 7115946"/>
              <a:gd name="connsiteY11" fmla="*/ 4327306 h 5913520"/>
              <a:gd name="connsiteX12" fmla="*/ 6282473 w 7115946"/>
              <a:gd name="connsiteY12" fmla="*/ 5410000 h 5913520"/>
              <a:gd name="connsiteX13" fmla="*/ 4615916 w 7115946"/>
              <a:gd name="connsiteY13" fmla="*/ 5321618 h 5913520"/>
              <a:gd name="connsiteX14" fmla="*/ 3207419 w 7115946"/>
              <a:gd name="connsiteY14" fmla="*/ 5164378 h 5913520"/>
              <a:gd name="connsiteX15" fmla="*/ 1920344 w 7115946"/>
              <a:gd name="connsiteY15" fmla="*/ 5090382 h 5913520"/>
              <a:gd name="connsiteX16" fmla="*/ 568586 w 7115946"/>
              <a:gd name="connsiteY16" fmla="*/ 5273723 h 5913520"/>
              <a:gd name="connsiteX0" fmla="*/ 568586 w 7115946"/>
              <a:gd name="connsiteY0" fmla="*/ 5273723 h 5931464"/>
              <a:gd name="connsiteX1" fmla="*/ 699224 w 7115946"/>
              <a:gd name="connsiteY1" fmla="*/ 3852361 h 5931464"/>
              <a:gd name="connsiteX2" fmla="*/ 910146 w 7115946"/>
              <a:gd name="connsiteY2" fmla="*/ 2667258 h 5931464"/>
              <a:gd name="connsiteX3" fmla="*/ 972437 w 7115946"/>
              <a:gd name="connsiteY3" fmla="*/ 1599793 h 5931464"/>
              <a:gd name="connsiteX4" fmla="*/ 806890 w 7115946"/>
              <a:gd name="connsiteY4" fmla="*/ 510033 h 5931464"/>
              <a:gd name="connsiteX5" fmla="*/ 2478886 w 7115946"/>
              <a:gd name="connsiteY5" fmla="*/ 595163 h 5931464"/>
              <a:gd name="connsiteX6" fmla="*/ 3911666 w 7115946"/>
              <a:gd name="connsiteY6" fmla="*/ 780151 h 5931464"/>
              <a:gd name="connsiteX7" fmla="*/ 5198741 w 7115946"/>
              <a:gd name="connsiteY7" fmla="*/ 858772 h 5931464"/>
              <a:gd name="connsiteX8" fmla="*/ 6525643 w 7115946"/>
              <a:gd name="connsiteY8" fmla="*/ 687114 h 5931464"/>
              <a:gd name="connsiteX9" fmla="*/ 6416432 w 7115946"/>
              <a:gd name="connsiteY9" fmla="*/ 2088945 h 5931464"/>
              <a:gd name="connsiteX10" fmla="*/ 6211749 w 7115946"/>
              <a:gd name="connsiteY10" fmla="*/ 3263623 h 5931464"/>
              <a:gd name="connsiteX11" fmla="*/ 6121551 w 7115946"/>
              <a:gd name="connsiteY11" fmla="*/ 4327306 h 5931464"/>
              <a:gd name="connsiteX12" fmla="*/ 6282473 w 7115946"/>
              <a:gd name="connsiteY12" fmla="*/ 5410000 h 5931464"/>
              <a:gd name="connsiteX13" fmla="*/ 4615916 w 7115946"/>
              <a:gd name="connsiteY13" fmla="*/ 5321618 h 5931464"/>
              <a:gd name="connsiteX14" fmla="*/ 3207419 w 7115946"/>
              <a:gd name="connsiteY14" fmla="*/ 5164378 h 5931464"/>
              <a:gd name="connsiteX15" fmla="*/ 1920344 w 7115946"/>
              <a:gd name="connsiteY15" fmla="*/ 5090382 h 5931464"/>
              <a:gd name="connsiteX16" fmla="*/ 568586 w 7115946"/>
              <a:gd name="connsiteY16" fmla="*/ 5273723 h 5931464"/>
              <a:gd name="connsiteX0" fmla="*/ 568586 w 7115946"/>
              <a:gd name="connsiteY0" fmla="*/ 5273723 h 5913520"/>
              <a:gd name="connsiteX1" fmla="*/ 699224 w 7115946"/>
              <a:gd name="connsiteY1" fmla="*/ 3852361 h 5913520"/>
              <a:gd name="connsiteX2" fmla="*/ 910146 w 7115946"/>
              <a:gd name="connsiteY2" fmla="*/ 2667258 h 5913520"/>
              <a:gd name="connsiteX3" fmla="*/ 972437 w 7115946"/>
              <a:gd name="connsiteY3" fmla="*/ 1599793 h 5913520"/>
              <a:gd name="connsiteX4" fmla="*/ 806890 w 7115946"/>
              <a:gd name="connsiteY4" fmla="*/ 510033 h 5913520"/>
              <a:gd name="connsiteX5" fmla="*/ 2478886 w 7115946"/>
              <a:gd name="connsiteY5" fmla="*/ 595163 h 5913520"/>
              <a:gd name="connsiteX6" fmla="*/ 3911666 w 7115946"/>
              <a:gd name="connsiteY6" fmla="*/ 780151 h 5913520"/>
              <a:gd name="connsiteX7" fmla="*/ 5198741 w 7115946"/>
              <a:gd name="connsiteY7" fmla="*/ 858772 h 5913520"/>
              <a:gd name="connsiteX8" fmla="*/ 6525643 w 7115946"/>
              <a:gd name="connsiteY8" fmla="*/ 687114 h 5913520"/>
              <a:gd name="connsiteX9" fmla="*/ 6416432 w 7115946"/>
              <a:gd name="connsiteY9" fmla="*/ 2088945 h 5913520"/>
              <a:gd name="connsiteX10" fmla="*/ 6211749 w 7115946"/>
              <a:gd name="connsiteY10" fmla="*/ 3263623 h 5913520"/>
              <a:gd name="connsiteX11" fmla="*/ 6121551 w 7115946"/>
              <a:gd name="connsiteY11" fmla="*/ 4327306 h 5913520"/>
              <a:gd name="connsiteX12" fmla="*/ 6282473 w 7115946"/>
              <a:gd name="connsiteY12" fmla="*/ 5410000 h 5913520"/>
              <a:gd name="connsiteX13" fmla="*/ 4615916 w 7115946"/>
              <a:gd name="connsiteY13" fmla="*/ 5321618 h 5913520"/>
              <a:gd name="connsiteX14" fmla="*/ 3207419 w 7115946"/>
              <a:gd name="connsiteY14" fmla="*/ 5164378 h 5913520"/>
              <a:gd name="connsiteX15" fmla="*/ 1920344 w 7115946"/>
              <a:gd name="connsiteY15" fmla="*/ 5090382 h 5913520"/>
              <a:gd name="connsiteX16" fmla="*/ 568586 w 7115946"/>
              <a:gd name="connsiteY16" fmla="*/ 5273723 h 5913520"/>
              <a:gd name="connsiteX0" fmla="*/ 568586 w 7115946"/>
              <a:gd name="connsiteY0" fmla="*/ 5273723 h 5913520"/>
              <a:gd name="connsiteX1" fmla="*/ 699224 w 7115946"/>
              <a:gd name="connsiteY1" fmla="*/ 3852361 h 5913520"/>
              <a:gd name="connsiteX2" fmla="*/ 910146 w 7115946"/>
              <a:gd name="connsiteY2" fmla="*/ 2667258 h 5913520"/>
              <a:gd name="connsiteX3" fmla="*/ 972437 w 7115946"/>
              <a:gd name="connsiteY3" fmla="*/ 1599793 h 5913520"/>
              <a:gd name="connsiteX4" fmla="*/ 806890 w 7115946"/>
              <a:gd name="connsiteY4" fmla="*/ 510033 h 5913520"/>
              <a:gd name="connsiteX5" fmla="*/ 2478886 w 7115946"/>
              <a:gd name="connsiteY5" fmla="*/ 595163 h 5913520"/>
              <a:gd name="connsiteX6" fmla="*/ 3911666 w 7115946"/>
              <a:gd name="connsiteY6" fmla="*/ 780151 h 5913520"/>
              <a:gd name="connsiteX7" fmla="*/ 5198741 w 7115946"/>
              <a:gd name="connsiteY7" fmla="*/ 858772 h 5913520"/>
              <a:gd name="connsiteX8" fmla="*/ 6525643 w 7115946"/>
              <a:gd name="connsiteY8" fmla="*/ 687114 h 5913520"/>
              <a:gd name="connsiteX9" fmla="*/ 6416432 w 7115946"/>
              <a:gd name="connsiteY9" fmla="*/ 2088945 h 5913520"/>
              <a:gd name="connsiteX10" fmla="*/ 6211749 w 7115946"/>
              <a:gd name="connsiteY10" fmla="*/ 3263623 h 5913520"/>
              <a:gd name="connsiteX11" fmla="*/ 6121551 w 7115946"/>
              <a:gd name="connsiteY11" fmla="*/ 4327306 h 5913520"/>
              <a:gd name="connsiteX12" fmla="*/ 6282473 w 7115946"/>
              <a:gd name="connsiteY12" fmla="*/ 5410000 h 5913520"/>
              <a:gd name="connsiteX13" fmla="*/ 4615916 w 7115946"/>
              <a:gd name="connsiteY13" fmla="*/ 5321618 h 5913520"/>
              <a:gd name="connsiteX14" fmla="*/ 3207419 w 7115946"/>
              <a:gd name="connsiteY14" fmla="*/ 5164378 h 5913520"/>
              <a:gd name="connsiteX15" fmla="*/ 1920344 w 7115946"/>
              <a:gd name="connsiteY15" fmla="*/ 5090382 h 5913520"/>
              <a:gd name="connsiteX16" fmla="*/ 568586 w 7115946"/>
              <a:gd name="connsiteY16" fmla="*/ 5273723 h 5913520"/>
              <a:gd name="connsiteX0" fmla="*/ 568586 w 7115946"/>
              <a:gd name="connsiteY0" fmla="*/ 5273723 h 5913520"/>
              <a:gd name="connsiteX1" fmla="*/ 699224 w 7115946"/>
              <a:gd name="connsiteY1" fmla="*/ 3852361 h 5913520"/>
              <a:gd name="connsiteX2" fmla="*/ 910146 w 7115946"/>
              <a:gd name="connsiteY2" fmla="*/ 2667258 h 5913520"/>
              <a:gd name="connsiteX3" fmla="*/ 972437 w 7115946"/>
              <a:gd name="connsiteY3" fmla="*/ 1599793 h 5913520"/>
              <a:gd name="connsiteX4" fmla="*/ 806890 w 7115946"/>
              <a:gd name="connsiteY4" fmla="*/ 510033 h 5913520"/>
              <a:gd name="connsiteX5" fmla="*/ 2478886 w 7115946"/>
              <a:gd name="connsiteY5" fmla="*/ 595163 h 5913520"/>
              <a:gd name="connsiteX6" fmla="*/ 3911666 w 7115946"/>
              <a:gd name="connsiteY6" fmla="*/ 780151 h 5913520"/>
              <a:gd name="connsiteX7" fmla="*/ 5198741 w 7115946"/>
              <a:gd name="connsiteY7" fmla="*/ 858772 h 5913520"/>
              <a:gd name="connsiteX8" fmla="*/ 6525643 w 7115946"/>
              <a:gd name="connsiteY8" fmla="*/ 687114 h 5913520"/>
              <a:gd name="connsiteX9" fmla="*/ 6416432 w 7115946"/>
              <a:gd name="connsiteY9" fmla="*/ 2088945 h 5913520"/>
              <a:gd name="connsiteX10" fmla="*/ 6211749 w 7115946"/>
              <a:gd name="connsiteY10" fmla="*/ 3263623 h 5913520"/>
              <a:gd name="connsiteX11" fmla="*/ 6121551 w 7115946"/>
              <a:gd name="connsiteY11" fmla="*/ 4327306 h 5913520"/>
              <a:gd name="connsiteX12" fmla="*/ 6282473 w 7115946"/>
              <a:gd name="connsiteY12" fmla="*/ 5410000 h 5913520"/>
              <a:gd name="connsiteX13" fmla="*/ 4615916 w 7115946"/>
              <a:gd name="connsiteY13" fmla="*/ 5321618 h 5913520"/>
              <a:gd name="connsiteX14" fmla="*/ 3207419 w 7115946"/>
              <a:gd name="connsiteY14" fmla="*/ 5164378 h 5913520"/>
              <a:gd name="connsiteX15" fmla="*/ 1920344 w 7115946"/>
              <a:gd name="connsiteY15" fmla="*/ 5090382 h 5913520"/>
              <a:gd name="connsiteX16" fmla="*/ 568586 w 7115946"/>
              <a:gd name="connsiteY16" fmla="*/ 5273723 h 5913520"/>
              <a:gd name="connsiteX0" fmla="*/ 568586 w 7115946"/>
              <a:gd name="connsiteY0" fmla="*/ 5273723 h 5936955"/>
              <a:gd name="connsiteX1" fmla="*/ 699224 w 7115946"/>
              <a:gd name="connsiteY1" fmla="*/ 3852361 h 5936955"/>
              <a:gd name="connsiteX2" fmla="*/ 910146 w 7115946"/>
              <a:gd name="connsiteY2" fmla="*/ 2667258 h 5936955"/>
              <a:gd name="connsiteX3" fmla="*/ 972437 w 7115946"/>
              <a:gd name="connsiteY3" fmla="*/ 1599793 h 5936955"/>
              <a:gd name="connsiteX4" fmla="*/ 806890 w 7115946"/>
              <a:gd name="connsiteY4" fmla="*/ 510033 h 5936955"/>
              <a:gd name="connsiteX5" fmla="*/ 2478886 w 7115946"/>
              <a:gd name="connsiteY5" fmla="*/ 595163 h 5936955"/>
              <a:gd name="connsiteX6" fmla="*/ 3911666 w 7115946"/>
              <a:gd name="connsiteY6" fmla="*/ 780151 h 5936955"/>
              <a:gd name="connsiteX7" fmla="*/ 5198741 w 7115946"/>
              <a:gd name="connsiteY7" fmla="*/ 858772 h 5936955"/>
              <a:gd name="connsiteX8" fmla="*/ 6525643 w 7115946"/>
              <a:gd name="connsiteY8" fmla="*/ 687114 h 5936955"/>
              <a:gd name="connsiteX9" fmla="*/ 6416432 w 7115946"/>
              <a:gd name="connsiteY9" fmla="*/ 2088945 h 5936955"/>
              <a:gd name="connsiteX10" fmla="*/ 6211749 w 7115946"/>
              <a:gd name="connsiteY10" fmla="*/ 3263623 h 5936955"/>
              <a:gd name="connsiteX11" fmla="*/ 6121551 w 7115946"/>
              <a:gd name="connsiteY11" fmla="*/ 4327306 h 5936955"/>
              <a:gd name="connsiteX12" fmla="*/ 6282473 w 7115946"/>
              <a:gd name="connsiteY12" fmla="*/ 5410000 h 5936955"/>
              <a:gd name="connsiteX13" fmla="*/ 4615916 w 7115946"/>
              <a:gd name="connsiteY13" fmla="*/ 5321618 h 5936955"/>
              <a:gd name="connsiteX14" fmla="*/ 3207419 w 7115946"/>
              <a:gd name="connsiteY14" fmla="*/ 5164378 h 5936955"/>
              <a:gd name="connsiteX15" fmla="*/ 1920344 w 7115946"/>
              <a:gd name="connsiteY15" fmla="*/ 5090382 h 5936955"/>
              <a:gd name="connsiteX16" fmla="*/ 568586 w 7115946"/>
              <a:gd name="connsiteY16" fmla="*/ 5273723 h 5936955"/>
              <a:gd name="connsiteX0" fmla="*/ 568586 w 7115946"/>
              <a:gd name="connsiteY0" fmla="*/ 5273723 h 5913520"/>
              <a:gd name="connsiteX1" fmla="*/ 699224 w 7115946"/>
              <a:gd name="connsiteY1" fmla="*/ 3852361 h 5913520"/>
              <a:gd name="connsiteX2" fmla="*/ 910146 w 7115946"/>
              <a:gd name="connsiteY2" fmla="*/ 2667258 h 5913520"/>
              <a:gd name="connsiteX3" fmla="*/ 972437 w 7115946"/>
              <a:gd name="connsiteY3" fmla="*/ 1599793 h 5913520"/>
              <a:gd name="connsiteX4" fmla="*/ 806890 w 7115946"/>
              <a:gd name="connsiteY4" fmla="*/ 510033 h 5913520"/>
              <a:gd name="connsiteX5" fmla="*/ 2478886 w 7115946"/>
              <a:gd name="connsiteY5" fmla="*/ 595163 h 5913520"/>
              <a:gd name="connsiteX6" fmla="*/ 3911666 w 7115946"/>
              <a:gd name="connsiteY6" fmla="*/ 780151 h 5913520"/>
              <a:gd name="connsiteX7" fmla="*/ 5198741 w 7115946"/>
              <a:gd name="connsiteY7" fmla="*/ 858772 h 5913520"/>
              <a:gd name="connsiteX8" fmla="*/ 6525643 w 7115946"/>
              <a:gd name="connsiteY8" fmla="*/ 687114 h 5913520"/>
              <a:gd name="connsiteX9" fmla="*/ 6416432 w 7115946"/>
              <a:gd name="connsiteY9" fmla="*/ 2088945 h 5913520"/>
              <a:gd name="connsiteX10" fmla="*/ 6211749 w 7115946"/>
              <a:gd name="connsiteY10" fmla="*/ 3263623 h 5913520"/>
              <a:gd name="connsiteX11" fmla="*/ 6121551 w 7115946"/>
              <a:gd name="connsiteY11" fmla="*/ 4327306 h 5913520"/>
              <a:gd name="connsiteX12" fmla="*/ 6282473 w 7115946"/>
              <a:gd name="connsiteY12" fmla="*/ 5410000 h 5913520"/>
              <a:gd name="connsiteX13" fmla="*/ 4615916 w 7115946"/>
              <a:gd name="connsiteY13" fmla="*/ 5321618 h 5913520"/>
              <a:gd name="connsiteX14" fmla="*/ 3207419 w 7115946"/>
              <a:gd name="connsiteY14" fmla="*/ 5164378 h 5913520"/>
              <a:gd name="connsiteX15" fmla="*/ 1920344 w 7115946"/>
              <a:gd name="connsiteY15" fmla="*/ 5090382 h 5913520"/>
              <a:gd name="connsiteX16" fmla="*/ 568586 w 7115946"/>
              <a:gd name="connsiteY16" fmla="*/ 5273723 h 5913520"/>
              <a:gd name="connsiteX0" fmla="*/ 568586 w 7115946"/>
              <a:gd name="connsiteY0" fmla="*/ 5273723 h 5917760"/>
              <a:gd name="connsiteX1" fmla="*/ 699224 w 7115946"/>
              <a:gd name="connsiteY1" fmla="*/ 3852361 h 5917760"/>
              <a:gd name="connsiteX2" fmla="*/ 910146 w 7115946"/>
              <a:gd name="connsiteY2" fmla="*/ 2667258 h 5917760"/>
              <a:gd name="connsiteX3" fmla="*/ 972437 w 7115946"/>
              <a:gd name="connsiteY3" fmla="*/ 1599793 h 5917760"/>
              <a:gd name="connsiteX4" fmla="*/ 806890 w 7115946"/>
              <a:gd name="connsiteY4" fmla="*/ 510033 h 5917760"/>
              <a:gd name="connsiteX5" fmla="*/ 2478886 w 7115946"/>
              <a:gd name="connsiteY5" fmla="*/ 595163 h 5917760"/>
              <a:gd name="connsiteX6" fmla="*/ 3911666 w 7115946"/>
              <a:gd name="connsiteY6" fmla="*/ 780151 h 5917760"/>
              <a:gd name="connsiteX7" fmla="*/ 5198741 w 7115946"/>
              <a:gd name="connsiteY7" fmla="*/ 858772 h 5917760"/>
              <a:gd name="connsiteX8" fmla="*/ 6525643 w 7115946"/>
              <a:gd name="connsiteY8" fmla="*/ 687114 h 5917760"/>
              <a:gd name="connsiteX9" fmla="*/ 6416432 w 7115946"/>
              <a:gd name="connsiteY9" fmla="*/ 2088945 h 5917760"/>
              <a:gd name="connsiteX10" fmla="*/ 6211749 w 7115946"/>
              <a:gd name="connsiteY10" fmla="*/ 3263623 h 5917760"/>
              <a:gd name="connsiteX11" fmla="*/ 6121551 w 7115946"/>
              <a:gd name="connsiteY11" fmla="*/ 4327306 h 5917760"/>
              <a:gd name="connsiteX12" fmla="*/ 6282473 w 7115946"/>
              <a:gd name="connsiteY12" fmla="*/ 5410000 h 5917760"/>
              <a:gd name="connsiteX13" fmla="*/ 4615916 w 7115946"/>
              <a:gd name="connsiteY13" fmla="*/ 5321618 h 5917760"/>
              <a:gd name="connsiteX14" fmla="*/ 3207419 w 7115946"/>
              <a:gd name="connsiteY14" fmla="*/ 5164378 h 5917760"/>
              <a:gd name="connsiteX15" fmla="*/ 1920344 w 7115946"/>
              <a:gd name="connsiteY15" fmla="*/ 5090382 h 5917760"/>
              <a:gd name="connsiteX16" fmla="*/ 568586 w 7115946"/>
              <a:gd name="connsiteY16" fmla="*/ 5273723 h 5917760"/>
              <a:gd name="connsiteX0" fmla="*/ 568586 w 7115946"/>
              <a:gd name="connsiteY0" fmla="*/ 5273723 h 5917760"/>
              <a:gd name="connsiteX1" fmla="*/ 699224 w 7115946"/>
              <a:gd name="connsiteY1" fmla="*/ 3852361 h 5917760"/>
              <a:gd name="connsiteX2" fmla="*/ 910146 w 7115946"/>
              <a:gd name="connsiteY2" fmla="*/ 2667258 h 5917760"/>
              <a:gd name="connsiteX3" fmla="*/ 972437 w 7115946"/>
              <a:gd name="connsiteY3" fmla="*/ 1599793 h 5917760"/>
              <a:gd name="connsiteX4" fmla="*/ 806890 w 7115946"/>
              <a:gd name="connsiteY4" fmla="*/ 510033 h 5917760"/>
              <a:gd name="connsiteX5" fmla="*/ 2478886 w 7115946"/>
              <a:gd name="connsiteY5" fmla="*/ 595163 h 5917760"/>
              <a:gd name="connsiteX6" fmla="*/ 3911666 w 7115946"/>
              <a:gd name="connsiteY6" fmla="*/ 780151 h 5917760"/>
              <a:gd name="connsiteX7" fmla="*/ 5198741 w 7115946"/>
              <a:gd name="connsiteY7" fmla="*/ 858772 h 5917760"/>
              <a:gd name="connsiteX8" fmla="*/ 6525643 w 7115946"/>
              <a:gd name="connsiteY8" fmla="*/ 687114 h 5917760"/>
              <a:gd name="connsiteX9" fmla="*/ 6416432 w 7115946"/>
              <a:gd name="connsiteY9" fmla="*/ 2088945 h 5917760"/>
              <a:gd name="connsiteX10" fmla="*/ 6211749 w 7115946"/>
              <a:gd name="connsiteY10" fmla="*/ 3263623 h 5917760"/>
              <a:gd name="connsiteX11" fmla="*/ 6121551 w 7115946"/>
              <a:gd name="connsiteY11" fmla="*/ 4327306 h 5917760"/>
              <a:gd name="connsiteX12" fmla="*/ 6282473 w 7115946"/>
              <a:gd name="connsiteY12" fmla="*/ 5410000 h 5917760"/>
              <a:gd name="connsiteX13" fmla="*/ 4615916 w 7115946"/>
              <a:gd name="connsiteY13" fmla="*/ 5321618 h 5917760"/>
              <a:gd name="connsiteX14" fmla="*/ 3207419 w 7115946"/>
              <a:gd name="connsiteY14" fmla="*/ 5164378 h 5917760"/>
              <a:gd name="connsiteX15" fmla="*/ 1920344 w 7115946"/>
              <a:gd name="connsiteY15" fmla="*/ 5090382 h 5917760"/>
              <a:gd name="connsiteX16" fmla="*/ 568586 w 7115946"/>
              <a:gd name="connsiteY16" fmla="*/ 5273723 h 5917760"/>
              <a:gd name="connsiteX0" fmla="*/ 568586 w 7115946"/>
              <a:gd name="connsiteY0" fmla="*/ 5273723 h 5952425"/>
              <a:gd name="connsiteX1" fmla="*/ 699224 w 7115946"/>
              <a:gd name="connsiteY1" fmla="*/ 3852361 h 5952425"/>
              <a:gd name="connsiteX2" fmla="*/ 910146 w 7115946"/>
              <a:gd name="connsiteY2" fmla="*/ 2667258 h 5952425"/>
              <a:gd name="connsiteX3" fmla="*/ 972437 w 7115946"/>
              <a:gd name="connsiteY3" fmla="*/ 1599793 h 5952425"/>
              <a:gd name="connsiteX4" fmla="*/ 806890 w 7115946"/>
              <a:gd name="connsiteY4" fmla="*/ 510033 h 5952425"/>
              <a:gd name="connsiteX5" fmla="*/ 2478886 w 7115946"/>
              <a:gd name="connsiteY5" fmla="*/ 595163 h 5952425"/>
              <a:gd name="connsiteX6" fmla="*/ 3911666 w 7115946"/>
              <a:gd name="connsiteY6" fmla="*/ 780151 h 5952425"/>
              <a:gd name="connsiteX7" fmla="*/ 5198741 w 7115946"/>
              <a:gd name="connsiteY7" fmla="*/ 858772 h 5952425"/>
              <a:gd name="connsiteX8" fmla="*/ 6525643 w 7115946"/>
              <a:gd name="connsiteY8" fmla="*/ 687114 h 5952425"/>
              <a:gd name="connsiteX9" fmla="*/ 6416432 w 7115946"/>
              <a:gd name="connsiteY9" fmla="*/ 2088945 h 5952425"/>
              <a:gd name="connsiteX10" fmla="*/ 6211749 w 7115946"/>
              <a:gd name="connsiteY10" fmla="*/ 3263623 h 5952425"/>
              <a:gd name="connsiteX11" fmla="*/ 6121551 w 7115946"/>
              <a:gd name="connsiteY11" fmla="*/ 4327306 h 5952425"/>
              <a:gd name="connsiteX12" fmla="*/ 6282473 w 7115946"/>
              <a:gd name="connsiteY12" fmla="*/ 5410000 h 5952425"/>
              <a:gd name="connsiteX13" fmla="*/ 4615916 w 7115946"/>
              <a:gd name="connsiteY13" fmla="*/ 5321618 h 5952425"/>
              <a:gd name="connsiteX14" fmla="*/ 3207419 w 7115946"/>
              <a:gd name="connsiteY14" fmla="*/ 5164378 h 5952425"/>
              <a:gd name="connsiteX15" fmla="*/ 1920344 w 7115946"/>
              <a:gd name="connsiteY15" fmla="*/ 5090382 h 5952425"/>
              <a:gd name="connsiteX16" fmla="*/ 568586 w 7115946"/>
              <a:gd name="connsiteY16" fmla="*/ 5273723 h 5952425"/>
              <a:gd name="connsiteX0" fmla="*/ 568586 w 7115946"/>
              <a:gd name="connsiteY0" fmla="*/ 5273723 h 5919117"/>
              <a:gd name="connsiteX1" fmla="*/ 699224 w 7115946"/>
              <a:gd name="connsiteY1" fmla="*/ 3852361 h 5919117"/>
              <a:gd name="connsiteX2" fmla="*/ 910146 w 7115946"/>
              <a:gd name="connsiteY2" fmla="*/ 2667258 h 5919117"/>
              <a:gd name="connsiteX3" fmla="*/ 972437 w 7115946"/>
              <a:gd name="connsiteY3" fmla="*/ 1599793 h 5919117"/>
              <a:gd name="connsiteX4" fmla="*/ 806890 w 7115946"/>
              <a:gd name="connsiteY4" fmla="*/ 510033 h 5919117"/>
              <a:gd name="connsiteX5" fmla="*/ 2478886 w 7115946"/>
              <a:gd name="connsiteY5" fmla="*/ 595163 h 5919117"/>
              <a:gd name="connsiteX6" fmla="*/ 3911666 w 7115946"/>
              <a:gd name="connsiteY6" fmla="*/ 780151 h 5919117"/>
              <a:gd name="connsiteX7" fmla="*/ 5198741 w 7115946"/>
              <a:gd name="connsiteY7" fmla="*/ 858772 h 5919117"/>
              <a:gd name="connsiteX8" fmla="*/ 6525643 w 7115946"/>
              <a:gd name="connsiteY8" fmla="*/ 687114 h 5919117"/>
              <a:gd name="connsiteX9" fmla="*/ 6416432 w 7115946"/>
              <a:gd name="connsiteY9" fmla="*/ 2088945 h 5919117"/>
              <a:gd name="connsiteX10" fmla="*/ 6211749 w 7115946"/>
              <a:gd name="connsiteY10" fmla="*/ 3263623 h 5919117"/>
              <a:gd name="connsiteX11" fmla="*/ 6121551 w 7115946"/>
              <a:gd name="connsiteY11" fmla="*/ 4327306 h 5919117"/>
              <a:gd name="connsiteX12" fmla="*/ 6282473 w 7115946"/>
              <a:gd name="connsiteY12" fmla="*/ 5410000 h 5919117"/>
              <a:gd name="connsiteX13" fmla="*/ 4615916 w 7115946"/>
              <a:gd name="connsiteY13" fmla="*/ 5321618 h 5919117"/>
              <a:gd name="connsiteX14" fmla="*/ 3207419 w 7115946"/>
              <a:gd name="connsiteY14" fmla="*/ 5164378 h 5919117"/>
              <a:gd name="connsiteX15" fmla="*/ 1920344 w 7115946"/>
              <a:gd name="connsiteY15" fmla="*/ 5090382 h 5919117"/>
              <a:gd name="connsiteX16" fmla="*/ 568586 w 7115946"/>
              <a:gd name="connsiteY16" fmla="*/ 5273723 h 5919117"/>
              <a:gd name="connsiteX0" fmla="*/ 568586 w 7115946"/>
              <a:gd name="connsiteY0" fmla="*/ 5273723 h 5927812"/>
              <a:gd name="connsiteX1" fmla="*/ 699224 w 7115946"/>
              <a:gd name="connsiteY1" fmla="*/ 3852361 h 5927812"/>
              <a:gd name="connsiteX2" fmla="*/ 910146 w 7115946"/>
              <a:gd name="connsiteY2" fmla="*/ 2667258 h 5927812"/>
              <a:gd name="connsiteX3" fmla="*/ 972437 w 7115946"/>
              <a:gd name="connsiteY3" fmla="*/ 1599793 h 5927812"/>
              <a:gd name="connsiteX4" fmla="*/ 806890 w 7115946"/>
              <a:gd name="connsiteY4" fmla="*/ 510033 h 5927812"/>
              <a:gd name="connsiteX5" fmla="*/ 2478886 w 7115946"/>
              <a:gd name="connsiteY5" fmla="*/ 595163 h 5927812"/>
              <a:gd name="connsiteX6" fmla="*/ 3911666 w 7115946"/>
              <a:gd name="connsiteY6" fmla="*/ 780151 h 5927812"/>
              <a:gd name="connsiteX7" fmla="*/ 5198741 w 7115946"/>
              <a:gd name="connsiteY7" fmla="*/ 858772 h 5927812"/>
              <a:gd name="connsiteX8" fmla="*/ 6525643 w 7115946"/>
              <a:gd name="connsiteY8" fmla="*/ 687114 h 5927812"/>
              <a:gd name="connsiteX9" fmla="*/ 6416432 w 7115946"/>
              <a:gd name="connsiteY9" fmla="*/ 2088945 h 5927812"/>
              <a:gd name="connsiteX10" fmla="*/ 6211749 w 7115946"/>
              <a:gd name="connsiteY10" fmla="*/ 3263623 h 5927812"/>
              <a:gd name="connsiteX11" fmla="*/ 6121551 w 7115946"/>
              <a:gd name="connsiteY11" fmla="*/ 4327306 h 5927812"/>
              <a:gd name="connsiteX12" fmla="*/ 6282473 w 7115946"/>
              <a:gd name="connsiteY12" fmla="*/ 5410000 h 5927812"/>
              <a:gd name="connsiteX13" fmla="*/ 4615916 w 7115946"/>
              <a:gd name="connsiteY13" fmla="*/ 5321618 h 5927812"/>
              <a:gd name="connsiteX14" fmla="*/ 3207419 w 7115946"/>
              <a:gd name="connsiteY14" fmla="*/ 5164378 h 5927812"/>
              <a:gd name="connsiteX15" fmla="*/ 1920344 w 7115946"/>
              <a:gd name="connsiteY15" fmla="*/ 5090382 h 5927812"/>
              <a:gd name="connsiteX16" fmla="*/ 568586 w 7115946"/>
              <a:gd name="connsiteY16" fmla="*/ 5273723 h 5927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15946" h="5927812">
                <a:moveTo>
                  <a:pt x="568586" y="5273723"/>
                </a:moveTo>
                <a:cubicBezTo>
                  <a:pt x="-136737" y="6079586"/>
                  <a:pt x="-274973" y="4691054"/>
                  <a:pt x="699224" y="3852361"/>
                </a:cubicBezTo>
                <a:cubicBezTo>
                  <a:pt x="-114654" y="4532981"/>
                  <a:pt x="-420039" y="3194867"/>
                  <a:pt x="910146" y="2667258"/>
                </a:cubicBezTo>
                <a:cubicBezTo>
                  <a:pt x="-299328" y="2989032"/>
                  <a:pt x="-315267" y="1498691"/>
                  <a:pt x="972437" y="1599793"/>
                </a:cubicBezTo>
                <a:cubicBezTo>
                  <a:pt x="-406583" y="1356136"/>
                  <a:pt x="-186212" y="-133333"/>
                  <a:pt x="806890" y="510033"/>
                </a:cubicBezTo>
                <a:cubicBezTo>
                  <a:pt x="-296760" y="-169978"/>
                  <a:pt x="1683887" y="-157438"/>
                  <a:pt x="2478886" y="595163"/>
                </a:cubicBezTo>
                <a:cubicBezTo>
                  <a:pt x="1646828" y="-261636"/>
                  <a:pt x="3578043" y="-141708"/>
                  <a:pt x="3911666" y="780151"/>
                </a:cubicBezTo>
                <a:cubicBezTo>
                  <a:pt x="3572263" y="-286616"/>
                  <a:pt x="5373080" y="-224091"/>
                  <a:pt x="5198741" y="858772"/>
                </a:cubicBezTo>
                <a:cubicBezTo>
                  <a:pt x="5485807" y="-338347"/>
                  <a:pt x="7276726" y="-176936"/>
                  <a:pt x="6525643" y="687114"/>
                </a:cubicBezTo>
                <a:cubicBezTo>
                  <a:pt x="7330473" y="-232118"/>
                  <a:pt x="7296731" y="1400542"/>
                  <a:pt x="6416432" y="2088945"/>
                </a:cubicBezTo>
                <a:cubicBezTo>
                  <a:pt x="7201351" y="1394558"/>
                  <a:pt x="7556644" y="2716366"/>
                  <a:pt x="6211749" y="3263623"/>
                </a:cubicBezTo>
                <a:cubicBezTo>
                  <a:pt x="7444472" y="2964557"/>
                  <a:pt x="7392791" y="4433590"/>
                  <a:pt x="6121551" y="4327306"/>
                </a:cubicBezTo>
                <a:cubicBezTo>
                  <a:pt x="7532005" y="4544753"/>
                  <a:pt x="7308779" y="6086751"/>
                  <a:pt x="6282473" y="5410000"/>
                </a:cubicBezTo>
                <a:cubicBezTo>
                  <a:pt x="7347820" y="5995888"/>
                  <a:pt x="5789886" y="6194234"/>
                  <a:pt x="4615916" y="5321618"/>
                </a:cubicBezTo>
                <a:cubicBezTo>
                  <a:pt x="5474898" y="6150899"/>
                  <a:pt x="3672292" y="6117069"/>
                  <a:pt x="3207419" y="5164378"/>
                </a:cubicBezTo>
                <a:cubicBezTo>
                  <a:pt x="3526586" y="6274309"/>
                  <a:pt x="1750726" y="6079576"/>
                  <a:pt x="1920344" y="5090382"/>
                </a:cubicBezTo>
                <a:cubicBezTo>
                  <a:pt x="1618933" y="6256804"/>
                  <a:pt x="-104850" y="6095931"/>
                  <a:pt x="568586" y="5273723"/>
                </a:cubicBezTo>
                <a:close/>
              </a:path>
            </a:pathLst>
          </a:custGeom>
          <a:solidFill>
            <a:schemeClr val="bg2"/>
          </a:solidFill>
        </p:spPr>
        <p:txBody>
          <a:bodyPr/>
          <a:lstStyle>
            <a:lvl1pPr>
              <a:defRPr>
                <a:noFill/>
              </a:defRPr>
            </a:lvl1pPr>
          </a:lstStyle>
          <a:p>
            <a:r>
              <a:rPr lang="en-US"/>
              <a:t>Click icon to add picture</a:t>
            </a:r>
            <a:endParaRPr lang="en-FI"/>
          </a:p>
        </p:txBody>
      </p:sp>
      <p:pic>
        <p:nvPicPr>
          <p:cNvPr id="8" name="Picture 7">
            <a:extLst>
              <a:ext uri="{FF2B5EF4-FFF2-40B4-BE49-F238E27FC236}">
                <a16:creationId xmlns:a16="http://schemas.microsoft.com/office/drawing/2014/main" id="{44D744BD-C801-70F0-570F-13448D9C8D6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1835" y="0"/>
            <a:ext cx="1320165" cy="1244727"/>
          </a:xfrm>
          <a:prstGeom prst="rect">
            <a:avLst/>
          </a:prstGeom>
        </p:spPr>
      </p:pic>
      <p:sp>
        <p:nvSpPr>
          <p:cNvPr id="3" name="Date Placeholder 2">
            <a:extLst>
              <a:ext uri="{FF2B5EF4-FFF2-40B4-BE49-F238E27FC236}">
                <a16:creationId xmlns:a16="http://schemas.microsoft.com/office/drawing/2014/main" id="{0AA14E1C-FCE4-3CCB-D564-85EBB2685ADA}"/>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p:txBody>
          <a:bodyPr/>
          <a:lstStyle/>
          <a:p>
            <a:r>
              <a:rPr lang="fi-FI"/>
              <a:t>www.savonia.fi</a:t>
            </a:r>
            <a:endParaRPr lang="fi-FI" dirty="0"/>
          </a:p>
        </p:txBody>
      </p:sp>
      <p:sp>
        <p:nvSpPr>
          <p:cNvPr id="5" name="Slide Number Placeholder 4">
            <a:extLst>
              <a:ext uri="{FF2B5EF4-FFF2-40B4-BE49-F238E27FC236}">
                <a16:creationId xmlns:a16="http://schemas.microsoft.com/office/drawing/2014/main" id="{D11B8BFE-9449-A5F1-4AC6-3FA16E95DA19}"/>
              </a:ext>
            </a:extLst>
          </p:cNvPr>
          <p:cNvSpPr>
            <a:spLocks noGrp="1"/>
          </p:cNvSpPr>
          <p:nvPr>
            <p:ph type="sldNum" sz="quarter" idx="12"/>
          </p:nvPr>
        </p:nvSpPr>
        <p:spPr/>
        <p:txBody>
          <a:bodyPr/>
          <a:lstStyle/>
          <a:p>
            <a:fld id="{5ADAE1DC-ED63-4448-916C-E4160A598C40}" type="slidenum">
              <a:rPr lang="fi-FI" smtClean="0"/>
              <a:pPr/>
              <a:t>‹#›</a:t>
            </a:fld>
            <a:endParaRPr lang="fi-FI"/>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08051" y="1106697"/>
            <a:ext cx="2394617" cy="1026904"/>
          </a:xfrm>
        </p:spPr>
        <p:txBody>
          <a:bodyPr>
            <a:normAutofit/>
          </a:bodyPr>
          <a:lstStyle>
            <a:lvl1pPr>
              <a:defRPr sz="2000"/>
            </a:lvl1pPr>
          </a:lstStyle>
          <a:p>
            <a:r>
              <a:rPr lang="en-GB" dirty="0"/>
              <a:t>K</a:t>
            </a:r>
            <a:r>
              <a:rPr lang="qaa-Latn-001" dirty="0"/>
              <a:t>irjoita dian otsikko tähän...</a:t>
            </a:r>
            <a:endParaRPr lang="en-FI" dirty="0"/>
          </a:p>
        </p:txBody>
      </p:sp>
      <p:sp>
        <p:nvSpPr>
          <p:cNvPr id="7" name="Content Placeholder 6">
            <a:extLst>
              <a:ext uri="{FF2B5EF4-FFF2-40B4-BE49-F238E27FC236}">
                <a16:creationId xmlns:a16="http://schemas.microsoft.com/office/drawing/2014/main" id="{74EBB3E2-D82E-7E6D-F604-86BCFC5162DA}"/>
              </a:ext>
            </a:extLst>
          </p:cNvPr>
          <p:cNvSpPr>
            <a:spLocks noGrp="1"/>
          </p:cNvSpPr>
          <p:nvPr>
            <p:ph sz="quarter" idx="13"/>
          </p:nvPr>
        </p:nvSpPr>
        <p:spPr>
          <a:xfrm>
            <a:off x="908051" y="2133601"/>
            <a:ext cx="2394617" cy="4030747"/>
          </a:xfrm>
        </p:spPr>
        <p:txBody>
          <a:bodyPr>
            <a:normAutofit/>
          </a:bodyPr>
          <a:lstStyle>
            <a:lvl1pPr>
              <a:defRPr sz="1800"/>
            </a:lvl1pPr>
          </a:lstStyle>
          <a:p>
            <a:pPr lvl="0"/>
            <a:r>
              <a:rPr lang="en-US"/>
              <a:t>Click to edit Master text styles</a:t>
            </a:r>
          </a:p>
        </p:txBody>
      </p:sp>
    </p:spTree>
    <p:extLst>
      <p:ext uri="{BB962C8B-B14F-4D97-AF65-F5344CB8AC3E}">
        <p14:creationId xmlns:p14="http://schemas.microsoft.com/office/powerpoint/2010/main" val="3671051602"/>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lkkä teksti">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AA14E1C-FCE4-3CCB-D564-85EBB2685ADA}"/>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p:txBody>
          <a:bodyPr/>
          <a:lstStyle/>
          <a:p>
            <a:r>
              <a:rPr lang="fi-FI"/>
              <a:t>www.savonia.fi</a:t>
            </a:r>
            <a:endParaRPr lang="fi-FI" dirty="0"/>
          </a:p>
        </p:txBody>
      </p:sp>
      <p:sp>
        <p:nvSpPr>
          <p:cNvPr id="5" name="Slide Number Placeholder 4">
            <a:extLst>
              <a:ext uri="{FF2B5EF4-FFF2-40B4-BE49-F238E27FC236}">
                <a16:creationId xmlns:a16="http://schemas.microsoft.com/office/drawing/2014/main" id="{D11B8BFE-9449-A5F1-4AC6-3FA16E95DA19}"/>
              </a:ext>
            </a:extLst>
          </p:cNvPr>
          <p:cNvSpPr>
            <a:spLocks noGrp="1"/>
          </p:cNvSpPr>
          <p:nvPr>
            <p:ph type="sldNum" sz="quarter" idx="12"/>
          </p:nvPr>
        </p:nvSpPr>
        <p:spPr/>
        <p:txBody>
          <a:bodyPr/>
          <a:lstStyle/>
          <a:p>
            <a:fld id="{5ADAE1DC-ED63-4448-916C-E4160A598C40}" type="slidenum">
              <a:rPr lang="fi-FI" smtClean="0"/>
              <a:pPr/>
              <a:t>‹#›</a:t>
            </a:fld>
            <a:endParaRPr lang="fi-FI"/>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08051" y="1106697"/>
            <a:ext cx="10260000" cy="1026904"/>
          </a:xfrm>
        </p:spPr>
        <p:txBody>
          <a:bodyPr>
            <a:normAutofit/>
          </a:bodyPr>
          <a:lstStyle>
            <a:lvl1pPr>
              <a:defRPr sz="2400"/>
            </a:lvl1pPr>
          </a:lstStyle>
          <a:p>
            <a:r>
              <a:rPr lang="en-GB" dirty="0"/>
              <a:t>K</a:t>
            </a:r>
            <a:r>
              <a:rPr lang="qaa-Latn-001" dirty="0"/>
              <a:t>irjoita dian otsikko tähän...</a:t>
            </a:r>
            <a:endParaRPr lang="en-FI" dirty="0"/>
          </a:p>
        </p:txBody>
      </p:sp>
      <p:sp>
        <p:nvSpPr>
          <p:cNvPr id="7" name="Content Placeholder 6">
            <a:extLst>
              <a:ext uri="{FF2B5EF4-FFF2-40B4-BE49-F238E27FC236}">
                <a16:creationId xmlns:a16="http://schemas.microsoft.com/office/drawing/2014/main" id="{74EBB3E2-D82E-7E6D-F604-86BCFC5162DA}"/>
              </a:ext>
            </a:extLst>
          </p:cNvPr>
          <p:cNvSpPr>
            <a:spLocks noGrp="1"/>
          </p:cNvSpPr>
          <p:nvPr>
            <p:ph sz="quarter" idx="13"/>
          </p:nvPr>
        </p:nvSpPr>
        <p:spPr>
          <a:xfrm>
            <a:off x="908051" y="2133601"/>
            <a:ext cx="10260000" cy="4030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Tree>
    <p:extLst>
      <p:ext uri="{BB962C8B-B14F-4D97-AF65-F5344CB8AC3E}">
        <p14:creationId xmlns:p14="http://schemas.microsoft.com/office/powerpoint/2010/main" val="842357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eksti ja kuva 1 (musta tausta)">
    <p:bg>
      <p:bgRef idx="1001">
        <a:schemeClr val="bg1"/>
      </p:bgRef>
    </p:bg>
    <p:spTree>
      <p:nvGrpSpPr>
        <p:cNvPr id="1" name=""/>
        <p:cNvGrpSpPr/>
        <p:nvPr/>
      </p:nvGrpSpPr>
      <p:grpSpPr>
        <a:xfrm>
          <a:off x="0" y="0"/>
          <a:ext cx="0" cy="0"/>
          <a:chOff x="0" y="0"/>
          <a:chExt cx="0" cy="0"/>
        </a:xfrm>
      </p:grpSpPr>
      <p:pic>
        <p:nvPicPr>
          <p:cNvPr id="8" name="Picture 7" descr="Savonia">
            <a:extLst>
              <a:ext uri="{FF2B5EF4-FFF2-40B4-BE49-F238E27FC236}">
                <a16:creationId xmlns:a16="http://schemas.microsoft.com/office/drawing/2014/main" id="{C3456391-C3BC-C1EC-A4C7-E179F6E581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223" y="255600"/>
            <a:ext cx="1112711" cy="477774"/>
          </a:xfrm>
          <a:prstGeom prst="rect">
            <a:avLst/>
          </a:prstGeom>
        </p:spPr>
      </p:pic>
      <p:sp>
        <p:nvSpPr>
          <p:cNvPr id="11" name="Picture Placeholder 10">
            <a:extLst>
              <a:ext uri="{FF2B5EF4-FFF2-40B4-BE49-F238E27FC236}">
                <a16:creationId xmlns:a16="http://schemas.microsoft.com/office/drawing/2014/main" id="{77BA14EC-2DED-6A50-E9EA-FCB4D5D494F9}"/>
              </a:ext>
              <a:ext uri="{C183D7F6-B498-43B3-948B-1728B52AA6E4}">
                <adec:decorative xmlns:adec="http://schemas.microsoft.com/office/drawing/2017/decorative" val="1"/>
              </a:ext>
            </a:extLst>
          </p:cNvPr>
          <p:cNvSpPr>
            <a:spLocks noGrp="1" noChangeAspect="1"/>
          </p:cNvSpPr>
          <p:nvPr>
            <p:ph type="pic" sz="quarter" idx="14"/>
          </p:nvPr>
        </p:nvSpPr>
        <p:spPr>
          <a:xfrm>
            <a:off x="6858497" y="1516956"/>
            <a:ext cx="5347256" cy="5350569"/>
          </a:xfrm>
          <a:custGeom>
            <a:avLst/>
            <a:gdLst>
              <a:gd name="connsiteX0" fmla="*/ -14 w 5346000"/>
              <a:gd name="connsiteY0" fmla="*/ 3439043 h 5347547"/>
              <a:gd name="connsiteX1" fmla="*/ 823221 w 5346000"/>
              <a:gd name="connsiteY1" fmla="*/ 2379896 h 5347547"/>
              <a:gd name="connsiteX2" fmla="*/ 529418 w 5346000"/>
              <a:gd name="connsiteY2" fmla="*/ 1059152 h 5347547"/>
              <a:gd name="connsiteX3" fmla="*/ 1849780 w 5346000"/>
              <a:gd name="connsiteY3" fmla="*/ 1059154 h 5347547"/>
              <a:gd name="connsiteX4" fmla="*/ 2673000 w 5346000"/>
              <a:gd name="connsiteY4" fmla="*/ 0 h 5347547"/>
              <a:gd name="connsiteX5" fmla="*/ 3496220 w 5346000"/>
              <a:gd name="connsiteY5" fmla="*/ 1059154 h 5347547"/>
              <a:gd name="connsiteX6" fmla="*/ 4816582 w 5346000"/>
              <a:gd name="connsiteY6" fmla="*/ 1059152 h 5347547"/>
              <a:gd name="connsiteX7" fmla="*/ 4522779 w 5346000"/>
              <a:gd name="connsiteY7" fmla="*/ 2379896 h 5347547"/>
              <a:gd name="connsiteX8" fmla="*/ 5346014 w 5346000"/>
              <a:gd name="connsiteY8" fmla="*/ 3439043 h 5347547"/>
              <a:gd name="connsiteX9" fmla="*/ 4156402 w 5346000"/>
              <a:gd name="connsiteY9" fmla="*/ 4026829 h 5347547"/>
              <a:gd name="connsiteX10" fmla="*/ 3862590 w 5346000"/>
              <a:gd name="connsiteY10" fmla="*/ 5347575 h 5347547"/>
              <a:gd name="connsiteX11" fmla="*/ 2673000 w 5346000"/>
              <a:gd name="connsiteY11" fmla="*/ 4759783 h 5347547"/>
              <a:gd name="connsiteX12" fmla="*/ 1483410 w 5346000"/>
              <a:gd name="connsiteY12" fmla="*/ 5347575 h 5347547"/>
              <a:gd name="connsiteX13" fmla="*/ 1189598 w 5346000"/>
              <a:gd name="connsiteY13" fmla="*/ 4026829 h 5347547"/>
              <a:gd name="connsiteX14" fmla="*/ -14 w 5346000"/>
              <a:gd name="connsiteY14" fmla="*/ 3439043 h 5347547"/>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18723 h 5327255"/>
              <a:gd name="connsiteX1" fmla="*/ 823235 w 5346028"/>
              <a:gd name="connsiteY1" fmla="*/ 2359576 h 5327255"/>
              <a:gd name="connsiteX2" fmla="*/ 482018 w 5346028"/>
              <a:gd name="connsiteY2" fmla="*/ 1255579 h 5327255"/>
              <a:gd name="connsiteX3" fmla="*/ 1863341 w 5346028"/>
              <a:gd name="connsiteY3" fmla="*/ 375047 h 5327255"/>
              <a:gd name="connsiteX4" fmla="*/ 3241974 w 5346028"/>
              <a:gd name="connsiteY4" fmla="*/ 0 h 5327255"/>
              <a:gd name="connsiteX5" fmla="*/ 3496234 w 5346028"/>
              <a:gd name="connsiteY5" fmla="*/ 1038834 h 5327255"/>
              <a:gd name="connsiteX6" fmla="*/ 4816596 w 5346028"/>
              <a:gd name="connsiteY6" fmla="*/ 1038832 h 5327255"/>
              <a:gd name="connsiteX7" fmla="*/ 4522793 w 5346028"/>
              <a:gd name="connsiteY7" fmla="*/ 2359576 h 5327255"/>
              <a:gd name="connsiteX8" fmla="*/ 5346028 w 5346028"/>
              <a:gd name="connsiteY8" fmla="*/ 3418723 h 5327255"/>
              <a:gd name="connsiteX9" fmla="*/ 4156416 w 5346028"/>
              <a:gd name="connsiteY9" fmla="*/ 4006509 h 5327255"/>
              <a:gd name="connsiteX10" fmla="*/ 3862604 w 5346028"/>
              <a:gd name="connsiteY10" fmla="*/ 5327255 h 5327255"/>
              <a:gd name="connsiteX11" fmla="*/ 2673014 w 5346028"/>
              <a:gd name="connsiteY11" fmla="*/ 4739463 h 5327255"/>
              <a:gd name="connsiteX12" fmla="*/ 1483424 w 5346028"/>
              <a:gd name="connsiteY12" fmla="*/ 5327255 h 5327255"/>
              <a:gd name="connsiteX13" fmla="*/ 1189612 w 5346028"/>
              <a:gd name="connsiteY13" fmla="*/ 4006509 h 5327255"/>
              <a:gd name="connsiteX14" fmla="*/ 0 w 5346028"/>
              <a:gd name="connsiteY14" fmla="*/ 3418723 h 5327255"/>
              <a:gd name="connsiteX0" fmla="*/ 0 w 5346028"/>
              <a:gd name="connsiteY0" fmla="*/ 3418806 h 5327338"/>
              <a:gd name="connsiteX1" fmla="*/ 823235 w 5346028"/>
              <a:gd name="connsiteY1" fmla="*/ 2359659 h 5327338"/>
              <a:gd name="connsiteX2" fmla="*/ 482018 w 5346028"/>
              <a:gd name="connsiteY2" fmla="*/ 1255662 h 5327338"/>
              <a:gd name="connsiteX3" fmla="*/ 1863341 w 5346028"/>
              <a:gd name="connsiteY3" fmla="*/ 375130 h 5327338"/>
              <a:gd name="connsiteX4" fmla="*/ 3241974 w 5346028"/>
              <a:gd name="connsiteY4" fmla="*/ 83 h 5327338"/>
              <a:gd name="connsiteX5" fmla="*/ 3496234 w 5346028"/>
              <a:gd name="connsiteY5" fmla="*/ 1038917 h 5327338"/>
              <a:gd name="connsiteX6" fmla="*/ 4816596 w 5346028"/>
              <a:gd name="connsiteY6" fmla="*/ 1038915 h 5327338"/>
              <a:gd name="connsiteX7" fmla="*/ 4522793 w 5346028"/>
              <a:gd name="connsiteY7" fmla="*/ 2359659 h 5327338"/>
              <a:gd name="connsiteX8" fmla="*/ 5346028 w 5346028"/>
              <a:gd name="connsiteY8" fmla="*/ 3418806 h 5327338"/>
              <a:gd name="connsiteX9" fmla="*/ 4156416 w 5346028"/>
              <a:gd name="connsiteY9" fmla="*/ 4006592 h 5327338"/>
              <a:gd name="connsiteX10" fmla="*/ 3862604 w 5346028"/>
              <a:gd name="connsiteY10" fmla="*/ 5327338 h 5327338"/>
              <a:gd name="connsiteX11" fmla="*/ 2673014 w 5346028"/>
              <a:gd name="connsiteY11" fmla="*/ 4739546 h 5327338"/>
              <a:gd name="connsiteX12" fmla="*/ 1483424 w 5346028"/>
              <a:gd name="connsiteY12" fmla="*/ 5327338 h 5327338"/>
              <a:gd name="connsiteX13" fmla="*/ 1189612 w 5346028"/>
              <a:gd name="connsiteY13" fmla="*/ 4006592 h 5327338"/>
              <a:gd name="connsiteX14" fmla="*/ 0 w 5346028"/>
              <a:gd name="connsiteY14" fmla="*/ 3418806 h 5327338"/>
              <a:gd name="connsiteX0" fmla="*/ 0 w 5346028"/>
              <a:gd name="connsiteY0" fmla="*/ 3419966 h 5328498"/>
              <a:gd name="connsiteX1" fmla="*/ 823235 w 5346028"/>
              <a:gd name="connsiteY1" fmla="*/ 2360819 h 5328498"/>
              <a:gd name="connsiteX2" fmla="*/ 482018 w 5346028"/>
              <a:gd name="connsiteY2" fmla="*/ 1256822 h 5328498"/>
              <a:gd name="connsiteX3" fmla="*/ 1863341 w 5346028"/>
              <a:gd name="connsiteY3" fmla="*/ 376290 h 5328498"/>
              <a:gd name="connsiteX4" fmla="*/ 3241974 w 5346028"/>
              <a:gd name="connsiteY4" fmla="*/ 1243 h 5328498"/>
              <a:gd name="connsiteX5" fmla="*/ 3496234 w 5346028"/>
              <a:gd name="connsiteY5" fmla="*/ 1040077 h 5328498"/>
              <a:gd name="connsiteX6" fmla="*/ 4816596 w 5346028"/>
              <a:gd name="connsiteY6" fmla="*/ 1040075 h 5328498"/>
              <a:gd name="connsiteX7" fmla="*/ 4522793 w 5346028"/>
              <a:gd name="connsiteY7" fmla="*/ 2360819 h 5328498"/>
              <a:gd name="connsiteX8" fmla="*/ 5346028 w 5346028"/>
              <a:gd name="connsiteY8" fmla="*/ 3419966 h 5328498"/>
              <a:gd name="connsiteX9" fmla="*/ 4156416 w 5346028"/>
              <a:gd name="connsiteY9" fmla="*/ 4007752 h 5328498"/>
              <a:gd name="connsiteX10" fmla="*/ 3862604 w 5346028"/>
              <a:gd name="connsiteY10" fmla="*/ 5328498 h 5328498"/>
              <a:gd name="connsiteX11" fmla="*/ 2673014 w 5346028"/>
              <a:gd name="connsiteY11" fmla="*/ 4740706 h 5328498"/>
              <a:gd name="connsiteX12" fmla="*/ 1483424 w 5346028"/>
              <a:gd name="connsiteY12" fmla="*/ 5328498 h 5328498"/>
              <a:gd name="connsiteX13" fmla="*/ 1189612 w 5346028"/>
              <a:gd name="connsiteY13" fmla="*/ 4007752 h 5328498"/>
              <a:gd name="connsiteX14" fmla="*/ 0 w 5346028"/>
              <a:gd name="connsiteY14" fmla="*/ 3419966 h 5328498"/>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26622 h 5335154"/>
              <a:gd name="connsiteX1" fmla="*/ 823235 w 5358901"/>
              <a:gd name="connsiteY1" fmla="*/ 2367475 h 5335154"/>
              <a:gd name="connsiteX2" fmla="*/ 482018 w 5358901"/>
              <a:gd name="connsiteY2" fmla="*/ 1263478 h 5335154"/>
              <a:gd name="connsiteX3" fmla="*/ 1863341 w 5358901"/>
              <a:gd name="connsiteY3" fmla="*/ 382946 h 5335154"/>
              <a:gd name="connsiteX4" fmla="*/ 3241974 w 5358901"/>
              <a:gd name="connsiteY4" fmla="*/ 7899 h 5335154"/>
              <a:gd name="connsiteX5" fmla="*/ 5358901 w 5358901"/>
              <a:gd name="connsiteY5" fmla="*/ 1575053 h 5335154"/>
              <a:gd name="connsiteX6" fmla="*/ 4816596 w 5358901"/>
              <a:gd name="connsiteY6" fmla="*/ 1046731 h 5335154"/>
              <a:gd name="connsiteX7" fmla="*/ 4522793 w 5358901"/>
              <a:gd name="connsiteY7" fmla="*/ 2367475 h 5335154"/>
              <a:gd name="connsiteX8" fmla="*/ 5346028 w 5358901"/>
              <a:gd name="connsiteY8" fmla="*/ 3426622 h 5335154"/>
              <a:gd name="connsiteX9" fmla="*/ 4156416 w 5358901"/>
              <a:gd name="connsiteY9" fmla="*/ 4014408 h 5335154"/>
              <a:gd name="connsiteX10" fmla="*/ 3862604 w 5358901"/>
              <a:gd name="connsiteY10" fmla="*/ 5335154 h 5335154"/>
              <a:gd name="connsiteX11" fmla="*/ 2673014 w 5358901"/>
              <a:gd name="connsiteY11" fmla="*/ 4747362 h 5335154"/>
              <a:gd name="connsiteX12" fmla="*/ 1483424 w 5358901"/>
              <a:gd name="connsiteY12" fmla="*/ 5335154 h 5335154"/>
              <a:gd name="connsiteX13" fmla="*/ 1189612 w 5358901"/>
              <a:gd name="connsiteY13" fmla="*/ 4014408 h 5335154"/>
              <a:gd name="connsiteX14" fmla="*/ 0 w 5358901"/>
              <a:gd name="connsiteY14" fmla="*/ 3426622 h 5335154"/>
              <a:gd name="connsiteX0" fmla="*/ 0 w 5358901"/>
              <a:gd name="connsiteY0" fmla="*/ 3418809 h 5327341"/>
              <a:gd name="connsiteX1" fmla="*/ 823235 w 5358901"/>
              <a:gd name="connsiteY1" fmla="*/ 2359662 h 5327341"/>
              <a:gd name="connsiteX2" fmla="*/ 482018 w 5358901"/>
              <a:gd name="connsiteY2" fmla="*/ 1255665 h 5327341"/>
              <a:gd name="connsiteX3" fmla="*/ 1863341 w 5358901"/>
              <a:gd name="connsiteY3" fmla="*/ 375133 h 5327341"/>
              <a:gd name="connsiteX4" fmla="*/ 3241974 w 5358901"/>
              <a:gd name="connsiteY4" fmla="*/ 86 h 5327341"/>
              <a:gd name="connsiteX5" fmla="*/ 5358901 w 5358901"/>
              <a:gd name="connsiteY5" fmla="*/ 1567240 h 5327341"/>
              <a:gd name="connsiteX6" fmla="*/ 4816596 w 5358901"/>
              <a:gd name="connsiteY6" fmla="*/ 1038918 h 5327341"/>
              <a:gd name="connsiteX7" fmla="*/ 4522793 w 5358901"/>
              <a:gd name="connsiteY7" fmla="*/ 2359662 h 5327341"/>
              <a:gd name="connsiteX8" fmla="*/ 5346028 w 5358901"/>
              <a:gd name="connsiteY8" fmla="*/ 3418809 h 5327341"/>
              <a:gd name="connsiteX9" fmla="*/ 4156416 w 5358901"/>
              <a:gd name="connsiteY9" fmla="*/ 4006595 h 5327341"/>
              <a:gd name="connsiteX10" fmla="*/ 3862604 w 5358901"/>
              <a:gd name="connsiteY10" fmla="*/ 5327341 h 5327341"/>
              <a:gd name="connsiteX11" fmla="*/ 2673014 w 5358901"/>
              <a:gd name="connsiteY11" fmla="*/ 4739549 h 5327341"/>
              <a:gd name="connsiteX12" fmla="*/ 1483424 w 5358901"/>
              <a:gd name="connsiteY12" fmla="*/ 5327341 h 5327341"/>
              <a:gd name="connsiteX13" fmla="*/ 1189612 w 5358901"/>
              <a:gd name="connsiteY13" fmla="*/ 4006595 h 5327341"/>
              <a:gd name="connsiteX14" fmla="*/ 0 w 5358901"/>
              <a:gd name="connsiteY14" fmla="*/ 3418809 h 5327341"/>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879 h 5327411"/>
              <a:gd name="connsiteX1" fmla="*/ 823235 w 5358901"/>
              <a:gd name="connsiteY1" fmla="*/ 2359732 h 5327411"/>
              <a:gd name="connsiteX2" fmla="*/ 482018 w 5358901"/>
              <a:gd name="connsiteY2" fmla="*/ 1255735 h 5327411"/>
              <a:gd name="connsiteX3" fmla="*/ 1870115 w 5358901"/>
              <a:gd name="connsiteY3" fmla="*/ 381976 h 5327411"/>
              <a:gd name="connsiteX4" fmla="*/ 3241974 w 5358901"/>
              <a:gd name="connsiteY4" fmla="*/ 156 h 5327411"/>
              <a:gd name="connsiteX5" fmla="*/ 4478577 w 5358901"/>
              <a:gd name="connsiteY5" fmla="*/ 413330 h 5327411"/>
              <a:gd name="connsiteX6" fmla="*/ 5358901 w 5358901"/>
              <a:gd name="connsiteY6" fmla="*/ 1601177 h 5327411"/>
              <a:gd name="connsiteX7" fmla="*/ 4816596 w 5358901"/>
              <a:gd name="connsiteY7" fmla="*/ 1038988 h 5327411"/>
              <a:gd name="connsiteX8" fmla="*/ 4522793 w 5358901"/>
              <a:gd name="connsiteY8" fmla="*/ 2359732 h 5327411"/>
              <a:gd name="connsiteX9" fmla="*/ 5346028 w 5358901"/>
              <a:gd name="connsiteY9" fmla="*/ 3418879 h 5327411"/>
              <a:gd name="connsiteX10" fmla="*/ 4156416 w 5358901"/>
              <a:gd name="connsiteY10" fmla="*/ 4006665 h 5327411"/>
              <a:gd name="connsiteX11" fmla="*/ 3862604 w 5358901"/>
              <a:gd name="connsiteY11" fmla="*/ 5327411 h 5327411"/>
              <a:gd name="connsiteX12" fmla="*/ 2673014 w 5358901"/>
              <a:gd name="connsiteY12" fmla="*/ 4739619 h 5327411"/>
              <a:gd name="connsiteX13" fmla="*/ 1483424 w 5358901"/>
              <a:gd name="connsiteY13" fmla="*/ 5327411 h 5327411"/>
              <a:gd name="connsiteX14" fmla="*/ 1189612 w 5358901"/>
              <a:gd name="connsiteY14" fmla="*/ 4006665 h 5327411"/>
              <a:gd name="connsiteX15" fmla="*/ 0 w 5358901"/>
              <a:gd name="connsiteY15" fmla="*/ 3418879 h 5327411"/>
              <a:gd name="connsiteX0" fmla="*/ 0 w 5358901"/>
              <a:gd name="connsiteY0" fmla="*/ 3418930 h 5327462"/>
              <a:gd name="connsiteX1" fmla="*/ 823235 w 5358901"/>
              <a:gd name="connsiteY1" fmla="*/ 2359783 h 5327462"/>
              <a:gd name="connsiteX2" fmla="*/ 482018 w 5358901"/>
              <a:gd name="connsiteY2" fmla="*/ 1255786 h 5327462"/>
              <a:gd name="connsiteX3" fmla="*/ 1870115 w 5358901"/>
              <a:gd name="connsiteY3" fmla="*/ 382027 h 5327462"/>
              <a:gd name="connsiteX4" fmla="*/ 3241974 w 5358901"/>
              <a:gd name="connsiteY4" fmla="*/ 207 h 5327462"/>
              <a:gd name="connsiteX5" fmla="*/ 4478577 w 5358901"/>
              <a:gd name="connsiteY5" fmla="*/ 413381 h 5327462"/>
              <a:gd name="connsiteX6" fmla="*/ 5358901 w 5358901"/>
              <a:gd name="connsiteY6" fmla="*/ 1601228 h 5327462"/>
              <a:gd name="connsiteX7" fmla="*/ 4816596 w 5358901"/>
              <a:gd name="connsiteY7" fmla="*/ 1039039 h 5327462"/>
              <a:gd name="connsiteX8" fmla="*/ 4522793 w 5358901"/>
              <a:gd name="connsiteY8" fmla="*/ 2359783 h 5327462"/>
              <a:gd name="connsiteX9" fmla="*/ 5346028 w 5358901"/>
              <a:gd name="connsiteY9" fmla="*/ 3418930 h 5327462"/>
              <a:gd name="connsiteX10" fmla="*/ 4156416 w 5358901"/>
              <a:gd name="connsiteY10" fmla="*/ 4006716 h 5327462"/>
              <a:gd name="connsiteX11" fmla="*/ 3862604 w 5358901"/>
              <a:gd name="connsiteY11" fmla="*/ 5327462 h 5327462"/>
              <a:gd name="connsiteX12" fmla="*/ 2673014 w 5358901"/>
              <a:gd name="connsiteY12" fmla="*/ 4739670 h 5327462"/>
              <a:gd name="connsiteX13" fmla="*/ 1483424 w 5358901"/>
              <a:gd name="connsiteY13" fmla="*/ 5327462 h 5327462"/>
              <a:gd name="connsiteX14" fmla="*/ 1189612 w 5358901"/>
              <a:gd name="connsiteY14" fmla="*/ 4006716 h 5327462"/>
              <a:gd name="connsiteX15" fmla="*/ 0 w 5358901"/>
              <a:gd name="connsiteY15" fmla="*/ 3418930 h 5327462"/>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482018 w 5358901"/>
              <a:gd name="connsiteY1" fmla="*/ 1255581 h 5327257"/>
              <a:gd name="connsiteX2" fmla="*/ 1903981 w 5358901"/>
              <a:gd name="connsiteY2" fmla="*/ 415689 h 5327257"/>
              <a:gd name="connsiteX3" fmla="*/ 3241974 w 5358901"/>
              <a:gd name="connsiteY3" fmla="*/ 2 h 5327257"/>
              <a:gd name="connsiteX4" fmla="*/ 4478577 w 5358901"/>
              <a:gd name="connsiteY4" fmla="*/ 413176 h 5327257"/>
              <a:gd name="connsiteX5" fmla="*/ 5358901 w 5358901"/>
              <a:gd name="connsiteY5" fmla="*/ 1601023 h 5327257"/>
              <a:gd name="connsiteX6" fmla="*/ 4816596 w 5358901"/>
              <a:gd name="connsiteY6" fmla="*/ 1038834 h 5327257"/>
              <a:gd name="connsiteX7" fmla="*/ 4522793 w 5358901"/>
              <a:gd name="connsiteY7" fmla="*/ 2359578 h 5327257"/>
              <a:gd name="connsiteX8" fmla="*/ 5346028 w 5358901"/>
              <a:gd name="connsiteY8" fmla="*/ 3418725 h 5327257"/>
              <a:gd name="connsiteX9" fmla="*/ 4156416 w 5358901"/>
              <a:gd name="connsiteY9" fmla="*/ 4006511 h 5327257"/>
              <a:gd name="connsiteX10" fmla="*/ 3862604 w 5358901"/>
              <a:gd name="connsiteY10" fmla="*/ 5327257 h 5327257"/>
              <a:gd name="connsiteX11" fmla="*/ 2673014 w 5358901"/>
              <a:gd name="connsiteY11" fmla="*/ 4739465 h 5327257"/>
              <a:gd name="connsiteX12" fmla="*/ 1483424 w 5358901"/>
              <a:gd name="connsiteY12" fmla="*/ 5327257 h 5327257"/>
              <a:gd name="connsiteX13" fmla="*/ 1189612 w 5358901"/>
              <a:gd name="connsiteY13" fmla="*/ 4006511 h 5327257"/>
              <a:gd name="connsiteX14" fmla="*/ 0 w 5358901"/>
              <a:gd name="connsiteY14" fmla="*/ 3418725 h 5327257"/>
              <a:gd name="connsiteX0" fmla="*/ 0 w 5277621"/>
              <a:gd name="connsiteY0" fmla="*/ 3588058 h 5327257"/>
              <a:gd name="connsiteX1" fmla="*/ 400738 w 5277621"/>
              <a:gd name="connsiteY1" fmla="*/ 1255581 h 5327257"/>
              <a:gd name="connsiteX2" fmla="*/ 1822701 w 5277621"/>
              <a:gd name="connsiteY2" fmla="*/ 415689 h 5327257"/>
              <a:gd name="connsiteX3" fmla="*/ 3160694 w 5277621"/>
              <a:gd name="connsiteY3" fmla="*/ 2 h 5327257"/>
              <a:gd name="connsiteX4" fmla="*/ 4397297 w 5277621"/>
              <a:gd name="connsiteY4" fmla="*/ 413176 h 5327257"/>
              <a:gd name="connsiteX5" fmla="*/ 5277621 w 5277621"/>
              <a:gd name="connsiteY5" fmla="*/ 1601023 h 5327257"/>
              <a:gd name="connsiteX6" fmla="*/ 4735316 w 5277621"/>
              <a:gd name="connsiteY6" fmla="*/ 1038834 h 5327257"/>
              <a:gd name="connsiteX7" fmla="*/ 4441513 w 5277621"/>
              <a:gd name="connsiteY7" fmla="*/ 2359578 h 5327257"/>
              <a:gd name="connsiteX8" fmla="*/ 5264748 w 5277621"/>
              <a:gd name="connsiteY8" fmla="*/ 3418725 h 5327257"/>
              <a:gd name="connsiteX9" fmla="*/ 4075136 w 5277621"/>
              <a:gd name="connsiteY9" fmla="*/ 4006511 h 5327257"/>
              <a:gd name="connsiteX10" fmla="*/ 3781324 w 5277621"/>
              <a:gd name="connsiteY10" fmla="*/ 5327257 h 5327257"/>
              <a:gd name="connsiteX11" fmla="*/ 2591734 w 5277621"/>
              <a:gd name="connsiteY11" fmla="*/ 4739465 h 5327257"/>
              <a:gd name="connsiteX12" fmla="*/ 1402144 w 5277621"/>
              <a:gd name="connsiteY12" fmla="*/ 5327257 h 5327257"/>
              <a:gd name="connsiteX13" fmla="*/ 1108332 w 5277621"/>
              <a:gd name="connsiteY13" fmla="*/ 4006511 h 5327257"/>
              <a:gd name="connsiteX14" fmla="*/ 0 w 5277621"/>
              <a:gd name="connsiteY14" fmla="*/ 3588058 h 5327257"/>
              <a:gd name="connsiteX0" fmla="*/ 65714 w 5343335"/>
              <a:gd name="connsiteY0" fmla="*/ 3588058 h 5327257"/>
              <a:gd name="connsiteX1" fmla="*/ 466452 w 5343335"/>
              <a:gd name="connsiteY1" fmla="*/ 1255581 h 5327257"/>
              <a:gd name="connsiteX2" fmla="*/ 1888415 w 5343335"/>
              <a:gd name="connsiteY2" fmla="*/ 415689 h 5327257"/>
              <a:gd name="connsiteX3" fmla="*/ 3226408 w 5343335"/>
              <a:gd name="connsiteY3" fmla="*/ 2 h 5327257"/>
              <a:gd name="connsiteX4" fmla="*/ 4463011 w 5343335"/>
              <a:gd name="connsiteY4" fmla="*/ 413176 h 5327257"/>
              <a:gd name="connsiteX5" fmla="*/ 5343335 w 5343335"/>
              <a:gd name="connsiteY5" fmla="*/ 1601023 h 5327257"/>
              <a:gd name="connsiteX6" fmla="*/ 4801030 w 5343335"/>
              <a:gd name="connsiteY6" fmla="*/ 1038834 h 5327257"/>
              <a:gd name="connsiteX7" fmla="*/ 4507227 w 5343335"/>
              <a:gd name="connsiteY7" fmla="*/ 2359578 h 5327257"/>
              <a:gd name="connsiteX8" fmla="*/ 5330462 w 5343335"/>
              <a:gd name="connsiteY8" fmla="*/ 3418725 h 5327257"/>
              <a:gd name="connsiteX9" fmla="*/ 4140850 w 5343335"/>
              <a:gd name="connsiteY9" fmla="*/ 4006511 h 5327257"/>
              <a:gd name="connsiteX10" fmla="*/ 3847038 w 5343335"/>
              <a:gd name="connsiteY10" fmla="*/ 5327257 h 5327257"/>
              <a:gd name="connsiteX11" fmla="*/ 2657448 w 5343335"/>
              <a:gd name="connsiteY11" fmla="*/ 4739465 h 5327257"/>
              <a:gd name="connsiteX12" fmla="*/ 1467858 w 5343335"/>
              <a:gd name="connsiteY12" fmla="*/ 5327257 h 5327257"/>
              <a:gd name="connsiteX13" fmla="*/ 1174046 w 5343335"/>
              <a:gd name="connsiteY13" fmla="*/ 4006511 h 5327257"/>
              <a:gd name="connsiteX14" fmla="*/ 65714 w 5343335"/>
              <a:gd name="connsiteY14" fmla="*/ 3588058 h 5327257"/>
              <a:gd name="connsiteX0" fmla="*/ 74925 w 5352546"/>
              <a:gd name="connsiteY0" fmla="*/ 3588058 h 5327257"/>
              <a:gd name="connsiteX1" fmla="*/ 475663 w 5352546"/>
              <a:gd name="connsiteY1" fmla="*/ 1255581 h 5327257"/>
              <a:gd name="connsiteX2" fmla="*/ 1897626 w 5352546"/>
              <a:gd name="connsiteY2" fmla="*/ 415689 h 5327257"/>
              <a:gd name="connsiteX3" fmla="*/ 3235619 w 5352546"/>
              <a:gd name="connsiteY3" fmla="*/ 2 h 5327257"/>
              <a:gd name="connsiteX4" fmla="*/ 4472222 w 5352546"/>
              <a:gd name="connsiteY4" fmla="*/ 413176 h 5327257"/>
              <a:gd name="connsiteX5" fmla="*/ 5352546 w 5352546"/>
              <a:gd name="connsiteY5" fmla="*/ 1601023 h 5327257"/>
              <a:gd name="connsiteX6" fmla="*/ 4810241 w 5352546"/>
              <a:gd name="connsiteY6" fmla="*/ 1038834 h 5327257"/>
              <a:gd name="connsiteX7" fmla="*/ 4516438 w 5352546"/>
              <a:gd name="connsiteY7" fmla="*/ 2359578 h 5327257"/>
              <a:gd name="connsiteX8" fmla="*/ 5339673 w 5352546"/>
              <a:gd name="connsiteY8" fmla="*/ 3418725 h 5327257"/>
              <a:gd name="connsiteX9" fmla="*/ 4150061 w 5352546"/>
              <a:gd name="connsiteY9" fmla="*/ 4006511 h 5327257"/>
              <a:gd name="connsiteX10" fmla="*/ 3856249 w 5352546"/>
              <a:gd name="connsiteY10" fmla="*/ 5327257 h 5327257"/>
              <a:gd name="connsiteX11" fmla="*/ 2666659 w 5352546"/>
              <a:gd name="connsiteY11" fmla="*/ 4739465 h 5327257"/>
              <a:gd name="connsiteX12" fmla="*/ 1477069 w 5352546"/>
              <a:gd name="connsiteY12" fmla="*/ 5327257 h 5327257"/>
              <a:gd name="connsiteX13" fmla="*/ 1183257 w 5352546"/>
              <a:gd name="connsiteY13" fmla="*/ 4006511 h 5327257"/>
              <a:gd name="connsiteX14" fmla="*/ 74925 w 5352546"/>
              <a:gd name="connsiteY14" fmla="*/ 3588058 h 5327257"/>
              <a:gd name="connsiteX0" fmla="*/ 121127 w 5182002"/>
              <a:gd name="connsiteY0" fmla="*/ 4170565 h 5327257"/>
              <a:gd name="connsiteX1" fmla="*/ 305119 w 5182002"/>
              <a:gd name="connsiteY1" fmla="*/ 1255581 h 5327257"/>
              <a:gd name="connsiteX2" fmla="*/ 1727082 w 5182002"/>
              <a:gd name="connsiteY2" fmla="*/ 415689 h 5327257"/>
              <a:gd name="connsiteX3" fmla="*/ 3065075 w 5182002"/>
              <a:gd name="connsiteY3" fmla="*/ 2 h 5327257"/>
              <a:gd name="connsiteX4" fmla="*/ 4301678 w 5182002"/>
              <a:gd name="connsiteY4" fmla="*/ 413176 h 5327257"/>
              <a:gd name="connsiteX5" fmla="*/ 5182002 w 5182002"/>
              <a:gd name="connsiteY5" fmla="*/ 1601023 h 5327257"/>
              <a:gd name="connsiteX6" fmla="*/ 4639697 w 5182002"/>
              <a:gd name="connsiteY6" fmla="*/ 1038834 h 5327257"/>
              <a:gd name="connsiteX7" fmla="*/ 4345894 w 5182002"/>
              <a:gd name="connsiteY7" fmla="*/ 2359578 h 5327257"/>
              <a:gd name="connsiteX8" fmla="*/ 5169129 w 5182002"/>
              <a:gd name="connsiteY8" fmla="*/ 3418725 h 5327257"/>
              <a:gd name="connsiteX9" fmla="*/ 3979517 w 5182002"/>
              <a:gd name="connsiteY9" fmla="*/ 4006511 h 5327257"/>
              <a:gd name="connsiteX10" fmla="*/ 3685705 w 5182002"/>
              <a:gd name="connsiteY10" fmla="*/ 5327257 h 5327257"/>
              <a:gd name="connsiteX11" fmla="*/ 2496115 w 5182002"/>
              <a:gd name="connsiteY11" fmla="*/ 4739465 h 5327257"/>
              <a:gd name="connsiteX12" fmla="*/ 1306525 w 5182002"/>
              <a:gd name="connsiteY12" fmla="*/ 5327257 h 5327257"/>
              <a:gd name="connsiteX13" fmla="*/ 1012713 w 5182002"/>
              <a:gd name="connsiteY13" fmla="*/ 4006511 h 5327257"/>
              <a:gd name="connsiteX14" fmla="*/ 121127 w 5182002"/>
              <a:gd name="connsiteY14" fmla="*/ 4170565 h 5327257"/>
              <a:gd name="connsiteX0" fmla="*/ 286622 w 5347497"/>
              <a:gd name="connsiteY0" fmla="*/ 4170565 h 5327257"/>
              <a:gd name="connsiteX1" fmla="*/ 470614 w 5347497"/>
              <a:gd name="connsiteY1" fmla="*/ 1255581 h 5327257"/>
              <a:gd name="connsiteX2" fmla="*/ 1892577 w 5347497"/>
              <a:gd name="connsiteY2" fmla="*/ 415689 h 5327257"/>
              <a:gd name="connsiteX3" fmla="*/ 3230570 w 5347497"/>
              <a:gd name="connsiteY3" fmla="*/ 2 h 5327257"/>
              <a:gd name="connsiteX4" fmla="*/ 4467173 w 5347497"/>
              <a:gd name="connsiteY4" fmla="*/ 413176 h 5327257"/>
              <a:gd name="connsiteX5" fmla="*/ 5347497 w 5347497"/>
              <a:gd name="connsiteY5" fmla="*/ 1601023 h 5327257"/>
              <a:gd name="connsiteX6" fmla="*/ 4805192 w 5347497"/>
              <a:gd name="connsiteY6" fmla="*/ 1038834 h 5327257"/>
              <a:gd name="connsiteX7" fmla="*/ 4511389 w 5347497"/>
              <a:gd name="connsiteY7" fmla="*/ 2359578 h 5327257"/>
              <a:gd name="connsiteX8" fmla="*/ 5334624 w 5347497"/>
              <a:gd name="connsiteY8" fmla="*/ 3418725 h 5327257"/>
              <a:gd name="connsiteX9" fmla="*/ 4145012 w 5347497"/>
              <a:gd name="connsiteY9" fmla="*/ 4006511 h 5327257"/>
              <a:gd name="connsiteX10" fmla="*/ 3851200 w 5347497"/>
              <a:gd name="connsiteY10" fmla="*/ 5327257 h 5327257"/>
              <a:gd name="connsiteX11" fmla="*/ 2661610 w 5347497"/>
              <a:gd name="connsiteY11" fmla="*/ 4739465 h 5327257"/>
              <a:gd name="connsiteX12" fmla="*/ 1472020 w 5347497"/>
              <a:gd name="connsiteY12" fmla="*/ 5327257 h 5327257"/>
              <a:gd name="connsiteX13" fmla="*/ 1178208 w 5347497"/>
              <a:gd name="connsiteY13" fmla="*/ 4006511 h 5327257"/>
              <a:gd name="connsiteX14" fmla="*/ 286622 w 5347497"/>
              <a:gd name="connsiteY14" fmla="*/ 4170565 h 5327257"/>
              <a:gd name="connsiteX0" fmla="*/ 311055 w 5371930"/>
              <a:gd name="connsiteY0" fmla="*/ 4170565 h 5327257"/>
              <a:gd name="connsiteX1" fmla="*/ 495047 w 5371930"/>
              <a:gd name="connsiteY1" fmla="*/ 1255581 h 5327257"/>
              <a:gd name="connsiteX2" fmla="*/ 1917010 w 5371930"/>
              <a:gd name="connsiteY2" fmla="*/ 415689 h 5327257"/>
              <a:gd name="connsiteX3" fmla="*/ 3255003 w 5371930"/>
              <a:gd name="connsiteY3" fmla="*/ 2 h 5327257"/>
              <a:gd name="connsiteX4" fmla="*/ 4491606 w 5371930"/>
              <a:gd name="connsiteY4" fmla="*/ 413176 h 5327257"/>
              <a:gd name="connsiteX5" fmla="*/ 5371930 w 5371930"/>
              <a:gd name="connsiteY5" fmla="*/ 1601023 h 5327257"/>
              <a:gd name="connsiteX6" fmla="*/ 4829625 w 5371930"/>
              <a:gd name="connsiteY6" fmla="*/ 1038834 h 5327257"/>
              <a:gd name="connsiteX7" fmla="*/ 4535822 w 5371930"/>
              <a:gd name="connsiteY7" fmla="*/ 2359578 h 5327257"/>
              <a:gd name="connsiteX8" fmla="*/ 5359057 w 5371930"/>
              <a:gd name="connsiteY8" fmla="*/ 3418725 h 5327257"/>
              <a:gd name="connsiteX9" fmla="*/ 4169445 w 5371930"/>
              <a:gd name="connsiteY9" fmla="*/ 4006511 h 5327257"/>
              <a:gd name="connsiteX10" fmla="*/ 3875633 w 5371930"/>
              <a:gd name="connsiteY10" fmla="*/ 5327257 h 5327257"/>
              <a:gd name="connsiteX11" fmla="*/ 2686043 w 5371930"/>
              <a:gd name="connsiteY11" fmla="*/ 4739465 h 5327257"/>
              <a:gd name="connsiteX12" fmla="*/ 1496453 w 5371930"/>
              <a:gd name="connsiteY12" fmla="*/ 5327257 h 5327257"/>
              <a:gd name="connsiteX13" fmla="*/ 1202641 w 5371930"/>
              <a:gd name="connsiteY13" fmla="*/ 4006511 h 5327257"/>
              <a:gd name="connsiteX14" fmla="*/ 311055 w 5371930"/>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1172750 w 5342039"/>
              <a:gd name="connsiteY13" fmla="*/ 4006511 h 5327257"/>
              <a:gd name="connsiteX14" fmla="*/ 281164 w 5342039"/>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281164 w 5342039"/>
              <a:gd name="connsiteY13" fmla="*/ 4170565 h 5327257"/>
              <a:gd name="connsiteX0" fmla="*/ 110632 w 5171507"/>
              <a:gd name="connsiteY0" fmla="*/ 4170565 h 5361124"/>
              <a:gd name="connsiteX1" fmla="*/ 294624 w 5171507"/>
              <a:gd name="connsiteY1" fmla="*/ 1255581 h 5361124"/>
              <a:gd name="connsiteX2" fmla="*/ 1716587 w 5171507"/>
              <a:gd name="connsiteY2" fmla="*/ 415689 h 5361124"/>
              <a:gd name="connsiteX3" fmla="*/ 3054580 w 5171507"/>
              <a:gd name="connsiteY3" fmla="*/ 2 h 5361124"/>
              <a:gd name="connsiteX4" fmla="*/ 4291183 w 5171507"/>
              <a:gd name="connsiteY4" fmla="*/ 413176 h 5361124"/>
              <a:gd name="connsiteX5" fmla="*/ 5171507 w 5171507"/>
              <a:gd name="connsiteY5" fmla="*/ 1601023 h 5361124"/>
              <a:gd name="connsiteX6" fmla="*/ 4629202 w 5171507"/>
              <a:gd name="connsiteY6" fmla="*/ 1038834 h 5361124"/>
              <a:gd name="connsiteX7" fmla="*/ 4335399 w 5171507"/>
              <a:gd name="connsiteY7" fmla="*/ 2359578 h 5361124"/>
              <a:gd name="connsiteX8" fmla="*/ 5158634 w 5171507"/>
              <a:gd name="connsiteY8" fmla="*/ 3418725 h 5361124"/>
              <a:gd name="connsiteX9" fmla="*/ 3969022 w 5171507"/>
              <a:gd name="connsiteY9" fmla="*/ 4006511 h 5361124"/>
              <a:gd name="connsiteX10" fmla="*/ 3675210 w 5171507"/>
              <a:gd name="connsiteY10" fmla="*/ 5327257 h 5361124"/>
              <a:gd name="connsiteX11" fmla="*/ 2485620 w 5171507"/>
              <a:gd name="connsiteY11" fmla="*/ 4739465 h 5361124"/>
              <a:gd name="connsiteX12" fmla="*/ 1248617 w 5171507"/>
              <a:gd name="connsiteY12" fmla="*/ 5361124 h 5361124"/>
              <a:gd name="connsiteX13" fmla="*/ 110632 w 5171507"/>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2663414 w 5349301"/>
              <a:gd name="connsiteY11" fmla="*/ 4739465 h 5361124"/>
              <a:gd name="connsiteX12" fmla="*/ 1426411 w 5349301"/>
              <a:gd name="connsiteY12" fmla="*/ 5361124 h 5361124"/>
              <a:gd name="connsiteX13" fmla="*/ 288426 w 5349301"/>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1426411 w 5349301"/>
              <a:gd name="connsiteY11" fmla="*/ 5361124 h 5361124"/>
              <a:gd name="connsiteX12" fmla="*/ 288426 w 5349301"/>
              <a:gd name="connsiteY12"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4449058 w 5349301"/>
              <a:gd name="connsiteY10" fmla="*/ 5347577 h 5361124"/>
              <a:gd name="connsiteX11" fmla="*/ 1426411 w 5349301"/>
              <a:gd name="connsiteY11" fmla="*/ 5361124 h 5361124"/>
              <a:gd name="connsiteX12" fmla="*/ 288426 w 5349301"/>
              <a:gd name="connsiteY12" fmla="*/ 4170565 h 5361124"/>
              <a:gd name="connsiteX0" fmla="*/ 110632 w 5171507"/>
              <a:gd name="connsiteY0" fmla="*/ 4170565 h 5347577"/>
              <a:gd name="connsiteX1" fmla="*/ 294624 w 5171507"/>
              <a:gd name="connsiteY1" fmla="*/ 1255581 h 5347577"/>
              <a:gd name="connsiteX2" fmla="*/ 1716587 w 5171507"/>
              <a:gd name="connsiteY2" fmla="*/ 415689 h 5347577"/>
              <a:gd name="connsiteX3" fmla="*/ 3054580 w 5171507"/>
              <a:gd name="connsiteY3" fmla="*/ 2 h 5347577"/>
              <a:gd name="connsiteX4" fmla="*/ 4291183 w 5171507"/>
              <a:gd name="connsiteY4" fmla="*/ 413176 h 5347577"/>
              <a:gd name="connsiteX5" fmla="*/ 5171507 w 5171507"/>
              <a:gd name="connsiteY5" fmla="*/ 1601023 h 5347577"/>
              <a:gd name="connsiteX6" fmla="*/ 4629202 w 5171507"/>
              <a:gd name="connsiteY6" fmla="*/ 1038834 h 5347577"/>
              <a:gd name="connsiteX7" fmla="*/ 4335399 w 5171507"/>
              <a:gd name="connsiteY7" fmla="*/ 2359578 h 5347577"/>
              <a:gd name="connsiteX8" fmla="*/ 5158634 w 5171507"/>
              <a:gd name="connsiteY8" fmla="*/ 3418725 h 5347577"/>
              <a:gd name="connsiteX9" fmla="*/ 3969022 w 5171507"/>
              <a:gd name="connsiteY9" fmla="*/ 4006511 h 5347577"/>
              <a:gd name="connsiteX10" fmla="*/ 4271264 w 5171507"/>
              <a:gd name="connsiteY10" fmla="*/ 5347577 h 5347577"/>
              <a:gd name="connsiteX11" fmla="*/ 1248617 w 5171507"/>
              <a:gd name="connsiteY11" fmla="*/ 5347577 h 5347577"/>
              <a:gd name="connsiteX12" fmla="*/ 110632 w 517150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146112 w 5348597"/>
              <a:gd name="connsiteY9" fmla="*/ 40065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82569"/>
              <a:gd name="connsiteX1" fmla="*/ 471714 w 5348597"/>
              <a:gd name="connsiteY1" fmla="*/ 1255581 h 5382569"/>
              <a:gd name="connsiteX2" fmla="*/ 1893677 w 5348597"/>
              <a:gd name="connsiteY2" fmla="*/ 415689 h 5382569"/>
              <a:gd name="connsiteX3" fmla="*/ 3231670 w 5348597"/>
              <a:gd name="connsiteY3" fmla="*/ 2 h 5382569"/>
              <a:gd name="connsiteX4" fmla="*/ 4468273 w 5348597"/>
              <a:gd name="connsiteY4" fmla="*/ 413176 h 5382569"/>
              <a:gd name="connsiteX5" fmla="*/ 5348597 w 5348597"/>
              <a:gd name="connsiteY5" fmla="*/ 1601023 h 5382569"/>
              <a:gd name="connsiteX6" fmla="*/ 4806292 w 5348597"/>
              <a:gd name="connsiteY6" fmla="*/ 1038834 h 5382569"/>
              <a:gd name="connsiteX7" fmla="*/ 4512489 w 5348597"/>
              <a:gd name="connsiteY7" fmla="*/ 2359578 h 5382569"/>
              <a:gd name="connsiteX8" fmla="*/ 5335724 w 5348597"/>
              <a:gd name="connsiteY8" fmla="*/ 3418725 h 5382569"/>
              <a:gd name="connsiteX9" fmla="*/ 4823445 w 5348597"/>
              <a:gd name="connsiteY9" fmla="*/ 4927684 h 5382569"/>
              <a:gd name="connsiteX10" fmla="*/ 4448354 w 5348597"/>
              <a:gd name="connsiteY10" fmla="*/ 5347577 h 5382569"/>
              <a:gd name="connsiteX11" fmla="*/ 1425707 w 5348597"/>
              <a:gd name="connsiteY11" fmla="*/ 5347577 h 5382569"/>
              <a:gd name="connsiteX12" fmla="*/ 287722 w 5348597"/>
              <a:gd name="connsiteY12" fmla="*/ 4170565 h 5382569"/>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30218 w 5348597"/>
              <a:gd name="connsiteY9" fmla="*/ 49209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4806292 w 5352383"/>
              <a:gd name="connsiteY6" fmla="*/ 1038834 h 5347577"/>
              <a:gd name="connsiteX7" fmla="*/ 5352383 w 5352383"/>
              <a:gd name="connsiteY7" fmla="*/ 4330618 h 5347577"/>
              <a:gd name="connsiteX8" fmla="*/ 5254444 w 5352383"/>
              <a:gd name="connsiteY8" fmla="*/ 4312805 h 5347577"/>
              <a:gd name="connsiteX9" fmla="*/ 4857312 w 5352383"/>
              <a:gd name="connsiteY9" fmla="*/ 4859951 h 5347577"/>
              <a:gd name="connsiteX10" fmla="*/ 4448354 w 5352383"/>
              <a:gd name="connsiteY10" fmla="*/ 5347577 h 5347577"/>
              <a:gd name="connsiteX11" fmla="*/ 1425707 w 5352383"/>
              <a:gd name="connsiteY11" fmla="*/ 5347577 h 5347577"/>
              <a:gd name="connsiteX12" fmla="*/ 287722 w 5352383"/>
              <a:gd name="connsiteY12" fmla="*/ 4170565 h 5347577"/>
              <a:gd name="connsiteX0" fmla="*/ 287722 w 5355341"/>
              <a:gd name="connsiteY0" fmla="*/ 4170565 h 5347577"/>
              <a:gd name="connsiteX1" fmla="*/ 471714 w 5355341"/>
              <a:gd name="connsiteY1" fmla="*/ 1255581 h 5347577"/>
              <a:gd name="connsiteX2" fmla="*/ 1893677 w 5355341"/>
              <a:gd name="connsiteY2" fmla="*/ 415689 h 5347577"/>
              <a:gd name="connsiteX3" fmla="*/ 3231670 w 5355341"/>
              <a:gd name="connsiteY3" fmla="*/ 2 h 5347577"/>
              <a:gd name="connsiteX4" fmla="*/ 4468273 w 5355341"/>
              <a:gd name="connsiteY4" fmla="*/ 413176 h 5347577"/>
              <a:gd name="connsiteX5" fmla="*/ 5348597 w 5355341"/>
              <a:gd name="connsiteY5" fmla="*/ 1601023 h 5347577"/>
              <a:gd name="connsiteX6" fmla="*/ 4806292 w 5355341"/>
              <a:gd name="connsiteY6" fmla="*/ 1038834 h 5347577"/>
              <a:gd name="connsiteX7" fmla="*/ 5352383 w 5355341"/>
              <a:gd name="connsiteY7" fmla="*/ 4330618 h 5347577"/>
              <a:gd name="connsiteX8" fmla="*/ 5254444 w 5355341"/>
              <a:gd name="connsiteY8" fmla="*/ 4312805 h 5347577"/>
              <a:gd name="connsiteX9" fmla="*/ 4857312 w 5355341"/>
              <a:gd name="connsiteY9" fmla="*/ 4859951 h 5347577"/>
              <a:gd name="connsiteX10" fmla="*/ 4448354 w 5355341"/>
              <a:gd name="connsiteY10" fmla="*/ 5347577 h 5347577"/>
              <a:gd name="connsiteX11" fmla="*/ 1425707 w 5355341"/>
              <a:gd name="connsiteY11" fmla="*/ 5347577 h 5347577"/>
              <a:gd name="connsiteX12" fmla="*/ 287722 w 5355341"/>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4495 w 5345370"/>
              <a:gd name="connsiteY0" fmla="*/ 4235098 h 5412110"/>
              <a:gd name="connsiteX1" fmla="*/ 468487 w 5345370"/>
              <a:gd name="connsiteY1" fmla="*/ 1320114 h 5412110"/>
              <a:gd name="connsiteX2" fmla="*/ 2423850 w 5345370"/>
              <a:gd name="connsiteY2" fmla="*/ 1650932 h 5412110"/>
              <a:gd name="connsiteX3" fmla="*/ 3228443 w 5345370"/>
              <a:gd name="connsiteY3" fmla="*/ 64535 h 5412110"/>
              <a:gd name="connsiteX4" fmla="*/ 4465046 w 5345370"/>
              <a:gd name="connsiteY4" fmla="*/ 477709 h 5412110"/>
              <a:gd name="connsiteX5" fmla="*/ 5345370 w 5345370"/>
              <a:gd name="connsiteY5" fmla="*/ 1665556 h 5412110"/>
              <a:gd name="connsiteX6" fmla="*/ 5342383 w 5345370"/>
              <a:gd name="connsiteY6" fmla="*/ 4388378 h 5412110"/>
              <a:gd name="connsiteX7" fmla="*/ 5251217 w 5345370"/>
              <a:gd name="connsiteY7" fmla="*/ 4377338 h 5412110"/>
              <a:gd name="connsiteX8" fmla="*/ 4854085 w 5345370"/>
              <a:gd name="connsiteY8" fmla="*/ 4924484 h 5412110"/>
              <a:gd name="connsiteX9" fmla="*/ 4445127 w 5345370"/>
              <a:gd name="connsiteY9" fmla="*/ 5412110 h 5412110"/>
              <a:gd name="connsiteX10" fmla="*/ 1422480 w 5345370"/>
              <a:gd name="connsiteY10" fmla="*/ 5412110 h 5412110"/>
              <a:gd name="connsiteX11" fmla="*/ 284495 w 5345370"/>
              <a:gd name="connsiteY11" fmla="*/ 4235098 h 5412110"/>
              <a:gd name="connsiteX0" fmla="*/ 284495 w 5345370"/>
              <a:gd name="connsiteY0" fmla="*/ 3757797 h 4934809"/>
              <a:gd name="connsiteX1" fmla="*/ 468487 w 5345370"/>
              <a:gd name="connsiteY1" fmla="*/ 842813 h 4934809"/>
              <a:gd name="connsiteX2" fmla="*/ 2423850 w 5345370"/>
              <a:gd name="connsiteY2" fmla="*/ 1173631 h 4934809"/>
              <a:gd name="connsiteX3" fmla="*/ 2833588 w 5345370"/>
              <a:gd name="connsiteY3" fmla="*/ 1055816 h 4934809"/>
              <a:gd name="connsiteX4" fmla="*/ 4465046 w 5345370"/>
              <a:gd name="connsiteY4" fmla="*/ 408 h 4934809"/>
              <a:gd name="connsiteX5" fmla="*/ 5345370 w 5345370"/>
              <a:gd name="connsiteY5" fmla="*/ 1188255 h 4934809"/>
              <a:gd name="connsiteX6" fmla="*/ 5342383 w 5345370"/>
              <a:gd name="connsiteY6" fmla="*/ 3911077 h 4934809"/>
              <a:gd name="connsiteX7" fmla="*/ 5251217 w 5345370"/>
              <a:gd name="connsiteY7" fmla="*/ 3900037 h 4934809"/>
              <a:gd name="connsiteX8" fmla="*/ 4854085 w 5345370"/>
              <a:gd name="connsiteY8" fmla="*/ 4447183 h 4934809"/>
              <a:gd name="connsiteX9" fmla="*/ 4445127 w 5345370"/>
              <a:gd name="connsiteY9" fmla="*/ 4934809 h 4934809"/>
              <a:gd name="connsiteX10" fmla="*/ 1422480 w 5345370"/>
              <a:gd name="connsiteY10" fmla="*/ 4934809 h 4934809"/>
              <a:gd name="connsiteX11" fmla="*/ 284495 w 5345370"/>
              <a:gd name="connsiteY11" fmla="*/ 3757797 h 4934809"/>
              <a:gd name="connsiteX0" fmla="*/ 284495 w 5345370"/>
              <a:gd name="connsiteY0" fmla="*/ 3079822 h 4256834"/>
              <a:gd name="connsiteX1" fmla="*/ 468487 w 5345370"/>
              <a:gd name="connsiteY1" fmla="*/ 164838 h 4256834"/>
              <a:gd name="connsiteX2" fmla="*/ 2423850 w 5345370"/>
              <a:gd name="connsiteY2" fmla="*/ 495656 h 4256834"/>
              <a:gd name="connsiteX3" fmla="*/ 2833588 w 5345370"/>
              <a:gd name="connsiteY3" fmla="*/ 377841 h 4256834"/>
              <a:gd name="connsiteX4" fmla="*/ 3841592 w 5345370"/>
              <a:gd name="connsiteY4" fmla="*/ 354597 h 4256834"/>
              <a:gd name="connsiteX5" fmla="*/ 5345370 w 5345370"/>
              <a:gd name="connsiteY5" fmla="*/ 510280 h 4256834"/>
              <a:gd name="connsiteX6" fmla="*/ 5342383 w 5345370"/>
              <a:gd name="connsiteY6" fmla="*/ 3233102 h 4256834"/>
              <a:gd name="connsiteX7" fmla="*/ 5251217 w 5345370"/>
              <a:gd name="connsiteY7" fmla="*/ 3222062 h 4256834"/>
              <a:gd name="connsiteX8" fmla="*/ 4854085 w 5345370"/>
              <a:gd name="connsiteY8" fmla="*/ 3769208 h 4256834"/>
              <a:gd name="connsiteX9" fmla="*/ 4445127 w 5345370"/>
              <a:gd name="connsiteY9" fmla="*/ 4256834 h 4256834"/>
              <a:gd name="connsiteX10" fmla="*/ 1422480 w 5345370"/>
              <a:gd name="connsiteY10" fmla="*/ 4256834 h 4256834"/>
              <a:gd name="connsiteX11" fmla="*/ 284495 w 5345370"/>
              <a:gd name="connsiteY11" fmla="*/ 3079822 h 4256834"/>
              <a:gd name="connsiteX0" fmla="*/ 284495 w 5342433"/>
              <a:gd name="connsiteY0" fmla="*/ 3079822 h 4256834"/>
              <a:gd name="connsiteX1" fmla="*/ 468487 w 5342433"/>
              <a:gd name="connsiteY1" fmla="*/ 164838 h 4256834"/>
              <a:gd name="connsiteX2" fmla="*/ 2423850 w 5342433"/>
              <a:gd name="connsiteY2" fmla="*/ 495656 h 4256834"/>
              <a:gd name="connsiteX3" fmla="*/ 2833588 w 5342433"/>
              <a:gd name="connsiteY3" fmla="*/ 377841 h 4256834"/>
              <a:gd name="connsiteX4" fmla="*/ 3841592 w 5342433"/>
              <a:gd name="connsiteY4" fmla="*/ 354597 h 4256834"/>
              <a:gd name="connsiteX5" fmla="*/ 4902025 w 5342433"/>
              <a:gd name="connsiteY5" fmla="*/ 905134 h 4256834"/>
              <a:gd name="connsiteX6" fmla="*/ 5342383 w 5342433"/>
              <a:gd name="connsiteY6" fmla="*/ 3233102 h 4256834"/>
              <a:gd name="connsiteX7" fmla="*/ 5251217 w 5342433"/>
              <a:gd name="connsiteY7" fmla="*/ 3222062 h 4256834"/>
              <a:gd name="connsiteX8" fmla="*/ 4854085 w 5342433"/>
              <a:gd name="connsiteY8" fmla="*/ 3769208 h 4256834"/>
              <a:gd name="connsiteX9" fmla="*/ 4445127 w 5342433"/>
              <a:gd name="connsiteY9" fmla="*/ 4256834 h 4256834"/>
              <a:gd name="connsiteX10" fmla="*/ 1422480 w 5342433"/>
              <a:gd name="connsiteY10" fmla="*/ 4256834 h 4256834"/>
              <a:gd name="connsiteX11" fmla="*/ 284495 w 5342433"/>
              <a:gd name="connsiteY11" fmla="*/ 3079822 h 4256834"/>
              <a:gd name="connsiteX0" fmla="*/ 284495 w 5377076"/>
              <a:gd name="connsiteY0" fmla="*/ 3079822 h 4256834"/>
              <a:gd name="connsiteX1" fmla="*/ 468487 w 5377076"/>
              <a:gd name="connsiteY1" fmla="*/ 164838 h 4256834"/>
              <a:gd name="connsiteX2" fmla="*/ 2423850 w 5377076"/>
              <a:gd name="connsiteY2" fmla="*/ 495656 h 4256834"/>
              <a:gd name="connsiteX3" fmla="*/ 2833588 w 5377076"/>
              <a:gd name="connsiteY3" fmla="*/ 377841 h 4256834"/>
              <a:gd name="connsiteX4" fmla="*/ 3841592 w 5377076"/>
              <a:gd name="connsiteY4" fmla="*/ 354597 h 4256834"/>
              <a:gd name="connsiteX5" fmla="*/ 4902025 w 5377076"/>
              <a:gd name="connsiteY5" fmla="*/ 905134 h 4256834"/>
              <a:gd name="connsiteX6" fmla="*/ 5352816 w 5377076"/>
              <a:gd name="connsiteY6" fmla="*/ 710503 h 4256834"/>
              <a:gd name="connsiteX7" fmla="*/ 5342383 w 5377076"/>
              <a:gd name="connsiteY7" fmla="*/ 3233102 h 4256834"/>
              <a:gd name="connsiteX8" fmla="*/ 5251217 w 5377076"/>
              <a:gd name="connsiteY8" fmla="*/ 3222062 h 4256834"/>
              <a:gd name="connsiteX9" fmla="*/ 4854085 w 5377076"/>
              <a:gd name="connsiteY9" fmla="*/ 3769208 h 4256834"/>
              <a:gd name="connsiteX10" fmla="*/ 4445127 w 5377076"/>
              <a:gd name="connsiteY10" fmla="*/ 4256834 h 4256834"/>
              <a:gd name="connsiteX11" fmla="*/ 1422480 w 5377076"/>
              <a:gd name="connsiteY11" fmla="*/ 4256834 h 4256834"/>
              <a:gd name="connsiteX12" fmla="*/ 284495 w 5377076"/>
              <a:gd name="connsiteY12" fmla="*/ 3079822 h 4256834"/>
              <a:gd name="connsiteX0" fmla="*/ 284495 w 5381857"/>
              <a:gd name="connsiteY0" fmla="*/ 3079822 h 4256834"/>
              <a:gd name="connsiteX1" fmla="*/ 468487 w 5381857"/>
              <a:gd name="connsiteY1" fmla="*/ 164838 h 4256834"/>
              <a:gd name="connsiteX2" fmla="*/ 2423850 w 5381857"/>
              <a:gd name="connsiteY2" fmla="*/ 495656 h 4256834"/>
              <a:gd name="connsiteX3" fmla="*/ 2833588 w 5381857"/>
              <a:gd name="connsiteY3" fmla="*/ 377841 h 4256834"/>
              <a:gd name="connsiteX4" fmla="*/ 3841592 w 5381857"/>
              <a:gd name="connsiteY4" fmla="*/ 354597 h 4256834"/>
              <a:gd name="connsiteX5" fmla="*/ 4902025 w 5381857"/>
              <a:gd name="connsiteY5" fmla="*/ 905134 h 4256834"/>
              <a:gd name="connsiteX6" fmla="*/ 5352816 w 5381857"/>
              <a:gd name="connsiteY6" fmla="*/ 710503 h 4256834"/>
              <a:gd name="connsiteX7" fmla="*/ 5332033 w 5381857"/>
              <a:gd name="connsiteY7" fmla="*/ 1673394 h 4256834"/>
              <a:gd name="connsiteX8" fmla="*/ 5342383 w 5381857"/>
              <a:gd name="connsiteY8" fmla="*/ 3233102 h 4256834"/>
              <a:gd name="connsiteX9" fmla="*/ 5251217 w 5381857"/>
              <a:gd name="connsiteY9" fmla="*/ 3222062 h 4256834"/>
              <a:gd name="connsiteX10" fmla="*/ 4854085 w 5381857"/>
              <a:gd name="connsiteY10" fmla="*/ 3769208 h 4256834"/>
              <a:gd name="connsiteX11" fmla="*/ 4445127 w 5381857"/>
              <a:gd name="connsiteY11" fmla="*/ 4256834 h 4256834"/>
              <a:gd name="connsiteX12" fmla="*/ 1422480 w 5381857"/>
              <a:gd name="connsiteY12" fmla="*/ 4256834 h 4256834"/>
              <a:gd name="connsiteX13" fmla="*/ 284495 w 5381857"/>
              <a:gd name="connsiteY13"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42383 w 5381956"/>
              <a:gd name="connsiteY9" fmla="*/ 3233102 h 4256834"/>
              <a:gd name="connsiteX10" fmla="*/ 5251217 w 5381956"/>
              <a:gd name="connsiteY10" fmla="*/ 3222062 h 4256834"/>
              <a:gd name="connsiteX11" fmla="*/ 4854085 w 5381956"/>
              <a:gd name="connsiteY11" fmla="*/ 3769208 h 4256834"/>
              <a:gd name="connsiteX12" fmla="*/ 4445127 w 5381956"/>
              <a:gd name="connsiteY12" fmla="*/ 4256834 h 4256834"/>
              <a:gd name="connsiteX13" fmla="*/ 1422480 w 5381956"/>
              <a:gd name="connsiteY13" fmla="*/ 4256834 h 4256834"/>
              <a:gd name="connsiteX14" fmla="*/ 284495 w 5381956"/>
              <a:gd name="connsiteY14"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38959 w 5381956"/>
              <a:gd name="connsiteY9" fmla="*/ 1853503 h 4256834"/>
              <a:gd name="connsiteX10" fmla="*/ 5342383 w 5381956"/>
              <a:gd name="connsiteY10" fmla="*/ 3233102 h 4256834"/>
              <a:gd name="connsiteX11" fmla="*/ 5251217 w 5381956"/>
              <a:gd name="connsiteY11" fmla="*/ 3222062 h 4256834"/>
              <a:gd name="connsiteX12" fmla="*/ 4854085 w 5381956"/>
              <a:gd name="connsiteY12" fmla="*/ 3769208 h 4256834"/>
              <a:gd name="connsiteX13" fmla="*/ 4445127 w 5381956"/>
              <a:gd name="connsiteY13" fmla="*/ 4256834 h 4256834"/>
              <a:gd name="connsiteX14" fmla="*/ 1422480 w 5381956"/>
              <a:gd name="connsiteY14" fmla="*/ 4256834 h 4256834"/>
              <a:gd name="connsiteX15" fmla="*/ 284495 w 5381956"/>
              <a:gd name="connsiteY15" fmla="*/ 3079822 h 4256834"/>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3233102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4230629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445127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1422480 w 5381956"/>
              <a:gd name="connsiteY15" fmla="*/ 4256834 h 4322398"/>
              <a:gd name="connsiteX16" fmla="*/ 284495 w 5381956"/>
              <a:gd name="connsiteY16"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1422480 w 5381956"/>
              <a:gd name="connsiteY16" fmla="*/ 4256834 h 4322398"/>
              <a:gd name="connsiteX17" fmla="*/ 284495 w 5381956"/>
              <a:gd name="connsiteY17"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1422480 w 5381956"/>
              <a:gd name="connsiteY17" fmla="*/ 4256834 h 4322398"/>
              <a:gd name="connsiteX18" fmla="*/ 284495 w 5381956"/>
              <a:gd name="connsiteY18"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916789 w 5381956"/>
              <a:gd name="connsiteY17" fmla="*/ 4249907 h 4322398"/>
              <a:gd name="connsiteX18" fmla="*/ 284495 w 5381956"/>
              <a:gd name="connsiteY18" fmla="*/ 3079822 h 4322398"/>
              <a:gd name="connsiteX0" fmla="*/ 1091032 w 4934656"/>
              <a:gd name="connsiteY0" fmla="*/ 3339828 h 4339950"/>
              <a:gd name="connsiteX1" fmla="*/ 21187 w 4934656"/>
              <a:gd name="connsiteY1" fmla="*/ 182390 h 4339950"/>
              <a:gd name="connsiteX2" fmla="*/ 1976550 w 4934656"/>
              <a:gd name="connsiteY2" fmla="*/ 513208 h 4339950"/>
              <a:gd name="connsiteX3" fmla="*/ 2386288 w 4934656"/>
              <a:gd name="connsiteY3" fmla="*/ 395393 h 4339950"/>
              <a:gd name="connsiteX4" fmla="*/ 3394292 w 4934656"/>
              <a:gd name="connsiteY4" fmla="*/ 372149 h 4339950"/>
              <a:gd name="connsiteX5" fmla="*/ 4454725 w 4934656"/>
              <a:gd name="connsiteY5" fmla="*/ 922686 h 4339950"/>
              <a:gd name="connsiteX6" fmla="*/ 4905516 w 4934656"/>
              <a:gd name="connsiteY6" fmla="*/ 728055 h 4339950"/>
              <a:gd name="connsiteX7" fmla="*/ 4884733 w 4934656"/>
              <a:gd name="connsiteY7" fmla="*/ 1690946 h 4339950"/>
              <a:gd name="connsiteX8" fmla="*/ 4746188 w 4934656"/>
              <a:gd name="connsiteY8" fmla="*/ 1857201 h 4339950"/>
              <a:gd name="connsiteX9" fmla="*/ 4891659 w 4934656"/>
              <a:gd name="connsiteY9" fmla="*/ 1871055 h 4339950"/>
              <a:gd name="connsiteX10" fmla="*/ 4895083 w 4934656"/>
              <a:gd name="connsiteY10" fmla="*/ 4248181 h 4339950"/>
              <a:gd name="connsiteX11" fmla="*/ 4616880 w 4934656"/>
              <a:gd name="connsiteY11" fmla="*/ 4250996 h 4339950"/>
              <a:gd name="connsiteX12" fmla="*/ 4462203 w 4934656"/>
              <a:gd name="connsiteY12" fmla="*/ 4105415 h 4339950"/>
              <a:gd name="connsiteX13" fmla="*/ 4461954 w 4934656"/>
              <a:gd name="connsiteY13" fmla="*/ 4274386 h 4339950"/>
              <a:gd name="connsiteX14" fmla="*/ 1933714 w 4934656"/>
              <a:gd name="connsiteY14" fmla="*/ 4267892 h 4339950"/>
              <a:gd name="connsiteX15" fmla="*/ 1996059 w 4934656"/>
              <a:gd name="connsiteY15" fmla="*/ 4080855 h 4339950"/>
              <a:gd name="connsiteX16" fmla="*/ 1691259 w 4934656"/>
              <a:gd name="connsiteY16" fmla="*/ 4260964 h 4339950"/>
              <a:gd name="connsiteX17" fmla="*/ 469489 w 4934656"/>
              <a:gd name="connsiteY17" fmla="*/ 4267459 h 4339950"/>
              <a:gd name="connsiteX18" fmla="*/ 1091032 w 4934656"/>
              <a:gd name="connsiteY18" fmla="*/ 3339828 h 4339950"/>
              <a:gd name="connsiteX0" fmla="*/ 1085739 w 4929363"/>
              <a:gd name="connsiteY0" fmla="*/ 3239788 h 4239910"/>
              <a:gd name="connsiteX1" fmla="*/ 1048657 w 4929363"/>
              <a:gd name="connsiteY1" fmla="*/ 1840288 h 4239910"/>
              <a:gd name="connsiteX2" fmla="*/ 15894 w 4929363"/>
              <a:gd name="connsiteY2" fmla="*/ 82350 h 4239910"/>
              <a:gd name="connsiteX3" fmla="*/ 1971257 w 4929363"/>
              <a:gd name="connsiteY3" fmla="*/ 413168 h 4239910"/>
              <a:gd name="connsiteX4" fmla="*/ 2380995 w 4929363"/>
              <a:gd name="connsiteY4" fmla="*/ 295353 h 4239910"/>
              <a:gd name="connsiteX5" fmla="*/ 3388999 w 4929363"/>
              <a:gd name="connsiteY5" fmla="*/ 272109 h 4239910"/>
              <a:gd name="connsiteX6" fmla="*/ 4449432 w 4929363"/>
              <a:gd name="connsiteY6" fmla="*/ 822646 h 4239910"/>
              <a:gd name="connsiteX7" fmla="*/ 4900223 w 4929363"/>
              <a:gd name="connsiteY7" fmla="*/ 628015 h 4239910"/>
              <a:gd name="connsiteX8" fmla="*/ 4879440 w 4929363"/>
              <a:gd name="connsiteY8" fmla="*/ 1590906 h 4239910"/>
              <a:gd name="connsiteX9" fmla="*/ 4740895 w 4929363"/>
              <a:gd name="connsiteY9" fmla="*/ 1757161 h 4239910"/>
              <a:gd name="connsiteX10" fmla="*/ 4886366 w 4929363"/>
              <a:gd name="connsiteY10" fmla="*/ 1771015 h 4239910"/>
              <a:gd name="connsiteX11" fmla="*/ 4889790 w 4929363"/>
              <a:gd name="connsiteY11" fmla="*/ 4148141 h 4239910"/>
              <a:gd name="connsiteX12" fmla="*/ 4611587 w 4929363"/>
              <a:gd name="connsiteY12" fmla="*/ 4150956 h 4239910"/>
              <a:gd name="connsiteX13" fmla="*/ 4456910 w 4929363"/>
              <a:gd name="connsiteY13" fmla="*/ 4005375 h 4239910"/>
              <a:gd name="connsiteX14" fmla="*/ 4456661 w 4929363"/>
              <a:gd name="connsiteY14" fmla="*/ 4174346 h 4239910"/>
              <a:gd name="connsiteX15" fmla="*/ 1928421 w 4929363"/>
              <a:gd name="connsiteY15" fmla="*/ 4167852 h 4239910"/>
              <a:gd name="connsiteX16" fmla="*/ 1990766 w 4929363"/>
              <a:gd name="connsiteY16" fmla="*/ 3980815 h 4239910"/>
              <a:gd name="connsiteX17" fmla="*/ 1685966 w 4929363"/>
              <a:gd name="connsiteY17" fmla="*/ 4160924 h 4239910"/>
              <a:gd name="connsiteX18" fmla="*/ 464196 w 4929363"/>
              <a:gd name="connsiteY18" fmla="*/ 4167419 h 4239910"/>
              <a:gd name="connsiteX19" fmla="*/ 1085739 w 4929363"/>
              <a:gd name="connsiteY19" fmla="*/ 3239788 h 4239910"/>
              <a:gd name="connsiteX0" fmla="*/ 667169 w 4510793"/>
              <a:gd name="connsiteY0" fmla="*/ 3014935 h 4015057"/>
              <a:gd name="connsiteX1" fmla="*/ 630087 w 4510793"/>
              <a:gd name="connsiteY1" fmla="*/ 1615435 h 4015057"/>
              <a:gd name="connsiteX2" fmla="*/ 1176742 w 4510793"/>
              <a:gd name="connsiteY2" fmla="*/ 633352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267727 w 4510793"/>
              <a:gd name="connsiteY2" fmla="*/ 665197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5155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9704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38181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24533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84799 w 4510226"/>
              <a:gd name="connsiteY0" fmla="*/ 3037682 h 4015057"/>
              <a:gd name="connsiteX1" fmla="*/ 634070 w 4510226"/>
              <a:gd name="connsiteY1" fmla="*/ 1624533 h 4015057"/>
              <a:gd name="connsiteX2" fmla="*/ 1180724 w 4510226"/>
              <a:gd name="connsiteY2" fmla="*/ 628803 h 4015057"/>
              <a:gd name="connsiteX3" fmla="*/ 1552120 w 4510226"/>
              <a:gd name="connsiteY3" fmla="*/ 188315 h 4015057"/>
              <a:gd name="connsiteX4" fmla="*/ 1961858 w 4510226"/>
              <a:gd name="connsiteY4" fmla="*/ 70500 h 4015057"/>
              <a:gd name="connsiteX5" fmla="*/ 2969862 w 4510226"/>
              <a:gd name="connsiteY5" fmla="*/ 47256 h 4015057"/>
              <a:gd name="connsiteX6" fmla="*/ 4030295 w 4510226"/>
              <a:gd name="connsiteY6" fmla="*/ 597793 h 4015057"/>
              <a:gd name="connsiteX7" fmla="*/ 4481086 w 4510226"/>
              <a:gd name="connsiteY7" fmla="*/ 403162 h 4015057"/>
              <a:gd name="connsiteX8" fmla="*/ 4460303 w 4510226"/>
              <a:gd name="connsiteY8" fmla="*/ 1366053 h 4015057"/>
              <a:gd name="connsiteX9" fmla="*/ 4321758 w 4510226"/>
              <a:gd name="connsiteY9" fmla="*/ 1532308 h 4015057"/>
              <a:gd name="connsiteX10" fmla="*/ 4467229 w 4510226"/>
              <a:gd name="connsiteY10" fmla="*/ 1546162 h 4015057"/>
              <a:gd name="connsiteX11" fmla="*/ 4470653 w 4510226"/>
              <a:gd name="connsiteY11" fmla="*/ 3923288 h 4015057"/>
              <a:gd name="connsiteX12" fmla="*/ 4192450 w 4510226"/>
              <a:gd name="connsiteY12" fmla="*/ 3926103 h 4015057"/>
              <a:gd name="connsiteX13" fmla="*/ 4037773 w 4510226"/>
              <a:gd name="connsiteY13" fmla="*/ 3780522 h 4015057"/>
              <a:gd name="connsiteX14" fmla="*/ 4037524 w 4510226"/>
              <a:gd name="connsiteY14" fmla="*/ 3949493 h 4015057"/>
              <a:gd name="connsiteX15" fmla="*/ 1509284 w 4510226"/>
              <a:gd name="connsiteY15" fmla="*/ 3942999 h 4015057"/>
              <a:gd name="connsiteX16" fmla="*/ 1571629 w 4510226"/>
              <a:gd name="connsiteY16" fmla="*/ 3755962 h 4015057"/>
              <a:gd name="connsiteX17" fmla="*/ 1266829 w 4510226"/>
              <a:gd name="connsiteY17" fmla="*/ 3936071 h 4015057"/>
              <a:gd name="connsiteX18" fmla="*/ 45059 w 4510226"/>
              <a:gd name="connsiteY18" fmla="*/ 3942566 h 4015057"/>
              <a:gd name="connsiteX19" fmla="*/ 684799 w 4510226"/>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58012 w 4501409"/>
              <a:gd name="connsiteY17" fmla="*/ 3936071 h 4015057"/>
              <a:gd name="connsiteX18" fmla="*/ 45340 w 4501409"/>
              <a:gd name="connsiteY18" fmla="*/ 3942566 h 4015057"/>
              <a:gd name="connsiteX19" fmla="*/ 675982 w 4501409"/>
              <a:gd name="connsiteY19" fmla="*/ 3037682 h 4015057"/>
              <a:gd name="connsiteX0" fmla="*/ 675982 w 4501409"/>
              <a:gd name="connsiteY0" fmla="*/ 3037682 h 4081647"/>
              <a:gd name="connsiteX1" fmla="*/ 625253 w 4501409"/>
              <a:gd name="connsiteY1" fmla="*/ 1624533 h 4081647"/>
              <a:gd name="connsiteX2" fmla="*/ 1171907 w 4501409"/>
              <a:gd name="connsiteY2" fmla="*/ 628803 h 4081647"/>
              <a:gd name="connsiteX3" fmla="*/ 1543303 w 4501409"/>
              <a:gd name="connsiteY3" fmla="*/ 188315 h 4081647"/>
              <a:gd name="connsiteX4" fmla="*/ 1953041 w 4501409"/>
              <a:gd name="connsiteY4" fmla="*/ 70500 h 4081647"/>
              <a:gd name="connsiteX5" fmla="*/ 2961045 w 4501409"/>
              <a:gd name="connsiteY5" fmla="*/ 47256 h 4081647"/>
              <a:gd name="connsiteX6" fmla="*/ 4021478 w 4501409"/>
              <a:gd name="connsiteY6" fmla="*/ 597793 h 4081647"/>
              <a:gd name="connsiteX7" fmla="*/ 4472269 w 4501409"/>
              <a:gd name="connsiteY7" fmla="*/ 403162 h 4081647"/>
              <a:gd name="connsiteX8" fmla="*/ 4451486 w 4501409"/>
              <a:gd name="connsiteY8" fmla="*/ 1366053 h 4081647"/>
              <a:gd name="connsiteX9" fmla="*/ 4312941 w 4501409"/>
              <a:gd name="connsiteY9" fmla="*/ 1532308 h 4081647"/>
              <a:gd name="connsiteX10" fmla="*/ 4458412 w 4501409"/>
              <a:gd name="connsiteY10" fmla="*/ 1546162 h 4081647"/>
              <a:gd name="connsiteX11" fmla="*/ 4461836 w 4501409"/>
              <a:gd name="connsiteY11" fmla="*/ 3923288 h 4081647"/>
              <a:gd name="connsiteX12" fmla="*/ 4183633 w 4501409"/>
              <a:gd name="connsiteY12" fmla="*/ 3926103 h 4081647"/>
              <a:gd name="connsiteX13" fmla="*/ 4028956 w 4501409"/>
              <a:gd name="connsiteY13" fmla="*/ 3780522 h 4081647"/>
              <a:gd name="connsiteX14" fmla="*/ 4028707 w 4501409"/>
              <a:gd name="connsiteY14" fmla="*/ 3949493 h 4081647"/>
              <a:gd name="connsiteX15" fmla="*/ 1500467 w 4501409"/>
              <a:gd name="connsiteY15" fmla="*/ 3942999 h 4081647"/>
              <a:gd name="connsiteX16" fmla="*/ 1562812 w 4501409"/>
              <a:gd name="connsiteY16" fmla="*/ 3755962 h 4081647"/>
              <a:gd name="connsiteX17" fmla="*/ 1308054 w 4501409"/>
              <a:gd name="connsiteY17" fmla="*/ 4081647 h 4081647"/>
              <a:gd name="connsiteX18" fmla="*/ 45340 w 4501409"/>
              <a:gd name="connsiteY18" fmla="*/ 3942566 h 4081647"/>
              <a:gd name="connsiteX19" fmla="*/ 675982 w 4501409"/>
              <a:gd name="connsiteY19" fmla="*/ 3037682 h 408164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76459 w 4501409"/>
              <a:gd name="connsiteY16" fmla="*/ 3760511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461836 w 4501409"/>
              <a:gd name="connsiteY11" fmla="*/ 39232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31471"/>
              <a:gd name="connsiteX1" fmla="*/ 625253 w 4501409"/>
              <a:gd name="connsiteY1" fmla="*/ 1624533 h 4031471"/>
              <a:gd name="connsiteX2" fmla="*/ 1171907 w 4501409"/>
              <a:gd name="connsiteY2" fmla="*/ 628803 h 4031471"/>
              <a:gd name="connsiteX3" fmla="*/ 1543303 w 4501409"/>
              <a:gd name="connsiteY3" fmla="*/ 188315 h 4031471"/>
              <a:gd name="connsiteX4" fmla="*/ 1953041 w 4501409"/>
              <a:gd name="connsiteY4" fmla="*/ 70500 h 4031471"/>
              <a:gd name="connsiteX5" fmla="*/ 2961045 w 4501409"/>
              <a:gd name="connsiteY5" fmla="*/ 47256 h 4031471"/>
              <a:gd name="connsiteX6" fmla="*/ 4021478 w 4501409"/>
              <a:gd name="connsiteY6" fmla="*/ 597793 h 4031471"/>
              <a:gd name="connsiteX7" fmla="*/ 4472269 w 4501409"/>
              <a:gd name="connsiteY7" fmla="*/ 403162 h 4031471"/>
              <a:gd name="connsiteX8" fmla="*/ 4451486 w 4501409"/>
              <a:gd name="connsiteY8" fmla="*/ 1366053 h 4031471"/>
              <a:gd name="connsiteX9" fmla="*/ 4312941 w 4501409"/>
              <a:gd name="connsiteY9" fmla="*/ 1532308 h 4031471"/>
              <a:gd name="connsiteX10" fmla="*/ 4458412 w 4501409"/>
              <a:gd name="connsiteY10" fmla="*/ 1546162 h 4031471"/>
              <a:gd name="connsiteX11" fmla="*/ 4307162 w 4501409"/>
              <a:gd name="connsiteY11" fmla="*/ 3618488 h 4031471"/>
              <a:gd name="connsiteX12" fmla="*/ 4183633 w 4501409"/>
              <a:gd name="connsiteY12" fmla="*/ 3944300 h 4031471"/>
              <a:gd name="connsiteX13" fmla="*/ 4001661 w 4501409"/>
              <a:gd name="connsiteY13" fmla="*/ 3785072 h 4031471"/>
              <a:gd name="connsiteX14" fmla="*/ 4051453 w 4501409"/>
              <a:gd name="connsiteY14" fmla="*/ 3940394 h 4031471"/>
              <a:gd name="connsiteX15" fmla="*/ 1500467 w 4501409"/>
              <a:gd name="connsiteY15" fmla="*/ 3942999 h 4031471"/>
              <a:gd name="connsiteX16" fmla="*/ 1576459 w 4501409"/>
              <a:gd name="connsiteY16" fmla="*/ 3760511 h 4031471"/>
              <a:gd name="connsiteX17" fmla="*/ 1248913 w 4501409"/>
              <a:gd name="connsiteY17" fmla="*/ 3940620 h 4031471"/>
              <a:gd name="connsiteX18" fmla="*/ 45340 w 4501409"/>
              <a:gd name="connsiteY18" fmla="*/ 3942566 h 4031471"/>
              <a:gd name="connsiteX19" fmla="*/ 675982 w 4501409"/>
              <a:gd name="connsiteY19" fmla="*/ 3037682 h 4031471"/>
              <a:gd name="connsiteX0" fmla="*/ 675982 w 4501409"/>
              <a:gd name="connsiteY0" fmla="*/ 3037682 h 4027575"/>
              <a:gd name="connsiteX1" fmla="*/ 625253 w 4501409"/>
              <a:gd name="connsiteY1" fmla="*/ 1624533 h 4027575"/>
              <a:gd name="connsiteX2" fmla="*/ 1171907 w 4501409"/>
              <a:gd name="connsiteY2" fmla="*/ 628803 h 4027575"/>
              <a:gd name="connsiteX3" fmla="*/ 1543303 w 4501409"/>
              <a:gd name="connsiteY3" fmla="*/ 188315 h 4027575"/>
              <a:gd name="connsiteX4" fmla="*/ 1953041 w 4501409"/>
              <a:gd name="connsiteY4" fmla="*/ 70500 h 4027575"/>
              <a:gd name="connsiteX5" fmla="*/ 2961045 w 4501409"/>
              <a:gd name="connsiteY5" fmla="*/ 47256 h 4027575"/>
              <a:gd name="connsiteX6" fmla="*/ 4021478 w 4501409"/>
              <a:gd name="connsiteY6" fmla="*/ 597793 h 4027575"/>
              <a:gd name="connsiteX7" fmla="*/ 4472269 w 4501409"/>
              <a:gd name="connsiteY7" fmla="*/ 403162 h 4027575"/>
              <a:gd name="connsiteX8" fmla="*/ 4451486 w 4501409"/>
              <a:gd name="connsiteY8" fmla="*/ 1366053 h 4027575"/>
              <a:gd name="connsiteX9" fmla="*/ 4312941 w 4501409"/>
              <a:gd name="connsiteY9" fmla="*/ 1532308 h 4027575"/>
              <a:gd name="connsiteX10" fmla="*/ 4458412 w 4501409"/>
              <a:gd name="connsiteY10" fmla="*/ 1546162 h 4027575"/>
              <a:gd name="connsiteX11" fmla="*/ 4307162 w 4501409"/>
              <a:gd name="connsiteY11" fmla="*/ 3618488 h 4027575"/>
              <a:gd name="connsiteX12" fmla="*/ 4192732 w 4501409"/>
              <a:gd name="connsiteY12" fmla="*/ 3939751 h 4027575"/>
              <a:gd name="connsiteX13" fmla="*/ 4001661 w 4501409"/>
              <a:gd name="connsiteY13" fmla="*/ 3785072 h 4027575"/>
              <a:gd name="connsiteX14" fmla="*/ 4051453 w 4501409"/>
              <a:gd name="connsiteY14" fmla="*/ 3940394 h 4027575"/>
              <a:gd name="connsiteX15" fmla="*/ 1500467 w 4501409"/>
              <a:gd name="connsiteY15" fmla="*/ 3942999 h 4027575"/>
              <a:gd name="connsiteX16" fmla="*/ 1576459 w 4501409"/>
              <a:gd name="connsiteY16" fmla="*/ 3760511 h 4027575"/>
              <a:gd name="connsiteX17" fmla="*/ 1248913 w 4501409"/>
              <a:gd name="connsiteY17" fmla="*/ 3940620 h 4027575"/>
              <a:gd name="connsiteX18" fmla="*/ 45340 w 4501409"/>
              <a:gd name="connsiteY18" fmla="*/ 3942566 h 4027575"/>
              <a:gd name="connsiteX19" fmla="*/ 675982 w 4501409"/>
              <a:gd name="connsiteY19" fmla="*/ 3037682 h 4027575"/>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307162 w 4501409"/>
              <a:gd name="connsiteY11" fmla="*/ 3618488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79700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2221"/>
              <a:gd name="connsiteY0" fmla="*/ 3037682 h 3943081"/>
              <a:gd name="connsiteX1" fmla="*/ 625253 w 4502221"/>
              <a:gd name="connsiteY1" fmla="*/ 1624533 h 3943081"/>
              <a:gd name="connsiteX2" fmla="*/ 1171907 w 4502221"/>
              <a:gd name="connsiteY2" fmla="*/ 628803 h 3943081"/>
              <a:gd name="connsiteX3" fmla="*/ 1543303 w 4502221"/>
              <a:gd name="connsiteY3" fmla="*/ 188315 h 3943081"/>
              <a:gd name="connsiteX4" fmla="*/ 1953041 w 4502221"/>
              <a:gd name="connsiteY4" fmla="*/ 70500 h 3943081"/>
              <a:gd name="connsiteX5" fmla="*/ 2961045 w 4502221"/>
              <a:gd name="connsiteY5" fmla="*/ 47256 h 3943081"/>
              <a:gd name="connsiteX6" fmla="*/ 4021478 w 4502221"/>
              <a:gd name="connsiteY6" fmla="*/ 597793 h 3943081"/>
              <a:gd name="connsiteX7" fmla="*/ 4472269 w 4502221"/>
              <a:gd name="connsiteY7" fmla="*/ 403162 h 3943081"/>
              <a:gd name="connsiteX8" fmla="*/ 4451486 w 4502221"/>
              <a:gd name="connsiteY8" fmla="*/ 1379700 h 3943081"/>
              <a:gd name="connsiteX9" fmla="*/ 4312941 w 4502221"/>
              <a:gd name="connsiteY9" fmla="*/ 1532308 h 3943081"/>
              <a:gd name="connsiteX10" fmla="*/ 4458412 w 4502221"/>
              <a:gd name="connsiteY10" fmla="*/ 1546162 h 3943081"/>
              <a:gd name="connsiteX11" fmla="*/ 4457287 w 4502221"/>
              <a:gd name="connsiteY11" fmla="*/ 3936936 h 3943081"/>
              <a:gd name="connsiteX12" fmla="*/ 4192732 w 4502221"/>
              <a:gd name="connsiteY12" fmla="*/ 3939751 h 3943081"/>
              <a:gd name="connsiteX13" fmla="*/ 4001661 w 4502221"/>
              <a:gd name="connsiteY13" fmla="*/ 3785072 h 3943081"/>
              <a:gd name="connsiteX14" fmla="*/ 4051453 w 4502221"/>
              <a:gd name="connsiteY14" fmla="*/ 3940394 h 3943081"/>
              <a:gd name="connsiteX15" fmla="*/ 1500467 w 4502221"/>
              <a:gd name="connsiteY15" fmla="*/ 3942999 h 3943081"/>
              <a:gd name="connsiteX16" fmla="*/ 1576459 w 4502221"/>
              <a:gd name="connsiteY16" fmla="*/ 3760511 h 3943081"/>
              <a:gd name="connsiteX17" fmla="*/ 1248913 w 4502221"/>
              <a:gd name="connsiteY17" fmla="*/ 3940620 h 3943081"/>
              <a:gd name="connsiteX18" fmla="*/ 45340 w 4502221"/>
              <a:gd name="connsiteY18" fmla="*/ 3942566 h 3943081"/>
              <a:gd name="connsiteX19" fmla="*/ 675982 w 4502221"/>
              <a:gd name="connsiteY19" fmla="*/ 3037682 h 3943081"/>
              <a:gd name="connsiteX0" fmla="*/ 675982 w 4495136"/>
              <a:gd name="connsiteY0" fmla="*/ 3037682 h 3943081"/>
              <a:gd name="connsiteX1" fmla="*/ 625253 w 4495136"/>
              <a:gd name="connsiteY1" fmla="*/ 1624533 h 3943081"/>
              <a:gd name="connsiteX2" fmla="*/ 1171907 w 4495136"/>
              <a:gd name="connsiteY2" fmla="*/ 628803 h 3943081"/>
              <a:gd name="connsiteX3" fmla="*/ 1543303 w 4495136"/>
              <a:gd name="connsiteY3" fmla="*/ 188315 h 3943081"/>
              <a:gd name="connsiteX4" fmla="*/ 1953041 w 4495136"/>
              <a:gd name="connsiteY4" fmla="*/ 70500 h 3943081"/>
              <a:gd name="connsiteX5" fmla="*/ 2961045 w 4495136"/>
              <a:gd name="connsiteY5" fmla="*/ 47256 h 3943081"/>
              <a:gd name="connsiteX6" fmla="*/ 4021478 w 4495136"/>
              <a:gd name="connsiteY6" fmla="*/ 597793 h 3943081"/>
              <a:gd name="connsiteX7" fmla="*/ 4463171 w 4495136"/>
              <a:gd name="connsiteY7" fmla="*/ 394064 h 3943081"/>
              <a:gd name="connsiteX8" fmla="*/ 4451486 w 4495136"/>
              <a:gd name="connsiteY8" fmla="*/ 1379700 h 3943081"/>
              <a:gd name="connsiteX9" fmla="*/ 4312941 w 4495136"/>
              <a:gd name="connsiteY9" fmla="*/ 1532308 h 3943081"/>
              <a:gd name="connsiteX10" fmla="*/ 4458412 w 4495136"/>
              <a:gd name="connsiteY10" fmla="*/ 1546162 h 3943081"/>
              <a:gd name="connsiteX11" fmla="*/ 4457287 w 4495136"/>
              <a:gd name="connsiteY11" fmla="*/ 3936936 h 3943081"/>
              <a:gd name="connsiteX12" fmla="*/ 4192732 w 4495136"/>
              <a:gd name="connsiteY12" fmla="*/ 3939751 h 3943081"/>
              <a:gd name="connsiteX13" fmla="*/ 4001661 w 4495136"/>
              <a:gd name="connsiteY13" fmla="*/ 3785072 h 3943081"/>
              <a:gd name="connsiteX14" fmla="*/ 4051453 w 4495136"/>
              <a:gd name="connsiteY14" fmla="*/ 3940394 h 3943081"/>
              <a:gd name="connsiteX15" fmla="*/ 1500467 w 4495136"/>
              <a:gd name="connsiteY15" fmla="*/ 3942999 h 3943081"/>
              <a:gd name="connsiteX16" fmla="*/ 1576459 w 4495136"/>
              <a:gd name="connsiteY16" fmla="*/ 3760511 h 3943081"/>
              <a:gd name="connsiteX17" fmla="*/ 1248913 w 4495136"/>
              <a:gd name="connsiteY17" fmla="*/ 3940620 h 3943081"/>
              <a:gd name="connsiteX18" fmla="*/ 45340 w 4495136"/>
              <a:gd name="connsiteY18" fmla="*/ 3942566 h 3943081"/>
              <a:gd name="connsiteX19" fmla="*/ 675982 w 4495136"/>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234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143828 h 4049227"/>
              <a:gd name="connsiteX1" fmla="*/ 625253 w 4463171"/>
              <a:gd name="connsiteY1" fmla="*/ 1730679 h 4049227"/>
              <a:gd name="connsiteX2" fmla="*/ 1171907 w 4463171"/>
              <a:gd name="connsiteY2" fmla="*/ 734949 h 4049227"/>
              <a:gd name="connsiteX3" fmla="*/ 1543303 w 4463171"/>
              <a:gd name="connsiteY3" fmla="*/ 294461 h 4049227"/>
              <a:gd name="connsiteX4" fmla="*/ 1953041 w 4463171"/>
              <a:gd name="connsiteY4" fmla="*/ 176646 h 4049227"/>
              <a:gd name="connsiteX5" fmla="*/ 2961045 w 4463171"/>
              <a:gd name="connsiteY5" fmla="*/ 153402 h 4049227"/>
              <a:gd name="connsiteX6" fmla="*/ 4021478 w 4463171"/>
              <a:gd name="connsiteY6" fmla="*/ 713039 h 4049227"/>
              <a:gd name="connsiteX7" fmla="*/ 4463171 w 4463171"/>
              <a:gd name="connsiteY7" fmla="*/ 500210 h 4049227"/>
              <a:gd name="connsiteX8" fmla="*/ 4451486 w 4463171"/>
              <a:gd name="connsiteY8" fmla="*/ 1485846 h 4049227"/>
              <a:gd name="connsiteX9" fmla="*/ 4312941 w 4463171"/>
              <a:gd name="connsiteY9" fmla="*/ 1638454 h 4049227"/>
              <a:gd name="connsiteX10" fmla="*/ 4458412 w 4463171"/>
              <a:gd name="connsiteY10" fmla="*/ 1652308 h 4049227"/>
              <a:gd name="connsiteX11" fmla="*/ 4457287 w 4463171"/>
              <a:gd name="connsiteY11" fmla="*/ 4043082 h 4049227"/>
              <a:gd name="connsiteX12" fmla="*/ 4192732 w 4463171"/>
              <a:gd name="connsiteY12" fmla="*/ 4045897 h 4049227"/>
              <a:gd name="connsiteX13" fmla="*/ 4001661 w 4463171"/>
              <a:gd name="connsiteY13" fmla="*/ 3891218 h 4049227"/>
              <a:gd name="connsiteX14" fmla="*/ 4051453 w 4463171"/>
              <a:gd name="connsiteY14" fmla="*/ 4046540 h 4049227"/>
              <a:gd name="connsiteX15" fmla="*/ 1500467 w 4463171"/>
              <a:gd name="connsiteY15" fmla="*/ 4049145 h 4049227"/>
              <a:gd name="connsiteX16" fmla="*/ 1576459 w 4463171"/>
              <a:gd name="connsiteY16" fmla="*/ 3866657 h 4049227"/>
              <a:gd name="connsiteX17" fmla="*/ 1248913 w 4463171"/>
              <a:gd name="connsiteY17" fmla="*/ 4046766 h 4049227"/>
              <a:gd name="connsiteX18" fmla="*/ 45340 w 4463171"/>
              <a:gd name="connsiteY18" fmla="*/ 4048712 h 4049227"/>
              <a:gd name="connsiteX19" fmla="*/ 675982 w 4463171"/>
              <a:gd name="connsiteY19" fmla="*/ 3143828 h 4049227"/>
              <a:gd name="connsiteX0" fmla="*/ 675982 w 4463171"/>
              <a:gd name="connsiteY0" fmla="*/ 3637517 h 4542916"/>
              <a:gd name="connsiteX1" fmla="*/ 625253 w 4463171"/>
              <a:gd name="connsiteY1" fmla="*/ 2224368 h 4542916"/>
              <a:gd name="connsiteX2" fmla="*/ 1171907 w 4463171"/>
              <a:gd name="connsiteY2" fmla="*/ 1228638 h 4542916"/>
              <a:gd name="connsiteX3" fmla="*/ 1543303 w 4463171"/>
              <a:gd name="connsiteY3" fmla="*/ 788150 h 4542916"/>
              <a:gd name="connsiteX4" fmla="*/ 1953041 w 4463171"/>
              <a:gd name="connsiteY4" fmla="*/ 670335 h 4542916"/>
              <a:gd name="connsiteX5" fmla="*/ 2961045 w 4463171"/>
              <a:gd name="connsiteY5" fmla="*/ 647091 h 4542916"/>
              <a:gd name="connsiteX6" fmla="*/ 4021478 w 4463171"/>
              <a:gd name="connsiteY6" fmla="*/ 1206728 h 4542916"/>
              <a:gd name="connsiteX7" fmla="*/ 4463171 w 4463171"/>
              <a:gd name="connsiteY7" fmla="*/ 993899 h 4542916"/>
              <a:gd name="connsiteX8" fmla="*/ 4451486 w 4463171"/>
              <a:gd name="connsiteY8" fmla="*/ 1979535 h 4542916"/>
              <a:gd name="connsiteX9" fmla="*/ 4312941 w 4463171"/>
              <a:gd name="connsiteY9" fmla="*/ 2132143 h 4542916"/>
              <a:gd name="connsiteX10" fmla="*/ 4458412 w 4463171"/>
              <a:gd name="connsiteY10" fmla="*/ 2145997 h 4542916"/>
              <a:gd name="connsiteX11" fmla="*/ 4457287 w 4463171"/>
              <a:gd name="connsiteY11" fmla="*/ 4536771 h 4542916"/>
              <a:gd name="connsiteX12" fmla="*/ 4192732 w 4463171"/>
              <a:gd name="connsiteY12" fmla="*/ 4539586 h 4542916"/>
              <a:gd name="connsiteX13" fmla="*/ 4001661 w 4463171"/>
              <a:gd name="connsiteY13" fmla="*/ 4384907 h 4542916"/>
              <a:gd name="connsiteX14" fmla="*/ 4051453 w 4463171"/>
              <a:gd name="connsiteY14" fmla="*/ 4540229 h 4542916"/>
              <a:gd name="connsiteX15" fmla="*/ 1500467 w 4463171"/>
              <a:gd name="connsiteY15" fmla="*/ 4542834 h 4542916"/>
              <a:gd name="connsiteX16" fmla="*/ 1576459 w 4463171"/>
              <a:gd name="connsiteY16" fmla="*/ 4360346 h 4542916"/>
              <a:gd name="connsiteX17" fmla="*/ 1248913 w 4463171"/>
              <a:gd name="connsiteY17" fmla="*/ 4540455 h 4542916"/>
              <a:gd name="connsiteX18" fmla="*/ 45340 w 4463171"/>
              <a:gd name="connsiteY18" fmla="*/ 4542401 h 4542916"/>
              <a:gd name="connsiteX19" fmla="*/ 675982 w 4463171"/>
              <a:gd name="connsiteY19" fmla="*/ 3637517 h 4542916"/>
              <a:gd name="connsiteX0" fmla="*/ 675982 w 4463171"/>
              <a:gd name="connsiteY0" fmla="*/ 4017648 h 4923047"/>
              <a:gd name="connsiteX1" fmla="*/ 625253 w 4463171"/>
              <a:gd name="connsiteY1" fmla="*/ 2604499 h 4923047"/>
              <a:gd name="connsiteX2" fmla="*/ 1171907 w 4463171"/>
              <a:gd name="connsiteY2" fmla="*/ 1608769 h 4923047"/>
              <a:gd name="connsiteX3" fmla="*/ 1543303 w 4463171"/>
              <a:gd name="connsiteY3" fmla="*/ 1168281 h 4923047"/>
              <a:gd name="connsiteX4" fmla="*/ 1953041 w 4463171"/>
              <a:gd name="connsiteY4" fmla="*/ 1050466 h 4923047"/>
              <a:gd name="connsiteX5" fmla="*/ 2961045 w 4463171"/>
              <a:gd name="connsiteY5" fmla="*/ 1027222 h 4923047"/>
              <a:gd name="connsiteX6" fmla="*/ 4021478 w 4463171"/>
              <a:gd name="connsiteY6" fmla="*/ 1586859 h 4923047"/>
              <a:gd name="connsiteX7" fmla="*/ 4463171 w 4463171"/>
              <a:gd name="connsiteY7" fmla="*/ 1374030 h 4923047"/>
              <a:gd name="connsiteX8" fmla="*/ 4451486 w 4463171"/>
              <a:gd name="connsiteY8" fmla="*/ 2359666 h 4923047"/>
              <a:gd name="connsiteX9" fmla="*/ 4312941 w 4463171"/>
              <a:gd name="connsiteY9" fmla="*/ 2512274 h 4923047"/>
              <a:gd name="connsiteX10" fmla="*/ 4458412 w 4463171"/>
              <a:gd name="connsiteY10" fmla="*/ 2526128 h 4923047"/>
              <a:gd name="connsiteX11" fmla="*/ 4457287 w 4463171"/>
              <a:gd name="connsiteY11" fmla="*/ 4916902 h 4923047"/>
              <a:gd name="connsiteX12" fmla="*/ 4192732 w 4463171"/>
              <a:gd name="connsiteY12" fmla="*/ 4919717 h 4923047"/>
              <a:gd name="connsiteX13" fmla="*/ 4001661 w 4463171"/>
              <a:gd name="connsiteY13" fmla="*/ 4765038 h 4923047"/>
              <a:gd name="connsiteX14" fmla="*/ 4051453 w 4463171"/>
              <a:gd name="connsiteY14" fmla="*/ 4920360 h 4923047"/>
              <a:gd name="connsiteX15" fmla="*/ 1500467 w 4463171"/>
              <a:gd name="connsiteY15" fmla="*/ 4922965 h 4923047"/>
              <a:gd name="connsiteX16" fmla="*/ 1576459 w 4463171"/>
              <a:gd name="connsiteY16" fmla="*/ 4740477 h 4923047"/>
              <a:gd name="connsiteX17" fmla="*/ 1248913 w 4463171"/>
              <a:gd name="connsiteY17" fmla="*/ 4920586 h 4923047"/>
              <a:gd name="connsiteX18" fmla="*/ 45340 w 4463171"/>
              <a:gd name="connsiteY18" fmla="*/ 4922532 h 4923047"/>
              <a:gd name="connsiteX19" fmla="*/ 675982 w 4463171"/>
              <a:gd name="connsiteY19" fmla="*/ 4017648 h 4923047"/>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068539 h 4973938"/>
              <a:gd name="connsiteX1" fmla="*/ 625253 w 4463171"/>
              <a:gd name="connsiteY1" fmla="*/ 2655390 h 4973938"/>
              <a:gd name="connsiteX2" fmla="*/ 1171907 w 4463171"/>
              <a:gd name="connsiteY2" fmla="*/ 1659660 h 4973938"/>
              <a:gd name="connsiteX3" fmla="*/ 1543303 w 4463171"/>
              <a:gd name="connsiteY3" fmla="*/ 1219172 h 4973938"/>
              <a:gd name="connsiteX4" fmla="*/ 1953041 w 4463171"/>
              <a:gd name="connsiteY4" fmla="*/ 1101357 h 4973938"/>
              <a:gd name="connsiteX5" fmla="*/ 2961045 w 4463171"/>
              <a:gd name="connsiteY5" fmla="*/ 1078113 h 4973938"/>
              <a:gd name="connsiteX6" fmla="*/ 4021478 w 4463171"/>
              <a:gd name="connsiteY6" fmla="*/ 1637750 h 4973938"/>
              <a:gd name="connsiteX7" fmla="*/ 4463171 w 4463171"/>
              <a:gd name="connsiteY7" fmla="*/ 1424921 h 4973938"/>
              <a:gd name="connsiteX8" fmla="*/ 4451486 w 4463171"/>
              <a:gd name="connsiteY8" fmla="*/ 2410557 h 4973938"/>
              <a:gd name="connsiteX9" fmla="*/ 4312941 w 4463171"/>
              <a:gd name="connsiteY9" fmla="*/ 2563165 h 4973938"/>
              <a:gd name="connsiteX10" fmla="*/ 4458412 w 4463171"/>
              <a:gd name="connsiteY10" fmla="*/ 2577019 h 4973938"/>
              <a:gd name="connsiteX11" fmla="*/ 4457287 w 4463171"/>
              <a:gd name="connsiteY11" fmla="*/ 4967793 h 4973938"/>
              <a:gd name="connsiteX12" fmla="*/ 4192732 w 4463171"/>
              <a:gd name="connsiteY12" fmla="*/ 4970608 h 4973938"/>
              <a:gd name="connsiteX13" fmla="*/ 4001661 w 4463171"/>
              <a:gd name="connsiteY13" fmla="*/ 4815929 h 4973938"/>
              <a:gd name="connsiteX14" fmla="*/ 4051453 w 4463171"/>
              <a:gd name="connsiteY14" fmla="*/ 4971251 h 4973938"/>
              <a:gd name="connsiteX15" fmla="*/ 1500467 w 4463171"/>
              <a:gd name="connsiteY15" fmla="*/ 4973856 h 4973938"/>
              <a:gd name="connsiteX16" fmla="*/ 1576459 w 4463171"/>
              <a:gd name="connsiteY16" fmla="*/ 4791368 h 4973938"/>
              <a:gd name="connsiteX17" fmla="*/ 1248913 w 4463171"/>
              <a:gd name="connsiteY17" fmla="*/ 4971477 h 4973938"/>
              <a:gd name="connsiteX18" fmla="*/ 45340 w 4463171"/>
              <a:gd name="connsiteY18" fmla="*/ 4973423 h 4973938"/>
              <a:gd name="connsiteX19" fmla="*/ 675982 w 4463171"/>
              <a:gd name="connsiteY19" fmla="*/ 4068539 h 4973938"/>
              <a:gd name="connsiteX0" fmla="*/ 675982 w 4463171"/>
              <a:gd name="connsiteY0" fmla="*/ 4065604 h 4971003"/>
              <a:gd name="connsiteX1" fmla="*/ 625253 w 4463171"/>
              <a:gd name="connsiteY1" fmla="*/ 2652455 h 4971003"/>
              <a:gd name="connsiteX2" fmla="*/ 1171907 w 4463171"/>
              <a:gd name="connsiteY2" fmla="*/ 1656725 h 4971003"/>
              <a:gd name="connsiteX3" fmla="*/ 1543303 w 4463171"/>
              <a:gd name="connsiteY3" fmla="*/ 1216237 h 4971003"/>
              <a:gd name="connsiteX4" fmla="*/ 1953041 w 4463171"/>
              <a:gd name="connsiteY4" fmla="*/ 1098422 h 4971003"/>
              <a:gd name="connsiteX5" fmla="*/ 2947397 w 4463171"/>
              <a:gd name="connsiteY5" fmla="*/ 1079727 h 4971003"/>
              <a:gd name="connsiteX6" fmla="*/ 4021478 w 4463171"/>
              <a:gd name="connsiteY6" fmla="*/ 1634815 h 4971003"/>
              <a:gd name="connsiteX7" fmla="*/ 4463171 w 4463171"/>
              <a:gd name="connsiteY7" fmla="*/ 1421986 h 4971003"/>
              <a:gd name="connsiteX8" fmla="*/ 4451486 w 4463171"/>
              <a:gd name="connsiteY8" fmla="*/ 2407622 h 4971003"/>
              <a:gd name="connsiteX9" fmla="*/ 4312941 w 4463171"/>
              <a:gd name="connsiteY9" fmla="*/ 2560230 h 4971003"/>
              <a:gd name="connsiteX10" fmla="*/ 4458412 w 4463171"/>
              <a:gd name="connsiteY10" fmla="*/ 2574084 h 4971003"/>
              <a:gd name="connsiteX11" fmla="*/ 4457287 w 4463171"/>
              <a:gd name="connsiteY11" fmla="*/ 4964858 h 4971003"/>
              <a:gd name="connsiteX12" fmla="*/ 4192732 w 4463171"/>
              <a:gd name="connsiteY12" fmla="*/ 4967673 h 4971003"/>
              <a:gd name="connsiteX13" fmla="*/ 4001661 w 4463171"/>
              <a:gd name="connsiteY13" fmla="*/ 4812994 h 4971003"/>
              <a:gd name="connsiteX14" fmla="*/ 4051453 w 4463171"/>
              <a:gd name="connsiteY14" fmla="*/ 4968316 h 4971003"/>
              <a:gd name="connsiteX15" fmla="*/ 1500467 w 4463171"/>
              <a:gd name="connsiteY15" fmla="*/ 4970921 h 4971003"/>
              <a:gd name="connsiteX16" fmla="*/ 1576459 w 4463171"/>
              <a:gd name="connsiteY16" fmla="*/ 4788433 h 4971003"/>
              <a:gd name="connsiteX17" fmla="*/ 1248913 w 4463171"/>
              <a:gd name="connsiteY17" fmla="*/ 4968542 h 4971003"/>
              <a:gd name="connsiteX18" fmla="*/ 45340 w 4463171"/>
              <a:gd name="connsiteY18" fmla="*/ 4970488 h 4971003"/>
              <a:gd name="connsiteX19" fmla="*/ 675982 w 4463171"/>
              <a:gd name="connsiteY19" fmla="*/ 4065604 h 4971003"/>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434546 h 5339945"/>
              <a:gd name="connsiteX1" fmla="*/ 625253 w 4463171"/>
              <a:gd name="connsiteY1" fmla="*/ 3021397 h 5339945"/>
              <a:gd name="connsiteX2" fmla="*/ 1171907 w 4463171"/>
              <a:gd name="connsiteY2" fmla="*/ 2025667 h 5339945"/>
              <a:gd name="connsiteX3" fmla="*/ 1543303 w 4463171"/>
              <a:gd name="connsiteY3" fmla="*/ 1585179 h 5339945"/>
              <a:gd name="connsiteX4" fmla="*/ 1953041 w 4463171"/>
              <a:gd name="connsiteY4" fmla="*/ 1467364 h 5339945"/>
              <a:gd name="connsiteX5" fmla="*/ 2947397 w 4463171"/>
              <a:gd name="connsiteY5" fmla="*/ 1448669 h 5339945"/>
              <a:gd name="connsiteX6" fmla="*/ 4021478 w 4463171"/>
              <a:gd name="connsiteY6" fmla="*/ 2003757 h 5339945"/>
              <a:gd name="connsiteX7" fmla="*/ 4463171 w 4463171"/>
              <a:gd name="connsiteY7" fmla="*/ 1790928 h 5339945"/>
              <a:gd name="connsiteX8" fmla="*/ 4451486 w 4463171"/>
              <a:gd name="connsiteY8" fmla="*/ 2776564 h 5339945"/>
              <a:gd name="connsiteX9" fmla="*/ 4312941 w 4463171"/>
              <a:gd name="connsiteY9" fmla="*/ 2929172 h 5339945"/>
              <a:gd name="connsiteX10" fmla="*/ 4458412 w 4463171"/>
              <a:gd name="connsiteY10" fmla="*/ 2943026 h 5339945"/>
              <a:gd name="connsiteX11" fmla="*/ 4457287 w 4463171"/>
              <a:gd name="connsiteY11" fmla="*/ 5333800 h 5339945"/>
              <a:gd name="connsiteX12" fmla="*/ 4192732 w 4463171"/>
              <a:gd name="connsiteY12" fmla="*/ 5336615 h 5339945"/>
              <a:gd name="connsiteX13" fmla="*/ 4001661 w 4463171"/>
              <a:gd name="connsiteY13" fmla="*/ 5181936 h 5339945"/>
              <a:gd name="connsiteX14" fmla="*/ 4051453 w 4463171"/>
              <a:gd name="connsiteY14" fmla="*/ 5337258 h 5339945"/>
              <a:gd name="connsiteX15" fmla="*/ 1500467 w 4463171"/>
              <a:gd name="connsiteY15" fmla="*/ 5339863 h 5339945"/>
              <a:gd name="connsiteX16" fmla="*/ 1576459 w 4463171"/>
              <a:gd name="connsiteY16" fmla="*/ 5157375 h 5339945"/>
              <a:gd name="connsiteX17" fmla="*/ 1248913 w 4463171"/>
              <a:gd name="connsiteY17" fmla="*/ 5337484 h 5339945"/>
              <a:gd name="connsiteX18" fmla="*/ 45340 w 4463171"/>
              <a:gd name="connsiteY18" fmla="*/ 5339430 h 5339945"/>
              <a:gd name="connsiteX19" fmla="*/ 675982 w 4463171"/>
              <a:gd name="connsiteY19" fmla="*/ 4434546 h 5339945"/>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3041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849749 w 4636938"/>
              <a:gd name="connsiteY0" fmla="*/ 4446490 h 5351889"/>
              <a:gd name="connsiteX1" fmla="*/ 799020 w 4636938"/>
              <a:gd name="connsiteY1" fmla="*/ 3033341 h 5351889"/>
              <a:gd name="connsiteX2" fmla="*/ 1354773 w 4636938"/>
              <a:gd name="connsiteY2" fmla="*/ 2037611 h 5351889"/>
              <a:gd name="connsiteX3" fmla="*/ 1717070 w 4636938"/>
              <a:gd name="connsiteY3" fmla="*/ 1597123 h 5351889"/>
              <a:gd name="connsiteX4" fmla="*/ 2131357 w 4636938"/>
              <a:gd name="connsiteY4" fmla="*/ 1479308 h 5351889"/>
              <a:gd name="connsiteX5" fmla="*/ 3121164 w 4636938"/>
              <a:gd name="connsiteY5" fmla="*/ 1460613 h 5351889"/>
              <a:gd name="connsiteX6" fmla="*/ 4195245 w 4636938"/>
              <a:gd name="connsiteY6" fmla="*/ 2015701 h 5351889"/>
              <a:gd name="connsiteX7" fmla="*/ 4636938 w 4636938"/>
              <a:gd name="connsiteY7" fmla="*/ 1802872 h 5351889"/>
              <a:gd name="connsiteX8" fmla="*/ 4625253 w 4636938"/>
              <a:gd name="connsiteY8" fmla="*/ 2788508 h 5351889"/>
              <a:gd name="connsiteX9" fmla="*/ 4486708 w 4636938"/>
              <a:gd name="connsiteY9" fmla="*/ 2941116 h 5351889"/>
              <a:gd name="connsiteX10" fmla="*/ 4632179 w 4636938"/>
              <a:gd name="connsiteY10" fmla="*/ 2954970 h 5351889"/>
              <a:gd name="connsiteX11" fmla="*/ 4631054 w 4636938"/>
              <a:gd name="connsiteY11" fmla="*/ 5345744 h 5351889"/>
              <a:gd name="connsiteX12" fmla="*/ 4366499 w 4636938"/>
              <a:gd name="connsiteY12" fmla="*/ 5348559 h 5351889"/>
              <a:gd name="connsiteX13" fmla="*/ 4175428 w 4636938"/>
              <a:gd name="connsiteY13" fmla="*/ 5193880 h 5351889"/>
              <a:gd name="connsiteX14" fmla="*/ 4225220 w 4636938"/>
              <a:gd name="connsiteY14" fmla="*/ 5349202 h 5351889"/>
              <a:gd name="connsiteX15" fmla="*/ 1674234 w 4636938"/>
              <a:gd name="connsiteY15" fmla="*/ 5351807 h 5351889"/>
              <a:gd name="connsiteX16" fmla="*/ 1750226 w 4636938"/>
              <a:gd name="connsiteY16" fmla="*/ 5169319 h 5351889"/>
              <a:gd name="connsiteX17" fmla="*/ 1422680 w 4636938"/>
              <a:gd name="connsiteY17" fmla="*/ 5349428 h 5351889"/>
              <a:gd name="connsiteX18" fmla="*/ 219107 w 4636938"/>
              <a:gd name="connsiteY18" fmla="*/ 5351374 h 5351889"/>
              <a:gd name="connsiteX19" fmla="*/ 849749 w 4636938"/>
              <a:gd name="connsiteY19" fmla="*/ 4446490 h 5351889"/>
              <a:gd name="connsiteX0" fmla="*/ 1170230 w 4957419"/>
              <a:gd name="connsiteY0" fmla="*/ 4446490 h 5351889"/>
              <a:gd name="connsiteX1" fmla="*/ 1119501 w 4957419"/>
              <a:gd name="connsiteY1" fmla="*/ 3033341 h 5351889"/>
              <a:gd name="connsiteX2" fmla="*/ 1675254 w 4957419"/>
              <a:gd name="connsiteY2" fmla="*/ 2037611 h 5351889"/>
              <a:gd name="connsiteX3" fmla="*/ 2037551 w 4957419"/>
              <a:gd name="connsiteY3" fmla="*/ 1597123 h 5351889"/>
              <a:gd name="connsiteX4" fmla="*/ 2451838 w 4957419"/>
              <a:gd name="connsiteY4" fmla="*/ 1479308 h 5351889"/>
              <a:gd name="connsiteX5" fmla="*/ 3441645 w 4957419"/>
              <a:gd name="connsiteY5" fmla="*/ 1460613 h 5351889"/>
              <a:gd name="connsiteX6" fmla="*/ 4515726 w 4957419"/>
              <a:gd name="connsiteY6" fmla="*/ 2015701 h 5351889"/>
              <a:gd name="connsiteX7" fmla="*/ 4957419 w 4957419"/>
              <a:gd name="connsiteY7" fmla="*/ 1802872 h 5351889"/>
              <a:gd name="connsiteX8" fmla="*/ 4945734 w 4957419"/>
              <a:gd name="connsiteY8" fmla="*/ 2788508 h 5351889"/>
              <a:gd name="connsiteX9" fmla="*/ 4807189 w 4957419"/>
              <a:gd name="connsiteY9" fmla="*/ 2941116 h 5351889"/>
              <a:gd name="connsiteX10" fmla="*/ 4952660 w 4957419"/>
              <a:gd name="connsiteY10" fmla="*/ 2954970 h 5351889"/>
              <a:gd name="connsiteX11" fmla="*/ 4951535 w 4957419"/>
              <a:gd name="connsiteY11" fmla="*/ 5345744 h 5351889"/>
              <a:gd name="connsiteX12" fmla="*/ 4686980 w 4957419"/>
              <a:gd name="connsiteY12" fmla="*/ 5348559 h 5351889"/>
              <a:gd name="connsiteX13" fmla="*/ 4495909 w 4957419"/>
              <a:gd name="connsiteY13" fmla="*/ 5193880 h 5351889"/>
              <a:gd name="connsiteX14" fmla="*/ 4545701 w 4957419"/>
              <a:gd name="connsiteY14" fmla="*/ 5349202 h 5351889"/>
              <a:gd name="connsiteX15" fmla="*/ 1994715 w 4957419"/>
              <a:gd name="connsiteY15" fmla="*/ 5351807 h 5351889"/>
              <a:gd name="connsiteX16" fmla="*/ 2070707 w 4957419"/>
              <a:gd name="connsiteY16" fmla="*/ 5169319 h 5351889"/>
              <a:gd name="connsiteX17" fmla="*/ 1743161 w 4957419"/>
              <a:gd name="connsiteY17" fmla="*/ 5349428 h 5351889"/>
              <a:gd name="connsiteX18" fmla="*/ 539588 w 4957419"/>
              <a:gd name="connsiteY18" fmla="*/ 5351374 h 5351889"/>
              <a:gd name="connsiteX19" fmla="*/ 1170230 w 4957419"/>
              <a:gd name="connsiteY19" fmla="*/ 4446490 h 5351889"/>
              <a:gd name="connsiteX0" fmla="*/ 975020 w 4762209"/>
              <a:gd name="connsiteY0" fmla="*/ 4446490 h 5351889"/>
              <a:gd name="connsiteX1" fmla="*/ 924291 w 4762209"/>
              <a:gd name="connsiteY1" fmla="*/ 3033341 h 5351889"/>
              <a:gd name="connsiteX2" fmla="*/ 1480044 w 4762209"/>
              <a:gd name="connsiteY2" fmla="*/ 2037611 h 5351889"/>
              <a:gd name="connsiteX3" fmla="*/ 1842341 w 4762209"/>
              <a:gd name="connsiteY3" fmla="*/ 1597123 h 5351889"/>
              <a:gd name="connsiteX4" fmla="*/ 2256628 w 4762209"/>
              <a:gd name="connsiteY4" fmla="*/ 1479308 h 5351889"/>
              <a:gd name="connsiteX5" fmla="*/ 3246435 w 4762209"/>
              <a:gd name="connsiteY5" fmla="*/ 1460613 h 5351889"/>
              <a:gd name="connsiteX6" fmla="*/ 4320516 w 4762209"/>
              <a:gd name="connsiteY6" fmla="*/ 2015701 h 5351889"/>
              <a:gd name="connsiteX7" fmla="*/ 4762209 w 4762209"/>
              <a:gd name="connsiteY7" fmla="*/ 1802872 h 5351889"/>
              <a:gd name="connsiteX8" fmla="*/ 4750524 w 4762209"/>
              <a:gd name="connsiteY8" fmla="*/ 2788508 h 5351889"/>
              <a:gd name="connsiteX9" fmla="*/ 4611979 w 4762209"/>
              <a:gd name="connsiteY9" fmla="*/ 2941116 h 5351889"/>
              <a:gd name="connsiteX10" fmla="*/ 4757450 w 4762209"/>
              <a:gd name="connsiteY10" fmla="*/ 2954970 h 5351889"/>
              <a:gd name="connsiteX11" fmla="*/ 4756325 w 4762209"/>
              <a:gd name="connsiteY11" fmla="*/ 5345744 h 5351889"/>
              <a:gd name="connsiteX12" fmla="*/ 4491770 w 4762209"/>
              <a:gd name="connsiteY12" fmla="*/ 5348559 h 5351889"/>
              <a:gd name="connsiteX13" fmla="*/ 4300699 w 4762209"/>
              <a:gd name="connsiteY13" fmla="*/ 5193880 h 5351889"/>
              <a:gd name="connsiteX14" fmla="*/ 4350491 w 4762209"/>
              <a:gd name="connsiteY14" fmla="*/ 5349202 h 5351889"/>
              <a:gd name="connsiteX15" fmla="*/ 1799505 w 4762209"/>
              <a:gd name="connsiteY15" fmla="*/ 5351807 h 5351889"/>
              <a:gd name="connsiteX16" fmla="*/ 1875497 w 4762209"/>
              <a:gd name="connsiteY16" fmla="*/ 5169319 h 5351889"/>
              <a:gd name="connsiteX17" fmla="*/ 1547951 w 4762209"/>
              <a:gd name="connsiteY17" fmla="*/ 5349428 h 5351889"/>
              <a:gd name="connsiteX18" fmla="*/ 344378 w 4762209"/>
              <a:gd name="connsiteY18" fmla="*/ 5351374 h 5351889"/>
              <a:gd name="connsiteX19" fmla="*/ 975020 w 4762209"/>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1569976 w 5357165"/>
              <a:gd name="connsiteY0" fmla="*/ 4446490 h 5351889"/>
              <a:gd name="connsiteX1" fmla="*/ 1519247 w 5357165"/>
              <a:gd name="connsiteY1" fmla="*/ 3033341 h 5351889"/>
              <a:gd name="connsiteX2" fmla="*/ 2075000 w 5357165"/>
              <a:gd name="connsiteY2" fmla="*/ 2037611 h 5351889"/>
              <a:gd name="connsiteX3" fmla="*/ 2437297 w 5357165"/>
              <a:gd name="connsiteY3" fmla="*/ 1597123 h 5351889"/>
              <a:gd name="connsiteX4" fmla="*/ 2851584 w 5357165"/>
              <a:gd name="connsiteY4" fmla="*/ 1479308 h 5351889"/>
              <a:gd name="connsiteX5" fmla="*/ 3841391 w 5357165"/>
              <a:gd name="connsiteY5" fmla="*/ 1460613 h 5351889"/>
              <a:gd name="connsiteX6" fmla="*/ 4915472 w 5357165"/>
              <a:gd name="connsiteY6" fmla="*/ 2015701 h 5351889"/>
              <a:gd name="connsiteX7" fmla="*/ 5357165 w 5357165"/>
              <a:gd name="connsiteY7" fmla="*/ 1802872 h 5351889"/>
              <a:gd name="connsiteX8" fmla="*/ 5345480 w 5357165"/>
              <a:gd name="connsiteY8" fmla="*/ 2788508 h 5351889"/>
              <a:gd name="connsiteX9" fmla="*/ 5206935 w 5357165"/>
              <a:gd name="connsiteY9" fmla="*/ 2941116 h 5351889"/>
              <a:gd name="connsiteX10" fmla="*/ 5352406 w 5357165"/>
              <a:gd name="connsiteY10" fmla="*/ 2954970 h 5351889"/>
              <a:gd name="connsiteX11" fmla="*/ 5351281 w 5357165"/>
              <a:gd name="connsiteY11" fmla="*/ 5345744 h 5351889"/>
              <a:gd name="connsiteX12" fmla="*/ 5086726 w 5357165"/>
              <a:gd name="connsiteY12" fmla="*/ 5348559 h 5351889"/>
              <a:gd name="connsiteX13" fmla="*/ 4895655 w 5357165"/>
              <a:gd name="connsiteY13" fmla="*/ 5193880 h 5351889"/>
              <a:gd name="connsiteX14" fmla="*/ 4945447 w 5357165"/>
              <a:gd name="connsiteY14" fmla="*/ 5349202 h 5351889"/>
              <a:gd name="connsiteX15" fmla="*/ 2394461 w 5357165"/>
              <a:gd name="connsiteY15" fmla="*/ 5351807 h 5351889"/>
              <a:gd name="connsiteX16" fmla="*/ 2470453 w 5357165"/>
              <a:gd name="connsiteY16" fmla="*/ 5169319 h 5351889"/>
              <a:gd name="connsiteX17" fmla="*/ 2142907 w 5357165"/>
              <a:gd name="connsiteY17" fmla="*/ 5349428 h 5351889"/>
              <a:gd name="connsiteX18" fmla="*/ 939334 w 5357165"/>
              <a:gd name="connsiteY18" fmla="*/ 5351374 h 5351889"/>
              <a:gd name="connsiteX19" fmla="*/ 1569976 w 5357165"/>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942"/>
              <a:gd name="connsiteX1" fmla="*/ 1515788 w 5353706"/>
              <a:gd name="connsiteY1" fmla="*/ 3033341 h 5351942"/>
              <a:gd name="connsiteX2" fmla="*/ 2071541 w 5353706"/>
              <a:gd name="connsiteY2" fmla="*/ 2037611 h 5351942"/>
              <a:gd name="connsiteX3" fmla="*/ 2433838 w 5353706"/>
              <a:gd name="connsiteY3" fmla="*/ 1597123 h 5351942"/>
              <a:gd name="connsiteX4" fmla="*/ 2848125 w 5353706"/>
              <a:gd name="connsiteY4" fmla="*/ 1479308 h 5351942"/>
              <a:gd name="connsiteX5" fmla="*/ 3837932 w 5353706"/>
              <a:gd name="connsiteY5" fmla="*/ 1460613 h 5351942"/>
              <a:gd name="connsiteX6" fmla="*/ 4912013 w 5353706"/>
              <a:gd name="connsiteY6" fmla="*/ 2015701 h 5351942"/>
              <a:gd name="connsiteX7" fmla="*/ 5353706 w 5353706"/>
              <a:gd name="connsiteY7" fmla="*/ 1802872 h 5351942"/>
              <a:gd name="connsiteX8" fmla="*/ 5342021 w 5353706"/>
              <a:gd name="connsiteY8" fmla="*/ 2788508 h 5351942"/>
              <a:gd name="connsiteX9" fmla="*/ 5203476 w 5353706"/>
              <a:gd name="connsiteY9" fmla="*/ 2941116 h 5351942"/>
              <a:gd name="connsiteX10" fmla="*/ 5348947 w 5353706"/>
              <a:gd name="connsiteY10" fmla="*/ 2954970 h 5351942"/>
              <a:gd name="connsiteX11" fmla="*/ 5347822 w 5353706"/>
              <a:gd name="connsiteY11" fmla="*/ 5345744 h 5351942"/>
              <a:gd name="connsiteX12" fmla="*/ 5083267 w 5353706"/>
              <a:gd name="connsiteY12" fmla="*/ 5348559 h 5351942"/>
              <a:gd name="connsiteX13" fmla="*/ 4892196 w 5353706"/>
              <a:gd name="connsiteY13" fmla="*/ 5193880 h 5351942"/>
              <a:gd name="connsiteX14" fmla="*/ 4941988 w 5353706"/>
              <a:gd name="connsiteY14" fmla="*/ 5349202 h 5351942"/>
              <a:gd name="connsiteX15" fmla="*/ 2391002 w 5353706"/>
              <a:gd name="connsiteY15" fmla="*/ 5351807 h 5351942"/>
              <a:gd name="connsiteX16" fmla="*/ 2466994 w 5353706"/>
              <a:gd name="connsiteY16" fmla="*/ 5169319 h 5351942"/>
              <a:gd name="connsiteX17" fmla="*/ 2139448 w 5353706"/>
              <a:gd name="connsiteY17" fmla="*/ 5349428 h 5351942"/>
              <a:gd name="connsiteX18" fmla="*/ 935875 w 5353706"/>
              <a:gd name="connsiteY18" fmla="*/ 5351374 h 5351942"/>
              <a:gd name="connsiteX19" fmla="*/ 1566517 w 5353706"/>
              <a:gd name="connsiteY19" fmla="*/ 4446490 h 5351942"/>
              <a:gd name="connsiteX0" fmla="*/ 1566517 w 5353706"/>
              <a:gd name="connsiteY0" fmla="*/ 4446490 h 5351807"/>
              <a:gd name="connsiteX1" fmla="*/ 1515788 w 5353706"/>
              <a:gd name="connsiteY1" fmla="*/ 3033341 h 5351807"/>
              <a:gd name="connsiteX2" fmla="*/ 2071541 w 5353706"/>
              <a:gd name="connsiteY2" fmla="*/ 2037611 h 5351807"/>
              <a:gd name="connsiteX3" fmla="*/ 2433838 w 5353706"/>
              <a:gd name="connsiteY3" fmla="*/ 1597123 h 5351807"/>
              <a:gd name="connsiteX4" fmla="*/ 2848125 w 5353706"/>
              <a:gd name="connsiteY4" fmla="*/ 1479308 h 5351807"/>
              <a:gd name="connsiteX5" fmla="*/ 3837932 w 5353706"/>
              <a:gd name="connsiteY5" fmla="*/ 1460613 h 5351807"/>
              <a:gd name="connsiteX6" fmla="*/ 4912013 w 5353706"/>
              <a:gd name="connsiteY6" fmla="*/ 2015701 h 5351807"/>
              <a:gd name="connsiteX7" fmla="*/ 5353706 w 5353706"/>
              <a:gd name="connsiteY7" fmla="*/ 1802872 h 5351807"/>
              <a:gd name="connsiteX8" fmla="*/ 5342021 w 5353706"/>
              <a:gd name="connsiteY8" fmla="*/ 2788508 h 5351807"/>
              <a:gd name="connsiteX9" fmla="*/ 5203476 w 5353706"/>
              <a:gd name="connsiteY9" fmla="*/ 2941116 h 5351807"/>
              <a:gd name="connsiteX10" fmla="*/ 5348947 w 5353706"/>
              <a:gd name="connsiteY10" fmla="*/ 2954970 h 5351807"/>
              <a:gd name="connsiteX11" fmla="*/ 5347822 w 5353706"/>
              <a:gd name="connsiteY11" fmla="*/ 5345744 h 5351807"/>
              <a:gd name="connsiteX12" fmla="*/ 5083267 w 5353706"/>
              <a:gd name="connsiteY12" fmla="*/ 5348559 h 5351807"/>
              <a:gd name="connsiteX13" fmla="*/ 4892196 w 5353706"/>
              <a:gd name="connsiteY13" fmla="*/ 5193880 h 5351807"/>
              <a:gd name="connsiteX14" fmla="*/ 4941988 w 5353706"/>
              <a:gd name="connsiteY14" fmla="*/ 5349202 h 5351807"/>
              <a:gd name="connsiteX15" fmla="*/ 2391002 w 5353706"/>
              <a:gd name="connsiteY15" fmla="*/ 5351807 h 5351807"/>
              <a:gd name="connsiteX16" fmla="*/ 2466994 w 5353706"/>
              <a:gd name="connsiteY16" fmla="*/ 5169319 h 5351807"/>
              <a:gd name="connsiteX17" fmla="*/ 2139448 w 5353706"/>
              <a:gd name="connsiteY17" fmla="*/ 5349428 h 5351807"/>
              <a:gd name="connsiteX18" fmla="*/ 935875 w 5353706"/>
              <a:gd name="connsiteY18" fmla="*/ 5351374 h 5351807"/>
              <a:gd name="connsiteX19" fmla="*/ 1566517 w 5353706"/>
              <a:gd name="connsiteY19" fmla="*/ 4446490 h 5351807"/>
              <a:gd name="connsiteX0" fmla="*/ 1566517 w 5353706"/>
              <a:gd name="connsiteY0" fmla="*/ 4719531 h 5624848"/>
              <a:gd name="connsiteX1" fmla="*/ 1515788 w 5353706"/>
              <a:gd name="connsiteY1" fmla="*/ 3306382 h 5624848"/>
              <a:gd name="connsiteX2" fmla="*/ 2071541 w 5353706"/>
              <a:gd name="connsiteY2" fmla="*/ 2310652 h 5624848"/>
              <a:gd name="connsiteX3" fmla="*/ 1851332 w 5353706"/>
              <a:gd name="connsiteY3" fmla="*/ 908351 h 5624848"/>
              <a:gd name="connsiteX4" fmla="*/ 2848125 w 5353706"/>
              <a:gd name="connsiteY4" fmla="*/ 1752349 h 5624848"/>
              <a:gd name="connsiteX5" fmla="*/ 3837932 w 5353706"/>
              <a:gd name="connsiteY5" fmla="*/ 1733654 h 5624848"/>
              <a:gd name="connsiteX6" fmla="*/ 4912013 w 5353706"/>
              <a:gd name="connsiteY6" fmla="*/ 2288742 h 5624848"/>
              <a:gd name="connsiteX7" fmla="*/ 5353706 w 5353706"/>
              <a:gd name="connsiteY7" fmla="*/ 2075913 h 5624848"/>
              <a:gd name="connsiteX8" fmla="*/ 5342021 w 5353706"/>
              <a:gd name="connsiteY8" fmla="*/ 3061549 h 5624848"/>
              <a:gd name="connsiteX9" fmla="*/ 5203476 w 5353706"/>
              <a:gd name="connsiteY9" fmla="*/ 3214157 h 5624848"/>
              <a:gd name="connsiteX10" fmla="*/ 5348947 w 5353706"/>
              <a:gd name="connsiteY10" fmla="*/ 3228011 h 5624848"/>
              <a:gd name="connsiteX11" fmla="*/ 5347822 w 5353706"/>
              <a:gd name="connsiteY11" fmla="*/ 5618785 h 5624848"/>
              <a:gd name="connsiteX12" fmla="*/ 5083267 w 5353706"/>
              <a:gd name="connsiteY12" fmla="*/ 5621600 h 5624848"/>
              <a:gd name="connsiteX13" fmla="*/ 4892196 w 5353706"/>
              <a:gd name="connsiteY13" fmla="*/ 5466921 h 5624848"/>
              <a:gd name="connsiteX14" fmla="*/ 4941988 w 5353706"/>
              <a:gd name="connsiteY14" fmla="*/ 5622243 h 5624848"/>
              <a:gd name="connsiteX15" fmla="*/ 2391002 w 5353706"/>
              <a:gd name="connsiteY15" fmla="*/ 5624848 h 5624848"/>
              <a:gd name="connsiteX16" fmla="*/ 2466994 w 5353706"/>
              <a:gd name="connsiteY16" fmla="*/ 5442360 h 5624848"/>
              <a:gd name="connsiteX17" fmla="*/ 2139448 w 5353706"/>
              <a:gd name="connsiteY17" fmla="*/ 5622469 h 5624848"/>
              <a:gd name="connsiteX18" fmla="*/ 935875 w 5353706"/>
              <a:gd name="connsiteY18" fmla="*/ 5624415 h 5624848"/>
              <a:gd name="connsiteX19" fmla="*/ 1566517 w 5353706"/>
              <a:gd name="connsiteY19" fmla="*/ 4719531 h 5624848"/>
              <a:gd name="connsiteX0" fmla="*/ 1566517 w 5353706"/>
              <a:gd name="connsiteY0" fmla="*/ 4446491 h 5351808"/>
              <a:gd name="connsiteX1" fmla="*/ 1515788 w 5353706"/>
              <a:gd name="connsiteY1" fmla="*/ 3033342 h 5351808"/>
              <a:gd name="connsiteX2" fmla="*/ 2071541 w 5353706"/>
              <a:gd name="connsiteY2" fmla="*/ 2037612 h 5351808"/>
              <a:gd name="connsiteX3" fmla="*/ 2054532 w 5353706"/>
              <a:gd name="connsiteY3" fmla="*/ 1082351 h 5351808"/>
              <a:gd name="connsiteX4" fmla="*/ 2848125 w 5353706"/>
              <a:gd name="connsiteY4" fmla="*/ 1479309 h 5351808"/>
              <a:gd name="connsiteX5" fmla="*/ 3837932 w 5353706"/>
              <a:gd name="connsiteY5" fmla="*/ 1460614 h 5351808"/>
              <a:gd name="connsiteX6" fmla="*/ 4912013 w 5353706"/>
              <a:gd name="connsiteY6" fmla="*/ 2015702 h 5351808"/>
              <a:gd name="connsiteX7" fmla="*/ 5353706 w 5353706"/>
              <a:gd name="connsiteY7" fmla="*/ 1802873 h 5351808"/>
              <a:gd name="connsiteX8" fmla="*/ 5342021 w 5353706"/>
              <a:gd name="connsiteY8" fmla="*/ 2788509 h 5351808"/>
              <a:gd name="connsiteX9" fmla="*/ 5203476 w 5353706"/>
              <a:gd name="connsiteY9" fmla="*/ 2941117 h 5351808"/>
              <a:gd name="connsiteX10" fmla="*/ 5348947 w 5353706"/>
              <a:gd name="connsiteY10" fmla="*/ 2954971 h 5351808"/>
              <a:gd name="connsiteX11" fmla="*/ 5347822 w 5353706"/>
              <a:gd name="connsiteY11" fmla="*/ 5345745 h 5351808"/>
              <a:gd name="connsiteX12" fmla="*/ 5083267 w 5353706"/>
              <a:gd name="connsiteY12" fmla="*/ 5348560 h 5351808"/>
              <a:gd name="connsiteX13" fmla="*/ 4892196 w 5353706"/>
              <a:gd name="connsiteY13" fmla="*/ 5193881 h 5351808"/>
              <a:gd name="connsiteX14" fmla="*/ 4941988 w 5353706"/>
              <a:gd name="connsiteY14" fmla="*/ 5349203 h 5351808"/>
              <a:gd name="connsiteX15" fmla="*/ 2391002 w 5353706"/>
              <a:gd name="connsiteY15" fmla="*/ 5351808 h 5351808"/>
              <a:gd name="connsiteX16" fmla="*/ 2466994 w 5353706"/>
              <a:gd name="connsiteY16" fmla="*/ 5169320 h 5351808"/>
              <a:gd name="connsiteX17" fmla="*/ 2139448 w 5353706"/>
              <a:gd name="connsiteY17" fmla="*/ 5349429 h 5351808"/>
              <a:gd name="connsiteX18" fmla="*/ 935875 w 5353706"/>
              <a:gd name="connsiteY18" fmla="*/ 5351375 h 5351808"/>
              <a:gd name="connsiteX19" fmla="*/ 1566517 w 5353706"/>
              <a:gd name="connsiteY19" fmla="*/ 4446491 h 5351808"/>
              <a:gd name="connsiteX0" fmla="*/ 1566517 w 5353706"/>
              <a:gd name="connsiteY0" fmla="*/ 4844034 h 5749351"/>
              <a:gd name="connsiteX1" fmla="*/ 1515788 w 5353706"/>
              <a:gd name="connsiteY1" fmla="*/ 3430885 h 5749351"/>
              <a:gd name="connsiteX2" fmla="*/ 2071541 w 5353706"/>
              <a:gd name="connsiteY2" fmla="*/ 2435155 h 5749351"/>
              <a:gd name="connsiteX3" fmla="*/ 2054532 w 5353706"/>
              <a:gd name="connsiteY3" fmla="*/ 1479894 h 5749351"/>
              <a:gd name="connsiteX4" fmla="*/ 2685565 w 5353706"/>
              <a:gd name="connsiteY4" fmla="*/ 1172426 h 5749351"/>
              <a:gd name="connsiteX5" fmla="*/ 3837932 w 5353706"/>
              <a:gd name="connsiteY5" fmla="*/ 1858157 h 5749351"/>
              <a:gd name="connsiteX6" fmla="*/ 4912013 w 5353706"/>
              <a:gd name="connsiteY6" fmla="*/ 2413245 h 5749351"/>
              <a:gd name="connsiteX7" fmla="*/ 5353706 w 5353706"/>
              <a:gd name="connsiteY7" fmla="*/ 2200416 h 5749351"/>
              <a:gd name="connsiteX8" fmla="*/ 5342021 w 5353706"/>
              <a:gd name="connsiteY8" fmla="*/ 3186052 h 5749351"/>
              <a:gd name="connsiteX9" fmla="*/ 5203476 w 5353706"/>
              <a:gd name="connsiteY9" fmla="*/ 3338660 h 5749351"/>
              <a:gd name="connsiteX10" fmla="*/ 5348947 w 5353706"/>
              <a:gd name="connsiteY10" fmla="*/ 3352514 h 5749351"/>
              <a:gd name="connsiteX11" fmla="*/ 5347822 w 5353706"/>
              <a:gd name="connsiteY11" fmla="*/ 5743288 h 5749351"/>
              <a:gd name="connsiteX12" fmla="*/ 5083267 w 5353706"/>
              <a:gd name="connsiteY12" fmla="*/ 5746103 h 5749351"/>
              <a:gd name="connsiteX13" fmla="*/ 4892196 w 5353706"/>
              <a:gd name="connsiteY13" fmla="*/ 5591424 h 5749351"/>
              <a:gd name="connsiteX14" fmla="*/ 4941988 w 5353706"/>
              <a:gd name="connsiteY14" fmla="*/ 5746746 h 5749351"/>
              <a:gd name="connsiteX15" fmla="*/ 2391002 w 5353706"/>
              <a:gd name="connsiteY15" fmla="*/ 5749351 h 5749351"/>
              <a:gd name="connsiteX16" fmla="*/ 2466994 w 5353706"/>
              <a:gd name="connsiteY16" fmla="*/ 5566863 h 5749351"/>
              <a:gd name="connsiteX17" fmla="*/ 2139448 w 5353706"/>
              <a:gd name="connsiteY17" fmla="*/ 5746972 h 5749351"/>
              <a:gd name="connsiteX18" fmla="*/ 935875 w 5353706"/>
              <a:gd name="connsiteY18" fmla="*/ 5748918 h 5749351"/>
              <a:gd name="connsiteX19" fmla="*/ 1566517 w 5353706"/>
              <a:gd name="connsiteY19" fmla="*/ 4844034 h 5749351"/>
              <a:gd name="connsiteX0" fmla="*/ 1566517 w 5353706"/>
              <a:gd name="connsiteY0" fmla="*/ 4832107 h 5737424"/>
              <a:gd name="connsiteX1" fmla="*/ 1515788 w 5353706"/>
              <a:gd name="connsiteY1" fmla="*/ 3418958 h 5737424"/>
              <a:gd name="connsiteX2" fmla="*/ 2071541 w 5353706"/>
              <a:gd name="connsiteY2" fmla="*/ 2423228 h 5737424"/>
              <a:gd name="connsiteX3" fmla="*/ 2054532 w 5353706"/>
              <a:gd name="connsiteY3" fmla="*/ 1467967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64051 h 5769368"/>
              <a:gd name="connsiteX1" fmla="*/ 1515788 w 5353706"/>
              <a:gd name="connsiteY1" fmla="*/ 3450902 h 5769368"/>
              <a:gd name="connsiteX2" fmla="*/ 2071541 w 5353706"/>
              <a:gd name="connsiteY2" fmla="*/ 2455172 h 5769368"/>
              <a:gd name="connsiteX3" fmla="*/ 1978332 w 5353706"/>
              <a:gd name="connsiteY3" fmla="*/ 1328461 h 5769368"/>
              <a:gd name="connsiteX4" fmla="*/ 2671277 w 5353706"/>
              <a:gd name="connsiteY4" fmla="*/ 1211493 h 5769368"/>
              <a:gd name="connsiteX5" fmla="*/ 3837932 w 5353706"/>
              <a:gd name="connsiteY5" fmla="*/ 1878174 h 5769368"/>
              <a:gd name="connsiteX6" fmla="*/ 4912013 w 5353706"/>
              <a:gd name="connsiteY6" fmla="*/ 2433262 h 5769368"/>
              <a:gd name="connsiteX7" fmla="*/ 5353706 w 5353706"/>
              <a:gd name="connsiteY7" fmla="*/ 2220433 h 5769368"/>
              <a:gd name="connsiteX8" fmla="*/ 5342021 w 5353706"/>
              <a:gd name="connsiteY8" fmla="*/ 3206069 h 5769368"/>
              <a:gd name="connsiteX9" fmla="*/ 5203476 w 5353706"/>
              <a:gd name="connsiteY9" fmla="*/ 3358677 h 5769368"/>
              <a:gd name="connsiteX10" fmla="*/ 5348947 w 5353706"/>
              <a:gd name="connsiteY10" fmla="*/ 3372531 h 5769368"/>
              <a:gd name="connsiteX11" fmla="*/ 5347822 w 5353706"/>
              <a:gd name="connsiteY11" fmla="*/ 5763305 h 5769368"/>
              <a:gd name="connsiteX12" fmla="*/ 5083267 w 5353706"/>
              <a:gd name="connsiteY12" fmla="*/ 5766120 h 5769368"/>
              <a:gd name="connsiteX13" fmla="*/ 4892196 w 5353706"/>
              <a:gd name="connsiteY13" fmla="*/ 5611441 h 5769368"/>
              <a:gd name="connsiteX14" fmla="*/ 4941988 w 5353706"/>
              <a:gd name="connsiteY14" fmla="*/ 5766763 h 5769368"/>
              <a:gd name="connsiteX15" fmla="*/ 2391002 w 5353706"/>
              <a:gd name="connsiteY15" fmla="*/ 5769368 h 5769368"/>
              <a:gd name="connsiteX16" fmla="*/ 2466994 w 5353706"/>
              <a:gd name="connsiteY16" fmla="*/ 5586880 h 5769368"/>
              <a:gd name="connsiteX17" fmla="*/ 2139448 w 5353706"/>
              <a:gd name="connsiteY17" fmla="*/ 5766989 h 5769368"/>
              <a:gd name="connsiteX18" fmla="*/ 935875 w 5353706"/>
              <a:gd name="connsiteY18" fmla="*/ 5768935 h 5769368"/>
              <a:gd name="connsiteX19" fmla="*/ 1566517 w 5353706"/>
              <a:gd name="connsiteY19" fmla="*/ 4864051 h 5769368"/>
              <a:gd name="connsiteX0" fmla="*/ 1566517 w 5353706"/>
              <a:gd name="connsiteY0" fmla="*/ 4832107 h 5737424"/>
              <a:gd name="connsiteX1" fmla="*/ 1515788 w 5353706"/>
              <a:gd name="connsiteY1" fmla="*/ 3418958 h 5737424"/>
              <a:gd name="connsiteX2" fmla="*/ 2071541 w 5353706"/>
              <a:gd name="connsiteY2" fmla="*/ 2423228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32107 h 5737424"/>
              <a:gd name="connsiteX1" fmla="*/ 1515788 w 5353706"/>
              <a:gd name="connsiteY1" fmla="*/ 3418958 h 5737424"/>
              <a:gd name="connsiteX2" fmla="*/ 1552428 w 5353706"/>
              <a:gd name="connsiteY2" fmla="*/ 1513590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890296 w 5677485"/>
              <a:gd name="connsiteY0" fmla="*/ 4832107 h 5737424"/>
              <a:gd name="connsiteX1" fmla="*/ 1263305 w 5677485"/>
              <a:gd name="connsiteY1" fmla="*/ 2018783 h 5737424"/>
              <a:gd name="connsiteX2" fmla="*/ 1876207 w 5677485"/>
              <a:gd name="connsiteY2" fmla="*/ 1513590 h 5737424"/>
              <a:gd name="connsiteX3" fmla="*/ 2368786 w 5677485"/>
              <a:gd name="connsiteY3" fmla="*/ 1453679 h 5737424"/>
              <a:gd name="connsiteX4" fmla="*/ 2995056 w 5677485"/>
              <a:gd name="connsiteY4" fmla="*/ 1179549 h 5737424"/>
              <a:gd name="connsiteX5" fmla="*/ 4161711 w 5677485"/>
              <a:gd name="connsiteY5" fmla="*/ 1846230 h 5737424"/>
              <a:gd name="connsiteX6" fmla="*/ 5235792 w 5677485"/>
              <a:gd name="connsiteY6" fmla="*/ 2401318 h 5737424"/>
              <a:gd name="connsiteX7" fmla="*/ 5677485 w 5677485"/>
              <a:gd name="connsiteY7" fmla="*/ 2188489 h 5737424"/>
              <a:gd name="connsiteX8" fmla="*/ 5665800 w 5677485"/>
              <a:gd name="connsiteY8" fmla="*/ 3174125 h 5737424"/>
              <a:gd name="connsiteX9" fmla="*/ 5527255 w 5677485"/>
              <a:gd name="connsiteY9" fmla="*/ 3326733 h 5737424"/>
              <a:gd name="connsiteX10" fmla="*/ 5672726 w 5677485"/>
              <a:gd name="connsiteY10" fmla="*/ 3340587 h 5737424"/>
              <a:gd name="connsiteX11" fmla="*/ 5671601 w 5677485"/>
              <a:gd name="connsiteY11" fmla="*/ 5731361 h 5737424"/>
              <a:gd name="connsiteX12" fmla="*/ 5407046 w 5677485"/>
              <a:gd name="connsiteY12" fmla="*/ 5734176 h 5737424"/>
              <a:gd name="connsiteX13" fmla="*/ 5215975 w 5677485"/>
              <a:gd name="connsiteY13" fmla="*/ 5579497 h 5737424"/>
              <a:gd name="connsiteX14" fmla="*/ 5265767 w 5677485"/>
              <a:gd name="connsiteY14" fmla="*/ 5734819 h 5737424"/>
              <a:gd name="connsiteX15" fmla="*/ 2714781 w 5677485"/>
              <a:gd name="connsiteY15" fmla="*/ 5737424 h 5737424"/>
              <a:gd name="connsiteX16" fmla="*/ 2790773 w 5677485"/>
              <a:gd name="connsiteY16" fmla="*/ 5554936 h 5737424"/>
              <a:gd name="connsiteX17" fmla="*/ 2463227 w 5677485"/>
              <a:gd name="connsiteY17" fmla="*/ 5735045 h 5737424"/>
              <a:gd name="connsiteX18" fmla="*/ 1259654 w 5677485"/>
              <a:gd name="connsiteY18" fmla="*/ 5736991 h 5737424"/>
              <a:gd name="connsiteX19" fmla="*/ 1890296 w 5677485"/>
              <a:gd name="connsiteY19" fmla="*/ 4832107 h 5737424"/>
              <a:gd name="connsiteX0" fmla="*/ 1878670 w 5665859"/>
              <a:gd name="connsiteY0" fmla="*/ 4832107 h 5737424"/>
              <a:gd name="connsiteX1" fmla="*/ 1270729 w 5665859"/>
              <a:gd name="connsiteY1" fmla="*/ 2023545 h 5737424"/>
              <a:gd name="connsiteX2" fmla="*/ 1864581 w 5665859"/>
              <a:gd name="connsiteY2" fmla="*/ 1513590 h 5737424"/>
              <a:gd name="connsiteX3" fmla="*/ 2357160 w 5665859"/>
              <a:gd name="connsiteY3" fmla="*/ 1453679 h 5737424"/>
              <a:gd name="connsiteX4" fmla="*/ 2983430 w 5665859"/>
              <a:gd name="connsiteY4" fmla="*/ 1179549 h 5737424"/>
              <a:gd name="connsiteX5" fmla="*/ 4150085 w 5665859"/>
              <a:gd name="connsiteY5" fmla="*/ 1846230 h 5737424"/>
              <a:gd name="connsiteX6" fmla="*/ 5224166 w 5665859"/>
              <a:gd name="connsiteY6" fmla="*/ 2401318 h 5737424"/>
              <a:gd name="connsiteX7" fmla="*/ 5665859 w 5665859"/>
              <a:gd name="connsiteY7" fmla="*/ 2188489 h 5737424"/>
              <a:gd name="connsiteX8" fmla="*/ 5654174 w 5665859"/>
              <a:gd name="connsiteY8" fmla="*/ 3174125 h 5737424"/>
              <a:gd name="connsiteX9" fmla="*/ 5515629 w 5665859"/>
              <a:gd name="connsiteY9" fmla="*/ 3326733 h 5737424"/>
              <a:gd name="connsiteX10" fmla="*/ 5661100 w 5665859"/>
              <a:gd name="connsiteY10" fmla="*/ 3340587 h 5737424"/>
              <a:gd name="connsiteX11" fmla="*/ 5659975 w 5665859"/>
              <a:gd name="connsiteY11" fmla="*/ 5731361 h 5737424"/>
              <a:gd name="connsiteX12" fmla="*/ 5395420 w 5665859"/>
              <a:gd name="connsiteY12" fmla="*/ 5734176 h 5737424"/>
              <a:gd name="connsiteX13" fmla="*/ 5204349 w 5665859"/>
              <a:gd name="connsiteY13" fmla="*/ 5579497 h 5737424"/>
              <a:gd name="connsiteX14" fmla="*/ 5254141 w 5665859"/>
              <a:gd name="connsiteY14" fmla="*/ 5734819 h 5737424"/>
              <a:gd name="connsiteX15" fmla="*/ 2703155 w 5665859"/>
              <a:gd name="connsiteY15" fmla="*/ 5737424 h 5737424"/>
              <a:gd name="connsiteX16" fmla="*/ 2779147 w 5665859"/>
              <a:gd name="connsiteY16" fmla="*/ 5554936 h 5737424"/>
              <a:gd name="connsiteX17" fmla="*/ 2451601 w 5665859"/>
              <a:gd name="connsiteY17" fmla="*/ 5735045 h 5737424"/>
              <a:gd name="connsiteX18" fmla="*/ 1248028 w 5665859"/>
              <a:gd name="connsiteY18" fmla="*/ 5736991 h 5737424"/>
              <a:gd name="connsiteX19" fmla="*/ 1878670 w 5665859"/>
              <a:gd name="connsiteY19"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672969 w 5305112"/>
              <a:gd name="connsiteY22" fmla="*/ 5727466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954789 w 5305112"/>
              <a:gd name="connsiteY22" fmla="*/ 5733094 h 5737424"/>
              <a:gd name="connsiteX23" fmla="*/ 672969 w 5305112"/>
              <a:gd name="connsiteY23" fmla="*/ 5727466 h 5737424"/>
              <a:gd name="connsiteX24" fmla="*/ 1017860 w 5305112"/>
              <a:gd name="connsiteY24"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1040514 w 5305112"/>
              <a:gd name="connsiteY22" fmla="*/ 5656894 h 5737424"/>
              <a:gd name="connsiteX23" fmla="*/ 954789 w 5305112"/>
              <a:gd name="connsiteY23" fmla="*/ 5733094 h 5737424"/>
              <a:gd name="connsiteX24" fmla="*/ 672969 w 5305112"/>
              <a:gd name="connsiteY24" fmla="*/ 5727466 h 5737424"/>
              <a:gd name="connsiteX25" fmla="*/ 1017860 w 5305112"/>
              <a:gd name="connsiteY25" fmla="*/ 5389320 h 5737424"/>
              <a:gd name="connsiteX0" fmla="*/ 1017860 w 5305112"/>
              <a:gd name="connsiteY0" fmla="*/ 5389320 h 5746512"/>
              <a:gd name="connsiteX1" fmla="*/ 850014 w 5305112"/>
              <a:gd name="connsiteY1" fmla="*/ 4404357 h 5746512"/>
              <a:gd name="connsiteX2" fmla="*/ 664276 w 5305112"/>
              <a:gd name="connsiteY2" fmla="*/ 3951919 h 5746512"/>
              <a:gd name="connsiteX3" fmla="*/ 654751 w 5305112"/>
              <a:gd name="connsiteY3" fmla="*/ 3589969 h 5746512"/>
              <a:gd name="connsiteX4" fmla="*/ 730952 w 5305112"/>
              <a:gd name="connsiteY4" fmla="*/ 2823207 h 5746512"/>
              <a:gd name="connsiteX5" fmla="*/ 909982 w 5305112"/>
              <a:gd name="connsiteY5" fmla="*/ 2023545 h 5746512"/>
              <a:gd name="connsiteX6" fmla="*/ 1503834 w 5305112"/>
              <a:gd name="connsiteY6" fmla="*/ 1513590 h 5746512"/>
              <a:gd name="connsiteX7" fmla="*/ 1996413 w 5305112"/>
              <a:gd name="connsiteY7" fmla="*/ 1453679 h 5746512"/>
              <a:gd name="connsiteX8" fmla="*/ 2622683 w 5305112"/>
              <a:gd name="connsiteY8" fmla="*/ 1179549 h 5746512"/>
              <a:gd name="connsiteX9" fmla="*/ 3789338 w 5305112"/>
              <a:gd name="connsiteY9" fmla="*/ 1846230 h 5746512"/>
              <a:gd name="connsiteX10" fmla="*/ 4863419 w 5305112"/>
              <a:gd name="connsiteY10" fmla="*/ 2401318 h 5746512"/>
              <a:gd name="connsiteX11" fmla="*/ 5305112 w 5305112"/>
              <a:gd name="connsiteY11" fmla="*/ 2188489 h 5746512"/>
              <a:gd name="connsiteX12" fmla="*/ 5293427 w 5305112"/>
              <a:gd name="connsiteY12" fmla="*/ 3174125 h 5746512"/>
              <a:gd name="connsiteX13" fmla="*/ 5154882 w 5305112"/>
              <a:gd name="connsiteY13" fmla="*/ 3326733 h 5746512"/>
              <a:gd name="connsiteX14" fmla="*/ 5300353 w 5305112"/>
              <a:gd name="connsiteY14" fmla="*/ 3340587 h 5746512"/>
              <a:gd name="connsiteX15" fmla="*/ 5299228 w 5305112"/>
              <a:gd name="connsiteY15" fmla="*/ 5731361 h 5746512"/>
              <a:gd name="connsiteX16" fmla="*/ 5034673 w 5305112"/>
              <a:gd name="connsiteY16" fmla="*/ 5734176 h 5746512"/>
              <a:gd name="connsiteX17" fmla="*/ 4843602 w 5305112"/>
              <a:gd name="connsiteY17" fmla="*/ 5579497 h 5746512"/>
              <a:gd name="connsiteX18" fmla="*/ 4893394 w 5305112"/>
              <a:gd name="connsiteY18" fmla="*/ 5734819 h 5746512"/>
              <a:gd name="connsiteX19" fmla="*/ 2342408 w 5305112"/>
              <a:gd name="connsiteY19" fmla="*/ 5737424 h 5746512"/>
              <a:gd name="connsiteX20" fmla="*/ 2418400 w 5305112"/>
              <a:gd name="connsiteY20" fmla="*/ 5554936 h 5746512"/>
              <a:gd name="connsiteX21" fmla="*/ 2090854 w 5305112"/>
              <a:gd name="connsiteY21" fmla="*/ 5735045 h 5746512"/>
              <a:gd name="connsiteX22" fmla="*/ 1030989 w 5305112"/>
              <a:gd name="connsiteY22" fmla="*/ 5733094 h 5746512"/>
              <a:gd name="connsiteX23" fmla="*/ 1040514 w 5305112"/>
              <a:gd name="connsiteY23" fmla="*/ 5656894 h 5746512"/>
              <a:gd name="connsiteX24" fmla="*/ 954789 w 5305112"/>
              <a:gd name="connsiteY24" fmla="*/ 5733094 h 5746512"/>
              <a:gd name="connsiteX25" fmla="*/ 672969 w 5305112"/>
              <a:gd name="connsiteY25" fmla="*/ 5727466 h 5746512"/>
              <a:gd name="connsiteX26" fmla="*/ 1017860 w 5305112"/>
              <a:gd name="connsiteY26" fmla="*/ 5389320 h 574651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342408 w 5305112"/>
              <a:gd name="connsiteY19" fmla="*/ 5737424 h 5739252"/>
              <a:gd name="connsiteX20" fmla="*/ 2090854 w 5305112"/>
              <a:gd name="connsiteY20" fmla="*/ 5735045 h 5739252"/>
              <a:gd name="connsiteX21" fmla="*/ 1030989 w 5305112"/>
              <a:gd name="connsiteY21" fmla="*/ 5733094 h 5739252"/>
              <a:gd name="connsiteX22" fmla="*/ 1040514 w 5305112"/>
              <a:gd name="connsiteY22" fmla="*/ 5656894 h 5739252"/>
              <a:gd name="connsiteX23" fmla="*/ 954789 w 5305112"/>
              <a:gd name="connsiteY23" fmla="*/ 5733094 h 5739252"/>
              <a:gd name="connsiteX24" fmla="*/ 672969 w 5305112"/>
              <a:gd name="connsiteY24" fmla="*/ 5727466 h 5739252"/>
              <a:gd name="connsiteX25" fmla="*/ 1017860 w 5305112"/>
              <a:gd name="connsiteY25" fmla="*/ 5389320 h 573925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090854 w 5305112"/>
              <a:gd name="connsiteY19" fmla="*/ 5735045 h 5739252"/>
              <a:gd name="connsiteX20" fmla="*/ 1030989 w 5305112"/>
              <a:gd name="connsiteY20" fmla="*/ 5733094 h 5739252"/>
              <a:gd name="connsiteX21" fmla="*/ 1040514 w 5305112"/>
              <a:gd name="connsiteY21" fmla="*/ 5656894 h 5739252"/>
              <a:gd name="connsiteX22" fmla="*/ 954789 w 5305112"/>
              <a:gd name="connsiteY22" fmla="*/ 5733094 h 5739252"/>
              <a:gd name="connsiteX23" fmla="*/ 672969 w 5305112"/>
              <a:gd name="connsiteY23" fmla="*/ 5727466 h 5739252"/>
              <a:gd name="connsiteX24" fmla="*/ 1017860 w 5305112"/>
              <a:gd name="connsiteY24" fmla="*/ 5389320 h 5739252"/>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43602 w 5305112"/>
              <a:gd name="connsiteY17" fmla="*/ 5579497 h 5736325"/>
              <a:gd name="connsiteX18" fmla="*/ 4893394 w 5305112"/>
              <a:gd name="connsiteY18" fmla="*/ 5734819 h 5736325"/>
              <a:gd name="connsiteX19" fmla="*/ 1030989 w 5305112"/>
              <a:gd name="connsiteY19" fmla="*/ 5733094 h 5736325"/>
              <a:gd name="connsiteX20" fmla="*/ 1040514 w 5305112"/>
              <a:gd name="connsiteY20" fmla="*/ 5656894 h 5736325"/>
              <a:gd name="connsiteX21" fmla="*/ 954789 w 5305112"/>
              <a:gd name="connsiteY21" fmla="*/ 5733094 h 5736325"/>
              <a:gd name="connsiteX22" fmla="*/ 672969 w 5305112"/>
              <a:gd name="connsiteY22" fmla="*/ 5727466 h 5736325"/>
              <a:gd name="connsiteX23" fmla="*/ 1017860 w 5305112"/>
              <a:gd name="connsiteY23"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93394 w 5305112"/>
              <a:gd name="connsiteY17" fmla="*/ 5734819 h 5736325"/>
              <a:gd name="connsiteX18" fmla="*/ 1030989 w 5305112"/>
              <a:gd name="connsiteY18" fmla="*/ 5733094 h 5736325"/>
              <a:gd name="connsiteX19" fmla="*/ 1040514 w 5305112"/>
              <a:gd name="connsiteY19" fmla="*/ 5656894 h 5736325"/>
              <a:gd name="connsiteX20" fmla="*/ 954789 w 5305112"/>
              <a:gd name="connsiteY20" fmla="*/ 5733094 h 5736325"/>
              <a:gd name="connsiteX21" fmla="*/ 672969 w 5305112"/>
              <a:gd name="connsiteY21" fmla="*/ 5727466 h 5736325"/>
              <a:gd name="connsiteX22" fmla="*/ 1017860 w 5305112"/>
              <a:gd name="connsiteY22"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1030989 w 5305112"/>
              <a:gd name="connsiteY17" fmla="*/ 5733094 h 5736325"/>
              <a:gd name="connsiteX18" fmla="*/ 1040514 w 5305112"/>
              <a:gd name="connsiteY18" fmla="*/ 5656894 h 5736325"/>
              <a:gd name="connsiteX19" fmla="*/ 954789 w 5305112"/>
              <a:gd name="connsiteY19" fmla="*/ 5733094 h 5736325"/>
              <a:gd name="connsiteX20" fmla="*/ 672969 w 5305112"/>
              <a:gd name="connsiteY20" fmla="*/ 5727466 h 5736325"/>
              <a:gd name="connsiteX21" fmla="*/ 1017860 w 5305112"/>
              <a:gd name="connsiteY21" fmla="*/ 5389320 h 5736325"/>
              <a:gd name="connsiteX0" fmla="*/ 1017860 w 5334205"/>
              <a:gd name="connsiteY0" fmla="*/ 5389320 h 5874296"/>
              <a:gd name="connsiteX1" fmla="*/ 850014 w 5334205"/>
              <a:gd name="connsiteY1" fmla="*/ 4404357 h 5874296"/>
              <a:gd name="connsiteX2" fmla="*/ 664276 w 5334205"/>
              <a:gd name="connsiteY2" fmla="*/ 3951919 h 5874296"/>
              <a:gd name="connsiteX3" fmla="*/ 654751 w 5334205"/>
              <a:gd name="connsiteY3" fmla="*/ 3589969 h 5874296"/>
              <a:gd name="connsiteX4" fmla="*/ 730952 w 5334205"/>
              <a:gd name="connsiteY4" fmla="*/ 2823207 h 5874296"/>
              <a:gd name="connsiteX5" fmla="*/ 909982 w 5334205"/>
              <a:gd name="connsiteY5" fmla="*/ 2023545 h 5874296"/>
              <a:gd name="connsiteX6" fmla="*/ 1503834 w 5334205"/>
              <a:gd name="connsiteY6" fmla="*/ 1513590 h 5874296"/>
              <a:gd name="connsiteX7" fmla="*/ 1996413 w 5334205"/>
              <a:gd name="connsiteY7" fmla="*/ 1453679 h 5874296"/>
              <a:gd name="connsiteX8" fmla="*/ 2622683 w 5334205"/>
              <a:gd name="connsiteY8" fmla="*/ 1179549 h 5874296"/>
              <a:gd name="connsiteX9" fmla="*/ 3789338 w 5334205"/>
              <a:gd name="connsiteY9" fmla="*/ 1846230 h 5874296"/>
              <a:gd name="connsiteX10" fmla="*/ 4863419 w 5334205"/>
              <a:gd name="connsiteY10" fmla="*/ 2401318 h 5874296"/>
              <a:gd name="connsiteX11" fmla="*/ 5305112 w 5334205"/>
              <a:gd name="connsiteY11" fmla="*/ 2188489 h 5874296"/>
              <a:gd name="connsiteX12" fmla="*/ 5293427 w 5334205"/>
              <a:gd name="connsiteY12" fmla="*/ 3174125 h 5874296"/>
              <a:gd name="connsiteX13" fmla="*/ 5154882 w 5334205"/>
              <a:gd name="connsiteY13" fmla="*/ 3326733 h 5874296"/>
              <a:gd name="connsiteX14" fmla="*/ 5300353 w 5334205"/>
              <a:gd name="connsiteY14" fmla="*/ 3340587 h 5874296"/>
              <a:gd name="connsiteX15" fmla="*/ 5299228 w 5334205"/>
              <a:gd name="connsiteY15" fmla="*/ 5731361 h 5874296"/>
              <a:gd name="connsiteX16" fmla="*/ 5050539 w 5334205"/>
              <a:gd name="connsiteY16" fmla="*/ 5566408 h 5874296"/>
              <a:gd name="connsiteX17" fmla="*/ 5034673 w 5334205"/>
              <a:gd name="connsiteY17" fmla="*/ 5734176 h 5874296"/>
              <a:gd name="connsiteX18" fmla="*/ 1030989 w 5334205"/>
              <a:gd name="connsiteY18" fmla="*/ 5733094 h 5874296"/>
              <a:gd name="connsiteX19" fmla="*/ 1040514 w 5334205"/>
              <a:gd name="connsiteY19" fmla="*/ 5656894 h 5874296"/>
              <a:gd name="connsiteX20" fmla="*/ 954789 w 5334205"/>
              <a:gd name="connsiteY20" fmla="*/ 5733094 h 5874296"/>
              <a:gd name="connsiteX21" fmla="*/ 672969 w 5334205"/>
              <a:gd name="connsiteY21" fmla="*/ 5727466 h 5874296"/>
              <a:gd name="connsiteX22" fmla="*/ 1017860 w 5334205"/>
              <a:gd name="connsiteY22" fmla="*/ 5389320 h 5874296"/>
              <a:gd name="connsiteX0" fmla="*/ 1017860 w 5305112"/>
              <a:gd name="connsiteY0" fmla="*/ 5389320 h 5874296"/>
              <a:gd name="connsiteX1" fmla="*/ 850014 w 5305112"/>
              <a:gd name="connsiteY1" fmla="*/ 4404357 h 5874296"/>
              <a:gd name="connsiteX2" fmla="*/ 664276 w 5305112"/>
              <a:gd name="connsiteY2" fmla="*/ 3951919 h 5874296"/>
              <a:gd name="connsiteX3" fmla="*/ 654751 w 5305112"/>
              <a:gd name="connsiteY3" fmla="*/ 3589969 h 5874296"/>
              <a:gd name="connsiteX4" fmla="*/ 730952 w 5305112"/>
              <a:gd name="connsiteY4" fmla="*/ 2823207 h 5874296"/>
              <a:gd name="connsiteX5" fmla="*/ 909982 w 5305112"/>
              <a:gd name="connsiteY5" fmla="*/ 2023545 h 5874296"/>
              <a:gd name="connsiteX6" fmla="*/ 1503834 w 5305112"/>
              <a:gd name="connsiteY6" fmla="*/ 1513590 h 5874296"/>
              <a:gd name="connsiteX7" fmla="*/ 1996413 w 5305112"/>
              <a:gd name="connsiteY7" fmla="*/ 1453679 h 5874296"/>
              <a:gd name="connsiteX8" fmla="*/ 2622683 w 5305112"/>
              <a:gd name="connsiteY8" fmla="*/ 1179549 h 5874296"/>
              <a:gd name="connsiteX9" fmla="*/ 3789338 w 5305112"/>
              <a:gd name="connsiteY9" fmla="*/ 1846230 h 5874296"/>
              <a:gd name="connsiteX10" fmla="*/ 4863419 w 5305112"/>
              <a:gd name="connsiteY10" fmla="*/ 2401318 h 5874296"/>
              <a:gd name="connsiteX11" fmla="*/ 5305112 w 5305112"/>
              <a:gd name="connsiteY11" fmla="*/ 2188489 h 5874296"/>
              <a:gd name="connsiteX12" fmla="*/ 5293427 w 5305112"/>
              <a:gd name="connsiteY12" fmla="*/ 3174125 h 5874296"/>
              <a:gd name="connsiteX13" fmla="*/ 5154882 w 5305112"/>
              <a:gd name="connsiteY13" fmla="*/ 3326733 h 5874296"/>
              <a:gd name="connsiteX14" fmla="*/ 5300353 w 5305112"/>
              <a:gd name="connsiteY14" fmla="*/ 3340587 h 5874296"/>
              <a:gd name="connsiteX15" fmla="*/ 5299228 w 5305112"/>
              <a:gd name="connsiteY15" fmla="*/ 5731361 h 5874296"/>
              <a:gd name="connsiteX16" fmla="*/ 5050539 w 5305112"/>
              <a:gd name="connsiteY16" fmla="*/ 5566408 h 5874296"/>
              <a:gd name="connsiteX17" fmla="*/ 5034673 w 5305112"/>
              <a:gd name="connsiteY17" fmla="*/ 5734176 h 5874296"/>
              <a:gd name="connsiteX18" fmla="*/ 1030989 w 5305112"/>
              <a:gd name="connsiteY18" fmla="*/ 5733094 h 5874296"/>
              <a:gd name="connsiteX19" fmla="*/ 1040514 w 5305112"/>
              <a:gd name="connsiteY19" fmla="*/ 5656894 h 5874296"/>
              <a:gd name="connsiteX20" fmla="*/ 954789 w 5305112"/>
              <a:gd name="connsiteY20" fmla="*/ 5733094 h 5874296"/>
              <a:gd name="connsiteX21" fmla="*/ 672969 w 5305112"/>
              <a:gd name="connsiteY21" fmla="*/ 5727466 h 5874296"/>
              <a:gd name="connsiteX22" fmla="*/ 1017860 w 5305112"/>
              <a:gd name="connsiteY22" fmla="*/ 5389320 h 5874296"/>
              <a:gd name="connsiteX0" fmla="*/ 1017860 w 5305112"/>
              <a:gd name="connsiteY0" fmla="*/ 5389320 h 5919911"/>
              <a:gd name="connsiteX1" fmla="*/ 850014 w 5305112"/>
              <a:gd name="connsiteY1" fmla="*/ 4404357 h 5919911"/>
              <a:gd name="connsiteX2" fmla="*/ 664276 w 5305112"/>
              <a:gd name="connsiteY2" fmla="*/ 3951919 h 5919911"/>
              <a:gd name="connsiteX3" fmla="*/ 654751 w 5305112"/>
              <a:gd name="connsiteY3" fmla="*/ 3589969 h 5919911"/>
              <a:gd name="connsiteX4" fmla="*/ 730952 w 5305112"/>
              <a:gd name="connsiteY4" fmla="*/ 2823207 h 5919911"/>
              <a:gd name="connsiteX5" fmla="*/ 909982 w 5305112"/>
              <a:gd name="connsiteY5" fmla="*/ 2023545 h 5919911"/>
              <a:gd name="connsiteX6" fmla="*/ 1503834 w 5305112"/>
              <a:gd name="connsiteY6" fmla="*/ 1513590 h 5919911"/>
              <a:gd name="connsiteX7" fmla="*/ 1996413 w 5305112"/>
              <a:gd name="connsiteY7" fmla="*/ 1453679 h 5919911"/>
              <a:gd name="connsiteX8" fmla="*/ 2622683 w 5305112"/>
              <a:gd name="connsiteY8" fmla="*/ 1179549 h 5919911"/>
              <a:gd name="connsiteX9" fmla="*/ 3789338 w 5305112"/>
              <a:gd name="connsiteY9" fmla="*/ 1846230 h 5919911"/>
              <a:gd name="connsiteX10" fmla="*/ 4863419 w 5305112"/>
              <a:gd name="connsiteY10" fmla="*/ 2401318 h 5919911"/>
              <a:gd name="connsiteX11" fmla="*/ 5305112 w 5305112"/>
              <a:gd name="connsiteY11" fmla="*/ 2188489 h 5919911"/>
              <a:gd name="connsiteX12" fmla="*/ 5293427 w 5305112"/>
              <a:gd name="connsiteY12" fmla="*/ 3174125 h 5919911"/>
              <a:gd name="connsiteX13" fmla="*/ 5154882 w 5305112"/>
              <a:gd name="connsiteY13" fmla="*/ 3326733 h 5919911"/>
              <a:gd name="connsiteX14" fmla="*/ 5300353 w 5305112"/>
              <a:gd name="connsiteY14" fmla="*/ 3340587 h 5919911"/>
              <a:gd name="connsiteX15" fmla="*/ 5299228 w 5305112"/>
              <a:gd name="connsiteY15" fmla="*/ 5731361 h 5919911"/>
              <a:gd name="connsiteX16" fmla="*/ 5221989 w 5305112"/>
              <a:gd name="connsiteY16" fmla="*/ 5733094 h 5919911"/>
              <a:gd name="connsiteX17" fmla="*/ 5050539 w 5305112"/>
              <a:gd name="connsiteY17" fmla="*/ 5566408 h 5919911"/>
              <a:gd name="connsiteX18" fmla="*/ 5034673 w 5305112"/>
              <a:gd name="connsiteY18" fmla="*/ 5734176 h 5919911"/>
              <a:gd name="connsiteX19" fmla="*/ 1030989 w 5305112"/>
              <a:gd name="connsiteY19" fmla="*/ 5733094 h 5919911"/>
              <a:gd name="connsiteX20" fmla="*/ 1040514 w 5305112"/>
              <a:gd name="connsiteY20" fmla="*/ 5656894 h 5919911"/>
              <a:gd name="connsiteX21" fmla="*/ 954789 w 5305112"/>
              <a:gd name="connsiteY21" fmla="*/ 5733094 h 5919911"/>
              <a:gd name="connsiteX22" fmla="*/ 672969 w 5305112"/>
              <a:gd name="connsiteY22" fmla="*/ 5727466 h 5919911"/>
              <a:gd name="connsiteX23" fmla="*/ 1017860 w 5305112"/>
              <a:gd name="connsiteY23" fmla="*/ 5389320 h 5919911"/>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1989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6751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112451 w 5305112"/>
              <a:gd name="connsiteY16" fmla="*/ 5690231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8045"/>
              <a:gd name="connsiteX1" fmla="*/ 850014 w 5305112"/>
              <a:gd name="connsiteY1" fmla="*/ 4404357 h 5738045"/>
              <a:gd name="connsiteX2" fmla="*/ 664276 w 5305112"/>
              <a:gd name="connsiteY2" fmla="*/ 3951919 h 5738045"/>
              <a:gd name="connsiteX3" fmla="*/ 654751 w 5305112"/>
              <a:gd name="connsiteY3" fmla="*/ 3589969 h 5738045"/>
              <a:gd name="connsiteX4" fmla="*/ 730952 w 5305112"/>
              <a:gd name="connsiteY4" fmla="*/ 2823207 h 5738045"/>
              <a:gd name="connsiteX5" fmla="*/ 909982 w 5305112"/>
              <a:gd name="connsiteY5" fmla="*/ 2023545 h 5738045"/>
              <a:gd name="connsiteX6" fmla="*/ 1503834 w 5305112"/>
              <a:gd name="connsiteY6" fmla="*/ 1513590 h 5738045"/>
              <a:gd name="connsiteX7" fmla="*/ 1996413 w 5305112"/>
              <a:gd name="connsiteY7" fmla="*/ 1453679 h 5738045"/>
              <a:gd name="connsiteX8" fmla="*/ 2622683 w 5305112"/>
              <a:gd name="connsiteY8" fmla="*/ 1179549 h 5738045"/>
              <a:gd name="connsiteX9" fmla="*/ 3789338 w 5305112"/>
              <a:gd name="connsiteY9" fmla="*/ 1846230 h 5738045"/>
              <a:gd name="connsiteX10" fmla="*/ 4863419 w 5305112"/>
              <a:gd name="connsiteY10" fmla="*/ 2401318 h 5738045"/>
              <a:gd name="connsiteX11" fmla="*/ 5305112 w 5305112"/>
              <a:gd name="connsiteY11" fmla="*/ 2188489 h 5738045"/>
              <a:gd name="connsiteX12" fmla="*/ 5293427 w 5305112"/>
              <a:gd name="connsiteY12" fmla="*/ 3174125 h 5738045"/>
              <a:gd name="connsiteX13" fmla="*/ 5154882 w 5305112"/>
              <a:gd name="connsiteY13" fmla="*/ 3326733 h 5738045"/>
              <a:gd name="connsiteX14" fmla="*/ 5300353 w 5305112"/>
              <a:gd name="connsiteY14" fmla="*/ 3340587 h 5738045"/>
              <a:gd name="connsiteX15" fmla="*/ 5299228 w 5305112"/>
              <a:gd name="connsiteY15" fmla="*/ 5731361 h 5738045"/>
              <a:gd name="connsiteX16" fmla="*/ 5217226 w 5305112"/>
              <a:gd name="connsiteY16" fmla="*/ 5723568 h 5738045"/>
              <a:gd name="connsiteX17" fmla="*/ 5050539 w 5305112"/>
              <a:gd name="connsiteY17" fmla="*/ 5566408 h 5738045"/>
              <a:gd name="connsiteX18" fmla="*/ 5034673 w 5305112"/>
              <a:gd name="connsiteY18" fmla="*/ 5734176 h 5738045"/>
              <a:gd name="connsiteX19" fmla="*/ 1030989 w 5305112"/>
              <a:gd name="connsiteY19" fmla="*/ 5733094 h 5738045"/>
              <a:gd name="connsiteX20" fmla="*/ 1040514 w 5305112"/>
              <a:gd name="connsiteY20" fmla="*/ 5656894 h 5738045"/>
              <a:gd name="connsiteX21" fmla="*/ 954789 w 5305112"/>
              <a:gd name="connsiteY21" fmla="*/ 5733094 h 5738045"/>
              <a:gd name="connsiteX22" fmla="*/ 672969 w 5305112"/>
              <a:gd name="connsiteY22" fmla="*/ 5727466 h 5738045"/>
              <a:gd name="connsiteX23" fmla="*/ 1017860 w 5305112"/>
              <a:gd name="connsiteY23" fmla="*/ 5389320 h 5738045"/>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21039"/>
              <a:gd name="connsiteY0" fmla="*/ 5389320 h 5745026"/>
              <a:gd name="connsiteX1" fmla="*/ 850014 w 5321039"/>
              <a:gd name="connsiteY1" fmla="*/ 4404357 h 5745026"/>
              <a:gd name="connsiteX2" fmla="*/ 664276 w 5321039"/>
              <a:gd name="connsiteY2" fmla="*/ 3951919 h 5745026"/>
              <a:gd name="connsiteX3" fmla="*/ 654751 w 5321039"/>
              <a:gd name="connsiteY3" fmla="*/ 3589969 h 5745026"/>
              <a:gd name="connsiteX4" fmla="*/ 730952 w 5321039"/>
              <a:gd name="connsiteY4" fmla="*/ 2823207 h 5745026"/>
              <a:gd name="connsiteX5" fmla="*/ 909982 w 5321039"/>
              <a:gd name="connsiteY5" fmla="*/ 2023545 h 5745026"/>
              <a:gd name="connsiteX6" fmla="*/ 1503834 w 5321039"/>
              <a:gd name="connsiteY6" fmla="*/ 1513590 h 5745026"/>
              <a:gd name="connsiteX7" fmla="*/ 1996413 w 5321039"/>
              <a:gd name="connsiteY7" fmla="*/ 1453679 h 5745026"/>
              <a:gd name="connsiteX8" fmla="*/ 2622683 w 5321039"/>
              <a:gd name="connsiteY8" fmla="*/ 1179549 h 5745026"/>
              <a:gd name="connsiteX9" fmla="*/ 3789338 w 5321039"/>
              <a:gd name="connsiteY9" fmla="*/ 1846230 h 5745026"/>
              <a:gd name="connsiteX10" fmla="*/ 4863419 w 5321039"/>
              <a:gd name="connsiteY10" fmla="*/ 2401318 h 5745026"/>
              <a:gd name="connsiteX11" fmla="*/ 5305112 w 5321039"/>
              <a:gd name="connsiteY11" fmla="*/ 2188489 h 5745026"/>
              <a:gd name="connsiteX12" fmla="*/ 5293427 w 5321039"/>
              <a:gd name="connsiteY12" fmla="*/ 3174125 h 5745026"/>
              <a:gd name="connsiteX13" fmla="*/ 5154882 w 5321039"/>
              <a:gd name="connsiteY13" fmla="*/ 3326733 h 5745026"/>
              <a:gd name="connsiteX14" fmla="*/ 5300353 w 5321039"/>
              <a:gd name="connsiteY14" fmla="*/ 3340587 h 5745026"/>
              <a:gd name="connsiteX15" fmla="*/ 5298189 w 5321039"/>
              <a:gd name="connsiteY15" fmla="*/ 5542594 h 5745026"/>
              <a:gd name="connsiteX16" fmla="*/ 5298189 w 5321039"/>
              <a:gd name="connsiteY16" fmla="*/ 5633082 h 5745026"/>
              <a:gd name="connsiteX17" fmla="*/ 5002914 w 5321039"/>
              <a:gd name="connsiteY17" fmla="*/ 5399719 h 5745026"/>
              <a:gd name="connsiteX18" fmla="*/ 5299228 w 5321039"/>
              <a:gd name="connsiteY18" fmla="*/ 5731361 h 5745026"/>
              <a:gd name="connsiteX19" fmla="*/ 5217226 w 5321039"/>
              <a:gd name="connsiteY19" fmla="*/ 5723568 h 5745026"/>
              <a:gd name="connsiteX20" fmla="*/ 5050539 w 5321039"/>
              <a:gd name="connsiteY20" fmla="*/ 5566408 h 5745026"/>
              <a:gd name="connsiteX21" fmla="*/ 5172785 w 5321039"/>
              <a:gd name="connsiteY21" fmla="*/ 5729413 h 5745026"/>
              <a:gd name="connsiteX22" fmla="*/ 1030989 w 5321039"/>
              <a:gd name="connsiteY22" fmla="*/ 5733094 h 5745026"/>
              <a:gd name="connsiteX23" fmla="*/ 1040514 w 5321039"/>
              <a:gd name="connsiteY23" fmla="*/ 5656894 h 5745026"/>
              <a:gd name="connsiteX24" fmla="*/ 954789 w 5321039"/>
              <a:gd name="connsiteY24" fmla="*/ 5733094 h 5745026"/>
              <a:gd name="connsiteX25" fmla="*/ 672969 w 5321039"/>
              <a:gd name="connsiteY25" fmla="*/ 5727466 h 5745026"/>
              <a:gd name="connsiteX26" fmla="*/ 1017860 w 5321039"/>
              <a:gd name="connsiteY26" fmla="*/ 5389320 h 5745026"/>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0353 w 5324538"/>
              <a:gd name="connsiteY13" fmla="*/ 3340587 h 5733094"/>
              <a:gd name="connsiteX14" fmla="*/ 5302950 w 5324538"/>
              <a:gd name="connsiteY14" fmla="*/ 5390194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2950 w 5324538"/>
              <a:gd name="connsiteY13" fmla="*/ 5390194 h 5733094"/>
              <a:gd name="connsiteX14" fmla="*/ 5055300 w 5324538"/>
              <a:gd name="connsiteY14" fmla="*/ 5313994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48125"/>
              <a:gd name="connsiteY0" fmla="*/ 5389320 h 5733094"/>
              <a:gd name="connsiteX1" fmla="*/ 850014 w 5348125"/>
              <a:gd name="connsiteY1" fmla="*/ 4404357 h 5733094"/>
              <a:gd name="connsiteX2" fmla="*/ 664276 w 5348125"/>
              <a:gd name="connsiteY2" fmla="*/ 3951919 h 5733094"/>
              <a:gd name="connsiteX3" fmla="*/ 654751 w 5348125"/>
              <a:gd name="connsiteY3" fmla="*/ 3589969 h 5733094"/>
              <a:gd name="connsiteX4" fmla="*/ 730952 w 5348125"/>
              <a:gd name="connsiteY4" fmla="*/ 2823207 h 5733094"/>
              <a:gd name="connsiteX5" fmla="*/ 909982 w 5348125"/>
              <a:gd name="connsiteY5" fmla="*/ 2023545 h 5733094"/>
              <a:gd name="connsiteX6" fmla="*/ 1503834 w 5348125"/>
              <a:gd name="connsiteY6" fmla="*/ 1513590 h 5733094"/>
              <a:gd name="connsiteX7" fmla="*/ 1996413 w 5348125"/>
              <a:gd name="connsiteY7" fmla="*/ 1453679 h 5733094"/>
              <a:gd name="connsiteX8" fmla="*/ 2622683 w 5348125"/>
              <a:gd name="connsiteY8" fmla="*/ 1179549 h 5733094"/>
              <a:gd name="connsiteX9" fmla="*/ 3789338 w 5348125"/>
              <a:gd name="connsiteY9" fmla="*/ 1846230 h 5733094"/>
              <a:gd name="connsiteX10" fmla="*/ 4863419 w 5348125"/>
              <a:gd name="connsiteY10" fmla="*/ 2401318 h 5733094"/>
              <a:gd name="connsiteX11" fmla="*/ 5305112 w 5348125"/>
              <a:gd name="connsiteY11" fmla="*/ 2188489 h 5733094"/>
              <a:gd name="connsiteX12" fmla="*/ 5302950 w 5348125"/>
              <a:gd name="connsiteY12" fmla="*/ 5390194 h 5733094"/>
              <a:gd name="connsiteX13" fmla="*/ 5055300 w 5348125"/>
              <a:gd name="connsiteY13" fmla="*/ 5313994 h 5733094"/>
              <a:gd name="connsiteX14" fmla="*/ 5298189 w 5348125"/>
              <a:gd name="connsiteY14" fmla="*/ 5542594 h 5733094"/>
              <a:gd name="connsiteX15" fmla="*/ 5298189 w 5348125"/>
              <a:gd name="connsiteY15" fmla="*/ 5633082 h 5733094"/>
              <a:gd name="connsiteX16" fmla="*/ 5002914 w 5348125"/>
              <a:gd name="connsiteY16" fmla="*/ 5399719 h 5733094"/>
              <a:gd name="connsiteX17" fmla="*/ 5299228 w 5348125"/>
              <a:gd name="connsiteY17" fmla="*/ 5731361 h 5733094"/>
              <a:gd name="connsiteX18" fmla="*/ 5217226 w 5348125"/>
              <a:gd name="connsiteY18" fmla="*/ 5723568 h 5733094"/>
              <a:gd name="connsiteX19" fmla="*/ 5050539 w 5348125"/>
              <a:gd name="connsiteY19" fmla="*/ 5566408 h 5733094"/>
              <a:gd name="connsiteX20" fmla="*/ 5172785 w 5348125"/>
              <a:gd name="connsiteY20" fmla="*/ 5729413 h 5733094"/>
              <a:gd name="connsiteX21" fmla="*/ 1030989 w 5348125"/>
              <a:gd name="connsiteY21" fmla="*/ 5733094 h 5733094"/>
              <a:gd name="connsiteX22" fmla="*/ 1040514 w 5348125"/>
              <a:gd name="connsiteY22" fmla="*/ 5656894 h 5733094"/>
              <a:gd name="connsiteX23" fmla="*/ 954789 w 5348125"/>
              <a:gd name="connsiteY23" fmla="*/ 5733094 h 5733094"/>
              <a:gd name="connsiteX24" fmla="*/ 672969 w 5348125"/>
              <a:gd name="connsiteY24" fmla="*/ 5727466 h 5733094"/>
              <a:gd name="connsiteX25" fmla="*/ 1017860 w 5348125"/>
              <a:gd name="connsiteY25"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302950 w 5324538"/>
              <a:gd name="connsiteY12" fmla="*/ 5390194 h 5733094"/>
              <a:gd name="connsiteX13" fmla="*/ 5055300 w 5324538"/>
              <a:gd name="connsiteY13" fmla="*/ 5313994 h 5733094"/>
              <a:gd name="connsiteX14" fmla="*/ 5298189 w 5324538"/>
              <a:gd name="connsiteY14" fmla="*/ 5542594 h 5733094"/>
              <a:gd name="connsiteX15" fmla="*/ 5298189 w 5324538"/>
              <a:gd name="connsiteY15" fmla="*/ 5633082 h 5733094"/>
              <a:gd name="connsiteX16" fmla="*/ 5002914 w 5324538"/>
              <a:gd name="connsiteY16" fmla="*/ 5399719 h 5733094"/>
              <a:gd name="connsiteX17" fmla="*/ 5299228 w 5324538"/>
              <a:gd name="connsiteY17" fmla="*/ 5731361 h 5733094"/>
              <a:gd name="connsiteX18" fmla="*/ 5217226 w 5324538"/>
              <a:gd name="connsiteY18" fmla="*/ 5723568 h 5733094"/>
              <a:gd name="connsiteX19" fmla="*/ 5050539 w 5324538"/>
              <a:gd name="connsiteY19" fmla="*/ 5566408 h 5733094"/>
              <a:gd name="connsiteX20" fmla="*/ 5172785 w 5324538"/>
              <a:gd name="connsiteY20" fmla="*/ 5729413 h 5733094"/>
              <a:gd name="connsiteX21" fmla="*/ 1030989 w 5324538"/>
              <a:gd name="connsiteY21" fmla="*/ 5733094 h 5733094"/>
              <a:gd name="connsiteX22" fmla="*/ 1040514 w 5324538"/>
              <a:gd name="connsiteY22" fmla="*/ 5656894 h 5733094"/>
              <a:gd name="connsiteX23" fmla="*/ 954789 w 5324538"/>
              <a:gd name="connsiteY23" fmla="*/ 5733094 h 5733094"/>
              <a:gd name="connsiteX24" fmla="*/ 672969 w 5324538"/>
              <a:gd name="connsiteY24" fmla="*/ 5727466 h 5733094"/>
              <a:gd name="connsiteX25" fmla="*/ 1017860 w 5324538"/>
              <a:gd name="connsiteY25" fmla="*/ 5389320 h 5733094"/>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863419 w 5324538"/>
              <a:gd name="connsiteY10" fmla="*/ 2715706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49144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0350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06511"/>
              <a:gd name="connsiteY0" fmla="*/ 5703708 h 6047482"/>
              <a:gd name="connsiteX1" fmla="*/ 850014 w 5306511"/>
              <a:gd name="connsiteY1" fmla="*/ 4718745 h 6047482"/>
              <a:gd name="connsiteX2" fmla="*/ 664276 w 5306511"/>
              <a:gd name="connsiteY2" fmla="*/ 4266307 h 6047482"/>
              <a:gd name="connsiteX3" fmla="*/ 654751 w 5306511"/>
              <a:gd name="connsiteY3" fmla="*/ 3904357 h 6047482"/>
              <a:gd name="connsiteX4" fmla="*/ 730952 w 5306511"/>
              <a:gd name="connsiteY4" fmla="*/ 3137595 h 6047482"/>
              <a:gd name="connsiteX5" fmla="*/ 909982 w 5306511"/>
              <a:gd name="connsiteY5" fmla="*/ 2337933 h 6047482"/>
              <a:gd name="connsiteX6" fmla="*/ 1503834 w 5306511"/>
              <a:gd name="connsiteY6" fmla="*/ 1827978 h 6047482"/>
              <a:gd name="connsiteX7" fmla="*/ 1996413 w 5306511"/>
              <a:gd name="connsiteY7" fmla="*/ 1768067 h 6047482"/>
              <a:gd name="connsiteX8" fmla="*/ 2622683 w 5306511"/>
              <a:gd name="connsiteY8" fmla="*/ 1493937 h 6047482"/>
              <a:gd name="connsiteX9" fmla="*/ 3741713 w 5306511"/>
              <a:gd name="connsiteY9" fmla="*/ 1446243 h 6047482"/>
              <a:gd name="connsiteX10" fmla="*/ 4953907 w 5306511"/>
              <a:gd name="connsiteY10" fmla="*/ 1563181 h 6047482"/>
              <a:gd name="connsiteX11" fmla="*/ 5300350 w 5306511"/>
              <a:gd name="connsiteY11" fmla="*/ 1336065 h 6047482"/>
              <a:gd name="connsiteX12" fmla="*/ 5302950 w 5306511"/>
              <a:gd name="connsiteY12" fmla="*/ 5704582 h 6047482"/>
              <a:gd name="connsiteX13" fmla="*/ 5055300 w 5306511"/>
              <a:gd name="connsiteY13" fmla="*/ 5628382 h 6047482"/>
              <a:gd name="connsiteX14" fmla="*/ 5298189 w 5306511"/>
              <a:gd name="connsiteY14" fmla="*/ 5856982 h 6047482"/>
              <a:gd name="connsiteX15" fmla="*/ 5298189 w 5306511"/>
              <a:gd name="connsiteY15" fmla="*/ 5947470 h 6047482"/>
              <a:gd name="connsiteX16" fmla="*/ 5002914 w 5306511"/>
              <a:gd name="connsiteY16" fmla="*/ 5714107 h 6047482"/>
              <a:gd name="connsiteX17" fmla="*/ 5299228 w 5306511"/>
              <a:gd name="connsiteY17" fmla="*/ 6045749 h 6047482"/>
              <a:gd name="connsiteX18" fmla="*/ 5217226 w 5306511"/>
              <a:gd name="connsiteY18" fmla="*/ 6037956 h 6047482"/>
              <a:gd name="connsiteX19" fmla="*/ 5050539 w 5306511"/>
              <a:gd name="connsiteY19" fmla="*/ 5880796 h 6047482"/>
              <a:gd name="connsiteX20" fmla="*/ 5172785 w 5306511"/>
              <a:gd name="connsiteY20" fmla="*/ 6043801 h 6047482"/>
              <a:gd name="connsiteX21" fmla="*/ 1030989 w 5306511"/>
              <a:gd name="connsiteY21" fmla="*/ 6047482 h 6047482"/>
              <a:gd name="connsiteX22" fmla="*/ 1040514 w 5306511"/>
              <a:gd name="connsiteY22" fmla="*/ 5971282 h 6047482"/>
              <a:gd name="connsiteX23" fmla="*/ 954789 w 5306511"/>
              <a:gd name="connsiteY23" fmla="*/ 6047482 h 6047482"/>
              <a:gd name="connsiteX24" fmla="*/ 672969 w 5306511"/>
              <a:gd name="connsiteY24" fmla="*/ 6041854 h 6047482"/>
              <a:gd name="connsiteX25" fmla="*/ 1017860 w 5306511"/>
              <a:gd name="connsiteY25" fmla="*/ 5703708 h 6047482"/>
              <a:gd name="connsiteX0" fmla="*/ 1017860 w 5303401"/>
              <a:gd name="connsiteY0" fmla="*/ 5703708 h 6047482"/>
              <a:gd name="connsiteX1" fmla="*/ 850014 w 5303401"/>
              <a:gd name="connsiteY1" fmla="*/ 4718745 h 6047482"/>
              <a:gd name="connsiteX2" fmla="*/ 664276 w 5303401"/>
              <a:gd name="connsiteY2" fmla="*/ 4266307 h 6047482"/>
              <a:gd name="connsiteX3" fmla="*/ 654751 w 5303401"/>
              <a:gd name="connsiteY3" fmla="*/ 3904357 h 6047482"/>
              <a:gd name="connsiteX4" fmla="*/ 730952 w 5303401"/>
              <a:gd name="connsiteY4" fmla="*/ 3137595 h 6047482"/>
              <a:gd name="connsiteX5" fmla="*/ 909982 w 5303401"/>
              <a:gd name="connsiteY5" fmla="*/ 2337933 h 6047482"/>
              <a:gd name="connsiteX6" fmla="*/ 1503834 w 5303401"/>
              <a:gd name="connsiteY6" fmla="*/ 1827978 h 6047482"/>
              <a:gd name="connsiteX7" fmla="*/ 1996413 w 5303401"/>
              <a:gd name="connsiteY7" fmla="*/ 1768067 h 6047482"/>
              <a:gd name="connsiteX8" fmla="*/ 2622683 w 5303401"/>
              <a:gd name="connsiteY8" fmla="*/ 1493937 h 6047482"/>
              <a:gd name="connsiteX9" fmla="*/ 3741713 w 5303401"/>
              <a:gd name="connsiteY9" fmla="*/ 1446243 h 6047482"/>
              <a:gd name="connsiteX10" fmla="*/ 4953907 w 5303401"/>
              <a:gd name="connsiteY10" fmla="*/ 1563181 h 6047482"/>
              <a:gd name="connsiteX11" fmla="*/ 5300350 w 5303401"/>
              <a:gd name="connsiteY11" fmla="*/ 1336065 h 6047482"/>
              <a:gd name="connsiteX12" fmla="*/ 5302950 w 5303401"/>
              <a:gd name="connsiteY12" fmla="*/ 5704582 h 6047482"/>
              <a:gd name="connsiteX13" fmla="*/ 5055300 w 5303401"/>
              <a:gd name="connsiteY13" fmla="*/ 5628382 h 6047482"/>
              <a:gd name="connsiteX14" fmla="*/ 5298189 w 5303401"/>
              <a:gd name="connsiteY14" fmla="*/ 5856982 h 6047482"/>
              <a:gd name="connsiteX15" fmla="*/ 5298189 w 5303401"/>
              <a:gd name="connsiteY15" fmla="*/ 5947470 h 6047482"/>
              <a:gd name="connsiteX16" fmla="*/ 5002914 w 5303401"/>
              <a:gd name="connsiteY16" fmla="*/ 5714107 h 6047482"/>
              <a:gd name="connsiteX17" fmla="*/ 5299228 w 5303401"/>
              <a:gd name="connsiteY17" fmla="*/ 6045749 h 6047482"/>
              <a:gd name="connsiteX18" fmla="*/ 5217226 w 5303401"/>
              <a:gd name="connsiteY18" fmla="*/ 6037956 h 6047482"/>
              <a:gd name="connsiteX19" fmla="*/ 5050539 w 5303401"/>
              <a:gd name="connsiteY19" fmla="*/ 5880796 h 6047482"/>
              <a:gd name="connsiteX20" fmla="*/ 5172785 w 5303401"/>
              <a:gd name="connsiteY20" fmla="*/ 6043801 h 6047482"/>
              <a:gd name="connsiteX21" fmla="*/ 1030989 w 5303401"/>
              <a:gd name="connsiteY21" fmla="*/ 6047482 h 6047482"/>
              <a:gd name="connsiteX22" fmla="*/ 1040514 w 5303401"/>
              <a:gd name="connsiteY22" fmla="*/ 5971282 h 6047482"/>
              <a:gd name="connsiteX23" fmla="*/ 954789 w 5303401"/>
              <a:gd name="connsiteY23" fmla="*/ 6047482 h 6047482"/>
              <a:gd name="connsiteX24" fmla="*/ 672969 w 5303401"/>
              <a:gd name="connsiteY24" fmla="*/ 6041854 h 6047482"/>
              <a:gd name="connsiteX25" fmla="*/ 1017860 w 5303401"/>
              <a:gd name="connsiteY25" fmla="*/ 5703708 h 6047482"/>
              <a:gd name="connsiteX0" fmla="*/ 1017860 w 5307895"/>
              <a:gd name="connsiteY0" fmla="*/ 5703708 h 6047482"/>
              <a:gd name="connsiteX1" fmla="*/ 850014 w 5307895"/>
              <a:gd name="connsiteY1" fmla="*/ 4718745 h 6047482"/>
              <a:gd name="connsiteX2" fmla="*/ 664276 w 5307895"/>
              <a:gd name="connsiteY2" fmla="*/ 4266307 h 6047482"/>
              <a:gd name="connsiteX3" fmla="*/ 654751 w 5307895"/>
              <a:gd name="connsiteY3" fmla="*/ 3904357 h 6047482"/>
              <a:gd name="connsiteX4" fmla="*/ 730952 w 5307895"/>
              <a:gd name="connsiteY4" fmla="*/ 3137595 h 6047482"/>
              <a:gd name="connsiteX5" fmla="*/ 909982 w 5307895"/>
              <a:gd name="connsiteY5" fmla="*/ 2337933 h 6047482"/>
              <a:gd name="connsiteX6" fmla="*/ 1503834 w 5307895"/>
              <a:gd name="connsiteY6" fmla="*/ 1827978 h 6047482"/>
              <a:gd name="connsiteX7" fmla="*/ 1996413 w 5307895"/>
              <a:gd name="connsiteY7" fmla="*/ 1768067 h 6047482"/>
              <a:gd name="connsiteX8" fmla="*/ 2622683 w 5307895"/>
              <a:gd name="connsiteY8" fmla="*/ 1493937 h 6047482"/>
              <a:gd name="connsiteX9" fmla="*/ 3741713 w 5307895"/>
              <a:gd name="connsiteY9" fmla="*/ 1446243 h 6047482"/>
              <a:gd name="connsiteX10" fmla="*/ 4953907 w 5307895"/>
              <a:gd name="connsiteY10" fmla="*/ 1563181 h 6047482"/>
              <a:gd name="connsiteX11" fmla="*/ 5300350 w 5307895"/>
              <a:gd name="connsiteY11" fmla="*/ 1336065 h 6047482"/>
              <a:gd name="connsiteX12" fmla="*/ 5302950 w 5307895"/>
              <a:gd name="connsiteY12" fmla="*/ 5704582 h 6047482"/>
              <a:gd name="connsiteX13" fmla="*/ 5055300 w 5307895"/>
              <a:gd name="connsiteY13" fmla="*/ 5628382 h 6047482"/>
              <a:gd name="connsiteX14" fmla="*/ 5298189 w 5307895"/>
              <a:gd name="connsiteY14" fmla="*/ 5856982 h 6047482"/>
              <a:gd name="connsiteX15" fmla="*/ 5298189 w 5307895"/>
              <a:gd name="connsiteY15" fmla="*/ 5947470 h 6047482"/>
              <a:gd name="connsiteX16" fmla="*/ 5002914 w 5307895"/>
              <a:gd name="connsiteY16" fmla="*/ 5714107 h 6047482"/>
              <a:gd name="connsiteX17" fmla="*/ 5307179 w 5307895"/>
              <a:gd name="connsiteY17" fmla="*/ 6041774 h 6047482"/>
              <a:gd name="connsiteX18" fmla="*/ 5217226 w 5307895"/>
              <a:gd name="connsiteY18" fmla="*/ 6037956 h 6047482"/>
              <a:gd name="connsiteX19" fmla="*/ 5050539 w 5307895"/>
              <a:gd name="connsiteY19" fmla="*/ 5880796 h 6047482"/>
              <a:gd name="connsiteX20" fmla="*/ 5172785 w 5307895"/>
              <a:gd name="connsiteY20" fmla="*/ 6043801 h 6047482"/>
              <a:gd name="connsiteX21" fmla="*/ 1030989 w 5307895"/>
              <a:gd name="connsiteY21" fmla="*/ 6047482 h 6047482"/>
              <a:gd name="connsiteX22" fmla="*/ 1040514 w 5307895"/>
              <a:gd name="connsiteY22" fmla="*/ 5971282 h 6047482"/>
              <a:gd name="connsiteX23" fmla="*/ 954789 w 5307895"/>
              <a:gd name="connsiteY23" fmla="*/ 6047482 h 6047482"/>
              <a:gd name="connsiteX24" fmla="*/ 672969 w 5307895"/>
              <a:gd name="connsiteY24" fmla="*/ 6041854 h 6047482"/>
              <a:gd name="connsiteX25" fmla="*/ 1017860 w 5307895"/>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17226 w 5307179"/>
              <a:gd name="connsiteY18" fmla="*/ 6037956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41618 w 5330937"/>
              <a:gd name="connsiteY0" fmla="*/ 5703708 h 6047482"/>
              <a:gd name="connsiteX1" fmla="*/ 873772 w 5330937"/>
              <a:gd name="connsiteY1" fmla="*/ 4718745 h 6047482"/>
              <a:gd name="connsiteX2" fmla="*/ 688034 w 5330937"/>
              <a:gd name="connsiteY2" fmla="*/ 4266307 h 6047482"/>
              <a:gd name="connsiteX3" fmla="*/ 678509 w 5330937"/>
              <a:gd name="connsiteY3" fmla="*/ 3904357 h 6047482"/>
              <a:gd name="connsiteX4" fmla="*/ 754710 w 5330937"/>
              <a:gd name="connsiteY4" fmla="*/ 3137595 h 6047482"/>
              <a:gd name="connsiteX5" fmla="*/ 933740 w 5330937"/>
              <a:gd name="connsiteY5" fmla="*/ 2337933 h 6047482"/>
              <a:gd name="connsiteX6" fmla="*/ 1527592 w 5330937"/>
              <a:gd name="connsiteY6" fmla="*/ 1827978 h 6047482"/>
              <a:gd name="connsiteX7" fmla="*/ 2020171 w 5330937"/>
              <a:gd name="connsiteY7" fmla="*/ 1768067 h 6047482"/>
              <a:gd name="connsiteX8" fmla="*/ 2646441 w 5330937"/>
              <a:gd name="connsiteY8" fmla="*/ 1493937 h 6047482"/>
              <a:gd name="connsiteX9" fmla="*/ 3765471 w 5330937"/>
              <a:gd name="connsiteY9" fmla="*/ 1446243 h 6047482"/>
              <a:gd name="connsiteX10" fmla="*/ 4977665 w 5330937"/>
              <a:gd name="connsiteY10" fmla="*/ 1563181 h 6047482"/>
              <a:gd name="connsiteX11" fmla="*/ 5324108 w 5330937"/>
              <a:gd name="connsiteY11" fmla="*/ 1336065 h 6047482"/>
              <a:gd name="connsiteX12" fmla="*/ 5326708 w 5330937"/>
              <a:gd name="connsiteY12" fmla="*/ 5704582 h 6047482"/>
              <a:gd name="connsiteX13" fmla="*/ 5079058 w 5330937"/>
              <a:gd name="connsiteY13" fmla="*/ 5628382 h 6047482"/>
              <a:gd name="connsiteX14" fmla="*/ 5321947 w 5330937"/>
              <a:gd name="connsiteY14" fmla="*/ 5856982 h 6047482"/>
              <a:gd name="connsiteX15" fmla="*/ 5321947 w 5330937"/>
              <a:gd name="connsiteY15" fmla="*/ 5947470 h 6047482"/>
              <a:gd name="connsiteX16" fmla="*/ 5026672 w 5330937"/>
              <a:gd name="connsiteY16" fmla="*/ 5714107 h 6047482"/>
              <a:gd name="connsiteX17" fmla="*/ 5330937 w 5330937"/>
              <a:gd name="connsiteY17" fmla="*/ 6041774 h 6047482"/>
              <a:gd name="connsiteX18" fmla="*/ 5248935 w 5330937"/>
              <a:gd name="connsiteY18" fmla="*/ 6041932 h 6047482"/>
              <a:gd name="connsiteX19" fmla="*/ 5074297 w 5330937"/>
              <a:gd name="connsiteY19" fmla="*/ 5880796 h 6047482"/>
              <a:gd name="connsiteX20" fmla="*/ 5196543 w 5330937"/>
              <a:gd name="connsiteY20" fmla="*/ 6043801 h 6047482"/>
              <a:gd name="connsiteX21" fmla="*/ 1054747 w 5330937"/>
              <a:gd name="connsiteY21" fmla="*/ 6047482 h 6047482"/>
              <a:gd name="connsiteX22" fmla="*/ 1064272 w 5330937"/>
              <a:gd name="connsiteY22" fmla="*/ 5971282 h 6047482"/>
              <a:gd name="connsiteX23" fmla="*/ 978547 w 5330937"/>
              <a:gd name="connsiteY23" fmla="*/ 6047482 h 6047482"/>
              <a:gd name="connsiteX24" fmla="*/ 696727 w 5330937"/>
              <a:gd name="connsiteY24" fmla="*/ 6041854 h 6047482"/>
              <a:gd name="connsiteX25" fmla="*/ 1041618 w 5330937"/>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529749 h 5873523"/>
              <a:gd name="connsiteX1" fmla="*/ 890091 w 5347256"/>
              <a:gd name="connsiteY1" fmla="*/ 4544786 h 5873523"/>
              <a:gd name="connsiteX2" fmla="*/ 704353 w 5347256"/>
              <a:gd name="connsiteY2" fmla="*/ 4092348 h 5873523"/>
              <a:gd name="connsiteX3" fmla="*/ 694828 w 5347256"/>
              <a:gd name="connsiteY3" fmla="*/ 3730398 h 5873523"/>
              <a:gd name="connsiteX4" fmla="*/ 771029 w 5347256"/>
              <a:gd name="connsiteY4" fmla="*/ 2963636 h 5873523"/>
              <a:gd name="connsiteX5" fmla="*/ 950059 w 5347256"/>
              <a:gd name="connsiteY5" fmla="*/ 2163974 h 5873523"/>
              <a:gd name="connsiteX6" fmla="*/ 1543911 w 5347256"/>
              <a:gd name="connsiteY6" fmla="*/ 1654019 h 5873523"/>
              <a:gd name="connsiteX7" fmla="*/ 2036490 w 5347256"/>
              <a:gd name="connsiteY7" fmla="*/ 1594108 h 5873523"/>
              <a:gd name="connsiteX8" fmla="*/ 2662760 w 5347256"/>
              <a:gd name="connsiteY8" fmla="*/ 1319978 h 5873523"/>
              <a:gd name="connsiteX9" fmla="*/ 3781790 w 5347256"/>
              <a:gd name="connsiteY9" fmla="*/ 1272284 h 5873523"/>
              <a:gd name="connsiteX10" fmla="*/ 4993984 w 5347256"/>
              <a:gd name="connsiteY10" fmla="*/ 1389222 h 5873523"/>
              <a:gd name="connsiteX11" fmla="*/ 5340427 w 5347256"/>
              <a:gd name="connsiteY11" fmla="*/ 1162106 h 5873523"/>
              <a:gd name="connsiteX12" fmla="*/ 5343027 w 5347256"/>
              <a:gd name="connsiteY12" fmla="*/ 5530623 h 5873523"/>
              <a:gd name="connsiteX13" fmla="*/ 5095377 w 5347256"/>
              <a:gd name="connsiteY13" fmla="*/ 5454423 h 5873523"/>
              <a:gd name="connsiteX14" fmla="*/ 5338266 w 5347256"/>
              <a:gd name="connsiteY14" fmla="*/ 5683023 h 5873523"/>
              <a:gd name="connsiteX15" fmla="*/ 5338266 w 5347256"/>
              <a:gd name="connsiteY15" fmla="*/ 5773511 h 5873523"/>
              <a:gd name="connsiteX16" fmla="*/ 5042991 w 5347256"/>
              <a:gd name="connsiteY16" fmla="*/ 5540148 h 5873523"/>
              <a:gd name="connsiteX17" fmla="*/ 5347256 w 5347256"/>
              <a:gd name="connsiteY17" fmla="*/ 5867815 h 5873523"/>
              <a:gd name="connsiteX18" fmla="*/ 5265254 w 5347256"/>
              <a:gd name="connsiteY18" fmla="*/ 5867973 h 5873523"/>
              <a:gd name="connsiteX19" fmla="*/ 5090616 w 5347256"/>
              <a:gd name="connsiteY19" fmla="*/ 5706837 h 5873523"/>
              <a:gd name="connsiteX20" fmla="*/ 5212862 w 5347256"/>
              <a:gd name="connsiteY20" fmla="*/ 5869842 h 5873523"/>
              <a:gd name="connsiteX21" fmla="*/ 1071066 w 5347256"/>
              <a:gd name="connsiteY21" fmla="*/ 5873523 h 5873523"/>
              <a:gd name="connsiteX22" fmla="*/ 1080591 w 5347256"/>
              <a:gd name="connsiteY22" fmla="*/ 5797323 h 5873523"/>
              <a:gd name="connsiteX23" fmla="*/ 994866 w 5347256"/>
              <a:gd name="connsiteY23" fmla="*/ 5873523 h 5873523"/>
              <a:gd name="connsiteX24" fmla="*/ 713046 w 5347256"/>
              <a:gd name="connsiteY24" fmla="*/ 5867895 h 5873523"/>
              <a:gd name="connsiteX25" fmla="*/ 1057937 w 5347256"/>
              <a:gd name="connsiteY25" fmla="*/ 5529749 h 5873523"/>
              <a:gd name="connsiteX0" fmla="*/ 1057937 w 5347256"/>
              <a:gd name="connsiteY0" fmla="*/ 5520973 h 5864747"/>
              <a:gd name="connsiteX1" fmla="*/ 890091 w 5347256"/>
              <a:gd name="connsiteY1" fmla="*/ 4536010 h 5864747"/>
              <a:gd name="connsiteX2" fmla="*/ 704353 w 5347256"/>
              <a:gd name="connsiteY2" fmla="*/ 4083572 h 5864747"/>
              <a:gd name="connsiteX3" fmla="*/ 694828 w 5347256"/>
              <a:gd name="connsiteY3" fmla="*/ 3721622 h 5864747"/>
              <a:gd name="connsiteX4" fmla="*/ 771029 w 5347256"/>
              <a:gd name="connsiteY4" fmla="*/ 2954860 h 5864747"/>
              <a:gd name="connsiteX5" fmla="*/ 950059 w 5347256"/>
              <a:gd name="connsiteY5" fmla="*/ 2155198 h 5864747"/>
              <a:gd name="connsiteX6" fmla="*/ 1543911 w 5347256"/>
              <a:gd name="connsiteY6" fmla="*/ 1645243 h 5864747"/>
              <a:gd name="connsiteX7" fmla="*/ 2036490 w 5347256"/>
              <a:gd name="connsiteY7" fmla="*/ 1585332 h 5864747"/>
              <a:gd name="connsiteX8" fmla="*/ 2662760 w 5347256"/>
              <a:gd name="connsiteY8" fmla="*/ 1311202 h 5864747"/>
              <a:gd name="connsiteX9" fmla="*/ 3789742 w 5347256"/>
              <a:gd name="connsiteY9" fmla="*/ 1279411 h 5864747"/>
              <a:gd name="connsiteX10" fmla="*/ 4993984 w 5347256"/>
              <a:gd name="connsiteY10" fmla="*/ 1380446 h 5864747"/>
              <a:gd name="connsiteX11" fmla="*/ 5340427 w 5347256"/>
              <a:gd name="connsiteY11" fmla="*/ 1153330 h 5864747"/>
              <a:gd name="connsiteX12" fmla="*/ 5343027 w 5347256"/>
              <a:gd name="connsiteY12" fmla="*/ 5521847 h 5864747"/>
              <a:gd name="connsiteX13" fmla="*/ 5095377 w 5347256"/>
              <a:gd name="connsiteY13" fmla="*/ 5445647 h 5864747"/>
              <a:gd name="connsiteX14" fmla="*/ 5338266 w 5347256"/>
              <a:gd name="connsiteY14" fmla="*/ 5674247 h 5864747"/>
              <a:gd name="connsiteX15" fmla="*/ 5338266 w 5347256"/>
              <a:gd name="connsiteY15" fmla="*/ 5764735 h 5864747"/>
              <a:gd name="connsiteX16" fmla="*/ 5042991 w 5347256"/>
              <a:gd name="connsiteY16" fmla="*/ 5531372 h 5864747"/>
              <a:gd name="connsiteX17" fmla="*/ 5347256 w 5347256"/>
              <a:gd name="connsiteY17" fmla="*/ 5859039 h 5864747"/>
              <a:gd name="connsiteX18" fmla="*/ 5265254 w 5347256"/>
              <a:gd name="connsiteY18" fmla="*/ 5859197 h 5864747"/>
              <a:gd name="connsiteX19" fmla="*/ 5090616 w 5347256"/>
              <a:gd name="connsiteY19" fmla="*/ 5698061 h 5864747"/>
              <a:gd name="connsiteX20" fmla="*/ 5212862 w 5347256"/>
              <a:gd name="connsiteY20" fmla="*/ 5861066 h 5864747"/>
              <a:gd name="connsiteX21" fmla="*/ 1071066 w 5347256"/>
              <a:gd name="connsiteY21" fmla="*/ 5864747 h 5864747"/>
              <a:gd name="connsiteX22" fmla="*/ 1080591 w 5347256"/>
              <a:gd name="connsiteY22" fmla="*/ 5788547 h 5864747"/>
              <a:gd name="connsiteX23" fmla="*/ 994866 w 5347256"/>
              <a:gd name="connsiteY23" fmla="*/ 5864747 h 5864747"/>
              <a:gd name="connsiteX24" fmla="*/ 713046 w 5347256"/>
              <a:gd name="connsiteY24" fmla="*/ 5859119 h 5864747"/>
              <a:gd name="connsiteX25" fmla="*/ 1057937 w 5347256"/>
              <a:gd name="connsiteY25" fmla="*/ 5520973 h 5864747"/>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136399 h 5480173"/>
              <a:gd name="connsiteX1" fmla="*/ 890091 w 5347256"/>
              <a:gd name="connsiteY1" fmla="*/ 4151436 h 5480173"/>
              <a:gd name="connsiteX2" fmla="*/ 704353 w 5347256"/>
              <a:gd name="connsiteY2" fmla="*/ 3698998 h 5480173"/>
              <a:gd name="connsiteX3" fmla="*/ 694828 w 5347256"/>
              <a:gd name="connsiteY3" fmla="*/ 3337048 h 5480173"/>
              <a:gd name="connsiteX4" fmla="*/ 771029 w 5347256"/>
              <a:gd name="connsiteY4" fmla="*/ 2570286 h 5480173"/>
              <a:gd name="connsiteX5" fmla="*/ 950059 w 5347256"/>
              <a:gd name="connsiteY5" fmla="*/ 1770624 h 5480173"/>
              <a:gd name="connsiteX6" fmla="*/ 1543911 w 5347256"/>
              <a:gd name="connsiteY6" fmla="*/ 1260669 h 5480173"/>
              <a:gd name="connsiteX7" fmla="*/ 2036490 w 5347256"/>
              <a:gd name="connsiteY7" fmla="*/ 1200758 h 5480173"/>
              <a:gd name="connsiteX8" fmla="*/ 2662760 w 5347256"/>
              <a:gd name="connsiteY8" fmla="*/ 926628 h 5480173"/>
              <a:gd name="connsiteX9" fmla="*/ 3785767 w 5347256"/>
              <a:gd name="connsiteY9" fmla="*/ 874959 h 5480173"/>
              <a:gd name="connsiteX10" fmla="*/ 4993984 w 5347256"/>
              <a:gd name="connsiteY10" fmla="*/ 995872 h 5480173"/>
              <a:gd name="connsiteX11" fmla="*/ 5340427 w 5347256"/>
              <a:gd name="connsiteY11" fmla="*/ 768756 h 5480173"/>
              <a:gd name="connsiteX12" fmla="*/ 5343027 w 5347256"/>
              <a:gd name="connsiteY12" fmla="*/ 5137273 h 5480173"/>
              <a:gd name="connsiteX13" fmla="*/ 5095377 w 5347256"/>
              <a:gd name="connsiteY13" fmla="*/ 5061073 h 5480173"/>
              <a:gd name="connsiteX14" fmla="*/ 5338266 w 5347256"/>
              <a:gd name="connsiteY14" fmla="*/ 5289673 h 5480173"/>
              <a:gd name="connsiteX15" fmla="*/ 5338266 w 5347256"/>
              <a:gd name="connsiteY15" fmla="*/ 5380161 h 5480173"/>
              <a:gd name="connsiteX16" fmla="*/ 5042991 w 5347256"/>
              <a:gd name="connsiteY16" fmla="*/ 5146798 h 5480173"/>
              <a:gd name="connsiteX17" fmla="*/ 5347256 w 5347256"/>
              <a:gd name="connsiteY17" fmla="*/ 5474465 h 5480173"/>
              <a:gd name="connsiteX18" fmla="*/ 5265254 w 5347256"/>
              <a:gd name="connsiteY18" fmla="*/ 5474623 h 5480173"/>
              <a:gd name="connsiteX19" fmla="*/ 5090616 w 5347256"/>
              <a:gd name="connsiteY19" fmla="*/ 5313487 h 5480173"/>
              <a:gd name="connsiteX20" fmla="*/ 5212862 w 5347256"/>
              <a:gd name="connsiteY20" fmla="*/ 5476492 h 5480173"/>
              <a:gd name="connsiteX21" fmla="*/ 1071066 w 5347256"/>
              <a:gd name="connsiteY21" fmla="*/ 5480173 h 5480173"/>
              <a:gd name="connsiteX22" fmla="*/ 1080591 w 5347256"/>
              <a:gd name="connsiteY22" fmla="*/ 5403973 h 5480173"/>
              <a:gd name="connsiteX23" fmla="*/ 994866 w 5347256"/>
              <a:gd name="connsiteY23" fmla="*/ 5480173 h 5480173"/>
              <a:gd name="connsiteX24" fmla="*/ 713046 w 5347256"/>
              <a:gd name="connsiteY24" fmla="*/ 5474545 h 5480173"/>
              <a:gd name="connsiteX25" fmla="*/ 1057937 w 5347256"/>
              <a:gd name="connsiteY25" fmla="*/ 5136399 h 5480173"/>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795 h 5350569"/>
              <a:gd name="connsiteX1" fmla="*/ 890091 w 5347256"/>
              <a:gd name="connsiteY1" fmla="*/ 4021832 h 5350569"/>
              <a:gd name="connsiteX2" fmla="*/ 704353 w 5347256"/>
              <a:gd name="connsiteY2" fmla="*/ 3569394 h 5350569"/>
              <a:gd name="connsiteX3" fmla="*/ 694828 w 5347256"/>
              <a:gd name="connsiteY3" fmla="*/ 3207444 h 5350569"/>
              <a:gd name="connsiteX4" fmla="*/ 771029 w 5347256"/>
              <a:gd name="connsiteY4" fmla="*/ 2440682 h 5350569"/>
              <a:gd name="connsiteX5" fmla="*/ 950059 w 5347256"/>
              <a:gd name="connsiteY5" fmla="*/ 1641020 h 5350569"/>
              <a:gd name="connsiteX6" fmla="*/ 1543911 w 5347256"/>
              <a:gd name="connsiteY6" fmla="*/ 1131065 h 5350569"/>
              <a:gd name="connsiteX7" fmla="*/ 2036490 w 5347256"/>
              <a:gd name="connsiteY7" fmla="*/ 1071154 h 5350569"/>
              <a:gd name="connsiteX8" fmla="*/ 2662760 w 5347256"/>
              <a:gd name="connsiteY8" fmla="*/ 797024 h 5350569"/>
              <a:gd name="connsiteX9" fmla="*/ 3785767 w 5347256"/>
              <a:gd name="connsiteY9" fmla="*/ 745355 h 5350569"/>
              <a:gd name="connsiteX10" fmla="*/ 4993984 w 5347256"/>
              <a:gd name="connsiteY10" fmla="*/ 866268 h 5350569"/>
              <a:gd name="connsiteX11" fmla="*/ 5340427 w 5347256"/>
              <a:gd name="connsiteY11" fmla="*/ 639152 h 5350569"/>
              <a:gd name="connsiteX12" fmla="*/ 5343027 w 5347256"/>
              <a:gd name="connsiteY12" fmla="*/ 5007669 h 5350569"/>
              <a:gd name="connsiteX13" fmla="*/ 5095377 w 5347256"/>
              <a:gd name="connsiteY13" fmla="*/ 4931469 h 5350569"/>
              <a:gd name="connsiteX14" fmla="*/ 5338266 w 5347256"/>
              <a:gd name="connsiteY14" fmla="*/ 5160069 h 5350569"/>
              <a:gd name="connsiteX15" fmla="*/ 5338266 w 5347256"/>
              <a:gd name="connsiteY15" fmla="*/ 5250557 h 5350569"/>
              <a:gd name="connsiteX16" fmla="*/ 5042991 w 5347256"/>
              <a:gd name="connsiteY16" fmla="*/ 5017194 h 5350569"/>
              <a:gd name="connsiteX17" fmla="*/ 5347256 w 5347256"/>
              <a:gd name="connsiteY17" fmla="*/ 5344861 h 5350569"/>
              <a:gd name="connsiteX18" fmla="*/ 5265254 w 5347256"/>
              <a:gd name="connsiteY18" fmla="*/ 5345019 h 5350569"/>
              <a:gd name="connsiteX19" fmla="*/ 5090616 w 5347256"/>
              <a:gd name="connsiteY19" fmla="*/ 5183883 h 5350569"/>
              <a:gd name="connsiteX20" fmla="*/ 5212862 w 5347256"/>
              <a:gd name="connsiteY20" fmla="*/ 5346888 h 5350569"/>
              <a:gd name="connsiteX21" fmla="*/ 1071066 w 5347256"/>
              <a:gd name="connsiteY21" fmla="*/ 5350569 h 5350569"/>
              <a:gd name="connsiteX22" fmla="*/ 1080591 w 5347256"/>
              <a:gd name="connsiteY22" fmla="*/ 5274369 h 5350569"/>
              <a:gd name="connsiteX23" fmla="*/ 994866 w 5347256"/>
              <a:gd name="connsiteY23" fmla="*/ 5350569 h 5350569"/>
              <a:gd name="connsiteX24" fmla="*/ 713046 w 5347256"/>
              <a:gd name="connsiteY24" fmla="*/ 5344941 h 5350569"/>
              <a:gd name="connsiteX25" fmla="*/ 1057937 w 5347256"/>
              <a:gd name="connsiteY25" fmla="*/ 5006795 h 5350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347256" h="5350569">
                <a:moveTo>
                  <a:pt x="1057937" y="5006795"/>
                </a:moveTo>
                <a:cubicBezTo>
                  <a:pt x="503169" y="5189460"/>
                  <a:pt x="24331" y="4906717"/>
                  <a:pt x="890091" y="4021832"/>
                </a:cubicBezTo>
                <a:cubicBezTo>
                  <a:pt x="-180954" y="4087872"/>
                  <a:pt x="-31440" y="3823401"/>
                  <a:pt x="704353" y="3569394"/>
                </a:cubicBezTo>
                <a:cubicBezTo>
                  <a:pt x="-642683" y="3444783"/>
                  <a:pt x="282769" y="3250265"/>
                  <a:pt x="694828" y="3207444"/>
                </a:cubicBezTo>
                <a:cubicBezTo>
                  <a:pt x="-395709" y="2676247"/>
                  <a:pt x="110670" y="2460094"/>
                  <a:pt x="771029" y="2440682"/>
                </a:cubicBezTo>
                <a:cubicBezTo>
                  <a:pt x="-93868" y="1724938"/>
                  <a:pt x="-28432" y="1343166"/>
                  <a:pt x="950059" y="1641020"/>
                </a:cubicBezTo>
                <a:cubicBezTo>
                  <a:pt x="341156" y="863799"/>
                  <a:pt x="365105" y="289513"/>
                  <a:pt x="1543911" y="1131065"/>
                </a:cubicBezTo>
                <a:cubicBezTo>
                  <a:pt x="1237188" y="554438"/>
                  <a:pt x="1167710" y="46548"/>
                  <a:pt x="2036490" y="1071154"/>
                </a:cubicBezTo>
                <a:cubicBezTo>
                  <a:pt x="1875305" y="346247"/>
                  <a:pt x="2091446" y="-200206"/>
                  <a:pt x="2662760" y="797024"/>
                </a:cubicBezTo>
                <a:cubicBezTo>
                  <a:pt x="2734605" y="87473"/>
                  <a:pt x="3314835" y="-544731"/>
                  <a:pt x="3785767" y="745355"/>
                </a:cubicBezTo>
                <a:cubicBezTo>
                  <a:pt x="4355812" y="-56564"/>
                  <a:pt x="5100121" y="-470734"/>
                  <a:pt x="4993984" y="866268"/>
                </a:cubicBezTo>
                <a:cubicBezTo>
                  <a:pt x="5095933" y="758734"/>
                  <a:pt x="5251363" y="671725"/>
                  <a:pt x="5340427" y="639152"/>
                </a:cubicBezTo>
                <a:cubicBezTo>
                  <a:pt x="5337482" y="1694511"/>
                  <a:pt x="5341800" y="4305777"/>
                  <a:pt x="5343027" y="5007669"/>
                </a:cubicBezTo>
                <a:cubicBezTo>
                  <a:pt x="5254560" y="4965095"/>
                  <a:pt x="5188246" y="4971950"/>
                  <a:pt x="5095377" y="4931469"/>
                </a:cubicBezTo>
                <a:cubicBezTo>
                  <a:pt x="5209316" y="5036532"/>
                  <a:pt x="5285878" y="5094188"/>
                  <a:pt x="5338266" y="5160069"/>
                </a:cubicBezTo>
                <a:cubicBezTo>
                  <a:pt x="5344241" y="5199291"/>
                  <a:pt x="5346127" y="5213948"/>
                  <a:pt x="5338266" y="5250557"/>
                </a:cubicBezTo>
                <a:cubicBezTo>
                  <a:pt x="5250593" y="5188934"/>
                  <a:pt x="5122986" y="5077808"/>
                  <a:pt x="5042991" y="5017194"/>
                </a:cubicBezTo>
                <a:cubicBezTo>
                  <a:pt x="5180917" y="5168006"/>
                  <a:pt x="5305091" y="5280471"/>
                  <a:pt x="5347256" y="5344861"/>
                </a:cubicBezTo>
                <a:cubicBezTo>
                  <a:pt x="5313558" y="5344356"/>
                  <a:pt x="5296390" y="5344723"/>
                  <a:pt x="5265254" y="5345019"/>
                </a:cubicBezTo>
                <a:cubicBezTo>
                  <a:pt x="5223806" y="5303239"/>
                  <a:pt x="5115485" y="5194021"/>
                  <a:pt x="5090616" y="5183883"/>
                </a:cubicBezTo>
                <a:cubicBezTo>
                  <a:pt x="5065747" y="5173745"/>
                  <a:pt x="5156506" y="5281007"/>
                  <a:pt x="5212862" y="5346888"/>
                </a:cubicBezTo>
                <a:lnTo>
                  <a:pt x="1071066" y="5350569"/>
                </a:lnTo>
                <a:cubicBezTo>
                  <a:pt x="1070938" y="5325617"/>
                  <a:pt x="1124247" y="5264050"/>
                  <a:pt x="1080591" y="5274369"/>
                </a:cubicBezTo>
                <a:lnTo>
                  <a:pt x="994866" y="5350569"/>
                </a:lnTo>
                <a:lnTo>
                  <a:pt x="713046" y="5344941"/>
                </a:lnTo>
                <a:cubicBezTo>
                  <a:pt x="798282" y="5234973"/>
                  <a:pt x="884249" y="5165579"/>
                  <a:pt x="1057937" y="5006795"/>
                </a:cubicBezTo>
                <a:close/>
              </a:path>
            </a:pathLst>
          </a:custGeom>
          <a:solidFill>
            <a:schemeClr val="bg2"/>
          </a:solidFill>
        </p:spPr>
        <p:txBody>
          <a:bodyPr/>
          <a:lstStyle>
            <a:lvl1pPr>
              <a:defRPr>
                <a:noFill/>
              </a:defRPr>
            </a:lvl1pPr>
          </a:lstStyle>
          <a:p>
            <a:r>
              <a:rPr lang="en-US"/>
              <a:t>Click icon to add picture</a:t>
            </a:r>
            <a:endParaRPr lang="en-FI"/>
          </a:p>
        </p:txBody>
      </p:sp>
      <p:pic>
        <p:nvPicPr>
          <p:cNvPr id="10" name="Picture 9">
            <a:extLst>
              <a:ext uri="{FF2B5EF4-FFF2-40B4-BE49-F238E27FC236}">
                <a16:creationId xmlns:a16="http://schemas.microsoft.com/office/drawing/2014/main" id="{A3322D57-C061-6E29-52F6-153020CF20C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1835" y="0"/>
            <a:ext cx="1320165" cy="1244727"/>
          </a:xfrm>
          <a:prstGeom prst="rect">
            <a:avLst/>
          </a:prstGeom>
        </p:spPr>
      </p:pic>
      <p:sp>
        <p:nvSpPr>
          <p:cNvPr id="3" name="Date Placeholder 2">
            <a:extLst>
              <a:ext uri="{FF2B5EF4-FFF2-40B4-BE49-F238E27FC236}">
                <a16:creationId xmlns:a16="http://schemas.microsoft.com/office/drawing/2014/main" id="{0AA14E1C-FCE4-3CCB-D564-85EBB2685ADA}"/>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p:txBody>
          <a:bodyPr/>
          <a:lstStyle/>
          <a:p>
            <a:r>
              <a:rPr lang="fi-FI"/>
              <a:t>www.savonia.fi</a:t>
            </a:r>
            <a:endParaRPr lang="fi-FI" dirty="0"/>
          </a:p>
        </p:txBody>
      </p:sp>
      <p:sp>
        <p:nvSpPr>
          <p:cNvPr id="5" name="Slide Number Placeholder 4">
            <a:extLst>
              <a:ext uri="{FF2B5EF4-FFF2-40B4-BE49-F238E27FC236}">
                <a16:creationId xmlns:a16="http://schemas.microsoft.com/office/drawing/2014/main" id="{D11B8BFE-9449-A5F1-4AC6-3FA16E95DA19}"/>
              </a:ext>
            </a:extLst>
          </p:cNvPr>
          <p:cNvSpPr>
            <a:spLocks noGrp="1"/>
          </p:cNvSpPr>
          <p:nvPr>
            <p:ph type="sldNum" sz="quarter" idx="12"/>
          </p:nvPr>
        </p:nvSpPr>
        <p:spPr/>
        <p:txBody>
          <a:bodyPr/>
          <a:lstStyle/>
          <a:p>
            <a:fld id="{5ADAE1DC-ED63-4448-916C-E4160A598C40}" type="slidenum">
              <a:rPr lang="fi-FI" smtClean="0"/>
              <a:pPr/>
              <a:t>‹#›</a:t>
            </a:fld>
            <a:endParaRPr lang="fi-FI"/>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08051" y="1106697"/>
            <a:ext cx="5829300" cy="1026904"/>
          </a:xfrm>
        </p:spPr>
        <p:txBody>
          <a:bodyPr>
            <a:normAutofit/>
          </a:bodyPr>
          <a:lstStyle>
            <a:lvl1pPr>
              <a:defRPr sz="2400"/>
            </a:lvl1pPr>
          </a:lstStyle>
          <a:p>
            <a:r>
              <a:rPr lang="en-GB" dirty="0"/>
              <a:t>K</a:t>
            </a:r>
            <a:r>
              <a:rPr lang="qaa-Latn-001" dirty="0"/>
              <a:t>irjoita dian otsikko tähän...</a:t>
            </a:r>
            <a:endParaRPr lang="en-FI" dirty="0"/>
          </a:p>
        </p:txBody>
      </p:sp>
      <p:sp>
        <p:nvSpPr>
          <p:cNvPr id="7" name="Content Placeholder 6">
            <a:extLst>
              <a:ext uri="{FF2B5EF4-FFF2-40B4-BE49-F238E27FC236}">
                <a16:creationId xmlns:a16="http://schemas.microsoft.com/office/drawing/2014/main" id="{74EBB3E2-D82E-7E6D-F604-86BCFC5162DA}"/>
              </a:ext>
            </a:extLst>
          </p:cNvPr>
          <p:cNvSpPr>
            <a:spLocks noGrp="1"/>
          </p:cNvSpPr>
          <p:nvPr>
            <p:ph sz="quarter" idx="13"/>
          </p:nvPr>
        </p:nvSpPr>
        <p:spPr>
          <a:xfrm>
            <a:off x="908051" y="2133601"/>
            <a:ext cx="5828400" cy="4030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Tree>
    <p:extLst>
      <p:ext uri="{BB962C8B-B14F-4D97-AF65-F5344CB8AC3E}">
        <p14:creationId xmlns:p14="http://schemas.microsoft.com/office/powerpoint/2010/main" val="1085625739"/>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Pelkkä teksti (musta tausta)">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D929BF2-0212-DADE-83B8-CE141790FF6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1835" y="0"/>
            <a:ext cx="1320165" cy="1244727"/>
          </a:xfrm>
          <a:prstGeom prst="rect">
            <a:avLst/>
          </a:prstGeom>
        </p:spPr>
      </p:pic>
      <p:sp>
        <p:nvSpPr>
          <p:cNvPr id="3" name="Date Placeholder 2">
            <a:extLst>
              <a:ext uri="{FF2B5EF4-FFF2-40B4-BE49-F238E27FC236}">
                <a16:creationId xmlns:a16="http://schemas.microsoft.com/office/drawing/2014/main" id="{0AA14E1C-FCE4-3CCB-D564-85EBB2685ADA}"/>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p:txBody>
          <a:bodyPr/>
          <a:lstStyle/>
          <a:p>
            <a:r>
              <a:rPr lang="fi-FI"/>
              <a:t>www.savonia.fi</a:t>
            </a:r>
            <a:endParaRPr lang="fi-FI" dirty="0"/>
          </a:p>
        </p:txBody>
      </p:sp>
      <p:sp>
        <p:nvSpPr>
          <p:cNvPr id="5" name="Slide Number Placeholder 4">
            <a:extLst>
              <a:ext uri="{FF2B5EF4-FFF2-40B4-BE49-F238E27FC236}">
                <a16:creationId xmlns:a16="http://schemas.microsoft.com/office/drawing/2014/main" id="{D11B8BFE-9449-A5F1-4AC6-3FA16E95DA19}"/>
              </a:ext>
            </a:extLst>
          </p:cNvPr>
          <p:cNvSpPr>
            <a:spLocks noGrp="1"/>
          </p:cNvSpPr>
          <p:nvPr>
            <p:ph type="sldNum" sz="quarter" idx="12"/>
          </p:nvPr>
        </p:nvSpPr>
        <p:spPr/>
        <p:txBody>
          <a:bodyPr/>
          <a:lstStyle/>
          <a:p>
            <a:fld id="{5ADAE1DC-ED63-4448-916C-E4160A598C40}" type="slidenum">
              <a:rPr lang="fi-FI" smtClean="0"/>
              <a:pPr/>
              <a:t>‹#›</a:t>
            </a:fld>
            <a:endParaRPr lang="fi-FI"/>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08051" y="1106697"/>
            <a:ext cx="10260000" cy="1026904"/>
          </a:xfrm>
        </p:spPr>
        <p:txBody>
          <a:bodyPr>
            <a:normAutofit/>
          </a:bodyPr>
          <a:lstStyle>
            <a:lvl1pPr>
              <a:defRPr sz="2400"/>
            </a:lvl1pPr>
          </a:lstStyle>
          <a:p>
            <a:r>
              <a:rPr lang="en-GB" dirty="0"/>
              <a:t>K</a:t>
            </a:r>
            <a:r>
              <a:rPr lang="qaa-Latn-001" dirty="0"/>
              <a:t>irjoita dian otsikko tähän...</a:t>
            </a:r>
            <a:endParaRPr lang="en-FI" dirty="0"/>
          </a:p>
        </p:txBody>
      </p:sp>
      <p:sp>
        <p:nvSpPr>
          <p:cNvPr id="7" name="Content Placeholder 6">
            <a:extLst>
              <a:ext uri="{FF2B5EF4-FFF2-40B4-BE49-F238E27FC236}">
                <a16:creationId xmlns:a16="http://schemas.microsoft.com/office/drawing/2014/main" id="{74EBB3E2-D82E-7E6D-F604-86BCFC5162DA}"/>
              </a:ext>
            </a:extLst>
          </p:cNvPr>
          <p:cNvSpPr>
            <a:spLocks noGrp="1"/>
          </p:cNvSpPr>
          <p:nvPr>
            <p:ph sz="quarter" idx="13"/>
          </p:nvPr>
        </p:nvSpPr>
        <p:spPr>
          <a:xfrm>
            <a:off x="908051" y="2133601"/>
            <a:ext cx="10260000" cy="4030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pic>
        <p:nvPicPr>
          <p:cNvPr id="8" name="Picture 7" descr="Savonia">
            <a:extLst>
              <a:ext uri="{FF2B5EF4-FFF2-40B4-BE49-F238E27FC236}">
                <a16:creationId xmlns:a16="http://schemas.microsoft.com/office/drawing/2014/main" id="{D647B741-0B2D-5AF8-A5DB-A71540A522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5223" y="255600"/>
            <a:ext cx="1112711" cy="477774"/>
          </a:xfrm>
          <a:prstGeom prst="rect">
            <a:avLst/>
          </a:prstGeom>
        </p:spPr>
      </p:pic>
    </p:spTree>
    <p:extLst>
      <p:ext uri="{BB962C8B-B14F-4D97-AF65-F5344CB8AC3E}">
        <p14:creationId xmlns:p14="http://schemas.microsoft.com/office/powerpoint/2010/main" val="1052764225"/>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elkkä teksti kahdella palstall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AA14E1C-FCE4-3CCB-D564-85EBB2685ADA}"/>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p:txBody>
          <a:bodyPr/>
          <a:lstStyle/>
          <a:p>
            <a:r>
              <a:rPr lang="fi-FI"/>
              <a:t>www.savonia.fi</a:t>
            </a:r>
            <a:endParaRPr lang="fi-FI" dirty="0"/>
          </a:p>
        </p:txBody>
      </p:sp>
      <p:sp>
        <p:nvSpPr>
          <p:cNvPr id="5" name="Slide Number Placeholder 4">
            <a:extLst>
              <a:ext uri="{FF2B5EF4-FFF2-40B4-BE49-F238E27FC236}">
                <a16:creationId xmlns:a16="http://schemas.microsoft.com/office/drawing/2014/main" id="{D11B8BFE-9449-A5F1-4AC6-3FA16E95DA19}"/>
              </a:ext>
            </a:extLst>
          </p:cNvPr>
          <p:cNvSpPr>
            <a:spLocks noGrp="1"/>
          </p:cNvSpPr>
          <p:nvPr>
            <p:ph type="sldNum" sz="quarter" idx="12"/>
          </p:nvPr>
        </p:nvSpPr>
        <p:spPr/>
        <p:txBody>
          <a:bodyPr/>
          <a:lstStyle/>
          <a:p>
            <a:fld id="{5ADAE1DC-ED63-4448-916C-E4160A598C40}" type="slidenum">
              <a:rPr lang="fi-FI" smtClean="0"/>
              <a:pPr/>
              <a:t>‹#›</a:t>
            </a:fld>
            <a:endParaRPr lang="fi-FI"/>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08051" y="1106697"/>
            <a:ext cx="10260000" cy="1026904"/>
          </a:xfrm>
        </p:spPr>
        <p:txBody>
          <a:bodyPr>
            <a:normAutofit/>
          </a:bodyPr>
          <a:lstStyle>
            <a:lvl1pPr>
              <a:defRPr sz="2400"/>
            </a:lvl1pPr>
          </a:lstStyle>
          <a:p>
            <a:r>
              <a:rPr lang="en-GB" dirty="0"/>
              <a:t>K</a:t>
            </a:r>
            <a:r>
              <a:rPr lang="qaa-Latn-001" dirty="0"/>
              <a:t>irjoita dian otsikko tähän...</a:t>
            </a:r>
            <a:endParaRPr lang="en-FI" dirty="0"/>
          </a:p>
        </p:txBody>
      </p:sp>
      <p:sp>
        <p:nvSpPr>
          <p:cNvPr id="7" name="Content Placeholder 6">
            <a:extLst>
              <a:ext uri="{FF2B5EF4-FFF2-40B4-BE49-F238E27FC236}">
                <a16:creationId xmlns:a16="http://schemas.microsoft.com/office/drawing/2014/main" id="{74EBB3E2-D82E-7E6D-F604-86BCFC5162DA}"/>
              </a:ext>
            </a:extLst>
          </p:cNvPr>
          <p:cNvSpPr>
            <a:spLocks noGrp="1"/>
          </p:cNvSpPr>
          <p:nvPr>
            <p:ph sz="quarter" idx="13"/>
          </p:nvPr>
        </p:nvSpPr>
        <p:spPr>
          <a:xfrm>
            <a:off x="908051" y="2133601"/>
            <a:ext cx="5187949" cy="4030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8" name="Content Placeholder 7">
            <a:extLst>
              <a:ext uri="{FF2B5EF4-FFF2-40B4-BE49-F238E27FC236}">
                <a16:creationId xmlns:a16="http://schemas.microsoft.com/office/drawing/2014/main" id="{E5D402E0-53C6-CCA1-2F1B-BEA493F7DDB7}"/>
              </a:ext>
            </a:extLst>
          </p:cNvPr>
          <p:cNvSpPr>
            <a:spLocks noGrp="1"/>
          </p:cNvSpPr>
          <p:nvPr>
            <p:ph sz="quarter" idx="14"/>
          </p:nvPr>
        </p:nvSpPr>
        <p:spPr>
          <a:xfrm>
            <a:off x="6095999" y="2133600"/>
            <a:ext cx="5072051" cy="4030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Tree>
    <p:extLst>
      <p:ext uri="{BB962C8B-B14F-4D97-AF65-F5344CB8AC3E}">
        <p14:creationId xmlns:p14="http://schemas.microsoft.com/office/powerpoint/2010/main" val="4194571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aksi tekstipalsta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AA14E1C-FCE4-3CCB-D564-85EBB2685ADA}"/>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p:txBody>
          <a:bodyPr/>
          <a:lstStyle/>
          <a:p>
            <a:r>
              <a:rPr lang="fi-FI"/>
              <a:t>www.savonia.fi</a:t>
            </a:r>
            <a:endParaRPr lang="fi-FI" dirty="0"/>
          </a:p>
        </p:txBody>
      </p:sp>
      <p:sp>
        <p:nvSpPr>
          <p:cNvPr id="5" name="Slide Number Placeholder 4">
            <a:extLst>
              <a:ext uri="{FF2B5EF4-FFF2-40B4-BE49-F238E27FC236}">
                <a16:creationId xmlns:a16="http://schemas.microsoft.com/office/drawing/2014/main" id="{D11B8BFE-9449-A5F1-4AC6-3FA16E95DA19}"/>
              </a:ext>
            </a:extLst>
          </p:cNvPr>
          <p:cNvSpPr>
            <a:spLocks noGrp="1"/>
          </p:cNvSpPr>
          <p:nvPr>
            <p:ph type="sldNum" sz="quarter" idx="12"/>
          </p:nvPr>
        </p:nvSpPr>
        <p:spPr/>
        <p:txBody>
          <a:bodyPr/>
          <a:lstStyle/>
          <a:p>
            <a:fld id="{5ADAE1DC-ED63-4448-916C-E4160A598C40}" type="slidenum">
              <a:rPr lang="fi-FI" smtClean="0"/>
              <a:pPr/>
              <a:t>‹#›</a:t>
            </a:fld>
            <a:endParaRPr lang="fi-FI"/>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08051" y="1106697"/>
            <a:ext cx="5187947" cy="1026904"/>
          </a:xfrm>
        </p:spPr>
        <p:txBody>
          <a:bodyPr>
            <a:normAutofit/>
          </a:bodyPr>
          <a:lstStyle>
            <a:lvl1pPr>
              <a:defRPr sz="2400"/>
            </a:lvl1pPr>
          </a:lstStyle>
          <a:p>
            <a:r>
              <a:rPr lang="en-GB" dirty="0"/>
              <a:t>K</a:t>
            </a:r>
            <a:r>
              <a:rPr lang="qaa-Latn-001" dirty="0"/>
              <a:t>irjoita kolumnin otsikko tähän...</a:t>
            </a:r>
            <a:endParaRPr lang="en-FI" dirty="0"/>
          </a:p>
        </p:txBody>
      </p:sp>
      <p:sp>
        <p:nvSpPr>
          <p:cNvPr id="7" name="Content Placeholder 6">
            <a:extLst>
              <a:ext uri="{FF2B5EF4-FFF2-40B4-BE49-F238E27FC236}">
                <a16:creationId xmlns:a16="http://schemas.microsoft.com/office/drawing/2014/main" id="{74EBB3E2-D82E-7E6D-F604-86BCFC5162DA}"/>
              </a:ext>
            </a:extLst>
          </p:cNvPr>
          <p:cNvSpPr>
            <a:spLocks noGrp="1"/>
          </p:cNvSpPr>
          <p:nvPr>
            <p:ph sz="quarter" idx="13"/>
          </p:nvPr>
        </p:nvSpPr>
        <p:spPr>
          <a:xfrm>
            <a:off x="908051" y="2133601"/>
            <a:ext cx="5187949" cy="4030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dirty="0"/>
          </a:p>
        </p:txBody>
      </p:sp>
      <p:sp>
        <p:nvSpPr>
          <p:cNvPr id="8" name="Content Placeholder 7">
            <a:extLst>
              <a:ext uri="{FF2B5EF4-FFF2-40B4-BE49-F238E27FC236}">
                <a16:creationId xmlns:a16="http://schemas.microsoft.com/office/drawing/2014/main" id="{E5D402E0-53C6-CCA1-2F1B-BEA493F7DDB7}"/>
              </a:ext>
            </a:extLst>
          </p:cNvPr>
          <p:cNvSpPr>
            <a:spLocks noGrp="1"/>
          </p:cNvSpPr>
          <p:nvPr>
            <p:ph sz="quarter" idx="14"/>
          </p:nvPr>
        </p:nvSpPr>
        <p:spPr>
          <a:xfrm>
            <a:off x="6095999" y="2133600"/>
            <a:ext cx="5072051" cy="4030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
        <p:nvSpPr>
          <p:cNvPr id="9" name="Text Placeholder 8">
            <a:extLst>
              <a:ext uri="{FF2B5EF4-FFF2-40B4-BE49-F238E27FC236}">
                <a16:creationId xmlns:a16="http://schemas.microsoft.com/office/drawing/2014/main" id="{E6B4B899-F4A3-E327-3E14-B646CE908F17}"/>
              </a:ext>
            </a:extLst>
          </p:cNvPr>
          <p:cNvSpPr>
            <a:spLocks noGrp="1"/>
          </p:cNvSpPr>
          <p:nvPr>
            <p:ph type="body" sz="quarter" idx="15" hasCustomPrompt="1"/>
          </p:nvPr>
        </p:nvSpPr>
        <p:spPr>
          <a:xfrm>
            <a:off x="6095986" y="1106696"/>
            <a:ext cx="5072077" cy="1026904"/>
          </a:xfrm>
        </p:spPr>
        <p:txBody>
          <a:bodyPr anchor="b">
            <a:noAutofit/>
          </a:bodyPr>
          <a:lstStyle>
            <a:lvl1pPr marL="0" indent="0">
              <a:buNone/>
              <a:defRPr sz="2400">
                <a:latin typeface="+mj-lt"/>
              </a:defRPr>
            </a:lvl1pPr>
            <a:lvl2pPr marL="457200" indent="0">
              <a:buNone/>
              <a:defRPr sz="2400">
                <a:latin typeface="+mj-lt"/>
              </a:defRPr>
            </a:lvl2pPr>
            <a:lvl3pPr marL="914400" indent="0">
              <a:buNone/>
              <a:defRPr sz="2400">
                <a:latin typeface="+mj-lt"/>
              </a:defRPr>
            </a:lvl3pPr>
            <a:lvl4pPr marL="1371600" indent="0">
              <a:buNone/>
              <a:defRPr sz="2400">
                <a:latin typeface="+mj-lt"/>
              </a:defRPr>
            </a:lvl4pPr>
            <a:lvl5pPr marL="1828800" indent="0">
              <a:buNone/>
              <a:defRPr sz="2400">
                <a:latin typeface="+mj-lt"/>
              </a:defRPr>
            </a:lvl5pPr>
          </a:lstStyle>
          <a:p>
            <a:pPr lvl="0"/>
            <a:r>
              <a:rPr lang="en-GB" dirty="0"/>
              <a:t>K</a:t>
            </a:r>
            <a:r>
              <a:rPr lang="qaa-Latn-001" dirty="0"/>
              <a:t>irjoita kolumnin otsikko tähän...</a:t>
            </a:r>
            <a:endParaRPr lang="en-FI" dirty="0"/>
          </a:p>
        </p:txBody>
      </p:sp>
    </p:spTree>
    <p:extLst>
      <p:ext uri="{BB962C8B-B14F-4D97-AF65-F5344CB8AC3E}">
        <p14:creationId xmlns:p14="http://schemas.microsoft.com/office/powerpoint/2010/main" val="8054236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opetusdia (AMK)">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a:xfrm>
            <a:off x="966000" y="6327194"/>
            <a:ext cx="10259999" cy="252000"/>
          </a:xfrm>
        </p:spPr>
        <p:txBody>
          <a:bodyPr/>
          <a:lstStyle>
            <a:lvl1pPr algn="ctr">
              <a:defRPr/>
            </a:lvl1pPr>
          </a:lstStyle>
          <a:p>
            <a:r>
              <a:rPr lang="fi-FI"/>
              <a:t>www.savonia.fi</a:t>
            </a:r>
            <a:endParaRPr lang="fi-FI" dirty="0"/>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66000" y="3429000"/>
            <a:ext cx="10260000" cy="2616868"/>
          </a:xfrm>
        </p:spPr>
        <p:txBody>
          <a:bodyPr anchor="ctr">
            <a:normAutofit/>
          </a:bodyPr>
          <a:lstStyle>
            <a:lvl1pPr algn="ctr">
              <a:defRPr sz="1800">
                <a:latin typeface="+mn-lt"/>
              </a:defRPr>
            </a:lvl1pPr>
          </a:lstStyle>
          <a:p>
            <a:r>
              <a:rPr lang="en-GB" dirty="0"/>
              <a:t>K</a:t>
            </a:r>
            <a:r>
              <a:rPr lang="qaa-Latn-001" dirty="0"/>
              <a:t>irjoita kiitossanat tähän...</a:t>
            </a:r>
            <a:endParaRPr lang="en-FI" dirty="0"/>
          </a:p>
        </p:txBody>
      </p:sp>
      <p:pic>
        <p:nvPicPr>
          <p:cNvPr id="8" name="Picture 7" descr="Savonia-ammattikorkeakoulu">
            <a:extLst>
              <a:ext uri="{FF2B5EF4-FFF2-40B4-BE49-F238E27FC236}">
                <a16:creationId xmlns:a16="http://schemas.microsoft.com/office/drawing/2014/main" id="{87106E79-5B51-C053-C6C9-59BC93B125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3024" y="2460879"/>
            <a:ext cx="1885950" cy="968121"/>
          </a:xfrm>
          <a:prstGeom prst="rect">
            <a:avLst/>
          </a:prstGeom>
        </p:spPr>
      </p:pic>
    </p:spTree>
    <p:extLst>
      <p:ext uri="{BB962C8B-B14F-4D97-AF65-F5344CB8AC3E}">
        <p14:creationId xmlns:p14="http://schemas.microsoft.com/office/powerpoint/2010/main" val="343498888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Lopetusdia (UAS)">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a:xfrm>
            <a:off x="966000" y="6327194"/>
            <a:ext cx="10259999" cy="252000"/>
          </a:xfrm>
        </p:spPr>
        <p:txBody>
          <a:bodyPr/>
          <a:lstStyle>
            <a:lvl1pPr algn="ctr">
              <a:defRPr/>
            </a:lvl1pPr>
          </a:lstStyle>
          <a:p>
            <a:r>
              <a:rPr lang="fi-FI"/>
              <a:t>www.savonia.fi</a:t>
            </a:r>
            <a:endParaRPr lang="fi-FI" dirty="0"/>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66000" y="3429000"/>
            <a:ext cx="10260000" cy="2616868"/>
          </a:xfrm>
        </p:spPr>
        <p:txBody>
          <a:bodyPr anchor="ctr">
            <a:normAutofit/>
          </a:bodyPr>
          <a:lstStyle>
            <a:lvl1pPr algn="ctr">
              <a:defRPr sz="1800">
                <a:latin typeface="+mn-lt"/>
              </a:defRPr>
            </a:lvl1pPr>
          </a:lstStyle>
          <a:p>
            <a:r>
              <a:rPr lang="en-GB" dirty="0"/>
              <a:t>K</a:t>
            </a:r>
            <a:r>
              <a:rPr lang="qaa-Latn-001" dirty="0"/>
              <a:t>irjoita kiitossanat tähän...</a:t>
            </a:r>
            <a:endParaRPr lang="en-FI" dirty="0"/>
          </a:p>
        </p:txBody>
      </p:sp>
      <p:pic>
        <p:nvPicPr>
          <p:cNvPr id="5" name="Picture 4" descr="Savonia University of Applied Sciences">
            <a:extLst>
              <a:ext uri="{FF2B5EF4-FFF2-40B4-BE49-F238E27FC236}">
                <a16:creationId xmlns:a16="http://schemas.microsoft.com/office/drawing/2014/main" id="{AD91CDFD-96CE-83A3-F801-726ACABBEF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3024" y="2460879"/>
            <a:ext cx="1885950" cy="968121"/>
          </a:xfrm>
          <a:prstGeom prst="rect">
            <a:avLst/>
          </a:prstGeom>
        </p:spPr>
      </p:pic>
    </p:spTree>
    <p:extLst>
      <p:ext uri="{BB962C8B-B14F-4D97-AF65-F5344CB8AC3E}">
        <p14:creationId xmlns:p14="http://schemas.microsoft.com/office/powerpoint/2010/main" val="2201511140"/>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Lopetusdia (Avoin AMK)">
    <p:bg>
      <p:bgRef idx="1001">
        <a:schemeClr val="bg1"/>
      </p:bgRef>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a:xfrm>
            <a:off x="966000" y="6327194"/>
            <a:ext cx="10259999" cy="252000"/>
          </a:xfrm>
        </p:spPr>
        <p:txBody>
          <a:bodyPr/>
          <a:lstStyle>
            <a:lvl1pPr algn="ctr">
              <a:defRPr/>
            </a:lvl1pPr>
          </a:lstStyle>
          <a:p>
            <a:r>
              <a:rPr lang="fi-FI"/>
              <a:t>www.savonia.fi</a:t>
            </a:r>
            <a:endParaRPr lang="fi-FI" dirty="0"/>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66000" y="3429000"/>
            <a:ext cx="10260000" cy="2616868"/>
          </a:xfrm>
        </p:spPr>
        <p:txBody>
          <a:bodyPr anchor="ctr">
            <a:normAutofit/>
          </a:bodyPr>
          <a:lstStyle>
            <a:lvl1pPr algn="ctr">
              <a:defRPr sz="1800">
                <a:latin typeface="+mn-lt"/>
              </a:defRPr>
            </a:lvl1pPr>
          </a:lstStyle>
          <a:p>
            <a:r>
              <a:rPr lang="en-GB" dirty="0"/>
              <a:t>K</a:t>
            </a:r>
            <a:r>
              <a:rPr lang="qaa-Latn-001" dirty="0"/>
              <a:t>irjoita kiitossanat tähän...</a:t>
            </a:r>
            <a:endParaRPr lang="en-FI" dirty="0"/>
          </a:p>
        </p:txBody>
      </p:sp>
      <p:pic>
        <p:nvPicPr>
          <p:cNvPr id="6" name="Picture 5" descr="Savonia avoin ammattikorkeakoulu">
            <a:extLst>
              <a:ext uri="{FF2B5EF4-FFF2-40B4-BE49-F238E27FC236}">
                <a16:creationId xmlns:a16="http://schemas.microsoft.com/office/drawing/2014/main" id="{E9D9CFC4-3ABB-5ACA-5A93-85C5E72CAA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3024" y="2460878"/>
            <a:ext cx="1885950" cy="968121"/>
          </a:xfrm>
          <a:prstGeom prst="rect">
            <a:avLst/>
          </a:prstGeom>
        </p:spPr>
      </p:pic>
    </p:spTree>
    <p:extLst>
      <p:ext uri="{BB962C8B-B14F-4D97-AF65-F5344CB8AC3E}">
        <p14:creationId xmlns:p14="http://schemas.microsoft.com/office/powerpoint/2010/main" val="4232426279"/>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Lopetusdia (Master school)">
    <p:bg>
      <p:bgRef idx="1001">
        <a:schemeClr val="bg1"/>
      </p:bgRef>
    </p:bg>
    <p:spTree>
      <p:nvGrpSpPr>
        <p:cNvPr id="1" name=""/>
        <p:cNvGrpSpPr/>
        <p:nvPr/>
      </p:nvGrpSpPr>
      <p:grpSpPr>
        <a:xfrm>
          <a:off x="0" y="0"/>
          <a:ext cx="0" cy="0"/>
          <a:chOff x="0" y="0"/>
          <a:chExt cx="0" cy="0"/>
        </a:xfrm>
      </p:grpSpPr>
      <p:pic>
        <p:nvPicPr>
          <p:cNvPr id="5" name="Picture 4" descr="Savonia Master School">
            <a:extLst>
              <a:ext uri="{FF2B5EF4-FFF2-40B4-BE49-F238E27FC236}">
                <a16:creationId xmlns:a16="http://schemas.microsoft.com/office/drawing/2014/main" id="{6213D083-B07C-C5CC-7FFC-7C85BEDF64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3024" y="2460877"/>
            <a:ext cx="1885950" cy="968121"/>
          </a:xfrm>
          <a:prstGeom prst="rect">
            <a:avLst/>
          </a:prstGeom>
        </p:spPr>
      </p:pic>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a:xfrm>
            <a:off x="966000" y="6327194"/>
            <a:ext cx="10259999" cy="252000"/>
          </a:xfrm>
        </p:spPr>
        <p:txBody>
          <a:bodyPr/>
          <a:lstStyle>
            <a:lvl1pPr algn="ctr">
              <a:defRPr/>
            </a:lvl1pPr>
          </a:lstStyle>
          <a:p>
            <a:r>
              <a:rPr lang="fi-FI"/>
              <a:t>www.savonia.fi</a:t>
            </a:r>
            <a:endParaRPr lang="fi-FI" dirty="0"/>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66000" y="3429000"/>
            <a:ext cx="10260000" cy="2616868"/>
          </a:xfrm>
        </p:spPr>
        <p:txBody>
          <a:bodyPr anchor="ctr">
            <a:normAutofit/>
          </a:bodyPr>
          <a:lstStyle>
            <a:lvl1pPr algn="ctr">
              <a:defRPr sz="1800">
                <a:latin typeface="+mn-lt"/>
              </a:defRPr>
            </a:lvl1pPr>
          </a:lstStyle>
          <a:p>
            <a:r>
              <a:rPr lang="en-GB" dirty="0"/>
              <a:t>K</a:t>
            </a:r>
            <a:r>
              <a:rPr lang="qaa-Latn-001" dirty="0"/>
              <a:t>irjoita kiitossanat tähän...</a:t>
            </a:r>
            <a:endParaRPr lang="en-FI" dirty="0"/>
          </a:p>
        </p:txBody>
      </p:sp>
    </p:spTree>
    <p:extLst>
      <p:ext uri="{BB962C8B-B14F-4D97-AF65-F5344CB8AC3E}">
        <p14:creationId xmlns:p14="http://schemas.microsoft.com/office/powerpoint/2010/main" val="96256585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a:xfrm>
            <a:off x="2569030" y="285000"/>
            <a:ext cx="8855527" cy="657682"/>
          </a:xfrm>
        </p:spPr>
        <p:txBody>
          <a:bodyPr>
            <a:normAutofit/>
          </a:bodyPr>
          <a:lstStyle>
            <a:lvl1pPr>
              <a:defRPr sz="3600"/>
            </a:lvl1pPr>
          </a:lstStyle>
          <a:p>
            <a:r>
              <a:rPr lang="fi-FI"/>
              <a:t>Muokkaa perustyyl. napsautt.</a:t>
            </a:r>
            <a:endParaRPr lang="en-US"/>
          </a:p>
        </p:txBody>
      </p:sp>
      <p:sp>
        <p:nvSpPr>
          <p:cNvPr id="3" name="Content Placeholder 2"/>
          <p:cNvSpPr>
            <a:spLocks noGrp="1"/>
          </p:cNvSpPr>
          <p:nvPr>
            <p:ph idx="1"/>
          </p:nvPr>
        </p:nvSpPr>
        <p:spPr>
          <a:xfrm>
            <a:off x="838200" y="1310327"/>
            <a:ext cx="10515600" cy="4866637"/>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a:xfrm>
            <a:off x="1787165" y="6598764"/>
            <a:ext cx="2743200" cy="259237"/>
          </a:xfrm>
        </p:spPr>
        <p:txBody>
          <a:bodyPr/>
          <a:lstStyle/>
          <a:p>
            <a:fld id="{3304E099-ACA8-4CC2-8982-608D37CC8551}" type="datetimeFigureOut">
              <a:rPr lang="fi-FI" smtClean="0"/>
              <a:t>13.2.2026</a:t>
            </a:fld>
            <a:endParaRPr lang="fi-FI"/>
          </a:p>
        </p:txBody>
      </p:sp>
      <p:sp>
        <p:nvSpPr>
          <p:cNvPr id="5" name="Footer Placeholder 4"/>
          <p:cNvSpPr>
            <a:spLocks noGrp="1"/>
          </p:cNvSpPr>
          <p:nvPr>
            <p:ph type="ftr" sz="quarter" idx="11"/>
          </p:nvPr>
        </p:nvSpPr>
        <p:spPr>
          <a:xfrm>
            <a:off x="3994608" y="6551026"/>
            <a:ext cx="4114800" cy="365125"/>
          </a:xfrm>
        </p:spPr>
        <p:txBody>
          <a:bodyPr/>
          <a:lstStyle/>
          <a:p>
            <a:endParaRPr lang="fi-FI"/>
          </a:p>
        </p:txBody>
      </p:sp>
      <p:sp>
        <p:nvSpPr>
          <p:cNvPr id="6" name="Slide Number Placeholder 5"/>
          <p:cNvSpPr>
            <a:spLocks noGrp="1"/>
          </p:cNvSpPr>
          <p:nvPr>
            <p:ph type="sldNum" sz="quarter" idx="12"/>
          </p:nvPr>
        </p:nvSpPr>
        <p:spPr>
          <a:xfrm>
            <a:off x="8610600" y="6544608"/>
            <a:ext cx="2743200" cy="365125"/>
          </a:xfrm>
        </p:spPr>
        <p:txBody>
          <a:bodyPr/>
          <a:lstStyle/>
          <a:p>
            <a:fld id="{5ADAE1DC-ED63-4448-916C-E4160A598C40}" type="slidenum">
              <a:rPr lang="fi-FI" smtClean="0"/>
              <a:t>‹#›</a:t>
            </a:fld>
            <a:endParaRPr lang="fi-FI"/>
          </a:p>
        </p:txBody>
      </p:sp>
    </p:spTree>
    <p:extLst>
      <p:ext uri="{BB962C8B-B14F-4D97-AF65-F5344CB8AC3E}">
        <p14:creationId xmlns:p14="http://schemas.microsoft.com/office/powerpoint/2010/main" val="3524523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i ja kuva 2">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7BA14EC-2DED-6A50-E9EA-FCB4D5D494F9}"/>
              </a:ext>
              <a:ext uri="{C183D7F6-B498-43B3-948B-1728B52AA6E4}">
                <adec:decorative xmlns:adec="http://schemas.microsoft.com/office/drawing/2017/decorative" val="1"/>
              </a:ext>
            </a:extLst>
          </p:cNvPr>
          <p:cNvSpPr>
            <a:spLocks noGrp="1" noChangeAspect="1"/>
          </p:cNvSpPr>
          <p:nvPr>
            <p:ph type="pic" sz="quarter" idx="14"/>
          </p:nvPr>
        </p:nvSpPr>
        <p:spPr>
          <a:xfrm>
            <a:off x="6864388" y="1516629"/>
            <a:ext cx="5341159" cy="5357669"/>
          </a:xfrm>
          <a:custGeom>
            <a:avLst/>
            <a:gdLst>
              <a:gd name="connsiteX0" fmla="*/ -14 w 5346000"/>
              <a:gd name="connsiteY0" fmla="*/ 3439043 h 5347547"/>
              <a:gd name="connsiteX1" fmla="*/ 823221 w 5346000"/>
              <a:gd name="connsiteY1" fmla="*/ 2379896 h 5347547"/>
              <a:gd name="connsiteX2" fmla="*/ 529418 w 5346000"/>
              <a:gd name="connsiteY2" fmla="*/ 1059152 h 5347547"/>
              <a:gd name="connsiteX3" fmla="*/ 1849780 w 5346000"/>
              <a:gd name="connsiteY3" fmla="*/ 1059154 h 5347547"/>
              <a:gd name="connsiteX4" fmla="*/ 2673000 w 5346000"/>
              <a:gd name="connsiteY4" fmla="*/ 0 h 5347547"/>
              <a:gd name="connsiteX5" fmla="*/ 3496220 w 5346000"/>
              <a:gd name="connsiteY5" fmla="*/ 1059154 h 5347547"/>
              <a:gd name="connsiteX6" fmla="*/ 4816582 w 5346000"/>
              <a:gd name="connsiteY6" fmla="*/ 1059152 h 5347547"/>
              <a:gd name="connsiteX7" fmla="*/ 4522779 w 5346000"/>
              <a:gd name="connsiteY7" fmla="*/ 2379896 h 5347547"/>
              <a:gd name="connsiteX8" fmla="*/ 5346014 w 5346000"/>
              <a:gd name="connsiteY8" fmla="*/ 3439043 h 5347547"/>
              <a:gd name="connsiteX9" fmla="*/ 4156402 w 5346000"/>
              <a:gd name="connsiteY9" fmla="*/ 4026829 h 5347547"/>
              <a:gd name="connsiteX10" fmla="*/ 3862590 w 5346000"/>
              <a:gd name="connsiteY10" fmla="*/ 5347575 h 5347547"/>
              <a:gd name="connsiteX11" fmla="*/ 2673000 w 5346000"/>
              <a:gd name="connsiteY11" fmla="*/ 4759783 h 5347547"/>
              <a:gd name="connsiteX12" fmla="*/ 1483410 w 5346000"/>
              <a:gd name="connsiteY12" fmla="*/ 5347575 h 5347547"/>
              <a:gd name="connsiteX13" fmla="*/ 1189598 w 5346000"/>
              <a:gd name="connsiteY13" fmla="*/ 4026829 h 5347547"/>
              <a:gd name="connsiteX14" fmla="*/ -14 w 5346000"/>
              <a:gd name="connsiteY14" fmla="*/ 3439043 h 5347547"/>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18723 h 5327255"/>
              <a:gd name="connsiteX1" fmla="*/ 823235 w 5346028"/>
              <a:gd name="connsiteY1" fmla="*/ 2359576 h 5327255"/>
              <a:gd name="connsiteX2" fmla="*/ 482018 w 5346028"/>
              <a:gd name="connsiteY2" fmla="*/ 1255579 h 5327255"/>
              <a:gd name="connsiteX3" fmla="*/ 1863341 w 5346028"/>
              <a:gd name="connsiteY3" fmla="*/ 375047 h 5327255"/>
              <a:gd name="connsiteX4" fmla="*/ 3241974 w 5346028"/>
              <a:gd name="connsiteY4" fmla="*/ 0 h 5327255"/>
              <a:gd name="connsiteX5" fmla="*/ 3496234 w 5346028"/>
              <a:gd name="connsiteY5" fmla="*/ 1038834 h 5327255"/>
              <a:gd name="connsiteX6" fmla="*/ 4816596 w 5346028"/>
              <a:gd name="connsiteY6" fmla="*/ 1038832 h 5327255"/>
              <a:gd name="connsiteX7" fmla="*/ 4522793 w 5346028"/>
              <a:gd name="connsiteY7" fmla="*/ 2359576 h 5327255"/>
              <a:gd name="connsiteX8" fmla="*/ 5346028 w 5346028"/>
              <a:gd name="connsiteY8" fmla="*/ 3418723 h 5327255"/>
              <a:gd name="connsiteX9" fmla="*/ 4156416 w 5346028"/>
              <a:gd name="connsiteY9" fmla="*/ 4006509 h 5327255"/>
              <a:gd name="connsiteX10" fmla="*/ 3862604 w 5346028"/>
              <a:gd name="connsiteY10" fmla="*/ 5327255 h 5327255"/>
              <a:gd name="connsiteX11" fmla="*/ 2673014 w 5346028"/>
              <a:gd name="connsiteY11" fmla="*/ 4739463 h 5327255"/>
              <a:gd name="connsiteX12" fmla="*/ 1483424 w 5346028"/>
              <a:gd name="connsiteY12" fmla="*/ 5327255 h 5327255"/>
              <a:gd name="connsiteX13" fmla="*/ 1189612 w 5346028"/>
              <a:gd name="connsiteY13" fmla="*/ 4006509 h 5327255"/>
              <a:gd name="connsiteX14" fmla="*/ 0 w 5346028"/>
              <a:gd name="connsiteY14" fmla="*/ 3418723 h 5327255"/>
              <a:gd name="connsiteX0" fmla="*/ 0 w 5346028"/>
              <a:gd name="connsiteY0" fmla="*/ 3418806 h 5327338"/>
              <a:gd name="connsiteX1" fmla="*/ 823235 w 5346028"/>
              <a:gd name="connsiteY1" fmla="*/ 2359659 h 5327338"/>
              <a:gd name="connsiteX2" fmla="*/ 482018 w 5346028"/>
              <a:gd name="connsiteY2" fmla="*/ 1255662 h 5327338"/>
              <a:gd name="connsiteX3" fmla="*/ 1863341 w 5346028"/>
              <a:gd name="connsiteY3" fmla="*/ 375130 h 5327338"/>
              <a:gd name="connsiteX4" fmla="*/ 3241974 w 5346028"/>
              <a:gd name="connsiteY4" fmla="*/ 83 h 5327338"/>
              <a:gd name="connsiteX5" fmla="*/ 3496234 w 5346028"/>
              <a:gd name="connsiteY5" fmla="*/ 1038917 h 5327338"/>
              <a:gd name="connsiteX6" fmla="*/ 4816596 w 5346028"/>
              <a:gd name="connsiteY6" fmla="*/ 1038915 h 5327338"/>
              <a:gd name="connsiteX7" fmla="*/ 4522793 w 5346028"/>
              <a:gd name="connsiteY7" fmla="*/ 2359659 h 5327338"/>
              <a:gd name="connsiteX8" fmla="*/ 5346028 w 5346028"/>
              <a:gd name="connsiteY8" fmla="*/ 3418806 h 5327338"/>
              <a:gd name="connsiteX9" fmla="*/ 4156416 w 5346028"/>
              <a:gd name="connsiteY9" fmla="*/ 4006592 h 5327338"/>
              <a:gd name="connsiteX10" fmla="*/ 3862604 w 5346028"/>
              <a:gd name="connsiteY10" fmla="*/ 5327338 h 5327338"/>
              <a:gd name="connsiteX11" fmla="*/ 2673014 w 5346028"/>
              <a:gd name="connsiteY11" fmla="*/ 4739546 h 5327338"/>
              <a:gd name="connsiteX12" fmla="*/ 1483424 w 5346028"/>
              <a:gd name="connsiteY12" fmla="*/ 5327338 h 5327338"/>
              <a:gd name="connsiteX13" fmla="*/ 1189612 w 5346028"/>
              <a:gd name="connsiteY13" fmla="*/ 4006592 h 5327338"/>
              <a:gd name="connsiteX14" fmla="*/ 0 w 5346028"/>
              <a:gd name="connsiteY14" fmla="*/ 3418806 h 5327338"/>
              <a:gd name="connsiteX0" fmla="*/ 0 w 5346028"/>
              <a:gd name="connsiteY0" fmla="*/ 3419966 h 5328498"/>
              <a:gd name="connsiteX1" fmla="*/ 823235 w 5346028"/>
              <a:gd name="connsiteY1" fmla="*/ 2360819 h 5328498"/>
              <a:gd name="connsiteX2" fmla="*/ 482018 w 5346028"/>
              <a:gd name="connsiteY2" fmla="*/ 1256822 h 5328498"/>
              <a:gd name="connsiteX3" fmla="*/ 1863341 w 5346028"/>
              <a:gd name="connsiteY3" fmla="*/ 376290 h 5328498"/>
              <a:gd name="connsiteX4" fmla="*/ 3241974 w 5346028"/>
              <a:gd name="connsiteY4" fmla="*/ 1243 h 5328498"/>
              <a:gd name="connsiteX5" fmla="*/ 3496234 w 5346028"/>
              <a:gd name="connsiteY5" fmla="*/ 1040077 h 5328498"/>
              <a:gd name="connsiteX6" fmla="*/ 4816596 w 5346028"/>
              <a:gd name="connsiteY6" fmla="*/ 1040075 h 5328498"/>
              <a:gd name="connsiteX7" fmla="*/ 4522793 w 5346028"/>
              <a:gd name="connsiteY7" fmla="*/ 2360819 h 5328498"/>
              <a:gd name="connsiteX8" fmla="*/ 5346028 w 5346028"/>
              <a:gd name="connsiteY8" fmla="*/ 3419966 h 5328498"/>
              <a:gd name="connsiteX9" fmla="*/ 4156416 w 5346028"/>
              <a:gd name="connsiteY9" fmla="*/ 4007752 h 5328498"/>
              <a:gd name="connsiteX10" fmla="*/ 3862604 w 5346028"/>
              <a:gd name="connsiteY10" fmla="*/ 5328498 h 5328498"/>
              <a:gd name="connsiteX11" fmla="*/ 2673014 w 5346028"/>
              <a:gd name="connsiteY11" fmla="*/ 4740706 h 5328498"/>
              <a:gd name="connsiteX12" fmla="*/ 1483424 w 5346028"/>
              <a:gd name="connsiteY12" fmla="*/ 5328498 h 5328498"/>
              <a:gd name="connsiteX13" fmla="*/ 1189612 w 5346028"/>
              <a:gd name="connsiteY13" fmla="*/ 4007752 h 5328498"/>
              <a:gd name="connsiteX14" fmla="*/ 0 w 5346028"/>
              <a:gd name="connsiteY14" fmla="*/ 3419966 h 5328498"/>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26622 h 5335154"/>
              <a:gd name="connsiteX1" fmla="*/ 823235 w 5358901"/>
              <a:gd name="connsiteY1" fmla="*/ 2367475 h 5335154"/>
              <a:gd name="connsiteX2" fmla="*/ 482018 w 5358901"/>
              <a:gd name="connsiteY2" fmla="*/ 1263478 h 5335154"/>
              <a:gd name="connsiteX3" fmla="*/ 1863341 w 5358901"/>
              <a:gd name="connsiteY3" fmla="*/ 382946 h 5335154"/>
              <a:gd name="connsiteX4" fmla="*/ 3241974 w 5358901"/>
              <a:gd name="connsiteY4" fmla="*/ 7899 h 5335154"/>
              <a:gd name="connsiteX5" fmla="*/ 5358901 w 5358901"/>
              <a:gd name="connsiteY5" fmla="*/ 1575053 h 5335154"/>
              <a:gd name="connsiteX6" fmla="*/ 4816596 w 5358901"/>
              <a:gd name="connsiteY6" fmla="*/ 1046731 h 5335154"/>
              <a:gd name="connsiteX7" fmla="*/ 4522793 w 5358901"/>
              <a:gd name="connsiteY7" fmla="*/ 2367475 h 5335154"/>
              <a:gd name="connsiteX8" fmla="*/ 5346028 w 5358901"/>
              <a:gd name="connsiteY8" fmla="*/ 3426622 h 5335154"/>
              <a:gd name="connsiteX9" fmla="*/ 4156416 w 5358901"/>
              <a:gd name="connsiteY9" fmla="*/ 4014408 h 5335154"/>
              <a:gd name="connsiteX10" fmla="*/ 3862604 w 5358901"/>
              <a:gd name="connsiteY10" fmla="*/ 5335154 h 5335154"/>
              <a:gd name="connsiteX11" fmla="*/ 2673014 w 5358901"/>
              <a:gd name="connsiteY11" fmla="*/ 4747362 h 5335154"/>
              <a:gd name="connsiteX12" fmla="*/ 1483424 w 5358901"/>
              <a:gd name="connsiteY12" fmla="*/ 5335154 h 5335154"/>
              <a:gd name="connsiteX13" fmla="*/ 1189612 w 5358901"/>
              <a:gd name="connsiteY13" fmla="*/ 4014408 h 5335154"/>
              <a:gd name="connsiteX14" fmla="*/ 0 w 5358901"/>
              <a:gd name="connsiteY14" fmla="*/ 3426622 h 5335154"/>
              <a:gd name="connsiteX0" fmla="*/ 0 w 5358901"/>
              <a:gd name="connsiteY0" fmla="*/ 3418809 h 5327341"/>
              <a:gd name="connsiteX1" fmla="*/ 823235 w 5358901"/>
              <a:gd name="connsiteY1" fmla="*/ 2359662 h 5327341"/>
              <a:gd name="connsiteX2" fmla="*/ 482018 w 5358901"/>
              <a:gd name="connsiteY2" fmla="*/ 1255665 h 5327341"/>
              <a:gd name="connsiteX3" fmla="*/ 1863341 w 5358901"/>
              <a:gd name="connsiteY3" fmla="*/ 375133 h 5327341"/>
              <a:gd name="connsiteX4" fmla="*/ 3241974 w 5358901"/>
              <a:gd name="connsiteY4" fmla="*/ 86 h 5327341"/>
              <a:gd name="connsiteX5" fmla="*/ 5358901 w 5358901"/>
              <a:gd name="connsiteY5" fmla="*/ 1567240 h 5327341"/>
              <a:gd name="connsiteX6" fmla="*/ 4816596 w 5358901"/>
              <a:gd name="connsiteY6" fmla="*/ 1038918 h 5327341"/>
              <a:gd name="connsiteX7" fmla="*/ 4522793 w 5358901"/>
              <a:gd name="connsiteY7" fmla="*/ 2359662 h 5327341"/>
              <a:gd name="connsiteX8" fmla="*/ 5346028 w 5358901"/>
              <a:gd name="connsiteY8" fmla="*/ 3418809 h 5327341"/>
              <a:gd name="connsiteX9" fmla="*/ 4156416 w 5358901"/>
              <a:gd name="connsiteY9" fmla="*/ 4006595 h 5327341"/>
              <a:gd name="connsiteX10" fmla="*/ 3862604 w 5358901"/>
              <a:gd name="connsiteY10" fmla="*/ 5327341 h 5327341"/>
              <a:gd name="connsiteX11" fmla="*/ 2673014 w 5358901"/>
              <a:gd name="connsiteY11" fmla="*/ 4739549 h 5327341"/>
              <a:gd name="connsiteX12" fmla="*/ 1483424 w 5358901"/>
              <a:gd name="connsiteY12" fmla="*/ 5327341 h 5327341"/>
              <a:gd name="connsiteX13" fmla="*/ 1189612 w 5358901"/>
              <a:gd name="connsiteY13" fmla="*/ 4006595 h 5327341"/>
              <a:gd name="connsiteX14" fmla="*/ 0 w 5358901"/>
              <a:gd name="connsiteY14" fmla="*/ 3418809 h 5327341"/>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879 h 5327411"/>
              <a:gd name="connsiteX1" fmla="*/ 823235 w 5358901"/>
              <a:gd name="connsiteY1" fmla="*/ 2359732 h 5327411"/>
              <a:gd name="connsiteX2" fmla="*/ 482018 w 5358901"/>
              <a:gd name="connsiteY2" fmla="*/ 1255735 h 5327411"/>
              <a:gd name="connsiteX3" fmla="*/ 1870115 w 5358901"/>
              <a:gd name="connsiteY3" fmla="*/ 381976 h 5327411"/>
              <a:gd name="connsiteX4" fmla="*/ 3241974 w 5358901"/>
              <a:gd name="connsiteY4" fmla="*/ 156 h 5327411"/>
              <a:gd name="connsiteX5" fmla="*/ 4478577 w 5358901"/>
              <a:gd name="connsiteY5" fmla="*/ 413330 h 5327411"/>
              <a:gd name="connsiteX6" fmla="*/ 5358901 w 5358901"/>
              <a:gd name="connsiteY6" fmla="*/ 1601177 h 5327411"/>
              <a:gd name="connsiteX7" fmla="*/ 4816596 w 5358901"/>
              <a:gd name="connsiteY7" fmla="*/ 1038988 h 5327411"/>
              <a:gd name="connsiteX8" fmla="*/ 4522793 w 5358901"/>
              <a:gd name="connsiteY8" fmla="*/ 2359732 h 5327411"/>
              <a:gd name="connsiteX9" fmla="*/ 5346028 w 5358901"/>
              <a:gd name="connsiteY9" fmla="*/ 3418879 h 5327411"/>
              <a:gd name="connsiteX10" fmla="*/ 4156416 w 5358901"/>
              <a:gd name="connsiteY10" fmla="*/ 4006665 h 5327411"/>
              <a:gd name="connsiteX11" fmla="*/ 3862604 w 5358901"/>
              <a:gd name="connsiteY11" fmla="*/ 5327411 h 5327411"/>
              <a:gd name="connsiteX12" fmla="*/ 2673014 w 5358901"/>
              <a:gd name="connsiteY12" fmla="*/ 4739619 h 5327411"/>
              <a:gd name="connsiteX13" fmla="*/ 1483424 w 5358901"/>
              <a:gd name="connsiteY13" fmla="*/ 5327411 h 5327411"/>
              <a:gd name="connsiteX14" fmla="*/ 1189612 w 5358901"/>
              <a:gd name="connsiteY14" fmla="*/ 4006665 h 5327411"/>
              <a:gd name="connsiteX15" fmla="*/ 0 w 5358901"/>
              <a:gd name="connsiteY15" fmla="*/ 3418879 h 5327411"/>
              <a:gd name="connsiteX0" fmla="*/ 0 w 5358901"/>
              <a:gd name="connsiteY0" fmla="*/ 3418930 h 5327462"/>
              <a:gd name="connsiteX1" fmla="*/ 823235 w 5358901"/>
              <a:gd name="connsiteY1" fmla="*/ 2359783 h 5327462"/>
              <a:gd name="connsiteX2" fmla="*/ 482018 w 5358901"/>
              <a:gd name="connsiteY2" fmla="*/ 1255786 h 5327462"/>
              <a:gd name="connsiteX3" fmla="*/ 1870115 w 5358901"/>
              <a:gd name="connsiteY3" fmla="*/ 382027 h 5327462"/>
              <a:gd name="connsiteX4" fmla="*/ 3241974 w 5358901"/>
              <a:gd name="connsiteY4" fmla="*/ 207 h 5327462"/>
              <a:gd name="connsiteX5" fmla="*/ 4478577 w 5358901"/>
              <a:gd name="connsiteY5" fmla="*/ 413381 h 5327462"/>
              <a:gd name="connsiteX6" fmla="*/ 5358901 w 5358901"/>
              <a:gd name="connsiteY6" fmla="*/ 1601228 h 5327462"/>
              <a:gd name="connsiteX7" fmla="*/ 4816596 w 5358901"/>
              <a:gd name="connsiteY7" fmla="*/ 1039039 h 5327462"/>
              <a:gd name="connsiteX8" fmla="*/ 4522793 w 5358901"/>
              <a:gd name="connsiteY8" fmla="*/ 2359783 h 5327462"/>
              <a:gd name="connsiteX9" fmla="*/ 5346028 w 5358901"/>
              <a:gd name="connsiteY9" fmla="*/ 3418930 h 5327462"/>
              <a:gd name="connsiteX10" fmla="*/ 4156416 w 5358901"/>
              <a:gd name="connsiteY10" fmla="*/ 4006716 h 5327462"/>
              <a:gd name="connsiteX11" fmla="*/ 3862604 w 5358901"/>
              <a:gd name="connsiteY11" fmla="*/ 5327462 h 5327462"/>
              <a:gd name="connsiteX12" fmla="*/ 2673014 w 5358901"/>
              <a:gd name="connsiteY12" fmla="*/ 4739670 h 5327462"/>
              <a:gd name="connsiteX13" fmla="*/ 1483424 w 5358901"/>
              <a:gd name="connsiteY13" fmla="*/ 5327462 h 5327462"/>
              <a:gd name="connsiteX14" fmla="*/ 1189612 w 5358901"/>
              <a:gd name="connsiteY14" fmla="*/ 4006716 h 5327462"/>
              <a:gd name="connsiteX15" fmla="*/ 0 w 5358901"/>
              <a:gd name="connsiteY15" fmla="*/ 3418930 h 5327462"/>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482018 w 5358901"/>
              <a:gd name="connsiteY1" fmla="*/ 1255581 h 5327257"/>
              <a:gd name="connsiteX2" fmla="*/ 1903981 w 5358901"/>
              <a:gd name="connsiteY2" fmla="*/ 415689 h 5327257"/>
              <a:gd name="connsiteX3" fmla="*/ 3241974 w 5358901"/>
              <a:gd name="connsiteY3" fmla="*/ 2 h 5327257"/>
              <a:gd name="connsiteX4" fmla="*/ 4478577 w 5358901"/>
              <a:gd name="connsiteY4" fmla="*/ 413176 h 5327257"/>
              <a:gd name="connsiteX5" fmla="*/ 5358901 w 5358901"/>
              <a:gd name="connsiteY5" fmla="*/ 1601023 h 5327257"/>
              <a:gd name="connsiteX6" fmla="*/ 4816596 w 5358901"/>
              <a:gd name="connsiteY6" fmla="*/ 1038834 h 5327257"/>
              <a:gd name="connsiteX7" fmla="*/ 4522793 w 5358901"/>
              <a:gd name="connsiteY7" fmla="*/ 2359578 h 5327257"/>
              <a:gd name="connsiteX8" fmla="*/ 5346028 w 5358901"/>
              <a:gd name="connsiteY8" fmla="*/ 3418725 h 5327257"/>
              <a:gd name="connsiteX9" fmla="*/ 4156416 w 5358901"/>
              <a:gd name="connsiteY9" fmla="*/ 4006511 h 5327257"/>
              <a:gd name="connsiteX10" fmla="*/ 3862604 w 5358901"/>
              <a:gd name="connsiteY10" fmla="*/ 5327257 h 5327257"/>
              <a:gd name="connsiteX11" fmla="*/ 2673014 w 5358901"/>
              <a:gd name="connsiteY11" fmla="*/ 4739465 h 5327257"/>
              <a:gd name="connsiteX12" fmla="*/ 1483424 w 5358901"/>
              <a:gd name="connsiteY12" fmla="*/ 5327257 h 5327257"/>
              <a:gd name="connsiteX13" fmla="*/ 1189612 w 5358901"/>
              <a:gd name="connsiteY13" fmla="*/ 4006511 h 5327257"/>
              <a:gd name="connsiteX14" fmla="*/ 0 w 5358901"/>
              <a:gd name="connsiteY14" fmla="*/ 3418725 h 5327257"/>
              <a:gd name="connsiteX0" fmla="*/ 0 w 5277621"/>
              <a:gd name="connsiteY0" fmla="*/ 3588058 h 5327257"/>
              <a:gd name="connsiteX1" fmla="*/ 400738 w 5277621"/>
              <a:gd name="connsiteY1" fmla="*/ 1255581 h 5327257"/>
              <a:gd name="connsiteX2" fmla="*/ 1822701 w 5277621"/>
              <a:gd name="connsiteY2" fmla="*/ 415689 h 5327257"/>
              <a:gd name="connsiteX3" fmla="*/ 3160694 w 5277621"/>
              <a:gd name="connsiteY3" fmla="*/ 2 h 5327257"/>
              <a:gd name="connsiteX4" fmla="*/ 4397297 w 5277621"/>
              <a:gd name="connsiteY4" fmla="*/ 413176 h 5327257"/>
              <a:gd name="connsiteX5" fmla="*/ 5277621 w 5277621"/>
              <a:gd name="connsiteY5" fmla="*/ 1601023 h 5327257"/>
              <a:gd name="connsiteX6" fmla="*/ 4735316 w 5277621"/>
              <a:gd name="connsiteY6" fmla="*/ 1038834 h 5327257"/>
              <a:gd name="connsiteX7" fmla="*/ 4441513 w 5277621"/>
              <a:gd name="connsiteY7" fmla="*/ 2359578 h 5327257"/>
              <a:gd name="connsiteX8" fmla="*/ 5264748 w 5277621"/>
              <a:gd name="connsiteY8" fmla="*/ 3418725 h 5327257"/>
              <a:gd name="connsiteX9" fmla="*/ 4075136 w 5277621"/>
              <a:gd name="connsiteY9" fmla="*/ 4006511 h 5327257"/>
              <a:gd name="connsiteX10" fmla="*/ 3781324 w 5277621"/>
              <a:gd name="connsiteY10" fmla="*/ 5327257 h 5327257"/>
              <a:gd name="connsiteX11" fmla="*/ 2591734 w 5277621"/>
              <a:gd name="connsiteY11" fmla="*/ 4739465 h 5327257"/>
              <a:gd name="connsiteX12" fmla="*/ 1402144 w 5277621"/>
              <a:gd name="connsiteY12" fmla="*/ 5327257 h 5327257"/>
              <a:gd name="connsiteX13" fmla="*/ 1108332 w 5277621"/>
              <a:gd name="connsiteY13" fmla="*/ 4006511 h 5327257"/>
              <a:gd name="connsiteX14" fmla="*/ 0 w 5277621"/>
              <a:gd name="connsiteY14" fmla="*/ 3588058 h 5327257"/>
              <a:gd name="connsiteX0" fmla="*/ 65714 w 5343335"/>
              <a:gd name="connsiteY0" fmla="*/ 3588058 h 5327257"/>
              <a:gd name="connsiteX1" fmla="*/ 466452 w 5343335"/>
              <a:gd name="connsiteY1" fmla="*/ 1255581 h 5327257"/>
              <a:gd name="connsiteX2" fmla="*/ 1888415 w 5343335"/>
              <a:gd name="connsiteY2" fmla="*/ 415689 h 5327257"/>
              <a:gd name="connsiteX3" fmla="*/ 3226408 w 5343335"/>
              <a:gd name="connsiteY3" fmla="*/ 2 h 5327257"/>
              <a:gd name="connsiteX4" fmla="*/ 4463011 w 5343335"/>
              <a:gd name="connsiteY4" fmla="*/ 413176 h 5327257"/>
              <a:gd name="connsiteX5" fmla="*/ 5343335 w 5343335"/>
              <a:gd name="connsiteY5" fmla="*/ 1601023 h 5327257"/>
              <a:gd name="connsiteX6" fmla="*/ 4801030 w 5343335"/>
              <a:gd name="connsiteY6" fmla="*/ 1038834 h 5327257"/>
              <a:gd name="connsiteX7" fmla="*/ 4507227 w 5343335"/>
              <a:gd name="connsiteY7" fmla="*/ 2359578 h 5327257"/>
              <a:gd name="connsiteX8" fmla="*/ 5330462 w 5343335"/>
              <a:gd name="connsiteY8" fmla="*/ 3418725 h 5327257"/>
              <a:gd name="connsiteX9" fmla="*/ 4140850 w 5343335"/>
              <a:gd name="connsiteY9" fmla="*/ 4006511 h 5327257"/>
              <a:gd name="connsiteX10" fmla="*/ 3847038 w 5343335"/>
              <a:gd name="connsiteY10" fmla="*/ 5327257 h 5327257"/>
              <a:gd name="connsiteX11" fmla="*/ 2657448 w 5343335"/>
              <a:gd name="connsiteY11" fmla="*/ 4739465 h 5327257"/>
              <a:gd name="connsiteX12" fmla="*/ 1467858 w 5343335"/>
              <a:gd name="connsiteY12" fmla="*/ 5327257 h 5327257"/>
              <a:gd name="connsiteX13" fmla="*/ 1174046 w 5343335"/>
              <a:gd name="connsiteY13" fmla="*/ 4006511 h 5327257"/>
              <a:gd name="connsiteX14" fmla="*/ 65714 w 5343335"/>
              <a:gd name="connsiteY14" fmla="*/ 3588058 h 5327257"/>
              <a:gd name="connsiteX0" fmla="*/ 74925 w 5352546"/>
              <a:gd name="connsiteY0" fmla="*/ 3588058 h 5327257"/>
              <a:gd name="connsiteX1" fmla="*/ 475663 w 5352546"/>
              <a:gd name="connsiteY1" fmla="*/ 1255581 h 5327257"/>
              <a:gd name="connsiteX2" fmla="*/ 1897626 w 5352546"/>
              <a:gd name="connsiteY2" fmla="*/ 415689 h 5327257"/>
              <a:gd name="connsiteX3" fmla="*/ 3235619 w 5352546"/>
              <a:gd name="connsiteY3" fmla="*/ 2 h 5327257"/>
              <a:gd name="connsiteX4" fmla="*/ 4472222 w 5352546"/>
              <a:gd name="connsiteY4" fmla="*/ 413176 h 5327257"/>
              <a:gd name="connsiteX5" fmla="*/ 5352546 w 5352546"/>
              <a:gd name="connsiteY5" fmla="*/ 1601023 h 5327257"/>
              <a:gd name="connsiteX6" fmla="*/ 4810241 w 5352546"/>
              <a:gd name="connsiteY6" fmla="*/ 1038834 h 5327257"/>
              <a:gd name="connsiteX7" fmla="*/ 4516438 w 5352546"/>
              <a:gd name="connsiteY7" fmla="*/ 2359578 h 5327257"/>
              <a:gd name="connsiteX8" fmla="*/ 5339673 w 5352546"/>
              <a:gd name="connsiteY8" fmla="*/ 3418725 h 5327257"/>
              <a:gd name="connsiteX9" fmla="*/ 4150061 w 5352546"/>
              <a:gd name="connsiteY9" fmla="*/ 4006511 h 5327257"/>
              <a:gd name="connsiteX10" fmla="*/ 3856249 w 5352546"/>
              <a:gd name="connsiteY10" fmla="*/ 5327257 h 5327257"/>
              <a:gd name="connsiteX11" fmla="*/ 2666659 w 5352546"/>
              <a:gd name="connsiteY11" fmla="*/ 4739465 h 5327257"/>
              <a:gd name="connsiteX12" fmla="*/ 1477069 w 5352546"/>
              <a:gd name="connsiteY12" fmla="*/ 5327257 h 5327257"/>
              <a:gd name="connsiteX13" fmla="*/ 1183257 w 5352546"/>
              <a:gd name="connsiteY13" fmla="*/ 4006511 h 5327257"/>
              <a:gd name="connsiteX14" fmla="*/ 74925 w 5352546"/>
              <a:gd name="connsiteY14" fmla="*/ 3588058 h 5327257"/>
              <a:gd name="connsiteX0" fmla="*/ 121127 w 5182002"/>
              <a:gd name="connsiteY0" fmla="*/ 4170565 h 5327257"/>
              <a:gd name="connsiteX1" fmla="*/ 305119 w 5182002"/>
              <a:gd name="connsiteY1" fmla="*/ 1255581 h 5327257"/>
              <a:gd name="connsiteX2" fmla="*/ 1727082 w 5182002"/>
              <a:gd name="connsiteY2" fmla="*/ 415689 h 5327257"/>
              <a:gd name="connsiteX3" fmla="*/ 3065075 w 5182002"/>
              <a:gd name="connsiteY3" fmla="*/ 2 h 5327257"/>
              <a:gd name="connsiteX4" fmla="*/ 4301678 w 5182002"/>
              <a:gd name="connsiteY4" fmla="*/ 413176 h 5327257"/>
              <a:gd name="connsiteX5" fmla="*/ 5182002 w 5182002"/>
              <a:gd name="connsiteY5" fmla="*/ 1601023 h 5327257"/>
              <a:gd name="connsiteX6" fmla="*/ 4639697 w 5182002"/>
              <a:gd name="connsiteY6" fmla="*/ 1038834 h 5327257"/>
              <a:gd name="connsiteX7" fmla="*/ 4345894 w 5182002"/>
              <a:gd name="connsiteY7" fmla="*/ 2359578 h 5327257"/>
              <a:gd name="connsiteX8" fmla="*/ 5169129 w 5182002"/>
              <a:gd name="connsiteY8" fmla="*/ 3418725 h 5327257"/>
              <a:gd name="connsiteX9" fmla="*/ 3979517 w 5182002"/>
              <a:gd name="connsiteY9" fmla="*/ 4006511 h 5327257"/>
              <a:gd name="connsiteX10" fmla="*/ 3685705 w 5182002"/>
              <a:gd name="connsiteY10" fmla="*/ 5327257 h 5327257"/>
              <a:gd name="connsiteX11" fmla="*/ 2496115 w 5182002"/>
              <a:gd name="connsiteY11" fmla="*/ 4739465 h 5327257"/>
              <a:gd name="connsiteX12" fmla="*/ 1306525 w 5182002"/>
              <a:gd name="connsiteY12" fmla="*/ 5327257 h 5327257"/>
              <a:gd name="connsiteX13" fmla="*/ 1012713 w 5182002"/>
              <a:gd name="connsiteY13" fmla="*/ 4006511 h 5327257"/>
              <a:gd name="connsiteX14" fmla="*/ 121127 w 5182002"/>
              <a:gd name="connsiteY14" fmla="*/ 4170565 h 5327257"/>
              <a:gd name="connsiteX0" fmla="*/ 286622 w 5347497"/>
              <a:gd name="connsiteY0" fmla="*/ 4170565 h 5327257"/>
              <a:gd name="connsiteX1" fmla="*/ 470614 w 5347497"/>
              <a:gd name="connsiteY1" fmla="*/ 1255581 h 5327257"/>
              <a:gd name="connsiteX2" fmla="*/ 1892577 w 5347497"/>
              <a:gd name="connsiteY2" fmla="*/ 415689 h 5327257"/>
              <a:gd name="connsiteX3" fmla="*/ 3230570 w 5347497"/>
              <a:gd name="connsiteY3" fmla="*/ 2 h 5327257"/>
              <a:gd name="connsiteX4" fmla="*/ 4467173 w 5347497"/>
              <a:gd name="connsiteY4" fmla="*/ 413176 h 5327257"/>
              <a:gd name="connsiteX5" fmla="*/ 5347497 w 5347497"/>
              <a:gd name="connsiteY5" fmla="*/ 1601023 h 5327257"/>
              <a:gd name="connsiteX6" fmla="*/ 4805192 w 5347497"/>
              <a:gd name="connsiteY6" fmla="*/ 1038834 h 5327257"/>
              <a:gd name="connsiteX7" fmla="*/ 4511389 w 5347497"/>
              <a:gd name="connsiteY7" fmla="*/ 2359578 h 5327257"/>
              <a:gd name="connsiteX8" fmla="*/ 5334624 w 5347497"/>
              <a:gd name="connsiteY8" fmla="*/ 3418725 h 5327257"/>
              <a:gd name="connsiteX9" fmla="*/ 4145012 w 5347497"/>
              <a:gd name="connsiteY9" fmla="*/ 4006511 h 5327257"/>
              <a:gd name="connsiteX10" fmla="*/ 3851200 w 5347497"/>
              <a:gd name="connsiteY10" fmla="*/ 5327257 h 5327257"/>
              <a:gd name="connsiteX11" fmla="*/ 2661610 w 5347497"/>
              <a:gd name="connsiteY11" fmla="*/ 4739465 h 5327257"/>
              <a:gd name="connsiteX12" fmla="*/ 1472020 w 5347497"/>
              <a:gd name="connsiteY12" fmla="*/ 5327257 h 5327257"/>
              <a:gd name="connsiteX13" fmla="*/ 1178208 w 5347497"/>
              <a:gd name="connsiteY13" fmla="*/ 4006511 h 5327257"/>
              <a:gd name="connsiteX14" fmla="*/ 286622 w 5347497"/>
              <a:gd name="connsiteY14" fmla="*/ 4170565 h 5327257"/>
              <a:gd name="connsiteX0" fmla="*/ 311055 w 5371930"/>
              <a:gd name="connsiteY0" fmla="*/ 4170565 h 5327257"/>
              <a:gd name="connsiteX1" fmla="*/ 495047 w 5371930"/>
              <a:gd name="connsiteY1" fmla="*/ 1255581 h 5327257"/>
              <a:gd name="connsiteX2" fmla="*/ 1917010 w 5371930"/>
              <a:gd name="connsiteY2" fmla="*/ 415689 h 5327257"/>
              <a:gd name="connsiteX3" fmla="*/ 3255003 w 5371930"/>
              <a:gd name="connsiteY3" fmla="*/ 2 h 5327257"/>
              <a:gd name="connsiteX4" fmla="*/ 4491606 w 5371930"/>
              <a:gd name="connsiteY4" fmla="*/ 413176 h 5327257"/>
              <a:gd name="connsiteX5" fmla="*/ 5371930 w 5371930"/>
              <a:gd name="connsiteY5" fmla="*/ 1601023 h 5327257"/>
              <a:gd name="connsiteX6" fmla="*/ 4829625 w 5371930"/>
              <a:gd name="connsiteY6" fmla="*/ 1038834 h 5327257"/>
              <a:gd name="connsiteX7" fmla="*/ 4535822 w 5371930"/>
              <a:gd name="connsiteY7" fmla="*/ 2359578 h 5327257"/>
              <a:gd name="connsiteX8" fmla="*/ 5359057 w 5371930"/>
              <a:gd name="connsiteY8" fmla="*/ 3418725 h 5327257"/>
              <a:gd name="connsiteX9" fmla="*/ 4169445 w 5371930"/>
              <a:gd name="connsiteY9" fmla="*/ 4006511 h 5327257"/>
              <a:gd name="connsiteX10" fmla="*/ 3875633 w 5371930"/>
              <a:gd name="connsiteY10" fmla="*/ 5327257 h 5327257"/>
              <a:gd name="connsiteX11" fmla="*/ 2686043 w 5371930"/>
              <a:gd name="connsiteY11" fmla="*/ 4739465 h 5327257"/>
              <a:gd name="connsiteX12" fmla="*/ 1496453 w 5371930"/>
              <a:gd name="connsiteY12" fmla="*/ 5327257 h 5327257"/>
              <a:gd name="connsiteX13" fmla="*/ 1202641 w 5371930"/>
              <a:gd name="connsiteY13" fmla="*/ 4006511 h 5327257"/>
              <a:gd name="connsiteX14" fmla="*/ 311055 w 5371930"/>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1172750 w 5342039"/>
              <a:gd name="connsiteY13" fmla="*/ 4006511 h 5327257"/>
              <a:gd name="connsiteX14" fmla="*/ 281164 w 5342039"/>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281164 w 5342039"/>
              <a:gd name="connsiteY13" fmla="*/ 4170565 h 5327257"/>
              <a:gd name="connsiteX0" fmla="*/ 110632 w 5171507"/>
              <a:gd name="connsiteY0" fmla="*/ 4170565 h 5361124"/>
              <a:gd name="connsiteX1" fmla="*/ 294624 w 5171507"/>
              <a:gd name="connsiteY1" fmla="*/ 1255581 h 5361124"/>
              <a:gd name="connsiteX2" fmla="*/ 1716587 w 5171507"/>
              <a:gd name="connsiteY2" fmla="*/ 415689 h 5361124"/>
              <a:gd name="connsiteX3" fmla="*/ 3054580 w 5171507"/>
              <a:gd name="connsiteY3" fmla="*/ 2 h 5361124"/>
              <a:gd name="connsiteX4" fmla="*/ 4291183 w 5171507"/>
              <a:gd name="connsiteY4" fmla="*/ 413176 h 5361124"/>
              <a:gd name="connsiteX5" fmla="*/ 5171507 w 5171507"/>
              <a:gd name="connsiteY5" fmla="*/ 1601023 h 5361124"/>
              <a:gd name="connsiteX6" fmla="*/ 4629202 w 5171507"/>
              <a:gd name="connsiteY6" fmla="*/ 1038834 h 5361124"/>
              <a:gd name="connsiteX7" fmla="*/ 4335399 w 5171507"/>
              <a:gd name="connsiteY7" fmla="*/ 2359578 h 5361124"/>
              <a:gd name="connsiteX8" fmla="*/ 5158634 w 5171507"/>
              <a:gd name="connsiteY8" fmla="*/ 3418725 h 5361124"/>
              <a:gd name="connsiteX9" fmla="*/ 3969022 w 5171507"/>
              <a:gd name="connsiteY9" fmla="*/ 4006511 h 5361124"/>
              <a:gd name="connsiteX10" fmla="*/ 3675210 w 5171507"/>
              <a:gd name="connsiteY10" fmla="*/ 5327257 h 5361124"/>
              <a:gd name="connsiteX11" fmla="*/ 2485620 w 5171507"/>
              <a:gd name="connsiteY11" fmla="*/ 4739465 h 5361124"/>
              <a:gd name="connsiteX12" fmla="*/ 1248617 w 5171507"/>
              <a:gd name="connsiteY12" fmla="*/ 5361124 h 5361124"/>
              <a:gd name="connsiteX13" fmla="*/ 110632 w 5171507"/>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2663414 w 5349301"/>
              <a:gd name="connsiteY11" fmla="*/ 4739465 h 5361124"/>
              <a:gd name="connsiteX12" fmla="*/ 1426411 w 5349301"/>
              <a:gd name="connsiteY12" fmla="*/ 5361124 h 5361124"/>
              <a:gd name="connsiteX13" fmla="*/ 288426 w 5349301"/>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1426411 w 5349301"/>
              <a:gd name="connsiteY11" fmla="*/ 5361124 h 5361124"/>
              <a:gd name="connsiteX12" fmla="*/ 288426 w 5349301"/>
              <a:gd name="connsiteY12"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4449058 w 5349301"/>
              <a:gd name="connsiteY10" fmla="*/ 5347577 h 5361124"/>
              <a:gd name="connsiteX11" fmla="*/ 1426411 w 5349301"/>
              <a:gd name="connsiteY11" fmla="*/ 5361124 h 5361124"/>
              <a:gd name="connsiteX12" fmla="*/ 288426 w 5349301"/>
              <a:gd name="connsiteY12" fmla="*/ 4170565 h 5361124"/>
              <a:gd name="connsiteX0" fmla="*/ 110632 w 5171507"/>
              <a:gd name="connsiteY0" fmla="*/ 4170565 h 5347577"/>
              <a:gd name="connsiteX1" fmla="*/ 294624 w 5171507"/>
              <a:gd name="connsiteY1" fmla="*/ 1255581 h 5347577"/>
              <a:gd name="connsiteX2" fmla="*/ 1716587 w 5171507"/>
              <a:gd name="connsiteY2" fmla="*/ 415689 h 5347577"/>
              <a:gd name="connsiteX3" fmla="*/ 3054580 w 5171507"/>
              <a:gd name="connsiteY3" fmla="*/ 2 h 5347577"/>
              <a:gd name="connsiteX4" fmla="*/ 4291183 w 5171507"/>
              <a:gd name="connsiteY4" fmla="*/ 413176 h 5347577"/>
              <a:gd name="connsiteX5" fmla="*/ 5171507 w 5171507"/>
              <a:gd name="connsiteY5" fmla="*/ 1601023 h 5347577"/>
              <a:gd name="connsiteX6" fmla="*/ 4629202 w 5171507"/>
              <a:gd name="connsiteY6" fmla="*/ 1038834 h 5347577"/>
              <a:gd name="connsiteX7" fmla="*/ 4335399 w 5171507"/>
              <a:gd name="connsiteY7" fmla="*/ 2359578 h 5347577"/>
              <a:gd name="connsiteX8" fmla="*/ 5158634 w 5171507"/>
              <a:gd name="connsiteY8" fmla="*/ 3418725 h 5347577"/>
              <a:gd name="connsiteX9" fmla="*/ 3969022 w 5171507"/>
              <a:gd name="connsiteY9" fmla="*/ 4006511 h 5347577"/>
              <a:gd name="connsiteX10" fmla="*/ 4271264 w 5171507"/>
              <a:gd name="connsiteY10" fmla="*/ 5347577 h 5347577"/>
              <a:gd name="connsiteX11" fmla="*/ 1248617 w 5171507"/>
              <a:gd name="connsiteY11" fmla="*/ 5347577 h 5347577"/>
              <a:gd name="connsiteX12" fmla="*/ 110632 w 517150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146112 w 5348597"/>
              <a:gd name="connsiteY9" fmla="*/ 40065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82569"/>
              <a:gd name="connsiteX1" fmla="*/ 471714 w 5348597"/>
              <a:gd name="connsiteY1" fmla="*/ 1255581 h 5382569"/>
              <a:gd name="connsiteX2" fmla="*/ 1893677 w 5348597"/>
              <a:gd name="connsiteY2" fmla="*/ 415689 h 5382569"/>
              <a:gd name="connsiteX3" fmla="*/ 3231670 w 5348597"/>
              <a:gd name="connsiteY3" fmla="*/ 2 h 5382569"/>
              <a:gd name="connsiteX4" fmla="*/ 4468273 w 5348597"/>
              <a:gd name="connsiteY4" fmla="*/ 413176 h 5382569"/>
              <a:gd name="connsiteX5" fmla="*/ 5348597 w 5348597"/>
              <a:gd name="connsiteY5" fmla="*/ 1601023 h 5382569"/>
              <a:gd name="connsiteX6" fmla="*/ 4806292 w 5348597"/>
              <a:gd name="connsiteY6" fmla="*/ 1038834 h 5382569"/>
              <a:gd name="connsiteX7" fmla="*/ 4512489 w 5348597"/>
              <a:gd name="connsiteY7" fmla="*/ 2359578 h 5382569"/>
              <a:gd name="connsiteX8" fmla="*/ 5335724 w 5348597"/>
              <a:gd name="connsiteY8" fmla="*/ 3418725 h 5382569"/>
              <a:gd name="connsiteX9" fmla="*/ 4823445 w 5348597"/>
              <a:gd name="connsiteY9" fmla="*/ 4927684 h 5382569"/>
              <a:gd name="connsiteX10" fmla="*/ 4448354 w 5348597"/>
              <a:gd name="connsiteY10" fmla="*/ 5347577 h 5382569"/>
              <a:gd name="connsiteX11" fmla="*/ 1425707 w 5348597"/>
              <a:gd name="connsiteY11" fmla="*/ 5347577 h 5382569"/>
              <a:gd name="connsiteX12" fmla="*/ 287722 w 5348597"/>
              <a:gd name="connsiteY12" fmla="*/ 4170565 h 5382569"/>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30218 w 5348597"/>
              <a:gd name="connsiteY9" fmla="*/ 49209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4806292 w 5352383"/>
              <a:gd name="connsiteY6" fmla="*/ 1038834 h 5347577"/>
              <a:gd name="connsiteX7" fmla="*/ 5352383 w 5352383"/>
              <a:gd name="connsiteY7" fmla="*/ 4330618 h 5347577"/>
              <a:gd name="connsiteX8" fmla="*/ 5254444 w 5352383"/>
              <a:gd name="connsiteY8" fmla="*/ 4312805 h 5347577"/>
              <a:gd name="connsiteX9" fmla="*/ 4857312 w 5352383"/>
              <a:gd name="connsiteY9" fmla="*/ 4859951 h 5347577"/>
              <a:gd name="connsiteX10" fmla="*/ 4448354 w 5352383"/>
              <a:gd name="connsiteY10" fmla="*/ 5347577 h 5347577"/>
              <a:gd name="connsiteX11" fmla="*/ 1425707 w 5352383"/>
              <a:gd name="connsiteY11" fmla="*/ 5347577 h 5347577"/>
              <a:gd name="connsiteX12" fmla="*/ 287722 w 5352383"/>
              <a:gd name="connsiteY12" fmla="*/ 4170565 h 5347577"/>
              <a:gd name="connsiteX0" fmla="*/ 287722 w 5355341"/>
              <a:gd name="connsiteY0" fmla="*/ 4170565 h 5347577"/>
              <a:gd name="connsiteX1" fmla="*/ 471714 w 5355341"/>
              <a:gd name="connsiteY1" fmla="*/ 1255581 h 5347577"/>
              <a:gd name="connsiteX2" fmla="*/ 1893677 w 5355341"/>
              <a:gd name="connsiteY2" fmla="*/ 415689 h 5347577"/>
              <a:gd name="connsiteX3" fmla="*/ 3231670 w 5355341"/>
              <a:gd name="connsiteY3" fmla="*/ 2 h 5347577"/>
              <a:gd name="connsiteX4" fmla="*/ 4468273 w 5355341"/>
              <a:gd name="connsiteY4" fmla="*/ 413176 h 5347577"/>
              <a:gd name="connsiteX5" fmla="*/ 5348597 w 5355341"/>
              <a:gd name="connsiteY5" fmla="*/ 1601023 h 5347577"/>
              <a:gd name="connsiteX6" fmla="*/ 4806292 w 5355341"/>
              <a:gd name="connsiteY6" fmla="*/ 1038834 h 5347577"/>
              <a:gd name="connsiteX7" fmla="*/ 5352383 w 5355341"/>
              <a:gd name="connsiteY7" fmla="*/ 4330618 h 5347577"/>
              <a:gd name="connsiteX8" fmla="*/ 5254444 w 5355341"/>
              <a:gd name="connsiteY8" fmla="*/ 4312805 h 5347577"/>
              <a:gd name="connsiteX9" fmla="*/ 4857312 w 5355341"/>
              <a:gd name="connsiteY9" fmla="*/ 4859951 h 5347577"/>
              <a:gd name="connsiteX10" fmla="*/ 4448354 w 5355341"/>
              <a:gd name="connsiteY10" fmla="*/ 5347577 h 5347577"/>
              <a:gd name="connsiteX11" fmla="*/ 1425707 w 5355341"/>
              <a:gd name="connsiteY11" fmla="*/ 5347577 h 5347577"/>
              <a:gd name="connsiteX12" fmla="*/ 287722 w 5355341"/>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4495 w 5345370"/>
              <a:gd name="connsiteY0" fmla="*/ 4235098 h 5412110"/>
              <a:gd name="connsiteX1" fmla="*/ 468487 w 5345370"/>
              <a:gd name="connsiteY1" fmla="*/ 1320114 h 5412110"/>
              <a:gd name="connsiteX2" fmla="*/ 2423850 w 5345370"/>
              <a:gd name="connsiteY2" fmla="*/ 1650932 h 5412110"/>
              <a:gd name="connsiteX3" fmla="*/ 3228443 w 5345370"/>
              <a:gd name="connsiteY3" fmla="*/ 64535 h 5412110"/>
              <a:gd name="connsiteX4" fmla="*/ 4465046 w 5345370"/>
              <a:gd name="connsiteY4" fmla="*/ 477709 h 5412110"/>
              <a:gd name="connsiteX5" fmla="*/ 5345370 w 5345370"/>
              <a:gd name="connsiteY5" fmla="*/ 1665556 h 5412110"/>
              <a:gd name="connsiteX6" fmla="*/ 5342383 w 5345370"/>
              <a:gd name="connsiteY6" fmla="*/ 4388378 h 5412110"/>
              <a:gd name="connsiteX7" fmla="*/ 5251217 w 5345370"/>
              <a:gd name="connsiteY7" fmla="*/ 4377338 h 5412110"/>
              <a:gd name="connsiteX8" fmla="*/ 4854085 w 5345370"/>
              <a:gd name="connsiteY8" fmla="*/ 4924484 h 5412110"/>
              <a:gd name="connsiteX9" fmla="*/ 4445127 w 5345370"/>
              <a:gd name="connsiteY9" fmla="*/ 5412110 h 5412110"/>
              <a:gd name="connsiteX10" fmla="*/ 1422480 w 5345370"/>
              <a:gd name="connsiteY10" fmla="*/ 5412110 h 5412110"/>
              <a:gd name="connsiteX11" fmla="*/ 284495 w 5345370"/>
              <a:gd name="connsiteY11" fmla="*/ 4235098 h 5412110"/>
              <a:gd name="connsiteX0" fmla="*/ 284495 w 5345370"/>
              <a:gd name="connsiteY0" fmla="*/ 3757797 h 4934809"/>
              <a:gd name="connsiteX1" fmla="*/ 468487 w 5345370"/>
              <a:gd name="connsiteY1" fmla="*/ 842813 h 4934809"/>
              <a:gd name="connsiteX2" fmla="*/ 2423850 w 5345370"/>
              <a:gd name="connsiteY2" fmla="*/ 1173631 h 4934809"/>
              <a:gd name="connsiteX3" fmla="*/ 2833588 w 5345370"/>
              <a:gd name="connsiteY3" fmla="*/ 1055816 h 4934809"/>
              <a:gd name="connsiteX4" fmla="*/ 4465046 w 5345370"/>
              <a:gd name="connsiteY4" fmla="*/ 408 h 4934809"/>
              <a:gd name="connsiteX5" fmla="*/ 5345370 w 5345370"/>
              <a:gd name="connsiteY5" fmla="*/ 1188255 h 4934809"/>
              <a:gd name="connsiteX6" fmla="*/ 5342383 w 5345370"/>
              <a:gd name="connsiteY6" fmla="*/ 3911077 h 4934809"/>
              <a:gd name="connsiteX7" fmla="*/ 5251217 w 5345370"/>
              <a:gd name="connsiteY7" fmla="*/ 3900037 h 4934809"/>
              <a:gd name="connsiteX8" fmla="*/ 4854085 w 5345370"/>
              <a:gd name="connsiteY8" fmla="*/ 4447183 h 4934809"/>
              <a:gd name="connsiteX9" fmla="*/ 4445127 w 5345370"/>
              <a:gd name="connsiteY9" fmla="*/ 4934809 h 4934809"/>
              <a:gd name="connsiteX10" fmla="*/ 1422480 w 5345370"/>
              <a:gd name="connsiteY10" fmla="*/ 4934809 h 4934809"/>
              <a:gd name="connsiteX11" fmla="*/ 284495 w 5345370"/>
              <a:gd name="connsiteY11" fmla="*/ 3757797 h 4934809"/>
              <a:gd name="connsiteX0" fmla="*/ 284495 w 5345370"/>
              <a:gd name="connsiteY0" fmla="*/ 3079822 h 4256834"/>
              <a:gd name="connsiteX1" fmla="*/ 468487 w 5345370"/>
              <a:gd name="connsiteY1" fmla="*/ 164838 h 4256834"/>
              <a:gd name="connsiteX2" fmla="*/ 2423850 w 5345370"/>
              <a:gd name="connsiteY2" fmla="*/ 495656 h 4256834"/>
              <a:gd name="connsiteX3" fmla="*/ 2833588 w 5345370"/>
              <a:gd name="connsiteY3" fmla="*/ 377841 h 4256834"/>
              <a:gd name="connsiteX4" fmla="*/ 3841592 w 5345370"/>
              <a:gd name="connsiteY4" fmla="*/ 354597 h 4256834"/>
              <a:gd name="connsiteX5" fmla="*/ 5345370 w 5345370"/>
              <a:gd name="connsiteY5" fmla="*/ 510280 h 4256834"/>
              <a:gd name="connsiteX6" fmla="*/ 5342383 w 5345370"/>
              <a:gd name="connsiteY6" fmla="*/ 3233102 h 4256834"/>
              <a:gd name="connsiteX7" fmla="*/ 5251217 w 5345370"/>
              <a:gd name="connsiteY7" fmla="*/ 3222062 h 4256834"/>
              <a:gd name="connsiteX8" fmla="*/ 4854085 w 5345370"/>
              <a:gd name="connsiteY8" fmla="*/ 3769208 h 4256834"/>
              <a:gd name="connsiteX9" fmla="*/ 4445127 w 5345370"/>
              <a:gd name="connsiteY9" fmla="*/ 4256834 h 4256834"/>
              <a:gd name="connsiteX10" fmla="*/ 1422480 w 5345370"/>
              <a:gd name="connsiteY10" fmla="*/ 4256834 h 4256834"/>
              <a:gd name="connsiteX11" fmla="*/ 284495 w 5345370"/>
              <a:gd name="connsiteY11" fmla="*/ 3079822 h 4256834"/>
              <a:gd name="connsiteX0" fmla="*/ 284495 w 5342433"/>
              <a:gd name="connsiteY0" fmla="*/ 3079822 h 4256834"/>
              <a:gd name="connsiteX1" fmla="*/ 468487 w 5342433"/>
              <a:gd name="connsiteY1" fmla="*/ 164838 h 4256834"/>
              <a:gd name="connsiteX2" fmla="*/ 2423850 w 5342433"/>
              <a:gd name="connsiteY2" fmla="*/ 495656 h 4256834"/>
              <a:gd name="connsiteX3" fmla="*/ 2833588 w 5342433"/>
              <a:gd name="connsiteY3" fmla="*/ 377841 h 4256834"/>
              <a:gd name="connsiteX4" fmla="*/ 3841592 w 5342433"/>
              <a:gd name="connsiteY4" fmla="*/ 354597 h 4256834"/>
              <a:gd name="connsiteX5" fmla="*/ 4902025 w 5342433"/>
              <a:gd name="connsiteY5" fmla="*/ 905134 h 4256834"/>
              <a:gd name="connsiteX6" fmla="*/ 5342383 w 5342433"/>
              <a:gd name="connsiteY6" fmla="*/ 3233102 h 4256834"/>
              <a:gd name="connsiteX7" fmla="*/ 5251217 w 5342433"/>
              <a:gd name="connsiteY7" fmla="*/ 3222062 h 4256834"/>
              <a:gd name="connsiteX8" fmla="*/ 4854085 w 5342433"/>
              <a:gd name="connsiteY8" fmla="*/ 3769208 h 4256834"/>
              <a:gd name="connsiteX9" fmla="*/ 4445127 w 5342433"/>
              <a:gd name="connsiteY9" fmla="*/ 4256834 h 4256834"/>
              <a:gd name="connsiteX10" fmla="*/ 1422480 w 5342433"/>
              <a:gd name="connsiteY10" fmla="*/ 4256834 h 4256834"/>
              <a:gd name="connsiteX11" fmla="*/ 284495 w 5342433"/>
              <a:gd name="connsiteY11" fmla="*/ 3079822 h 4256834"/>
              <a:gd name="connsiteX0" fmla="*/ 284495 w 5377076"/>
              <a:gd name="connsiteY0" fmla="*/ 3079822 h 4256834"/>
              <a:gd name="connsiteX1" fmla="*/ 468487 w 5377076"/>
              <a:gd name="connsiteY1" fmla="*/ 164838 h 4256834"/>
              <a:gd name="connsiteX2" fmla="*/ 2423850 w 5377076"/>
              <a:gd name="connsiteY2" fmla="*/ 495656 h 4256834"/>
              <a:gd name="connsiteX3" fmla="*/ 2833588 w 5377076"/>
              <a:gd name="connsiteY3" fmla="*/ 377841 h 4256834"/>
              <a:gd name="connsiteX4" fmla="*/ 3841592 w 5377076"/>
              <a:gd name="connsiteY4" fmla="*/ 354597 h 4256834"/>
              <a:gd name="connsiteX5" fmla="*/ 4902025 w 5377076"/>
              <a:gd name="connsiteY5" fmla="*/ 905134 h 4256834"/>
              <a:gd name="connsiteX6" fmla="*/ 5352816 w 5377076"/>
              <a:gd name="connsiteY6" fmla="*/ 710503 h 4256834"/>
              <a:gd name="connsiteX7" fmla="*/ 5342383 w 5377076"/>
              <a:gd name="connsiteY7" fmla="*/ 3233102 h 4256834"/>
              <a:gd name="connsiteX8" fmla="*/ 5251217 w 5377076"/>
              <a:gd name="connsiteY8" fmla="*/ 3222062 h 4256834"/>
              <a:gd name="connsiteX9" fmla="*/ 4854085 w 5377076"/>
              <a:gd name="connsiteY9" fmla="*/ 3769208 h 4256834"/>
              <a:gd name="connsiteX10" fmla="*/ 4445127 w 5377076"/>
              <a:gd name="connsiteY10" fmla="*/ 4256834 h 4256834"/>
              <a:gd name="connsiteX11" fmla="*/ 1422480 w 5377076"/>
              <a:gd name="connsiteY11" fmla="*/ 4256834 h 4256834"/>
              <a:gd name="connsiteX12" fmla="*/ 284495 w 5377076"/>
              <a:gd name="connsiteY12" fmla="*/ 3079822 h 4256834"/>
              <a:gd name="connsiteX0" fmla="*/ 284495 w 5381857"/>
              <a:gd name="connsiteY0" fmla="*/ 3079822 h 4256834"/>
              <a:gd name="connsiteX1" fmla="*/ 468487 w 5381857"/>
              <a:gd name="connsiteY1" fmla="*/ 164838 h 4256834"/>
              <a:gd name="connsiteX2" fmla="*/ 2423850 w 5381857"/>
              <a:gd name="connsiteY2" fmla="*/ 495656 h 4256834"/>
              <a:gd name="connsiteX3" fmla="*/ 2833588 w 5381857"/>
              <a:gd name="connsiteY3" fmla="*/ 377841 h 4256834"/>
              <a:gd name="connsiteX4" fmla="*/ 3841592 w 5381857"/>
              <a:gd name="connsiteY4" fmla="*/ 354597 h 4256834"/>
              <a:gd name="connsiteX5" fmla="*/ 4902025 w 5381857"/>
              <a:gd name="connsiteY5" fmla="*/ 905134 h 4256834"/>
              <a:gd name="connsiteX6" fmla="*/ 5352816 w 5381857"/>
              <a:gd name="connsiteY6" fmla="*/ 710503 h 4256834"/>
              <a:gd name="connsiteX7" fmla="*/ 5332033 w 5381857"/>
              <a:gd name="connsiteY7" fmla="*/ 1673394 h 4256834"/>
              <a:gd name="connsiteX8" fmla="*/ 5342383 w 5381857"/>
              <a:gd name="connsiteY8" fmla="*/ 3233102 h 4256834"/>
              <a:gd name="connsiteX9" fmla="*/ 5251217 w 5381857"/>
              <a:gd name="connsiteY9" fmla="*/ 3222062 h 4256834"/>
              <a:gd name="connsiteX10" fmla="*/ 4854085 w 5381857"/>
              <a:gd name="connsiteY10" fmla="*/ 3769208 h 4256834"/>
              <a:gd name="connsiteX11" fmla="*/ 4445127 w 5381857"/>
              <a:gd name="connsiteY11" fmla="*/ 4256834 h 4256834"/>
              <a:gd name="connsiteX12" fmla="*/ 1422480 w 5381857"/>
              <a:gd name="connsiteY12" fmla="*/ 4256834 h 4256834"/>
              <a:gd name="connsiteX13" fmla="*/ 284495 w 5381857"/>
              <a:gd name="connsiteY13"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42383 w 5381956"/>
              <a:gd name="connsiteY9" fmla="*/ 3233102 h 4256834"/>
              <a:gd name="connsiteX10" fmla="*/ 5251217 w 5381956"/>
              <a:gd name="connsiteY10" fmla="*/ 3222062 h 4256834"/>
              <a:gd name="connsiteX11" fmla="*/ 4854085 w 5381956"/>
              <a:gd name="connsiteY11" fmla="*/ 3769208 h 4256834"/>
              <a:gd name="connsiteX12" fmla="*/ 4445127 w 5381956"/>
              <a:gd name="connsiteY12" fmla="*/ 4256834 h 4256834"/>
              <a:gd name="connsiteX13" fmla="*/ 1422480 w 5381956"/>
              <a:gd name="connsiteY13" fmla="*/ 4256834 h 4256834"/>
              <a:gd name="connsiteX14" fmla="*/ 284495 w 5381956"/>
              <a:gd name="connsiteY14"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38959 w 5381956"/>
              <a:gd name="connsiteY9" fmla="*/ 1853503 h 4256834"/>
              <a:gd name="connsiteX10" fmla="*/ 5342383 w 5381956"/>
              <a:gd name="connsiteY10" fmla="*/ 3233102 h 4256834"/>
              <a:gd name="connsiteX11" fmla="*/ 5251217 w 5381956"/>
              <a:gd name="connsiteY11" fmla="*/ 3222062 h 4256834"/>
              <a:gd name="connsiteX12" fmla="*/ 4854085 w 5381956"/>
              <a:gd name="connsiteY12" fmla="*/ 3769208 h 4256834"/>
              <a:gd name="connsiteX13" fmla="*/ 4445127 w 5381956"/>
              <a:gd name="connsiteY13" fmla="*/ 4256834 h 4256834"/>
              <a:gd name="connsiteX14" fmla="*/ 1422480 w 5381956"/>
              <a:gd name="connsiteY14" fmla="*/ 4256834 h 4256834"/>
              <a:gd name="connsiteX15" fmla="*/ 284495 w 5381956"/>
              <a:gd name="connsiteY15" fmla="*/ 3079822 h 4256834"/>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3233102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4230629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445127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1422480 w 5381956"/>
              <a:gd name="connsiteY15" fmla="*/ 4256834 h 4322398"/>
              <a:gd name="connsiteX16" fmla="*/ 284495 w 5381956"/>
              <a:gd name="connsiteY16"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1422480 w 5381956"/>
              <a:gd name="connsiteY16" fmla="*/ 4256834 h 4322398"/>
              <a:gd name="connsiteX17" fmla="*/ 284495 w 5381956"/>
              <a:gd name="connsiteY17"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1422480 w 5381956"/>
              <a:gd name="connsiteY17" fmla="*/ 4256834 h 4322398"/>
              <a:gd name="connsiteX18" fmla="*/ 284495 w 5381956"/>
              <a:gd name="connsiteY18"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916789 w 5381956"/>
              <a:gd name="connsiteY17" fmla="*/ 4249907 h 4322398"/>
              <a:gd name="connsiteX18" fmla="*/ 284495 w 5381956"/>
              <a:gd name="connsiteY18" fmla="*/ 3079822 h 4322398"/>
              <a:gd name="connsiteX0" fmla="*/ 1091032 w 4934656"/>
              <a:gd name="connsiteY0" fmla="*/ 3339828 h 4339950"/>
              <a:gd name="connsiteX1" fmla="*/ 21187 w 4934656"/>
              <a:gd name="connsiteY1" fmla="*/ 182390 h 4339950"/>
              <a:gd name="connsiteX2" fmla="*/ 1976550 w 4934656"/>
              <a:gd name="connsiteY2" fmla="*/ 513208 h 4339950"/>
              <a:gd name="connsiteX3" fmla="*/ 2386288 w 4934656"/>
              <a:gd name="connsiteY3" fmla="*/ 395393 h 4339950"/>
              <a:gd name="connsiteX4" fmla="*/ 3394292 w 4934656"/>
              <a:gd name="connsiteY4" fmla="*/ 372149 h 4339950"/>
              <a:gd name="connsiteX5" fmla="*/ 4454725 w 4934656"/>
              <a:gd name="connsiteY5" fmla="*/ 922686 h 4339950"/>
              <a:gd name="connsiteX6" fmla="*/ 4905516 w 4934656"/>
              <a:gd name="connsiteY6" fmla="*/ 728055 h 4339950"/>
              <a:gd name="connsiteX7" fmla="*/ 4884733 w 4934656"/>
              <a:gd name="connsiteY7" fmla="*/ 1690946 h 4339950"/>
              <a:gd name="connsiteX8" fmla="*/ 4746188 w 4934656"/>
              <a:gd name="connsiteY8" fmla="*/ 1857201 h 4339950"/>
              <a:gd name="connsiteX9" fmla="*/ 4891659 w 4934656"/>
              <a:gd name="connsiteY9" fmla="*/ 1871055 h 4339950"/>
              <a:gd name="connsiteX10" fmla="*/ 4895083 w 4934656"/>
              <a:gd name="connsiteY10" fmla="*/ 4248181 h 4339950"/>
              <a:gd name="connsiteX11" fmla="*/ 4616880 w 4934656"/>
              <a:gd name="connsiteY11" fmla="*/ 4250996 h 4339950"/>
              <a:gd name="connsiteX12" fmla="*/ 4462203 w 4934656"/>
              <a:gd name="connsiteY12" fmla="*/ 4105415 h 4339950"/>
              <a:gd name="connsiteX13" fmla="*/ 4461954 w 4934656"/>
              <a:gd name="connsiteY13" fmla="*/ 4274386 h 4339950"/>
              <a:gd name="connsiteX14" fmla="*/ 1933714 w 4934656"/>
              <a:gd name="connsiteY14" fmla="*/ 4267892 h 4339950"/>
              <a:gd name="connsiteX15" fmla="*/ 1996059 w 4934656"/>
              <a:gd name="connsiteY15" fmla="*/ 4080855 h 4339950"/>
              <a:gd name="connsiteX16" fmla="*/ 1691259 w 4934656"/>
              <a:gd name="connsiteY16" fmla="*/ 4260964 h 4339950"/>
              <a:gd name="connsiteX17" fmla="*/ 469489 w 4934656"/>
              <a:gd name="connsiteY17" fmla="*/ 4267459 h 4339950"/>
              <a:gd name="connsiteX18" fmla="*/ 1091032 w 4934656"/>
              <a:gd name="connsiteY18" fmla="*/ 3339828 h 4339950"/>
              <a:gd name="connsiteX0" fmla="*/ 1085739 w 4929363"/>
              <a:gd name="connsiteY0" fmla="*/ 3239788 h 4239910"/>
              <a:gd name="connsiteX1" fmla="*/ 1048657 w 4929363"/>
              <a:gd name="connsiteY1" fmla="*/ 1840288 h 4239910"/>
              <a:gd name="connsiteX2" fmla="*/ 15894 w 4929363"/>
              <a:gd name="connsiteY2" fmla="*/ 82350 h 4239910"/>
              <a:gd name="connsiteX3" fmla="*/ 1971257 w 4929363"/>
              <a:gd name="connsiteY3" fmla="*/ 413168 h 4239910"/>
              <a:gd name="connsiteX4" fmla="*/ 2380995 w 4929363"/>
              <a:gd name="connsiteY4" fmla="*/ 295353 h 4239910"/>
              <a:gd name="connsiteX5" fmla="*/ 3388999 w 4929363"/>
              <a:gd name="connsiteY5" fmla="*/ 272109 h 4239910"/>
              <a:gd name="connsiteX6" fmla="*/ 4449432 w 4929363"/>
              <a:gd name="connsiteY6" fmla="*/ 822646 h 4239910"/>
              <a:gd name="connsiteX7" fmla="*/ 4900223 w 4929363"/>
              <a:gd name="connsiteY7" fmla="*/ 628015 h 4239910"/>
              <a:gd name="connsiteX8" fmla="*/ 4879440 w 4929363"/>
              <a:gd name="connsiteY8" fmla="*/ 1590906 h 4239910"/>
              <a:gd name="connsiteX9" fmla="*/ 4740895 w 4929363"/>
              <a:gd name="connsiteY9" fmla="*/ 1757161 h 4239910"/>
              <a:gd name="connsiteX10" fmla="*/ 4886366 w 4929363"/>
              <a:gd name="connsiteY10" fmla="*/ 1771015 h 4239910"/>
              <a:gd name="connsiteX11" fmla="*/ 4889790 w 4929363"/>
              <a:gd name="connsiteY11" fmla="*/ 4148141 h 4239910"/>
              <a:gd name="connsiteX12" fmla="*/ 4611587 w 4929363"/>
              <a:gd name="connsiteY12" fmla="*/ 4150956 h 4239910"/>
              <a:gd name="connsiteX13" fmla="*/ 4456910 w 4929363"/>
              <a:gd name="connsiteY13" fmla="*/ 4005375 h 4239910"/>
              <a:gd name="connsiteX14" fmla="*/ 4456661 w 4929363"/>
              <a:gd name="connsiteY14" fmla="*/ 4174346 h 4239910"/>
              <a:gd name="connsiteX15" fmla="*/ 1928421 w 4929363"/>
              <a:gd name="connsiteY15" fmla="*/ 4167852 h 4239910"/>
              <a:gd name="connsiteX16" fmla="*/ 1990766 w 4929363"/>
              <a:gd name="connsiteY16" fmla="*/ 3980815 h 4239910"/>
              <a:gd name="connsiteX17" fmla="*/ 1685966 w 4929363"/>
              <a:gd name="connsiteY17" fmla="*/ 4160924 h 4239910"/>
              <a:gd name="connsiteX18" fmla="*/ 464196 w 4929363"/>
              <a:gd name="connsiteY18" fmla="*/ 4167419 h 4239910"/>
              <a:gd name="connsiteX19" fmla="*/ 1085739 w 4929363"/>
              <a:gd name="connsiteY19" fmla="*/ 3239788 h 4239910"/>
              <a:gd name="connsiteX0" fmla="*/ 667169 w 4510793"/>
              <a:gd name="connsiteY0" fmla="*/ 3014935 h 4015057"/>
              <a:gd name="connsiteX1" fmla="*/ 630087 w 4510793"/>
              <a:gd name="connsiteY1" fmla="*/ 1615435 h 4015057"/>
              <a:gd name="connsiteX2" fmla="*/ 1176742 w 4510793"/>
              <a:gd name="connsiteY2" fmla="*/ 633352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267727 w 4510793"/>
              <a:gd name="connsiteY2" fmla="*/ 665197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5155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9704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38181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24533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84799 w 4510226"/>
              <a:gd name="connsiteY0" fmla="*/ 3037682 h 4015057"/>
              <a:gd name="connsiteX1" fmla="*/ 634070 w 4510226"/>
              <a:gd name="connsiteY1" fmla="*/ 1624533 h 4015057"/>
              <a:gd name="connsiteX2" fmla="*/ 1180724 w 4510226"/>
              <a:gd name="connsiteY2" fmla="*/ 628803 h 4015057"/>
              <a:gd name="connsiteX3" fmla="*/ 1552120 w 4510226"/>
              <a:gd name="connsiteY3" fmla="*/ 188315 h 4015057"/>
              <a:gd name="connsiteX4" fmla="*/ 1961858 w 4510226"/>
              <a:gd name="connsiteY4" fmla="*/ 70500 h 4015057"/>
              <a:gd name="connsiteX5" fmla="*/ 2969862 w 4510226"/>
              <a:gd name="connsiteY5" fmla="*/ 47256 h 4015057"/>
              <a:gd name="connsiteX6" fmla="*/ 4030295 w 4510226"/>
              <a:gd name="connsiteY6" fmla="*/ 597793 h 4015057"/>
              <a:gd name="connsiteX7" fmla="*/ 4481086 w 4510226"/>
              <a:gd name="connsiteY7" fmla="*/ 403162 h 4015057"/>
              <a:gd name="connsiteX8" fmla="*/ 4460303 w 4510226"/>
              <a:gd name="connsiteY8" fmla="*/ 1366053 h 4015057"/>
              <a:gd name="connsiteX9" fmla="*/ 4321758 w 4510226"/>
              <a:gd name="connsiteY9" fmla="*/ 1532308 h 4015057"/>
              <a:gd name="connsiteX10" fmla="*/ 4467229 w 4510226"/>
              <a:gd name="connsiteY10" fmla="*/ 1546162 h 4015057"/>
              <a:gd name="connsiteX11" fmla="*/ 4470653 w 4510226"/>
              <a:gd name="connsiteY11" fmla="*/ 3923288 h 4015057"/>
              <a:gd name="connsiteX12" fmla="*/ 4192450 w 4510226"/>
              <a:gd name="connsiteY12" fmla="*/ 3926103 h 4015057"/>
              <a:gd name="connsiteX13" fmla="*/ 4037773 w 4510226"/>
              <a:gd name="connsiteY13" fmla="*/ 3780522 h 4015057"/>
              <a:gd name="connsiteX14" fmla="*/ 4037524 w 4510226"/>
              <a:gd name="connsiteY14" fmla="*/ 3949493 h 4015057"/>
              <a:gd name="connsiteX15" fmla="*/ 1509284 w 4510226"/>
              <a:gd name="connsiteY15" fmla="*/ 3942999 h 4015057"/>
              <a:gd name="connsiteX16" fmla="*/ 1571629 w 4510226"/>
              <a:gd name="connsiteY16" fmla="*/ 3755962 h 4015057"/>
              <a:gd name="connsiteX17" fmla="*/ 1266829 w 4510226"/>
              <a:gd name="connsiteY17" fmla="*/ 3936071 h 4015057"/>
              <a:gd name="connsiteX18" fmla="*/ 45059 w 4510226"/>
              <a:gd name="connsiteY18" fmla="*/ 3942566 h 4015057"/>
              <a:gd name="connsiteX19" fmla="*/ 684799 w 4510226"/>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58012 w 4501409"/>
              <a:gd name="connsiteY17" fmla="*/ 3936071 h 4015057"/>
              <a:gd name="connsiteX18" fmla="*/ 45340 w 4501409"/>
              <a:gd name="connsiteY18" fmla="*/ 3942566 h 4015057"/>
              <a:gd name="connsiteX19" fmla="*/ 675982 w 4501409"/>
              <a:gd name="connsiteY19" fmla="*/ 3037682 h 4015057"/>
              <a:gd name="connsiteX0" fmla="*/ 675982 w 4501409"/>
              <a:gd name="connsiteY0" fmla="*/ 3037682 h 4081647"/>
              <a:gd name="connsiteX1" fmla="*/ 625253 w 4501409"/>
              <a:gd name="connsiteY1" fmla="*/ 1624533 h 4081647"/>
              <a:gd name="connsiteX2" fmla="*/ 1171907 w 4501409"/>
              <a:gd name="connsiteY2" fmla="*/ 628803 h 4081647"/>
              <a:gd name="connsiteX3" fmla="*/ 1543303 w 4501409"/>
              <a:gd name="connsiteY3" fmla="*/ 188315 h 4081647"/>
              <a:gd name="connsiteX4" fmla="*/ 1953041 w 4501409"/>
              <a:gd name="connsiteY4" fmla="*/ 70500 h 4081647"/>
              <a:gd name="connsiteX5" fmla="*/ 2961045 w 4501409"/>
              <a:gd name="connsiteY5" fmla="*/ 47256 h 4081647"/>
              <a:gd name="connsiteX6" fmla="*/ 4021478 w 4501409"/>
              <a:gd name="connsiteY6" fmla="*/ 597793 h 4081647"/>
              <a:gd name="connsiteX7" fmla="*/ 4472269 w 4501409"/>
              <a:gd name="connsiteY7" fmla="*/ 403162 h 4081647"/>
              <a:gd name="connsiteX8" fmla="*/ 4451486 w 4501409"/>
              <a:gd name="connsiteY8" fmla="*/ 1366053 h 4081647"/>
              <a:gd name="connsiteX9" fmla="*/ 4312941 w 4501409"/>
              <a:gd name="connsiteY9" fmla="*/ 1532308 h 4081647"/>
              <a:gd name="connsiteX10" fmla="*/ 4458412 w 4501409"/>
              <a:gd name="connsiteY10" fmla="*/ 1546162 h 4081647"/>
              <a:gd name="connsiteX11" fmla="*/ 4461836 w 4501409"/>
              <a:gd name="connsiteY11" fmla="*/ 3923288 h 4081647"/>
              <a:gd name="connsiteX12" fmla="*/ 4183633 w 4501409"/>
              <a:gd name="connsiteY12" fmla="*/ 3926103 h 4081647"/>
              <a:gd name="connsiteX13" fmla="*/ 4028956 w 4501409"/>
              <a:gd name="connsiteY13" fmla="*/ 3780522 h 4081647"/>
              <a:gd name="connsiteX14" fmla="*/ 4028707 w 4501409"/>
              <a:gd name="connsiteY14" fmla="*/ 3949493 h 4081647"/>
              <a:gd name="connsiteX15" fmla="*/ 1500467 w 4501409"/>
              <a:gd name="connsiteY15" fmla="*/ 3942999 h 4081647"/>
              <a:gd name="connsiteX16" fmla="*/ 1562812 w 4501409"/>
              <a:gd name="connsiteY16" fmla="*/ 3755962 h 4081647"/>
              <a:gd name="connsiteX17" fmla="*/ 1308054 w 4501409"/>
              <a:gd name="connsiteY17" fmla="*/ 4081647 h 4081647"/>
              <a:gd name="connsiteX18" fmla="*/ 45340 w 4501409"/>
              <a:gd name="connsiteY18" fmla="*/ 3942566 h 4081647"/>
              <a:gd name="connsiteX19" fmla="*/ 675982 w 4501409"/>
              <a:gd name="connsiteY19" fmla="*/ 3037682 h 408164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76459 w 4501409"/>
              <a:gd name="connsiteY16" fmla="*/ 3760511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461836 w 4501409"/>
              <a:gd name="connsiteY11" fmla="*/ 39232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31471"/>
              <a:gd name="connsiteX1" fmla="*/ 625253 w 4501409"/>
              <a:gd name="connsiteY1" fmla="*/ 1624533 h 4031471"/>
              <a:gd name="connsiteX2" fmla="*/ 1171907 w 4501409"/>
              <a:gd name="connsiteY2" fmla="*/ 628803 h 4031471"/>
              <a:gd name="connsiteX3" fmla="*/ 1543303 w 4501409"/>
              <a:gd name="connsiteY3" fmla="*/ 188315 h 4031471"/>
              <a:gd name="connsiteX4" fmla="*/ 1953041 w 4501409"/>
              <a:gd name="connsiteY4" fmla="*/ 70500 h 4031471"/>
              <a:gd name="connsiteX5" fmla="*/ 2961045 w 4501409"/>
              <a:gd name="connsiteY5" fmla="*/ 47256 h 4031471"/>
              <a:gd name="connsiteX6" fmla="*/ 4021478 w 4501409"/>
              <a:gd name="connsiteY6" fmla="*/ 597793 h 4031471"/>
              <a:gd name="connsiteX7" fmla="*/ 4472269 w 4501409"/>
              <a:gd name="connsiteY7" fmla="*/ 403162 h 4031471"/>
              <a:gd name="connsiteX8" fmla="*/ 4451486 w 4501409"/>
              <a:gd name="connsiteY8" fmla="*/ 1366053 h 4031471"/>
              <a:gd name="connsiteX9" fmla="*/ 4312941 w 4501409"/>
              <a:gd name="connsiteY9" fmla="*/ 1532308 h 4031471"/>
              <a:gd name="connsiteX10" fmla="*/ 4458412 w 4501409"/>
              <a:gd name="connsiteY10" fmla="*/ 1546162 h 4031471"/>
              <a:gd name="connsiteX11" fmla="*/ 4307162 w 4501409"/>
              <a:gd name="connsiteY11" fmla="*/ 3618488 h 4031471"/>
              <a:gd name="connsiteX12" fmla="*/ 4183633 w 4501409"/>
              <a:gd name="connsiteY12" fmla="*/ 3944300 h 4031471"/>
              <a:gd name="connsiteX13" fmla="*/ 4001661 w 4501409"/>
              <a:gd name="connsiteY13" fmla="*/ 3785072 h 4031471"/>
              <a:gd name="connsiteX14" fmla="*/ 4051453 w 4501409"/>
              <a:gd name="connsiteY14" fmla="*/ 3940394 h 4031471"/>
              <a:gd name="connsiteX15" fmla="*/ 1500467 w 4501409"/>
              <a:gd name="connsiteY15" fmla="*/ 3942999 h 4031471"/>
              <a:gd name="connsiteX16" fmla="*/ 1576459 w 4501409"/>
              <a:gd name="connsiteY16" fmla="*/ 3760511 h 4031471"/>
              <a:gd name="connsiteX17" fmla="*/ 1248913 w 4501409"/>
              <a:gd name="connsiteY17" fmla="*/ 3940620 h 4031471"/>
              <a:gd name="connsiteX18" fmla="*/ 45340 w 4501409"/>
              <a:gd name="connsiteY18" fmla="*/ 3942566 h 4031471"/>
              <a:gd name="connsiteX19" fmla="*/ 675982 w 4501409"/>
              <a:gd name="connsiteY19" fmla="*/ 3037682 h 4031471"/>
              <a:gd name="connsiteX0" fmla="*/ 675982 w 4501409"/>
              <a:gd name="connsiteY0" fmla="*/ 3037682 h 4027575"/>
              <a:gd name="connsiteX1" fmla="*/ 625253 w 4501409"/>
              <a:gd name="connsiteY1" fmla="*/ 1624533 h 4027575"/>
              <a:gd name="connsiteX2" fmla="*/ 1171907 w 4501409"/>
              <a:gd name="connsiteY2" fmla="*/ 628803 h 4027575"/>
              <a:gd name="connsiteX3" fmla="*/ 1543303 w 4501409"/>
              <a:gd name="connsiteY3" fmla="*/ 188315 h 4027575"/>
              <a:gd name="connsiteX4" fmla="*/ 1953041 w 4501409"/>
              <a:gd name="connsiteY4" fmla="*/ 70500 h 4027575"/>
              <a:gd name="connsiteX5" fmla="*/ 2961045 w 4501409"/>
              <a:gd name="connsiteY5" fmla="*/ 47256 h 4027575"/>
              <a:gd name="connsiteX6" fmla="*/ 4021478 w 4501409"/>
              <a:gd name="connsiteY6" fmla="*/ 597793 h 4027575"/>
              <a:gd name="connsiteX7" fmla="*/ 4472269 w 4501409"/>
              <a:gd name="connsiteY7" fmla="*/ 403162 h 4027575"/>
              <a:gd name="connsiteX8" fmla="*/ 4451486 w 4501409"/>
              <a:gd name="connsiteY8" fmla="*/ 1366053 h 4027575"/>
              <a:gd name="connsiteX9" fmla="*/ 4312941 w 4501409"/>
              <a:gd name="connsiteY9" fmla="*/ 1532308 h 4027575"/>
              <a:gd name="connsiteX10" fmla="*/ 4458412 w 4501409"/>
              <a:gd name="connsiteY10" fmla="*/ 1546162 h 4027575"/>
              <a:gd name="connsiteX11" fmla="*/ 4307162 w 4501409"/>
              <a:gd name="connsiteY11" fmla="*/ 3618488 h 4027575"/>
              <a:gd name="connsiteX12" fmla="*/ 4192732 w 4501409"/>
              <a:gd name="connsiteY12" fmla="*/ 3939751 h 4027575"/>
              <a:gd name="connsiteX13" fmla="*/ 4001661 w 4501409"/>
              <a:gd name="connsiteY13" fmla="*/ 3785072 h 4027575"/>
              <a:gd name="connsiteX14" fmla="*/ 4051453 w 4501409"/>
              <a:gd name="connsiteY14" fmla="*/ 3940394 h 4027575"/>
              <a:gd name="connsiteX15" fmla="*/ 1500467 w 4501409"/>
              <a:gd name="connsiteY15" fmla="*/ 3942999 h 4027575"/>
              <a:gd name="connsiteX16" fmla="*/ 1576459 w 4501409"/>
              <a:gd name="connsiteY16" fmla="*/ 3760511 h 4027575"/>
              <a:gd name="connsiteX17" fmla="*/ 1248913 w 4501409"/>
              <a:gd name="connsiteY17" fmla="*/ 3940620 h 4027575"/>
              <a:gd name="connsiteX18" fmla="*/ 45340 w 4501409"/>
              <a:gd name="connsiteY18" fmla="*/ 3942566 h 4027575"/>
              <a:gd name="connsiteX19" fmla="*/ 675982 w 4501409"/>
              <a:gd name="connsiteY19" fmla="*/ 3037682 h 4027575"/>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307162 w 4501409"/>
              <a:gd name="connsiteY11" fmla="*/ 3618488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79700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2221"/>
              <a:gd name="connsiteY0" fmla="*/ 3037682 h 3943081"/>
              <a:gd name="connsiteX1" fmla="*/ 625253 w 4502221"/>
              <a:gd name="connsiteY1" fmla="*/ 1624533 h 3943081"/>
              <a:gd name="connsiteX2" fmla="*/ 1171907 w 4502221"/>
              <a:gd name="connsiteY2" fmla="*/ 628803 h 3943081"/>
              <a:gd name="connsiteX3" fmla="*/ 1543303 w 4502221"/>
              <a:gd name="connsiteY3" fmla="*/ 188315 h 3943081"/>
              <a:gd name="connsiteX4" fmla="*/ 1953041 w 4502221"/>
              <a:gd name="connsiteY4" fmla="*/ 70500 h 3943081"/>
              <a:gd name="connsiteX5" fmla="*/ 2961045 w 4502221"/>
              <a:gd name="connsiteY5" fmla="*/ 47256 h 3943081"/>
              <a:gd name="connsiteX6" fmla="*/ 4021478 w 4502221"/>
              <a:gd name="connsiteY6" fmla="*/ 597793 h 3943081"/>
              <a:gd name="connsiteX7" fmla="*/ 4472269 w 4502221"/>
              <a:gd name="connsiteY7" fmla="*/ 403162 h 3943081"/>
              <a:gd name="connsiteX8" fmla="*/ 4451486 w 4502221"/>
              <a:gd name="connsiteY8" fmla="*/ 1379700 h 3943081"/>
              <a:gd name="connsiteX9" fmla="*/ 4312941 w 4502221"/>
              <a:gd name="connsiteY9" fmla="*/ 1532308 h 3943081"/>
              <a:gd name="connsiteX10" fmla="*/ 4458412 w 4502221"/>
              <a:gd name="connsiteY10" fmla="*/ 1546162 h 3943081"/>
              <a:gd name="connsiteX11" fmla="*/ 4457287 w 4502221"/>
              <a:gd name="connsiteY11" fmla="*/ 3936936 h 3943081"/>
              <a:gd name="connsiteX12" fmla="*/ 4192732 w 4502221"/>
              <a:gd name="connsiteY12" fmla="*/ 3939751 h 3943081"/>
              <a:gd name="connsiteX13" fmla="*/ 4001661 w 4502221"/>
              <a:gd name="connsiteY13" fmla="*/ 3785072 h 3943081"/>
              <a:gd name="connsiteX14" fmla="*/ 4051453 w 4502221"/>
              <a:gd name="connsiteY14" fmla="*/ 3940394 h 3943081"/>
              <a:gd name="connsiteX15" fmla="*/ 1500467 w 4502221"/>
              <a:gd name="connsiteY15" fmla="*/ 3942999 h 3943081"/>
              <a:gd name="connsiteX16" fmla="*/ 1576459 w 4502221"/>
              <a:gd name="connsiteY16" fmla="*/ 3760511 h 3943081"/>
              <a:gd name="connsiteX17" fmla="*/ 1248913 w 4502221"/>
              <a:gd name="connsiteY17" fmla="*/ 3940620 h 3943081"/>
              <a:gd name="connsiteX18" fmla="*/ 45340 w 4502221"/>
              <a:gd name="connsiteY18" fmla="*/ 3942566 h 3943081"/>
              <a:gd name="connsiteX19" fmla="*/ 675982 w 4502221"/>
              <a:gd name="connsiteY19" fmla="*/ 3037682 h 3943081"/>
              <a:gd name="connsiteX0" fmla="*/ 675982 w 4495136"/>
              <a:gd name="connsiteY0" fmla="*/ 3037682 h 3943081"/>
              <a:gd name="connsiteX1" fmla="*/ 625253 w 4495136"/>
              <a:gd name="connsiteY1" fmla="*/ 1624533 h 3943081"/>
              <a:gd name="connsiteX2" fmla="*/ 1171907 w 4495136"/>
              <a:gd name="connsiteY2" fmla="*/ 628803 h 3943081"/>
              <a:gd name="connsiteX3" fmla="*/ 1543303 w 4495136"/>
              <a:gd name="connsiteY3" fmla="*/ 188315 h 3943081"/>
              <a:gd name="connsiteX4" fmla="*/ 1953041 w 4495136"/>
              <a:gd name="connsiteY4" fmla="*/ 70500 h 3943081"/>
              <a:gd name="connsiteX5" fmla="*/ 2961045 w 4495136"/>
              <a:gd name="connsiteY5" fmla="*/ 47256 h 3943081"/>
              <a:gd name="connsiteX6" fmla="*/ 4021478 w 4495136"/>
              <a:gd name="connsiteY6" fmla="*/ 597793 h 3943081"/>
              <a:gd name="connsiteX7" fmla="*/ 4463171 w 4495136"/>
              <a:gd name="connsiteY7" fmla="*/ 394064 h 3943081"/>
              <a:gd name="connsiteX8" fmla="*/ 4451486 w 4495136"/>
              <a:gd name="connsiteY8" fmla="*/ 1379700 h 3943081"/>
              <a:gd name="connsiteX9" fmla="*/ 4312941 w 4495136"/>
              <a:gd name="connsiteY9" fmla="*/ 1532308 h 3943081"/>
              <a:gd name="connsiteX10" fmla="*/ 4458412 w 4495136"/>
              <a:gd name="connsiteY10" fmla="*/ 1546162 h 3943081"/>
              <a:gd name="connsiteX11" fmla="*/ 4457287 w 4495136"/>
              <a:gd name="connsiteY11" fmla="*/ 3936936 h 3943081"/>
              <a:gd name="connsiteX12" fmla="*/ 4192732 w 4495136"/>
              <a:gd name="connsiteY12" fmla="*/ 3939751 h 3943081"/>
              <a:gd name="connsiteX13" fmla="*/ 4001661 w 4495136"/>
              <a:gd name="connsiteY13" fmla="*/ 3785072 h 3943081"/>
              <a:gd name="connsiteX14" fmla="*/ 4051453 w 4495136"/>
              <a:gd name="connsiteY14" fmla="*/ 3940394 h 3943081"/>
              <a:gd name="connsiteX15" fmla="*/ 1500467 w 4495136"/>
              <a:gd name="connsiteY15" fmla="*/ 3942999 h 3943081"/>
              <a:gd name="connsiteX16" fmla="*/ 1576459 w 4495136"/>
              <a:gd name="connsiteY16" fmla="*/ 3760511 h 3943081"/>
              <a:gd name="connsiteX17" fmla="*/ 1248913 w 4495136"/>
              <a:gd name="connsiteY17" fmla="*/ 3940620 h 3943081"/>
              <a:gd name="connsiteX18" fmla="*/ 45340 w 4495136"/>
              <a:gd name="connsiteY18" fmla="*/ 3942566 h 3943081"/>
              <a:gd name="connsiteX19" fmla="*/ 675982 w 4495136"/>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234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143828 h 4049227"/>
              <a:gd name="connsiteX1" fmla="*/ 625253 w 4463171"/>
              <a:gd name="connsiteY1" fmla="*/ 1730679 h 4049227"/>
              <a:gd name="connsiteX2" fmla="*/ 1171907 w 4463171"/>
              <a:gd name="connsiteY2" fmla="*/ 734949 h 4049227"/>
              <a:gd name="connsiteX3" fmla="*/ 1543303 w 4463171"/>
              <a:gd name="connsiteY3" fmla="*/ 294461 h 4049227"/>
              <a:gd name="connsiteX4" fmla="*/ 1953041 w 4463171"/>
              <a:gd name="connsiteY4" fmla="*/ 176646 h 4049227"/>
              <a:gd name="connsiteX5" fmla="*/ 2961045 w 4463171"/>
              <a:gd name="connsiteY5" fmla="*/ 153402 h 4049227"/>
              <a:gd name="connsiteX6" fmla="*/ 4021478 w 4463171"/>
              <a:gd name="connsiteY6" fmla="*/ 713039 h 4049227"/>
              <a:gd name="connsiteX7" fmla="*/ 4463171 w 4463171"/>
              <a:gd name="connsiteY7" fmla="*/ 500210 h 4049227"/>
              <a:gd name="connsiteX8" fmla="*/ 4451486 w 4463171"/>
              <a:gd name="connsiteY8" fmla="*/ 1485846 h 4049227"/>
              <a:gd name="connsiteX9" fmla="*/ 4312941 w 4463171"/>
              <a:gd name="connsiteY9" fmla="*/ 1638454 h 4049227"/>
              <a:gd name="connsiteX10" fmla="*/ 4458412 w 4463171"/>
              <a:gd name="connsiteY10" fmla="*/ 1652308 h 4049227"/>
              <a:gd name="connsiteX11" fmla="*/ 4457287 w 4463171"/>
              <a:gd name="connsiteY11" fmla="*/ 4043082 h 4049227"/>
              <a:gd name="connsiteX12" fmla="*/ 4192732 w 4463171"/>
              <a:gd name="connsiteY12" fmla="*/ 4045897 h 4049227"/>
              <a:gd name="connsiteX13" fmla="*/ 4001661 w 4463171"/>
              <a:gd name="connsiteY13" fmla="*/ 3891218 h 4049227"/>
              <a:gd name="connsiteX14" fmla="*/ 4051453 w 4463171"/>
              <a:gd name="connsiteY14" fmla="*/ 4046540 h 4049227"/>
              <a:gd name="connsiteX15" fmla="*/ 1500467 w 4463171"/>
              <a:gd name="connsiteY15" fmla="*/ 4049145 h 4049227"/>
              <a:gd name="connsiteX16" fmla="*/ 1576459 w 4463171"/>
              <a:gd name="connsiteY16" fmla="*/ 3866657 h 4049227"/>
              <a:gd name="connsiteX17" fmla="*/ 1248913 w 4463171"/>
              <a:gd name="connsiteY17" fmla="*/ 4046766 h 4049227"/>
              <a:gd name="connsiteX18" fmla="*/ 45340 w 4463171"/>
              <a:gd name="connsiteY18" fmla="*/ 4048712 h 4049227"/>
              <a:gd name="connsiteX19" fmla="*/ 675982 w 4463171"/>
              <a:gd name="connsiteY19" fmla="*/ 3143828 h 4049227"/>
              <a:gd name="connsiteX0" fmla="*/ 675982 w 4463171"/>
              <a:gd name="connsiteY0" fmla="*/ 3637517 h 4542916"/>
              <a:gd name="connsiteX1" fmla="*/ 625253 w 4463171"/>
              <a:gd name="connsiteY1" fmla="*/ 2224368 h 4542916"/>
              <a:gd name="connsiteX2" fmla="*/ 1171907 w 4463171"/>
              <a:gd name="connsiteY2" fmla="*/ 1228638 h 4542916"/>
              <a:gd name="connsiteX3" fmla="*/ 1543303 w 4463171"/>
              <a:gd name="connsiteY3" fmla="*/ 788150 h 4542916"/>
              <a:gd name="connsiteX4" fmla="*/ 1953041 w 4463171"/>
              <a:gd name="connsiteY4" fmla="*/ 670335 h 4542916"/>
              <a:gd name="connsiteX5" fmla="*/ 2961045 w 4463171"/>
              <a:gd name="connsiteY5" fmla="*/ 647091 h 4542916"/>
              <a:gd name="connsiteX6" fmla="*/ 4021478 w 4463171"/>
              <a:gd name="connsiteY6" fmla="*/ 1206728 h 4542916"/>
              <a:gd name="connsiteX7" fmla="*/ 4463171 w 4463171"/>
              <a:gd name="connsiteY7" fmla="*/ 993899 h 4542916"/>
              <a:gd name="connsiteX8" fmla="*/ 4451486 w 4463171"/>
              <a:gd name="connsiteY8" fmla="*/ 1979535 h 4542916"/>
              <a:gd name="connsiteX9" fmla="*/ 4312941 w 4463171"/>
              <a:gd name="connsiteY9" fmla="*/ 2132143 h 4542916"/>
              <a:gd name="connsiteX10" fmla="*/ 4458412 w 4463171"/>
              <a:gd name="connsiteY10" fmla="*/ 2145997 h 4542916"/>
              <a:gd name="connsiteX11" fmla="*/ 4457287 w 4463171"/>
              <a:gd name="connsiteY11" fmla="*/ 4536771 h 4542916"/>
              <a:gd name="connsiteX12" fmla="*/ 4192732 w 4463171"/>
              <a:gd name="connsiteY12" fmla="*/ 4539586 h 4542916"/>
              <a:gd name="connsiteX13" fmla="*/ 4001661 w 4463171"/>
              <a:gd name="connsiteY13" fmla="*/ 4384907 h 4542916"/>
              <a:gd name="connsiteX14" fmla="*/ 4051453 w 4463171"/>
              <a:gd name="connsiteY14" fmla="*/ 4540229 h 4542916"/>
              <a:gd name="connsiteX15" fmla="*/ 1500467 w 4463171"/>
              <a:gd name="connsiteY15" fmla="*/ 4542834 h 4542916"/>
              <a:gd name="connsiteX16" fmla="*/ 1576459 w 4463171"/>
              <a:gd name="connsiteY16" fmla="*/ 4360346 h 4542916"/>
              <a:gd name="connsiteX17" fmla="*/ 1248913 w 4463171"/>
              <a:gd name="connsiteY17" fmla="*/ 4540455 h 4542916"/>
              <a:gd name="connsiteX18" fmla="*/ 45340 w 4463171"/>
              <a:gd name="connsiteY18" fmla="*/ 4542401 h 4542916"/>
              <a:gd name="connsiteX19" fmla="*/ 675982 w 4463171"/>
              <a:gd name="connsiteY19" fmla="*/ 3637517 h 4542916"/>
              <a:gd name="connsiteX0" fmla="*/ 675982 w 4463171"/>
              <a:gd name="connsiteY0" fmla="*/ 4017648 h 4923047"/>
              <a:gd name="connsiteX1" fmla="*/ 625253 w 4463171"/>
              <a:gd name="connsiteY1" fmla="*/ 2604499 h 4923047"/>
              <a:gd name="connsiteX2" fmla="*/ 1171907 w 4463171"/>
              <a:gd name="connsiteY2" fmla="*/ 1608769 h 4923047"/>
              <a:gd name="connsiteX3" fmla="*/ 1543303 w 4463171"/>
              <a:gd name="connsiteY3" fmla="*/ 1168281 h 4923047"/>
              <a:gd name="connsiteX4" fmla="*/ 1953041 w 4463171"/>
              <a:gd name="connsiteY4" fmla="*/ 1050466 h 4923047"/>
              <a:gd name="connsiteX5" fmla="*/ 2961045 w 4463171"/>
              <a:gd name="connsiteY5" fmla="*/ 1027222 h 4923047"/>
              <a:gd name="connsiteX6" fmla="*/ 4021478 w 4463171"/>
              <a:gd name="connsiteY6" fmla="*/ 1586859 h 4923047"/>
              <a:gd name="connsiteX7" fmla="*/ 4463171 w 4463171"/>
              <a:gd name="connsiteY7" fmla="*/ 1374030 h 4923047"/>
              <a:gd name="connsiteX8" fmla="*/ 4451486 w 4463171"/>
              <a:gd name="connsiteY8" fmla="*/ 2359666 h 4923047"/>
              <a:gd name="connsiteX9" fmla="*/ 4312941 w 4463171"/>
              <a:gd name="connsiteY9" fmla="*/ 2512274 h 4923047"/>
              <a:gd name="connsiteX10" fmla="*/ 4458412 w 4463171"/>
              <a:gd name="connsiteY10" fmla="*/ 2526128 h 4923047"/>
              <a:gd name="connsiteX11" fmla="*/ 4457287 w 4463171"/>
              <a:gd name="connsiteY11" fmla="*/ 4916902 h 4923047"/>
              <a:gd name="connsiteX12" fmla="*/ 4192732 w 4463171"/>
              <a:gd name="connsiteY12" fmla="*/ 4919717 h 4923047"/>
              <a:gd name="connsiteX13" fmla="*/ 4001661 w 4463171"/>
              <a:gd name="connsiteY13" fmla="*/ 4765038 h 4923047"/>
              <a:gd name="connsiteX14" fmla="*/ 4051453 w 4463171"/>
              <a:gd name="connsiteY14" fmla="*/ 4920360 h 4923047"/>
              <a:gd name="connsiteX15" fmla="*/ 1500467 w 4463171"/>
              <a:gd name="connsiteY15" fmla="*/ 4922965 h 4923047"/>
              <a:gd name="connsiteX16" fmla="*/ 1576459 w 4463171"/>
              <a:gd name="connsiteY16" fmla="*/ 4740477 h 4923047"/>
              <a:gd name="connsiteX17" fmla="*/ 1248913 w 4463171"/>
              <a:gd name="connsiteY17" fmla="*/ 4920586 h 4923047"/>
              <a:gd name="connsiteX18" fmla="*/ 45340 w 4463171"/>
              <a:gd name="connsiteY18" fmla="*/ 4922532 h 4923047"/>
              <a:gd name="connsiteX19" fmla="*/ 675982 w 4463171"/>
              <a:gd name="connsiteY19" fmla="*/ 4017648 h 4923047"/>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068539 h 4973938"/>
              <a:gd name="connsiteX1" fmla="*/ 625253 w 4463171"/>
              <a:gd name="connsiteY1" fmla="*/ 2655390 h 4973938"/>
              <a:gd name="connsiteX2" fmla="*/ 1171907 w 4463171"/>
              <a:gd name="connsiteY2" fmla="*/ 1659660 h 4973938"/>
              <a:gd name="connsiteX3" fmla="*/ 1543303 w 4463171"/>
              <a:gd name="connsiteY3" fmla="*/ 1219172 h 4973938"/>
              <a:gd name="connsiteX4" fmla="*/ 1953041 w 4463171"/>
              <a:gd name="connsiteY4" fmla="*/ 1101357 h 4973938"/>
              <a:gd name="connsiteX5" fmla="*/ 2961045 w 4463171"/>
              <a:gd name="connsiteY5" fmla="*/ 1078113 h 4973938"/>
              <a:gd name="connsiteX6" fmla="*/ 4021478 w 4463171"/>
              <a:gd name="connsiteY6" fmla="*/ 1637750 h 4973938"/>
              <a:gd name="connsiteX7" fmla="*/ 4463171 w 4463171"/>
              <a:gd name="connsiteY7" fmla="*/ 1424921 h 4973938"/>
              <a:gd name="connsiteX8" fmla="*/ 4451486 w 4463171"/>
              <a:gd name="connsiteY8" fmla="*/ 2410557 h 4973938"/>
              <a:gd name="connsiteX9" fmla="*/ 4312941 w 4463171"/>
              <a:gd name="connsiteY9" fmla="*/ 2563165 h 4973938"/>
              <a:gd name="connsiteX10" fmla="*/ 4458412 w 4463171"/>
              <a:gd name="connsiteY10" fmla="*/ 2577019 h 4973938"/>
              <a:gd name="connsiteX11" fmla="*/ 4457287 w 4463171"/>
              <a:gd name="connsiteY11" fmla="*/ 4967793 h 4973938"/>
              <a:gd name="connsiteX12" fmla="*/ 4192732 w 4463171"/>
              <a:gd name="connsiteY12" fmla="*/ 4970608 h 4973938"/>
              <a:gd name="connsiteX13" fmla="*/ 4001661 w 4463171"/>
              <a:gd name="connsiteY13" fmla="*/ 4815929 h 4973938"/>
              <a:gd name="connsiteX14" fmla="*/ 4051453 w 4463171"/>
              <a:gd name="connsiteY14" fmla="*/ 4971251 h 4973938"/>
              <a:gd name="connsiteX15" fmla="*/ 1500467 w 4463171"/>
              <a:gd name="connsiteY15" fmla="*/ 4973856 h 4973938"/>
              <a:gd name="connsiteX16" fmla="*/ 1576459 w 4463171"/>
              <a:gd name="connsiteY16" fmla="*/ 4791368 h 4973938"/>
              <a:gd name="connsiteX17" fmla="*/ 1248913 w 4463171"/>
              <a:gd name="connsiteY17" fmla="*/ 4971477 h 4973938"/>
              <a:gd name="connsiteX18" fmla="*/ 45340 w 4463171"/>
              <a:gd name="connsiteY18" fmla="*/ 4973423 h 4973938"/>
              <a:gd name="connsiteX19" fmla="*/ 675982 w 4463171"/>
              <a:gd name="connsiteY19" fmla="*/ 4068539 h 4973938"/>
              <a:gd name="connsiteX0" fmla="*/ 675982 w 4463171"/>
              <a:gd name="connsiteY0" fmla="*/ 4065604 h 4971003"/>
              <a:gd name="connsiteX1" fmla="*/ 625253 w 4463171"/>
              <a:gd name="connsiteY1" fmla="*/ 2652455 h 4971003"/>
              <a:gd name="connsiteX2" fmla="*/ 1171907 w 4463171"/>
              <a:gd name="connsiteY2" fmla="*/ 1656725 h 4971003"/>
              <a:gd name="connsiteX3" fmla="*/ 1543303 w 4463171"/>
              <a:gd name="connsiteY3" fmla="*/ 1216237 h 4971003"/>
              <a:gd name="connsiteX4" fmla="*/ 1953041 w 4463171"/>
              <a:gd name="connsiteY4" fmla="*/ 1098422 h 4971003"/>
              <a:gd name="connsiteX5" fmla="*/ 2947397 w 4463171"/>
              <a:gd name="connsiteY5" fmla="*/ 1079727 h 4971003"/>
              <a:gd name="connsiteX6" fmla="*/ 4021478 w 4463171"/>
              <a:gd name="connsiteY6" fmla="*/ 1634815 h 4971003"/>
              <a:gd name="connsiteX7" fmla="*/ 4463171 w 4463171"/>
              <a:gd name="connsiteY7" fmla="*/ 1421986 h 4971003"/>
              <a:gd name="connsiteX8" fmla="*/ 4451486 w 4463171"/>
              <a:gd name="connsiteY8" fmla="*/ 2407622 h 4971003"/>
              <a:gd name="connsiteX9" fmla="*/ 4312941 w 4463171"/>
              <a:gd name="connsiteY9" fmla="*/ 2560230 h 4971003"/>
              <a:gd name="connsiteX10" fmla="*/ 4458412 w 4463171"/>
              <a:gd name="connsiteY10" fmla="*/ 2574084 h 4971003"/>
              <a:gd name="connsiteX11" fmla="*/ 4457287 w 4463171"/>
              <a:gd name="connsiteY11" fmla="*/ 4964858 h 4971003"/>
              <a:gd name="connsiteX12" fmla="*/ 4192732 w 4463171"/>
              <a:gd name="connsiteY12" fmla="*/ 4967673 h 4971003"/>
              <a:gd name="connsiteX13" fmla="*/ 4001661 w 4463171"/>
              <a:gd name="connsiteY13" fmla="*/ 4812994 h 4971003"/>
              <a:gd name="connsiteX14" fmla="*/ 4051453 w 4463171"/>
              <a:gd name="connsiteY14" fmla="*/ 4968316 h 4971003"/>
              <a:gd name="connsiteX15" fmla="*/ 1500467 w 4463171"/>
              <a:gd name="connsiteY15" fmla="*/ 4970921 h 4971003"/>
              <a:gd name="connsiteX16" fmla="*/ 1576459 w 4463171"/>
              <a:gd name="connsiteY16" fmla="*/ 4788433 h 4971003"/>
              <a:gd name="connsiteX17" fmla="*/ 1248913 w 4463171"/>
              <a:gd name="connsiteY17" fmla="*/ 4968542 h 4971003"/>
              <a:gd name="connsiteX18" fmla="*/ 45340 w 4463171"/>
              <a:gd name="connsiteY18" fmla="*/ 4970488 h 4971003"/>
              <a:gd name="connsiteX19" fmla="*/ 675982 w 4463171"/>
              <a:gd name="connsiteY19" fmla="*/ 4065604 h 4971003"/>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434546 h 5339945"/>
              <a:gd name="connsiteX1" fmla="*/ 625253 w 4463171"/>
              <a:gd name="connsiteY1" fmla="*/ 3021397 h 5339945"/>
              <a:gd name="connsiteX2" fmla="*/ 1171907 w 4463171"/>
              <a:gd name="connsiteY2" fmla="*/ 2025667 h 5339945"/>
              <a:gd name="connsiteX3" fmla="*/ 1543303 w 4463171"/>
              <a:gd name="connsiteY3" fmla="*/ 1585179 h 5339945"/>
              <a:gd name="connsiteX4" fmla="*/ 1953041 w 4463171"/>
              <a:gd name="connsiteY4" fmla="*/ 1467364 h 5339945"/>
              <a:gd name="connsiteX5" fmla="*/ 2947397 w 4463171"/>
              <a:gd name="connsiteY5" fmla="*/ 1448669 h 5339945"/>
              <a:gd name="connsiteX6" fmla="*/ 4021478 w 4463171"/>
              <a:gd name="connsiteY6" fmla="*/ 2003757 h 5339945"/>
              <a:gd name="connsiteX7" fmla="*/ 4463171 w 4463171"/>
              <a:gd name="connsiteY7" fmla="*/ 1790928 h 5339945"/>
              <a:gd name="connsiteX8" fmla="*/ 4451486 w 4463171"/>
              <a:gd name="connsiteY8" fmla="*/ 2776564 h 5339945"/>
              <a:gd name="connsiteX9" fmla="*/ 4312941 w 4463171"/>
              <a:gd name="connsiteY9" fmla="*/ 2929172 h 5339945"/>
              <a:gd name="connsiteX10" fmla="*/ 4458412 w 4463171"/>
              <a:gd name="connsiteY10" fmla="*/ 2943026 h 5339945"/>
              <a:gd name="connsiteX11" fmla="*/ 4457287 w 4463171"/>
              <a:gd name="connsiteY11" fmla="*/ 5333800 h 5339945"/>
              <a:gd name="connsiteX12" fmla="*/ 4192732 w 4463171"/>
              <a:gd name="connsiteY12" fmla="*/ 5336615 h 5339945"/>
              <a:gd name="connsiteX13" fmla="*/ 4001661 w 4463171"/>
              <a:gd name="connsiteY13" fmla="*/ 5181936 h 5339945"/>
              <a:gd name="connsiteX14" fmla="*/ 4051453 w 4463171"/>
              <a:gd name="connsiteY14" fmla="*/ 5337258 h 5339945"/>
              <a:gd name="connsiteX15" fmla="*/ 1500467 w 4463171"/>
              <a:gd name="connsiteY15" fmla="*/ 5339863 h 5339945"/>
              <a:gd name="connsiteX16" fmla="*/ 1576459 w 4463171"/>
              <a:gd name="connsiteY16" fmla="*/ 5157375 h 5339945"/>
              <a:gd name="connsiteX17" fmla="*/ 1248913 w 4463171"/>
              <a:gd name="connsiteY17" fmla="*/ 5337484 h 5339945"/>
              <a:gd name="connsiteX18" fmla="*/ 45340 w 4463171"/>
              <a:gd name="connsiteY18" fmla="*/ 5339430 h 5339945"/>
              <a:gd name="connsiteX19" fmla="*/ 675982 w 4463171"/>
              <a:gd name="connsiteY19" fmla="*/ 4434546 h 5339945"/>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3041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849749 w 4636938"/>
              <a:gd name="connsiteY0" fmla="*/ 4446490 h 5351889"/>
              <a:gd name="connsiteX1" fmla="*/ 799020 w 4636938"/>
              <a:gd name="connsiteY1" fmla="*/ 3033341 h 5351889"/>
              <a:gd name="connsiteX2" fmla="*/ 1354773 w 4636938"/>
              <a:gd name="connsiteY2" fmla="*/ 2037611 h 5351889"/>
              <a:gd name="connsiteX3" fmla="*/ 1717070 w 4636938"/>
              <a:gd name="connsiteY3" fmla="*/ 1597123 h 5351889"/>
              <a:gd name="connsiteX4" fmla="*/ 2131357 w 4636938"/>
              <a:gd name="connsiteY4" fmla="*/ 1479308 h 5351889"/>
              <a:gd name="connsiteX5" fmla="*/ 3121164 w 4636938"/>
              <a:gd name="connsiteY5" fmla="*/ 1460613 h 5351889"/>
              <a:gd name="connsiteX6" fmla="*/ 4195245 w 4636938"/>
              <a:gd name="connsiteY6" fmla="*/ 2015701 h 5351889"/>
              <a:gd name="connsiteX7" fmla="*/ 4636938 w 4636938"/>
              <a:gd name="connsiteY7" fmla="*/ 1802872 h 5351889"/>
              <a:gd name="connsiteX8" fmla="*/ 4625253 w 4636938"/>
              <a:gd name="connsiteY8" fmla="*/ 2788508 h 5351889"/>
              <a:gd name="connsiteX9" fmla="*/ 4486708 w 4636938"/>
              <a:gd name="connsiteY9" fmla="*/ 2941116 h 5351889"/>
              <a:gd name="connsiteX10" fmla="*/ 4632179 w 4636938"/>
              <a:gd name="connsiteY10" fmla="*/ 2954970 h 5351889"/>
              <a:gd name="connsiteX11" fmla="*/ 4631054 w 4636938"/>
              <a:gd name="connsiteY11" fmla="*/ 5345744 h 5351889"/>
              <a:gd name="connsiteX12" fmla="*/ 4366499 w 4636938"/>
              <a:gd name="connsiteY12" fmla="*/ 5348559 h 5351889"/>
              <a:gd name="connsiteX13" fmla="*/ 4175428 w 4636938"/>
              <a:gd name="connsiteY13" fmla="*/ 5193880 h 5351889"/>
              <a:gd name="connsiteX14" fmla="*/ 4225220 w 4636938"/>
              <a:gd name="connsiteY14" fmla="*/ 5349202 h 5351889"/>
              <a:gd name="connsiteX15" fmla="*/ 1674234 w 4636938"/>
              <a:gd name="connsiteY15" fmla="*/ 5351807 h 5351889"/>
              <a:gd name="connsiteX16" fmla="*/ 1750226 w 4636938"/>
              <a:gd name="connsiteY16" fmla="*/ 5169319 h 5351889"/>
              <a:gd name="connsiteX17" fmla="*/ 1422680 w 4636938"/>
              <a:gd name="connsiteY17" fmla="*/ 5349428 h 5351889"/>
              <a:gd name="connsiteX18" fmla="*/ 219107 w 4636938"/>
              <a:gd name="connsiteY18" fmla="*/ 5351374 h 5351889"/>
              <a:gd name="connsiteX19" fmla="*/ 849749 w 4636938"/>
              <a:gd name="connsiteY19" fmla="*/ 4446490 h 5351889"/>
              <a:gd name="connsiteX0" fmla="*/ 1170230 w 4957419"/>
              <a:gd name="connsiteY0" fmla="*/ 4446490 h 5351889"/>
              <a:gd name="connsiteX1" fmla="*/ 1119501 w 4957419"/>
              <a:gd name="connsiteY1" fmla="*/ 3033341 h 5351889"/>
              <a:gd name="connsiteX2" fmla="*/ 1675254 w 4957419"/>
              <a:gd name="connsiteY2" fmla="*/ 2037611 h 5351889"/>
              <a:gd name="connsiteX3" fmla="*/ 2037551 w 4957419"/>
              <a:gd name="connsiteY3" fmla="*/ 1597123 h 5351889"/>
              <a:gd name="connsiteX4" fmla="*/ 2451838 w 4957419"/>
              <a:gd name="connsiteY4" fmla="*/ 1479308 h 5351889"/>
              <a:gd name="connsiteX5" fmla="*/ 3441645 w 4957419"/>
              <a:gd name="connsiteY5" fmla="*/ 1460613 h 5351889"/>
              <a:gd name="connsiteX6" fmla="*/ 4515726 w 4957419"/>
              <a:gd name="connsiteY6" fmla="*/ 2015701 h 5351889"/>
              <a:gd name="connsiteX7" fmla="*/ 4957419 w 4957419"/>
              <a:gd name="connsiteY7" fmla="*/ 1802872 h 5351889"/>
              <a:gd name="connsiteX8" fmla="*/ 4945734 w 4957419"/>
              <a:gd name="connsiteY8" fmla="*/ 2788508 h 5351889"/>
              <a:gd name="connsiteX9" fmla="*/ 4807189 w 4957419"/>
              <a:gd name="connsiteY9" fmla="*/ 2941116 h 5351889"/>
              <a:gd name="connsiteX10" fmla="*/ 4952660 w 4957419"/>
              <a:gd name="connsiteY10" fmla="*/ 2954970 h 5351889"/>
              <a:gd name="connsiteX11" fmla="*/ 4951535 w 4957419"/>
              <a:gd name="connsiteY11" fmla="*/ 5345744 h 5351889"/>
              <a:gd name="connsiteX12" fmla="*/ 4686980 w 4957419"/>
              <a:gd name="connsiteY12" fmla="*/ 5348559 h 5351889"/>
              <a:gd name="connsiteX13" fmla="*/ 4495909 w 4957419"/>
              <a:gd name="connsiteY13" fmla="*/ 5193880 h 5351889"/>
              <a:gd name="connsiteX14" fmla="*/ 4545701 w 4957419"/>
              <a:gd name="connsiteY14" fmla="*/ 5349202 h 5351889"/>
              <a:gd name="connsiteX15" fmla="*/ 1994715 w 4957419"/>
              <a:gd name="connsiteY15" fmla="*/ 5351807 h 5351889"/>
              <a:gd name="connsiteX16" fmla="*/ 2070707 w 4957419"/>
              <a:gd name="connsiteY16" fmla="*/ 5169319 h 5351889"/>
              <a:gd name="connsiteX17" fmla="*/ 1743161 w 4957419"/>
              <a:gd name="connsiteY17" fmla="*/ 5349428 h 5351889"/>
              <a:gd name="connsiteX18" fmla="*/ 539588 w 4957419"/>
              <a:gd name="connsiteY18" fmla="*/ 5351374 h 5351889"/>
              <a:gd name="connsiteX19" fmla="*/ 1170230 w 4957419"/>
              <a:gd name="connsiteY19" fmla="*/ 4446490 h 5351889"/>
              <a:gd name="connsiteX0" fmla="*/ 975020 w 4762209"/>
              <a:gd name="connsiteY0" fmla="*/ 4446490 h 5351889"/>
              <a:gd name="connsiteX1" fmla="*/ 924291 w 4762209"/>
              <a:gd name="connsiteY1" fmla="*/ 3033341 h 5351889"/>
              <a:gd name="connsiteX2" fmla="*/ 1480044 w 4762209"/>
              <a:gd name="connsiteY2" fmla="*/ 2037611 h 5351889"/>
              <a:gd name="connsiteX3" fmla="*/ 1842341 w 4762209"/>
              <a:gd name="connsiteY3" fmla="*/ 1597123 h 5351889"/>
              <a:gd name="connsiteX4" fmla="*/ 2256628 w 4762209"/>
              <a:gd name="connsiteY4" fmla="*/ 1479308 h 5351889"/>
              <a:gd name="connsiteX5" fmla="*/ 3246435 w 4762209"/>
              <a:gd name="connsiteY5" fmla="*/ 1460613 h 5351889"/>
              <a:gd name="connsiteX6" fmla="*/ 4320516 w 4762209"/>
              <a:gd name="connsiteY6" fmla="*/ 2015701 h 5351889"/>
              <a:gd name="connsiteX7" fmla="*/ 4762209 w 4762209"/>
              <a:gd name="connsiteY7" fmla="*/ 1802872 h 5351889"/>
              <a:gd name="connsiteX8" fmla="*/ 4750524 w 4762209"/>
              <a:gd name="connsiteY8" fmla="*/ 2788508 h 5351889"/>
              <a:gd name="connsiteX9" fmla="*/ 4611979 w 4762209"/>
              <a:gd name="connsiteY9" fmla="*/ 2941116 h 5351889"/>
              <a:gd name="connsiteX10" fmla="*/ 4757450 w 4762209"/>
              <a:gd name="connsiteY10" fmla="*/ 2954970 h 5351889"/>
              <a:gd name="connsiteX11" fmla="*/ 4756325 w 4762209"/>
              <a:gd name="connsiteY11" fmla="*/ 5345744 h 5351889"/>
              <a:gd name="connsiteX12" fmla="*/ 4491770 w 4762209"/>
              <a:gd name="connsiteY12" fmla="*/ 5348559 h 5351889"/>
              <a:gd name="connsiteX13" fmla="*/ 4300699 w 4762209"/>
              <a:gd name="connsiteY13" fmla="*/ 5193880 h 5351889"/>
              <a:gd name="connsiteX14" fmla="*/ 4350491 w 4762209"/>
              <a:gd name="connsiteY14" fmla="*/ 5349202 h 5351889"/>
              <a:gd name="connsiteX15" fmla="*/ 1799505 w 4762209"/>
              <a:gd name="connsiteY15" fmla="*/ 5351807 h 5351889"/>
              <a:gd name="connsiteX16" fmla="*/ 1875497 w 4762209"/>
              <a:gd name="connsiteY16" fmla="*/ 5169319 h 5351889"/>
              <a:gd name="connsiteX17" fmla="*/ 1547951 w 4762209"/>
              <a:gd name="connsiteY17" fmla="*/ 5349428 h 5351889"/>
              <a:gd name="connsiteX18" fmla="*/ 344378 w 4762209"/>
              <a:gd name="connsiteY18" fmla="*/ 5351374 h 5351889"/>
              <a:gd name="connsiteX19" fmla="*/ 975020 w 4762209"/>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1569976 w 5357165"/>
              <a:gd name="connsiteY0" fmla="*/ 4446490 h 5351889"/>
              <a:gd name="connsiteX1" fmla="*/ 1519247 w 5357165"/>
              <a:gd name="connsiteY1" fmla="*/ 3033341 h 5351889"/>
              <a:gd name="connsiteX2" fmla="*/ 2075000 w 5357165"/>
              <a:gd name="connsiteY2" fmla="*/ 2037611 h 5351889"/>
              <a:gd name="connsiteX3" fmla="*/ 2437297 w 5357165"/>
              <a:gd name="connsiteY3" fmla="*/ 1597123 h 5351889"/>
              <a:gd name="connsiteX4" fmla="*/ 2851584 w 5357165"/>
              <a:gd name="connsiteY4" fmla="*/ 1479308 h 5351889"/>
              <a:gd name="connsiteX5" fmla="*/ 3841391 w 5357165"/>
              <a:gd name="connsiteY5" fmla="*/ 1460613 h 5351889"/>
              <a:gd name="connsiteX6" fmla="*/ 4915472 w 5357165"/>
              <a:gd name="connsiteY6" fmla="*/ 2015701 h 5351889"/>
              <a:gd name="connsiteX7" fmla="*/ 5357165 w 5357165"/>
              <a:gd name="connsiteY7" fmla="*/ 1802872 h 5351889"/>
              <a:gd name="connsiteX8" fmla="*/ 5345480 w 5357165"/>
              <a:gd name="connsiteY8" fmla="*/ 2788508 h 5351889"/>
              <a:gd name="connsiteX9" fmla="*/ 5206935 w 5357165"/>
              <a:gd name="connsiteY9" fmla="*/ 2941116 h 5351889"/>
              <a:gd name="connsiteX10" fmla="*/ 5352406 w 5357165"/>
              <a:gd name="connsiteY10" fmla="*/ 2954970 h 5351889"/>
              <a:gd name="connsiteX11" fmla="*/ 5351281 w 5357165"/>
              <a:gd name="connsiteY11" fmla="*/ 5345744 h 5351889"/>
              <a:gd name="connsiteX12" fmla="*/ 5086726 w 5357165"/>
              <a:gd name="connsiteY12" fmla="*/ 5348559 h 5351889"/>
              <a:gd name="connsiteX13" fmla="*/ 4895655 w 5357165"/>
              <a:gd name="connsiteY13" fmla="*/ 5193880 h 5351889"/>
              <a:gd name="connsiteX14" fmla="*/ 4945447 w 5357165"/>
              <a:gd name="connsiteY14" fmla="*/ 5349202 h 5351889"/>
              <a:gd name="connsiteX15" fmla="*/ 2394461 w 5357165"/>
              <a:gd name="connsiteY15" fmla="*/ 5351807 h 5351889"/>
              <a:gd name="connsiteX16" fmla="*/ 2470453 w 5357165"/>
              <a:gd name="connsiteY16" fmla="*/ 5169319 h 5351889"/>
              <a:gd name="connsiteX17" fmla="*/ 2142907 w 5357165"/>
              <a:gd name="connsiteY17" fmla="*/ 5349428 h 5351889"/>
              <a:gd name="connsiteX18" fmla="*/ 939334 w 5357165"/>
              <a:gd name="connsiteY18" fmla="*/ 5351374 h 5351889"/>
              <a:gd name="connsiteX19" fmla="*/ 1569976 w 5357165"/>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942"/>
              <a:gd name="connsiteX1" fmla="*/ 1515788 w 5353706"/>
              <a:gd name="connsiteY1" fmla="*/ 3033341 h 5351942"/>
              <a:gd name="connsiteX2" fmla="*/ 2071541 w 5353706"/>
              <a:gd name="connsiteY2" fmla="*/ 2037611 h 5351942"/>
              <a:gd name="connsiteX3" fmla="*/ 2433838 w 5353706"/>
              <a:gd name="connsiteY3" fmla="*/ 1597123 h 5351942"/>
              <a:gd name="connsiteX4" fmla="*/ 2848125 w 5353706"/>
              <a:gd name="connsiteY4" fmla="*/ 1479308 h 5351942"/>
              <a:gd name="connsiteX5" fmla="*/ 3837932 w 5353706"/>
              <a:gd name="connsiteY5" fmla="*/ 1460613 h 5351942"/>
              <a:gd name="connsiteX6" fmla="*/ 4912013 w 5353706"/>
              <a:gd name="connsiteY6" fmla="*/ 2015701 h 5351942"/>
              <a:gd name="connsiteX7" fmla="*/ 5353706 w 5353706"/>
              <a:gd name="connsiteY7" fmla="*/ 1802872 h 5351942"/>
              <a:gd name="connsiteX8" fmla="*/ 5342021 w 5353706"/>
              <a:gd name="connsiteY8" fmla="*/ 2788508 h 5351942"/>
              <a:gd name="connsiteX9" fmla="*/ 5203476 w 5353706"/>
              <a:gd name="connsiteY9" fmla="*/ 2941116 h 5351942"/>
              <a:gd name="connsiteX10" fmla="*/ 5348947 w 5353706"/>
              <a:gd name="connsiteY10" fmla="*/ 2954970 h 5351942"/>
              <a:gd name="connsiteX11" fmla="*/ 5347822 w 5353706"/>
              <a:gd name="connsiteY11" fmla="*/ 5345744 h 5351942"/>
              <a:gd name="connsiteX12" fmla="*/ 5083267 w 5353706"/>
              <a:gd name="connsiteY12" fmla="*/ 5348559 h 5351942"/>
              <a:gd name="connsiteX13" fmla="*/ 4892196 w 5353706"/>
              <a:gd name="connsiteY13" fmla="*/ 5193880 h 5351942"/>
              <a:gd name="connsiteX14" fmla="*/ 4941988 w 5353706"/>
              <a:gd name="connsiteY14" fmla="*/ 5349202 h 5351942"/>
              <a:gd name="connsiteX15" fmla="*/ 2391002 w 5353706"/>
              <a:gd name="connsiteY15" fmla="*/ 5351807 h 5351942"/>
              <a:gd name="connsiteX16" fmla="*/ 2466994 w 5353706"/>
              <a:gd name="connsiteY16" fmla="*/ 5169319 h 5351942"/>
              <a:gd name="connsiteX17" fmla="*/ 2139448 w 5353706"/>
              <a:gd name="connsiteY17" fmla="*/ 5349428 h 5351942"/>
              <a:gd name="connsiteX18" fmla="*/ 935875 w 5353706"/>
              <a:gd name="connsiteY18" fmla="*/ 5351374 h 5351942"/>
              <a:gd name="connsiteX19" fmla="*/ 1566517 w 5353706"/>
              <a:gd name="connsiteY19" fmla="*/ 4446490 h 5351942"/>
              <a:gd name="connsiteX0" fmla="*/ 1566517 w 5353706"/>
              <a:gd name="connsiteY0" fmla="*/ 4446490 h 5351807"/>
              <a:gd name="connsiteX1" fmla="*/ 1515788 w 5353706"/>
              <a:gd name="connsiteY1" fmla="*/ 3033341 h 5351807"/>
              <a:gd name="connsiteX2" fmla="*/ 2071541 w 5353706"/>
              <a:gd name="connsiteY2" fmla="*/ 2037611 h 5351807"/>
              <a:gd name="connsiteX3" fmla="*/ 2433838 w 5353706"/>
              <a:gd name="connsiteY3" fmla="*/ 1597123 h 5351807"/>
              <a:gd name="connsiteX4" fmla="*/ 2848125 w 5353706"/>
              <a:gd name="connsiteY4" fmla="*/ 1479308 h 5351807"/>
              <a:gd name="connsiteX5" fmla="*/ 3837932 w 5353706"/>
              <a:gd name="connsiteY5" fmla="*/ 1460613 h 5351807"/>
              <a:gd name="connsiteX6" fmla="*/ 4912013 w 5353706"/>
              <a:gd name="connsiteY6" fmla="*/ 2015701 h 5351807"/>
              <a:gd name="connsiteX7" fmla="*/ 5353706 w 5353706"/>
              <a:gd name="connsiteY7" fmla="*/ 1802872 h 5351807"/>
              <a:gd name="connsiteX8" fmla="*/ 5342021 w 5353706"/>
              <a:gd name="connsiteY8" fmla="*/ 2788508 h 5351807"/>
              <a:gd name="connsiteX9" fmla="*/ 5203476 w 5353706"/>
              <a:gd name="connsiteY9" fmla="*/ 2941116 h 5351807"/>
              <a:gd name="connsiteX10" fmla="*/ 5348947 w 5353706"/>
              <a:gd name="connsiteY10" fmla="*/ 2954970 h 5351807"/>
              <a:gd name="connsiteX11" fmla="*/ 5347822 w 5353706"/>
              <a:gd name="connsiteY11" fmla="*/ 5345744 h 5351807"/>
              <a:gd name="connsiteX12" fmla="*/ 5083267 w 5353706"/>
              <a:gd name="connsiteY12" fmla="*/ 5348559 h 5351807"/>
              <a:gd name="connsiteX13" fmla="*/ 4892196 w 5353706"/>
              <a:gd name="connsiteY13" fmla="*/ 5193880 h 5351807"/>
              <a:gd name="connsiteX14" fmla="*/ 4941988 w 5353706"/>
              <a:gd name="connsiteY14" fmla="*/ 5349202 h 5351807"/>
              <a:gd name="connsiteX15" fmla="*/ 2391002 w 5353706"/>
              <a:gd name="connsiteY15" fmla="*/ 5351807 h 5351807"/>
              <a:gd name="connsiteX16" fmla="*/ 2466994 w 5353706"/>
              <a:gd name="connsiteY16" fmla="*/ 5169319 h 5351807"/>
              <a:gd name="connsiteX17" fmla="*/ 2139448 w 5353706"/>
              <a:gd name="connsiteY17" fmla="*/ 5349428 h 5351807"/>
              <a:gd name="connsiteX18" fmla="*/ 935875 w 5353706"/>
              <a:gd name="connsiteY18" fmla="*/ 5351374 h 5351807"/>
              <a:gd name="connsiteX19" fmla="*/ 1566517 w 5353706"/>
              <a:gd name="connsiteY19" fmla="*/ 4446490 h 5351807"/>
              <a:gd name="connsiteX0" fmla="*/ 1566517 w 5353706"/>
              <a:gd name="connsiteY0" fmla="*/ 4719531 h 5624848"/>
              <a:gd name="connsiteX1" fmla="*/ 1515788 w 5353706"/>
              <a:gd name="connsiteY1" fmla="*/ 3306382 h 5624848"/>
              <a:gd name="connsiteX2" fmla="*/ 2071541 w 5353706"/>
              <a:gd name="connsiteY2" fmla="*/ 2310652 h 5624848"/>
              <a:gd name="connsiteX3" fmla="*/ 1851332 w 5353706"/>
              <a:gd name="connsiteY3" fmla="*/ 908351 h 5624848"/>
              <a:gd name="connsiteX4" fmla="*/ 2848125 w 5353706"/>
              <a:gd name="connsiteY4" fmla="*/ 1752349 h 5624848"/>
              <a:gd name="connsiteX5" fmla="*/ 3837932 w 5353706"/>
              <a:gd name="connsiteY5" fmla="*/ 1733654 h 5624848"/>
              <a:gd name="connsiteX6" fmla="*/ 4912013 w 5353706"/>
              <a:gd name="connsiteY6" fmla="*/ 2288742 h 5624848"/>
              <a:gd name="connsiteX7" fmla="*/ 5353706 w 5353706"/>
              <a:gd name="connsiteY7" fmla="*/ 2075913 h 5624848"/>
              <a:gd name="connsiteX8" fmla="*/ 5342021 w 5353706"/>
              <a:gd name="connsiteY8" fmla="*/ 3061549 h 5624848"/>
              <a:gd name="connsiteX9" fmla="*/ 5203476 w 5353706"/>
              <a:gd name="connsiteY9" fmla="*/ 3214157 h 5624848"/>
              <a:gd name="connsiteX10" fmla="*/ 5348947 w 5353706"/>
              <a:gd name="connsiteY10" fmla="*/ 3228011 h 5624848"/>
              <a:gd name="connsiteX11" fmla="*/ 5347822 w 5353706"/>
              <a:gd name="connsiteY11" fmla="*/ 5618785 h 5624848"/>
              <a:gd name="connsiteX12" fmla="*/ 5083267 w 5353706"/>
              <a:gd name="connsiteY12" fmla="*/ 5621600 h 5624848"/>
              <a:gd name="connsiteX13" fmla="*/ 4892196 w 5353706"/>
              <a:gd name="connsiteY13" fmla="*/ 5466921 h 5624848"/>
              <a:gd name="connsiteX14" fmla="*/ 4941988 w 5353706"/>
              <a:gd name="connsiteY14" fmla="*/ 5622243 h 5624848"/>
              <a:gd name="connsiteX15" fmla="*/ 2391002 w 5353706"/>
              <a:gd name="connsiteY15" fmla="*/ 5624848 h 5624848"/>
              <a:gd name="connsiteX16" fmla="*/ 2466994 w 5353706"/>
              <a:gd name="connsiteY16" fmla="*/ 5442360 h 5624848"/>
              <a:gd name="connsiteX17" fmla="*/ 2139448 w 5353706"/>
              <a:gd name="connsiteY17" fmla="*/ 5622469 h 5624848"/>
              <a:gd name="connsiteX18" fmla="*/ 935875 w 5353706"/>
              <a:gd name="connsiteY18" fmla="*/ 5624415 h 5624848"/>
              <a:gd name="connsiteX19" fmla="*/ 1566517 w 5353706"/>
              <a:gd name="connsiteY19" fmla="*/ 4719531 h 5624848"/>
              <a:gd name="connsiteX0" fmla="*/ 1566517 w 5353706"/>
              <a:gd name="connsiteY0" fmla="*/ 4446491 h 5351808"/>
              <a:gd name="connsiteX1" fmla="*/ 1515788 w 5353706"/>
              <a:gd name="connsiteY1" fmla="*/ 3033342 h 5351808"/>
              <a:gd name="connsiteX2" fmla="*/ 2071541 w 5353706"/>
              <a:gd name="connsiteY2" fmla="*/ 2037612 h 5351808"/>
              <a:gd name="connsiteX3" fmla="*/ 2054532 w 5353706"/>
              <a:gd name="connsiteY3" fmla="*/ 1082351 h 5351808"/>
              <a:gd name="connsiteX4" fmla="*/ 2848125 w 5353706"/>
              <a:gd name="connsiteY4" fmla="*/ 1479309 h 5351808"/>
              <a:gd name="connsiteX5" fmla="*/ 3837932 w 5353706"/>
              <a:gd name="connsiteY5" fmla="*/ 1460614 h 5351808"/>
              <a:gd name="connsiteX6" fmla="*/ 4912013 w 5353706"/>
              <a:gd name="connsiteY6" fmla="*/ 2015702 h 5351808"/>
              <a:gd name="connsiteX7" fmla="*/ 5353706 w 5353706"/>
              <a:gd name="connsiteY7" fmla="*/ 1802873 h 5351808"/>
              <a:gd name="connsiteX8" fmla="*/ 5342021 w 5353706"/>
              <a:gd name="connsiteY8" fmla="*/ 2788509 h 5351808"/>
              <a:gd name="connsiteX9" fmla="*/ 5203476 w 5353706"/>
              <a:gd name="connsiteY9" fmla="*/ 2941117 h 5351808"/>
              <a:gd name="connsiteX10" fmla="*/ 5348947 w 5353706"/>
              <a:gd name="connsiteY10" fmla="*/ 2954971 h 5351808"/>
              <a:gd name="connsiteX11" fmla="*/ 5347822 w 5353706"/>
              <a:gd name="connsiteY11" fmla="*/ 5345745 h 5351808"/>
              <a:gd name="connsiteX12" fmla="*/ 5083267 w 5353706"/>
              <a:gd name="connsiteY12" fmla="*/ 5348560 h 5351808"/>
              <a:gd name="connsiteX13" fmla="*/ 4892196 w 5353706"/>
              <a:gd name="connsiteY13" fmla="*/ 5193881 h 5351808"/>
              <a:gd name="connsiteX14" fmla="*/ 4941988 w 5353706"/>
              <a:gd name="connsiteY14" fmla="*/ 5349203 h 5351808"/>
              <a:gd name="connsiteX15" fmla="*/ 2391002 w 5353706"/>
              <a:gd name="connsiteY15" fmla="*/ 5351808 h 5351808"/>
              <a:gd name="connsiteX16" fmla="*/ 2466994 w 5353706"/>
              <a:gd name="connsiteY16" fmla="*/ 5169320 h 5351808"/>
              <a:gd name="connsiteX17" fmla="*/ 2139448 w 5353706"/>
              <a:gd name="connsiteY17" fmla="*/ 5349429 h 5351808"/>
              <a:gd name="connsiteX18" fmla="*/ 935875 w 5353706"/>
              <a:gd name="connsiteY18" fmla="*/ 5351375 h 5351808"/>
              <a:gd name="connsiteX19" fmla="*/ 1566517 w 5353706"/>
              <a:gd name="connsiteY19" fmla="*/ 4446491 h 5351808"/>
              <a:gd name="connsiteX0" fmla="*/ 1566517 w 5353706"/>
              <a:gd name="connsiteY0" fmla="*/ 4844034 h 5749351"/>
              <a:gd name="connsiteX1" fmla="*/ 1515788 w 5353706"/>
              <a:gd name="connsiteY1" fmla="*/ 3430885 h 5749351"/>
              <a:gd name="connsiteX2" fmla="*/ 2071541 w 5353706"/>
              <a:gd name="connsiteY2" fmla="*/ 2435155 h 5749351"/>
              <a:gd name="connsiteX3" fmla="*/ 2054532 w 5353706"/>
              <a:gd name="connsiteY3" fmla="*/ 1479894 h 5749351"/>
              <a:gd name="connsiteX4" fmla="*/ 2685565 w 5353706"/>
              <a:gd name="connsiteY4" fmla="*/ 1172426 h 5749351"/>
              <a:gd name="connsiteX5" fmla="*/ 3837932 w 5353706"/>
              <a:gd name="connsiteY5" fmla="*/ 1858157 h 5749351"/>
              <a:gd name="connsiteX6" fmla="*/ 4912013 w 5353706"/>
              <a:gd name="connsiteY6" fmla="*/ 2413245 h 5749351"/>
              <a:gd name="connsiteX7" fmla="*/ 5353706 w 5353706"/>
              <a:gd name="connsiteY7" fmla="*/ 2200416 h 5749351"/>
              <a:gd name="connsiteX8" fmla="*/ 5342021 w 5353706"/>
              <a:gd name="connsiteY8" fmla="*/ 3186052 h 5749351"/>
              <a:gd name="connsiteX9" fmla="*/ 5203476 w 5353706"/>
              <a:gd name="connsiteY9" fmla="*/ 3338660 h 5749351"/>
              <a:gd name="connsiteX10" fmla="*/ 5348947 w 5353706"/>
              <a:gd name="connsiteY10" fmla="*/ 3352514 h 5749351"/>
              <a:gd name="connsiteX11" fmla="*/ 5347822 w 5353706"/>
              <a:gd name="connsiteY11" fmla="*/ 5743288 h 5749351"/>
              <a:gd name="connsiteX12" fmla="*/ 5083267 w 5353706"/>
              <a:gd name="connsiteY12" fmla="*/ 5746103 h 5749351"/>
              <a:gd name="connsiteX13" fmla="*/ 4892196 w 5353706"/>
              <a:gd name="connsiteY13" fmla="*/ 5591424 h 5749351"/>
              <a:gd name="connsiteX14" fmla="*/ 4941988 w 5353706"/>
              <a:gd name="connsiteY14" fmla="*/ 5746746 h 5749351"/>
              <a:gd name="connsiteX15" fmla="*/ 2391002 w 5353706"/>
              <a:gd name="connsiteY15" fmla="*/ 5749351 h 5749351"/>
              <a:gd name="connsiteX16" fmla="*/ 2466994 w 5353706"/>
              <a:gd name="connsiteY16" fmla="*/ 5566863 h 5749351"/>
              <a:gd name="connsiteX17" fmla="*/ 2139448 w 5353706"/>
              <a:gd name="connsiteY17" fmla="*/ 5746972 h 5749351"/>
              <a:gd name="connsiteX18" fmla="*/ 935875 w 5353706"/>
              <a:gd name="connsiteY18" fmla="*/ 5748918 h 5749351"/>
              <a:gd name="connsiteX19" fmla="*/ 1566517 w 5353706"/>
              <a:gd name="connsiteY19" fmla="*/ 4844034 h 5749351"/>
              <a:gd name="connsiteX0" fmla="*/ 1566517 w 5353706"/>
              <a:gd name="connsiteY0" fmla="*/ 4832107 h 5737424"/>
              <a:gd name="connsiteX1" fmla="*/ 1515788 w 5353706"/>
              <a:gd name="connsiteY1" fmla="*/ 3418958 h 5737424"/>
              <a:gd name="connsiteX2" fmla="*/ 2071541 w 5353706"/>
              <a:gd name="connsiteY2" fmla="*/ 2423228 h 5737424"/>
              <a:gd name="connsiteX3" fmla="*/ 2054532 w 5353706"/>
              <a:gd name="connsiteY3" fmla="*/ 1467967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64051 h 5769368"/>
              <a:gd name="connsiteX1" fmla="*/ 1515788 w 5353706"/>
              <a:gd name="connsiteY1" fmla="*/ 3450902 h 5769368"/>
              <a:gd name="connsiteX2" fmla="*/ 2071541 w 5353706"/>
              <a:gd name="connsiteY2" fmla="*/ 2455172 h 5769368"/>
              <a:gd name="connsiteX3" fmla="*/ 1978332 w 5353706"/>
              <a:gd name="connsiteY3" fmla="*/ 1328461 h 5769368"/>
              <a:gd name="connsiteX4" fmla="*/ 2671277 w 5353706"/>
              <a:gd name="connsiteY4" fmla="*/ 1211493 h 5769368"/>
              <a:gd name="connsiteX5" fmla="*/ 3837932 w 5353706"/>
              <a:gd name="connsiteY5" fmla="*/ 1878174 h 5769368"/>
              <a:gd name="connsiteX6" fmla="*/ 4912013 w 5353706"/>
              <a:gd name="connsiteY6" fmla="*/ 2433262 h 5769368"/>
              <a:gd name="connsiteX7" fmla="*/ 5353706 w 5353706"/>
              <a:gd name="connsiteY7" fmla="*/ 2220433 h 5769368"/>
              <a:gd name="connsiteX8" fmla="*/ 5342021 w 5353706"/>
              <a:gd name="connsiteY8" fmla="*/ 3206069 h 5769368"/>
              <a:gd name="connsiteX9" fmla="*/ 5203476 w 5353706"/>
              <a:gd name="connsiteY9" fmla="*/ 3358677 h 5769368"/>
              <a:gd name="connsiteX10" fmla="*/ 5348947 w 5353706"/>
              <a:gd name="connsiteY10" fmla="*/ 3372531 h 5769368"/>
              <a:gd name="connsiteX11" fmla="*/ 5347822 w 5353706"/>
              <a:gd name="connsiteY11" fmla="*/ 5763305 h 5769368"/>
              <a:gd name="connsiteX12" fmla="*/ 5083267 w 5353706"/>
              <a:gd name="connsiteY12" fmla="*/ 5766120 h 5769368"/>
              <a:gd name="connsiteX13" fmla="*/ 4892196 w 5353706"/>
              <a:gd name="connsiteY13" fmla="*/ 5611441 h 5769368"/>
              <a:gd name="connsiteX14" fmla="*/ 4941988 w 5353706"/>
              <a:gd name="connsiteY14" fmla="*/ 5766763 h 5769368"/>
              <a:gd name="connsiteX15" fmla="*/ 2391002 w 5353706"/>
              <a:gd name="connsiteY15" fmla="*/ 5769368 h 5769368"/>
              <a:gd name="connsiteX16" fmla="*/ 2466994 w 5353706"/>
              <a:gd name="connsiteY16" fmla="*/ 5586880 h 5769368"/>
              <a:gd name="connsiteX17" fmla="*/ 2139448 w 5353706"/>
              <a:gd name="connsiteY17" fmla="*/ 5766989 h 5769368"/>
              <a:gd name="connsiteX18" fmla="*/ 935875 w 5353706"/>
              <a:gd name="connsiteY18" fmla="*/ 5768935 h 5769368"/>
              <a:gd name="connsiteX19" fmla="*/ 1566517 w 5353706"/>
              <a:gd name="connsiteY19" fmla="*/ 4864051 h 5769368"/>
              <a:gd name="connsiteX0" fmla="*/ 1566517 w 5353706"/>
              <a:gd name="connsiteY0" fmla="*/ 4832107 h 5737424"/>
              <a:gd name="connsiteX1" fmla="*/ 1515788 w 5353706"/>
              <a:gd name="connsiteY1" fmla="*/ 3418958 h 5737424"/>
              <a:gd name="connsiteX2" fmla="*/ 2071541 w 5353706"/>
              <a:gd name="connsiteY2" fmla="*/ 2423228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32107 h 5737424"/>
              <a:gd name="connsiteX1" fmla="*/ 1515788 w 5353706"/>
              <a:gd name="connsiteY1" fmla="*/ 3418958 h 5737424"/>
              <a:gd name="connsiteX2" fmla="*/ 1552428 w 5353706"/>
              <a:gd name="connsiteY2" fmla="*/ 1513590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890296 w 5677485"/>
              <a:gd name="connsiteY0" fmla="*/ 4832107 h 5737424"/>
              <a:gd name="connsiteX1" fmla="*/ 1263305 w 5677485"/>
              <a:gd name="connsiteY1" fmla="*/ 2018783 h 5737424"/>
              <a:gd name="connsiteX2" fmla="*/ 1876207 w 5677485"/>
              <a:gd name="connsiteY2" fmla="*/ 1513590 h 5737424"/>
              <a:gd name="connsiteX3" fmla="*/ 2368786 w 5677485"/>
              <a:gd name="connsiteY3" fmla="*/ 1453679 h 5737424"/>
              <a:gd name="connsiteX4" fmla="*/ 2995056 w 5677485"/>
              <a:gd name="connsiteY4" fmla="*/ 1179549 h 5737424"/>
              <a:gd name="connsiteX5" fmla="*/ 4161711 w 5677485"/>
              <a:gd name="connsiteY5" fmla="*/ 1846230 h 5737424"/>
              <a:gd name="connsiteX6" fmla="*/ 5235792 w 5677485"/>
              <a:gd name="connsiteY6" fmla="*/ 2401318 h 5737424"/>
              <a:gd name="connsiteX7" fmla="*/ 5677485 w 5677485"/>
              <a:gd name="connsiteY7" fmla="*/ 2188489 h 5737424"/>
              <a:gd name="connsiteX8" fmla="*/ 5665800 w 5677485"/>
              <a:gd name="connsiteY8" fmla="*/ 3174125 h 5737424"/>
              <a:gd name="connsiteX9" fmla="*/ 5527255 w 5677485"/>
              <a:gd name="connsiteY9" fmla="*/ 3326733 h 5737424"/>
              <a:gd name="connsiteX10" fmla="*/ 5672726 w 5677485"/>
              <a:gd name="connsiteY10" fmla="*/ 3340587 h 5737424"/>
              <a:gd name="connsiteX11" fmla="*/ 5671601 w 5677485"/>
              <a:gd name="connsiteY11" fmla="*/ 5731361 h 5737424"/>
              <a:gd name="connsiteX12" fmla="*/ 5407046 w 5677485"/>
              <a:gd name="connsiteY12" fmla="*/ 5734176 h 5737424"/>
              <a:gd name="connsiteX13" fmla="*/ 5215975 w 5677485"/>
              <a:gd name="connsiteY13" fmla="*/ 5579497 h 5737424"/>
              <a:gd name="connsiteX14" fmla="*/ 5265767 w 5677485"/>
              <a:gd name="connsiteY14" fmla="*/ 5734819 h 5737424"/>
              <a:gd name="connsiteX15" fmla="*/ 2714781 w 5677485"/>
              <a:gd name="connsiteY15" fmla="*/ 5737424 h 5737424"/>
              <a:gd name="connsiteX16" fmla="*/ 2790773 w 5677485"/>
              <a:gd name="connsiteY16" fmla="*/ 5554936 h 5737424"/>
              <a:gd name="connsiteX17" fmla="*/ 2463227 w 5677485"/>
              <a:gd name="connsiteY17" fmla="*/ 5735045 h 5737424"/>
              <a:gd name="connsiteX18" fmla="*/ 1259654 w 5677485"/>
              <a:gd name="connsiteY18" fmla="*/ 5736991 h 5737424"/>
              <a:gd name="connsiteX19" fmla="*/ 1890296 w 5677485"/>
              <a:gd name="connsiteY19" fmla="*/ 4832107 h 5737424"/>
              <a:gd name="connsiteX0" fmla="*/ 1878670 w 5665859"/>
              <a:gd name="connsiteY0" fmla="*/ 4832107 h 5737424"/>
              <a:gd name="connsiteX1" fmla="*/ 1270729 w 5665859"/>
              <a:gd name="connsiteY1" fmla="*/ 2023545 h 5737424"/>
              <a:gd name="connsiteX2" fmla="*/ 1864581 w 5665859"/>
              <a:gd name="connsiteY2" fmla="*/ 1513590 h 5737424"/>
              <a:gd name="connsiteX3" fmla="*/ 2357160 w 5665859"/>
              <a:gd name="connsiteY3" fmla="*/ 1453679 h 5737424"/>
              <a:gd name="connsiteX4" fmla="*/ 2983430 w 5665859"/>
              <a:gd name="connsiteY4" fmla="*/ 1179549 h 5737424"/>
              <a:gd name="connsiteX5" fmla="*/ 4150085 w 5665859"/>
              <a:gd name="connsiteY5" fmla="*/ 1846230 h 5737424"/>
              <a:gd name="connsiteX6" fmla="*/ 5224166 w 5665859"/>
              <a:gd name="connsiteY6" fmla="*/ 2401318 h 5737424"/>
              <a:gd name="connsiteX7" fmla="*/ 5665859 w 5665859"/>
              <a:gd name="connsiteY7" fmla="*/ 2188489 h 5737424"/>
              <a:gd name="connsiteX8" fmla="*/ 5654174 w 5665859"/>
              <a:gd name="connsiteY8" fmla="*/ 3174125 h 5737424"/>
              <a:gd name="connsiteX9" fmla="*/ 5515629 w 5665859"/>
              <a:gd name="connsiteY9" fmla="*/ 3326733 h 5737424"/>
              <a:gd name="connsiteX10" fmla="*/ 5661100 w 5665859"/>
              <a:gd name="connsiteY10" fmla="*/ 3340587 h 5737424"/>
              <a:gd name="connsiteX11" fmla="*/ 5659975 w 5665859"/>
              <a:gd name="connsiteY11" fmla="*/ 5731361 h 5737424"/>
              <a:gd name="connsiteX12" fmla="*/ 5395420 w 5665859"/>
              <a:gd name="connsiteY12" fmla="*/ 5734176 h 5737424"/>
              <a:gd name="connsiteX13" fmla="*/ 5204349 w 5665859"/>
              <a:gd name="connsiteY13" fmla="*/ 5579497 h 5737424"/>
              <a:gd name="connsiteX14" fmla="*/ 5254141 w 5665859"/>
              <a:gd name="connsiteY14" fmla="*/ 5734819 h 5737424"/>
              <a:gd name="connsiteX15" fmla="*/ 2703155 w 5665859"/>
              <a:gd name="connsiteY15" fmla="*/ 5737424 h 5737424"/>
              <a:gd name="connsiteX16" fmla="*/ 2779147 w 5665859"/>
              <a:gd name="connsiteY16" fmla="*/ 5554936 h 5737424"/>
              <a:gd name="connsiteX17" fmla="*/ 2451601 w 5665859"/>
              <a:gd name="connsiteY17" fmla="*/ 5735045 h 5737424"/>
              <a:gd name="connsiteX18" fmla="*/ 1248028 w 5665859"/>
              <a:gd name="connsiteY18" fmla="*/ 5736991 h 5737424"/>
              <a:gd name="connsiteX19" fmla="*/ 1878670 w 5665859"/>
              <a:gd name="connsiteY19"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672969 w 5305112"/>
              <a:gd name="connsiteY22" fmla="*/ 5727466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954789 w 5305112"/>
              <a:gd name="connsiteY22" fmla="*/ 5733094 h 5737424"/>
              <a:gd name="connsiteX23" fmla="*/ 672969 w 5305112"/>
              <a:gd name="connsiteY23" fmla="*/ 5727466 h 5737424"/>
              <a:gd name="connsiteX24" fmla="*/ 1017860 w 5305112"/>
              <a:gd name="connsiteY24"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1040514 w 5305112"/>
              <a:gd name="connsiteY22" fmla="*/ 5656894 h 5737424"/>
              <a:gd name="connsiteX23" fmla="*/ 954789 w 5305112"/>
              <a:gd name="connsiteY23" fmla="*/ 5733094 h 5737424"/>
              <a:gd name="connsiteX24" fmla="*/ 672969 w 5305112"/>
              <a:gd name="connsiteY24" fmla="*/ 5727466 h 5737424"/>
              <a:gd name="connsiteX25" fmla="*/ 1017860 w 5305112"/>
              <a:gd name="connsiteY25" fmla="*/ 5389320 h 5737424"/>
              <a:gd name="connsiteX0" fmla="*/ 1017860 w 5305112"/>
              <a:gd name="connsiteY0" fmla="*/ 5389320 h 5746512"/>
              <a:gd name="connsiteX1" fmla="*/ 850014 w 5305112"/>
              <a:gd name="connsiteY1" fmla="*/ 4404357 h 5746512"/>
              <a:gd name="connsiteX2" fmla="*/ 664276 w 5305112"/>
              <a:gd name="connsiteY2" fmla="*/ 3951919 h 5746512"/>
              <a:gd name="connsiteX3" fmla="*/ 654751 w 5305112"/>
              <a:gd name="connsiteY3" fmla="*/ 3589969 h 5746512"/>
              <a:gd name="connsiteX4" fmla="*/ 730952 w 5305112"/>
              <a:gd name="connsiteY4" fmla="*/ 2823207 h 5746512"/>
              <a:gd name="connsiteX5" fmla="*/ 909982 w 5305112"/>
              <a:gd name="connsiteY5" fmla="*/ 2023545 h 5746512"/>
              <a:gd name="connsiteX6" fmla="*/ 1503834 w 5305112"/>
              <a:gd name="connsiteY6" fmla="*/ 1513590 h 5746512"/>
              <a:gd name="connsiteX7" fmla="*/ 1996413 w 5305112"/>
              <a:gd name="connsiteY7" fmla="*/ 1453679 h 5746512"/>
              <a:gd name="connsiteX8" fmla="*/ 2622683 w 5305112"/>
              <a:gd name="connsiteY8" fmla="*/ 1179549 h 5746512"/>
              <a:gd name="connsiteX9" fmla="*/ 3789338 w 5305112"/>
              <a:gd name="connsiteY9" fmla="*/ 1846230 h 5746512"/>
              <a:gd name="connsiteX10" fmla="*/ 4863419 w 5305112"/>
              <a:gd name="connsiteY10" fmla="*/ 2401318 h 5746512"/>
              <a:gd name="connsiteX11" fmla="*/ 5305112 w 5305112"/>
              <a:gd name="connsiteY11" fmla="*/ 2188489 h 5746512"/>
              <a:gd name="connsiteX12" fmla="*/ 5293427 w 5305112"/>
              <a:gd name="connsiteY12" fmla="*/ 3174125 h 5746512"/>
              <a:gd name="connsiteX13" fmla="*/ 5154882 w 5305112"/>
              <a:gd name="connsiteY13" fmla="*/ 3326733 h 5746512"/>
              <a:gd name="connsiteX14" fmla="*/ 5300353 w 5305112"/>
              <a:gd name="connsiteY14" fmla="*/ 3340587 h 5746512"/>
              <a:gd name="connsiteX15" fmla="*/ 5299228 w 5305112"/>
              <a:gd name="connsiteY15" fmla="*/ 5731361 h 5746512"/>
              <a:gd name="connsiteX16" fmla="*/ 5034673 w 5305112"/>
              <a:gd name="connsiteY16" fmla="*/ 5734176 h 5746512"/>
              <a:gd name="connsiteX17" fmla="*/ 4843602 w 5305112"/>
              <a:gd name="connsiteY17" fmla="*/ 5579497 h 5746512"/>
              <a:gd name="connsiteX18" fmla="*/ 4893394 w 5305112"/>
              <a:gd name="connsiteY18" fmla="*/ 5734819 h 5746512"/>
              <a:gd name="connsiteX19" fmla="*/ 2342408 w 5305112"/>
              <a:gd name="connsiteY19" fmla="*/ 5737424 h 5746512"/>
              <a:gd name="connsiteX20" fmla="*/ 2418400 w 5305112"/>
              <a:gd name="connsiteY20" fmla="*/ 5554936 h 5746512"/>
              <a:gd name="connsiteX21" fmla="*/ 2090854 w 5305112"/>
              <a:gd name="connsiteY21" fmla="*/ 5735045 h 5746512"/>
              <a:gd name="connsiteX22" fmla="*/ 1030989 w 5305112"/>
              <a:gd name="connsiteY22" fmla="*/ 5733094 h 5746512"/>
              <a:gd name="connsiteX23" fmla="*/ 1040514 w 5305112"/>
              <a:gd name="connsiteY23" fmla="*/ 5656894 h 5746512"/>
              <a:gd name="connsiteX24" fmla="*/ 954789 w 5305112"/>
              <a:gd name="connsiteY24" fmla="*/ 5733094 h 5746512"/>
              <a:gd name="connsiteX25" fmla="*/ 672969 w 5305112"/>
              <a:gd name="connsiteY25" fmla="*/ 5727466 h 5746512"/>
              <a:gd name="connsiteX26" fmla="*/ 1017860 w 5305112"/>
              <a:gd name="connsiteY26" fmla="*/ 5389320 h 574651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342408 w 5305112"/>
              <a:gd name="connsiteY19" fmla="*/ 5737424 h 5739252"/>
              <a:gd name="connsiteX20" fmla="*/ 2090854 w 5305112"/>
              <a:gd name="connsiteY20" fmla="*/ 5735045 h 5739252"/>
              <a:gd name="connsiteX21" fmla="*/ 1030989 w 5305112"/>
              <a:gd name="connsiteY21" fmla="*/ 5733094 h 5739252"/>
              <a:gd name="connsiteX22" fmla="*/ 1040514 w 5305112"/>
              <a:gd name="connsiteY22" fmla="*/ 5656894 h 5739252"/>
              <a:gd name="connsiteX23" fmla="*/ 954789 w 5305112"/>
              <a:gd name="connsiteY23" fmla="*/ 5733094 h 5739252"/>
              <a:gd name="connsiteX24" fmla="*/ 672969 w 5305112"/>
              <a:gd name="connsiteY24" fmla="*/ 5727466 h 5739252"/>
              <a:gd name="connsiteX25" fmla="*/ 1017860 w 5305112"/>
              <a:gd name="connsiteY25" fmla="*/ 5389320 h 573925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090854 w 5305112"/>
              <a:gd name="connsiteY19" fmla="*/ 5735045 h 5739252"/>
              <a:gd name="connsiteX20" fmla="*/ 1030989 w 5305112"/>
              <a:gd name="connsiteY20" fmla="*/ 5733094 h 5739252"/>
              <a:gd name="connsiteX21" fmla="*/ 1040514 w 5305112"/>
              <a:gd name="connsiteY21" fmla="*/ 5656894 h 5739252"/>
              <a:gd name="connsiteX22" fmla="*/ 954789 w 5305112"/>
              <a:gd name="connsiteY22" fmla="*/ 5733094 h 5739252"/>
              <a:gd name="connsiteX23" fmla="*/ 672969 w 5305112"/>
              <a:gd name="connsiteY23" fmla="*/ 5727466 h 5739252"/>
              <a:gd name="connsiteX24" fmla="*/ 1017860 w 5305112"/>
              <a:gd name="connsiteY24" fmla="*/ 5389320 h 5739252"/>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43602 w 5305112"/>
              <a:gd name="connsiteY17" fmla="*/ 5579497 h 5736325"/>
              <a:gd name="connsiteX18" fmla="*/ 4893394 w 5305112"/>
              <a:gd name="connsiteY18" fmla="*/ 5734819 h 5736325"/>
              <a:gd name="connsiteX19" fmla="*/ 1030989 w 5305112"/>
              <a:gd name="connsiteY19" fmla="*/ 5733094 h 5736325"/>
              <a:gd name="connsiteX20" fmla="*/ 1040514 w 5305112"/>
              <a:gd name="connsiteY20" fmla="*/ 5656894 h 5736325"/>
              <a:gd name="connsiteX21" fmla="*/ 954789 w 5305112"/>
              <a:gd name="connsiteY21" fmla="*/ 5733094 h 5736325"/>
              <a:gd name="connsiteX22" fmla="*/ 672969 w 5305112"/>
              <a:gd name="connsiteY22" fmla="*/ 5727466 h 5736325"/>
              <a:gd name="connsiteX23" fmla="*/ 1017860 w 5305112"/>
              <a:gd name="connsiteY23"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93394 w 5305112"/>
              <a:gd name="connsiteY17" fmla="*/ 5734819 h 5736325"/>
              <a:gd name="connsiteX18" fmla="*/ 1030989 w 5305112"/>
              <a:gd name="connsiteY18" fmla="*/ 5733094 h 5736325"/>
              <a:gd name="connsiteX19" fmla="*/ 1040514 w 5305112"/>
              <a:gd name="connsiteY19" fmla="*/ 5656894 h 5736325"/>
              <a:gd name="connsiteX20" fmla="*/ 954789 w 5305112"/>
              <a:gd name="connsiteY20" fmla="*/ 5733094 h 5736325"/>
              <a:gd name="connsiteX21" fmla="*/ 672969 w 5305112"/>
              <a:gd name="connsiteY21" fmla="*/ 5727466 h 5736325"/>
              <a:gd name="connsiteX22" fmla="*/ 1017860 w 5305112"/>
              <a:gd name="connsiteY22"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1030989 w 5305112"/>
              <a:gd name="connsiteY17" fmla="*/ 5733094 h 5736325"/>
              <a:gd name="connsiteX18" fmla="*/ 1040514 w 5305112"/>
              <a:gd name="connsiteY18" fmla="*/ 5656894 h 5736325"/>
              <a:gd name="connsiteX19" fmla="*/ 954789 w 5305112"/>
              <a:gd name="connsiteY19" fmla="*/ 5733094 h 5736325"/>
              <a:gd name="connsiteX20" fmla="*/ 672969 w 5305112"/>
              <a:gd name="connsiteY20" fmla="*/ 5727466 h 5736325"/>
              <a:gd name="connsiteX21" fmla="*/ 1017860 w 5305112"/>
              <a:gd name="connsiteY21" fmla="*/ 5389320 h 5736325"/>
              <a:gd name="connsiteX0" fmla="*/ 1017860 w 5334205"/>
              <a:gd name="connsiteY0" fmla="*/ 5389320 h 5874296"/>
              <a:gd name="connsiteX1" fmla="*/ 850014 w 5334205"/>
              <a:gd name="connsiteY1" fmla="*/ 4404357 h 5874296"/>
              <a:gd name="connsiteX2" fmla="*/ 664276 w 5334205"/>
              <a:gd name="connsiteY2" fmla="*/ 3951919 h 5874296"/>
              <a:gd name="connsiteX3" fmla="*/ 654751 w 5334205"/>
              <a:gd name="connsiteY3" fmla="*/ 3589969 h 5874296"/>
              <a:gd name="connsiteX4" fmla="*/ 730952 w 5334205"/>
              <a:gd name="connsiteY4" fmla="*/ 2823207 h 5874296"/>
              <a:gd name="connsiteX5" fmla="*/ 909982 w 5334205"/>
              <a:gd name="connsiteY5" fmla="*/ 2023545 h 5874296"/>
              <a:gd name="connsiteX6" fmla="*/ 1503834 w 5334205"/>
              <a:gd name="connsiteY6" fmla="*/ 1513590 h 5874296"/>
              <a:gd name="connsiteX7" fmla="*/ 1996413 w 5334205"/>
              <a:gd name="connsiteY7" fmla="*/ 1453679 h 5874296"/>
              <a:gd name="connsiteX8" fmla="*/ 2622683 w 5334205"/>
              <a:gd name="connsiteY8" fmla="*/ 1179549 h 5874296"/>
              <a:gd name="connsiteX9" fmla="*/ 3789338 w 5334205"/>
              <a:gd name="connsiteY9" fmla="*/ 1846230 h 5874296"/>
              <a:gd name="connsiteX10" fmla="*/ 4863419 w 5334205"/>
              <a:gd name="connsiteY10" fmla="*/ 2401318 h 5874296"/>
              <a:gd name="connsiteX11" fmla="*/ 5305112 w 5334205"/>
              <a:gd name="connsiteY11" fmla="*/ 2188489 h 5874296"/>
              <a:gd name="connsiteX12" fmla="*/ 5293427 w 5334205"/>
              <a:gd name="connsiteY12" fmla="*/ 3174125 h 5874296"/>
              <a:gd name="connsiteX13" fmla="*/ 5154882 w 5334205"/>
              <a:gd name="connsiteY13" fmla="*/ 3326733 h 5874296"/>
              <a:gd name="connsiteX14" fmla="*/ 5300353 w 5334205"/>
              <a:gd name="connsiteY14" fmla="*/ 3340587 h 5874296"/>
              <a:gd name="connsiteX15" fmla="*/ 5299228 w 5334205"/>
              <a:gd name="connsiteY15" fmla="*/ 5731361 h 5874296"/>
              <a:gd name="connsiteX16" fmla="*/ 5050539 w 5334205"/>
              <a:gd name="connsiteY16" fmla="*/ 5566408 h 5874296"/>
              <a:gd name="connsiteX17" fmla="*/ 5034673 w 5334205"/>
              <a:gd name="connsiteY17" fmla="*/ 5734176 h 5874296"/>
              <a:gd name="connsiteX18" fmla="*/ 1030989 w 5334205"/>
              <a:gd name="connsiteY18" fmla="*/ 5733094 h 5874296"/>
              <a:gd name="connsiteX19" fmla="*/ 1040514 w 5334205"/>
              <a:gd name="connsiteY19" fmla="*/ 5656894 h 5874296"/>
              <a:gd name="connsiteX20" fmla="*/ 954789 w 5334205"/>
              <a:gd name="connsiteY20" fmla="*/ 5733094 h 5874296"/>
              <a:gd name="connsiteX21" fmla="*/ 672969 w 5334205"/>
              <a:gd name="connsiteY21" fmla="*/ 5727466 h 5874296"/>
              <a:gd name="connsiteX22" fmla="*/ 1017860 w 5334205"/>
              <a:gd name="connsiteY22" fmla="*/ 5389320 h 5874296"/>
              <a:gd name="connsiteX0" fmla="*/ 1017860 w 5305112"/>
              <a:gd name="connsiteY0" fmla="*/ 5389320 h 5874296"/>
              <a:gd name="connsiteX1" fmla="*/ 850014 w 5305112"/>
              <a:gd name="connsiteY1" fmla="*/ 4404357 h 5874296"/>
              <a:gd name="connsiteX2" fmla="*/ 664276 w 5305112"/>
              <a:gd name="connsiteY2" fmla="*/ 3951919 h 5874296"/>
              <a:gd name="connsiteX3" fmla="*/ 654751 w 5305112"/>
              <a:gd name="connsiteY3" fmla="*/ 3589969 h 5874296"/>
              <a:gd name="connsiteX4" fmla="*/ 730952 w 5305112"/>
              <a:gd name="connsiteY4" fmla="*/ 2823207 h 5874296"/>
              <a:gd name="connsiteX5" fmla="*/ 909982 w 5305112"/>
              <a:gd name="connsiteY5" fmla="*/ 2023545 h 5874296"/>
              <a:gd name="connsiteX6" fmla="*/ 1503834 w 5305112"/>
              <a:gd name="connsiteY6" fmla="*/ 1513590 h 5874296"/>
              <a:gd name="connsiteX7" fmla="*/ 1996413 w 5305112"/>
              <a:gd name="connsiteY7" fmla="*/ 1453679 h 5874296"/>
              <a:gd name="connsiteX8" fmla="*/ 2622683 w 5305112"/>
              <a:gd name="connsiteY8" fmla="*/ 1179549 h 5874296"/>
              <a:gd name="connsiteX9" fmla="*/ 3789338 w 5305112"/>
              <a:gd name="connsiteY9" fmla="*/ 1846230 h 5874296"/>
              <a:gd name="connsiteX10" fmla="*/ 4863419 w 5305112"/>
              <a:gd name="connsiteY10" fmla="*/ 2401318 h 5874296"/>
              <a:gd name="connsiteX11" fmla="*/ 5305112 w 5305112"/>
              <a:gd name="connsiteY11" fmla="*/ 2188489 h 5874296"/>
              <a:gd name="connsiteX12" fmla="*/ 5293427 w 5305112"/>
              <a:gd name="connsiteY12" fmla="*/ 3174125 h 5874296"/>
              <a:gd name="connsiteX13" fmla="*/ 5154882 w 5305112"/>
              <a:gd name="connsiteY13" fmla="*/ 3326733 h 5874296"/>
              <a:gd name="connsiteX14" fmla="*/ 5300353 w 5305112"/>
              <a:gd name="connsiteY14" fmla="*/ 3340587 h 5874296"/>
              <a:gd name="connsiteX15" fmla="*/ 5299228 w 5305112"/>
              <a:gd name="connsiteY15" fmla="*/ 5731361 h 5874296"/>
              <a:gd name="connsiteX16" fmla="*/ 5050539 w 5305112"/>
              <a:gd name="connsiteY16" fmla="*/ 5566408 h 5874296"/>
              <a:gd name="connsiteX17" fmla="*/ 5034673 w 5305112"/>
              <a:gd name="connsiteY17" fmla="*/ 5734176 h 5874296"/>
              <a:gd name="connsiteX18" fmla="*/ 1030989 w 5305112"/>
              <a:gd name="connsiteY18" fmla="*/ 5733094 h 5874296"/>
              <a:gd name="connsiteX19" fmla="*/ 1040514 w 5305112"/>
              <a:gd name="connsiteY19" fmla="*/ 5656894 h 5874296"/>
              <a:gd name="connsiteX20" fmla="*/ 954789 w 5305112"/>
              <a:gd name="connsiteY20" fmla="*/ 5733094 h 5874296"/>
              <a:gd name="connsiteX21" fmla="*/ 672969 w 5305112"/>
              <a:gd name="connsiteY21" fmla="*/ 5727466 h 5874296"/>
              <a:gd name="connsiteX22" fmla="*/ 1017860 w 5305112"/>
              <a:gd name="connsiteY22" fmla="*/ 5389320 h 5874296"/>
              <a:gd name="connsiteX0" fmla="*/ 1017860 w 5305112"/>
              <a:gd name="connsiteY0" fmla="*/ 5389320 h 5919911"/>
              <a:gd name="connsiteX1" fmla="*/ 850014 w 5305112"/>
              <a:gd name="connsiteY1" fmla="*/ 4404357 h 5919911"/>
              <a:gd name="connsiteX2" fmla="*/ 664276 w 5305112"/>
              <a:gd name="connsiteY2" fmla="*/ 3951919 h 5919911"/>
              <a:gd name="connsiteX3" fmla="*/ 654751 w 5305112"/>
              <a:gd name="connsiteY3" fmla="*/ 3589969 h 5919911"/>
              <a:gd name="connsiteX4" fmla="*/ 730952 w 5305112"/>
              <a:gd name="connsiteY4" fmla="*/ 2823207 h 5919911"/>
              <a:gd name="connsiteX5" fmla="*/ 909982 w 5305112"/>
              <a:gd name="connsiteY5" fmla="*/ 2023545 h 5919911"/>
              <a:gd name="connsiteX6" fmla="*/ 1503834 w 5305112"/>
              <a:gd name="connsiteY6" fmla="*/ 1513590 h 5919911"/>
              <a:gd name="connsiteX7" fmla="*/ 1996413 w 5305112"/>
              <a:gd name="connsiteY7" fmla="*/ 1453679 h 5919911"/>
              <a:gd name="connsiteX8" fmla="*/ 2622683 w 5305112"/>
              <a:gd name="connsiteY8" fmla="*/ 1179549 h 5919911"/>
              <a:gd name="connsiteX9" fmla="*/ 3789338 w 5305112"/>
              <a:gd name="connsiteY9" fmla="*/ 1846230 h 5919911"/>
              <a:gd name="connsiteX10" fmla="*/ 4863419 w 5305112"/>
              <a:gd name="connsiteY10" fmla="*/ 2401318 h 5919911"/>
              <a:gd name="connsiteX11" fmla="*/ 5305112 w 5305112"/>
              <a:gd name="connsiteY11" fmla="*/ 2188489 h 5919911"/>
              <a:gd name="connsiteX12" fmla="*/ 5293427 w 5305112"/>
              <a:gd name="connsiteY12" fmla="*/ 3174125 h 5919911"/>
              <a:gd name="connsiteX13" fmla="*/ 5154882 w 5305112"/>
              <a:gd name="connsiteY13" fmla="*/ 3326733 h 5919911"/>
              <a:gd name="connsiteX14" fmla="*/ 5300353 w 5305112"/>
              <a:gd name="connsiteY14" fmla="*/ 3340587 h 5919911"/>
              <a:gd name="connsiteX15" fmla="*/ 5299228 w 5305112"/>
              <a:gd name="connsiteY15" fmla="*/ 5731361 h 5919911"/>
              <a:gd name="connsiteX16" fmla="*/ 5221989 w 5305112"/>
              <a:gd name="connsiteY16" fmla="*/ 5733094 h 5919911"/>
              <a:gd name="connsiteX17" fmla="*/ 5050539 w 5305112"/>
              <a:gd name="connsiteY17" fmla="*/ 5566408 h 5919911"/>
              <a:gd name="connsiteX18" fmla="*/ 5034673 w 5305112"/>
              <a:gd name="connsiteY18" fmla="*/ 5734176 h 5919911"/>
              <a:gd name="connsiteX19" fmla="*/ 1030989 w 5305112"/>
              <a:gd name="connsiteY19" fmla="*/ 5733094 h 5919911"/>
              <a:gd name="connsiteX20" fmla="*/ 1040514 w 5305112"/>
              <a:gd name="connsiteY20" fmla="*/ 5656894 h 5919911"/>
              <a:gd name="connsiteX21" fmla="*/ 954789 w 5305112"/>
              <a:gd name="connsiteY21" fmla="*/ 5733094 h 5919911"/>
              <a:gd name="connsiteX22" fmla="*/ 672969 w 5305112"/>
              <a:gd name="connsiteY22" fmla="*/ 5727466 h 5919911"/>
              <a:gd name="connsiteX23" fmla="*/ 1017860 w 5305112"/>
              <a:gd name="connsiteY23" fmla="*/ 5389320 h 5919911"/>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1989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6751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112451 w 5305112"/>
              <a:gd name="connsiteY16" fmla="*/ 5690231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8045"/>
              <a:gd name="connsiteX1" fmla="*/ 850014 w 5305112"/>
              <a:gd name="connsiteY1" fmla="*/ 4404357 h 5738045"/>
              <a:gd name="connsiteX2" fmla="*/ 664276 w 5305112"/>
              <a:gd name="connsiteY2" fmla="*/ 3951919 h 5738045"/>
              <a:gd name="connsiteX3" fmla="*/ 654751 w 5305112"/>
              <a:gd name="connsiteY3" fmla="*/ 3589969 h 5738045"/>
              <a:gd name="connsiteX4" fmla="*/ 730952 w 5305112"/>
              <a:gd name="connsiteY4" fmla="*/ 2823207 h 5738045"/>
              <a:gd name="connsiteX5" fmla="*/ 909982 w 5305112"/>
              <a:gd name="connsiteY5" fmla="*/ 2023545 h 5738045"/>
              <a:gd name="connsiteX6" fmla="*/ 1503834 w 5305112"/>
              <a:gd name="connsiteY6" fmla="*/ 1513590 h 5738045"/>
              <a:gd name="connsiteX7" fmla="*/ 1996413 w 5305112"/>
              <a:gd name="connsiteY7" fmla="*/ 1453679 h 5738045"/>
              <a:gd name="connsiteX8" fmla="*/ 2622683 w 5305112"/>
              <a:gd name="connsiteY8" fmla="*/ 1179549 h 5738045"/>
              <a:gd name="connsiteX9" fmla="*/ 3789338 w 5305112"/>
              <a:gd name="connsiteY9" fmla="*/ 1846230 h 5738045"/>
              <a:gd name="connsiteX10" fmla="*/ 4863419 w 5305112"/>
              <a:gd name="connsiteY10" fmla="*/ 2401318 h 5738045"/>
              <a:gd name="connsiteX11" fmla="*/ 5305112 w 5305112"/>
              <a:gd name="connsiteY11" fmla="*/ 2188489 h 5738045"/>
              <a:gd name="connsiteX12" fmla="*/ 5293427 w 5305112"/>
              <a:gd name="connsiteY12" fmla="*/ 3174125 h 5738045"/>
              <a:gd name="connsiteX13" fmla="*/ 5154882 w 5305112"/>
              <a:gd name="connsiteY13" fmla="*/ 3326733 h 5738045"/>
              <a:gd name="connsiteX14" fmla="*/ 5300353 w 5305112"/>
              <a:gd name="connsiteY14" fmla="*/ 3340587 h 5738045"/>
              <a:gd name="connsiteX15" fmla="*/ 5299228 w 5305112"/>
              <a:gd name="connsiteY15" fmla="*/ 5731361 h 5738045"/>
              <a:gd name="connsiteX16" fmla="*/ 5217226 w 5305112"/>
              <a:gd name="connsiteY16" fmla="*/ 5723568 h 5738045"/>
              <a:gd name="connsiteX17" fmla="*/ 5050539 w 5305112"/>
              <a:gd name="connsiteY17" fmla="*/ 5566408 h 5738045"/>
              <a:gd name="connsiteX18" fmla="*/ 5034673 w 5305112"/>
              <a:gd name="connsiteY18" fmla="*/ 5734176 h 5738045"/>
              <a:gd name="connsiteX19" fmla="*/ 1030989 w 5305112"/>
              <a:gd name="connsiteY19" fmla="*/ 5733094 h 5738045"/>
              <a:gd name="connsiteX20" fmla="*/ 1040514 w 5305112"/>
              <a:gd name="connsiteY20" fmla="*/ 5656894 h 5738045"/>
              <a:gd name="connsiteX21" fmla="*/ 954789 w 5305112"/>
              <a:gd name="connsiteY21" fmla="*/ 5733094 h 5738045"/>
              <a:gd name="connsiteX22" fmla="*/ 672969 w 5305112"/>
              <a:gd name="connsiteY22" fmla="*/ 5727466 h 5738045"/>
              <a:gd name="connsiteX23" fmla="*/ 1017860 w 5305112"/>
              <a:gd name="connsiteY23" fmla="*/ 5389320 h 5738045"/>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21039"/>
              <a:gd name="connsiteY0" fmla="*/ 5389320 h 5745026"/>
              <a:gd name="connsiteX1" fmla="*/ 850014 w 5321039"/>
              <a:gd name="connsiteY1" fmla="*/ 4404357 h 5745026"/>
              <a:gd name="connsiteX2" fmla="*/ 664276 w 5321039"/>
              <a:gd name="connsiteY2" fmla="*/ 3951919 h 5745026"/>
              <a:gd name="connsiteX3" fmla="*/ 654751 w 5321039"/>
              <a:gd name="connsiteY3" fmla="*/ 3589969 h 5745026"/>
              <a:gd name="connsiteX4" fmla="*/ 730952 w 5321039"/>
              <a:gd name="connsiteY4" fmla="*/ 2823207 h 5745026"/>
              <a:gd name="connsiteX5" fmla="*/ 909982 w 5321039"/>
              <a:gd name="connsiteY5" fmla="*/ 2023545 h 5745026"/>
              <a:gd name="connsiteX6" fmla="*/ 1503834 w 5321039"/>
              <a:gd name="connsiteY6" fmla="*/ 1513590 h 5745026"/>
              <a:gd name="connsiteX7" fmla="*/ 1996413 w 5321039"/>
              <a:gd name="connsiteY7" fmla="*/ 1453679 h 5745026"/>
              <a:gd name="connsiteX8" fmla="*/ 2622683 w 5321039"/>
              <a:gd name="connsiteY8" fmla="*/ 1179549 h 5745026"/>
              <a:gd name="connsiteX9" fmla="*/ 3789338 w 5321039"/>
              <a:gd name="connsiteY9" fmla="*/ 1846230 h 5745026"/>
              <a:gd name="connsiteX10" fmla="*/ 4863419 w 5321039"/>
              <a:gd name="connsiteY10" fmla="*/ 2401318 h 5745026"/>
              <a:gd name="connsiteX11" fmla="*/ 5305112 w 5321039"/>
              <a:gd name="connsiteY11" fmla="*/ 2188489 h 5745026"/>
              <a:gd name="connsiteX12" fmla="*/ 5293427 w 5321039"/>
              <a:gd name="connsiteY12" fmla="*/ 3174125 h 5745026"/>
              <a:gd name="connsiteX13" fmla="*/ 5154882 w 5321039"/>
              <a:gd name="connsiteY13" fmla="*/ 3326733 h 5745026"/>
              <a:gd name="connsiteX14" fmla="*/ 5300353 w 5321039"/>
              <a:gd name="connsiteY14" fmla="*/ 3340587 h 5745026"/>
              <a:gd name="connsiteX15" fmla="*/ 5298189 w 5321039"/>
              <a:gd name="connsiteY15" fmla="*/ 5542594 h 5745026"/>
              <a:gd name="connsiteX16" fmla="*/ 5298189 w 5321039"/>
              <a:gd name="connsiteY16" fmla="*/ 5633082 h 5745026"/>
              <a:gd name="connsiteX17" fmla="*/ 5002914 w 5321039"/>
              <a:gd name="connsiteY17" fmla="*/ 5399719 h 5745026"/>
              <a:gd name="connsiteX18" fmla="*/ 5299228 w 5321039"/>
              <a:gd name="connsiteY18" fmla="*/ 5731361 h 5745026"/>
              <a:gd name="connsiteX19" fmla="*/ 5217226 w 5321039"/>
              <a:gd name="connsiteY19" fmla="*/ 5723568 h 5745026"/>
              <a:gd name="connsiteX20" fmla="*/ 5050539 w 5321039"/>
              <a:gd name="connsiteY20" fmla="*/ 5566408 h 5745026"/>
              <a:gd name="connsiteX21" fmla="*/ 5172785 w 5321039"/>
              <a:gd name="connsiteY21" fmla="*/ 5729413 h 5745026"/>
              <a:gd name="connsiteX22" fmla="*/ 1030989 w 5321039"/>
              <a:gd name="connsiteY22" fmla="*/ 5733094 h 5745026"/>
              <a:gd name="connsiteX23" fmla="*/ 1040514 w 5321039"/>
              <a:gd name="connsiteY23" fmla="*/ 5656894 h 5745026"/>
              <a:gd name="connsiteX24" fmla="*/ 954789 w 5321039"/>
              <a:gd name="connsiteY24" fmla="*/ 5733094 h 5745026"/>
              <a:gd name="connsiteX25" fmla="*/ 672969 w 5321039"/>
              <a:gd name="connsiteY25" fmla="*/ 5727466 h 5745026"/>
              <a:gd name="connsiteX26" fmla="*/ 1017860 w 5321039"/>
              <a:gd name="connsiteY26" fmla="*/ 5389320 h 5745026"/>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0353 w 5324538"/>
              <a:gd name="connsiteY13" fmla="*/ 3340587 h 5733094"/>
              <a:gd name="connsiteX14" fmla="*/ 5302950 w 5324538"/>
              <a:gd name="connsiteY14" fmla="*/ 5390194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2950 w 5324538"/>
              <a:gd name="connsiteY13" fmla="*/ 5390194 h 5733094"/>
              <a:gd name="connsiteX14" fmla="*/ 5055300 w 5324538"/>
              <a:gd name="connsiteY14" fmla="*/ 5313994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48125"/>
              <a:gd name="connsiteY0" fmla="*/ 5389320 h 5733094"/>
              <a:gd name="connsiteX1" fmla="*/ 850014 w 5348125"/>
              <a:gd name="connsiteY1" fmla="*/ 4404357 h 5733094"/>
              <a:gd name="connsiteX2" fmla="*/ 664276 w 5348125"/>
              <a:gd name="connsiteY2" fmla="*/ 3951919 h 5733094"/>
              <a:gd name="connsiteX3" fmla="*/ 654751 w 5348125"/>
              <a:gd name="connsiteY3" fmla="*/ 3589969 h 5733094"/>
              <a:gd name="connsiteX4" fmla="*/ 730952 w 5348125"/>
              <a:gd name="connsiteY4" fmla="*/ 2823207 h 5733094"/>
              <a:gd name="connsiteX5" fmla="*/ 909982 w 5348125"/>
              <a:gd name="connsiteY5" fmla="*/ 2023545 h 5733094"/>
              <a:gd name="connsiteX6" fmla="*/ 1503834 w 5348125"/>
              <a:gd name="connsiteY6" fmla="*/ 1513590 h 5733094"/>
              <a:gd name="connsiteX7" fmla="*/ 1996413 w 5348125"/>
              <a:gd name="connsiteY7" fmla="*/ 1453679 h 5733094"/>
              <a:gd name="connsiteX8" fmla="*/ 2622683 w 5348125"/>
              <a:gd name="connsiteY8" fmla="*/ 1179549 h 5733094"/>
              <a:gd name="connsiteX9" fmla="*/ 3789338 w 5348125"/>
              <a:gd name="connsiteY9" fmla="*/ 1846230 h 5733094"/>
              <a:gd name="connsiteX10" fmla="*/ 4863419 w 5348125"/>
              <a:gd name="connsiteY10" fmla="*/ 2401318 h 5733094"/>
              <a:gd name="connsiteX11" fmla="*/ 5305112 w 5348125"/>
              <a:gd name="connsiteY11" fmla="*/ 2188489 h 5733094"/>
              <a:gd name="connsiteX12" fmla="*/ 5302950 w 5348125"/>
              <a:gd name="connsiteY12" fmla="*/ 5390194 h 5733094"/>
              <a:gd name="connsiteX13" fmla="*/ 5055300 w 5348125"/>
              <a:gd name="connsiteY13" fmla="*/ 5313994 h 5733094"/>
              <a:gd name="connsiteX14" fmla="*/ 5298189 w 5348125"/>
              <a:gd name="connsiteY14" fmla="*/ 5542594 h 5733094"/>
              <a:gd name="connsiteX15" fmla="*/ 5298189 w 5348125"/>
              <a:gd name="connsiteY15" fmla="*/ 5633082 h 5733094"/>
              <a:gd name="connsiteX16" fmla="*/ 5002914 w 5348125"/>
              <a:gd name="connsiteY16" fmla="*/ 5399719 h 5733094"/>
              <a:gd name="connsiteX17" fmla="*/ 5299228 w 5348125"/>
              <a:gd name="connsiteY17" fmla="*/ 5731361 h 5733094"/>
              <a:gd name="connsiteX18" fmla="*/ 5217226 w 5348125"/>
              <a:gd name="connsiteY18" fmla="*/ 5723568 h 5733094"/>
              <a:gd name="connsiteX19" fmla="*/ 5050539 w 5348125"/>
              <a:gd name="connsiteY19" fmla="*/ 5566408 h 5733094"/>
              <a:gd name="connsiteX20" fmla="*/ 5172785 w 5348125"/>
              <a:gd name="connsiteY20" fmla="*/ 5729413 h 5733094"/>
              <a:gd name="connsiteX21" fmla="*/ 1030989 w 5348125"/>
              <a:gd name="connsiteY21" fmla="*/ 5733094 h 5733094"/>
              <a:gd name="connsiteX22" fmla="*/ 1040514 w 5348125"/>
              <a:gd name="connsiteY22" fmla="*/ 5656894 h 5733094"/>
              <a:gd name="connsiteX23" fmla="*/ 954789 w 5348125"/>
              <a:gd name="connsiteY23" fmla="*/ 5733094 h 5733094"/>
              <a:gd name="connsiteX24" fmla="*/ 672969 w 5348125"/>
              <a:gd name="connsiteY24" fmla="*/ 5727466 h 5733094"/>
              <a:gd name="connsiteX25" fmla="*/ 1017860 w 5348125"/>
              <a:gd name="connsiteY25"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302950 w 5324538"/>
              <a:gd name="connsiteY12" fmla="*/ 5390194 h 5733094"/>
              <a:gd name="connsiteX13" fmla="*/ 5055300 w 5324538"/>
              <a:gd name="connsiteY13" fmla="*/ 5313994 h 5733094"/>
              <a:gd name="connsiteX14" fmla="*/ 5298189 w 5324538"/>
              <a:gd name="connsiteY14" fmla="*/ 5542594 h 5733094"/>
              <a:gd name="connsiteX15" fmla="*/ 5298189 w 5324538"/>
              <a:gd name="connsiteY15" fmla="*/ 5633082 h 5733094"/>
              <a:gd name="connsiteX16" fmla="*/ 5002914 w 5324538"/>
              <a:gd name="connsiteY16" fmla="*/ 5399719 h 5733094"/>
              <a:gd name="connsiteX17" fmla="*/ 5299228 w 5324538"/>
              <a:gd name="connsiteY17" fmla="*/ 5731361 h 5733094"/>
              <a:gd name="connsiteX18" fmla="*/ 5217226 w 5324538"/>
              <a:gd name="connsiteY18" fmla="*/ 5723568 h 5733094"/>
              <a:gd name="connsiteX19" fmla="*/ 5050539 w 5324538"/>
              <a:gd name="connsiteY19" fmla="*/ 5566408 h 5733094"/>
              <a:gd name="connsiteX20" fmla="*/ 5172785 w 5324538"/>
              <a:gd name="connsiteY20" fmla="*/ 5729413 h 5733094"/>
              <a:gd name="connsiteX21" fmla="*/ 1030989 w 5324538"/>
              <a:gd name="connsiteY21" fmla="*/ 5733094 h 5733094"/>
              <a:gd name="connsiteX22" fmla="*/ 1040514 w 5324538"/>
              <a:gd name="connsiteY22" fmla="*/ 5656894 h 5733094"/>
              <a:gd name="connsiteX23" fmla="*/ 954789 w 5324538"/>
              <a:gd name="connsiteY23" fmla="*/ 5733094 h 5733094"/>
              <a:gd name="connsiteX24" fmla="*/ 672969 w 5324538"/>
              <a:gd name="connsiteY24" fmla="*/ 5727466 h 5733094"/>
              <a:gd name="connsiteX25" fmla="*/ 1017860 w 5324538"/>
              <a:gd name="connsiteY25" fmla="*/ 5389320 h 5733094"/>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863419 w 5324538"/>
              <a:gd name="connsiteY10" fmla="*/ 2715706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49144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0350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06511"/>
              <a:gd name="connsiteY0" fmla="*/ 5703708 h 6047482"/>
              <a:gd name="connsiteX1" fmla="*/ 850014 w 5306511"/>
              <a:gd name="connsiteY1" fmla="*/ 4718745 h 6047482"/>
              <a:gd name="connsiteX2" fmla="*/ 664276 w 5306511"/>
              <a:gd name="connsiteY2" fmla="*/ 4266307 h 6047482"/>
              <a:gd name="connsiteX3" fmla="*/ 654751 w 5306511"/>
              <a:gd name="connsiteY3" fmla="*/ 3904357 h 6047482"/>
              <a:gd name="connsiteX4" fmla="*/ 730952 w 5306511"/>
              <a:gd name="connsiteY4" fmla="*/ 3137595 h 6047482"/>
              <a:gd name="connsiteX5" fmla="*/ 909982 w 5306511"/>
              <a:gd name="connsiteY5" fmla="*/ 2337933 h 6047482"/>
              <a:gd name="connsiteX6" fmla="*/ 1503834 w 5306511"/>
              <a:gd name="connsiteY6" fmla="*/ 1827978 h 6047482"/>
              <a:gd name="connsiteX7" fmla="*/ 1996413 w 5306511"/>
              <a:gd name="connsiteY7" fmla="*/ 1768067 h 6047482"/>
              <a:gd name="connsiteX8" fmla="*/ 2622683 w 5306511"/>
              <a:gd name="connsiteY8" fmla="*/ 1493937 h 6047482"/>
              <a:gd name="connsiteX9" fmla="*/ 3741713 w 5306511"/>
              <a:gd name="connsiteY9" fmla="*/ 1446243 h 6047482"/>
              <a:gd name="connsiteX10" fmla="*/ 4953907 w 5306511"/>
              <a:gd name="connsiteY10" fmla="*/ 1563181 h 6047482"/>
              <a:gd name="connsiteX11" fmla="*/ 5300350 w 5306511"/>
              <a:gd name="connsiteY11" fmla="*/ 1336065 h 6047482"/>
              <a:gd name="connsiteX12" fmla="*/ 5302950 w 5306511"/>
              <a:gd name="connsiteY12" fmla="*/ 5704582 h 6047482"/>
              <a:gd name="connsiteX13" fmla="*/ 5055300 w 5306511"/>
              <a:gd name="connsiteY13" fmla="*/ 5628382 h 6047482"/>
              <a:gd name="connsiteX14" fmla="*/ 5298189 w 5306511"/>
              <a:gd name="connsiteY14" fmla="*/ 5856982 h 6047482"/>
              <a:gd name="connsiteX15" fmla="*/ 5298189 w 5306511"/>
              <a:gd name="connsiteY15" fmla="*/ 5947470 h 6047482"/>
              <a:gd name="connsiteX16" fmla="*/ 5002914 w 5306511"/>
              <a:gd name="connsiteY16" fmla="*/ 5714107 h 6047482"/>
              <a:gd name="connsiteX17" fmla="*/ 5299228 w 5306511"/>
              <a:gd name="connsiteY17" fmla="*/ 6045749 h 6047482"/>
              <a:gd name="connsiteX18" fmla="*/ 5217226 w 5306511"/>
              <a:gd name="connsiteY18" fmla="*/ 6037956 h 6047482"/>
              <a:gd name="connsiteX19" fmla="*/ 5050539 w 5306511"/>
              <a:gd name="connsiteY19" fmla="*/ 5880796 h 6047482"/>
              <a:gd name="connsiteX20" fmla="*/ 5172785 w 5306511"/>
              <a:gd name="connsiteY20" fmla="*/ 6043801 h 6047482"/>
              <a:gd name="connsiteX21" fmla="*/ 1030989 w 5306511"/>
              <a:gd name="connsiteY21" fmla="*/ 6047482 h 6047482"/>
              <a:gd name="connsiteX22" fmla="*/ 1040514 w 5306511"/>
              <a:gd name="connsiteY22" fmla="*/ 5971282 h 6047482"/>
              <a:gd name="connsiteX23" fmla="*/ 954789 w 5306511"/>
              <a:gd name="connsiteY23" fmla="*/ 6047482 h 6047482"/>
              <a:gd name="connsiteX24" fmla="*/ 672969 w 5306511"/>
              <a:gd name="connsiteY24" fmla="*/ 6041854 h 6047482"/>
              <a:gd name="connsiteX25" fmla="*/ 1017860 w 5306511"/>
              <a:gd name="connsiteY25" fmla="*/ 5703708 h 6047482"/>
              <a:gd name="connsiteX0" fmla="*/ 1017860 w 5303401"/>
              <a:gd name="connsiteY0" fmla="*/ 5703708 h 6047482"/>
              <a:gd name="connsiteX1" fmla="*/ 850014 w 5303401"/>
              <a:gd name="connsiteY1" fmla="*/ 4718745 h 6047482"/>
              <a:gd name="connsiteX2" fmla="*/ 664276 w 5303401"/>
              <a:gd name="connsiteY2" fmla="*/ 4266307 h 6047482"/>
              <a:gd name="connsiteX3" fmla="*/ 654751 w 5303401"/>
              <a:gd name="connsiteY3" fmla="*/ 3904357 h 6047482"/>
              <a:gd name="connsiteX4" fmla="*/ 730952 w 5303401"/>
              <a:gd name="connsiteY4" fmla="*/ 3137595 h 6047482"/>
              <a:gd name="connsiteX5" fmla="*/ 909982 w 5303401"/>
              <a:gd name="connsiteY5" fmla="*/ 2337933 h 6047482"/>
              <a:gd name="connsiteX6" fmla="*/ 1503834 w 5303401"/>
              <a:gd name="connsiteY6" fmla="*/ 1827978 h 6047482"/>
              <a:gd name="connsiteX7" fmla="*/ 1996413 w 5303401"/>
              <a:gd name="connsiteY7" fmla="*/ 1768067 h 6047482"/>
              <a:gd name="connsiteX8" fmla="*/ 2622683 w 5303401"/>
              <a:gd name="connsiteY8" fmla="*/ 1493937 h 6047482"/>
              <a:gd name="connsiteX9" fmla="*/ 3741713 w 5303401"/>
              <a:gd name="connsiteY9" fmla="*/ 1446243 h 6047482"/>
              <a:gd name="connsiteX10" fmla="*/ 4953907 w 5303401"/>
              <a:gd name="connsiteY10" fmla="*/ 1563181 h 6047482"/>
              <a:gd name="connsiteX11" fmla="*/ 5300350 w 5303401"/>
              <a:gd name="connsiteY11" fmla="*/ 1336065 h 6047482"/>
              <a:gd name="connsiteX12" fmla="*/ 5302950 w 5303401"/>
              <a:gd name="connsiteY12" fmla="*/ 5704582 h 6047482"/>
              <a:gd name="connsiteX13" fmla="*/ 5055300 w 5303401"/>
              <a:gd name="connsiteY13" fmla="*/ 5628382 h 6047482"/>
              <a:gd name="connsiteX14" fmla="*/ 5298189 w 5303401"/>
              <a:gd name="connsiteY14" fmla="*/ 5856982 h 6047482"/>
              <a:gd name="connsiteX15" fmla="*/ 5298189 w 5303401"/>
              <a:gd name="connsiteY15" fmla="*/ 5947470 h 6047482"/>
              <a:gd name="connsiteX16" fmla="*/ 5002914 w 5303401"/>
              <a:gd name="connsiteY16" fmla="*/ 5714107 h 6047482"/>
              <a:gd name="connsiteX17" fmla="*/ 5299228 w 5303401"/>
              <a:gd name="connsiteY17" fmla="*/ 6045749 h 6047482"/>
              <a:gd name="connsiteX18" fmla="*/ 5217226 w 5303401"/>
              <a:gd name="connsiteY18" fmla="*/ 6037956 h 6047482"/>
              <a:gd name="connsiteX19" fmla="*/ 5050539 w 5303401"/>
              <a:gd name="connsiteY19" fmla="*/ 5880796 h 6047482"/>
              <a:gd name="connsiteX20" fmla="*/ 5172785 w 5303401"/>
              <a:gd name="connsiteY20" fmla="*/ 6043801 h 6047482"/>
              <a:gd name="connsiteX21" fmla="*/ 1030989 w 5303401"/>
              <a:gd name="connsiteY21" fmla="*/ 6047482 h 6047482"/>
              <a:gd name="connsiteX22" fmla="*/ 1040514 w 5303401"/>
              <a:gd name="connsiteY22" fmla="*/ 5971282 h 6047482"/>
              <a:gd name="connsiteX23" fmla="*/ 954789 w 5303401"/>
              <a:gd name="connsiteY23" fmla="*/ 6047482 h 6047482"/>
              <a:gd name="connsiteX24" fmla="*/ 672969 w 5303401"/>
              <a:gd name="connsiteY24" fmla="*/ 6041854 h 6047482"/>
              <a:gd name="connsiteX25" fmla="*/ 1017860 w 5303401"/>
              <a:gd name="connsiteY25" fmla="*/ 5703708 h 6047482"/>
              <a:gd name="connsiteX0" fmla="*/ 1017860 w 5307895"/>
              <a:gd name="connsiteY0" fmla="*/ 5703708 h 6047482"/>
              <a:gd name="connsiteX1" fmla="*/ 850014 w 5307895"/>
              <a:gd name="connsiteY1" fmla="*/ 4718745 h 6047482"/>
              <a:gd name="connsiteX2" fmla="*/ 664276 w 5307895"/>
              <a:gd name="connsiteY2" fmla="*/ 4266307 h 6047482"/>
              <a:gd name="connsiteX3" fmla="*/ 654751 w 5307895"/>
              <a:gd name="connsiteY3" fmla="*/ 3904357 h 6047482"/>
              <a:gd name="connsiteX4" fmla="*/ 730952 w 5307895"/>
              <a:gd name="connsiteY4" fmla="*/ 3137595 h 6047482"/>
              <a:gd name="connsiteX5" fmla="*/ 909982 w 5307895"/>
              <a:gd name="connsiteY5" fmla="*/ 2337933 h 6047482"/>
              <a:gd name="connsiteX6" fmla="*/ 1503834 w 5307895"/>
              <a:gd name="connsiteY6" fmla="*/ 1827978 h 6047482"/>
              <a:gd name="connsiteX7" fmla="*/ 1996413 w 5307895"/>
              <a:gd name="connsiteY7" fmla="*/ 1768067 h 6047482"/>
              <a:gd name="connsiteX8" fmla="*/ 2622683 w 5307895"/>
              <a:gd name="connsiteY8" fmla="*/ 1493937 h 6047482"/>
              <a:gd name="connsiteX9" fmla="*/ 3741713 w 5307895"/>
              <a:gd name="connsiteY9" fmla="*/ 1446243 h 6047482"/>
              <a:gd name="connsiteX10" fmla="*/ 4953907 w 5307895"/>
              <a:gd name="connsiteY10" fmla="*/ 1563181 h 6047482"/>
              <a:gd name="connsiteX11" fmla="*/ 5300350 w 5307895"/>
              <a:gd name="connsiteY11" fmla="*/ 1336065 h 6047482"/>
              <a:gd name="connsiteX12" fmla="*/ 5302950 w 5307895"/>
              <a:gd name="connsiteY12" fmla="*/ 5704582 h 6047482"/>
              <a:gd name="connsiteX13" fmla="*/ 5055300 w 5307895"/>
              <a:gd name="connsiteY13" fmla="*/ 5628382 h 6047482"/>
              <a:gd name="connsiteX14" fmla="*/ 5298189 w 5307895"/>
              <a:gd name="connsiteY14" fmla="*/ 5856982 h 6047482"/>
              <a:gd name="connsiteX15" fmla="*/ 5298189 w 5307895"/>
              <a:gd name="connsiteY15" fmla="*/ 5947470 h 6047482"/>
              <a:gd name="connsiteX16" fmla="*/ 5002914 w 5307895"/>
              <a:gd name="connsiteY16" fmla="*/ 5714107 h 6047482"/>
              <a:gd name="connsiteX17" fmla="*/ 5307179 w 5307895"/>
              <a:gd name="connsiteY17" fmla="*/ 6041774 h 6047482"/>
              <a:gd name="connsiteX18" fmla="*/ 5217226 w 5307895"/>
              <a:gd name="connsiteY18" fmla="*/ 6037956 h 6047482"/>
              <a:gd name="connsiteX19" fmla="*/ 5050539 w 5307895"/>
              <a:gd name="connsiteY19" fmla="*/ 5880796 h 6047482"/>
              <a:gd name="connsiteX20" fmla="*/ 5172785 w 5307895"/>
              <a:gd name="connsiteY20" fmla="*/ 6043801 h 6047482"/>
              <a:gd name="connsiteX21" fmla="*/ 1030989 w 5307895"/>
              <a:gd name="connsiteY21" fmla="*/ 6047482 h 6047482"/>
              <a:gd name="connsiteX22" fmla="*/ 1040514 w 5307895"/>
              <a:gd name="connsiteY22" fmla="*/ 5971282 h 6047482"/>
              <a:gd name="connsiteX23" fmla="*/ 954789 w 5307895"/>
              <a:gd name="connsiteY23" fmla="*/ 6047482 h 6047482"/>
              <a:gd name="connsiteX24" fmla="*/ 672969 w 5307895"/>
              <a:gd name="connsiteY24" fmla="*/ 6041854 h 6047482"/>
              <a:gd name="connsiteX25" fmla="*/ 1017860 w 5307895"/>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17226 w 5307179"/>
              <a:gd name="connsiteY18" fmla="*/ 6037956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41618 w 5330937"/>
              <a:gd name="connsiteY0" fmla="*/ 5703708 h 6047482"/>
              <a:gd name="connsiteX1" fmla="*/ 873772 w 5330937"/>
              <a:gd name="connsiteY1" fmla="*/ 4718745 h 6047482"/>
              <a:gd name="connsiteX2" fmla="*/ 688034 w 5330937"/>
              <a:gd name="connsiteY2" fmla="*/ 4266307 h 6047482"/>
              <a:gd name="connsiteX3" fmla="*/ 678509 w 5330937"/>
              <a:gd name="connsiteY3" fmla="*/ 3904357 h 6047482"/>
              <a:gd name="connsiteX4" fmla="*/ 754710 w 5330937"/>
              <a:gd name="connsiteY4" fmla="*/ 3137595 h 6047482"/>
              <a:gd name="connsiteX5" fmla="*/ 933740 w 5330937"/>
              <a:gd name="connsiteY5" fmla="*/ 2337933 h 6047482"/>
              <a:gd name="connsiteX6" fmla="*/ 1527592 w 5330937"/>
              <a:gd name="connsiteY6" fmla="*/ 1827978 h 6047482"/>
              <a:gd name="connsiteX7" fmla="*/ 2020171 w 5330937"/>
              <a:gd name="connsiteY7" fmla="*/ 1768067 h 6047482"/>
              <a:gd name="connsiteX8" fmla="*/ 2646441 w 5330937"/>
              <a:gd name="connsiteY8" fmla="*/ 1493937 h 6047482"/>
              <a:gd name="connsiteX9" fmla="*/ 3765471 w 5330937"/>
              <a:gd name="connsiteY9" fmla="*/ 1446243 h 6047482"/>
              <a:gd name="connsiteX10" fmla="*/ 4977665 w 5330937"/>
              <a:gd name="connsiteY10" fmla="*/ 1563181 h 6047482"/>
              <a:gd name="connsiteX11" fmla="*/ 5324108 w 5330937"/>
              <a:gd name="connsiteY11" fmla="*/ 1336065 h 6047482"/>
              <a:gd name="connsiteX12" fmla="*/ 5326708 w 5330937"/>
              <a:gd name="connsiteY12" fmla="*/ 5704582 h 6047482"/>
              <a:gd name="connsiteX13" fmla="*/ 5079058 w 5330937"/>
              <a:gd name="connsiteY13" fmla="*/ 5628382 h 6047482"/>
              <a:gd name="connsiteX14" fmla="*/ 5321947 w 5330937"/>
              <a:gd name="connsiteY14" fmla="*/ 5856982 h 6047482"/>
              <a:gd name="connsiteX15" fmla="*/ 5321947 w 5330937"/>
              <a:gd name="connsiteY15" fmla="*/ 5947470 h 6047482"/>
              <a:gd name="connsiteX16" fmla="*/ 5026672 w 5330937"/>
              <a:gd name="connsiteY16" fmla="*/ 5714107 h 6047482"/>
              <a:gd name="connsiteX17" fmla="*/ 5330937 w 5330937"/>
              <a:gd name="connsiteY17" fmla="*/ 6041774 h 6047482"/>
              <a:gd name="connsiteX18" fmla="*/ 5248935 w 5330937"/>
              <a:gd name="connsiteY18" fmla="*/ 6041932 h 6047482"/>
              <a:gd name="connsiteX19" fmla="*/ 5074297 w 5330937"/>
              <a:gd name="connsiteY19" fmla="*/ 5880796 h 6047482"/>
              <a:gd name="connsiteX20" fmla="*/ 5196543 w 5330937"/>
              <a:gd name="connsiteY20" fmla="*/ 6043801 h 6047482"/>
              <a:gd name="connsiteX21" fmla="*/ 1054747 w 5330937"/>
              <a:gd name="connsiteY21" fmla="*/ 6047482 h 6047482"/>
              <a:gd name="connsiteX22" fmla="*/ 1064272 w 5330937"/>
              <a:gd name="connsiteY22" fmla="*/ 5971282 h 6047482"/>
              <a:gd name="connsiteX23" fmla="*/ 978547 w 5330937"/>
              <a:gd name="connsiteY23" fmla="*/ 6047482 h 6047482"/>
              <a:gd name="connsiteX24" fmla="*/ 696727 w 5330937"/>
              <a:gd name="connsiteY24" fmla="*/ 6041854 h 6047482"/>
              <a:gd name="connsiteX25" fmla="*/ 1041618 w 5330937"/>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529749 h 5873523"/>
              <a:gd name="connsiteX1" fmla="*/ 890091 w 5347256"/>
              <a:gd name="connsiteY1" fmla="*/ 4544786 h 5873523"/>
              <a:gd name="connsiteX2" fmla="*/ 704353 w 5347256"/>
              <a:gd name="connsiteY2" fmla="*/ 4092348 h 5873523"/>
              <a:gd name="connsiteX3" fmla="*/ 694828 w 5347256"/>
              <a:gd name="connsiteY3" fmla="*/ 3730398 h 5873523"/>
              <a:gd name="connsiteX4" fmla="*/ 771029 w 5347256"/>
              <a:gd name="connsiteY4" fmla="*/ 2963636 h 5873523"/>
              <a:gd name="connsiteX5" fmla="*/ 950059 w 5347256"/>
              <a:gd name="connsiteY5" fmla="*/ 2163974 h 5873523"/>
              <a:gd name="connsiteX6" fmla="*/ 1543911 w 5347256"/>
              <a:gd name="connsiteY6" fmla="*/ 1654019 h 5873523"/>
              <a:gd name="connsiteX7" fmla="*/ 2036490 w 5347256"/>
              <a:gd name="connsiteY7" fmla="*/ 1594108 h 5873523"/>
              <a:gd name="connsiteX8" fmla="*/ 2662760 w 5347256"/>
              <a:gd name="connsiteY8" fmla="*/ 1319978 h 5873523"/>
              <a:gd name="connsiteX9" fmla="*/ 3781790 w 5347256"/>
              <a:gd name="connsiteY9" fmla="*/ 1272284 h 5873523"/>
              <a:gd name="connsiteX10" fmla="*/ 4993984 w 5347256"/>
              <a:gd name="connsiteY10" fmla="*/ 1389222 h 5873523"/>
              <a:gd name="connsiteX11" fmla="*/ 5340427 w 5347256"/>
              <a:gd name="connsiteY11" fmla="*/ 1162106 h 5873523"/>
              <a:gd name="connsiteX12" fmla="*/ 5343027 w 5347256"/>
              <a:gd name="connsiteY12" fmla="*/ 5530623 h 5873523"/>
              <a:gd name="connsiteX13" fmla="*/ 5095377 w 5347256"/>
              <a:gd name="connsiteY13" fmla="*/ 5454423 h 5873523"/>
              <a:gd name="connsiteX14" fmla="*/ 5338266 w 5347256"/>
              <a:gd name="connsiteY14" fmla="*/ 5683023 h 5873523"/>
              <a:gd name="connsiteX15" fmla="*/ 5338266 w 5347256"/>
              <a:gd name="connsiteY15" fmla="*/ 5773511 h 5873523"/>
              <a:gd name="connsiteX16" fmla="*/ 5042991 w 5347256"/>
              <a:gd name="connsiteY16" fmla="*/ 5540148 h 5873523"/>
              <a:gd name="connsiteX17" fmla="*/ 5347256 w 5347256"/>
              <a:gd name="connsiteY17" fmla="*/ 5867815 h 5873523"/>
              <a:gd name="connsiteX18" fmla="*/ 5265254 w 5347256"/>
              <a:gd name="connsiteY18" fmla="*/ 5867973 h 5873523"/>
              <a:gd name="connsiteX19" fmla="*/ 5090616 w 5347256"/>
              <a:gd name="connsiteY19" fmla="*/ 5706837 h 5873523"/>
              <a:gd name="connsiteX20" fmla="*/ 5212862 w 5347256"/>
              <a:gd name="connsiteY20" fmla="*/ 5869842 h 5873523"/>
              <a:gd name="connsiteX21" fmla="*/ 1071066 w 5347256"/>
              <a:gd name="connsiteY21" fmla="*/ 5873523 h 5873523"/>
              <a:gd name="connsiteX22" fmla="*/ 1080591 w 5347256"/>
              <a:gd name="connsiteY22" fmla="*/ 5797323 h 5873523"/>
              <a:gd name="connsiteX23" fmla="*/ 994866 w 5347256"/>
              <a:gd name="connsiteY23" fmla="*/ 5873523 h 5873523"/>
              <a:gd name="connsiteX24" fmla="*/ 713046 w 5347256"/>
              <a:gd name="connsiteY24" fmla="*/ 5867895 h 5873523"/>
              <a:gd name="connsiteX25" fmla="*/ 1057937 w 5347256"/>
              <a:gd name="connsiteY25" fmla="*/ 5529749 h 5873523"/>
              <a:gd name="connsiteX0" fmla="*/ 1057937 w 5347256"/>
              <a:gd name="connsiteY0" fmla="*/ 5520973 h 5864747"/>
              <a:gd name="connsiteX1" fmla="*/ 890091 w 5347256"/>
              <a:gd name="connsiteY1" fmla="*/ 4536010 h 5864747"/>
              <a:gd name="connsiteX2" fmla="*/ 704353 w 5347256"/>
              <a:gd name="connsiteY2" fmla="*/ 4083572 h 5864747"/>
              <a:gd name="connsiteX3" fmla="*/ 694828 w 5347256"/>
              <a:gd name="connsiteY3" fmla="*/ 3721622 h 5864747"/>
              <a:gd name="connsiteX4" fmla="*/ 771029 w 5347256"/>
              <a:gd name="connsiteY4" fmla="*/ 2954860 h 5864747"/>
              <a:gd name="connsiteX5" fmla="*/ 950059 w 5347256"/>
              <a:gd name="connsiteY5" fmla="*/ 2155198 h 5864747"/>
              <a:gd name="connsiteX6" fmla="*/ 1543911 w 5347256"/>
              <a:gd name="connsiteY6" fmla="*/ 1645243 h 5864747"/>
              <a:gd name="connsiteX7" fmla="*/ 2036490 w 5347256"/>
              <a:gd name="connsiteY7" fmla="*/ 1585332 h 5864747"/>
              <a:gd name="connsiteX8" fmla="*/ 2662760 w 5347256"/>
              <a:gd name="connsiteY8" fmla="*/ 1311202 h 5864747"/>
              <a:gd name="connsiteX9" fmla="*/ 3789742 w 5347256"/>
              <a:gd name="connsiteY9" fmla="*/ 1279411 h 5864747"/>
              <a:gd name="connsiteX10" fmla="*/ 4993984 w 5347256"/>
              <a:gd name="connsiteY10" fmla="*/ 1380446 h 5864747"/>
              <a:gd name="connsiteX11" fmla="*/ 5340427 w 5347256"/>
              <a:gd name="connsiteY11" fmla="*/ 1153330 h 5864747"/>
              <a:gd name="connsiteX12" fmla="*/ 5343027 w 5347256"/>
              <a:gd name="connsiteY12" fmla="*/ 5521847 h 5864747"/>
              <a:gd name="connsiteX13" fmla="*/ 5095377 w 5347256"/>
              <a:gd name="connsiteY13" fmla="*/ 5445647 h 5864747"/>
              <a:gd name="connsiteX14" fmla="*/ 5338266 w 5347256"/>
              <a:gd name="connsiteY14" fmla="*/ 5674247 h 5864747"/>
              <a:gd name="connsiteX15" fmla="*/ 5338266 w 5347256"/>
              <a:gd name="connsiteY15" fmla="*/ 5764735 h 5864747"/>
              <a:gd name="connsiteX16" fmla="*/ 5042991 w 5347256"/>
              <a:gd name="connsiteY16" fmla="*/ 5531372 h 5864747"/>
              <a:gd name="connsiteX17" fmla="*/ 5347256 w 5347256"/>
              <a:gd name="connsiteY17" fmla="*/ 5859039 h 5864747"/>
              <a:gd name="connsiteX18" fmla="*/ 5265254 w 5347256"/>
              <a:gd name="connsiteY18" fmla="*/ 5859197 h 5864747"/>
              <a:gd name="connsiteX19" fmla="*/ 5090616 w 5347256"/>
              <a:gd name="connsiteY19" fmla="*/ 5698061 h 5864747"/>
              <a:gd name="connsiteX20" fmla="*/ 5212862 w 5347256"/>
              <a:gd name="connsiteY20" fmla="*/ 5861066 h 5864747"/>
              <a:gd name="connsiteX21" fmla="*/ 1071066 w 5347256"/>
              <a:gd name="connsiteY21" fmla="*/ 5864747 h 5864747"/>
              <a:gd name="connsiteX22" fmla="*/ 1080591 w 5347256"/>
              <a:gd name="connsiteY22" fmla="*/ 5788547 h 5864747"/>
              <a:gd name="connsiteX23" fmla="*/ 994866 w 5347256"/>
              <a:gd name="connsiteY23" fmla="*/ 5864747 h 5864747"/>
              <a:gd name="connsiteX24" fmla="*/ 713046 w 5347256"/>
              <a:gd name="connsiteY24" fmla="*/ 5859119 h 5864747"/>
              <a:gd name="connsiteX25" fmla="*/ 1057937 w 5347256"/>
              <a:gd name="connsiteY25" fmla="*/ 5520973 h 5864747"/>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136399 h 5480173"/>
              <a:gd name="connsiteX1" fmla="*/ 890091 w 5347256"/>
              <a:gd name="connsiteY1" fmla="*/ 4151436 h 5480173"/>
              <a:gd name="connsiteX2" fmla="*/ 704353 w 5347256"/>
              <a:gd name="connsiteY2" fmla="*/ 3698998 h 5480173"/>
              <a:gd name="connsiteX3" fmla="*/ 694828 w 5347256"/>
              <a:gd name="connsiteY3" fmla="*/ 3337048 h 5480173"/>
              <a:gd name="connsiteX4" fmla="*/ 771029 w 5347256"/>
              <a:gd name="connsiteY4" fmla="*/ 2570286 h 5480173"/>
              <a:gd name="connsiteX5" fmla="*/ 950059 w 5347256"/>
              <a:gd name="connsiteY5" fmla="*/ 1770624 h 5480173"/>
              <a:gd name="connsiteX6" fmla="*/ 1543911 w 5347256"/>
              <a:gd name="connsiteY6" fmla="*/ 1260669 h 5480173"/>
              <a:gd name="connsiteX7" fmla="*/ 2036490 w 5347256"/>
              <a:gd name="connsiteY7" fmla="*/ 1200758 h 5480173"/>
              <a:gd name="connsiteX8" fmla="*/ 2662760 w 5347256"/>
              <a:gd name="connsiteY8" fmla="*/ 926628 h 5480173"/>
              <a:gd name="connsiteX9" fmla="*/ 3785767 w 5347256"/>
              <a:gd name="connsiteY9" fmla="*/ 874959 h 5480173"/>
              <a:gd name="connsiteX10" fmla="*/ 4993984 w 5347256"/>
              <a:gd name="connsiteY10" fmla="*/ 995872 h 5480173"/>
              <a:gd name="connsiteX11" fmla="*/ 5340427 w 5347256"/>
              <a:gd name="connsiteY11" fmla="*/ 768756 h 5480173"/>
              <a:gd name="connsiteX12" fmla="*/ 5343027 w 5347256"/>
              <a:gd name="connsiteY12" fmla="*/ 5137273 h 5480173"/>
              <a:gd name="connsiteX13" fmla="*/ 5095377 w 5347256"/>
              <a:gd name="connsiteY13" fmla="*/ 5061073 h 5480173"/>
              <a:gd name="connsiteX14" fmla="*/ 5338266 w 5347256"/>
              <a:gd name="connsiteY14" fmla="*/ 5289673 h 5480173"/>
              <a:gd name="connsiteX15" fmla="*/ 5338266 w 5347256"/>
              <a:gd name="connsiteY15" fmla="*/ 5380161 h 5480173"/>
              <a:gd name="connsiteX16" fmla="*/ 5042991 w 5347256"/>
              <a:gd name="connsiteY16" fmla="*/ 5146798 h 5480173"/>
              <a:gd name="connsiteX17" fmla="*/ 5347256 w 5347256"/>
              <a:gd name="connsiteY17" fmla="*/ 5474465 h 5480173"/>
              <a:gd name="connsiteX18" fmla="*/ 5265254 w 5347256"/>
              <a:gd name="connsiteY18" fmla="*/ 5474623 h 5480173"/>
              <a:gd name="connsiteX19" fmla="*/ 5090616 w 5347256"/>
              <a:gd name="connsiteY19" fmla="*/ 5313487 h 5480173"/>
              <a:gd name="connsiteX20" fmla="*/ 5212862 w 5347256"/>
              <a:gd name="connsiteY20" fmla="*/ 5476492 h 5480173"/>
              <a:gd name="connsiteX21" fmla="*/ 1071066 w 5347256"/>
              <a:gd name="connsiteY21" fmla="*/ 5480173 h 5480173"/>
              <a:gd name="connsiteX22" fmla="*/ 1080591 w 5347256"/>
              <a:gd name="connsiteY22" fmla="*/ 5403973 h 5480173"/>
              <a:gd name="connsiteX23" fmla="*/ 994866 w 5347256"/>
              <a:gd name="connsiteY23" fmla="*/ 5480173 h 5480173"/>
              <a:gd name="connsiteX24" fmla="*/ 713046 w 5347256"/>
              <a:gd name="connsiteY24" fmla="*/ 5474545 h 5480173"/>
              <a:gd name="connsiteX25" fmla="*/ 1057937 w 5347256"/>
              <a:gd name="connsiteY25" fmla="*/ 5136399 h 5480173"/>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795 h 5350569"/>
              <a:gd name="connsiteX1" fmla="*/ 890091 w 5347256"/>
              <a:gd name="connsiteY1" fmla="*/ 4021832 h 5350569"/>
              <a:gd name="connsiteX2" fmla="*/ 704353 w 5347256"/>
              <a:gd name="connsiteY2" fmla="*/ 3569394 h 5350569"/>
              <a:gd name="connsiteX3" fmla="*/ 694828 w 5347256"/>
              <a:gd name="connsiteY3" fmla="*/ 3207444 h 5350569"/>
              <a:gd name="connsiteX4" fmla="*/ 771029 w 5347256"/>
              <a:gd name="connsiteY4" fmla="*/ 2440682 h 5350569"/>
              <a:gd name="connsiteX5" fmla="*/ 950059 w 5347256"/>
              <a:gd name="connsiteY5" fmla="*/ 1641020 h 5350569"/>
              <a:gd name="connsiteX6" fmla="*/ 1543911 w 5347256"/>
              <a:gd name="connsiteY6" fmla="*/ 1131065 h 5350569"/>
              <a:gd name="connsiteX7" fmla="*/ 2036490 w 5347256"/>
              <a:gd name="connsiteY7" fmla="*/ 1071154 h 5350569"/>
              <a:gd name="connsiteX8" fmla="*/ 2662760 w 5347256"/>
              <a:gd name="connsiteY8" fmla="*/ 797024 h 5350569"/>
              <a:gd name="connsiteX9" fmla="*/ 3785767 w 5347256"/>
              <a:gd name="connsiteY9" fmla="*/ 745355 h 5350569"/>
              <a:gd name="connsiteX10" fmla="*/ 4993984 w 5347256"/>
              <a:gd name="connsiteY10" fmla="*/ 866268 h 5350569"/>
              <a:gd name="connsiteX11" fmla="*/ 5340427 w 5347256"/>
              <a:gd name="connsiteY11" fmla="*/ 639152 h 5350569"/>
              <a:gd name="connsiteX12" fmla="*/ 5343027 w 5347256"/>
              <a:gd name="connsiteY12" fmla="*/ 5007669 h 5350569"/>
              <a:gd name="connsiteX13" fmla="*/ 5095377 w 5347256"/>
              <a:gd name="connsiteY13" fmla="*/ 4931469 h 5350569"/>
              <a:gd name="connsiteX14" fmla="*/ 5338266 w 5347256"/>
              <a:gd name="connsiteY14" fmla="*/ 5160069 h 5350569"/>
              <a:gd name="connsiteX15" fmla="*/ 5338266 w 5347256"/>
              <a:gd name="connsiteY15" fmla="*/ 5250557 h 5350569"/>
              <a:gd name="connsiteX16" fmla="*/ 5042991 w 5347256"/>
              <a:gd name="connsiteY16" fmla="*/ 5017194 h 5350569"/>
              <a:gd name="connsiteX17" fmla="*/ 5347256 w 5347256"/>
              <a:gd name="connsiteY17" fmla="*/ 5344861 h 5350569"/>
              <a:gd name="connsiteX18" fmla="*/ 5265254 w 5347256"/>
              <a:gd name="connsiteY18" fmla="*/ 5345019 h 5350569"/>
              <a:gd name="connsiteX19" fmla="*/ 5090616 w 5347256"/>
              <a:gd name="connsiteY19" fmla="*/ 5183883 h 5350569"/>
              <a:gd name="connsiteX20" fmla="*/ 5212862 w 5347256"/>
              <a:gd name="connsiteY20" fmla="*/ 5346888 h 5350569"/>
              <a:gd name="connsiteX21" fmla="*/ 1071066 w 5347256"/>
              <a:gd name="connsiteY21" fmla="*/ 5350569 h 5350569"/>
              <a:gd name="connsiteX22" fmla="*/ 1080591 w 5347256"/>
              <a:gd name="connsiteY22" fmla="*/ 5274369 h 5350569"/>
              <a:gd name="connsiteX23" fmla="*/ 994866 w 5347256"/>
              <a:gd name="connsiteY23" fmla="*/ 5350569 h 5350569"/>
              <a:gd name="connsiteX24" fmla="*/ 713046 w 5347256"/>
              <a:gd name="connsiteY24" fmla="*/ 5344941 h 5350569"/>
              <a:gd name="connsiteX25" fmla="*/ 1057937 w 5347256"/>
              <a:gd name="connsiteY25" fmla="*/ 5006795 h 5350569"/>
              <a:gd name="connsiteX0" fmla="*/ 1176435 w 5465754"/>
              <a:gd name="connsiteY0" fmla="*/ 5006795 h 5350569"/>
              <a:gd name="connsiteX1" fmla="*/ 1008589 w 5465754"/>
              <a:gd name="connsiteY1" fmla="*/ 4021832 h 5350569"/>
              <a:gd name="connsiteX2" fmla="*/ 822851 w 5465754"/>
              <a:gd name="connsiteY2" fmla="*/ 3569394 h 5350569"/>
              <a:gd name="connsiteX3" fmla="*/ 544920 w 5465754"/>
              <a:gd name="connsiteY3" fmla="*/ 3116459 h 5350569"/>
              <a:gd name="connsiteX4" fmla="*/ 889527 w 5465754"/>
              <a:gd name="connsiteY4" fmla="*/ 2440682 h 5350569"/>
              <a:gd name="connsiteX5" fmla="*/ 1068557 w 5465754"/>
              <a:gd name="connsiteY5" fmla="*/ 1641020 h 5350569"/>
              <a:gd name="connsiteX6" fmla="*/ 1662409 w 5465754"/>
              <a:gd name="connsiteY6" fmla="*/ 1131065 h 5350569"/>
              <a:gd name="connsiteX7" fmla="*/ 2154988 w 5465754"/>
              <a:gd name="connsiteY7" fmla="*/ 1071154 h 5350569"/>
              <a:gd name="connsiteX8" fmla="*/ 2781258 w 5465754"/>
              <a:gd name="connsiteY8" fmla="*/ 797024 h 5350569"/>
              <a:gd name="connsiteX9" fmla="*/ 3904265 w 5465754"/>
              <a:gd name="connsiteY9" fmla="*/ 745355 h 5350569"/>
              <a:gd name="connsiteX10" fmla="*/ 5112482 w 5465754"/>
              <a:gd name="connsiteY10" fmla="*/ 866268 h 5350569"/>
              <a:gd name="connsiteX11" fmla="*/ 5458925 w 5465754"/>
              <a:gd name="connsiteY11" fmla="*/ 639152 h 5350569"/>
              <a:gd name="connsiteX12" fmla="*/ 5461525 w 5465754"/>
              <a:gd name="connsiteY12" fmla="*/ 5007669 h 5350569"/>
              <a:gd name="connsiteX13" fmla="*/ 5213875 w 5465754"/>
              <a:gd name="connsiteY13" fmla="*/ 4931469 h 5350569"/>
              <a:gd name="connsiteX14" fmla="*/ 5456764 w 5465754"/>
              <a:gd name="connsiteY14" fmla="*/ 5160069 h 5350569"/>
              <a:gd name="connsiteX15" fmla="*/ 5456764 w 5465754"/>
              <a:gd name="connsiteY15" fmla="*/ 5250557 h 5350569"/>
              <a:gd name="connsiteX16" fmla="*/ 5161489 w 5465754"/>
              <a:gd name="connsiteY16" fmla="*/ 5017194 h 5350569"/>
              <a:gd name="connsiteX17" fmla="*/ 5465754 w 5465754"/>
              <a:gd name="connsiteY17" fmla="*/ 5344861 h 5350569"/>
              <a:gd name="connsiteX18" fmla="*/ 5383752 w 5465754"/>
              <a:gd name="connsiteY18" fmla="*/ 5345019 h 5350569"/>
              <a:gd name="connsiteX19" fmla="*/ 5209114 w 5465754"/>
              <a:gd name="connsiteY19" fmla="*/ 5183883 h 5350569"/>
              <a:gd name="connsiteX20" fmla="*/ 5331360 w 5465754"/>
              <a:gd name="connsiteY20" fmla="*/ 5346888 h 5350569"/>
              <a:gd name="connsiteX21" fmla="*/ 1189564 w 5465754"/>
              <a:gd name="connsiteY21" fmla="*/ 5350569 h 5350569"/>
              <a:gd name="connsiteX22" fmla="*/ 1199089 w 5465754"/>
              <a:gd name="connsiteY22" fmla="*/ 5274369 h 5350569"/>
              <a:gd name="connsiteX23" fmla="*/ 1113364 w 5465754"/>
              <a:gd name="connsiteY23" fmla="*/ 5350569 h 5350569"/>
              <a:gd name="connsiteX24" fmla="*/ 831544 w 5465754"/>
              <a:gd name="connsiteY24" fmla="*/ 5344941 h 5350569"/>
              <a:gd name="connsiteX25" fmla="*/ 1176435 w 5465754"/>
              <a:gd name="connsiteY25" fmla="*/ 5006795 h 5350569"/>
              <a:gd name="connsiteX0" fmla="*/ 1275914 w 5565233"/>
              <a:gd name="connsiteY0" fmla="*/ 5006795 h 5350569"/>
              <a:gd name="connsiteX1" fmla="*/ 1108068 w 5565233"/>
              <a:gd name="connsiteY1" fmla="*/ 4021832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75914 w 5565233"/>
              <a:gd name="connsiteY25" fmla="*/ 5006795 h 5350569"/>
              <a:gd name="connsiteX0" fmla="*/ 1275914 w 5565233"/>
              <a:gd name="connsiteY0" fmla="*/ 5006795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75914 w 5565233"/>
              <a:gd name="connsiteY25" fmla="*/ 5006795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66815 w 5565233"/>
              <a:gd name="connsiteY25"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1266815 w 5565233"/>
              <a:gd name="connsiteY24"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020813 w 5319231"/>
              <a:gd name="connsiteY0" fmla="*/ 4488180 h 5350569"/>
              <a:gd name="connsiteX1" fmla="*/ 552717 w 5319231"/>
              <a:gd name="connsiteY1" fmla="*/ 3926297 h 5350569"/>
              <a:gd name="connsiteX2" fmla="*/ 485259 w 5319231"/>
              <a:gd name="connsiteY2" fmla="*/ 3551197 h 5350569"/>
              <a:gd name="connsiteX3" fmla="*/ 398397 w 5319231"/>
              <a:gd name="connsiteY3" fmla="*/ 3116459 h 5350569"/>
              <a:gd name="connsiteX4" fmla="*/ 743004 w 5319231"/>
              <a:gd name="connsiteY4" fmla="*/ 2440682 h 5350569"/>
              <a:gd name="connsiteX5" fmla="*/ 922034 w 5319231"/>
              <a:gd name="connsiteY5" fmla="*/ 1641020 h 5350569"/>
              <a:gd name="connsiteX6" fmla="*/ 1515886 w 5319231"/>
              <a:gd name="connsiteY6" fmla="*/ 1131065 h 5350569"/>
              <a:gd name="connsiteX7" fmla="*/ 2008465 w 5319231"/>
              <a:gd name="connsiteY7" fmla="*/ 1071154 h 5350569"/>
              <a:gd name="connsiteX8" fmla="*/ 2634735 w 5319231"/>
              <a:gd name="connsiteY8" fmla="*/ 797024 h 5350569"/>
              <a:gd name="connsiteX9" fmla="*/ 3757742 w 5319231"/>
              <a:gd name="connsiteY9" fmla="*/ 745355 h 5350569"/>
              <a:gd name="connsiteX10" fmla="*/ 4965959 w 5319231"/>
              <a:gd name="connsiteY10" fmla="*/ 866268 h 5350569"/>
              <a:gd name="connsiteX11" fmla="*/ 5312402 w 5319231"/>
              <a:gd name="connsiteY11" fmla="*/ 639152 h 5350569"/>
              <a:gd name="connsiteX12" fmla="*/ 5315002 w 5319231"/>
              <a:gd name="connsiteY12" fmla="*/ 5007669 h 5350569"/>
              <a:gd name="connsiteX13" fmla="*/ 5067352 w 5319231"/>
              <a:gd name="connsiteY13" fmla="*/ 4931469 h 5350569"/>
              <a:gd name="connsiteX14" fmla="*/ 5310241 w 5319231"/>
              <a:gd name="connsiteY14" fmla="*/ 5160069 h 5350569"/>
              <a:gd name="connsiteX15" fmla="*/ 5310241 w 5319231"/>
              <a:gd name="connsiteY15" fmla="*/ 5250557 h 5350569"/>
              <a:gd name="connsiteX16" fmla="*/ 5014966 w 5319231"/>
              <a:gd name="connsiteY16" fmla="*/ 5017194 h 5350569"/>
              <a:gd name="connsiteX17" fmla="*/ 5319231 w 5319231"/>
              <a:gd name="connsiteY17" fmla="*/ 5344861 h 5350569"/>
              <a:gd name="connsiteX18" fmla="*/ 5237229 w 5319231"/>
              <a:gd name="connsiteY18" fmla="*/ 5345019 h 5350569"/>
              <a:gd name="connsiteX19" fmla="*/ 5062591 w 5319231"/>
              <a:gd name="connsiteY19" fmla="*/ 5183883 h 5350569"/>
              <a:gd name="connsiteX20" fmla="*/ 5184837 w 5319231"/>
              <a:gd name="connsiteY20" fmla="*/ 5346888 h 5350569"/>
              <a:gd name="connsiteX21" fmla="*/ 1143124 w 5319231"/>
              <a:gd name="connsiteY21" fmla="*/ 5350569 h 5350569"/>
              <a:gd name="connsiteX22" fmla="*/ 1184495 w 5319231"/>
              <a:gd name="connsiteY22" fmla="*/ 5151539 h 5350569"/>
              <a:gd name="connsiteX23" fmla="*/ 1020813 w 5319231"/>
              <a:gd name="connsiteY23" fmla="*/ 4488180 h 5350569"/>
              <a:gd name="connsiteX0" fmla="*/ 1177782 w 5476200"/>
              <a:gd name="connsiteY0" fmla="*/ 4488180 h 5350569"/>
              <a:gd name="connsiteX1" fmla="*/ 709686 w 5476200"/>
              <a:gd name="connsiteY1" fmla="*/ 3926297 h 5350569"/>
              <a:gd name="connsiteX2" fmla="*/ 642228 w 5476200"/>
              <a:gd name="connsiteY2" fmla="*/ 3551197 h 5350569"/>
              <a:gd name="connsiteX3" fmla="*/ 555366 w 5476200"/>
              <a:gd name="connsiteY3" fmla="*/ 3116459 h 5350569"/>
              <a:gd name="connsiteX4" fmla="*/ 508737 w 5476200"/>
              <a:gd name="connsiteY4" fmla="*/ 2454330 h 5350569"/>
              <a:gd name="connsiteX5" fmla="*/ 1079003 w 5476200"/>
              <a:gd name="connsiteY5" fmla="*/ 1641020 h 5350569"/>
              <a:gd name="connsiteX6" fmla="*/ 1672855 w 5476200"/>
              <a:gd name="connsiteY6" fmla="*/ 1131065 h 5350569"/>
              <a:gd name="connsiteX7" fmla="*/ 2165434 w 5476200"/>
              <a:gd name="connsiteY7" fmla="*/ 1071154 h 5350569"/>
              <a:gd name="connsiteX8" fmla="*/ 2791704 w 5476200"/>
              <a:gd name="connsiteY8" fmla="*/ 797024 h 5350569"/>
              <a:gd name="connsiteX9" fmla="*/ 3914711 w 5476200"/>
              <a:gd name="connsiteY9" fmla="*/ 745355 h 5350569"/>
              <a:gd name="connsiteX10" fmla="*/ 5122928 w 5476200"/>
              <a:gd name="connsiteY10" fmla="*/ 866268 h 5350569"/>
              <a:gd name="connsiteX11" fmla="*/ 5469371 w 5476200"/>
              <a:gd name="connsiteY11" fmla="*/ 639152 h 5350569"/>
              <a:gd name="connsiteX12" fmla="*/ 5471971 w 5476200"/>
              <a:gd name="connsiteY12" fmla="*/ 5007669 h 5350569"/>
              <a:gd name="connsiteX13" fmla="*/ 5224321 w 5476200"/>
              <a:gd name="connsiteY13" fmla="*/ 4931469 h 5350569"/>
              <a:gd name="connsiteX14" fmla="*/ 5467210 w 5476200"/>
              <a:gd name="connsiteY14" fmla="*/ 5160069 h 5350569"/>
              <a:gd name="connsiteX15" fmla="*/ 5467210 w 5476200"/>
              <a:gd name="connsiteY15" fmla="*/ 5250557 h 5350569"/>
              <a:gd name="connsiteX16" fmla="*/ 5171935 w 5476200"/>
              <a:gd name="connsiteY16" fmla="*/ 5017194 h 5350569"/>
              <a:gd name="connsiteX17" fmla="*/ 5476200 w 5476200"/>
              <a:gd name="connsiteY17" fmla="*/ 5344861 h 5350569"/>
              <a:gd name="connsiteX18" fmla="*/ 5394198 w 5476200"/>
              <a:gd name="connsiteY18" fmla="*/ 5345019 h 5350569"/>
              <a:gd name="connsiteX19" fmla="*/ 5219560 w 5476200"/>
              <a:gd name="connsiteY19" fmla="*/ 5183883 h 5350569"/>
              <a:gd name="connsiteX20" fmla="*/ 5341806 w 5476200"/>
              <a:gd name="connsiteY20" fmla="*/ 5346888 h 5350569"/>
              <a:gd name="connsiteX21" fmla="*/ 1300093 w 5476200"/>
              <a:gd name="connsiteY21" fmla="*/ 5350569 h 5350569"/>
              <a:gd name="connsiteX22" fmla="*/ 1341464 w 5476200"/>
              <a:gd name="connsiteY22" fmla="*/ 5151539 h 5350569"/>
              <a:gd name="connsiteX23" fmla="*/ 1177782 w 547620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75018 w 5473436"/>
              <a:gd name="connsiteY0" fmla="*/ 4488180 h 5350569"/>
              <a:gd name="connsiteX1" fmla="*/ 706922 w 5473436"/>
              <a:gd name="connsiteY1" fmla="*/ 3926297 h 5350569"/>
              <a:gd name="connsiteX2" fmla="*/ 639464 w 5473436"/>
              <a:gd name="connsiteY2" fmla="*/ 3551197 h 5350569"/>
              <a:gd name="connsiteX3" fmla="*/ 552602 w 5473436"/>
              <a:gd name="connsiteY3" fmla="*/ 3116459 h 5350569"/>
              <a:gd name="connsiteX4" fmla="*/ 505973 w 5473436"/>
              <a:gd name="connsiteY4" fmla="*/ 2454330 h 5350569"/>
              <a:gd name="connsiteX5" fmla="*/ 930663 w 5473436"/>
              <a:gd name="connsiteY5" fmla="*/ 1845736 h 5350569"/>
              <a:gd name="connsiteX6" fmla="*/ 1670091 w 5473436"/>
              <a:gd name="connsiteY6" fmla="*/ 1131065 h 5350569"/>
              <a:gd name="connsiteX7" fmla="*/ 2162670 w 5473436"/>
              <a:gd name="connsiteY7" fmla="*/ 1071154 h 5350569"/>
              <a:gd name="connsiteX8" fmla="*/ 2788940 w 5473436"/>
              <a:gd name="connsiteY8" fmla="*/ 797024 h 5350569"/>
              <a:gd name="connsiteX9" fmla="*/ 3911947 w 5473436"/>
              <a:gd name="connsiteY9" fmla="*/ 745355 h 5350569"/>
              <a:gd name="connsiteX10" fmla="*/ 5120164 w 5473436"/>
              <a:gd name="connsiteY10" fmla="*/ 866268 h 5350569"/>
              <a:gd name="connsiteX11" fmla="*/ 5466607 w 5473436"/>
              <a:gd name="connsiteY11" fmla="*/ 639152 h 5350569"/>
              <a:gd name="connsiteX12" fmla="*/ 5469207 w 5473436"/>
              <a:gd name="connsiteY12" fmla="*/ 5007669 h 5350569"/>
              <a:gd name="connsiteX13" fmla="*/ 5221557 w 5473436"/>
              <a:gd name="connsiteY13" fmla="*/ 4931469 h 5350569"/>
              <a:gd name="connsiteX14" fmla="*/ 5464446 w 5473436"/>
              <a:gd name="connsiteY14" fmla="*/ 5160069 h 5350569"/>
              <a:gd name="connsiteX15" fmla="*/ 5464446 w 5473436"/>
              <a:gd name="connsiteY15" fmla="*/ 5250557 h 5350569"/>
              <a:gd name="connsiteX16" fmla="*/ 5169171 w 5473436"/>
              <a:gd name="connsiteY16" fmla="*/ 5017194 h 5350569"/>
              <a:gd name="connsiteX17" fmla="*/ 5473436 w 5473436"/>
              <a:gd name="connsiteY17" fmla="*/ 5344861 h 5350569"/>
              <a:gd name="connsiteX18" fmla="*/ 5391434 w 5473436"/>
              <a:gd name="connsiteY18" fmla="*/ 5345019 h 5350569"/>
              <a:gd name="connsiteX19" fmla="*/ 5216796 w 5473436"/>
              <a:gd name="connsiteY19" fmla="*/ 5183883 h 5350569"/>
              <a:gd name="connsiteX20" fmla="*/ 5339042 w 5473436"/>
              <a:gd name="connsiteY20" fmla="*/ 5346888 h 5350569"/>
              <a:gd name="connsiteX21" fmla="*/ 1297329 w 5473436"/>
              <a:gd name="connsiteY21" fmla="*/ 5350569 h 5350569"/>
              <a:gd name="connsiteX22" fmla="*/ 1338700 w 5473436"/>
              <a:gd name="connsiteY22" fmla="*/ 5151539 h 5350569"/>
              <a:gd name="connsiteX23" fmla="*/ 1175018 w 5473436"/>
              <a:gd name="connsiteY23" fmla="*/ 4488180 h 5350569"/>
              <a:gd name="connsiteX0" fmla="*/ 1168598 w 5467016"/>
              <a:gd name="connsiteY0" fmla="*/ 4488180 h 5350569"/>
              <a:gd name="connsiteX1" fmla="*/ 700502 w 5467016"/>
              <a:gd name="connsiteY1" fmla="*/ 3926297 h 5350569"/>
              <a:gd name="connsiteX2" fmla="*/ 633044 w 5467016"/>
              <a:gd name="connsiteY2" fmla="*/ 3551197 h 5350569"/>
              <a:gd name="connsiteX3" fmla="*/ 546182 w 5467016"/>
              <a:gd name="connsiteY3" fmla="*/ 3116459 h 5350569"/>
              <a:gd name="connsiteX4" fmla="*/ 499553 w 5467016"/>
              <a:gd name="connsiteY4" fmla="*/ 2454330 h 5350569"/>
              <a:gd name="connsiteX5" fmla="*/ 942440 w 5467016"/>
              <a:gd name="connsiteY5" fmla="*/ 1854834 h 5350569"/>
              <a:gd name="connsiteX6" fmla="*/ 1663671 w 5467016"/>
              <a:gd name="connsiteY6" fmla="*/ 1131065 h 5350569"/>
              <a:gd name="connsiteX7" fmla="*/ 2156250 w 5467016"/>
              <a:gd name="connsiteY7" fmla="*/ 1071154 h 5350569"/>
              <a:gd name="connsiteX8" fmla="*/ 2782520 w 5467016"/>
              <a:gd name="connsiteY8" fmla="*/ 797024 h 5350569"/>
              <a:gd name="connsiteX9" fmla="*/ 3905527 w 5467016"/>
              <a:gd name="connsiteY9" fmla="*/ 745355 h 5350569"/>
              <a:gd name="connsiteX10" fmla="*/ 5113744 w 5467016"/>
              <a:gd name="connsiteY10" fmla="*/ 866268 h 5350569"/>
              <a:gd name="connsiteX11" fmla="*/ 5460187 w 5467016"/>
              <a:gd name="connsiteY11" fmla="*/ 639152 h 5350569"/>
              <a:gd name="connsiteX12" fmla="*/ 5462787 w 5467016"/>
              <a:gd name="connsiteY12" fmla="*/ 5007669 h 5350569"/>
              <a:gd name="connsiteX13" fmla="*/ 5215137 w 5467016"/>
              <a:gd name="connsiteY13" fmla="*/ 4931469 h 5350569"/>
              <a:gd name="connsiteX14" fmla="*/ 5458026 w 5467016"/>
              <a:gd name="connsiteY14" fmla="*/ 5160069 h 5350569"/>
              <a:gd name="connsiteX15" fmla="*/ 5458026 w 5467016"/>
              <a:gd name="connsiteY15" fmla="*/ 5250557 h 5350569"/>
              <a:gd name="connsiteX16" fmla="*/ 5162751 w 5467016"/>
              <a:gd name="connsiteY16" fmla="*/ 5017194 h 5350569"/>
              <a:gd name="connsiteX17" fmla="*/ 5467016 w 5467016"/>
              <a:gd name="connsiteY17" fmla="*/ 5344861 h 5350569"/>
              <a:gd name="connsiteX18" fmla="*/ 5385014 w 5467016"/>
              <a:gd name="connsiteY18" fmla="*/ 5345019 h 5350569"/>
              <a:gd name="connsiteX19" fmla="*/ 5210376 w 5467016"/>
              <a:gd name="connsiteY19" fmla="*/ 5183883 h 5350569"/>
              <a:gd name="connsiteX20" fmla="*/ 5332622 w 5467016"/>
              <a:gd name="connsiteY20" fmla="*/ 5346888 h 5350569"/>
              <a:gd name="connsiteX21" fmla="*/ 1290909 w 5467016"/>
              <a:gd name="connsiteY21" fmla="*/ 5350569 h 5350569"/>
              <a:gd name="connsiteX22" fmla="*/ 1332280 w 5467016"/>
              <a:gd name="connsiteY22" fmla="*/ 5151539 h 5350569"/>
              <a:gd name="connsiteX23" fmla="*/ 1168598 w 5467016"/>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660505 w 5463850"/>
              <a:gd name="connsiteY6" fmla="*/ 1131065 h 5350569"/>
              <a:gd name="connsiteX7" fmla="*/ 2153084 w 5463850"/>
              <a:gd name="connsiteY7" fmla="*/ 1071154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114594 w 5463850"/>
              <a:gd name="connsiteY6" fmla="*/ 1545047 h 5350569"/>
              <a:gd name="connsiteX7" fmla="*/ 2153084 w 5463850"/>
              <a:gd name="connsiteY7" fmla="*/ 1071154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114594 w 5463850"/>
              <a:gd name="connsiteY6" fmla="*/ 1545047 h 5350569"/>
              <a:gd name="connsiteX7" fmla="*/ 1320570 w 5463850"/>
              <a:gd name="connsiteY7" fmla="*/ 1198533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606379 h 5468768"/>
              <a:gd name="connsiteX1" fmla="*/ 697336 w 5463850"/>
              <a:gd name="connsiteY1" fmla="*/ 4044496 h 5468768"/>
              <a:gd name="connsiteX2" fmla="*/ 629878 w 5463850"/>
              <a:gd name="connsiteY2" fmla="*/ 3669396 h 5468768"/>
              <a:gd name="connsiteX3" fmla="*/ 543016 w 5463850"/>
              <a:gd name="connsiteY3" fmla="*/ 3234658 h 5468768"/>
              <a:gd name="connsiteX4" fmla="*/ 496387 w 5463850"/>
              <a:gd name="connsiteY4" fmla="*/ 2572529 h 5468768"/>
              <a:gd name="connsiteX5" fmla="*/ 948373 w 5463850"/>
              <a:gd name="connsiteY5" fmla="*/ 1986681 h 5468768"/>
              <a:gd name="connsiteX6" fmla="*/ 1114594 w 5463850"/>
              <a:gd name="connsiteY6" fmla="*/ 1663246 h 5468768"/>
              <a:gd name="connsiteX7" fmla="*/ 1320570 w 5463850"/>
              <a:gd name="connsiteY7" fmla="*/ 1316732 h 5468768"/>
              <a:gd name="connsiteX8" fmla="*/ 2501849 w 5463850"/>
              <a:gd name="connsiteY8" fmla="*/ 637719 h 5468768"/>
              <a:gd name="connsiteX9" fmla="*/ 3902361 w 5463850"/>
              <a:gd name="connsiteY9" fmla="*/ 863554 h 5468768"/>
              <a:gd name="connsiteX10" fmla="*/ 5110578 w 5463850"/>
              <a:gd name="connsiteY10" fmla="*/ 984467 h 5468768"/>
              <a:gd name="connsiteX11" fmla="*/ 5457021 w 5463850"/>
              <a:gd name="connsiteY11" fmla="*/ 757351 h 5468768"/>
              <a:gd name="connsiteX12" fmla="*/ 5459621 w 5463850"/>
              <a:gd name="connsiteY12" fmla="*/ 5125868 h 5468768"/>
              <a:gd name="connsiteX13" fmla="*/ 5211971 w 5463850"/>
              <a:gd name="connsiteY13" fmla="*/ 5049668 h 5468768"/>
              <a:gd name="connsiteX14" fmla="*/ 5454860 w 5463850"/>
              <a:gd name="connsiteY14" fmla="*/ 5278268 h 5468768"/>
              <a:gd name="connsiteX15" fmla="*/ 5454860 w 5463850"/>
              <a:gd name="connsiteY15" fmla="*/ 5368756 h 5468768"/>
              <a:gd name="connsiteX16" fmla="*/ 5159585 w 5463850"/>
              <a:gd name="connsiteY16" fmla="*/ 5135393 h 5468768"/>
              <a:gd name="connsiteX17" fmla="*/ 5463850 w 5463850"/>
              <a:gd name="connsiteY17" fmla="*/ 5463060 h 5468768"/>
              <a:gd name="connsiteX18" fmla="*/ 5381848 w 5463850"/>
              <a:gd name="connsiteY18" fmla="*/ 5463218 h 5468768"/>
              <a:gd name="connsiteX19" fmla="*/ 5207210 w 5463850"/>
              <a:gd name="connsiteY19" fmla="*/ 5302082 h 5468768"/>
              <a:gd name="connsiteX20" fmla="*/ 5329456 w 5463850"/>
              <a:gd name="connsiteY20" fmla="*/ 5465087 h 5468768"/>
              <a:gd name="connsiteX21" fmla="*/ 1287743 w 5463850"/>
              <a:gd name="connsiteY21" fmla="*/ 5468768 h 5468768"/>
              <a:gd name="connsiteX22" fmla="*/ 1329114 w 5463850"/>
              <a:gd name="connsiteY22" fmla="*/ 5269738 h 5468768"/>
              <a:gd name="connsiteX23" fmla="*/ 1165432 w 5463850"/>
              <a:gd name="connsiteY23" fmla="*/ 4606379 h 5468768"/>
              <a:gd name="connsiteX0" fmla="*/ 1165432 w 5463850"/>
              <a:gd name="connsiteY0" fmla="*/ 4610726 h 5473115"/>
              <a:gd name="connsiteX1" fmla="*/ 697336 w 5463850"/>
              <a:gd name="connsiteY1" fmla="*/ 4048843 h 5473115"/>
              <a:gd name="connsiteX2" fmla="*/ 629878 w 5463850"/>
              <a:gd name="connsiteY2" fmla="*/ 3673743 h 5473115"/>
              <a:gd name="connsiteX3" fmla="*/ 543016 w 5463850"/>
              <a:gd name="connsiteY3" fmla="*/ 3239005 h 5473115"/>
              <a:gd name="connsiteX4" fmla="*/ 496387 w 5463850"/>
              <a:gd name="connsiteY4" fmla="*/ 2576876 h 5473115"/>
              <a:gd name="connsiteX5" fmla="*/ 948373 w 5463850"/>
              <a:gd name="connsiteY5" fmla="*/ 1991028 h 5473115"/>
              <a:gd name="connsiteX6" fmla="*/ 1114594 w 5463850"/>
              <a:gd name="connsiteY6" fmla="*/ 1667593 h 5473115"/>
              <a:gd name="connsiteX7" fmla="*/ 1320570 w 5463850"/>
              <a:gd name="connsiteY7" fmla="*/ 1321079 h 5473115"/>
              <a:gd name="connsiteX8" fmla="*/ 2497299 w 5463850"/>
              <a:gd name="connsiteY8" fmla="*/ 632968 h 5473115"/>
              <a:gd name="connsiteX9" fmla="*/ 3902361 w 5463850"/>
              <a:gd name="connsiteY9" fmla="*/ 867901 h 5473115"/>
              <a:gd name="connsiteX10" fmla="*/ 5110578 w 5463850"/>
              <a:gd name="connsiteY10" fmla="*/ 988814 h 5473115"/>
              <a:gd name="connsiteX11" fmla="*/ 5457021 w 5463850"/>
              <a:gd name="connsiteY11" fmla="*/ 761698 h 5473115"/>
              <a:gd name="connsiteX12" fmla="*/ 5459621 w 5463850"/>
              <a:gd name="connsiteY12" fmla="*/ 5130215 h 5473115"/>
              <a:gd name="connsiteX13" fmla="*/ 5211971 w 5463850"/>
              <a:gd name="connsiteY13" fmla="*/ 5054015 h 5473115"/>
              <a:gd name="connsiteX14" fmla="*/ 5454860 w 5463850"/>
              <a:gd name="connsiteY14" fmla="*/ 5282615 h 5473115"/>
              <a:gd name="connsiteX15" fmla="*/ 5454860 w 5463850"/>
              <a:gd name="connsiteY15" fmla="*/ 5373103 h 5473115"/>
              <a:gd name="connsiteX16" fmla="*/ 5159585 w 5463850"/>
              <a:gd name="connsiteY16" fmla="*/ 5139740 h 5473115"/>
              <a:gd name="connsiteX17" fmla="*/ 5463850 w 5463850"/>
              <a:gd name="connsiteY17" fmla="*/ 5467407 h 5473115"/>
              <a:gd name="connsiteX18" fmla="*/ 5381848 w 5463850"/>
              <a:gd name="connsiteY18" fmla="*/ 5467565 h 5473115"/>
              <a:gd name="connsiteX19" fmla="*/ 5207210 w 5463850"/>
              <a:gd name="connsiteY19" fmla="*/ 5306429 h 5473115"/>
              <a:gd name="connsiteX20" fmla="*/ 5329456 w 5463850"/>
              <a:gd name="connsiteY20" fmla="*/ 5469434 h 5473115"/>
              <a:gd name="connsiteX21" fmla="*/ 1287743 w 5463850"/>
              <a:gd name="connsiteY21" fmla="*/ 5473115 h 5473115"/>
              <a:gd name="connsiteX22" fmla="*/ 1329114 w 5463850"/>
              <a:gd name="connsiteY22" fmla="*/ 5274085 h 5473115"/>
              <a:gd name="connsiteX23" fmla="*/ 1165432 w 5463850"/>
              <a:gd name="connsiteY23" fmla="*/ 4610726 h 5473115"/>
              <a:gd name="connsiteX0" fmla="*/ 1165432 w 5463850"/>
              <a:gd name="connsiteY0" fmla="*/ 4837762 h 5700151"/>
              <a:gd name="connsiteX1" fmla="*/ 697336 w 5463850"/>
              <a:gd name="connsiteY1" fmla="*/ 4275879 h 5700151"/>
              <a:gd name="connsiteX2" fmla="*/ 629878 w 5463850"/>
              <a:gd name="connsiteY2" fmla="*/ 3900779 h 5700151"/>
              <a:gd name="connsiteX3" fmla="*/ 543016 w 5463850"/>
              <a:gd name="connsiteY3" fmla="*/ 3466041 h 5700151"/>
              <a:gd name="connsiteX4" fmla="*/ 496387 w 5463850"/>
              <a:gd name="connsiteY4" fmla="*/ 2803912 h 5700151"/>
              <a:gd name="connsiteX5" fmla="*/ 948373 w 5463850"/>
              <a:gd name="connsiteY5" fmla="*/ 2218064 h 5700151"/>
              <a:gd name="connsiteX6" fmla="*/ 1114594 w 5463850"/>
              <a:gd name="connsiteY6" fmla="*/ 1894629 h 5700151"/>
              <a:gd name="connsiteX7" fmla="*/ 1320570 w 5463850"/>
              <a:gd name="connsiteY7" fmla="*/ 1548115 h 5700151"/>
              <a:gd name="connsiteX8" fmla="*/ 2497299 w 5463850"/>
              <a:gd name="connsiteY8" fmla="*/ 860004 h 5700151"/>
              <a:gd name="connsiteX9" fmla="*/ 3547519 w 5463850"/>
              <a:gd name="connsiteY9" fmla="*/ 708251 h 5700151"/>
              <a:gd name="connsiteX10" fmla="*/ 5110578 w 5463850"/>
              <a:gd name="connsiteY10" fmla="*/ 1215850 h 5700151"/>
              <a:gd name="connsiteX11" fmla="*/ 5457021 w 5463850"/>
              <a:gd name="connsiteY11" fmla="*/ 988734 h 5700151"/>
              <a:gd name="connsiteX12" fmla="*/ 5459621 w 5463850"/>
              <a:gd name="connsiteY12" fmla="*/ 5357251 h 5700151"/>
              <a:gd name="connsiteX13" fmla="*/ 5211971 w 5463850"/>
              <a:gd name="connsiteY13" fmla="*/ 5281051 h 5700151"/>
              <a:gd name="connsiteX14" fmla="*/ 5454860 w 5463850"/>
              <a:gd name="connsiteY14" fmla="*/ 5509651 h 5700151"/>
              <a:gd name="connsiteX15" fmla="*/ 5454860 w 5463850"/>
              <a:gd name="connsiteY15" fmla="*/ 5600139 h 5700151"/>
              <a:gd name="connsiteX16" fmla="*/ 5159585 w 5463850"/>
              <a:gd name="connsiteY16" fmla="*/ 5366776 h 5700151"/>
              <a:gd name="connsiteX17" fmla="*/ 5463850 w 5463850"/>
              <a:gd name="connsiteY17" fmla="*/ 5694443 h 5700151"/>
              <a:gd name="connsiteX18" fmla="*/ 5381848 w 5463850"/>
              <a:gd name="connsiteY18" fmla="*/ 5694601 h 5700151"/>
              <a:gd name="connsiteX19" fmla="*/ 5207210 w 5463850"/>
              <a:gd name="connsiteY19" fmla="*/ 5533465 h 5700151"/>
              <a:gd name="connsiteX20" fmla="*/ 5329456 w 5463850"/>
              <a:gd name="connsiteY20" fmla="*/ 5696470 h 5700151"/>
              <a:gd name="connsiteX21" fmla="*/ 1287743 w 5463850"/>
              <a:gd name="connsiteY21" fmla="*/ 5700151 h 5700151"/>
              <a:gd name="connsiteX22" fmla="*/ 1329114 w 5463850"/>
              <a:gd name="connsiteY22" fmla="*/ 5501121 h 5700151"/>
              <a:gd name="connsiteX23" fmla="*/ 1165432 w 5463850"/>
              <a:gd name="connsiteY23" fmla="*/ 4837762 h 570015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5457021 w 5463850"/>
              <a:gd name="connsiteY11" fmla="*/ 991474 h 5702891"/>
              <a:gd name="connsiteX12" fmla="*/ 5459621 w 5463850"/>
              <a:gd name="connsiteY12" fmla="*/ 5359991 h 5702891"/>
              <a:gd name="connsiteX13" fmla="*/ 5211971 w 5463850"/>
              <a:gd name="connsiteY13" fmla="*/ 5283791 h 5702891"/>
              <a:gd name="connsiteX14" fmla="*/ 5454860 w 5463850"/>
              <a:gd name="connsiteY14" fmla="*/ 5512391 h 5702891"/>
              <a:gd name="connsiteX15" fmla="*/ 5454860 w 5463850"/>
              <a:gd name="connsiteY15" fmla="*/ 5602879 h 5702891"/>
              <a:gd name="connsiteX16" fmla="*/ 5159585 w 5463850"/>
              <a:gd name="connsiteY16" fmla="*/ 5369516 h 5702891"/>
              <a:gd name="connsiteX17" fmla="*/ 5463850 w 5463850"/>
              <a:gd name="connsiteY17" fmla="*/ 5697183 h 5702891"/>
              <a:gd name="connsiteX18" fmla="*/ 5381848 w 5463850"/>
              <a:gd name="connsiteY18" fmla="*/ 5697341 h 5702891"/>
              <a:gd name="connsiteX19" fmla="*/ 5207210 w 5463850"/>
              <a:gd name="connsiteY19" fmla="*/ 5536205 h 5702891"/>
              <a:gd name="connsiteX20" fmla="*/ 5329456 w 5463850"/>
              <a:gd name="connsiteY20" fmla="*/ 5699210 h 5702891"/>
              <a:gd name="connsiteX21" fmla="*/ 1287743 w 5463850"/>
              <a:gd name="connsiteY21" fmla="*/ 5702891 h 5702891"/>
              <a:gd name="connsiteX22" fmla="*/ 1329114 w 5463850"/>
              <a:gd name="connsiteY22" fmla="*/ 5503861 h 5702891"/>
              <a:gd name="connsiteX23" fmla="*/ 1165432 w 5463850"/>
              <a:gd name="connsiteY23"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37763 h 5700152"/>
              <a:gd name="connsiteX1" fmla="*/ 697336 w 5463850"/>
              <a:gd name="connsiteY1" fmla="*/ 4275880 h 5700152"/>
              <a:gd name="connsiteX2" fmla="*/ 629878 w 5463850"/>
              <a:gd name="connsiteY2" fmla="*/ 3900780 h 5700152"/>
              <a:gd name="connsiteX3" fmla="*/ 543016 w 5463850"/>
              <a:gd name="connsiteY3" fmla="*/ 3466042 h 5700152"/>
              <a:gd name="connsiteX4" fmla="*/ 496387 w 5463850"/>
              <a:gd name="connsiteY4" fmla="*/ 2803913 h 5700152"/>
              <a:gd name="connsiteX5" fmla="*/ 948373 w 5463850"/>
              <a:gd name="connsiteY5" fmla="*/ 2218065 h 5700152"/>
              <a:gd name="connsiteX6" fmla="*/ 1114594 w 5463850"/>
              <a:gd name="connsiteY6" fmla="*/ 1894630 h 5700152"/>
              <a:gd name="connsiteX7" fmla="*/ 1320570 w 5463850"/>
              <a:gd name="connsiteY7" fmla="*/ 1548116 h 5700152"/>
              <a:gd name="connsiteX8" fmla="*/ 2497299 w 5463850"/>
              <a:gd name="connsiteY8" fmla="*/ 860005 h 5700152"/>
              <a:gd name="connsiteX9" fmla="*/ 3547519 w 5463850"/>
              <a:gd name="connsiteY9" fmla="*/ 708252 h 5700152"/>
              <a:gd name="connsiteX10" fmla="*/ 4382697 w 5463850"/>
              <a:gd name="connsiteY10" fmla="*/ 892854 h 5700152"/>
              <a:gd name="connsiteX11" fmla="*/ 4936032 w 5463850"/>
              <a:gd name="connsiteY11" fmla="*/ 1020819 h 5700152"/>
              <a:gd name="connsiteX12" fmla="*/ 5447922 w 5463850"/>
              <a:gd name="connsiteY12" fmla="*/ 947792 h 5700152"/>
              <a:gd name="connsiteX13" fmla="*/ 5459621 w 5463850"/>
              <a:gd name="connsiteY13" fmla="*/ 5357252 h 5700152"/>
              <a:gd name="connsiteX14" fmla="*/ 5211971 w 5463850"/>
              <a:gd name="connsiteY14" fmla="*/ 5281052 h 5700152"/>
              <a:gd name="connsiteX15" fmla="*/ 5454860 w 5463850"/>
              <a:gd name="connsiteY15" fmla="*/ 5509652 h 5700152"/>
              <a:gd name="connsiteX16" fmla="*/ 5454860 w 5463850"/>
              <a:gd name="connsiteY16" fmla="*/ 5600140 h 5700152"/>
              <a:gd name="connsiteX17" fmla="*/ 5159585 w 5463850"/>
              <a:gd name="connsiteY17" fmla="*/ 5366777 h 5700152"/>
              <a:gd name="connsiteX18" fmla="*/ 5463850 w 5463850"/>
              <a:gd name="connsiteY18" fmla="*/ 5694444 h 5700152"/>
              <a:gd name="connsiteX19" fmla="*/ 5381848 w 5463850"/>
              <a:gd name="connsiteY19" fmla="*/ 5694602 h 5700152"/>
              <a:gd name="connsiteX20" fmla="*/ 5207210 w 5463850"/>
              <a:gd name="connsiteY20" fmla="*/ 5533466 h 5700152"/>
              <a:gd name="connsiteX21" fmla="*/ 5329456 w 5463850"/>
              <a:gd name="connsiteY21" fmla="*/ 5696471 h 5700152"/>
              <a:gd name="connsiteX22" fmla="*/ 1287743 w 5463850"/>
              <a:gd name="connsiteY22" fmla="*/ 5700152 h 5700152"/>
              <a:gd name="connsiteX23" fmla="*/ 1329114 w 5463850"/>
              <a:gd name="connsiteY23" fmla="*/ 5501122 h 5700152"/>
              <a:gd name="connsiteX24" fmla="*/ 1165432 w 5463850"/>
              <a:gd name="connsiteY24" fmla="*/ 4837763 h 5700152"/>
              <a:gd name="connsiteX0" fmla="*/ 1165432 w 5463850"/>
              <a:gd name="connsiteY0" fmla="*/ 4837763 h 5700152"/>
              <a:gd name="connsiteX1" fmla="*/ 697336 w 5463850"/>
              <a:gd name="connsiteY1" fmla="*/ 4275880 h 5700152"/>
              <a:gd name="connsiteX2" fmla="*/ 629878 w 5463850"/>
              <a:gd name="connsiteY2" fmla="*/ 3900780 h 5700152"/>
              <a:gd name="connsiteX3" fmla="*/ 543016 w 5463850"/>
              <a:gd name="connsiteY3" fmla="*/ 3466042 h 5700152"/>
              <a:gd name="connsiteX4" fmla="*/ 496387 w 5463850"/>
              <a:gd name="connsiteY4" fmla="*/ 2803913 h 5700152"/>
              <a:gd name="connsiteX5" fmla="*/ 948373 w 5463850"/>
              <a:gd name="connsiteY5" fmla="*/ 2218065 h 5700152"/>
              <a:gd name="connsiteX6" fmla="*/ 1114594 w 5463850"/>
              <a:gd name="connsiteY6" fmla="*/ 1894630 h 5700152"/>
              <a:gd name="connsiteX7" fmla="*/ 1320570 w 5463850"/>
              <a:gd name="connsiteY7" fmla="*/ 1548116 h 5700152"/>
              <a:gd name="connsiteX8" fmla="*/ 2497299 w 5463850"/>
              <a:gd name="connsiteY8" fmla="*/ 860005 h 5700152"/>
              <a:gd name="connsiteX9" fmla="*/ 3547519 w 5463850"/>
              <a:gd name="connsiteY9" fmla="*/ 708252 h 5700152"/>
              <a:gd name="connsiteX10" fmla="*/ 4382697 w 5463850"/>
              <a:gd name="connsiteY10" fmla="*/ 892854 h 5700152"/>
              <a:gd name="connsiteX11" fmla="*/ 4936032 w 5463850"/>
              <a:gd name="connsiteY11" fmla="*/ 1020819 h 5700152"/>
              <a:gd name="connsiteX12" fmla="*/ 5447922 w 5463850"/>
              <a:gd name="connsiteY12" fmla="*/ 947792 h 5700152"/>
              <a:gd name="connsiteX13" fmla="*/ 5459621 w 5463850"/>
              <a:gd name="connsiteY13" fmla="*/ 5357252 h 5700152"/>
              <a:gd name="connsiteX14" fmla="*/ 5211971 w 5463850"/>
              <a:gd name="connsiteY14" fmla="*/ 5281052 h 5700152"/>
              <a:gd name="connsiteX15" fmla="*/ 5454860 w 5463850"/>
              <a:gd name="connsiteY15" fmla="*/ 5509652 h 5700152"/>
              <a:gd name="connsiteX16" fmla="*/ 5454860 w 5463850"/>
              <a:gd name="connsiteY16" fmla="*/ 5600140 h 5700152"/>
              <a:gd name="connsiteX17" fmla="*/ 5159585 w 5463850"/>
              <a:gd name="connsiteY17" fmla="*/ 5366777 h 5700152"/>
              <a:gd name="connsiteX18" fmla="*/ 5463850 w 5463850"/>
              <a:gd name="connsiteY18" fmla="*/ 5694444 h 5700152"/>
              <a:gd name="connsiteX19" fmla="*/ 5381848 w 5463850"/>
              <a:gd name="connsiteY19" fmla="*/ 5694602 h 5700152"/>
              <a:gd name="connsiteX20" fmla="*/ 5207210 w 5463850"/>
              <a:gd name="connsiteY20" fmla="*/ 5533466 h 5700152"/>
              <a:gd name="connsiteX21" fmla="*/ 5329456 w 5463850"/>
              <a:gd name="connsiteY21" fmla="*/ 5696471 h 5700152"/>
              <a:gd name="connsiteX22" fmla="*/ 1287743 w 5463850"/>
              <a:gd name="connsiteY22" fmla="*/ 5700152 h 5700152"/>
              <a:gd name="connsiteX23" fmla="*/ 1329114 w 5463850"/>
              <a:gd name="connsiteY23" fmla="*/ 5501122 h 5700152"/>
              <a:gd name="connsiteX24" fmla="*/ 1165432 w 5463850"/>
              <a:gd name="connsiteY24" fmla="*/ 4837763 h 5700152"/>
              <a:gd name="connsiteX0" fmla="*/ 1165432 w 5463850"/>
              <a:gd name="connsiteY0" fmla="*/ 4500272 h 5362661"/>
              <a:gd name="connsiteX1" fmla="*/ 697336 w 5463850"/>
              <a:gd name="connsiteY1" fmla="*/ 3938389 h 5362661"/>
              <a:gd name="connsiteX2" fmla="*/ 629878 w 5463850"/>
              <a:gd name="connsiteY2" fmla="*/ 3563289 h 5362661"/>
              <a:gd name="connsiteX3" fmla="*/ 543016 w 5463850"/>
              <a:gd name="connsiteY3" fmla="*/ 3128551 h 5362661"/>
              <a:gd name="connsiteX4" fmla="*/ 496387 w 5463850"/>
              <a:gd name="connsiteY4" fmla="*/ 2466422 h 5362661"/>
              <a:gd name="connsiteX5" fmla="*/ 948373 w 5463850"/>
              <a:gd name="connsiteY5" fmla="*/ 1880574 h 5362661"/>
              <a:gd name="connsiteX6" fmla="*/ 1114594 w 5463850"/>
              <a:gd name="connsiteY6" fmla="*/ 1557139 h 5362661"/>
              <a:gd name="connsiteX7" fmla="*/ 1320570 w 5463850"/>
              <a:gd name="connsiteY7" fmla="*/ 1210625 h 5362661"/>
              <a:gd name="connsiteX8" fmla="*/ 2497299 w 5463850"/>
              <a:gd name="connsiteY8" fmla="*/ 522514 h 5362661"/>
              <a:gd name="connsiteX9" fmla="*/ 3547519 w 5463850"/>
              <a:gd name="connsiteY9" fmla="*/ 370761 h 5362661"/>
              <a:gd name="connsiteX10" fmla="*/ 4382697 w 5463850"/>
              <a:gd name="connsiteY10" fmla="*/ 555363 h 5362661"/>
              <a:gd name="connsiteX11" fmla="*/ 4936032 w 5463850"/>
              <a:gd name="connsiteY11" fmla="*/ 683328 h 5362661"/>
              <a:gd name="connsiteX12" fmla="*/ 5447922 w 5463850"/>
              <a:gd name="connsiteY12" fmla="*/ 610301 h 5362661"/>
              <a:gd name="connsiteX13" fmla="*/ 5459621 w 5463850"/>
              <a:gd name="connsiteY13" fmla="*/ 5019761 h 5362661"/>
              <a:gd name="connsiteX14" fmla="*/ 5211971 w 5463850"/>
              <a:gd name="connsiteY14" fmla="*/ 4943561 h 5362661"/>
              <a:gd name="connsiteX15" fmla="*/ 5454860 w 5463850"/>
              <a:gd name="connsiteY15" fmla="*/ 5172161 h 5362661"/>
              <a:gd name="connsiteX16" fmla="*/ 5454860 w 5463850"/>
              <a:gd name="connsiteY16" fmla="*/ 5262649 h 5362661"/>
              <a:gd name="connsiteX17" fmla="*/ 5159585 w 5463850"/>
              <a:gd name="connsiteY17" fmla="*/ 5029286 h 5362661"/>
              <a:gd name="connsiteX18" fmla="*/ 5463850 w 5463850"/>
              <a:gd name="connsiteY18" fmla="*/ 5356953 h 5362661"/>
              <a:gd name="connsiteX19" fmla="*/ 5381848 w 5463850"/>
              <a:gd name="connsiteY19" fmla="*/ 5357111 h 5362661"/>
              <a:gd name="connsiteX20" fmla="*/ 5207210 w 5463850"/>
              <a:gd name="connsiteY20" fmla="*/ 5195975 h 5362661"/>
              <a:gd name="connsiteX21" fmla="*/ 5329456 w 5463850"/>
              <a:gd name="connsiteY21" fmla="*/ 5358980 h 5362661"/>
              <a:gd name="connsiteX22" fmla="*/ 1287743 w 5463850"/>
              <a:gd name="connsiteY22" fmla="*/ 5362661 h 5362661"/>
              <a:gd name="connsiteX23" fmla="*/ 1329114 w 5463850"/>
              <a:gd name="connsiteY23" fmla="*/ 5163631 h 5362661"/>
              <a:gd name="connsiteX24" fmla="*/ 1165432 w 5463850"/>
              <a:gd name="connsiteY24" fmla="*/ 4500272 h 5362661"/>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45875 w 5527868"/>
              <a:gd name="connsiteY13" fmla="*/ 5001835 h 5344735"/>
              <a:gd name="connsiteX14" fmla="*/ 5098225 w 5527868"/>
              <a:gd name="connsiteY14" fmla="*/ 4925635 h 5344735"/>
              <a:gd name="connsiteX15" fmla="*/ 5341114 w 5527868"/>
              <a:gd name="connsiteY15" fmla="*/ 5154235 h 5344735"/>
              <a:gd name="connsiteX16" fmla="*/ 5341114 w 5527868"/>
              <a:gd name="connsiteY16" fmla="*/ 5244723 h 5344735"/>
              <a:gd name="connsiteX17" fmla="*/ 5045839 w 5527868"/>
              <a:gd name="connsiteY17" fmla="*/ 5011360 h 5344735"/>
              <a:gd name="connsiteX18" fmla="*/ 5350104 w 5527868"/>
              <a:gd name="connsiteY18" fmla="*/ 5339027 h 5344735"/>
              <a:gd name="connsiteX19" fmla="*/ 5268102 w 5527868"/>
              <a:gd name="connsiteY19" fmla="*/ 5339185 h 5344735"/>
              <a:gd name="connsiteX20" fmla="*/ 5215710 w 5527868"/>
              <a:gd name="connsiteY20" fmla="*/ 5341054 h 5344735"/>
              <a:gd name="connsiteX21" fmla="*/ 1173997 w 5527868"/>
              <a:gd name="connsiteY21" fmla="*/ 5344735 h 5344735"/>
              <a:gd name="connsiteX22" fmla="*/ 1215368 w 5527868"/>
              <a:gd name="connsiteY22" fmla="*/ 5145705 h 5344735"/>
              <a:gd name="connsiteX23" fmla="*/ 1051686 w 5527868"/>
              <a:gd name="connsiteY23" fmla="*/ 4482346 h 5344735"/>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45875 w 5527868"/>
              <a:gd name="connsiteY13" fmla="*/ 5001835 h 5344735"/>
              <a:gd name="connsiteX14" fmla="*/ 5098225 w 5527868"/>
              <a:gd name="connsiteY14" fmla="*/ 4925635 h 5344735"/>
              <a:gd name="connsiteX15" fmla="*/ 5341114 w 5527868"/>
              <a:gd name="connsiteY15" fmla="*/ 5154235 h 5344735"/>
              <a:gd name="connsiteX16" fmla="*/ 5341114 w 5527868"/>
              <a:gd name="connsiteY16" fmla="*/ 5244723 h 5344735"/>
              <a:gd name="connsiteX17" fmla="*/ 5350104 w 5527868"/>
              <a:gd name="connsiteY17" fmla="*/ 5339027 h 5344735"/>
              <a:gd name="connsiteX18" fmla="*/ 5268102 w 5527868"/>
              <a:gd name="connsiteY18" fmla="*/ 5339185 h 5344735"/>
              <a:gd name="connsiteX19" fmla="*/ 5215710 w 5527868"/>
              <a:gd name="connsiteY19" fmla="*/ 5341054 h 5344735"/>
              <a:gd name="connsiteX20" fmla="*/ 1173997 w 5527868"/>
              <a:gd name="connsiteY20" fmla="*/ 5344735 h 5344735"/>
              <a:gd name="connsiteX21" fmla="*/ 1215368 w 5527868"/>
              <a:gd name="connsiteY21" fmla="*/ 5145705 h 5344735"/>
              <a:gd name="connsiteX22" fmla="*/ 1051686 w 5527868"/>
              <a:gd name="connsiteY22" fmla="*/ 4482346 h 5344735"/>
              <a:gd name="connsiteX0" fmla="*/ 1051686 w 5527868"/>
              <a:gd name="connsiteY0" fmla="*/ 4482346 h 5373504"/>
              <a:gd name="connsiteX1" fmla="*/ 583590 w 5527868"/>
              <a:gd name="connsiteY1" fmla="*/ 3920463 h 5373504"/>
              <a:gd name="connsiteX2" fmla="*/ 516132 w 5527868"/>
              <a:gd name="connsiteY2" fmla="*/ 3545363 h 5373504"/>
              <a:gd name="connsiteX3" fmla="*/ 429270 w 5527868"/>
              <a:gd name="connsiteY3" fmla="*/ 3110625 h 5373504"/>
              <a:gd name="connsiteX4" fmla="*/ 382641 w 5527868"/>
              <a:gd name="connsiteY4" fmla="*/ 2448496 h 5373504"/>
              <a:gd name="connsiteX5" fmla="*/ 834627 w 5527868"/>
              <a:gd name="connsiteY5" fmla="*/ 1862648 h 5373504"/>
              <a:gd name="connsiteX6" fmla="*/ 1000848 w 5527868"/>
              <a:gd name="connsiteY6" fmla="*/ 1539213 h 5373504"/>
              <a:gd name="connsiteX7" fmla="*/ 1206824 w 5527868"/>
              <a:gd name="connsiteY7" fmla="*/ 1192699 h 5373504"/>
              <a:gd name="connsiteX8" fmla="*/ 2383553 w 5527868"/>
              <a:gd name="connsiteY8" fmla="*/ 504588 h 5373504"/>
              <a:gd name="connsiteX9" fmla="*/ 3433773 w 5527868"/>
              <a:gd name="connsiteY9" fmla="*/ 352835 h 5373504"/>
              <a:gd name="connsiteX10" fmla="*/ 4268951 w 5527868"/>
              <a:gd name="connsiteY10" fmla="*/ 537437 h 5373504"/>
              <a:gd name="connsiteX11" fmla="*/ 4822286 w 5527868"/>
              <a:gd name="connsiteY11" fmla="*/ 665402 h 5373504"/>
              <a:gd name="connsiteX12" fmla="*/ 5334176 w 5527868"/>
              <a:gd name="connsiteY12" fmla="*/ 592375 h 5373504"/>
              <a:gd name="connsiteX13" fmla="*/ 5345875 w 5527868"/>
              <a:gd name="connsiteY13" fmla="*/ 5001835 h 5373504"/>
              <a:gd name="connsiteX14" fmla="*/ 5341114 w 5527868"/>
              <a:gd name="connsiteY14" fmla="*/ 5154235 h 5373504"/>
              <a:gd name="connsiteX15" fmla="*/ 5341114 w 5527868"/>
              <a:gd name="connsiteY15" fmla="*/ 5244723 h 5373504"/>
              <a:gd name="connsiteX16" fmla="*/ 5350104 w 5527868"/>
              <a:gd name="connsiteY16" fmla="*/ 5339027 h 5373504"/>
              <a:gd name="connsiteX17" fmla="*/ 5268102 w 5527868"/>
              <a:gd name="connsiteY17" fmla="*/ 5339185 h 5373504"/>
              <a:gd name="connsiteX18" fmla="*/ 5215710 w 5527868"/>
              <a:gd name="connsiteY18" fmla="*/ 5341054 h 5373504"/>
              <a:gd name="connsiteX19" fmla="*/ 1173997 w 5527868"/>
              <a:gd name="connsiteY19" fmla="*/ 5344735 h 5373504"/>
              <a:gd name="connsiteX20" fmla="*/ 1215368 w 5527868"/>
              <a:gd name="connsiteY20" fmla="*/ 5145705 h 5373504"/>
              <a:gd name="connsiteX21" fmla="*/ 1051686 w 5527868"/>
              <a:gd name="connsiteY21" fmla="*/ 4482346 h 5373504"/>
              <a:gd name="connsiteX0" fmla="*/ 1051686 w 5527868"/>
              <a:gd name="connsiteY0" fmla="*/ 4482346 h 5406156"/>
              <a:gd name="connsiteX1" fmla="*/ 583590 w 5527868"/>
              <a:gd name="connsiteY1" fmla="*/ 3920463 h 5406156"/>
              <a:gd name="connsiteX2" fmla="*/ 516132 w 5527868"/>
              <a:gd name="connsiteY2" fmla="*/ 3545363 h 5406156"/>
              <a:gd name="connsiteX3" fmla="*/ 429270 w 5527868"/>
              <a:gd name="connsiteY3" fmla="*/ 3110625 h 5406156"/>
              <a:gd name="connsiteX4" fmla="*/ 382641 w 5527868"/>
              <a:gd name="connsiteY4" fmla="*/ 2448496 h 5406156"/>
              <a:gd name="connsiteX5" fmla="*/ 834627 w 5527868"/>
              <a:gd name="connsiteY5" fmla="*/ 1862648 h 5406156"/>
              <a:gd name="connsiteX6" fmla="*/ 1000848 w 5527868"/>
              <a:gd name="connsiteY6" fmla="*/ 1539213 h 5406156"/>
              <a:gd name="connsiteX7" fmla="*/ 1206824 w 5527868"/>
              <a:gd name="connsiteY7" fmla="*/ 1192699 h 5406156"/>
              <a:gd name="connsiteX8" fmla="*/ 2383553 w 5527868"/>
              <a:gd name="connsiteY8" fmla="*/ 504588 h 5406156"/>
              <a:gd name="connsiteX9" fmla="*/ 3433773 w 5527868"/>
              <a:gd name="connsiteY9" fmla="*/ 352835 h 5406156"/>
              <a:gd name="connsiteX10" fmla="*/ 4268951 w 5527868"/>
              <a:gd name="connsiteY10" fmla="*/ 537437 h 5406156"/>
              <a:gd name="connsiteX11" fmla="*/ 4822286 w 5527868"/>
              <a:gd name="connsiteY11" fmla="*/ 665402 h 5406156"/>
              <a:gd name="connsiteX12" fmla="*/ 5334176 w 5527868"/>
              <a:gd name="connsiteY12" fmla="*/ 592375 h 5406156"/>
              <a:gd name="connsiteX13" fmla="*/ 5345875 w 5527868"/>
              <a:gd name="connsiteY13" fmla="*/ 5001835 h 5406156"/>
              <a:gd name="connsiteX14" fmla="*/ 5341114 w 5527868"/>
              <a:gd name="connsiteY14" fmla="*/ 5244723 h 5406156"/>
              <a:gd name="connsiteX15" fmla="*/ 5350104 w 5527868"/>
              <a:gd name="connsiteY15" fmla="*/ 5339027 h 5406156"/>
              <a:gd name="connsiteX16" fmla="*/ 5268102 w 5527868"/>
              <a:gd name="connsiteY16" fmla="*/ 5339185 h 5406156"/>
              <a:gd name="connsiteX17" fmla="*/ 5215710 w 5527868"/>
              <a:gd name="connsiteY17" fmla="*/ 5341054 h 5406156"/>
              <a:gd name="connsiteX18" fmla="*/ 1173997 w 5527868"/>
              <a:gd name="connsiteY18" fmla="*/ 5344735 h 5406156"/>
              <a:gd name="connsiteX19" fmla="*/ 1215368 w 5527868"/>
              <a:gd name="connsiteY19" fmla="*/ 5145705 h 5406156"/>
              <a:gd name="connsiteX20" fmla="*/ 1051686 w 5527868"/>
              <a:gd name="connsiteY20" fmla="*/ 4482346 h 5406156"/>
              <a:gd name="connsiteX0" fmla="*/ 1051686 w 5527868"/>
              <a:gd name="connsiteY0" fmla="*/ 4482346 h 5449514"/>
              <a:gd name="connsiteX1" fmla="*/ 583590 w 5527868"/>
              <a:gd name="connsiteY1" fmla="*/ 3920463 h 5449514"/>
              <a:gd name="connsiteX2" fmla="*/ 516132 w 5527868"/>
              <a:gd name="connsiteY2" fmla="*/ 3545363 h 5449514"/>
              <a:gd name="connsiteX3" fmla="*/ 429270 w 5527868"/>
              <a:gd name="connsiteY3" fmla="*/ 3110625 h 5449514"/>
              <a:gd name="connsiteX4" fmla="*/ 382641 w 5527868"/>
              <a:gd name="connsiteY4" fmla="*/ 2448496 h 5449514"/>
              <a:gd name="connsiteX5" fmla="*/ 834627 w 5527868"/>
              <a:gd name="connsiteY5" fmla="*/ 1862648 h 5449514"/>
              <a:gd name="connsiteX6" fmla="*/ 1000848 w 5527868"/>
              <a:gd name="connsiteY6" fmla="*/ 1539213 h 5449514"/>
              <a:gd name="connsiteX7" fmla="*/ 1206824 w 5527868"/>
              <a:gd name="connsiteY7" fmla="*/ 1192699 h 5449514"/>
              <a:gd name="connsiteX8" fmla="*/ 2383553 w 5527868"/>
              <a:gd name="connsiteY8" fmla="*/ 504588 h 5449514"/>
              <a:gd name="connsiteX9" fmla="*/ 3433773 w 5527868"/>
              <a:gd name="connsiteY9" fmla="*/ 352835 h 5449514"/>
              <a:gd name="connsiteX10" fmla="*/ 4268951 w 5527868"/>
              <a:gd name="connsiteY10" fmla="*/ 537437 h 5449514"/>
              <a:gd name="connsiteX11" fmla="*/ 4822286 w 5527868"/>
              <a:gd name="connsiteY11" fmla="*/ 665402 h 5449514"/>
              <a:gd name="connsiteX12" fmla="*/ 5334176 w 5527868"/>
              <a:gd name="connsiteY12" fmla="*/ 592375 h 5449514"/>
              <a:gd name="connsiteX13" fmla="*/ 5345875 w 5527868"/>
              <a:gd name="connsiteY13" fmla="*/ 5001835 h 5449514"/>
              <a:gd name="connsiteX14" fmla="*/ 5350104 w 5527868"/>
              <a:gd name="connsiteY14" fmla="*/ 5339027 h 5449514"/>
              <a:gd name="connsiteX15" fmla="*/ 5268102 w 5527868"/>
              <a:gd name="connsiteY15" fmla="*/ 5339185 h 5449514"/>
              <a:gd name="connsiteX16" fmla="*/ 5215710 w 5527868"/>
              <a:gd name="connsiteY16" fmla="*/ 5341054 h 5449514"/>
              <a:gd name="connsiteX17" fmla="*/ 1173997 w 5527868"/>
              <a:gd name="connsiteY17" fmla="*/ 5344735 h 5449514"/>
              <a:gd name="connsiteX18" fmla="*/ 1215368 w 5527868"/>
              <a:gd name="connsiteY18" fmla="*/ 5145705 h 5449514"/>
              <a:gd name="connsiteX19" fmla="*/ 1051686 w 5527868"/>
              <a:gd name="connsiteY19" fmla="*/ 4482346 h 5449514"/>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50104 w 5527868"/>
              <a:gd name="connsiteY13" fmla="*/ 5339027 h 5344735"/>
              <a:gd name="connsiteX14" fmla="*/ 5268102 w 5527868"/>
              <a:gd name="connsiteY14" fmla="*/ 5339185 h 5344735"/>
              <a:gd name="connsiteX15" fmla="*/ 5215710 w 5527868"/>
              <a:gd name="connsiteY15" fmla="*/ 5341054 h 5344735"/>
              <a:gd name="connsiteX16" fmla="*/ 1173997 w 5527868"/>
              <a:gd name="connsiteY16" fmla="*/ 5344735 h 5344735"/>
              <a:gd name="connsiteX17" fmla="*/ 1215368 w 5527868"/>
              <a:gd name="connsiteY17" fmla="*/ 5145705 h 5344735"/>
              <a:gd name="connsiteX18" fmla="*/ 1051686 w 5527868"/>
              <a:gd name="connsiteY18" fmla="*/ 4482346 h 5344735"/>
              <a:gd name="connsiteX0" fmla="*/ 1051686 w 5558900"/>
              <a:gd name="connsiteY0" fmla="*/ 4482346 h 5691095"/>
              <a:gd name="connsiteX1" fmla="*/ 583590 w 5558900"/>
              <a:gd name="connsiteY1" fmla="*/ 3920463 h 5691095"/>
              <a:gd name="connsiteX2" fmla="*/ 516132 w 5558900"/>
              <a:gd name="connsiteY2" fmla="*/ 3545363 h 5691095"/>
              <a:gd name="connsiteX3" fmla="*/ 429270 w 5558900"/>
              <a:gd name="connsiteY3" fmla="*/ 3110625 h 5691095"/>
              <a:gd name="connsiteX4" fmla="*/ 382641 w 5558900"/>
              <a:gd name="connsiteY4" fmla="*/ 2448496 h 5691095"/>
              <a:gd name="connsiteX5" fmla="*/ 834627 w 5558900"/>
              <a:gd name="connsiteY5" fmla="*/ 1862648 h 5691095"/>
              <a:gd name="connsiteX6" fmla="*/ 1000848 w 5558900"/>
              <a:gd name="connsiteY6" fmla="*/ 1539213 h 5691095"/>
              <a:gd name="connsiteX7" fmla="*/ 1206824 w 5558900"/>
              <a:gd name="connsiteY7" fmla="*/ 1192699 h 5691095"/>
              <a:gd name="connsiteX8" fmla="*/ 2383553 w 5558900"/>
              <a:gd name="connsiteY8" fmla="*/ 504588 h 5691095"/>
              <a:gd name="connsiteX9" fmla="*/ 3433773 w 5558900"/>
              <a:gd name="connsiteY9" fmla="*/ 352835 h 5691095"/>
              <a:gd name="connsiteX10" fmla="*/ 4268951 w 5558900"/>
              <a:gd name="connsiteY10" fmla="*/ 537437 h 5691095"/>
              <a:gd name="connsiteX11" fmla="*/ 4822286 w 5558900"/>
              <a:gd name="connsiteY11" fmla="*/ 665402 h 5691095"/>
              <a:gd name="connsiteX12" fmla="*/ 5334176 w 5558900"/>
              <a:gd name="connsiteY12" fmla="*/ 592375 h 5691095"/>
              <a:gd name="connsiteX13" fmla="*/ 5350104 w 5558900"/>
              <a:gd name="connsiteY13" fmla="*/ 5339027 h 5691095"/>
              <a:gd name="connsiteX14" fmla="*/ 5215710 w 5558900"/>
              <a:gd name="connsiteY14" fmla="*/ 5341054 h 5691095"/>
              <a:gd name="connsiteX15" fmla="*/ 1173997 w 5558900"/>
              <a:gd name="connsiteY15" fmla="*/ 5344735 h 5691095"/>
              <a:gd name="connsiteX16" fmla="*/ 1215368 w 5558900"/>
              <a:gd name="connsiteY16" fmla="*/ 5145705 h 5691095"/>
              <a:gd name="connsiteX17" fmla="*/ 1051686 w 5558900"/>
              <a:gd name="connsiteY17" fmla="*/ 4482346 h 5691095"/>
              <a:gd name="connsiteX0" fmla="*/ 1051686 w 5380961"/>
              <a:gd name="connsiteY0" fmla="*/ 4482346 h 5699862"/>
              <a:gd name="connsiteX1" fmla="*/ 583590 w 5380961"/>
              <a:gd name="connsiteY1" fmla="*/ 3920463 h 5699862"/>
              <a:gd name="connsiteX2" fmla="*/ 516132 w 5380961"/>
              <a:gd name="connsiteY2" fmla="*/ 3545363 h 5699862"/>
              <a:gd name="connsiteX3" fmla="*/ 429270 w 5380961"/>
              <a:gd name="connsiteY3" fmla="*/ 3110625 h 5699862"/>
              <a:gd name="connsiteX4" fmla="*/ 382641 w 5380961"/>
              <a:gd name="connsiteY4" fmla="*/ 2448496 h 5699862"/>
              <a:gd name="connsiteX5" fmla="*/ 834627 w 5380961"/>
              <a:gd name="connsiteY5" fmla="*/ 1862648 h 5699862"/>
              <a:gd name="connsiteX6" fmla="*/ 1000848 w 5380961"/>
              <a:gd name="connsiteY6" fmla="*/ 1539213 h 5699862"/>
              <a:gd name="connsiteX7" fmla="*/ 1206824 w 5380961"/>
              <a:gd name="connsiteY7" fmla="*/ 1192699 h 5699862"/>
              <a:gd name="connsiteX8" fmla="*/ 2383553 w 5380961"/>
              <a:gd name="connsiteY8" fmla="*/ 504588 h 5699862"/>
              <a:gd name="connsiteX9" fmla="*/ 3433773 w 5380961"/>
              <a:gd name="connsiteY9" fmla="*/ 352835 h 5699862"/>
              <a:gd name="connsiteX10" fmla="*/ 4268951 w 5380961"/>
              <a:gd name="connsiteY10" fmla="*/ 537437 h 5699862"/>
              <a:gd name="connsiteX11" fmla="*/ 4822286 w 5380961"/>
              <a:gd name="connsiteY11" fmla="*/ 665402 h 5699862"/>
              <a:gd name="connsiteX12" fmla="*/ 5334176 w 5380961"/>
              <a:gd name="connsiteY12" fmla="*/ 592375 h 5699862"/>
              <a:gd name="connsiteX13" fmla="*/ 5350104 w 5380961"/>
              <a:gd name="connsiteY13" fmla="*/ 5339027 h 5699862"/>
              <a:gd name="connsiteX14" fmla="*/ 1173997 w 5380961"/>
              <a:gd name="connsiteY14" fmla="*/ 5344735 h 5699862"/>
              <a:gd name="connsiteX15" fmla="*/ 1215368 w 5380961"/>
              <a:gd name="connsiteY15" fmla="*/ 5145705 h 5699862"/>
              <a:gd name="connsiteX16" fmla="*/ 1051686 w 5380961"/>
              <a:gd name="connsiteY16" fmla="*/ 4482346 h 5699862"/>
              <a:gd name="connsiteX0" fmla="*/ 1051686 w 5375797"/>
              <a:gd name="connsiteY0" fmla="*/ 4482346 h 5699862"/>
              <a:gd name="connsiteX1" fmla="*/ 583590 w 5375797"/>
              <a:gd name="connsiteY1" fmla="*/ 3920463 h 5699862"/>
              <a:gd name="connsiteX2" fmla="*/ 516132 w 5375797"/>
              <a:gd name="connsiteY2" fmla="*/ 3545363 h 5699862"/>
              <a:gd name="connsiteX3" fmla="*/ 429270 w 5375797"/>
              <a:gd name="connsiteY3" fmla="*/ 3110625 h 5699862"/>
              <a:gd name="connsiteX4" fmla="*/ 382641 w 5375797"/>
              <a:gd name="connsiteY4" fmla="*/ 2448496 h 5699862"/>
              <a:gd name="connsiteX5" fmla="*/ 834627 w 5375797"/>
              <a:gd name="connsiteY5" fmla="*/ 1862648 h 5699862"/>
              <a:gd name="connsiteX6" fmla="*/ 1000848 w 5375797"/>
              <a:gd name="connsiteY6" fmla="*/ 1539213 h 5699862"/>
              <a:gd name="connsiteX7" fmla="*/ 1206824 w 5375797"/>
              <a:gd name="connsiteY7" fmla="*/ 1192699 h 5699862"/>
              <a:gd name="connsiteX8" fmla="*/ 2383553 w 5375797"/>
              <a:gd name="connsiteY8" fmla="*/ 504588 h 5699862"/>
              <a:gd name="connsiteX9" fmla="*/ 3433773 w 5375797"/>
              <a:gd name="connsiteY9" fmla="*/ 352835 h 5699862"/>
              <a:gd name="connsiteX10" fmla="*/ 4268951 w 5375797"/>
              <a:gd name="connsiteY10" fmla="*/ 537437 h 5699862"/>
              <a:gd name="connsiteX11" fmla="*/ 4822286 w 5375797"/>
              <a:gd name="connsiteY11" fmla="*/ 665402 h 5699862"/>
              <a:gd name="connsiteX12" fmla="*/ 5334176 w 5375797"/>
              <a:gd name="connsiteY12" fmla="*/ 592375 h 5699862"/>
              <a:gd name="connsiteX13" fmla="*/ 5350104 w 5375797"/>
              <a:gd name="connsiteY13" fmla="*/ 5339027 h 5699862"/>
              <a:gd name="connsiteX14" fmla="*/ 1173997 w 5375797"/>
              <a:gd name="connsiteY14" fmla="*/ 5344735 h 5699862"/>
              <a:gd name="connsiteX15" fmla="*/ 1215368 w 5375797"/>
              <a:gd name="connsiteY15" fmla="*/ 5145705 h 5699862"/>
              <a:gd name="connsiteX16" fmla="*/ 1051686 w 5375797"/>
              <a:gd name="connsiteY16" fmla="*/ 4482346 h 5699862"/>
              <a:gd name="connsiteX0" fmla="*/ 1051686 w 5350104"/>
              <a:gd name="connsiteY0" fmla="*/ 4482346 h 5699862"/>
              <a:gd name="connsiteX1" fmla="*/ 583590 w 5350104"/>
              <a:gd name="connsiteY1" fmla="*/ 3920463 h 5699862"/>
              <a:gd name="connsiteX2" fmla="*/ 516132 w 5350104"/>
              <a:gd name="connsiteY2" fmla="*/ 3545363 h 5699862"/>
              <a:gd name="connsiteX3" fmla="*/ 429270 w 5350104"/>
              <a:gd name="connsiteY3" fmla="*/ 3110625 h 5699862"/>
              <a:gd name="connsiteX4" fmla="*/ 382641 w 5350104"/>
              <a:gd name="connsiteY4" fmla="*/ 2448496 h 5699862"/>
              <a:gd name="connsiteX5" fmla="*/ 834627 w 5350104"/>
              <a:gd name="connsiteY5" fmla="*/ 1862648 h 5699862"/>
              <a:gd name="connsiteX6" fmla="*/ 1000848 w 5350104"/>
              <a:gd name="connsiteY6" fmla="*/ 1539213 h 5699862"/>
              <a:gd name="connsiteX7" fmla="*/ 1206824 w 5350104"/>
              <a:gd name="connsiteY7" fmla="*/ 1192699 h 5699862"/>
              <a:gd name="connsiteX8" fmla="*/ 2383553 w 5350104"/>
              <a:gd name="connsiteY8" fmla="*/ 504588 h 5699862"/>
              <a:gd name="connsiteX9" fmla="*/ 3433773 w 5350104"/>
              <a:gd name="connsiteY9" fmla="*/ 352835 h 5699862"/>
              <a:gd name="connsiteX10" fmla="*/ 4268951 w 5350104"/>
              <a:gd name="connsiteY10" fmla="*/ 537437 h 5699862"/>
              <a:gd name="connsiteX11" fmla="*/ 4822286 w 5350104"/>
              <a:gd name="connsiteY11" fmla="*/ 665402 h 5699862"/>
              <a:gd name="connsiteX12" fmla="*/ 5334176 w 5350104"/>
              <a:gd name="connsiteY12" fmla="*/ 592375 h 5699862"/>
              <a:gd name="connsiteX13" fmla="*/ 5350104 w 5350104"/>
              <a:gd name="connsiteY13" fmla="*/ 5339027 h 5699862"/>
              <a:gd name="connsiteX14" fmla="*/ 1173997 w 5350104"/>
              <a:gd name="connsiteY14" fmla="*/ 5344735 h 5699862"/>
              <a:gd name="connsiteX15" fmla="*/ 1215368 w 5350104"/>
              <a:gd name="connsiteY15" fmla="*/ 5145705 h 5699862"/>
              <a:gd name="connsiteX16" fmla="*/ 1051686 w 5350104"/>
              <a:gd name="connsiteY16" fmla="*/ 4482346 h 5699862"/>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206824 w 5350104"/>
              <a:gd name="connsiteY6" fmla="*/ 1192699 h 5344735"/>
              <a:gd name="connsiteX7" fmla="*/ 2383553 w 5350104"/>
              <a:gd name="connsiteY7" fmla="*/ 504588 h 5344735"/>
              <a:gd name="connsiteX8" fmla="*/ 3433773 w 5350104"/>
              <a:gd name="connsiteY8" fmla="*/ 352835 h 5344735"/>
              <a:gd name="connsiteX9" fmla="*/ 4268951 w 5350104"/>
              <a:gd name="connsiteY9" fmla="*/ 537437 h 5344735"/>
              <a:gd name="connsiteX10" fmla="*/ 4822286 w 5350104"/>
              <a:gd name="connsiteY10" fmla="*/ 665402 h 5344735"/>
              <a:gd name="connsiteX11" fmla="*/ 5334176 w 5350104"/>
              <a:gd name="connsiteY11" fmla="*/ 592375 h 5344735"/>
              <a:gd name="connsiteX12" fmla="*/ 5350104 w 5350104"/>
              <a:gd name="connsiteY12" fmla="*/ 5339027 h 5344735"/>
              <a:gd name="connsiteX13" fmla="*/ 1173997 w 5350104"/>
              <a:gd name="connsiteY13" fmla="*/ 5344735 h 5344735"/>
              <a:gd name="connsiteX14" fmla="*/ 1215368 w 5350104"/>
              <a:gd name="connsiteY14" fmla="*/ 5145705 h 5344735"/>
              <a:gd name="connsiteX15" fmla="*/ 1051686 w 5350104"/>
              <a:gd name="connsiteY15"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1206824 w 5350104"/>
              <a:gd name="connsiteY5" fmla="*/ 1192699 h 5344735"/>
              <a:gd name="connsiteX6" fmla="*/ 2383553 w 5350104"/>
              <a:gd name="connsiteY6" fmla="*/ 504588 h 5344735"/>
              <a:gd name="connsiteX7" fmla="*/ 3433773 w 5350104"/>
              <a:gd name="connsiteY7" fmla="*/ 352835 h 5344735"/>
              <a:gd name="connsiteX8" fmla="*/ 4268951 w 5350104"/>
              <a:gd name="connsiteY8" fmla="*/ 537437 h 5344735"/>
              <a:gd name="connsiteX9" fmla="*/ 4822286 w 5350104"/>
              <a:gd name="connsiteY9" fmla="*/ 665402 h 5344735"/>
              <a:gd name="connsiteX10" fmla="*/ 5334176 w 5350104"/>
              <a:gd name="connsiteY10" fmla="*/ 592375 h 5344735"/>
              <a:gd name="connsiteX11" fmla="*/ 5350104 w 5350104"/>
              <a:gd name="connsiteY11" fmla="*/ 5339027 h 5344735"/>
              <a:gd name="connsiteX12" fmla="*/ 1173997 w 5350104"/>
              <a:gd name="connsiteY12" fmla="*/ 5344735 h 5344735"/>
              <a:gd name="connsiteX13" fmla="*/ 1215368 w 5350104"/>
              <a:gd name="connsiteY13" fmla="*/ 5145705 h 5344735"/>
              <a:gd name="connsiteX14" fmla="*/ 1051686 w 5350104"/>
              <a:gd name="connsiteY14" fmla="*/ 4482346 h 5344735"/>
              <a:gd name="connsiteX0" fmla="*/ 865814 w 5164232"/>
              <a:gd name="connsiteY0" fmla="*/ 4482346 h 5344735"/>
              <a:gd name="connsiteX1" fmla="*/ 397718 w 5164232"/>
              <a:gd name="connsiteY1" fmla="*/ 3920463 h 5344735"/>
              <a:gd name="connsiteX2" fmla="*/ 330260 w 5164232"/>
              <a:gd name="connsiteY2" fmla="*/ 3545363 h 5344735"/>
              <a:gd name="connsiteX3" fmla="*/ 196769 w 5164232"/>
              <a:gd name="connsiteY3" fmla="*/ 2448496 h 5344735"/>
              <a:gd name="connsiteX4" fmla="*/ 1020952 w 5164232"/>
              <a:gd name="connsiteY4" fmla="*/ 1192699 h 5344735"/>
              <a:gd name="connsiteX5" fmla="*/ 2197681 w 5164232"/>
              <a:gd name="connsiteY5" fmla="*/ 504588 h 5344735"/>
              <a:gd name="connsiteX6" fmla="*/ 3247901 w 5164232"/>
              <a:gd name="connsiteY6" fmla="*/ 352835 h 5344735"/>
              <a:gd name="connsiteX7" fmla="*/ 4083079 w 5164232"/>
              <a:gd name="connsiteY7" fmla="*/ 537437 h 5344735"/>
              <a:gd name="connsiteX8" fmla="*/ 4636414 w 5164232"/>
              <a:gd name="connsiteY8" fmla="*/ 665402 h 5344735"/>
              <a:gd name="connsiteX9" fmla="*/ 5148304 w 5164232"/>
              <a:gd name="connsiteY9" fmla="*/ 592375 h 5344735"/>
              <a:gd name="connsiteX10" fmla="*/ 5164232 w 5164232"/>
              <a:gd name="connsiteY10" fmla="*/ 5339027 h 5344735"/>
              <a:gd name="connsiteX11" fmla="*/ 988125 w 5164232"/>
              <a:gd name="connsiteY11" fmla="*/ 5344735 h 5344735"/>
              <a:gd name="connsiteX12" fmla="*/ 1029496 w 5164232"/>
              <a:gd name="connsiteY12" fmla="*/ 5145705 h 5344735"/>
              <a:gd name="connsiteX13" fmla="*/ 865814 w 5164232"/>
              <a:gd name="connsiteY13" fmla="*/ 4482346 h 5344735"/>
              <a:gd name="connsiteX0" fmla="*/ 702622 w 5001040"/>
              <a:gd name="connsiteY0" fmla="*/ 4482346 h 5344735"/>
              <a:gd name="connsiteX1" fmla="*/ 167068 w 5001040"/>
              <a:gd name="connsiteY1" fmla="*/ 3545363 h 5344735"/>
              <a:gd name="connsiteX2" fmla="*/ 33577 w 5001040"/>
              <a:gd name="connsiteY2" fmla="*/ 2448496 h 5344735"/>
              <a:gd name="connsiteX3" fmla="*/ 857760 w 5001040"/>
              <a:gd name="connsiteY3" fmla="*/ 1192699 h 5344735"/>
              <a:gd name="connsiteX4" fmla="*/ 2034489 w 5001040"/>
              <a:gd name="connsiteY4" fmla="*/ 504588 h 5344735"/>
              <a:gd name="connsiteX5" fmla="*/ 3084709 w 5001040"/>
              <a:gd name="connsiteY5" fmla="*/ 352835 h 5344735"/>
              <a:gd name="connsiteX6" fmla="*/ 3919887 w 5001040"/>
              <a:gd name="connsiteY6" fmla="*/ 537437 h 5344735"/>
              <a:gd name="connsiteX7" fmla="*/ 4473222 w 5001040"/>
              <a:gd name="connsiteY7" fmla="*/ 665402 h 5344735"/>
              <a:gd name="connsiteX8" fmla="*/ 4985112 w 5001040"/>
              <a:gd name="connsiteY8" fmla="*/ 592375 h 5344735"/>
              <a:gd name="connsiteX9" fmla="*/ 5001040 w 5001040"/>
              <a:gd name="connsiteY9" fmla="*/ 5339027 h 5344735"/>
              <a:gd name="connsiteX10" fmla="*/ 824933 w 5001040"/>
              <a:gd name="connsiteY10" fmla="*/ 5344735 h 5344735"/>
              <a:gd name="connsiteX11" fmla="*/ 866304 w 5001040"/>
              <a:gd name="connsiteY11" fmla="*/ 5145705 h 5344735"/>
              <a:gd name="connsiteX12" fmla="*/ 702622 w 5001040"/>
              <a:gd name="connsiteY12" fmla="*/ 4482346 h 5344735"/>
              <a:gd name="connsiteX0" fmla="*/ 669918 w 4968336"/>
              <a:gd name="connsiteY0" fmla="*/ 4482346 h 5344735"/>
              <a:gd name="connsiteX1" fmla="*/ 873 w 4968336"/>
              <a:gd name="connsiteY1" fmla="*/ 2448496 h 5344735"/>
              <a:gd name="connsiteX2" fmla="*/ 825056 w 4968336"/>
              <a:gd name="connsiteY2" fmla="*/ 1192699 h 5344735"/>
              <a:gd name="connsiteX3" fmla="*/ 2001785 w 4968336"/>
              <a:gd name="connsiteY3" fmla="*/ 504588 h 5344735"/>
              <a:gd name="connsiteX4" fmla="*/ 3052005 w 4968336"/>
              <a:gd name="connsiteY4" fmla="*/ 352835 h 5344735"/>
              <a:gd name="connsiteX5" fmla="*/ 3887183 w 4968336"/>
              <a:gd name="connsiteY5" fmla="*/ 537437 h 5344735"/>
              <a:gd name="connsiteX6" fmla="*/ 4440518 w 4968336"/>
              <a:gd name="connsiteY6" fmla="*/ 665402 h 5344735"/>
              <a:gd name="connsiteX7" fmla="*/ 4952408 w 4968336"/>
              <a:gd name="connsiteY7" fmla="*/ 592375 h 5344735"/>
              <a:gd name="connsiteX8" fmla="*/ 4968336 w 4968336"/>
              <a:gd name="connsiteY8" fmla="*/ 5339027 h 5344735"/>
              <a:gd name="connsiteX9" fmla="*/ 792229 w 4968336"/>
              <a:gd name="connsiteY9" fmla="*/ 5344735 h 5344735"/>
              <a:gd name="connsiteX10" fmla="*/ 833600 w 4968336"/>
              <a:gd name="connsiteY10" fmla="*/ 5145705 h 5344735"/>
              <a:gd name="connsiteX11" fmla="*/ 669918 w 4968336"/>
              <a:gd name="connsiteY11" fmla="*/ 4482346 h 5344735"/>
              <a:gd name="connsiteX0" fmla="*/ 669918 w 4968336"/>
              <a:gd name="connsiteY0" fmla="*/ 4482346 h 5344735"/>
              <a:gd name="connsiteX1" fmla="*/ 873 w 4968336"/>
              <a:gd name="connsiteY1" fmla="*/ 2448496 h 5344735"/>
              <a:gd name="connsiteX2" fmla="*/ 825056 w 4968336"/>
              <a:gd name="connsiteY2" fmla="*/ 1192699 h 5344735"/>
              <a:gd name="connsiteX3" fmla="*/ 2001785 w 4968336"/>
              <a:gd name="connsiteY3" fmla="*/ 504588 h 5344735"/>
              <a:gd name="connsiteX4" fmla="*/ 3052005 w 4968336"/>
              <a:gd name="connsiteY4" fmla="*/ 352835 h 5344735"/>
              <a:gd name="connsiteX5" fmla="*/ 3887183 w 4968336"/>
              <a:gd name="connsiteY5" fmla="*/ 537437 h 5344735"/>
              <a:gd name="connsiteX6" fmla="*/ 4440518 w 4968336"/>
              <a:gd name="connsiteY6" fmla="*/ 665402 h 5344735"/>
              <a:gd name="connsiteX7" fmla="*/ 4952408 w 4968336"/>
              <a:gd name="connsiteY7" fmla="*/ 592375 h 5344735"/>
              <a:gd name="connsiteX8" fmla="*/ 4968336 w 4968336"/>
              <a:gd name="connsiteY8" fmla="*/ 5339027 h 5344735"/>
              <a:gd name="connsiteX9" fmla="*/ 792229 w 4968336"/>
              <a:gd name="connsiteY9" fmla="*/ 5344735 h 5344735"/>
              <a:gd name="connsiteX10" fmla="*/ 669918 w 4968336"/>
              <a:gd name="connsiteY10" fmla="*/ 4482346 h 5344735"/>
              <a:gd name="connsiteX0" fmla="*/ 669918 w 4968336"/>
              <a:gd name="connsiteY0" fmla="*/ 4482346 h 5345370"/>
              <a:gd name="connsiteX1" fmla="*/ 873 w 4968336"/>
              <a:gd name="connsiteY1" fmla="*/ 2448496 h 5345370"/>
              <a:gd name="connsiteX2" fmla="*/ 825056 w 4968336"/>
              <a:gd name="connsiteY2" fmla="*/ 1192699 h 5345370"/>
              <a:gd name="connsiteX3" fmla="*/ 2001785 w 4968336"/>
              <a:gd name="connsiteY3" fmla="*/ 504588 h 5345370"/>
              <a:gd name="connsiteX4" fmla="*/ 3052005 w 4968336"/>
              <a:gd name="connsiteY4" fmla="*/ 352835 h 5345370"/>
              <a:gd name="connsiteX5" fmla="*/ 3887183 w 4968336"/>
              <a:gd name="connsiteY5" fmla="*/ 537437 h 5345370"/>
              <a:gd name="connsiteX6" fmla="*/ 4440518 w 4968336"/>
              <a:gd name="connsiteY6" fmla="*/ 665402 h 5345370"/>
              <a:gd name="connsiteX7" fmla="*/ 4952408 w 4968336"/>
              <a:gd name="connsiteY7" fmla="*/ 592375 h 5345370"/>
              <a:gd name="connsiteX8" fmla="*/ 4968336 w 4968336"/>
              <a:gd name="connsiteY8" fmla="*/ 5339027 h 5345370"/>
              <a:gd name="connsiteX9" fmla="*/ 4270478 w 4968336"/>
              <a:gd name="connsiteY9" fmla="*/ 5345370 h 5345370"/>
              <a:gd name="connsiteX10" fmla="*/ 792229 w 4968336"/>
              <a:gd name="connsiteY10" fmla="*/ 5344735 h 5345370"/>
              <a:gd name="connsiteX11" fmla="*/ 669918 w 4968336"/>
              <a:gd name="connsiteY11" fmla="*/ 4482346 h 5345370"/>
              <a:gd name="connsiteX0" fmla="*/ 669918 w 5020555"/>
              <a:gd name="connsiteY0" fmla="*/ 4482346 h 5345370"/>
              <a:gd name="connsiteX1" fmla="*/ 873 w 5020555"/>
              <a:gd name="connsiteY1" fmla="*/ 2448496 h 5345370"/>
              <a:gd name="connsiteX2" fmla="*/ 825056 w 5020555"/>
              <a:gd name="connsiteY2" fmla="*/ 1192699 h 5345370"/>
              <a:gd name="connsiteX3" fmla="*/ 2001785 w 5020555"/>
              <a:gd name="connsiteY3" fmla="*/ 504588 h 5345370"/>
              <a:gd name="connsiteX4" fmla="*/ 3052005 w 5020555"/>
              <a:gd name="connsiteY4" fmla="*/ 352835 h 5345370"/>
              <a:gd name="connsiteX5" fmla="*/ 3887183 w 5020555"/>
              <a:gd name="connsiteY5" fmla="*/ 537437 h 5345370"/>
              <a:gd name="connsiteX6" fmla="*/ 4440518 w 5020555"/>
              <a:gd name="connsiteY6" fmla="*/ 665402 h 5345370"/>
              <a:gd name="connsiteX7" fmla="*/ 4952408 w 5020555"/>
              <a:gd name="connsiteY7" fmla="*/ 592375 h 5345370"/>
              <a:gd name="connsiteX8" fmla="*/ 4968132 w 5020555"/>
              <a:gd name="connsiteY8" fmla="*/ 4715449 h 5345370"/>
              <a:gd name="connsiteX9" fmla="*/ 4968336 w 5020555"/>
              <a:gd name="connsiteY9" fmla="*/ 5339027 h 5345370"/>
              <a:gd name="connsiteX10" fmla="*/ 4270478 w 5020555"/>
              <a:gd name="connsiteY10" fmla="*/ 5345370 h 5345370"/>
              <a:gd name="connsiteX11" fmla="*/ 792229 w 5020555"/>
              <a:gd name="connsiteY11" fmla="*/ 5344735 h 5345370"/>
              <a:gd name="connsiteX12" fmla="*/ 669918 w 5020555"/>
              <a:gd name="connsiteY12" fmla="*/ 4482346 h 5345370"/>
              <a:gd name="connsiteX0" fmla="*/ 669918 w 5037349"/>
              <a:gd name="connsiteY0" fmla="*/ 4482346 h 5345370"/>
              <a:gd name="connsiteX1" fmla="*/ 873 w 5037349"/>
              <a:gd name="connsiteY1" fmla="*/ 2448496 h 5345370"/>
              <a:gd name="connsiteX2" fmla="*/ 825056 w 5037349"/>
              <a:gd name="connsiteY2" fmla="*/ 1192699 h 5345370"/>
              <a:gd name="connsiteX3" fmla="*/ 2001785 w 5037349"/>
              <a:gd name="connsiteY3" fmla="*/ 504588 h 5345370"/>
              <a:gd name="connsiteX4" fmla="*/ 3052005 w 5037349"/>
              <a:gd name="connsiteY4" fmla="*/ 352835 h 5345370"/>
              <a:gd name="connsiteX5" fmla="*/ 3887183 w 5037349"/>
              <a:gd name="connsiteY5" fmla="*/ 537437 h 5345370"/>
              <a:gd name="connsiteX6" fmla="*/ 4440518 w 5037349"/>
              <a:gd name="connsiteY6" fmla="*/ 665402 h 5345370"/>
              <a:gd name="connsiteX7" fmla="*/ 4952408 w 5037349"/>
              <a:gd name="connsiteY7" fmla="*/ 592375 h 5345370"/>
              <a:gd name="connsiteX8" fmla="*/ 4968132 w 5037349"/>
              <a:gd name="connsiteY8" fmla="*/ 4715449 h 5345370"/>
              <a:gd name="connsiteX9" fmla="*/ 4270478 w 5037349"/>
              <a:gd name="connsiteY9" fmla="*/ 5345370 h 5345370"/>
              <a:gd name="connsiteX10" fmla="*/ 792229 w 5037349"/>
              <a:gd name="connsiteY10" fmla="*/ 5344735 h 5345370"/>
              <a:gd name="connsiteX11" fmla="*/ 669918 w 5037349"/>
              <a:gd name="connsiteY11" fmla="*/ 4482346 h 5345370"/>
              <a:gd name="connsiteX0" fmla="*/ 669918 w 5023407"/>
              <a:gd name="connsiteY0" fmla="*/ 4482346 h 5345370"/>
              <a:gd name="connsiteX1" fmla="*/ 873 w 5023407"/>
              <a:gd name="connsiteY1" fmla="*/ 2448496 h 5345370"/>
              <a:gd name="connsiteX2" fmla="*/ 825056 w 5023407"/>
              <a:gd name="connsiteY2" fmla="*/ 1192699 h 5345370"/>
              <a:gd name="connsiteX3" fmla="*/ 2001785 w 5023407"/>
              <a:gd name="connsiteY3" fmla="*/ 504588 h 5345370"/>
              <a:gd name="connsiteX4" fmla="*/ 3052005 w 5023407"/>
              <a:gd name="connsiteY4" fmla="*/ 352835 h 5345370"/>
              <a:gd name="connsiteX5" fmla="*/ 3887183 w 5023407"/>
              <a:gd name="connsiteY5" fmla="*/ 537437 h 5345370"/>
              <a:gd name="connsiteX6" fmla="*/ 4440518 w 5023407"/>
              <a:gd name="connsiteY6" fmla="*/ 665402 h 5345370"/>
              <a:gd name="connsiteX7" fmla="*/ 4952408 w 5023407"/>
              <a:gd name="connsiteY7" fmla="*/ 592375 h 5345370"/>
              <a:gd name="connsiteX8" fmla="*/ 4968132 w 5023407"/>
              <a:gd name="connsiteY8" fmla="*/ 1098489 h 5345370"/>
              <a:gd name="connsiteX9" fmla="*/ 4968132 w 5023407"/>
              <a:gd name="connsiteY9" fmla="*/ 4715449 h 5345370"/>
              <a:gd name="connsiteX10" fmla="*/ 4270478 w 5023407"/>
              <a:gd name="connsiteY10" fmla="*/ 5345370 h 5345370"/>
              <a:gd name="connsiteX11" fmla="*/ 792229 w 5023407"/>
              <a:gd name="connsiteY11" fmla="*/ 5344735 h 5345370"/>
              <a:gd name="connsiteX12" fmla="*/ 669918 w 5023407"/>
              <a:gd name="connsiteY12" fmla="*/ 4482346 h 5345370"/>
              <a:gd name="connsiteX0" fmla="*/ 669918 w 5047791"/>
              <a:gd name="connsiteY0" fmla="*/ 4482346 h 5345370"/>
              <a:gd name="connsiteX1" fmla="*/ 873 w 5047791"/>
              <a:gd name="connsiteY1" fmla="*/ 2448496 h 5345370"/>
              <a:gd name="connsiteX2" fmla="*/ 825056 w 5047791"/>
              <a:gd name="connsiteY2" fmla="*/ 1192699 h 5345370"/>
              <a:gd name="connsiteX3" fmla="*/ 2001785 w 5047791"/>
              <a:gd name="connsiteY3" fmla="*/ 504588 h 5345370"/>
              <a:gd name="connsiteX4" fmla="*/ 3052005 w 5047791"/>
              <a:gd name="connsiteY4" fmla="*/ 352835 h 5345370"/>
              <a:gd name="connsiteX5" fmla="*/ 3887183 w 5047791"/>
              <a:gd name="connsiteY5" fmla="*/ 537437 h 5345370"/>
              <a:gd name="connsiteX6" fmla="*/ 4440518 w 5047791"/>
              <a:gd name="connsiteY6" fmla="*/ 665402 h 5345370"/>
              <a:gd name="connsiteX7" fmla="*/ 4968132 w 5047791"/>
              <a:gd name="connsiteY7" fmla="*/ 1098489 h 5345370"/>
              <a:gd name="connsiteX8" fmla="*/ 4968132 w 5047791"/>
              <a:gd name="connsiteY8" fmla="*/ 4715449 h 5345370"/>
              <a:gd name="connsiteX9" fmla="*/ 4270478 w 5047791"/>
              <a:gd name="connsiteY9" fmla="*/ 5345370 h 5345370"/>
              <a:gd name="connsiteX10" fmla="*/ 792229 w 5047791"/>
              <a:gd name="connsiteY10" fmla="*/ 5344735 h 5345370"/>
              <a:gd name="connsiteX11" fmla="*/ 669918 w 5047791"/>
              <a:gd name="connsiteY11" fmla="*/ 4482346 h 5345370"/>
              <a:gd name="connsiteX0" fmla="*/ 669918 w 5047791"/>
              <a:gd name="connsiteY0" fmla="*/ 4482346 h 5345370"/>
              <a:gd name="connsiteX1" fmla="*/ 873 w 5047791"/>
              <a:gd name="connsiteY1" fmla="*/ 2448496 h 5345370"/>
              <a:gd name="connsiteX2" fmla="*/ 825056 w 5047791"/>
              <a:gd name="connsiteY2" fmla="*/ 1192699 h 5345370"/>
              <a:gd name="connsiteX3" fmla="*/ 2001785 w 5047791"/>
              <a:gd name="connsiteY3" fmla="*/ 504588 h 5345370"/>
              <a:gd name="connsiteX4" fmla="*/ 3052005 w 5047791"/>
              <a:gd name="connsiteY4" fmla="*/ 352835 h 5345370"/>
              <a:gd name="connsiteX5" fmla="*/ 3887183 w 5047791"/>
              <a:gd name="connsiteY5" fmla="*/ 537437 h 5345370"/>
              <a:gd name="connsiteX6" fmla="*/ 4765638 w 5047791"/>
              <a:gd name="connsiteY6" fmla="*/ 611216 h 5345370"/>
              <a:gd name="connsiteX7" fmla="*/ 4968132 w 5047791"/>
              <a:gd name="connsiteY7" fmla="*/ 1098489 h 5345370"/>
              <a:gd name="connsiteX8" fmla="*/ 4968132 w 5047791"/>
              <a:gd name="connsiteY8" fmla="*/ 4715449 h 5345370"/>
              <a:gd name="connsiteX9" fmla="*/ 4270478 w 5047791"/>
              <a:gd name="connsiteY9" fmla="*/ 5345370 h 5345370"/>
              <a:gd name="connsiteX10" fmla="*/ 792229 w 5047791"/>
              <a:gd name="connsiteY10" fmla="*/ 5344735 h 5345370"/>
              <a:gd name="connsiteX11" fmla="*/ 669918 w 5047791"/>
              <a:gd name="connsiteY11" fmla="*/ 4482346 h 5345370"/>
              <a:gd name="connsiteX0" fmla="*/ 669918 w 5047791"/>
              <a:gd name="connsiteY0" fmla="*/ 4482346 h 5345370"/>
              <a:gd name="connsiteX1" fmla="*/ 873 w 5047791"/>
              <a:gd name="connsiteY1" fmla="*/ 2448496 h 5345370"/>
              <a:gd name="connsiteX2" fmla="*/ 825056 w 5047791"/>
              <a:gd name="connsiteY2" fmla="*/ 1192699 h 5345370"/>
              <a:gd name="connsiteX3" fmla="*/ 2001785 w 5047791"/>
              <a:gd name="connsiteY3" fmla="*/ 504588 h 5345370"/>
              <a:gd name="connsiteX4" fmla="*/ 3052005 w 5047791"/>
              <a:gd name="connsiteY4" fmla="*/ 352835 h 5345370"/>
              <a:gd name="connsiteX5" fmla="*/ 4765638 w 5047791"/>
              <a:gd name="connsiteY5" fmla="*/ 611216 h 5345370"/>
              <a:gd name="connsiteX6" fmla="*/ 4968132 w 5047791"/>
              <a:gd name="connsiteY6" fmla="*/ 1098489 h 5345370"/>
              <a:gd name="connsiteX7" fmla="*/ 4968132 w 5047791"/>
              <a:gd name="connsiteY7" fmla="*/ 4715449 h 5345370"/>
              <a:gd name="connsiteX8" fmla="*/ 4270478 w 5047791"/>
              <a:gd name="connsiteY8" fmla="*/ 5345370 h 5345370"/>
              <a:gd name="connsiteX9" fmla="*/ 792229 w 5047791"/>
              <a:gd name="connsiteY9" fmla="*/ 5344735 h 5345370"/>
              <a:gd name="connsiteX10" fmla="*/ 669918 w 5047791"/>
              <a:gd name="connsiteY10" fmla="*/ 4482346 h 5345370"/>
              <a:gd name="connsiteX0" fmla="*/ 669918 w 5047791"/>
              <a:gd name="connsiteY0" fmla="*/ 4152653 h 5015677"/>
              <a:gd name="connsiteX1" fmla="*/ 873 w 5047791"/>
              <a:gd name="connsiteY1" fmla="*/ 2118803 h 5015677"/>
              <a:gd name="connsiteX2" fmla="*/ 825056 w 5047791"/>
              <a:gd name="connsiteY2" fmla="*/ 863006 h 5015677"/>
              <a:gd name="connsiteX3" fmla="*/ 3052005 w 5047791"/>
              <a:gd name="connsiteY3" fmla="*/ 23142 h 5015677"/>
              <a:gd name="connsiteX4" fmla="*/ 4765638 w 5047791"/>
              <a:gd name="connsiteY4" fmla="*/ 281523 h 5015677"/>
              <a:gd name="connsiteX5" fmla="*/ 4968132 w 5047791"/>
              <a:gd name="connsiteY5" fmla="*/ 768796 h 5015677"/>
              <a:gd name="connsiteX6" fmla="*/ 4968132 w 5047791"/>
              <a:gd name="connsiteY6" fmla="*/ 4385756 h 5015677"/>
              <a:gd name="connsiteX7" fmla="*/ 4270478 w 5047791"/>
              <a:gd name="connsiteY7" fmla="*/ 5015677 h 5015677"/>
              <a:gd name="connsiteX8" fmla="*/ 792229 w 5047791"/>
              <a:gd name="connsiteY8" fmla="*/ 5015042 h 5015677"/>
              <a:gd name="connsiteX9" fmla="*/ 669918 w 5047791"/>
              <a:gd name="connsiteY9" fmla="*/ 4152653 h 5015677"/>
              <a:gd name="connsiteX0" fmla="*/ 669918 w 5047791"/>
              <a:gd name="connsiteY0" fmla="*/ 4499198 h 5362222"/>
              <a:gd name="connsiteX1" fmla="*/ 873 w 5047791"/>
              <a:gd name="connsiteY1" fmla="*/ 2465348 h 5362222"/>
              <a:gd name="connsiteX2" fmla="*/ 825056 w 5047791"/>
              <a:gd name="connsiteY2" fmla="*/ 1209551 h 5362222"/>
              <a:gd name="connsiteX3" fmla="*/ 2787845 w 5047791"/>
              <a:gd name="connsiteY3" fmla="*/ 10700 h 5362222"/>
              <a:gd name="connsiteX4" fmla="*/ 4765638 w 5047791"/>
              <a:gd name="connsiteY4" fmla="*/ 628068 h 5362222"/>
              <a:gd name="connsiteX5" fmla="*/ 4968132 w 5047791"/>
              <a:gd name="connsiteY5" fmla="*/ 1115341 h 5362222"/>
              <a:gd name="connsiteX6" fmla="*/ 4968132 w 5047791"/>
              <a:gd name="connsiteY6" fmla="*/ 4732301 h 5362222"/>
              <a:gd name="connsiteX7" fmla="*/ 4270478 w 5047791"/>
              <a:gd name="connsiteY7" fmla="*/ 5362222 h 5362222"/>
              <a:gd name="connsiteX8" fmla="*/ 792229 w 5047791"/>
              <a:gd name="connsiteY8" fmla="*/ 5361587 h 5362222"/>
              <a:gd name="connsiteX9" fmla="*/ 669918 w 5047791"/>
              <a:gd name="connsiteY9" fmla="*/ 4499198 h 5362222"/>
              <a:gd name="connsiteX0" fmla="*/ 669918 w 5047791"/>
              <a:gd name="connsiteY0" fmla="*/ 4499198 h 5362222"/>
              <a:gd name="connsiteX1" fmla="*/ 873 w 5047791"/>
              <a:gd name="connsiteY1" fmla="*/ 2465348 h 5362222"/>
              <a:gd name="connsiteX2" fmla="*/ 574442 w 5047791"/>
              <a:gd name="connsiteY2" fmla="*/ 464484 h 5362222"/>
              <a:gd name="connsiteX3" fmla="*/ 2787845 w 5047791"/>
              <a:gd name="connsiteY3" fmla="*/ 10700 h 5362222"/>
              <a:gd name="connsiteX4" fmla="*/ 4765638 w 5047791"/>
              <a:gd name="connsiteY4" fmla="*/ 628068 h 5362222"/>
              <a:gd name="connsiteX5" fmla="*/ 4968132 w 5047791"/>
              <a:gd name="connsiteY5" fmla="*/ 1115341 h 5362222"/>
              <a:gd name="connsiteX6" fmla="*/ 4968132 w 5047791"/>
              <a:gd name="connsiteY6" fmla="*/ 4732301 h 5362222"/>
              <a:gd name="connsiteX7" fmla="*/ 4270478 w 5047791"/>
              <a:gd name="connsiteY7" fmla="*/ 5362222 h 5362222"/>
              <a:gd name="connsiteX8" fmla="*/ 792229 w 5047791"/>
              <a:gd name="connsiteY8" fmla="*/ 5361587 h 5362222"/>
              <a:gd name="connsiteX9" fmla="*/ 669918 w 5047791"/>
              <a:gd name="connsiteY9" fmla="*/ 4499198 h 5362222"/>
              <a:gd name="connsiteX0" fmla="*/ 1035338 w 5413211"/>
              <a:gd name="connsiteY0" fmla="*/ 4499198 h 5362222"/>
              <a:gd name="connsiteX1" fmla="*/ 533 w 5413211"/>
              <a:gd name="connsiteY1" fmla="*/ 2458575 h 5362222"/>
              <a:gd name="connsiteX2" fmla="*/ 939862 w 5413211"/>
              <a:gd name="connsiteY2" fmla="*/ 464484 h 5362222"/>
              <a:gd name="connsiteX3" fmla="*/ 3153265 w 5413211"/>
              <a:gd name="connsiteY3" fmla="*/ 10700 h 5362222"/>
              <a:gd name="connsiteX4" fmla="*/ 5131058 w 5413211"/>
              <a:gd name="connsiteY4" fmla="*/ 628068 h 5362222"/>
              <a:gd name="connsiteX5" fmla="*/ 5333552 w 5413211"/>
              <a:gd name="connsiteY5" fmla="*/ 1115341 h 5362222"/>
              <a:gd name="connsiteX6" fmla="*/ 5333552 w 5413211"/>
              <a:gd name="connsiteY6" fmla="*/ 4732301 h 5362222"/>
              <a:gd name="connsiteX7" fmla="*/ 4635898 w 5413211"/>
              <a:gd name="connsiteY7" fmla="*/ 5362222 h 5362222"/>
              <a:gd name="connsiteX8" fmla="*/ 1157649 w 5413211"/>
              <a:gd name="connsiteY8" fmla="*/ 5361587 h 5362222"/>
              <a:gd name="connsiteX9" fmla="*/ 1035338 w 5413211"/>
              <a:gd name="connsiteY9" fmla="*/ 4499198 h 5362222"/>
              <a:gd name="connsiteX0" fmla="*/ 1035338 w 5413211"/>
              <a:gd name="connsiteY0" fmla="*/ 4499198 h 5362222"/>
              <a:gd name="connsiteX1" fmla="*/ 533 w 5413211"/>
              <a:gd name="connsiteY1" fmla="*/ 2451801 h 5362222"/>
              <a:gd name="connsiteX2" fmla="*/ 939862 w 5413211"/>
              <a:gd name="connsiteY2" fmla="*/ 464484 h 5362222"/>
              <a:gd name="connsiteX3" fmla="*/ 3153265 w 5413211"/>
              <a:gd name="connsiteY3" fmla="*/ 10700 h 5362222"/>
              <a:gd name="connsiteX4" fmla="*/ 5131058 w 5413211"/>
              <a:gd name="connsiteY4" fmla="*/ 628068 h 5362222"/>
              <a:gd name="connsiteX5" fmla="*/ 5333552 w 5413211"/>
              <a:gd name="connsiteY5" fmla="*/ 1115341 h 5362222"/>
              <a:gd name="connsiteX6" fmla="*/ 5333552 w 5413211"/>
              <a:gd name="connsiteY6" fmla="*/ 4732301 h 5362222"/>
              <a:gd name="connsiteX7" fmla="*/ 4635898 w 5413211"/>
              <a:gd name="connsiteY7" fmla="*/ 5362222 h 5362222"/>
              <a:gd name="connsiteX8" fmla="*/ 1157649 w 5413211"/>
              <a:gd name="connsiteY8" fmla="*/ 5361587 h 5362222"/>
              <a:gd name="connsiteX9" fmla="*/ 1035338 w 5413211"/>
              <a:gd name="connsiteY9" fmla="*/ 4499198 h 5362222"/>
              <a:gd name="connsiteX0" fmla="*/ 1047300 w 5425173"/>
              <a:gd name="connsiteY0" fmla="*/ 4499198 h 5362222"/>
              <a:gd name="connsiteX1" fmla="*/ 12495 w 5425173"/>
              <a:gd name="connsiteY1" fmla="*/ 2451801 h 5362222"/>
              <a:gd name="connsiteX2" fmla="*/ 631274 w 5425173"/>
              <a:gd name="connsiteY2" fmla="*/ 1494648 h 5362222"/>
              <a:gd name="connsiteX3" fmla="*/ 951824 w 5425173"/>
              <a:gd name="connsiteY3" fmla="*/ 464484 h 5362222"/>
              <a:gd name="connsiteX4" fmla="*/ 3165227 w 5425173"/>
              <a:gd name="connsiteY4" fmla="*/ 10700 h 5362222"/>
              <a:gd name="connsiteX5" fmla="*/ 5143020 w 5425173"/>
              <a:gd name="connsiteY5" fmla="*/ 628068 h 5362222"/>
              <a:gd name="connsiteX6" fmla="*/ 5345514 w 5425173"/>
              <a:gd name="connsiteY6" fmla="*/ 1115341 h 5362222"/>
              <a:gd name="connsiteX7" fmla="*/ 5345514 w 5425173"/>
              <a:gd name="connsiteY7" fmla="*/ 4732301 h 5362222"/>
              <a:gd name="connsiteX8" fmla="*/ 4647860 w 5425173"/>
              <a:gd name="connsiteY8" fmla="*/ 5362222 h 5362222"/>
              <a:gd name="connsiteX9" fmla="*/ 1169611 w 5425173"/>
              <a:gd name="connsiteY9" fmla="*/ 5361587 h 5362222"/>
              <a:gd name="connsiteX10" fmla="*/ 1047300 w 5425173"/>
              <a:gd name="connsiteY10" fmla="*/ 4499198 h 5362222"/>
              <a:gd name="connsiteX0" fmla="*/ 1047300 w 5425173"/>
              <a:gd name="connsiteY0" fmla="*/ 4499795 h 5362819"/>
              <a:gd name="connsiteX1" fmla="*/ 12495 w 5425173"/>
              <a:gd name="connsiteY1" fmla="*/ 2452398 h 5362819"/>
              <a:gd name="connsiteX2" fmla="*/ 631274 w 5425173"/>
              <a:gd name="connsiteY2" fmla="*/ 1495245 h 5362819"/>
              <a:gd name="connsiteX3" fmla="*/ 951824 w 5425173"/>
              <a:gd name="connsiteY3" fmla="*/ 465081 h 5362819"/>
              <a:gd name="connsiteX4" fmla="*/ 1897887 w 5425173"/>
              <a:gd name="connsiteY4" fmla="*/ 357325 h 5362819"/>
              <a:gd name="connsiteX5" fmla="*/ 3165227 w 5425173"/>
              <a:gd name="connsiteY5" fmla="*/ 11297 h 5362819"/>
              <a:gd name="connsiteX6" fmla="*/ 5143020 w 5425173"/>
              <a:gd name="connsiteY6" fmla="*/ 628665 h 5362819"/>
              <a:gd name="connsiteX7" fmla="*/ 5345514 w 5425173"/>
              <a:gd name="connsiteY7" fmla="*/ 1115938 h 5362819"/>
              <a:gd name="connsiteX8" fmla="*/ 5345514 w 5425173"/>
              <a:gd name="connsiteY8" fmla="*/ 4732898 h 5362819"/>
              <a:gd name="connsiteX9" fmla="*/ 4647860 w 5425173"/>
              <a:gd name="connsiteY9" fmla="*/ 5362819 h 5362819"/>
              <a:gd name="connsiteX10" fmla="*/ 1169611 w 5425173"/>
              <a:gd name="connsiteY10" fmla="*/ 5362184 h 5362819"/>
              <a:gd name="connsiteX11" fmla="*/ 1047300 w 5425173"/>
              <a:gd name="connsiteY11" fmla="*/ 4499795 h 5362819"/>
              <a:gd name="connsiteX0" fmla="*/ 1047300 w 5425173"/>
              <a:gd name="connsiteY0" fmla="*/ 4488509 h 5351533"/>
              <a:gd name="connsiteX1" fmla="*/ 12495 w 5425173"/>
              <a:gd name="connsiteY1" fmla="*/ 2441112 h 5351533"/>
              <a:gd name="connsiteX2" fmla="*/ 631274 w 5425173"/>
              <a:gd name="connsiteY2" fmla="*/ 1483959 h 5351533"/>
              <a:gd name="connsiteX3" fmla="*/ 951824 w 5425173"/>
              <a:gd name="connsiteY3" fmla="*/ 453795 h 5351533"/>
              <a:gd name="connsiteX4" fmla="*/ 1897887 w 5425173"/>
              <a:gd name="connsiteY4" fmla="*/ 346039 h 5351533"/>
              <a:gd name="connsiteX5" fmla="*/ 3165227 w 5425173"/>
              <a:gd name="connsiteY5" fmla="*/ 11 h 5351533"/>
              <a:gd name="connsiteX6" fmla="*/ 4268554 w 5425173"/>
              <a:gd name="connsiteY6" fmla="*/ 461186 h 5351533"/>
              <a:gd name="connsiteX7" fmla="*/ 5143020 w 5425173"/>
              <a:gd name="connsiteY7" fmla="*/ 617379 h 5351533"/>
              <a:gd name="connsiteX8" fmla="*/ 5345514 w 5425173"/>
              <a:gd name="connsiteY8" fmla="*/ 1104652 h 5351533"/>
              <a:gd name="connsiteX9" fmla="*/ 5345514 w 5425173"/>
              <a:gd name="connsiteY9" fmla="*/ 4721612 h 5351533"/>
              <a:gd name="connsiteX10" fmla="*/ 4647860 w 5425173"/>
              <a:gd name="connsiteY10" fmla="*/ 5351533 h 5351533"/>
              <a:gd name="connsiteX11" fmla="*/ 1169611 w 5425173"/>
              <a:gd name="connsiteY11" fmla="*/ 5350898 h 5351533"/>
              <a:gd name="connsiteX12" fmla="*/ 1047300 w 5425173"/>
              <a:gd name="connsiteY12" fmla="*/ 4488509 h 5351533"/>
              <a:gd name="connsiteX0" fmla="*/ 546073 w 5425173"/>
              <a:gd name="connsiteY0" fmla="*/ 4732349 h 5351533"/>
              <a:gd name="connsiteX1" fmla="*/ 12495 w 5425173"/>
              <a:gd name="connsiteY1" fmla="*/ 2441112 h 5351533"/>
              <a:gd name="connsiteX2" fmla="*/ 631274 w 5425173"/>
              <a:gd name="connsiteY2" fmla="*/ 1483959 h 5351533"/>
              <a:gd name="connsiteX3" fmla="*/ 951824 w 5425173"/>
              <a:gd name="connsiteY3" fmla="*/ 453795 h 5351533"/>
              <a:gd name="connsiteX4" fmla="*/ 1897887 w 5425173"/>
              <a:gd name="connsiteY4" fmla="*/ 346039 h 5351533"/>
              <a:gd name="connsiteX5" fmla="*/ 3165227 w 5425173"/>
              <a:gd name="connsiteY5" fmla="*/ 11 h 5351533"/>
              <a:gd name="connsiteX6" fmla="*/ 4268554 w 5425173"/>
              <a:gd name="connsiteY6" fmla="*/ 461186 h 5351533"/>
              <a:gd name="connsiteX7" fmla="*/ 5143020 w 5425173"/>
              <a:gd name="connsiteY7" fmla="*/ 617379 h 5351533"/>
              <a:gd name="connsiteX8" fmla="*/ 5345514 w 5425173"/>
              <a:gd name="connsiteY8" fmla="*/ 1104652 h 5351533"/>
              <a:gd name="connsiteX9" fmla="*/ 5345514 w 5425173"/>
              <a:gd name="connsiteY9" fmla="*/ 4721612 h 5351533"/>
              <a:gd name="connsiteX10" fmla="*/ 4647860 w 5425173"/>
              <a:gd name="connsiteY10" fmla="*/ 5351533 h 5351533"/>
              <a:gd name="connsiteX11" fmla="*/ 1169611 w 5425173"/>
              <a:gd name="connsiteY11" fmla="*/ 5350898 h 5351533"/>
              <a:gd name="connsiteX12" fmla="*/ 546073 w 5425173"/>
              <a:gd name="connsiteY12" fmla="*/ 4732349 h 5351533"/>
              <a:gd name="connsiteX0" fmla="*/ 546073 w 5425173"/>
              <a:gd name="connsiteY0" fmla="*/ 4732349 h 5351533"/>
              <a:gd name="connsiteX1" fmla="*/ 340020 w 5425173"/>
              <a:gd name="connsiteY1" fmla="*/ 3604013 h 5351533"/>
              <a:gd name="connsiteX2" fmla="*/ 12495 w 5425173"/>
              <a:gd name="connsiteY2" fmla="*/ 2441112 h 5351533"/>
              <a:gd name="connsiteX3" fmla="*/ 631274 w 5425173"/>
              <a:gd name="connsiteY3" fmla="*/ 1483959 h 5351533"/>
              <a:gd name="connsiteX4" fmla="*/ 951824 w 5425173"/>
              <a:gd name="connsiteY4" fmla="*/ 453795 h 5351533"/>
              <a:gd name="connsiteX5" fmla="*/ 1897887 w 5425173"/>
              <a:gd name="connsiteY5" fmla="*/ 346039 h 5351533"/>
              <a:gd name="connsiteX6" fmla="*/ 3165227 w 5425173"/>
              <a:gd name="connsiteY6" fmla="*/ 11 h 5351533"/>
              <a:gd name="connsiteX7" fmla="*/ 4268554 w 5425173"/>
              <a:gd name="connsiteY7" fmla="*/ 461186 h 5351533"/>
              <a:gd name="connsiteX8" fmla="*/ 5143020 w 5425173"/>
              <a:gd name="connsiteY8" fmla="*/ 617379 h 5351533"/>
              <a:gd name="connsiteX9" fmla="*/ 5345514 w 5425173"/>
              <a:gd name="connsiteY9" fmla="*/ 1104652 h 5351533"/>
              <a:gd name="connsiteX10" fmla="*/ 5345514 w 5425173"/>
              <a:gd name="connsiteY10" fmla="*/ 4721612 h 5351533"/>
              <a:gd name="connsiteX11" fmla="*/ 4647860 w 5425173"/>
              <a:gd name="connsiteY11" fmla="*/ 5351533 h 5351533"/>
              <a:gd name="connsiteX12" fmla="*/ 1169611 w 5425173"/>
              <a:gd name="connsiteY12" fmla="*/ 5350898 h 5351533"/>
              <a:gd name="connsiteX13" fmla="*/ 546073 w 5425173"/>
              <a:gd name="connsiteY13" fmla="*/ 4732349 h 5351533"/>
              <a:gd name="connsiteX0" fmla="*/ 546073 w 5425173"/>
              <a:gd name="connsiteY0" fmla="*/ 4732349 h 5357671"/>
              <a:gd name="connsiteX1" fmla="*/ 340020 w 5425173"/>
              <a:gd name="connsiteY1" fmla="*/ 3604013 h 5357671"/>
              <a:gd name="connsiteX2" fmla="*/ 12495 w 5425173"/>
              <a:gd name="connsiteY2" fmla="*/ 2441112 h 5357671"/>
              <a:gd name="connsiteX3" fmla="*/ 631274 w 5425173"/>
              <a:gd name="connsiteY3" fmla="*/ 1483959 h 5357671"/>
              <a:gd name="connsiteX4" fmla="*/ 951824 w 5425173"/>
              <a:gd name="connsiteY4" fmla="*/ 453795 h 5357671"/>
              <a:gd name="connsiteX5" fmla="*/ 1897887 w 5425173"/>
              <a:gd name="connsiteY5" fmla="*/ 346039 h 5357671"/>
              <a:gd name="connsiteX6" fmla="*/ 3165227 w 5425173"/>
              <a:gd name="connsiteY6" fmla="*/ 11 h 5357671"/>
              <a:gd name="connsiteX7" fmla="*/ 4268554 w 5425173"/>
              <a:gd name="connsiteY7" fmla="*/ 461186 h 5357671"/>
              <a:gd name="connsiteX8" fmla="*/ 5143020 w 5425173"/>
              <a:gd name="connsiteY8" fmla="*/ 617379 h 5357671"/>
              <a:gd name="connsiteX9" fmla="*/ 5345514 w 5425173"/>
              <a:gd name="connsiteY9" fmla="*/ 1104652 h 5357671"/>
              <a:gd name="connsiteX10" fmla="*/ 5345514 w 5425173"/>
              <a:gd name="connsiteY10" fmla="*/ 4721612 h 5357671"/>
              <a:gd name="connsiteX11" fmla="*/ 4647860 w 5425173"/>
              <a:gd name="connsiteY11" fmla="*/ 5351533 h 5357671"/>
              <a:gd name="connsiteX12" fmla="*/ 1501504 w 5425173"/>
              <a:gd name="connsiteY12" fmla="*/ 5357671 h 5357671"/>
              <a:gd name="connsiteX13" fmla="*/ 546073 w 5425173"/>
              <a:gd name="connsiteY13" fmla="*/ 4732349 h 5357671"/>
              <a:gd name="connsiteX0" fmla="*/ 546073 w 5425173"/>
              <a:gd name="connsiteY0" fmla="*/ 4732349 h 5357671"/>
              <a:gd name="connsiteX1" fmla="*/ 340020 w 5425173"/>
              <a:gd name="connsiteY1" fmla="*/ 3604013 h 5357671"/>
              <a:gd name="connsiteX2" fmla="*/ 12495 w 5425173"/>
              <a:gd name="connsiteY2" fmla="*/ 2441112 h 5357671"/>
              <a:gd name="connsiteX3" fmla="*/ 631274 w 5425173"/>
              <a:gd name="connsiteY3" fmla="*/ 1483959 h 5357671"/>
              <a:gd name="connsiteX4" fmla="*/ 951824 w 5425173"/>
              <a:gd name="connsiteY4" fmla="*/ 453795 h 5357671"/>
              <a:gd name="connsiteX5" fmla="*/ 1897887 w 5425173"/>
              <a:gd name="connsiteY5" fmla="*/ 346039 h 5357671"/>
              <a:gd name="connsiteX6" fmla="*/ 3165227 w 5425173"/>
              <a:gd name="connsiteY6" fmla="*/ 11 h 5357671"/>
              <a:gd name="connsiteX7" fmla="*/ 4268554 w 5425173"/>
              <a:gd name="connsiteY7" fmla="*/ 461186 h 5357671"/>
              <a:gd name="connsiteX8" fmla="*/ 5143020 w 5425173"/>
              <a:gd name="connsiteY8" fmla="*/ 617379 h 5357671"/>
              <a:gd name="connsiteX9" fmla="*/ 5345514 w 5425173"/>
              <a:gd name="connsiteY9" fmla="*/ 1104652 h 5357671"/>
              <a:gd name="connsiteX10" fmla="*/ 5345514 w 5425173"/>
              <a:gd name="connsiteY10" fmla="*/ 4721612 h 5357671"/>
              <a:gd name="connsiteX11" fmla="*/ 4647860 w 5425173"/>
              <a:gd name="connsiteY11" fmla="*/ 5351533 h 5357671"/>
              <a:gd name="connsiteX12" fmla="*/ 1501504 w 5425173"/>
              <a:gd name="connsiteY12" fmla="*/ 5357671 h 5357671"/>
              <a:gd name="connsiteX13" fmla="*/ 546073 w 5425173"/>
              <a:gd name="connsiteY13" fmla="*/ 4732349 h 5357671"/>
              <a:gd name="connsiteX0" fmla="*/ 546073 w 5425173"/>
              <a:gd name="connsiteY0" fmla="*/ 4732349 h 5357671"/>
              <a:gd name="connsiteX1" fmla="*/ 340020 w 5425173"/>
              <a:gd name="connsiteY1" fmla="*/ 3604013 h 5357671"/>
              <a:gd name="connsiteX2" fmla="*/ 12495 w 5425173"/>
              <a:gd name="connsiteY2" fmla="*/ 2441112 h 5357671"/>
              <a:gd name="connsiteX3" fmla="*/ 631274 w 5425173"/>
              <a:gd name="connsiteY3" fmla="*/ 1483959 h 5357671"/>
              <a:gd name="connsiteX4" fmla="*/ 951824 w 5425173"/>
              <a:gd name="connsiteY4" fmla="*/ 453795 h 5357671"/>
              <a:gd name="connsiteX5" fmla="*/ 1897887 w 5425173"/>
              <a:gd name="connsiteY5" fmla="*/ 346039 h 5357671"/>
              <a:gd name="connsiteX6" fmla="*/ 3165227 w 5425173"/>
              <a:gd name="connsiteY6" fmla="*/ 11 h 5357671"/>
              <a:gd name="connsiteX7" fmla="*/ 4268554 w 5425173"/>
              <a:gd name="connsiteY7" fmla="*/ 461186 h 5357671"/>
              <a:gd name="connsiteX8" fmla="*/ 5143020 w 5425173"/>
              <a:gd name="connsiteY8" fmla="*/ 617379 h 5357671"/>
              <a:gd name="connsiteX9" fmla="*/ 5345514 w 5425173"/>
              <a:gd name="connsiteY9" fmla="*/ 1104652 h 5357671"/>
              <a:gd name="connsiteX10" fmla="*/ 5345514 w 5425173"/>
              <a:gd name="connsiteY10" fmla="*/ 4721612 h 5357671"/>
              <a:gd name="connsiteX11" fmla="*/ 4647860 w 5425173"/>
              <a:gd name="connsiteY11" fmla="*/ 5351533 h 5357671"/>
              <a:gd name="connsiteX12" fmla="*/ 1515792 w 5425173"/>
              <a:gd name="connsiteY12" fmla="*/ 5357671 h 5357671"/>
              <a:gd name="connsiteX13" fmla="*/ 546073 w 5425173"/>
              <a:gd name="connsiteY13" fmla="*/ 4732349 h 5357671"/>
              <a:gd name="connsiteX0" fmla="*/ 546073 w 5425173"/>
              <a:gd name="connsiteY0" fmla="*/ 4732349 h 5357671"/>
              <a:gd name="connsiteX1" fmla="*/ 340020 w 5425173"/>
              <a:gd name="connsiteY1" fmla="*/ 3604013 h 5357671"/>
              <a:gd name="connsiteX2" fmla="*/ 12495 w 5425173"/>
              <a:gd name="connsiteY2" fmla="*/ 2441112 h 5357671"/>
              <a:gd name="connsiteX3" fmla="*/ 631274 w 5425173"/>
              <a:gd name="connsiteY3" fmla="*/ 1483959 h 5357671"/>
              <a:gd name="connsiteX4" fmla="*/ 951824 w 5425173"/>
              <a:gd name="connsiteY4" fmla="*/ 453795 h 5357671"/>
              <a:gd name="connsiteX5" fmla="*/ 1897887 w 5425173"/>
              <a:gd name="connsiteY5" fmla="*/ 346039 h 5357671"/>
              <a:gd name="connsiteX6" fmla="*/ 3165227 w 5425173"/>
              <a:gd name="connsiteY6" fmla="*/ 11 h 5357671"/>
              <a:gd name="connsiteX7" fmla="*/ 4268554 w 5425173"/>
              <a:gd name="connsiteY7" fmla="*/ 461186 h 5357671"/>
              <a:gd name="connsiteX8" fmla="*/ 5143020 w 5425173"/>
              <a:gd name="connsiteY8" fmla="*/ 617379 h 5357671"/>
              <a:gd name="connsiteX9" fmla="*/ 5345514 w 5425173"/>
              <a:gd name="connsiteY9" fmla="*/ 1104652 h 5357671"/>
              <a:gd name="connsiteX10" fmla="*/ 5345514 w 5425173"/>
              <a:gd name="connsiteY10" fmla="*/ 4721612 h 5357671"/>
              <a:gd name="connsiteX11" fmla="*/ 4647860 w 5425173"/>
              <a:gd name="connsiteY11" fmla="*/ 5351533 h 5357671"/>
              <a:gd name="connsiteX12" fmla="*/ 1515792 w 5425173"/>
              <a:gd name="connsiteY12" fmla="*/ 5357671 h 5357671"/>
              <a:gd name="connsiteX13" fmla="*/ 546073 w 5425173"/>
              <a:gd name="connsiteY13" fmla="*/ 4732349 h 5357671"/>
              <a:gd name="connsiteX0" fmla="*/ 546073 w 5425173"/>
              <a:gd name="connsiteY0" fmla="*/ 4732349 h 5357671"/>
              <a:gd name="connsiteX1" fmla="*/ 340020 w 5425173"/>
              <a:gd name="connsiteY1" fmla="*/ 3604013 h 5357671"/>
              <a:gd name="connsiteX2" fmla="*/ 12495 w 5425173"/>
              <a:gd name="connsiteY2" fmla="*/ 2441112 h 5357671"/>
              <a:gd name="connsiteX3" fmla="*/ 631274 w 5425173"/>
              <a:gd name="connsiteY3" fmla="*/ 1483959 h 5357671"/>
              <a:gd name="connsiteX4" fmla="*/ 951824 w 5425173"/>
              <a:gd name="connsiteY4" fmla="*/ 453795 h 5357671"/>
              <a:gd name="connsiteX5" fmla="*/ 1897887 w 5425173"/>
              <a:gd name="connsiteY5" fmla="*/ 346039 h 5357671"/>
              <a:gd name="connsiteX6" fmla="*/ 3165227 w 5425173"/>
              <a:gd name="connsiteY6" fmla="*/ 11 h 5357671"/>
              <a:gd name="connsiteX7" fmla="*/ 4268554 w 5425173"/>
              <a:gd name="connsiteY7" fmla="*/ 461186 h 5357671"/>
              <a:gd name="connsiteX8" fmla="*/ 5143020 w 5425173"/>
              <a:gd name="connsiteY8" fmla="*/ 617379 h 5357671"/>
              <a:gd name="connsiteX9" fmla="*/ 5345514 w 5425173"/>
              <a:gd name="connsiteY9" fmla="*/ 1104652 h 5357671"/>
              <a:gd name="connsiteX10" fmla="*/ 5345514 w 5425173"/>
              <a:gd name="connsiteY10" fmla="*/ 4721612 h 5357671"/>
              <a:gd name="connsiteX11" fmla="*/ 4647860 w 5425173"/>
              <a:gd name="connsiteY11" fmla="*/ 5351533 h 5357671"/>
              <a:gd name="connsiteX12" fmla="*/ 1515792 w 5425173"/>
              <a:gd name="connsiteY12" fmla="*/ 5357671 h 5357671"/>
              <a:gd name="connsiteX13" fmla="*/ 546073 w 5425173"/>
              <a:gd name="connsiteY13" fmla="*/ 4732349 h 5357671"/>
              <a:gd name="connsiteX0" fmla="*/ 546073 w 5425173"/>
              <a:gd name="connsiteY0" fmla="*/ 4732349 h 5357671"/>
              <a:gd name="connsiteX1" fmla="*/ 340020 w 5425173"/>
              <a:gd name="connsiteY1" fmla="*/ 3604013 h 5357671"/>
              <a:gd name="connsiteX2" fmla="*/ 12495 w 5425173"/>
              <a:gd name="connsiteY2" fmla="*/ 2441112 h 5357671"/>
              <a:gd name="connsiteX3" fmla="*/ 631274 w 5425173"/>
              <a:gd name="connsiteY3" fmla="*/ 1483959 h 5357671"/>
              <a:gd name="connsiteX4" fmla="*/ 951824 w 5425173"/>
              <a:gd name="connsiteY4" fmla="*/ 453795 h 5357671"/>
              <a:gd name="connsiteX5" fmla="*/ 1897887 w 5425173"/>
              <a:gd name="connsiteY5" fmla="*/ 346039 h 5357671"/>
              <a:gd name="connsiteX6" fmla="*/ 3165227 w 5425173"/>
              <a:gd name="connsiteY6" fmla="*/ 11 h 5357671"/>
              <a:gd name="connsiteX7" fmla="*/ 4268554 w 5425173"/>
              <a:gd name="connsiteY7" fmla="*/ 461186 h 5357671"/>
              <a:gd name="connsiteX8" fmla="*/ 5143020 w 5425173"/>
              <a:gd name="connsiteY8" fmla="*/ 617379 h 5357671"/>
              <a:gd name="connsiteX9" fmla="*/ 5345514 w 5425173"/>
              <a:gd name="connsiteY9" fmla="*/ 1104652 h 5357671"/>
              <a:gd name="connsiteX10" fmla="*/ 5345514 w 5425173"/>
              <a:gd name="connsiteY10" fmla="*/ 4721612 h 5357671"/>
              <a:gd name="connsiteX11" fmla="*/ 4647860 w 5425173"/>
              <a:gd name="connsiteY11" fmla="*/ 5351533 h 5357671"/>
              <a:gd name="connsiteX12" fmla="*/ 1515792 w 5425173"/>
              <a:gd name="connsiteY12" fmla="*/ 5357671 h 5357671"/>
              <a:gd name="connsiteX13" fmla="*/ 546073 w 5425173"/>
              <a:gd name="connsiteY13" fmla="*/ 4732349 h 5357671"/>
              <a:gd name="connsiteX0" fmla="*/ 546073 w 5382406"/>
              <a:gd name="connsiteY0" fmla="*/ 4732349 h 5357671"/>
              <a:gd name="connsiteX1" fmla="*/ 340020 w 5382406"/>
              <a:gd name="connsiteY1" fmla="*/ 3604013 h 5357671"/>
              <a:gd name="connsiteX2" fmla="*/ 12495 w 5382406"/>
              <a:gd name="connsiteY2" fmla="*/ 2441112 h 5357671"/>
              <a:gd name="connsiteX3" fmla="*/ 631274 w 5382406"/>
              <a:gd name="connsiteY3" fmla="*/ 1483959 h 5357671"/>
              <a:gd name="connsiteX4" fmla="*/ 951824 w 5382406"/>
              <a:gd name="connsiteY4" fmla="*/ 453795 h 5357671"/>
              <a:gd name="connsiteX5" fmla="*/ 1897887 w 5382406"/>
              <a:gd name="connsiteY5" fmla="*/ 346039 h 5357671"/>
              <a:gd name="connsiteX6" fmla="*/ 3165227 w 5382406"/>
              <a:gd name="connsiteY6" fmla="*/ 11 h 5357671"/>
              <a:gd name="connsiteX7" fmla="*/ 4268554 w 5382406"/>
              <a:gd name="connsiteY7" fmla="*/ 461186 h 5357671"/>
              <a:gd name="connsiteX8" fmla="*/ 5143020 w 5382406"/>
              <a:gd name="connsiteY8" fmla="*/ 617379 h 5357671"/>
              <a:gd name="connsiteX9" fmla="*/ 5345514 w 5382406"/>
              <a:gd name="connsiteY9" fmla="*/ 1104652 h 5357671"/>
              <a:gd name="connsiteX10" fmla="*/ 5345514 w 5382406"/>
              <a:gd name="connsiteY10" fmla="*/ 4721612 h 5357671"/>
              <a:gd name="connsiteX11" fmla="*/ 4647860 w 5382406"/>
              <a:gd name="connsiteY11" fmla="*/ 5351533 h 5357671"/>
              <a:gd name="connsiteX12" fmla="*/ 1515792 w 5382406"/>
              <a:gd name="connsiteY12" fmla="*/ 5357671 h 5357671"/>
              <a:gd name="connsiteX13" fmla="*/ 546073 w 5382406"/>
              <a:gd name="connsiteY13" fmla="*/ 4732349 h 5357671"/>
              <a:gd name="connsiteX0" fmla="*/ 546073 w 5383394"/>
              <a:gd name="connsiteY0" fmla="*/ 4732349 h 5357671"/>
              <a:gd name="connsiteX1" fmla="*/ 340020 w 5383394"/>
              <a:gd name="connsiteY1" fmla="*/ 3604013 h 5357671"/>
              <a:gd name="connsiteX2" fmla="*/ 12495 w 5383394"/>
              <a:gd name="connsiteY2" fmla="*/ 2441112 h 5357671"/>
              <a:gd name="connsiteX3" fmla="*/ 631274 w 5383394"/>
              <a:gd name="connsiteY3" fmla="*/ 1483959 h 5357671"/>
              <a:gd name="connsiteX4" fmla="*/ 951824 w 5383394"/>
              <a:gd name="connsiteY4" fmla="*/ 453795 h 5357671"/>
              <a:gd name="connsiteX5" fmla="*/ 1897887 w 5383394"/>
              <a:gd name="connsiteY5" fmla="*/ 346039 h 5357671"/>
              <a:gd name="connsiteX6" fmla="*/ 3165227 w 5383394"/>
              <a:gd name="connsiteY6" fmla="*/ 11 h 5357671"/>
              <a:gd name="connsiteX7" fmla="*/ 4268554 w 5383394"/>
              <a:gd name="connsiteY7" fmla="*/ 461186 h 5357671"/>
              <a:gd name="connsiteX8" fmla="*/ 5143020 w 5383394"/>
              <a:gd name="connsiteY8" fmla="*/ 617379 h 5357671"/>
              <a:gd name="connsiteX9" fmla="*/ 5345514 w 5383394"/>
              <a:gd name="connsiteY9" fmla="*/ 1104652 h 5357671"/>
              <a:gd name="connsiteX10" fmla="*/ 5345514 w 5383394"/>
              <a:gd name="connsiteY10" fmla="*/ 4721612 h 5357671"/>
              <a:gd name="connsiteX11" fmla="*/ 4647860 w 5383394"/>
              <a:gd name="connsiteY11" fmla="*/ 5351533 h 5357671"/>
              <a:gd name="connsiteX12" fmla="*/ 1515792 w 5383394"/>
              <a:gd name="connsiteY12" fmla="*/ 5357671 h 5357671"/>
              <a:gd name="connsiteX13" fmla="*/ 546073 w 5383394"/>
              <a:gd name="connsiteY13" fmla="*/ 4732349 h 5357671"/>
              <a:gd name="connsiteX0" fmla="*/ 546073 w 5345514"/>
              <a:gd name="connsiteY0" fmla="*/ 4732349 h 5357671"/>
              <a:gd name="connsiteX1" fmla="*/ 340020 w 5345514"/>
              <a:gd name="connsiteY1" fmla="*/ 3604013 h 5357671"/>
              <a:gd name="connsiteX2" fmla="*/ 12495 w 5345514"/>
              <a:gd name="connsiteY2" fmla="*/ 2441112 h 5357671"/>
              <a:gd name="connsiteX3" fmla="*/ 631274 w 5345514"/>
              <a:gd name="connsiteY3" fmla="*/ 1483959 h 5357671"/>
              <a:gd name="connsiteX4" fmla="*/ 951824 w 5345514"/>
              <a:gd name="connsiteY4" fmla="*/ 453795 h 5357671"/>
              <a:gd name="connsiteX5" fmla="*/ 1897887 w 5345514"/>
              <a:gd name="connsiteY5" fmla="*/ 346039 h 5357671"/>
              <a:gd name="connsiteX6" fmla="*/ 3165227 w 5345514"/>
              <a:gd name="connsiteY6" fmla="*/ 11 h 5357671"/>
              <a:gd name="connsiteX7" fmla="*/ 4268554 w 5345514"/>
              <a:gd name="connsiteY7" fmla="*/ 461186 h 5357671"/>
              <a:gd name="connsiteX8" fmla="*/ 5143020 w 5345514"/>
              <a:gd name="connsiteY8" fmla="*/ 617379 h 5357671"/>
              <a:gd name="connsiteX9" fmla="*/ 5345514 w 5345514"/>
              <a:gd name="connsiteY9" fmla="*/ 1104652 h 5357671"/>
              <a:gd name="connsiteX10" fmla="*/ 5345514 w 5345514"/>
              <a:gd name="connsiteY10" fmla="*/ 4721612 h 5357671"/>
              <a:gd name="connsiteX11" fmla="*/ 4647860 w 5345514"/>
              <a:gd name="connsiteY11" fmla="*/ 5351533 h 5357671"/>
              <a:gd name="connsiteX12" fmla="*/ 1515792 w 5345514"/>
              <a:gd name="connsiteY12" fmla="*/ 5357671 h 5357671"/>
              <a:gd name="connsiteX13" fmla="*/ 546073 w 5345514"/>
              <a:gd name="connsiteY13" fmla="*/ 4732349 h 5357671"/>
              <a:gd name="connsiteX0" fmla="*/ 546073 w 5345514"/>
              <a:gd name="connsiteY0" fmla="*/ 4732349 h 5357671"/>
              <a:gd name="connsiteX1" fmla="*/ 340020 w 5345514"/>
              <a:gd name="connsiteY1" fmla="*/ 3604013 h 5357671"/>
              <a:gd name="connsiteX2" fmla="*/ 12495 w 5345514"/>
              <a:gd name="connsiteY2" fmla="*/ 2441112 h 5357671"/>
              <a:gd name="connsiteX3" fmla="*/ 631274 w 5345514"/>
              <a:gd name="connsiteY3" fmla="*/ 1483959 h 5357671"/>
              <a:gd name="connsiteX4" fmla="*/ 951824 w 5345514"/>
              <a:gd name="connsiteY4" fmla="*/ 453795 h 5357671"/>
              <a:gd name="connsiteX5" fmla="*/ 1897887 w 5345514"/>
              <a:gd name="connsiteY5" fmla="*/ 346039 h 5357671"/>
              <a:gd name="connsiteX6" fmla="*/ 3165227 w 5345514"/>
              <a:gd name="connsiteY6" fmla="*/ 11 h 5357671"/>
              <a:gd name="connsiteX7" fmla="*/ 4268554 w 5345514"/>
              <a:gd name="connsiteY7" fmla="*/ 461186 h 5357671"/>
              <a:gd name="connsiteX8" fmla="*/ 5143020 w 5345514"/>
              <a:gd name="connsiteY8" fmla="*/ 617379 h 5357671"/>
              <a:gd name="connsiteX9" fmla="*/ 5345514 w 5345514"/>
              <a:gd name="connsiteY9" fmla="*/ 1104652 h 5357671"/>
              <a:gd name="connsiteX10" fmla="*/ 5345514 w 5345514"/>
              <a:gd name="connsiteY10" fmla="*/ 4721612 h 5357671"/>
              <a:gd name="connsiteX11" fmla="*/ 4647860 w 5345514"/>
              <a:gd name="connsiteY11" fmla="*/ 5351533 h 5357671"/>
              <a:gd name="connsiteX12" fmla="*/ 1515792 w 5345514"/>
              <a:gd name="connsiteY12" fmla="*/ 5357671 h 5357671"/>
              <a:gd name="connsiteX13" fmla="*/ 546073 w 5345514"/>
              <a:gd name="connsiteY13" fmla="*/ 4732349 h 5357671"/>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51824 w 5345514"/>
              <a:gd name="connsiteY4" fmla="*/ 453793 h 5357669"/>
              <a:gd name="connsiteX5" fmla="*/ 1897887 w 5345514"/>
              <a:gd name="connsiteY5" fmla="*/ 3460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51824 w 5345514"/>
              <a:gd name="connsiteY4" fmla="*/ 453793 h 5357669"/>
              <a:gd name="connsiteX5" fmla="*/ 1897887 w 5345514"/>
              <a:gd name="connsiteY5" fmla="*/ 3460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51824 w 5345514"/>
              <a:gd name="connsiteY4" fmla="*/ 453793 h 5357669"/>
              <a:gd name="connsiteX5" fmla="*/ 1897887 w 5345514"/>
              <a:gd name="connsiteY5" fmla="*/ 3460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51824 w 5345514"/>
              <a:gd name="connsiteY4" fmla="*/ 453793 h 5357669"/>
              <a:gd name="connsiteX5" fmla="*/ 1897887 w 5345514"/>
              <a:gd name="connsiteY5" fmla="*/ 3460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51824 w 5345514"/>
              <a:gd name="connsiteY4" fmla="*/ 453793 h 5357669"/>
              <a:gd name="connsiteX5" fmla="*/ 1897887 w 5345514"/>
              <a:gd name="connsiteY5" fmla="*/ 3460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51824 w 5345514"/>
              <a:gd name="connsiteY4" fmla="*/ 453793 h 5357669"/>
              <a:gd name="connsiteX5" fmla="*/ 1797875 w 5345514"/>
              <a:gd name="connsiteY5" fmla="*/ 3841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51824 w 5345514"/>
              <a:gd name="connsiteY4" fmla="*/ 453793 h 5357669"/>
              <a:gd name="connsiteX5" fmla="*/ 1797875 w 5345514"/>
              <a:gd name="connsiteY5" fmla="*/ 3841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51824 w 5345514"/>
              <a:gd name="connsiteY4" fmla="*/ 453793 h 5357669"/>
              <a:gd name="connsiteX5" fmla="*/ 1797875 w 5345514"/>
              <a:gd name="connsiteY5" fmla="*/ 3841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51824 w 5345514"/>
              <a:gd name="connsiteY4" fmla="*/ 453793 h 5357669"/>
              <a:gd name="connsiteX5" fmla="*/ 1797875 w 5345514"/>
              <a:gd name="connsiteY5" fmla="*/ 3841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37536 w 5345514"/>
              <a:gd name="connsiteY4" fmla="*/ 463318 h 5357669"/>
              <a:gd name="connsiteX5" fmla="*/ 1797875 w 5345514"/>
              <a:gd name="connsiteY5" fmla="*/ 3841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37536 w 5345514"/>
              <a:gd name="connsiteY4" fmla="*/ 463318 h 5357669"/>
              <a:gd name="connsiteX5" fmla="*/ 1797875 w 5345514"/>
              <a:gd name="connsiteY5" fmla="*/ 3841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37536 w 5345514"/>
              <a:gd name="connsiteY4" fmla="*/ 463318 h 5357669"/>
              <a:gd name="connsiteX5" fmla="*/ 1797875 w 5345514"/>
              <a:gd name="connsiteY5" fmla="*/ 3841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3394 w 5342835"/>
              <a:gd name="connsiteY0" fmla="*/ 4732347 h 5357669"/>
              <a:gd name="connsiteX1" fmla="*/ 337341 w 5342835"/>
              <a:gd name="connsiteY1" fmla="*/ 3604011 h 5357669"/>
              <a:gd name="connsiteX2" fmla="*/ 9816 w 5342835"/>
              <a:gd name="connsiteY2" fmla="*/ 2441110 h 5357669"/>
              <a:gd name="connsiteX3" fmla="*/ 628595 w 5342835"/>
              <a:gd name="connsiteY3" fmla="*/ 1483957 h 5357669"/>
              <a:gd name="connsiteX4" fmla="*/ 934857 w 5342835"/>
              <a:gd name="connsiteY4" fmla="*/ 463318 h 5357669"/>
              <a:gd name="connsiteX5" fmla="*/ 1795196 w 5342835"/>
              <a:gd name="connsiteY5" fmla="*/ 384137 h 5357669"/>
              <a:gd name="connsiteX6" fmla="*/ 3162548 w 5342835"/>
              <a:gd name="connsiteY6" fmla="*/ 9 h 5357669"/>
              <a:gd name="connsiteX7" fmla="*/ 4437325 w 5342835"/>
              <a:gd name="connsiteY7" fmla="*/ 532621 h 5357669"/>
              <a:gd name="connsiteX8" fmla="*/ 5140341 w 5342835"/>
              <a:gd name="connsiteY8" fmla="*/ 617377 h 5357669"/>
              <a:gd name="connsiteX9" fmla="*/ 5342835 w 5342835"/>
              <a:gd name="connsiteY9" fmla="*/ 1104650 h 5357669"/>
              <a:gd name="connsiteX10" fmla="*/ 5342835 w 5342835"/>
              <a:gd name="connsiteY10" fmla="*/ 4721610 h 5357669"/>
              <a:gd name="connsiteX11" fmla="*/ 4645181 w 5342835"/>
              <a:gd name="connsiteY11" fmla="*/ 5351531 h 5357669"/>
              <a:gd name="connsiteX12" fmla="*/ 1513113 w 5342835"/>
              <a:gd name="connsiteY12" fmla="*/ 5357669 h 5357669"/>
              <a:gd name="connsiteX13" fmla="*/ 543394 w 5342835"/>
              <a:gd name="connsiteY13" fmla="*/ 4732347 h 5357669"/>
              <a:gd name="connsiteX0" fmla="*/ 543394 w 5342835"/>
              <a:gd name="connsiteY0" fmla="*/ 4732347 h 5357669"/>
              <a:gd name="connsiteX1" fmla="*/ 337341 w 5342835"/>
              <a:gd name="connsiteY1" fmla="*/ 3604011 h 5357669"/>
              <a:gd name="connsiteX2" fmla="*/ 9816 w 5342835"/>
              <a:gd name="connsiteY2" fmla="*/ 2441110 h 5357669"/>
              <a:gd name="connsiteX3" fmla="*/ 628595 w 5342835"/>
              <a:gd name="connsiteY3" fmla="*/ 1483957 h 5357669"/>
              <a:gd name="connsiteX4" fmla="*/ 934857 w 5342835"/>
              <a:gd name="connsiteY4" fmla="*/ 463318 h 5357669"/>
              <a:gd name="connsiteX5" fmla="*/ 1795196 w 5342835"/>
              <a:gd name="connsiteY5" fmla="*/ 384137 h 5357669"/>
              <a:gd name="connsiteX6" fmla="*/ 3162548 w 5342835"/>
              <a:gd name="connsiteY6" fmla="*/ 9 h 5357669"/>
              <a:gd name="connsiteX7" fmla="*/ 4437325 w 5342835"/>
              <a:gd name="connsiteY7" fmla="*/ 532621 h 5357669"/>
              <a:gd name="connsiteX8" fmla="*/ 5140341 w 5342835"/>
              <a:gd name="connsiteY8" fmla="*/ 617377 h 5357669"/>
              <a:gd name="connsiteX9" fmla="*/ 5342835 w 5342835"/>
              <a:gd name="connsiteY9" fmla="*/ 1104650 h 5357669"/>
              <a:gd name="connsiteX10" fmla="*/ 5342835 w 5342835"/>
              <a:gd name="connsiteY10" fmla="*/ 4721610 h 5357669"/>
              <a:gd name="connsiteX11" fmla="*/ 4645181 w 5342835"/>
              <a:gd name="connsiteY11" fmla="*/ 5351531 h 5357669"/>
              <a:gd name="connsiteX12" fmla="*/ 1513113 w 5342835"/>
              <a:gd name="connsiteY12" fmla="*/ 5357669 h 5357669"/>
              <a:gd name="connsiteX13" fmla="*/ 543394 w 5342835"/>
              <a:gd name="connsiteY13" fmla="*/ 4732347 h 5357669"/>
              <a:gd name="connsiteX0" fmla="*/ 538763 w 5338204"/>
              <a:gd name="connsiteY0" fmla="*/ 4732347 h 5357669"/>
              <a:gd name="connsiteX1" fmla="*/ 332710 w 5338204"/>
              <a:gd name="connsiteY1" fmla="*/ 3604011 h 5357669"/>
              <a:gd name="connsiteX2" fmla="*/ 9948 w 5338204"/>
              <a:gd name="connsiteY2" fmla="*/ 2441110 h 5357669"/>
              <a:gd name="connsiteX3" fmla="*/ 623964 w 5338204"/>
              <a:gd name="connsiteY3" fmla="*/ 1483957 h 5357669"/>
              <a:gd name="connsiteX4" fmla="*/ 930226 w 5338204"/>
              <a:gd name="connsiteY4" fmla="*/ 463318 h 5357669"/>
              <a:gd name="connsiteX5" fmla="*/ 1790565 w 5338204"/>
              <a:gd name="connsiteY5" fmla="*/ 384137 h 5357669"/>
              <a:gd name="connsiteX6" fmla="*/ 3157917 w 5338204"/>
              <a:gd name="connsiteY6" fmla="*/ 9 h 5357669"/>
              <a:gd name="connsiteX7" fmla="*/ 4432694 w 5338204"/>
              <a:gd name="connsiteY7" fmla="*/ 532621 h 5357669"/>
              <a:gd name="connsiteX8" fmla="*/ 5135710 w 5338204"/>
              <a:gd name="connsiteY8" fmla="*/ 617377 h 5357669"/>
              <a:gd name="connsiteX9" fmla="*/ 5338204 w 5338204"/>
              <a:gd name="connsiteY9" fmla="*/ 1104650 h 5357669"/>
              <a:gd name="connsiteX10" fmla="*/ 5338204 w 5338204"/>
              <a:gd name="connsiteY10" fmla="*/ 4721610 h 5357669"/>
              <a:gd name="connsiteX11" fmla="*/ 4640550 w 5338204"/>
              <a:gd name="connsiteY11" fmla="*/ 5351531 h 5357669"/>
              <a:gd name="connsiteX12" fmla="*/ 1508482 w 5338204"/>
              <a:gd name="connsiteY12" fmla="*/ 5357669 h 5357669"/>
              <a:gd name="connsiteX13" fmla="*/ 538763 w 5338204"/>
              <a:gd name="connsiteY13" fmla="*/ 4732347 h 5357669"/>
              <a:gd name="connsiteX0" fmla="*/ 538763 w 5338204"/>
              <a:gd name="connsiteY0" fmla="*/ 4732347 h 5357669"/>
              <a:gd name="connsiteX1" fmla="*/ 332710 w 5338204"/>
              <a:gd name="connsiteY1" fmla="*/ 3604011 h 5357669"/>
              <a:gd name="connsiteX2" fmla="*/ 9948 w 5338204"/>
              <a:gd name="connsiteY2" fmla="*/ 2441110 h 5357669"/>
              <a:gd name="connsiteX3" fmla="*/ 623964 w 5338204"/>
              <a:gd name="connsiteY3" fmla="*/ 1483957 h 5357669"/>
              <a:gd name="connsiteX4" fmla="*/ 930226 w 5338204"/>
              <a:gd name="connsiteY4" fmla="*/ 463318 h 5357669"/>
              <a:gd name="connsiteX5" fmla="*/ 1790565 w 5338204"/>
              <a:gd name="connsiteY5" fmla="*/ 384137 h 5357669"/>
              <a:gd name="connsiteX6" fmla="*/ 3157917 w 5338204"/>
              <a:gd name="connsiteY6" fmla="*/ 9 h 5357669"/>
              <a:gd name="connsiteX7" fmla="*/ 4432694 w 5338204"/>
              <a:gd name="connsiteY7" fmla="*/ 532621 h 5357669"/>
              <a:gd name="connsiteX8" fmla="*/ 5135710 w 5338204"/>
              <a:gd name="connsiteY8" fmla="*/ 617377 h 5357669"/>
              <a:gd name="connsiteX9" fmla="*/ 5338204 w 5338204"/>
              <a:gd name="connsiteY9" fmla="*/ 1104650 h 5357669"/>
              <a:gd name="connsiteX10" fmla="*/ 5338204 w 5338204"/>
              <a:gd name="connsiteY10" fmla="*/ 4721610 h 5357669"/>
              <a:gd name="connsiteX11" fmla="*/ 4640550 w 5338204"/>
              <a:gd name="connsiteY11" fmla="*/ 5351531 h 5357669"/>
              <a:gd name="connsiteX12" fmla="*/ 1508482 w 5338204"/>
              <a:gd name="connsiteY12" fmla="*/ 5357669 h 5357669"/>
              <a:gd name="connsiteX13" fmla="*/ 538763 w 5338204"/>
              <a:gd name="connsiteY13" fmla="*/ 4732347 h 5357669"/>
              <a:gd name="connsiteX0" fmla="*/ 541718 w 5341159"/>
              <a:gd name="connsiteY0" fmla="*/ 4732347 h 5357669"/>
              <a:gd name="connsiteX1" fmla="*/ 335665 w 5341159"/>
              <a:gd name="connsiteY1" fmla="*/ 3604011 h 5357669"/>
              <a:gd name="connsiteX2" fmla="*/ 12903 w 5341159"/>
              <a:gd name="connsiteY2" fmla="*/ 2441110 h 5357669"/>
              <a:gd name="connsiteX3" fmla="*/ 626919 w 5341159"/>
              <a:gd name="connsiteY3" fmla="*/ 1483957 h 5357669"/>
              <a:gd name="connsiteX4" fmla="*/ 933181 w 5341159"/>
              <a:gd name="connsiteY4" fmla="*/ 463318 h 5357669"/>
              <a:gd name="connsiteX5" fmla="*/ 1793520 w 5341159"/>
              <a:gd name="connsiteY5" fmla="*/ 384137 h 5357669"/>
              <a:gd name="connsiteX6" fmla="*/ 3160872 w 5341159"/>
              <a:gd name="connsiteY6" fmla="*/ 9 h 5357669"/>
              <a:gd name="connsiteX7" fmla="*/ 4435649 w 5341159"/>
              <a:gd name="connsiteY7" fmla="*/ 532621 h 5357669"/>
              <a:gd name="connsiteX8" fmla="*/ 5138665 w 5341159"/>
              <a:gd name="connsiteY8" fmla="*/ 617377 h 5357669"/>
              <a:gd name="connsiteX9" fmla="*/ 5341159 w 5341159"/>
              <a:gd name="connsiteY9" fmla="*/ 1104650 h 5357669"/>
              <a:gd name="connsiteX10" fmla="*/ 5341159 w 5341159"/>
              <a:gd name="connsiteY10" fmla="*/ 4721610 h 5357669"/>
              <a:gd name="connsiteX11" fmla="*/ 4643505 w 5341159"/>
              <a:gd name="connsiteY11" fmla="*/ 5351531 h 5357669"/>
              <a:gd name="connsiteX12" fmla="*/ 1511437 w 5341159"/>
              <a:gd name="connsiteY12" fmla="*/ 5357669 h 5357669"/>
              <a:gd name="connsiteX13" fmla="*/ 541718 w 5341159"/>
              <a:gd name="connsiteY13" fmla="*/ 4732347 h 5357669"/>
              <a:gd name="connsiteX0" fmla="*/ 541718 w 5341159"/>
              <a:gd name="connsiteY0" fmla="*/ 4732347 h 5357669"/>
              <a:gd name="connsiteX1" fmla="*/ 335665 w 5341159"/>
              <a:gd name="connsiteY1" fmla="*/ 3604011 h 5357669"/>
              <a:gd name="connsiteX2" fmla="*/ 12903 w 5341159"/>
              <a:gd name="connsiteY2" fmla="*/ 2441110 h 5357669"/>
              <a:gd name="connsiteX3" fmla="*/ 626919 w 5341159"/>
              <a:gd name="connsiteY3" fmla="*/ 1483957 h 5357669"/>
              <a:gd name="connsiteX4" fmla="*/ 933181 w 5341159"/>
              <a:gd name="connsiteY4" fmla="*/ 463318 h 5357669"/>
              <a:gd name="connsiteX5" fmla="*/ 1793520 w 5341159"/>
              <a:gd name="connsiteY5" fmla="*/ 384137 h 5357669"/>
              <a:gd name="connsiteX6" fmla="*/ 3160872 w 5341159"/>
              <a:gd name="connsiteY6" fmla="*/ 9 h 5357669"/>
              <a:gd name="connsiteX7" fmla="*/ 4435649 w 5341159"/>
              <a:gd name="connsiteY7" fmla="*/ 532621 h 5357669"/>
              <a:gd name="connsiteX8" fmla="*/ 5138665 w 5341159"/>
              <a:gd name="connsiteY8" fmla="*/ 617377 h 5357669"/>
              <a:gd name="connsiteX9" fmla="*/ 5341159 w 5341159"/>
              <a:gd name="connsiteY9" fmla="*/ 1104650 h 5357669"/>
              <a:gd name="connsiteX10" fmla="*/ 5341159 w 5341159"/>
              <a:gd name="connsiteY10" fmla="*/ 4721610 h 5357669"/>
              <a:gd name="connsiteX11" fmla="*/ 4643505 w 5341159"/>
              <a:gd name="connsiteY11" fmla="*/ 5351531 h 5357669"/>
              <a:gd name="connsiteX12" fmla="*/ 1511437 w 5341159"/>
              <a:gd name="connsiteY12" fmla="*/ 5357669 h 5357669"/>
              <a:gd name="connsiteX13" fmla="*/ 541718 w 5341159"/>
              <a:gd name="connsiteY13" fmla="*/ 4732347 h 5357669"/>
              <a:gd name="connsiteX0" fmla="*/ 541718 w 5341159"/>
              <a:gd name="connsiteY0" fmla="*/ 4732347 h 5357669"/>
              <a:gd name="connsiteX1" fmla="*/ 335665 w 5341159"/>
              <a:gd name="connsiteY1" fmla="*/ 3604011 h 5357669"/>
              <a:gd name="connsiteX2" fmla="*/ 12903 w 5341159"/>
              <a:gd name="connsiteY2" fmla="*/ 2441110 h 5357669"/>
              <a:gd name="connsiteX3" fmla="*/ 626919 w 5341159"/>
              <a:gd name="connsiteY3" fmla="*/ 1483957 h 5357669"/>
              <a:gd name="connsiteX4" fmla="*/ 933181 w 5341159"/>
              <a:gd name="connsiteY4" fmla="*/ 463318 h 5357669"/>
              <a:gd name="connsiteX5" fmla="*/ 1793520 w 5341159"/>
              <a:gd name="connsiteY5" fmla="*/ 384137 h 5357669"/>
              <a:gd name="connsiteX6" fmla="*/ 3160872 w 5341159"/>
              <a:gd name="connsiteY6" fmla="*/ 9 h 5357669"/>
              <a:gd name="connsiteX7" fmla="*/ 4435649 w 5341159"/>
              <a:gd name="connsiteY7" fmla="*/ 532621 h 5357669"/>
              <a:gd name="connsiteX8" fmla="*/ 5138665 w 5341159"/>
              <a:gd name="connsiteY8" fmla="*/ 617377 h 5357669"/>
              <a:gd name="connsiteX9" fmla="*/ 5341159 w 5341159"/>
              <a:gd name="connsiteY9" fmla="*/ 1104650 h 5357669"/>
              <a:gd name="connsiteX10" fmla="*/ 5341159 w 5341159"/>
              <a:gd name="connsiteY10" fmla="*/ 4721610 h 5357669"/>
              <a:gd name="connsiteX11" fmla="*/ 4643505 w 5341159"/>
              <a:gd name="connsiteY11" fmla="*/ 5351531 h 5357669"/>
              <a:gd name="connsiteX12" fmla="*/ 1511437 w 5341159"/>
              <a:gd name="connsiteY12" fmla="*/ 5357669 h 5357669"/>
              <a:gd name="connsiteX13" fmla="*/ 541718 w 5341159"/>
              <a:gd name="connsiteY13" fmla="*/ 4732347 h 535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41159" h="5357669">
                <a:moveTo>
                  <a:pt x="541718" y="4732347"/>
                </a:moveTo>
                <a:cubicBezTo>
                  <a:pt x="467729" y="4557263"/>
                  <a:pt x="510320" y="4362122"/>
                  <a:pt x="335665" y="3604011"/>
                </a:cubicBezTo>
                <a:cubicBezTo>
                  <a:pt x="161010" y="2845900"/>
                  <a:pt x="-55343" y="2792114"/>
                  <a:pt x="12903" y="2441110"/>
                </a:cubicBezTo>
                <a:cubicBezTo>
                  <a:pt x="81149" y="2090106"/>
                  <a:pt x="325902" y="2242214"/>
                  <a:pt x="626919" y="1483957"/>
                </a:cubicBezTo>
                <a:cubicBezTo>
                  <a:pt x="761067" y="1146041"/>
                  <a:pt x="680981" y="623796"/>
                  <a:pt x="933181" y="463318"/>
                </a:cubicBezTo>
                <a:cubicBezTo>
                  <a:pt x="1185381" y="302840"/>
                  <a:pt x="1424620" y="459768"/>
                  <a:pt x="1793520" y="384137"/>
                </a:cubicBezTo>
                <a:cubicBezTo>
                  <a:pt x="2162420" y="308506"/>
                  <a:pt x="2623626" y="11792"/>
                  <a:pt x="3160872" y="9"/>
                </a:cubicBezTo>
                <a:cubicBezTo>
                  <a:pt x="3569530" y="-2249"/>
                  <a:pt x="4106017" y="429726"/>
                  <a:pt x="4435649" y="532621"/>
                </a:cubicBezTo>
                <a:cubicBezTo>
                  <a:pt x="4793856" y="654566"/>
                  <a:pt x="4940977" y="517769"/>
                  <a:pt x="5138665" y="617377"/>
                </a:cubicBezTo>
                <a:cubicBezTo>
                  <a:pt x="5261750" y="679395"/>
                  <a:pt x="5296085" y="867792"/>
                  <a:pt x="5341159" y="1104650"/>
                </a:cubicBezTo>
                <a:cubicBezTo>
                  <a:pt x="5338607" y="2451171"/>
                  <a:pt x="5335620" y="3470130"/>
                  <a:pt x="5341159" y="4721610"/>
                </a:cubicBezTo>
                <a:cubicBezTo>
                  <a:pt x="5189535" y="4801515"/>
                  <a:pt x="4877527" y="5075201"/>
                  <a:pt x="4643505" y="5351531"/>
                </a:cubicBezTo>
                <a:lnTo>
                  <a:pt x="1511437" y="5357669"/>
                </a:lnTo>
                <a:cubicBezTo>
                  <a:pt x="1050092" y="4858124"/>
                  <a:pt x="615707" y="4907431"/>
                  <a:pt x="541718" y="4732347"/>
                </a:cubicBezTo>
                <a:close/>
              </a:path>
            </a:pathLst>
          </a:custGeom>
          <a:solidFill>
            <a:schemeClr val="tx2"/>
          </a:solidFill>
        </p:spPr>
        <p:txBody>
          <a:bodyPr/>
          <a:lstStyle>
            <a:lvl1pPr>
              <a:defRPr>
                <a:noFill/>
              </a:defRPr>
            </a:lvl1pPr>
          </a:lstStyle>
          <a:p>
            <a:r>
              <a:rPr lang="en-US"/>
              <a:t>Click icon to add picture</a:t>
            </a:r>
            <a:endParaRPr lang="en-FI"/>
          </a:p>
        </p:txBody>
      </p:sp>
      <p:sp>
        <p:nvSpPr>
          <p:cNvPr id="3" name="Date Placeholder 2">
            <a:extLst>
              <a:ext uri="{FF2B5EF4-FFF2-40B4-BE49-F238E27FC236}">
                <a16:creationId xmlns:a16="http://schemas.microsoft.com/office/drawing/2014/main" id="{0AA14E1C-FCE4-3CCB-D564-85EBB2685ADA}"/>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p:txBody>
          <a:bodyPr/>
          <a:lstStyle/>
          <a:p>
            <a:r>
              <a:rPr lang="fi-FI"/>
              <a:t>www.savonia.fi</a:t>
            </a:r>
            <a:endParaRPr lang="fi-FI" dirty="0"/>
          </a:p>
        </p:txBody>
      </p:sp>
      <p:sp>
        <p:nvSpPr>
          <p:cNvPr id="5" name="Slide Number Placeholder 4">
            <a:extLst>
              <a:ext uri="{FF2B5EF4-FFF2-40B4-BE49-F238E27FC236}">
                <a16:creationId xmlns:a16="http://schemas.microsoft.com/office/drawing/2014/main" id="{D11B8BFE-9449-A5F1-4AC6-3FA16E95DA19}"/>
              </a:ext>
            </a:extLst>
          </p:cNvPr>
          <p:cNvSpPr>
            <a:spLocks noGrp="1"/>
          </p:cNvSpPr>
          <p:nvPr>
            <p:ph type="sldNum" sz="quarter" idx="12"/>
          </p:nvPr>
        </p:nvSpPr>
        <p:spPr/>
        <p:txBody>
          <a:bodyPr/>
          <a:lstStyle/>
          <a:p>
            <a:fld id="{5ADAE1DC-ED63-4448-916C-E4160A598C40}" type="slidenum">
              <a:rPr lang="fi-FI" smtClean="0"/>
              <a:pPr/>
              <a:t>‹#›</a:t>
            </a:fld>
            <a:endParaRPr lang="fi-FI"/>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08051" y="1106697"/>
            <a:ext cx="5829300" cy="1026904"/>
          </a:xfrm>
        </p:spPr>
        <p:txBody>
          <a:bodyPr>
            <a:normAutofit/>
          </a:bodyPr>
          <a:lstStyle>
            <a:lvl1pPr>
              <a:defRPr sz="2400"/>
            </a:lvl1pPr>
          </a:lstStyle>
          <a:p>
            <a:r>
              <a:rPr lang="en-GB" dirty="0"/>
              <a:t>K</a:t>
            </a:r>
            <a:r>
              <a:rPr lang="qaa-Latn-001" dirty="0"/>
              <a:t>irjoita dian otsikko tähän...</a:t>
            </a:r>
            <a:endParaRPr lang="en-FI" dirty="0"/>
          </a:p>
        </p:txBody>
      </p:sp>
      <p:sp>
        <p:nvSpPr>
          <p:cNvPr id="7" name="Content Placeholder 6">
            <a:extLst>
              <a:ext uri="{FF2B5EF4-FFF2-40B4-BE49-F238E27FC236}">
                <a16:creationId xmlns:a16="http://schemas.microsoft.com/office/drawing/2014/main" id="{74EBB3E2-D82E-7E6D-F604-86BCFC5162DA}"/>
              </a:ext>
            </a:extLst>
          </p:cNvPr>
          <p:cNvSpPr>
            <a:spLocks noGrp="1"/>
          </p:cNvSpPr>
          <p:nvPr>
            <p:ph sz="quarter" idx="13"/>
          </p:nvPr>
        </p:nvSpPr>
        <p:spPr>
          <a:xfrm>
            <a:off x="908051" y="2133601"/>
            <a:ext cx="5828400" cy="4030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Tree>
    <p:extLst>
      <p:ext uri="{BB962C8B-B14F-4D97-AF65-F5344CB8AC3E}">
        <p14:creationId xmlns:p14="http://schemas.microsoft.com/office/powerpoint/2010/main" val="326542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eksti ja kuva 2 (musta tausta)">
    <p:bg>
      <p:bgRef idx="1001">
        <a:schemeClr val="bg1"/>
      </p:bgRef>
    </p:bg>
    <p:spTree>
      <p:nvGrpSpPr>
        <p:cNvPr id="1" name=""/>
        <p:cNvGrpSpPr/>
        <p:nvPr/>
      </p:nvGrpSpPr>
      <p:grpSpPr>
        <a:xfrm>
          <a:off x="0" y="0"/>
          <a:ext cx="0" cy="0"/>
          <a:chOff x="0" y="0"/>
          <a:chExt cx="0" cy="0"/>
        </a:xfrm>
      </p:grpSpPr>
      <p:pic>
        <p:nvPicPr>
          <p:cNvPr id="6" name="Picture 5" descr="Savonia">
            <a:extLst>
              <a:ext uri="{FF2B5EF4-FFF2-40B4-BE49-F238E27FC236}">
                <a16:creationId xmlns:a16="http://schemas.microsoft.com/office/drawing/2014/main" id="{EDB08B16-00E7-C9EF-1F06-142BE3D136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223" y="255600"/>
            <a:ext cx="1112711" cy="477774"/>
          </a:xfrm>
          <a:prstGeom prst="rect">
            <a:avLst/>
          </a:prstGeom>
        </p:spPr>
      </p:pic>
      <p:sp>
        <p:nvSpPr>
          <p:cNvPr id="11" name="Picture Placeholder 10">
            <a:extLst>
              <a:ext uri="{FF2B5EF4-FFF2-40B4-BE49-F238E27FC236}">
                <a16:creationId xmlns:a16="http://schemas.microsoft.com/office/drawing/2014/main" id="{77BA14EC-2DED-6A50-E9EA-FCB4D5D494F9}"/>
              </a:ext>
              <a:ext uri="{C183D7F6-B498-43B3-948B-1728B52AA6E4}">
                <adec:decorative xmlns:adec="http://schemas.microsoft.com/office/drawing/2017/decorative" val="1"/>
              </a:ext>
            </a:extLst>
          </p:cNvPr>
          <p:cNvSpPr>
            <a:spLocks noGrp="1" noChangeAspect="1"/>
          </p:cNvSpPr>
          <p:nvPr>
            <p:ph type="pic" sz="quarter" idx="14"/>
          </p:nvPr>
        </p:nvSpPr>
        <p:spPr>
          <a:xfrm>
            <a:off x="6864388" y="1516629"/>
            <a:ext cx="5341159" cy="5357669"/>
          </a:xfrm>
          <a:custGeom>
            <a:avLst/>
            <a:gdLst>
              <a:gd name="connsiteX0" fmla="*/ -14 w 5346000"/>
              <a:gd name="connsiteY0" fmla="*/ 3439043 h 5347547"/>
              <a:gd name="connsiteX1" fmla="*/ 823221 w 5346000"/>
              <a:gd name="connsiteY1" fmla="*/ 2379896 h 5347547"/>
              <a:gd name="connsiteX2" fmla="*/ 529418 w 5346000"/>
              <a:gd name="connsiteY2" fmla="*/ 1059152 h 5347547"/>
              <a:gd name="connsiteX3" fmla="*/ 1849780 w 5346000"/>
              <a:gd name="connsiteY3" fmla="*/ 1059154 h 5347547"/>
              <a:gd name="connsiteX4" fmla="*/ 2673000 w 5346000"/>
              <a:gd name="connsiteY4" fmla="*/ 0 h 5347547"/>
              <a:gd name="connsiteX5" fmla="*/ 3496220 w 5346000"/>
              <a:gd name="connsiteY5" fmla="*/ 1059154 h 5347547"/>
              <a:gd name="connsiteX6" fmla="*/ 4816582 w 5346000"/>
              <a:gd name="connsiteY6" fmla="*/ 1059152 h 5347547"/>
              <a:gd name="connsiteX7" fmla="*/ 4522779 w 5346000"/>
              <a:gd name="connsiteY7" fmla="*/ 2379896 h 5347547"/>
              <a:gd name="connsiteX8" fmla="*/ 5346014 w 5346000"/>
              <a:gd name="connsiteY8" fmla="*/ 3439043 h 5347547"/>
              <a:gd name="connsiteX9" fmla="*/ 4156402 w 5346000"/>
              <a:gd name="connsiteY9" fmla="*/ 4026829 h 5347547"/>
              <a:gd name="connsiteX10" fmla="*/ 3862590 w 5346000"/>
              <a:gd name="connsiteY10" fmla="*/ 5347575 h 5347547"/>
              <a:gd name="connsiteX11" fmla="*/ 2673000 w 5346000"/>
              <a:gd name="connsiteY11" fmla="*/ 4759783 h 5347547"/>
              <a:gd name="connsiteX12" fmla="*/ 1483410 w 5346000"/>
              <a:gd name="connsiteY12" fmla="*/ 5347575 h 5347547"/>
              <a:gd name="connsiteX13" fmla="*/ 1189598 w 5346000"/>
              <a:gd name="connsiteY13" fmla="*/ 4026829 h 5347547"/>
              <a:gd name="connsiteX14" fmla="*/ -14 w 5346000"/>
              <a:gd name="connsiteY14" fmla="*/ 3439043 h 5347547"/>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18723 h 5327255"/>
              <a:gd name="connsiteX1" fmla="*/ 823235 w 5346028"/>
              <a:gd name="connsiteY1" fmla="*/ 2359576 h 5327255"/>
              <a:gd name="connsiteX2" fmla="*/ 482018 w 5346028"/>
              <a:gd name="connsiteY2" fmla="*/ 1255579 h 5327255"/>
              <a:gd name="connsiteX3" fmla="*/ 1863341 w 5346028"/>
              <a:gd name="connsiteY3" fmla="*/ 375047 h 5327255"/>
              <a:gd name="connsiteX4" fmla="*/ 3241974 w 5346028"/>
              <a:gd name="connsiteY4" fmla="*/ 0 h 5327255"/>
              <a:gd name="connsiteX5" fmla="*/ 3496234 w 5346028"/>
              <a:gd name="connsiteY5" fmla="*/ 1038834 h 5327255"/>
              <a:gd name="connsiteX6" fmla="*/ 4816596 w 5346028"/>
              <a:gd name="connsiteY6" fmla="*/ 1038832 h 5327255"/>
              <a:gd name="connsiteX7" fmla="*/ 4522793 w 5346028"/>
              <a:gd name="connsiteY7" fmla="*/ 2359576 h 5327255"/>
              <a:gd name="connsiteX8" fmla="*/ 5346028 w 5346028"/>
              <a:gd name="connsiteY8" fmla="*/ 3418723 h 5327255"/>
              <a:gd name="connsiteX9" fmla="*/ 4156416 w 5346028"/>
              <a:gd name="connsiteY9" fmla="*/ 4006509 h 5327255"/>
              <a:gd name="connsiteX10" fmla="*/ 3862604 w 5346028"/>
              <a:gd name="connsiteY10" fmla="*/ 5327255 h 5327255"/>
              <a:gd name="connsiteX11" fmla="*/ 2673014 w 5346028"/>
              <a:gd name="connsiteY11" fmla="*/ 4739463 h 5327255"/>
              <a:gd name="connsiteX12" fmla="*/ 1483424 w 5346028"/>
              <a:gd name="connsiteY12" fmla="*/ 5327255 h 5327255"/>
              <a:gd name="connsiteX13" fmla="*/ 1189612 w 5346028"/>
              <a:gd name="connsiteY13" fmla="*/ 4006509 h 5327255"/>
              <a:gd name="connsiteX14" fmla="*/ 0 w 5346028"/>
              <a:gd name="connsiteY14" fmla="*/ 3418723 h 5327255"/>
              <a:gd name="connsiteX0" fmla="*/ 0 w 5346028"/>
              <a:gd name="connsiteY0" fmla="*/ 3418806 h 5327338"/>
              <a:gd name="connsiteX1" fmla="*/ 823235 w 5346028"/>
              <a:gd name="connsiteY1" fmla="*/ 2359659 h 5327338"/>
              <a:gd name="connsiteX2" fmla="*/ 482018 w 5346028"/>
              <a:gd name="connsiteY2" fmla="*/ 1255662 h 5327338"/>
              <a:gd name="connsiteX3" fmla="*/ 1863341 w 5346028"/>
              <a:gd name="connsiteY3" fmla="*/ 375130 h 5327338"/>
              <a:gd name="connsiteX4" fmla="*/ 3241974 w 5346028"/>
              <a:gd name="connsiteY4" fmla="*/ 83 h 5327338"/>
              <a:gd name="connsiteX5" fmla="*/ 3496234 w 5346028"/>
              <a:gd name="connsiteY5" fmla="*/ 1038917 h 5327338"/>
              <a:gd name="connsiteX6" fmla="*/ 4816596 w 5346028"/>
              <a:gd name="connsiteY6" fmla="*/ 1038915 h 5327338"/>
              <a:gd name="connsiteX7" fmla="*/ 4522793 w 5346028"/>
              <a:gd name="connsiteY7" fmla="*/ 2359659 h 5327338"/>
              <a:gd name="connsiteX8" fmla="*/ 5346028 w 5346028"/>
              <a:gd name="connsiteY8" fmla="*/ 3418806 h 5327338"/>
              <a:gd name="connsiteX9" fmla="*/ 4156416 w 5346028"/>
              <a:gd name="connsiteY9" fmla="*/ 4006592 h 5327338"/>
              <a:gd name="connsiteX10" fmla="*/ 3862604 w 5346028"/>
              <a:gd name="connsiteY10" fmla="*/ 5327338 h 5327338"/>
              <a:gd name="connsiteX11" fmla="*/ 2673014 w 5346028"/>
              <a:gd name="connsiteY11" fmla="*/ 4739546 h 5327338"/>
              <a:gd name="connsiteX12" fmla="*/ 1483424 w 5346028"/>
              <a:gd name="connsiteY12" fmla="*/ 5327338 h 5327338"/>
              <a:gd name="connsiteX13" fmla="*/ 1189612 w 5346028"/>
              <a:gd name="connsiteY13" fmla="*/ 4006592 h 5327338"/>
              <a:gd name="connsiteX14" fmla="*/ 0 w 5346028"/>
              <a:gd name="connsiteY14" fmla="*/ 3418806 h 5327338"/>
              <a:gd name="connsiteX0" fmla="*/ 0 w 5346028"/>
              <a:gd name="connsiteY0" fmla="*/ 3419966 h 5328498"/>
              <a:gd name="connsiteX1" fmla="*/ 823235 w 5346028"/>
              <a:gd name="connsiteY1" fmla="*/ 2360819 h 5328498"/>
              <a:gd name="connsiteX2" fmla="*/ 482018 w 5346028"/>
              <a:gd name="connsiteY2" fmla="*/ 1256822 h 5328498"/>
              <a:gd name="connsiteX3" fmla="*/ 1863341 w 5346028"/>
              <a:gd name="connsiteY3" fmla="*/ 376290 h 5328498"/>
              <a:gd name="connsiteX4" fmla="*/ 3241974 w 5346028"/>
              <a:gd name="connsiteY4" fmla="*/ 1243 h 5328498"/>
              <a:gd name="connsiteX5" fmla="*/ 3496234 w 5346028"/>
              <a:gd name="connsiteY5" fmla="*/ 1040077 h 5328498"/>
              <a:gd name="connsiteX6" fmla="*/ 4816596 w 5346028"/>
              <a:gd name="connsiteY6" fmla="*/ 1040075 h 5328498"/>
              <a:gd name="connsiteX7" fmla="*/ 4522793 w 5346028"/>
              <a:gd name="connsiteY7" fmla="*/ 2360819 h 5328498"/>
              <a:gd name="connsiteX8" fmla="*/ 5346028 w 5346028"/>
              <a:gd name="connsiteY8" fmla="*/ 3419966 h 5328498"/>
              <a:gd name="connsiteX9" fmla="*/ 4156416 w 5346028"/>
              <a:gd name="connsiteY9" fmla="*/ 4007752 h 5328498"/>
              <a:gd name="connsiteX10" fmla="*/ 3862604 w 5346028"/>
              <a:gd name="connsiteY10" fmla="*/ 5328498 h 5328498"/>
              <a:gd name="connsiteX11" fmla="*/ 2673014 w 5346028"/>
              <a:gd name="connsiteY11" fmla="*/ 4740706 h 5328498"/>
              <a:gd name="connsiteX12" fmla="*/ 1483424 w 5346028"/>
              <a:gd name="connsiteY12" fmla="*/ 5328498 h 5328498"/>
              <a:gd name="connsiteX13" fmla="*/ 1189612 w 5346028"/>
              <a:gd name="connsiteY13" fmla="*/ 4007752 h 5328498"/>
              <a:gd name="connsiteX14" fmla="*/ 0 w 5346028"/>
              <a:gd name="connsiteY14" fmla="*/ 3419966 h 5328498"/>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26622 h 5335154"/>
              <a:gd name="connsiteX1" fmla="*/ 823235 w 5358901"/>
              <a:gd name="connsiteY1" fmla="*/ 2367475 h 5335154"/>
              <a:gd name="connsiteX2" fmla="*/ 482018 w 5358901"/>
              <a:gd name="connsiteY2" fmla="*/ 1263478 h 5335154"/>
              <a:gd name="connsiteX3" fmla="*/ 1863341 w 5358901"/>
              <a:gd name="connsiteY3" fmla="*/ 382946 h 5335154"/>
              <a:gd name="connsiteX4" fmla="*/ 3241974 w 5358901"/>
              <a:gd name="connsiteY4" fmla="*/ 7899 h 5335154"/>
              <a:gd name="connsiteX5" fmla="*/ 5358901 w 5358901"/>
              <a:gd name="connsiteY5" fmla="*/ 1575053 h 5335154"/>
              <a:gd name="connsiteX6" fmla="*/ 4816596 w 5358901"/>
              <a:gd name="connsiteY6" fmla="*/ 1046731 h 5335154"/>
              <a:gd name="connsiteX7" fmla="*/ 4522793 w 5358901"/>
              <a:gd name="connsiteY7" fmla="*/ 2367475 h 5335154"/>
              <a:gd name="connsiteX8" fmla="*/ 5346028 w 5358901"/>
              <a:gd name="connsiteY8" fmla="*/ 3426622 h 5335154"/>
              <a:gd name="connsiteX9" fmla="*/ 4156416 w 5358901"/>
              <a:gd name="connsiteY9" fmla="*/ 4014408 h 5335154"/>
              <a:gd name="connsiteX10" fmla="*/ 3862604 w 5358901"/>
              <a:gd name="connsiteY10" fmla="*/ 5335154 h 5335154"/>
              <a:gd name="connsiteX11" fmla="*/ 2673014 w 5358901"/>
              <a:gd name="connsiteY11" fmla="*/ 4747362 h 5335154"/>
              <a:gd name="connsiteX12" fmla="*/ 1483424 w 5358901"/>
              <a:gd name="connsiteY12" fmla="*/ 5335154 h 5335154"/>
              <a:gd name="connsiteX13" fmla="*/ 1189612 w 5358901"/>
              <a:gd name="connsiteY13" fmla="*/ 4014408 h 5335154"/>
              <a:gd name="connsiteX14" fmla="*/ 0 w 5358901"/>
              <a:gd name="connsiteY14" fmla="*/ 3426622 h 5335154"/>
              <a:gd name="connsiteX0" fmla="*/ 0 w 5358901"/>
              <a:gd name="connsiteY0" fmla="*/ 3418809 h 5327341"/>
              <a:gd name="connsiteX1" fmla="*/ 823235 w 5358901"/>
              <a:gd name="connsiteY1" fmla="*/ 2359662 h 5327341"/>
              <a:gd name="connsiteX2" fmla="*/ 482018 w 5358901"/>
              <a:gd name="connsiteY2" fmla="*/ 1255665 h 5327341"/>
              <a:gd name="connsiteX3" fmla="*/ 1863341 w 5358901"/>
              <a:gd name="connsiteY3" fmla="*/ 375133 h 5327341"/>
              <a:gd name="connsiteX4" fmla="*/ 3241974 w 5358901"/>
              <a:gd name="connsiteY4" fmla="*/ 86 h 5327341"/>
              <a:gd name="connsiteX5" fmla="*/ 5358901 w 5358901"/>
              <a:gd name="connsiteY5" fmla="*/ 1567240 h 5327341"/>
              <a:gd name="connsiteX6" fmla="*/ 4816596 w 5358901"/>
              <a:gd name="connsiteY6" fmla="*/ 1038918 h 5327341"/>
              <a:gd name="connsiteX7" fmla="*/ 4522793 w 5358901"/>
              <a:gd name="connsiteY7" fmla="*/ 2359662 h 5327341"/>
              <a:gd name="connsiteX8" fmla="*/ 5346028 w 5358901"/>
              <a:gd name="connsiteY8" fmla="*/ 3418809 h 5327341"/>
              <a:gd name="connsiteX9" fmla="*/ 4156416 w 5358901"/>
              <a:gd name="connsiteY9" fmla="*/ 4006595 h 5327341"/>
              <a:gd name="connsiteX10" fmla="*/ 3862604 w 5358901"/>
              <a:gd name="connsiteY10" fmla="*/ 5327341 h 5327341"/>
              <a:gd name="connsiteX11" fmla="*/ 2673014 w 5358901"/>
              <a:gd name="connsiteY11" fmla="*/ 4739549 h 5327341"/>
              <a:gd name="connsiteX12" fmla="*/ 1483424 w 5358901"/>
              <a:gd name="connsiteY12" fmla="*/ 5327341 h 5327341"/>
              <a:gd name="connsiteX13" fmla="*/ 1189612 w 5358901"/>
              <a:gd name="connsiteY13" fmla="*/ 4006595 h 5327341"/>
              <a:gd name="connsiteX14" fmla="*/ 0 w 5358901"/>
              <a:gd name="connsiteY14" fmla="*/ 3418809 h 5327341"/>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879 h 5327411"/>
              <a:gd name="connsiteX1" fmla="*/ 823235 w 5358901"/>
              <a:gd name="connsiteY1" fmla="*/ 2359732 h 5327411"/>
              <a:gd name="connsiteX2" fmla="*/ 482018 w 5358901"/>
              <a:gd name="connsiteY2" fmla="*/ 1255735 h 5327411"/>
              <a:gd name="connsiteX3" fmla="*/ 1870115 w 5358901"/>
              <a:gd name="connsiteY3" fmla="*/ 381976 h 5327411"/>
              <a:gd name="connsiteX4" fmla="*/ 3241974 w 5358901"/>
              <a:gd name="connsiteY4" fmla="*/ 156 h 5327411"/>
              <a:gd name="connsiteX5" fmla="*/ 4478577 w 5358901"/>
              <a:gd name="connsiteY5" fmla="*/ 413330 h 5327411"/>
              <a:gd name="connsiteX6" fmla="*/ 5358901 w 5358901"/>
              <a:gd name="connsiteY6" fmla="*/ 1601177 h 5327411"/>
              <a:gd name="connsiteX7" fmla="*/ 4816596 w 5358901"/>
              <a:gd name="connsiteY7" fmla="*/ 1038988 h 5327411"/>
              <a:gd name="connsiteX8" fmla="*/ 4522793 w 5358901"/>
              <a:gd name="connsiteY8" fmla="*/ 2359732 h 5327411"/>
              <a:gd name="connsiteX9" fmla="*/ 5346028 w 5358901"/>
              <a:gd name="connsiteY9" fmla="*/ 3418879 h 5327411"/>
              <a:gd name="connsiteX10" fmla="*/ 4156416 w 5358901"/>
              <a:gd name="connsiteY10" fmla="*/ 4006665 h 5327411"/>
              <a:gd name="connsiteX11" fmla="*/ 3862604 w 5358901"/>
              <a:gd name="connsiteY11" fmla="*/ 5327411 h 5327411"/>
              <a:gd name="connsiteX12" fmla="*/ 2673014 w 5358901"/>
              <a:gd name="connsiteY12" fmla="*/ 4739619 h 5327411"/>
              <a:gd name="connsiteX13" fmla="*/ 1483424 w 5358901"/>
              <a:gd name="connsiteY13" fmla="*/ 5327411 h 5327411"/>
              <a:gd name="connsiteX14" fmla="*/ 1189612 w 5358901"/>
              <a:gd name="connsiteY14" fmla="*/ 4006665 h 5327411"/>
              <a:gd name="connsiteX15" fmla="*/ 0 w 5358901"/>
              <a:gd name="connsiteY15" fmla="*/ 3418879 h 5327411"/>
              <a:gd name="connsiteX0" fmla="*/ 0 w 5358901"/>
              <a:gd name="connsiteY0" fmla="*/ 3418930 h 5327462"/>
              <a:gd name="connsiteX1" fmla="*/ 823235 w 5358901"/>
              <a:gd name="connsiteY1" fmla="*/ 2359783 h 5327462"/>
              <a:gd name="connsiteX2" fmla="*/ 482018 w 5358901"/>
              <a:gd name="connsiteY2" fmla="*/ 1255786 h 5327462"/>
              <a:gd name="connsiteX3" fmla="*/ 1870115 w 5358901"/>
              <a:gd name="connsiteY3" fmla="*/ 382027 h 5327462"/>
              <a:gd name="connsiteX4" fmla="*/ 3241974 w 5358901"/>
              <a:gd name="connsiteY4" fmla="*/ 207 h 5327462"/>
              <a:gd name="connsiteX5" fmla="*/ 4478577 w 5358901"/>
              <a:gd name="connsiteY5" fmla="*/ 413381 h 5327462"/>
              <a:gd name="connsiteX6" fmla="*/ 5358901 w 5358901"/>
              <a:gd name="connsiteY6" fmla="*/ 1601228 h 5327462"/>
              <a:gd name="connsiteX7" fmla="*/ 4816596 w 5358901"/>
              <a:gd name="connsiteY7" fmla="*/ 1039039 h 5327462"/>
              <a:gd name="connsiteX8" fmla="*/ 4522793 w 5358901"/>
              <a:gd name="connsiteY8" fmla="*/ 2359783 h 5327462"/>
              <a:gd name="connsiteX9" fmla="*/ 5346028 w 5358901"/>
              <a:gd name="connsiteY9" fmla="*/ 3418930 h 5327462"/>
              <a:gd name="connsiteX10" fmla="*/ 4156416 w 5358901"/>
              <a:gd name="connsiteY10" fmla="*/ 4006716 h 5327462"/>
              <a:gd name="connsiteX11" fmla="*/ 3862604 w 5358901"/>
              <a:gd name="connsiteY11" fmla="*/ 5327462 h 5327462"/>
              <a:gd name="connsiteX12" fmla="*/ 2673014 w 5358901"/>
              <a:gd name="connsiteY12" fmla="*/ 4739670 h 5327462"/>
              <a:gd name="connsiteX13" fmla="*/ 1483424 w 5358901"/>
              <a:gd name="connsiteY13" fmla="*/ 5327462 h 5327462"/>
              <a:gd name="connsiteX14" fmla="*/ 1189612 w 5358901"/>
              <a:gd name="connsiteY14" fmla="*/ 4006716 h 5327462"/>
              <a:gd name="connsiteX15" fmla="*/ 0 w 5358901"/>
              <a:gd name="connsiteY15" fmla="*/ 3418930 h 5327462"/>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482018 w 5358901"/>
              <a:gd name="connsiteY1" fmla="*/ 1255581 h 5327257"/>
              <a:gd name="connsiteX2" fmla="*/ 1903981 w 5358901"/>
              <a:gd name="connsiteY2" fmla="*/ 415689 h 5327257"/>
              <a:gd name="connsiteX3" fmla="*/ 3241974 w 5358901"/>
              <a:gd name="connsiteY3" fmla="*/ 2 h 5327257"/>
              <a:gd name="connsiteX4" fmla="*/ 4478577 w 5358901"/>
              <a:gd name="connsiteY4" fmla="*/ 413176 h 5327257"/>
              <a:gd name="connsiteX5" fmla="*/ 5358901 w 5358901"/>
              <a:gd name="connsiteY5" fmla="*/ 1601023 h 5327257"/>
              <a:gd name="connsiteX6" fmla="*/ 4816596 w 5358901"/>
              <a:gd name="connsiteY6" fmla="*/ 1038834 h 5327257"/>
              <a:gd name="connsiteX7" fmla="*/ 4522793 w 5358901"/>
              <a:gd name="connsiteY7" fmla="*/ 2359578 h 5327257"/>
              <a:gd name="connsiteX8" fmla="*/ 5346028 w 5358901"/>
              <a:gd name="connsiteY8" fmla="*/ 3418725 h 5327257"/>
              <a:gd name="connsiteX9" fmla="*/ 4156416 w 5358901"/>
              <a:gd name="connsiteY9" fmla="*/ 4006511 h 5327257"/>
              <a:gd name="connsiteX10" fmla="*/ 3862604 w 5358901"/>
              <a:gd name="connsiteY10" fmla="*/ 5327257 h 5327257"/>
              <a:gd name="connsiteX11" fmla="*/ 2673014 w 5358901"/>
              <a:gd name="connsiteY11" fmla="*/ 4739465 h 5327257"/>
              <a:gd name="connsiteX12" fmla="*/ 1483424 w 5358901"/>
              <a:gd name="connsiteY12" fmla="*/ 5327257 h 5327257"/>
              <a:gd name="connsiteX13" fmla="*/ 1189612 w 5358901"/>
              <a:gd name="connsiteY13" fmla="*/ 4006511 h 5327257"/>
              <a:gd name="connsiteX14" fmla="*/ 0 w 5358901"/>
              <a:gd name="connsiteY14" fmla="*/ 3418725 h 5327257"/>
              <a:gd name="connsiteX0" fmla="*/ 0 w 5277621"/>
              <a:gd name="connsiteY0" fmla="*/ 3588058 h 5327257"/>
              <a:gd name="connsiteX1" fmla="*/ 400738 w 5277621"/>
              <a:gd name="connsiteY1" fmla="*/ 1255581 h 5327257"/>
              <a:gd name="connsiteX2" fmla="*/ 1822701 w 5277621"/>
              <a:gd name="connsiteY2" fmla="*/ 415689 h 5327257"/>
              <a:gd name="connsiteX3" fmla="*/ 3160694 w 5277621"/>
              <a:gd name="connsiteY3" fmla="*/ 2 h 5327257"/>
              <a:gd name="connsiteX4" fmla="*/ 4397297 w 5277621"/>
              <a:gd name="connsiteY4" fmla="*/ 413176 h 5327257"/>
              <a:gd name="connsiteX5" fmla="*/ 5277621 w 5277621"/>
              <a:gd name="connsiteY5" fmla="*/ 1601023 h 5327257"/>
              <a:gd name="connsiteX6" fmla="*/ 4735316 w 5277621"/>
              <a:gd name="connsiteY6" fmla="*/ 1038834 h 5327257"/>
              <a:gd name="connsiteX7" fmla="*/ 4441513 w 5277621"/>
              <a:gd name="connsiteY7" fmla="*/ 2359578 h 5327257"/>
              <a:gd name="connsiteX8" fmla="*/ 5264748 w 5277621"/>
              <a:gd name="connsiteY8" fmla="*/ 3418725 h 5327257"/>
              <a:gd name="connsiteX9" fmla="*/ 4075136 w 5277621"/>
              <a:gd name="connsiteY9" fmla="*/ 4006511 h 5327257"/>
              <a:gd name="connsiteX10" fmla="*/ 3781324 w 5277621"/>
              <a:gd name="connsiteY10" fmla="*/ 5327257 h 5327257"/>
              <a:gd name="connsiteX11" fmla="*/ 2591734 w 5277621"/>
              <a:gd name="connsiteY11" fmla="*/ 4739465 h 5327257"/>
              <a:gd name="connsiteX12" fmla="*/ 1402144 w 5277621"/>
              <a:gd name="connsiteY12" fmla="*/ 5327257 h 5327257"/>
              <a:gd name="connsiteX13" fmla="*/ 1108332 w 5277621"/>
              <a:gd name="connsiteY13" fmla="*/ 4006511 h 5327257"/>
              <a:gd name="connsiteX14" fmla="*/ 0 w 5277621"/>
              <a:gd name="connsiteY14" fmla="*/ 3588058 h 5327257"/>
              <a:gd name="connsiteX0" fmla="*/ 65714 w 5343335"/>
              <a:gd name="connsiteY0" fmla="*/ 3588058 h 5327257"/>
              <a:gd name="connsiteX1" fmla="*/ 466452 w 5343335"/>
              <a:gd name="connsiteY1" fmla="*/ 1255581 h 5327257"/>
              <a:gd name="connsiteX2" fmla="*/ 1888415 w 5343335"/>
              <a:gd name="connsiteY2" fmla="*/ 415689 h 5327257"/>
              <a:gd name="connsiteX3" fmla="*/ 3226408 w 5343335"/>
              <a:gd name="connsiteY3" fmla="*/ 2 h 5327257"/>
              <a:gd name="connsiteX4" fmla="*/ 4463011 w 5343335"/>
              <a:gd name="connsiteY4" fmla="*/ 413176 h 5327257"/>
              <a:gd name="connsiteX5" fmla="*/ 5343335 w 5343335"/>
              <a:gd name="connsiteY5" fmla="*/ 1601023 h 5327257"/>
              <a:gd name="connsiteX6" fmla="*/ 4801030 w 5343335"/>
              <a:gd name="connsiteY6" fmla="*/ 1038834 h 5327257"/>
              <a:gd name="connsiteX7" fmla="*/ 4507227 w 5343335"/>
              <a:gd name="connsiteY7" fmla="*/ 2359578 h 5327257"/>
              <a:gd name="connsiteX8" fmla="*/ 5330462 w 5343335"/>
              <a:gd name="connsiteY8" fmla="*/ 3418725 h 5327257"/>
              <a:gd name="connsiteX9" fmla="*/ 4140850 w 5343335"/>
              <a:gd name="connsiteY9" fmla="*/ 4006511 h 5327257"/>
              <a:gd name="connsiteX10" fmla="*/ 3847038 w 5343335"/>
              <a:gd name="connsiteY10" fmla="*/ 5327257 h 5327257"/>
              <a:gd name="connsiteX11" fmla="*/ 2657448 w 5343335"/>
              <a:gd name="connsiteY11" fmla="*/ 4739465 h 5327257"/>
              <a:gd name="connsiteX12" fmla="*/ 1467858 w 5343335"/>
              <a:gd name="connsiteY12" fmla="*/ 5327257 h 5327257"/>
              <a:gd name="connsiteX13" fmla="*/ 1174046 w 5343335"/>
              <a:gd name="connsiteY13" fmla="*/ 4006511 h 5327257"/>
              <a:gd name="connsiteX14" fmla="*/ 65714 w 5343335"/>
              <a:gd name="connsiteY14" fmla="*/ 3588058 h 5327257"/>
              <a:gd name="connsiteX0" fmla="*/ 74925 w 5352546"/>
              <a:gd name="connsiteY0" fmla="*/ 3588058 h 5327257"/>
              <a:gd name="connsiteX1" fmla="*/ 475663 w 5352546"/>
              <a:gd name="connsiteY1" fmla="*/ 1255581 h 5327257"/>
              <a:gd name="connsiteX2" fmla="*/ 1897626 w 5352546"/>
              <a:gd name="connsiteY2" fmla="*/ 415689 h 5327257"/>
              <a:gd name="connsiteX3" fmla="*/ 3235619 w 5352546"/>
              <a:gd name="connsiteY3" fmla="*/ 2 h 5327257"/>
              <a:gd name="connsiteX4" fmla="*/ 4472222 w 5352546"/>
              <a:gd name="connsiteY4" fmla="*/ 413176 h 5327257"/>
              <a:gd name="connsiteX5" fmla="*/ 5352546 w 5352546"/>
              <a:gd name="connsiteY5" fmla="*/ 1601023 h 5327257"/>
              <a:gd name="connsiteX6" fmla="*/ 4810241 w 5352546"/>
              <a:gd name="connsiteY6" fmla="*/ 1038834 h 5327257"/>
              <a:gd name="connsiteX7" fmla="*/ 4516438 w 5352546"/>
              <a:gd name="connsiteY7" fmla="*/ 2359578 h 5327257"/>
              <a:gd name="connsiteX8" fmla="*/ 5339673 w 5352546"/>
              <a:gd name="connsiteY8" fmla="*/ 3418725 h 5327257"/>
              <a:gd name="connsiteX9" fmla="*/ 4150061 w 5352546"/>
              <a:gd name="connsiteY9" fmla="*/ 4006511 h 5327257"/>
              <a:gd name="connsiteX10" fmla="*/ 3856249 w 5352546"/>
              <a:gd name="connsiteY10" fmla="*/ 5327257 h 5327257"/>
              <a:gd name="connsiteX11" fmla="*/ 2666659 w 5352546"/>
              <a:gd name="connsiteY11" fmla="*/ 4739465 h 5327257"/>
              <a:gd name="connsiteX12" fmla="*/ 1477069 w 5352546"/>
              <a:gd name="connsiteY12" fmla="*/ 5327257 h 5327257"/>
              <a:gd name="connsiteX13" fmla="*/ 1183257 w 5352546"/>
              <a:gd name="connsiteY13" fmla="*/ 4006511 h 5327257"/>
              <a:gd name="connsiteX14" fmla="*/ 74925 w 5352546"/>
              <a:gd name="connsiteY14" fmla="*/ 3588058 h 5327257"/>
              <a:gd name="connsiteX0" fmla="*/ 121127 w 5182002"/>
              <a:gd name="connsiteY0" fmla="*/ 4170565 h 5327257"/>
              <a:gd name="connsiteX1" fmla="*/ 305119 w 5182002"/>
              <a:gd name="connsiteY1" fmla="*/ 1255581 h 5327257"/>
              <a:gd name="connsiteX2" fmla="*/ 1727082 w 5182002"/>
              <a:gd name="connsiteY2" fmla="*/ 415689 h 5327257"/>
              <a:gd name="connsiteX3" fmla="*/ 3065075 w 5182002"/>
              <a:gd name="connsiteY3" fmla="*/ 2 h 5327257"/>
              <a:gd name="connsiteX4" fmla="*/ 4301678 w 5182002"/>
              <a:gd name="connsiteY4" fmla="*/ 413176 h 5327257"/>
              <a:gd name="connsiteX5" fmla="*/ 5182002 w 5182002"/>
              <a:gd name="connsiteY5" fmla="*/ 1601023 h 5327257"/>
              <a:gd name="connsiteX6" fmla="*/ 4639697 w 5182002"/>
              <a:gd name="connsiteY6" fmla="*/ 1038834 h 5327257"/>
              <a:gd name="connsiteX7" fmla="*/ 4345894 w 5182002"/>
              <a:gd name="connsiteY7" fmla="*/ 2359578 h 5327257"/>
              <a:gd name="connsiteX8" fmla="*/ 5169129 w 5182002"/>
              <a:gd name="connsiteY8" fmla="*/ 3418725 h 5327257"/>
              <a:gd name="connsiteX9" fmla="*/ 3979517 w 5182002"/>
              <a:gd name="connsiteY9" fmla="*/ 4006511 h 5327257"/>
              <a:gd name="connsiteX10" fmla="*/ 3685705 w 5182002"/>
              <a:gd name="connsiteY10" fmla="*/ 5327257 h 5327257"/>
              <a:gd name="connsiteX11" fmla="*/ 2496115 w 5182002"/>
              <a:gd name="connsiteY11" fmla="*/ 4739465 h 5327257"/>
              <a:gd name="connsiteX12" fmla="*/ 1306525 w 5182002"/>
              <a:gd name="connsiteY12" fmla="*/ 5327257 h 5327257"/>
              <a:gd name="connsiteX13" fmla="*/ 1012713 w 5182002"/>
              <a:gd name="connsiteY13" fmla="*/ 4006511 h 5327257"/>
              <a:gd name="connsiteX14" fmla="*/ 121127 w 5182002"/>
              <a:gd name="connsiteY14" fmla="*/ 4170565 h 5327257"/>
              <a:gd name="connsiteX0" fmla="*/ 286622 w 5347497"/>
              <a:gd name="connsiteY0" fmla="*/ 4170565 h 5327257"/>
              <a:gd name="connsiteX1" fmla="*/ 470614 w 5347497"/>
              <a:gd name="connsiteY1" fmla="*/ 1255581 h 5327257"/>
              <a:gd name="connsiteX2" fmla="*/ 1892577 w 5347497"/>
              <a:gd name="connsiteY2" fmla="*/ 415689 h 5327257"/>
              <a:gd name="connsiteX3" fmla="*/ 3230570 w 5347497"/>
              <a:gd name="connsiteY3" fmla="*/ 2 h 5327257"/>
              <a:gd name="connsiteX4" fmla="*/ 4467173 w 5347497"/>
              <a:gd name="connsiteY4" fmla="*/ 413176 h 5327257"/>
              <a:gd name="connsiteX5" fmla="*/ 5347497 w 5347497"/>
              <a:gd name="connsiteY5" fmla="*/ 1601023 h 5327257"/>
              <a:gd name="connsiteX6" fmla="*/ 4805192 w 5347497"/>
              <a:gd name="connsiteY6" fmla="*/ 1038834 h 5327257"/>
              <a:gd name="connsiteX7" fmla="*/ 4511389 w 5347497"/>
              <a:gd name="connsiteY7" fmla="*/ 2359578 h 5327257"/>
              <a:gd name="connsiteX8" fmla="*/ 5334624 w 5347497"/>
              <a:gd name="connsiteY8" fmla="*/ 3418725 h 5327257"/>
              <a:gd name="connsiteX9" fmla="*/ 4145012 w 5347497"/>
              <a:gd name="connsiteY9" fmla="*/ 4006511 h 5327257"/>
              <a:gd name="connsiteX10" fmla="*/ 3851200 w 5347497"/>
              <a:gd name="connsiteY10" fmla="*/ 5327257 h 5327257"/>
              <a:gd name="connsiteX11" fmla="*/ 2661610 w 5347497"/>
              <a:gd name="connsiteY11" fmla="*/ 4739465 h 5327257"/>
              <a:gd name="connsiteX12" fmla="*/ 1472020 w 5347497"/>
              <a:gd name="connsiteY12" fmla="*/ 5327257 h 5327257"/>
              <a:gd name="connsiteX13" fmla="*/ 1178208 w 5347497"/>
              <a:gd name="connsiteY13" fmla="*/ 4006511 h 5327257"/>
              <a:gd name="connsiteX14" fmla="*/ 286622 w 5347497"/>
              <a:gd name="connsiteY14" fmla="*/ 4170565 h 5327257"/>
              <a:gd name="connsiteX0" fmla="*/ 311055 w 5371930"/>
              <a:gd name="connsiteY0" fmla="*/ 4170565 h 5327257"/>
              <a:gd name="connsiteX1" fmla="*/ 495047 w 5371930"/>
              <a:gd name="connsiteY1" fmla="*/ 1255581 h 5327257"/>
              <a:gd name="connsiteX2" fmla="*/ 1917010 w 5371930"/>
              <a:gd name="connsiteY2" fmla="*/ 415689 h 5327257"/>
              <a:gd name="connsiteX3" fmla="*/ 3255003 w 5371930"/>
              <a:gd name="connsiteY3" fmla="*/ 2 h 5327257"/>
              <a:gd name="connsiteX4" fmla="*/ 4491606 w 5371930"/>
              <a:gd name="connsiteY4" fmla="*/ 413176 h 5327257"/>
              <a:gd name="connsiteX5" fmla="*/ 5371930 w 5371930"/>
              <a:gd name="connsiteY5" fmla="*/ 1601023 h 5327257"/>
              <a:gd name="connsiteX6" fmla="*/ 4829625 w 5371930"/>
              <a:gd name="connsiteY6" fmla="*/ 1038834 h 5327257"/>
              <a:gd name="connsiteX7" fmla="*/ 4535822 w 5371930"/>
              <a:gd name="connsiteY7" fmla="*/ 2359578 h 5327257"/>
              <a:gd name="connsiteX8" fmla="*/ 5359057 w 5371930"/>
              <a:gd name="connsiteY8" fmla="*/ 3418725 h 5327257"/>
              <a:gd name="connsiteX9" fmla="*/ 4169445 w 5371930"/>
              <a:gd name="connsiteY9" fmla="*/ 4006511 h 5327257"/>
              <a:gd name="connsiteX10" fmla="*/ 3875633 w 5371930"/>
              <a:gd name="connsiteY10" fmla="*/ 5327257 h 5327257"/>
              <a:gd name="connsiteX11" fmla="*/ 2686043 w 5371930"/>
              <a:gd name="connsiteY11" fmla="*/ 4739465 h 5327257"/>
              <a:gd name="connsiteX12" fmla="*/ 1496453 w 5371930"/>
              <a:gd name="connsiteY12" fmla="*/ 5327257 h 5327257"/>
              <a:gd name="connsiteX13" fmla="*/ 1202641 w 5371930"/>
              <a:gd name="connsiteY13" fmla="*/ 4006511 h 5327257"/>
              <a:gd name="connsiteX14" fmla="*/ 311055 w 5371930"/>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1172750 w 5342039"/>
              <a:gd name="connsiteY13" fmla="*/ 4006511 h 5327257"/>
              <a:gd name="connsiteX14" fmla="*/ 281164 w 5342039"/>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281164 w 5342039"/>
              <a:gd name="connsiteY13" fmla="*/ 4170565 h 5327257"/>
              <a:gd name="connsiteX0" fmla="*/ 110632 w 5171507"/>
              <a:gd name="connsiteY0" fmla="*/ 4170565 h 5361124"/>
              <a:gd name="connsiteX1" fmla="*/ 294624 w 5171507"/>
              <a:gd name="connsiteY1" fmla="*/ 1255581 h 5361124"/>
              <a:gd name="connsiteX2" fmla="*/ 1716587 w 5171507"/>
              <a:gd name="connsiteY2" fmla="*/ 415689 h 5361124"/>
              <a:gd name="connsiteX3" fmla="*/ 3054580 w 5171507"/>
              <a:gd name="connsiteY3" fmla="*/ 2 h 5361124"/>
              <a:gd name="connsiteX4" fmla="*/ 4291183 w 5171507"/>
              <a:gd name="connsiteY4" fmla="*/ 413176 h 5361124"/>
              <a:gd name="connsiteX5" fmla="*/ 5171507 w 5171507"/>
              <a:gd name="connsiteY5" fmla="*/ 1601023 h 5361124"/>
              <a:gd name="connsiteX6" fmla="*/ 4629202 w 5171507"/>
              <a:gd name="connsiteY6" fmla="*/ 1038834 h 5361124"/>
              <a:gd name="connsiteX7" fmla="*/ 4335399 w 5171507"/>
              <a:gd name="connsiteY7" fmla="*/ 2359578 h 5361124"/>
              <a:gd name="connsiteX8" fmla="*/ 5158634 w 5171507"/>
              <a:gd name="connsiteY8" fmla="*/ 3418725 h 5361124"/>
              <a:gd name="connsiteX9" fmla="*/ 3969022 w 5171507"/>
              <a:gd name="connsiteY9" fmla="*/ 4006511 h 5361124"/>
              <a:gd name="connsiteX10" fmla="*/ 3675210 w 5171507"/>
              <a:gd name="connsiteY10" fmla="*/ 5327257 h 5361124"/>
              <a:gd name="connsiteX11" fmla="*/ 2485620 w 5171507"/>
              <a:gd name="connsiteY11" fmla="*/ 4739465 h 5361124"/>
              <a:gd name="connsiteX12" fmla="*/ 1248617 w 5171507"/>
              <a:gd name="connsiteY12" fmla="*/ 5361124 h 5361124"/>
              <a:gd name="connsiteX13" fmla="*/ 110632 w 5171507"/>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2663414 w 5349301"/>
              <a:gd name="connsiteY11" fmla="*/ 4739465 h 5361124"/>
              <a:gd name="connsiteX12" fmla="*/ 1426411 w 5349301"/>
              <a:gd name="connsiteY12" fmla="*/ 5361124 h 5361124"/>
              <a:gd name="connsiteX13" fmla="*/ 288426 w 5349301"/>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1426411 w 5349301"/>
              <a:gd name="connsiteY11" fmla="*/ 5361124 h 5361124"/>
              <a:gd name="connsiteX12" fmla="*/ 288426 w 5349301"/>
              <a:gd name="connsiteY12"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4449058 w 5349301"/>
              <a:gd name="connsiteY10" fmla="*/ 5347577 h 5361124"/>
              <a:gd name="connsiteX11" fmla="*/ 1426411 w 5349301"/>
              <a:gd name="connsiteY11" fmla="*/ 5361124 h 5361124"/>
              <a:gd name="connsiteX12" fmla="*/ 288426 w 5349301"/>
              <a:gd name="connsiteY12" fmla="*/ 4170565 h 5361124"/>
              <a:gd name="connsiteX0" fmla="*/ 110632 w 5171507"/>
              <a:gd name="connsiteY0" fmla="*/ 4170565 h 5347577"/>
              <a:gd name="connsiteX1" fmla="*/ 294624 w 5171507"/>
              <a:gd name="connsiteY1" fmla="*/ 1255581 h 5347577"/>
              <a:gd name="connsiteX2" fmla="*/ 1716587 w 5171507"/>
              <a:gd name="connsiteY2" fmla="*/ 415689 h 5347577"/>
              <a:gd name="connsiteX3" fmla="*/ 3054580 w 5171507"/>
              <a:gd name="connsiteY3" fmla="*/ 2 h 5347577"/>
              <a:gd name="connsiteX4" fmla="*/ 4291183 w 5171507"/>
              <a:gd name="connsiteY4" fmla="*/ 413176 h 5347577"/>
              <a:gd name="connsiteX5" fmla="*/ 5171507 w 5171507"/>
              <a:gd name="connsiteY5" fmla="*/ 1601023 h 5347577"/>
              <a:gd name="connsiteX6" fmla="*/ 4629202 w 5171507"/>
              <a:gd name="connsiteY6" fmla="*/ 1038834 h 5347577"/>
              <a:gd name="connsiteX7" fmla="*/ 4335399 w 5171507"/>
              <a:gd name="connsiteY7" fmla="*/ 2359578 h 5347577"/>
              <a:gd name="connsiteX8" fmla="*/ 5158634 w 5171507"/>
              <a:gd name="connsiteY8" fmla="*/ 3418725 h 5347577"/>
              <a:gd name="connsiteX9" fmla="*/ 3969022 w 5171507"/>
              <a:gd name="connsiteY9" fmla="*/ 4006511 h 5347577"/>
              <a:gd name="connsiteX10" fmla="*/ 4271264 w 5171507"/>
              <a:gd name="connsiteY10" fmla="*/ 5347577 h 5347577"/>
              <a:gd name="connsiteX11" fmla="*/ 1248617 w 5171507"/>
              <a:gd name="connsiteY11" fmla="*/ 5347577 h 5347577"/>
              <a:gd name="connsiteX12" fmla="*/ 110632 w 517150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146112 w 5348597"/>
              <a:gd name="connsiteY9" fmla="*/ 40065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82569"/>
              <a:gd name="connsiteX1" fmla="*/ 471714 w 5348597"/>
              <a:gd name="connsiteY1" fmla="*/ 1255581 h 5382569"/>
              <a:gd name="connsiteX2" fmla="*/ 1893677 w 5348597"/>
              <a:gd name="connsiteY2" fmla="*/ 415689 h 5382569"/>
              <a:gd name="connsiteX3" fmla="*/ 3231670 w 5348597"/>
              <a:gd name="connsiteY3" fmla="*/ 2 h 5382569"/>
              <a:gd name="connsiteX4" fmla="*/ 4468273 w 5348597"/>
              <a:gd name="connsiteY4" fmla="*/ 413176 h 5382569"/>
              <a:gd name="connsiteX5" fmla="*/ 5348597 w 5348597"/>
              <a:gd name="connsiteY5" fmla="*/ 1601023 h 5382569"/>
              <a:gd name="connsiteX6" fmla="*/ 4806292 w 5348597"/>
              <a:gd name="connsiteY6" fmla="*/ 1038834 h 5382569"/>
              <a:gd name="connsiteX7" fmla="*/ 4512489 w 5348597"/>
              <a:gd name="connsiteY7" fmla="*/ 2359578 h 5382569"/>
              <a:gd name="connsiteX8" fmla="*/ 5335724 w 5348597"/>
              <a:gd name="connsiteY8" fmla="*/ 3418725 h 5382569"/>
              <a:gd name="connsiteX9" fmla="*/ 4823445 w 5348597"/>
              <a:gd name="connsiteY9" fmla="*/ 4927684 h 5382569"/>
              <a:gd name="connsiteX10" fmla="*/ 4448354 w 5348597"/>
              <a:gd name="connsiteY10" fmla="*/ 5347577 h 5382569"/>
              <a:gd name="connsiteX11" fmla="*/ 1425707 w 5348597"/>
              <a:gd name="connsiteY11" fmla="*/ 5347577 h 5382569"/>
              <a:gd name="connsiteX12" fmla="*/ 287722 w 5348597"/>
              <a:gd name="connsiteY12" fmla="*/ 4170565 h 5382569"/>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30218 w 5348597"/>
              <a:gd name="connsiteY9" fmla="*/ 49209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4806292 w 5352383"/>
              <a:gd name="connsiteY6" fmla="*/ 1038834 h 5347577"/>
              <a:gd name="connsiteX7" fmla="*/ 5352383 w 5352383"/>
              <a:gd name="connsiteY7" fmla="*/ 4330618 h 5347577"/>
              <a:gd name="connsiteX8" fmla="*/ 5254444 w 5352383"/>
              <a:gd name="connsiteY8" fmla="*/ 4312805 h 5347577"/>
              <a:gd name="connsiteX9" fmla="*/ 4857312 w 5352383"/>
              <a:gd name="connsiteY9" fmla="*/ 4859951 h 5347577"/>
              <a:gd name="connsiteX10" fmla="*/ 4448354 w 5352383"/>
              <a:gd name="connsiteY10" fmla="*/ 5347577 h 5347577"/>
              <a:gd name="connsiteX11" fmla="*/ 1425707 w 5352383"/>
              <a:gd name="connsiteY11" fmla="*/ 5347577 h 5347577"/>
              <a:gd name="connsiteX12" fmla="*/ 287722 w 5352383"/>
              <a:gd name="connsiteY12" fmla="*/ 4170565 h 5347577"/>
              <a:gd name="connsiteX0" fmla="*/ 287722 w 5355341"/>
              <a:gd name="connsiteY0" fmla="*/ 4170565 h 5347577"/>
              <a:gd name="connsiteX1" fmla="*/ 471714 w 5355341"/>
              <a:gd name="connsiteY1" fmla="*/ 1255581 h 5347577"/>
              <a:gd name="connsiteX2" fmla="*/ 1893677 w 5355341"/>
              <a:gd name="connsiteY2" fmla="*/ 415689 h 5347577"/>
              <a:gd name="connsiteX3" fmla="*/ 3231670 w 5355341"/>
              <a:gd name="connsiteY3" fmla="*/ 2 h 5347577"/>
              <a:gd name="connsiteX4" fmla="*/ 4468273 w 5355341"/>
              <a:gd name="connsiteY4" fmla="*/ 413176 h 5347577"/>
              <a:gd name="connsiteX5" fmla="*/ 5348597 w 5355341"/>
              <a:gd name="connsiteY5" fmla="*/ 1601023 h 5347577"/>
              <a:gd name="connsiteX6" fmla="*/ 4806292 w 5355341"/>
              <a:gd name="connsiteY6" fmla="*/ 1038834 h 5347577"/>
              <a:gd name="connsiteX7" fmla="*/ 5352383 w 5355341"/>
              <a:gd name="connsiteY7" fmla="*/ 4330618 h 5347577"/>
              <a:gd name="connsiteX8" fmla="*/ 5254444 w 5355341"/>
              <a:gd name="connsiteY8" fmla="*/ 4312805 h 5347577"/>
              <a:gd name="connsiteX9" fmla="*/ 4857312 w 5355341"/>
              <a:gd name="connsiteY9" fmla="*/ 4859951 h 5347577"/>
              <a:gd name="connsiteX10" fmla="*/ 4448354 w 5355341"/>
              <a:gd name="connsiteY10" fmla="*/ 5347577 h 5347577"/>
              <a:gd name="connsiteX11" fmla="*/ 1425707 w 5355341"/>
              <a:gd name="connsiteY11" fmla="*/ 5347577 h 5347577"/>
              <a:gd name="connsiteX12" fmla="*/ 287722 w 5355341"/>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4495 w 5345370"/>
              <a:gd name="connsiteY0" fmla="*/ 4235098 h 5412110"/>
              <a:gd name="connsiteX1" fmla="*/ 468487 w 5345370"/>
              <a:gd name="connsiteY1" fmla="*/ 1320114 h 5412110"/>
              <a:gd name="connsiteX2" fmla="*/ 2423850 w 5345370"/>
              <a:gd name="connsiteY2" fmla="*/ 1650932 h 5412110"/>
              <a:gd name="connsiteX3" fmla="*/ 3228443 w 5345370"/>
              <a:gd name="connsiteY3" fmla="*/ 64535 h 5412110"/>
              <a:gd name="connsiteX4" fmla="*/ 4465046 w 5345370"/>
              <a:gd name="connsiteY4" fmla="*/ 477709 h 5412110"/>
              <a:gd name="connsiteX5" fmla="*/ 5345370 w 5345370"/>
              <a:gd name="connsiteY5" fmla="*/ 1665556 h 5412110"/>
              <a:gd name="connsiteX6" fmla="*/ 5342383 w 5345370"/>
              <a:gd name="connsiteY6" fmla="*/ 4388378 h 5412110"/>
              <a:gd name="connsiteX7" fmla="*/ 5251217 w 5345370"/>
              <a:gd name="connsiteY7" fmla="*/ 4377338 h 5412110"/>
              <a:gd name="connsiteX8" fmla="*/ 4854085 w 5345370"/>
              <a:gd name="connsiteY8" fmla="*/ 4924484 h 5412110"/>
              <a:gd name="connsiteX9" fmla="*/ 4445127 w 5345370"/>
              <a:gd name="connsiteY9" fmla="*/ 5412110 h 5412110"/>
              <a:gd name="connsiteX10" fmla="*/ 1422480 w 5345370"/>
              <a:gd name="connsiteY10" fmla="*/ 5412110 h 5412110"/>
              <a:gd name="connsiteX11" fmla="*/ 284495 w 5345370"/>
              <a:gd name="connsiteY11" fmla="*/ 4235098 h 5412110"/>
              <a:gd name="connsiteX0" fmla="*/ 284495 w 5345370"/>
              <a:gd name="connsiteY0" fmla="*/ 3757797 h 4934809"/>
              <a:gd name="connsiteX1" fmla="*/ 468487 w 5345370"/>
              <a:gd name="connsiteY1" fmla="*/ 842813 h 4934809"/>
              <a:gd name="connsiteX2" fmla="*/ 2423850 w 5345370"/>
              <a:gd name="connsiteY2" fmla="*/ 1173631 h 4934809"/>
              <a:gd name="connsiteX3" fmla="*/ 2833588 w 5345370"/>
              <a:gd name="connsiteY3" fmla="*/ 1055816 h 4934809"/>
              <a:gd name="connsiteX4" fmla="*/ 4465046 w 5345370"/>
              <a:gd name="connsiteY4" fmla="*/ 408 h 4934809"/>
              <a:gd name="connsiteX5" fmla="*/ 5345370 w 5345370"/>
              <a:gd name="connsiteY5" fmla="*/ 1188255 h 4934809"/>
              <a:gd name="connsiteX6" fmla="*/ 5342383 w 5345370"/>
              <a:gd name="connsiteY6" fmla="*/ 3911077 h 4934809"/>
              <a:gd name="connsiteX7" fmla="*/ 5251217 w 5345370"/>
              <a:gd name="connsiteY7" fmla="*/ 3900037 h 4934809"/>
              <a:gd name="connsiteX8" fmla="*/ 4854085 w 5345370"/>
              <a:gd name="connsiteY8" fmla="*/ 4447183 h 4934809"/>
              <a:gd name="connsiteX9" fmla="*/ 4445127 w 5345370"/>
              <a:gd name="connsiteY9" fmla="*/ 4934809 h 4934809"/>
              <a:gd name="connsiteX10" fmla="*/ 1422480 w 5345370"/>
              <a:gd name="connsiteY10" fmla="*/ 4934809 h 4934809"/>
              <a:gd name="connsiteX11" fmla="*/ 284495 w 5345370"/>
              <a:gd name="connsiteY11" fmla="*/ 3757797 h 4934809"/>
              <a:gd name="connsiteX0" fmla="*/ 284495 w 5345370"/>
              <a:gd name="connsiteY0" fmla="*/ 3079822 h 4256834"/>
              <a:gd name="connsiteX1" fmla="*/ 468487 w 5345370"/>
              <a:gd name="connsiteY1" fmla="*/ 164838 h 4256834"/>
              <a:gd name="connsiteX2" fmla="*/ 2423850 w 5345370"/>
              <a:gd name="connsiteY2" fmla="*/ 495656 h 4256834"/>
              <a:gd name="connsiteX3" fmla="*/ 2833588 w 5345370"/>
              <a:gd name="connsiteY3" fmla="*/ 377841 h 4256834"/>
              <a:gd name="connsiteX4" fmla="*/ 3841592 w 5345370"/>
              <a:gd name="connsiteY4" fmla="*/ 354597 h 4256834"/>
              <a:gd name="connsiteX5" fmla="*/ 5345370 w 5345370"/>
              <a:gd name="connsiteY5" fmla="*/ 510280 h 4256834"/>
              <a:gd name="connsiteX6" fmla="*/ 5342383 w 5345370"/>
              <a:gd name="connsiteY6" fmla="*/ 3233102 h 4256834"/>
              <a:gd name="connsiteX7" fmla="*/ 5251217 w 5345370"/>
              <a:gd name="connsiteY7" fmla="*/ 3222062 h 4256834"/>
              <a:gd name="connsiteX8" fmla="*/ 4854085 w 5345370"/>
              <a:gd name="connsiteY8" fmla="*/ 3769208 h 4256834"/>
              <a:gd name="connsiteX9" fmla="*/ 4445127 w 5345370"/>
              <a:gd name="connsiteY9" fmla="*/ 4256834 h 4256834"/>
              <a:gd name="connsiteX10" fmla="*/ 1422480 w 5345370"/>
              <a:gd name="connsiteY10" fmla="*/ 4256834 h 4256834"/>
              <a:gd name="connsiteX11" fmla="*/ 284495 w 5345370"/>
              <a:gd name="connsiteY11" fmla="*/ 3079822 h 4256834"/>
              <a:gd name="connsiteX0" fmla="*/ 284495 w 5342433"/>
              <a:gd name="connsiteY0" fmla="*/ 3079822 h 4256834"/>
              <a:gd name="connsiteX1" fmla="*/ 468487 w 5342433"/>
              <a:gd name="connsiteY1" fmla="*/ 164838 h 4256834"/>
              <a:gd name="connsiteX2" fmla="*/ 2423850 w 5342433"/>
              <a:gd name="connsiteY2" fmla="*/ 495656 h 4256834"/>
              <a:gd name="connsiteX3" fmla="*/ 2833588 w 5342433"/>
              <a:gd name="connsiteY3" fmla="*/ 377841 h 4256834"/>
              <a:gd name="connsiteX4" fmla="*/ 3841592 w 5342433"/>
              <a:gd name="connsiteY4" fmla="*/ 354597 h 4256834"/>
              <a:gd name="connsiteX5" fmla="*/ 4902025 w 5342433"/>
              <a:gd name="connsiteY5" fmla="*/ 905134 h 4256834"/>
              <a:gd name="connsiteX6" fmla="*/ 5342383 w 5342433"/>
              <a:gd name="connsiteY6" fmla="*/ 3233102 h 4256834"/>
              <a:gd name="connsiteX7" fmla="*/ 5251217 w 5342433"/>
              <a:gd name="connsiteY7" fmla="*/ 3222062 h 4256834"/>
              <a:gd name="connsiteX8" fmla="*/ 4854085 w 5342433"/>
              <a:gd name="connsiteY8" fmla="*/ 3769208 h 4256834"/>
              <a:gd name="connsiteX9" fmla="*/ 4445127 w 5342433"/>
              <a:gd name="connsiteY9" fmla="*/ 4256834 h 4256834"/>
              <a:gd name="connsiteX10" fmla="*/ 1422480 w 5342433"/>
              <a:gd name="connsiteY10" fmla="*/ 4256834 h 4256834"/>
              <a:gd name="connsiteX11" fmla="*/ 284495 w 5342433"/>
              <a:gd name="connsiteY11" fmla="*/ 3079822 h 4256834"/>
              <a:gd name="connsiteX0" fmla="*/ 284495 w 5377076"/>
              <a:gd name="connsiteY0" fmla="*/ 3079822 h 4256834"/>
              <a:gd name="connsiteX1" fmla="*/ 468487 w 5377076"/>
              <a:gd name="connsiteY1" fmla="*/ 164838 h 4256834"/>
              <a:gd name="connsiteX2" fmla="*/ 2423850 w 5377076"/>
              <a:gd name="connsiteY2" fmla="*/ 495656 h 4256834"/>
              <a:gd name="connsiteX3" fmla="*/ 2833588 w 5377076"/>
              <a:gd name="connsiteY3" fmla="*/ 377841 h 4256834"/>
              <a:gd name="connsiteX4" fmla="*/ 3841592 w 5377076"/>
              <a:gd name="connsiteY4" fmla="*/ 354597 h 4256834"/>
              <a:gd name="connsiteX5" fmla="*/ 4902025 w 5377076"/>
              <a:gd name="connsiteY5" fmla="*/ 905134 h 4256834"/>
              <a:gd name="connsiteX6" fmla="*/ 5352816 w 5377076"/>
              <a:gd name="connsiteY6" fmla="*/ 710503 h 4256834"/>
              <a:gd name="connsiteX7" fmla="*/ 5342383 w 5377076"/>
              <a:gd name="connsiteY7" fmla="*/ 3233102 h 4256834"/>
              <a:gd name="connsiteX8" fmla="*/ 5251217 w 5377076"/>
              <a:gd name="connsiteY8" fmla="*/ 3222062 h 4256834"/>
              <a:gd name="connsiteX9" fmla="*/ 4854085 w 5377076"/>
              <a:gd name="connsiteY9" fmla="*/ 3769208 h 4256834"/>
              <a:gd name="connsiteX10" fmla="*/ 4445127 w 5377076"/>
              <a:gd name="connsiteY10" fmla="*/ 4256834 h 4256834"/>
              <a:gd name="connsiteX11" fmla="*/ 1422480 w 5377076"/>
              <a:gd name="connsiteY11" fmla="*/ 4256834 h 4256834"/>
              <a:gd name="connsiteX12" fmla="*/ 284495 w 5377076"/>
              <a:gd name="connsiteY12" fmla="*/ 3079822 h 4256834"/>
              <a:gd name="connsiteX0" fmla="*/ 284495 w 5381857"/>
              <a:gd name="connsiteY0" fmla="*/ 3079822 h 4256834"/>
              <a:gd name="connsiteX1" fmla="*/ 468487 w 5381857"/>
              <a:gd name="connsiteY1" fmla="*/ 164838 h 4256834"/>
              <a:gd name="connsiteX2" fmla="*/ 2423850 w 5381857"/>
              <a:gd name="connsiteY2" fmla="*/ 495656 h 4256834"/>
              <a:gd name="connsiteX3" fmla="*/ 2833588 w 5381857"/>
              <a:gd name="connsiteY3" fmla="*/ 377841 h 4256834"/>
              <a:gd name="connsiteX4" fmla="*/ 3841592 w 5381857"/>
              <a:gd name="connsiteY4" fmla="*/ 354597 h 4256834"/>
              <a:gd name="connsiteX5" fmla="*/ 4902025 w 5381857"/>
              <a:gd name="connsiteY5" fmla="*/ 905134 h 4256834"/>
              <a:gd name="connsiteX6" fmla="*/ 5352816 w 5381857"/>
              <a:gd name="connsiteY6" fmla="*/ 710503 h 4256834"/>
              <a:gd name="connsiteX7" fmla="*/ 5332033 w 5381857"/>
              <a:gd name="connsiteY7" fmla="*/ 1673394 h 4256834"/>
              <a:gd name="connsiteX8" fmla="*/ 5342383 w 5381857"/>
              <a:gd name="connsiteY8" fmla="*/ 3233102 h 4256834"/>
              <a:gd name="connsiteX9" fmla="*/ 5251217 w 5381857"/>
              <a:gd name="connsiteY9" fmla="*/ 3222062 h 4256834"/>
              <a:gd name="connsiteX10" fmla="*/ 4854085 w 5381857"/>
              <a:gd name="connsiteY10" fmla="*/ 3769208 h 4256834"/>
              <a:gd name="connsiteX11" fmla="*/ 4445127 w 5381857"/>
              <a:gd name="connsiteY11" fmla="*/ 4256834 h 4256834"/>
              <a:gd name="connsiteX12" fmla="*/ 1422480 w 5381857"/>
              <a:gd name="connsiteY12" fmla="*/ 4256834 h 4256834"/>
              <a:gd name="connsiteX13" fmla="*/ 284495 w 5381857"/>
              <a:gd name="connsiteY13"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42383 w 5381956"/>
              <a:gd name="connsiteY9" fmla="*/ 3233102 h 4256834"/>
              <a:gd name="connsiteX10" fmla="*/ 5251217 w 5381956"/>
              <a:gd name="connsiteY10" fmla="*/ 3222062 h 4256834"/>
              <a:gd name="connsiteX11" fmla="*/ 4854085 w 5381956"/>
              <a:gd name="connsiteY11" fmla="*/ 3769208 h 4256834"/>
              <a:gd name="connsiteX12" fmla="*/ 4445127 w 5381956"/>
              <a:gd name="connsiteY12" fmla="*/ 4256834 h 4256834"/>
              <a:gd name="connsiteX13" fmla="*/ 1422480 w 5381956"/>
              <a:gd name="connsiteY13" fmla="*/ 4256834 h 4256834"/>
              <a:gd name="connsiteX14" fmla="*/ 284495 w 5381956"/>
              <a:gd name="connsiteY14" fmla="*/ 3079822 h 4256834"/>
              <a:gd name="connsiteX0" fmla="*/ 284495 w 5381956"/>
              <a:gd name="connsiteY0" fmla="*/ 3079822 h 4256834"/>
              <a:gd name="connsiteX1" fmla="*/ 468487 w 5381956"/>
              <a:gd name="connsiteY1" fmla="*/ 164838 h 4256834"/>
              <a:gd name="connsiteX2" fmla="*/ 2423850 w 5381956"/>
              <a:gd name="connsiteY2" fmla="*/ 495656 h 4256834"/>
              <a:gd name="connsiteX3" fmla="*/ 2833588 w 5381956"/>
              <a:gd name="connsiteY3" fmla="*/ 377841 h 4256834"/>
              <a:gd name="connsiteX4" fmla="*/ 3841592 w 5381956"/>
              <a:gd name="connsiteY4" fmla="*/ 354597 h 4256834"/>
              <a:gd name="connsiteX5" fmla="*/ 4902025 w 5381956"/>
              <a:gd name="connsiteY5" fmla="*/ 905134 h 4256834"/>
              <a:gd name="connsiteX6" fmla="*/ 5352816 w 5381956"/>
              <a:gd name="connsiteY6" fmla="*/ 710503 h 4256834"/>
              <a:gd name="connsiteX7" fmla="*/ 5332033 w 5381956"/>
              <a:gd name="connsiteY7" fmla="*/ 1673394 h 4256834"/>
              <a:gd name="connsiteX8" fmla="*/ 5193488 w 5381956"/>
              <a:gd name="connsiteY8" fmla="*/ 1839649 h 4256834"/>
              <a:gd name="connsiteX9" fmla="*/ 5338959 w 5381956"/>
              <a:gd name="connsiteY9" fmla="*/ 1853503 h 4256834"/>
              <a:gd name="connsiteX10" fmla="*/ 5342383 w 5381956"/>
              <a:gd name="connsiteY10" fmla="*/ 3233102 h 4256834"/>
              <a:gd name="connsiteX11" fmla="*/ 5251217 w 5381956"/>
              <a:gd name="connsiteY11" fmla="*/ 3222062 h 4256834"/>
              <a:gd name="connsiteX12" fmla="*/ 4854085 w 5381956"/>
              <a:gd name="connsiteY12" fmla="*/ 3769208 h 4256834"/>
              <a:gd name="connsiteX13" fmla="*/ 4445127 w 5381956"/>
              <a:gd name="connsiteY13" fmla="*/ 4256834 h 4256834"/>
              <a:gd name="connsiteX14" fmla="*/ 1422480 w 5381956"/>
              <a:gd name="connsiteY14" fmla="*/ 4256834 h 4256834"/>
              <a:gd name="connsiteX15" fmla="*/ 284495 w 5381956"/>
              <a:gd name="connsiteY15" fmla="*/ 3079822 h 4256834"/>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3233102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291500"/>
              <a:gd name="connsiteX1" fmla="*/ 468487 w 5381956"/>
              <a:gd name="connsiteY1" fmla="*/ 164838 h 4291500"/>
              <a:gd name="connsiteX2" fmla="*/ 2423850 w 5381956"/>
              <a:gd name="connsiteY2" fmla="*/ 495656 h 4291500"/>
              <a:gd name="connsiteX3" fmla="*/ 2833588 w 5381956"/>
              <a:gd name="connsiteY3" fmla="*/ 377841 h 4291500"/>
              <a:gd name="connsiteX4" fmla="*/ 3841592 w 5381956"/>
              <a:gd name="connsiteY4" fmla="*/ 354597 h 4291500"/>
              <a:gd name="connsiteX5" fmla="*/ 4902025 w 5381956"/>
              <a:gd name="connsiteY5" fmla="*/ 905134 h 4291500"/>
              <a:gd name="connsiteX6" fmla="*/ 5352816 w 5381956"/>
              <a:gd name="connsiteY6" fmla="*/ 710503 h 4291500"/>
              <a:gd name="connsiteX7" fmla="*/ 5332033 w 5381956"/>
              <a:gd name="connsiteY7" fmla="*/ 1673394 h 4291500"/>
              <a:gd name="connsiteX8" fmla="*/ 5193488 w 5381956"/>
              <a:gd name="connsiteY8" fmla="*/ 1839649 h 4291500"/>
              <a:gd name="connsiteX9" fmla="*/ 5338959 w 5381956"/>
              <a:gd name="connsiteY9" fmla="*/ 1853503 h 4291500"/>
              <a:gd name="connsiteX10" fmla="*/ 5342383 w 5381956"/>
              <a:gd name="connsiteY10" fmla="*/ 4230629 h 4291500"/>
              <a:gd name="connsiteX11" fmla="*/ 5064180 w 5381956"/>
              <a:gd name="connsiteY11" fmla="*/ 4233444 h 4291500"/>
              <a:gd name="connsiteX12" fmla="*/ 4854085 w 5381956"/>
              <a:gd name="connsiteY12" fmla="*/ 3769208 h 4291500"/>
              <a:gd name="connsiteX13" fmla="*/ 4445127 w 5381956"/>
              <a:gd name="connsiteY13" fmla="*/ 4256834 h 4291500"/>
              <a:gd name="connsiteX14" fmla="*/ 1422480 w 5381956"/>
              <a:gd name="connsiteY14" fmla="*/ 4256834 h 4291500"/>
              <a:gd name="connsiteX15" fmla="*/ 284495 w 5381956"/>
              <a:gd name="connsiteY15" fmla="*/ 3079822 h 4291500"/>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445127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1422480 w 5381956"/>
              <a:gd name="connsiteY14" fmla="*/ 4256834 h 4322398"/>
              <a:gd name="connsiteX15" fmla="*/ 284495 w 5381956"/>
              <a:gd name="connsiteY15"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1422480 w 5381956"/>
              <a:gd name="connsiteY15" fmla="*/ 4256834 h 4322398"/>
              <a:gd name="connsiteX16" fmla="*/ 284495 w 5381956"/>
              <a:gd name="connsiteY16"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1422480 w 5381956"/>
              <a:gd name="connsiteY16" fmla="*/ 4256834 h 4322398"/>
              <a:gd name="connsiteX17" fmla="*/ 284495 w 5381956"/>
              <a:gd name="connsiteY17"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1422480 w 5381956"/>
              <a:gd name="connsiteY17" fmla="*/ 4256834 h 4322398"/>
              <a:gd name="connsiteX18" fmla="*/ 284495 w 5381956"/>
              <a:gd name="connsiteY18" fmla="*/ 3079822 h 4322398"/>
              <a:gd name="connsiteX0" fmla="*/ 284495 w 5381956"/>
              <a:gd name="connsiteY0" fmla="*/ 3079822 h 4322398"/>
              <a:gd name="connsiteX1" fmla="*/ 468487 w 5381956"/>
              <a:gd name="connsiteY1" fmla="*/ 164838 h 4322398"/>
              <a:gd name="connsiteX2" fmla="*/ 2423850 w 5381956"/>
              <a:gd name="connsiteY2" fmla="*/ 495656 h 4322398"/>
              <a:gd name="connsiteX3" fmla="*/ 2833588 w 5381956"/>
              <a:gd name="connsiteY3" fmla="*/ 377841 h 4322398"/>
              <a:gd name="connsiteX4" fmla="*/ 3841592 w 5381956"/>
              <a:gd name="connsiteY4" fmla="*/ 354597 h 4322398"/>
              <a:gd name="connsiteX5" fmla="*/ 4902025 w 5381956"/>
              <a:gd name="connsiteY5" fmla="*/ 905134 h 4322398"/>
              <a:gd name="connsiteX6" fmla="*/ 5352816 w 5381956"/>
              <a:gd name="connsiteY6" fmla="*/ 710503 h 4322398"/>
              <a:gd name="connsiteX7" fmla="*/ 5332033 w 5381956"/>
              <a:gd name="connsiteY7" fmla="*/ 1673394 h 4322398"/>
              <a:gd name="connsiteX8" fmla="*/ 5193488 w 5381956"/>
              <a:gd name="connsiteY8" fmla="*/ 1839649 h 4322398"/>
              <a:gd name="connsiteX9" fmla="*/ 5338959 w 5381956"/>
              <a:gd name="connsiteY9" fmla="*/ 1853503 h 4322398"/>
              <a:gd name="connsiteX10" fmla="*/ 5342383 w 5381956"/>
              <a:gd name="connsiteY10" fmla="*/ 4230629 h 4322398"/>
              <a:gd name="connsiteX11" fmla="*/ 5064180 w 5381956"/>
              <a:gd name="connsiteY11" fmla="*/ 4233444 h 4322398"/>
              <a:gd name="connsiteX12" fmla="*/ 4909503 w 5381956"/>
              <a:gd name="connsiteY12" fmla="*/ 4087863 h 4322398"/>
              <a:gd name="connsiteX13" fmla="*/ 4909254 w 5381956"/>
              <a:gd name="connsiteY13" fmla="*/ 4256834 h 4322398"/>
              <a:gd name="connsiteX14" fmla="*/ 2381014 w 5381956"/>
              <a:gd name="connsiteY14" fmla="*/ 4250340 h 4322398"/>
              <a:gd name="connsiteX15" fmla="*/ 2443359 w 5381956"/>
              <a:gd name="connsiteY15" fmla="*/ 4063303 h 4322398"/>
              <a:gd name="connsiteX16" fmla="*/ 2138559 w 5381956"/>
              <a:gd name="connsiteY16" fmla="*/ 4243412 h 4322398"/>
              <a:gd name="connsiteX17" fmla="*/ 916789 w 5381956"/>
              <a:gd name="connsiteY17" fmla="*/ 4249907 h 4322398"/>
              <a:gd name="connsiteX18" fmla="*/ 284495 w 5381956"/>
              <a:gd name="connsiteY18" fmla="*/ 3079822 h 4322398"/>
              <a:gd name="connsiteX0" fmla="*/ 1091032 w 4934656"/>
              <a:gd name="connsiteY0" fmla="*/ 3339828 h 4339950"/>
              <a:gd name="connsiteX1" fmla="*/ 21187 w 4934656"/>
              <a:gd name="connsiteY1" fmla="*/ 182390 h 4339950"/>
              <a:gd name="connsiteX2" fmla="*/ 1976550 w 4934656"/>
              <a:gd name="connsiteY2" fmla="*/ 513208 h 4339950"/>
              <a:gd name="connsiteX3" fmla="*/ 2386288 w 4934656"/>
              <a:gd name="connsiteY3" fmla="*/ 395393 h 4339950"/>
              <a:gd name="connsiteX4" fmla="*/ 3394292 w 4934656"/>
              <a:gd name="connsiteY4" fmla="*/ 372149 h 4339950"/>
              <a:gd name="connsiteX5" fmla="*/ 4454725 w 4934656"/>
              <a:gd name="connsiteY5" fmla="*/ 922686 h 4339950"/>
              <a:gd name="connsiteX6" fmla="*/ 4905516 w 4934656"/>
              <a:gd name="connsiteY6" fmla="*/ 728055 h 4339950"/>
              <a:gd name="connsiteX7" fmla="*/ 4884733 w 4934656"/>
              <a:gd name="connsiteY7" fmla="*/ 1690946 h 4339950"/>
              <a:gd name="connsiteX8" fmla="*/ 4746188 w 4934656"/>
              <a:gd name="connsiteY8" fmla="*/ 1857201 h 4339950"/>
              <a:gd name="connsiteX9" fmla="*/ 4891659 w 4934656"/>
              <a:gd name="connsiteY9" fmla="*/ 1871055 h 4339950"/>
              <a:gd name="connsiteX10" fmla="*/ 4895083 w 4934656"/>
              <a:gd name="connsiteY10" fmla="*/ 4248181 h 4339950"/>
              <a:gd name="connsiteX11" fmla="*/ 4616880 w 4934656"/>
              <a:gd name="connsiteY11" fmla="*/ 4250996 h 4339950"/>
              <a:gd name="connsiteX12" fmla="*/ 4462203 w 4934656"/>
              <a:gd name="connsiteY12" fmla="*/ 4105415 h 4339950"/>
              <a:gd name="connsiteX13" fmla="*/ 4461954 w 4934656"/>
              <a:gd name="connsiteY13" fmla="*/ 4274386 h 4339950"/>
              <a:gd name="connsiteX14" fmla="*/ 1933714 w 4934656"/>
              <a:gd name="connsiteY14" fmla="*/ 4267892 h 4339950"/>
              <a:gd name="connsiteX15" fmla="*/ 1996059 w 4934656"/>
              <a:gd name="connsiteY15" fmla="*/ 4080855 h 4339950"/>
              <a:gd name="connsiteX16" fmla="*/ 1691259 w 4934656"/>
              <a:gd name="connsiteY16" fmla="*/ 4260964 h 4339950"/>
              <a:gd name="connsiteX17" fmla="*/ 469489 w 4934656"/>
              <a:gd name="connsiteY17" fmla="*/ 4267459 h 4339950"/>
              <a:gd name="connsiteX18" fmla="*/ 1091032 w 4934656"/>
              <a:gd name="connsiteY18" fmla="*/ 3339828 h 4339950"/>
              <a:gd name="connsiteX0" fmla="*/ 1085739 w 4929363"/>
              <a:gd name="connsiteY0" fmla="*/ 3239788 h 4239910"/>
              <a:gd name="connsiteX1" fmla="*/ 1048657 w 4929363"/>
              <a:gd name="connsiteY1" fmla="*/ 1840288 h 4239910"/>
              <a:gd name="connsiteX2" fmla="*/ 15894 w 4929363"/>
              <a:gd name="connsiteY2" fmla="*/ 82350 h 4239910"/>
              <a:gd name="connsiteX3" fmla="*/ 1971257 w 4929363"/>
              <a:gd name="connsiteY3" fmla="*/ 413168 h 4239910"/>
              <a:gd name="connsiteX4" fmla="*/ 2380995 w 4929363"/>
              <a:gd name="connsiteY4" fmla="*/ 295353 h 4239910"/>
              <a:gd name="connsiteX5" fmla="*/ 3388999 w 4929363"/>
              <a:gd name="connsiteY5" fmla="*/ 272109 h 4239910"/>
              <a:gd name="connsiteX6" fmla="*/ 4449432 w 4929363"/>
              <a:gd name="connsiteY6" fmla="*/ 822646 h 4239910"/>
              <a:gd name="connsiteX7" fmla="*/ 4900223 w 4929363"/>
              <a:gd name="connsiteY7" fmla="*/ 628015 h 4239910"/>
              <a:gd name="connsiteX8" fmla="*/ 4879440 w 4929363"/>
              <a:gd name="connsiteY8" fmla="*/ 1590906 h 4239910"/>
              <a:gd name="connsiteX9" fmla="*/ 4740895 w 4929363"/>
              <a:gd name="connsiteY9" fmla="*/ 1757161 h 4239910"/>
              <a:gd name="connsiteX10" fmla="*/ 4886366 w 4929363"/>
              <a:gd name="connsiteY10" fmla="*/ 1771015 h 4239910"/>
              <a:gd name="connsiteX11" fmla="*/ 4889790 w 4929363"/>
              <a:gd name="connsiteY11" fmla="*/ 4148141 h 4239910"/>
              <a:gd name="connsiteX12" fmla="*/ 4611587 w 4929363"/>
              <a:gd name="connsiteY12" fmla="*/ 4150956 h 4239910"/>
              <a:gd name="connsiteX13" fmla="*/ 4456910 w 4929363"/>
              <a:gd name="connsiteY13" fmla="*/ 4005375 h 4239910"/>
              <a:gd name="connsiteX14" fmla="*/ 4456661 w 4929363"/>
              <a:gd name="connsiteY14" fmla="*/ 4174346 h 4239910"/>
              <a:gd name="connsiteX15" fmla="*/ 1928421 w 4929363"/>
              <a:gd name="connsiteY15" fmla="*/ 4167852 h 4239910"/>
              <a:gd name="connsiteX16" fmla="*/ 1990766 w 4929363"/>
              <a:gd name="connsiteY16" fmla="*/ 3980815 h 4239910"/>
              <a:gd name="connsiteX17" fmla="*/ 1685966 w 4929363"/>
              <a:gd name="connsiteY17" fmla="*/ 4160924 h 4239910"/>
              <a:gd name="connsiteX18" fmla="*/ 464196 w 4929363"/>
              <a:gd name="connsiteY18" fmla="*/ 4167419 h 4239910"/>
              <a:gd name="connsiteX19" fmla="*/ 1085739 w 4929363"/>
              <a:gd name="connsiteY19" fmla="*/ 3239788 h 4239910"/>
              <a:gd name="connsiteX0" fmla="*/ 667169 w 4510793"/>
              <a:gd name="connsiteY0" fmla="*/ 3014935 h 4015057"/>
              <a:gd name="connsiteX1" fmla="*/ 630087 w 4510793"/>
              <a:gd name="connsiteY1" fmla="*/ 1615435 h 4015057"/>
              <a:gd name="connsiteX2" fmla="*/ 1176742 w 4510793"/>
              <a:gd name="connsiteY2" fmla="*/ 633352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267727 w 4510793"/>
              <a:gd name="connsiteY2" fmla="*/ 665197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5155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5840 w 4510793"/>
              <a:gd name="connsiteY2" fmla="*/ 619704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0087 w 4510793"/>
              <a:gd name="connsiteY1" fmla="*/ 1615435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38181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67169 w 4510793"/>
              <a:gd name="connsiteY0" fmla="*/ 3014935 h 4015057"/>
              <a:gd name="connsiteX1" fmla="*/ 634637 w 4510793"/>
              <a:gd name="connsiteY1" fmla="*/ 1624533 h 4015057"/>
              <a:gd name="connsiteX2" fmla="*/ 1181291 w 4510793"/>
              <a:gd name="connsiteY2" fmla="*/ 628803 h 4015057"/>
              <a:gd name="connsiteX3" fmla="*/ 1552687 w 4510793"/>
              <a:gd name="connsiteY3" fmla="*/ 188315 h 4015057"/>
              <a:gd name="connsiteX4" fmla="*/ 1962425 w 4510793"/>
              <a:gd name="connsiteY4" fmla="*/ 70500 h 4015057"/>
              <a:gd name="connsiteX5" fmla="*/ 2970429 w 4510793"/>
              <a:gd name="connsiteY5" fmla="*/ 47256 h 4015057"/>
              <a:gd name="connsiteX6" fmla="*/ 4030862 w 4510793"/>
              <a:gd name="connsiteY6" fmla="*/ 597793 h 4015057"/>
              <a:gd name="connsiteX7" fmla="*/ 4481653 w 4510793"/>
              <a:gd name="connsiteY7" fmla="*/ 403162 h 4015057"/>
              <a:gd name="connsiteX8" fmla="*/ 4460870 w 4510793"/>
              <a:gd name="connsiteY8" fmla="*/ 1366053 h 4015057"/>
              <a:gd name="connsiteX9" fmla="*/ 4322325 w 4510793"/>
              <a:gd name="connsiteY9" fmla="*/ 1532308 h 4015057"/>
              <a:gd name="connsiteX10" fmla="*/ 4467796 w 4510793"/>
              <a:gd name="connsiteY10" fmla="*/ 1546162 h 4015057"/>
              <a:gd name="connsiteX11" fmla="*/ 4471220 w 4510793"/>
              <a:gd name="connsiteY11" fmla="*/ 3923288 h 4015057"/>
              <a:gd name="connsiteX12" fmla="*/ 4193017 w 4510793"/>
              <a:gd name="connsiteY12" fmla="*/ 3926103 h 4015057"/>
              <a:gd name="connsiteX13" fmla="*/ 4038340 w 4510793"/>
              <a:gd name="connsiteY13" fmla="*/ 3780522 h 4015057"/>
              <a:gd name="connsiteX14" fmla="*/ 4038091 w 4510793"/>
              <a:gd name="connsiteY14" fmla="*/ 3949493 h 4015057"/>
              <a:gd name="connsiteX15" fmla="*/ 1509851 w 4510793"/>
              <a:gd name="connsiteY15" fmla="*/ 3942999 h 4015057"/>
              <a:gd name="connsiteX16" fmla="*/ 1572196 w 4510793"/>
              <a:gd name="connsiteY16" fmla="*/ 3755962 h 4015057"/>
              <a:gd name="connsiteX17" fmla="*/ 1267396 w 4510793"/>
              <a:gd name="connsiteY17" fmla="*/ 3936071 h 4015057"/>
              <a:gd name="connsiteX18" fmla="*/ 45626 w 4510793"/>
              <a:gd name="connsiteY18" fmla="*/ 3942566 h 4015057"/>
              <a:gd name="connsiteX19" fmla="*/ 667169 w 4510793"/>
              <a:gd name="connsiteY19" fmla="*/ 3014935 h 4015057"/>
              <a:gd name="connsiteX0" fmla="*/ 684799 w 4510226"/>
              <a:gd name="connsiteY0" fmla="*/ 3037682 h 4015057"/>
              <a:gd name="connsiteX1" fmla="*/ 634070 w 4510226"/>
              <a:gd name="connsiteY1" fmla="*/ 1624533 h 4015057"/>
              <a:gd name="connsiteX2" fmla="*/ 1180724 w 4510226"/>
              <a:gd name="connsiteY2" fmla="*/ 628803 h 4015057"/>
              <a:gd name="connsiteX3" fmla="*/ 1552120 w 4510226"/>
              <a:gd name="connsiteY3" fmla="*/ 188315 h 4015057"/>
              <a:gd name="connsiteX4" fmla="*/ 1961858 w 4510226"/>
              <a:gd name="connsiteY4" fmla="*/ 70500 h 4015057"/>
              <a:gd name="connsiteX5" fmla="*/ 2969862 w 4510226"/>
              <a:gd name="connsiteY5" fmla="*/ 47256 h 4015057"/>
              <a:gd name="connsiteX6" fmla="*/ 4030295 w 4510226"/>
              <a:gd name="connsiteY6" fmla="*/ 597793 h 4015057"/>
              <a:gd name="connsiteX7" fmla="*/ 4481086 w 4510226"/>
              <a:gd name="connsiteY7" fmla="*/ 403162 h 4015057"/>
              <a:gd name="connsiteX8" fmla="*/ 4460303 w 4510226"/>
              <a:gd name="connsiteY8" fmla="*/ 1366053 h 4015057"/>
              <a:gd name="connsiteX9" fmla="*/ 4321758 w 4510226"/>
              <a:gd name="connsiteY9" fmla="*/ 1532308 h 4015057"/>
              <a:gd name="connsiteX10" fmla="*/ 4467229 w 4510226"/>
              <a:gd name="connsiteY10" fmla="*/ 1546162 h 4015057"/>
              <a:gd name="connsiteX11" fmla="*/ 4470653 w 4510226"/>
              <a:gd name="connsiteY11" fmla="*/ 3923288 h 4015057"/>
              <a:gd name="connsiteX12" fmla="*/ 4192450 w 4510226"/>
              <a:gd name="connsiteY12" fmla="*/ 3926103 h 4015057"/>
              <a:gd name="connsiteX13" fmla="*/ 4037773 w 4510226"/>
              <a:gd name="connsiteY13" fmla="*/ 3780522 h 4015057"/>
              <a:gd name="connsiteX14" fmla="*/ 4037524 w 4510226"/>
              <a:gd name="connsiteY14" fmla="*/ 3949493 h 4015057"/>
              <a:gd name="connsiteX15" fmla="*/ 1509284 w 4510226"/>
              <a:gd name="connsiteY15" fmla="*/ 3942999 h 4015057"/>
              <a:gd name="connsiteX16" fmla="*/ 1571629 w 4510226"/>
              <a:gd name="connsiteY16" fmla="*/ 3755962 h 4015057"/>
              <a:gd name="connsiteX17" fmla="*/ 1266829 w 4510226"/>
              <a:gd name="connsiteY17" fmla="*/ 3936071 h 4015057"/>
              <a:gd name="connsiteX18" fmla="*/ 45059 w 4510226"/>
              <a:gd name="connsiteY18" fmla="*/ 3942566 h 4015057"/>
              <a:gd name="connsiteX19" fmla="*/ 684799 w 4510226"/>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58012 w 4501409"/>
              <a:gd name="connsiteY17" fmla="*/ 3936071 h 4015057"/>
              <a:gd name="connsiteX18" fmla="*/ 45340 w 4501409"/>
              <a:gd name="connsiteY18" fmla="*/ 3942566 h 4015057"/>
              <a:gd name="connsiteX19" fmla="*/ 675982 w 4501409"/>
              <a:gd name="connsiteY19" fmla="*/ 3037682 h 4015057"/>
              <a:gd name="connsiteX0" fmla="*/ 675982 w 4501409"/>
              <a:gd name="connsiteY0" fmla="*/ 3037682 h 4081647"/>
              <a:gd name="connsiteX1" fmla="*/ 625253 w 4501409"/>
              <a:gd name="connsiteY1" fmla="*/ 1624533 h 4081647"/>
              <a:gd name="connsiteX2" fmla="*/ 1171907 w 4501409"/>
              <a:gd name="connsiteY2" fmla="*/ 628803 h 4081647"/>
              <a:gd name="connsiteX3" fmla="*/ 1543303 w 4501409"/>
              <a:gd name="connsiteY3" fmla="*/ 188315 h 4081647"/>
              <a:gd name="connsiteX4" fmla="*/ 1953041 w 4501409"/>
              <a:gd name="connsiteY4" fmla="*/ 70500 h 4081647"/>
              <a:gd name="connsiteX5" fmla="*/ 2961045 w 4501409"/>
              <a:gd name="connsiteY5" fmla="*/ 47256 h 4081647"/>
              <a:gd name="connsiteX6" fmla="*/ 4021478 w 4501409"/>
              <a:gd name="connsiteY6" fmla="*/ 597793 h 4081647"/>
              <a:gd name="connsiteX7" fmla="*/ 4472269 w 4501409"/>
              <a:gd name="connsiteY7" fmla="*/ 403162 h 4081647"/>
              <a:gd name="connsiteX8" fmla="*/ 4451486 w 4501409"/>
              <a:gd name="connsiteY8" fmla="*/ 1366053 h 4081647"/>
              <a:gd name="connsiteX9" fmla="*/ 4312941 w 4501409"/>
              <a:gd name="connsiteY9" fmla="*/ 1532308 h 4081647"/>
              <a:gd name="connsiteX10" fmla="*/ 4458412 w 4501409"/>
              <a:gd name="connsiteY10" fmla="*/ 1546162 h 4081647"/>
              <a:gd name="connsiteX11" fmla="*/ 4461836 w 4501409"/>
              <a:gd name="connsiteY11" fmla="*/ 3923288 h 4081647"/>
              <a:gd name="connsiteX12" fmla="*/ 4183633 w 4501409"/>
              <a:gd name="connsiteY12" fmla="*/ 3926103 h 4081647"/>
              <a:gd name="connsiteX13" fmla="*/ 4028956 w 4501409"/>
              <a:gd name="connsiteY13" fmla="*/ 3780522 h 4081647"/>
              <a:gd name="connsiteX14" fmla="*/ 4028707 w 4501409"/>
              <a:gd name="connsiteY14" fmla="*/ 3949493 h 4081647"/>
              <a:gd name="connsiteX15" fmla="*/ 1500467 w 4501409"/>
              <a:gd name="connsiteY15" fmla="*/ 3942999 h 4081647"/>
              <a:gd name="connsiteX16" fmla="*/ 1562812 w 4501409"/>
              <a:gd name="connsiteY16" fmla="*/ 3755962 h 4081647"/>
              <a:gd name="connsiteX17" fmla="*/ 1308054 w 4501409"/>
              <a:gd name="connsiteY17" fmla="*/ 4081647 h 4081647"/>
              <a:gd name="connsiteX18" fmla="*/ 45340 w 4501409"/>
              <a:gd name="connsiteY18" fmla="*/ 3942566 h 4081647"/>
              <a:gd name="connsiteX19" fmla="*/ 675982 w 4501409"/>
              <a:gd name="connsiteY19" fmla="*/ 3037682 h 408164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62812 w 4501409"/>
              <a:gd name="connsiteY16" fmla="*/ 3755962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057"/>
              <a:gd name="connsiteX1" fmla="*/ 625253 w 4501409"/>
              <a:gd name="connsiteY1" fmla="*/ 1624533 h 4015057"/>
              <a:gd name="connsiteX2" fmla="*/ 1171907 w 4501409"/>
              <a:gd name="connsiteY2" fmla="*/ 628803 h 4015057"/>
              <a:gd name="connsiteX3" fmla="*/ 1543303 w 4501409"/>
              <a:gd name="connsiteY3" fmla="*/ 188315 h 4015057"/>
              <a:gd name="connsiteX4" fmla="*/ 1953041 w 4501409"/>
              <a:gd name="connsiteY4" fmla="*/ 70500 h 4015057"/>
              <a:gd name="connsiteX5" fmla="*/ 2961045 w 4501409"/>
              <a:gd name="connsiteY5" fmla="*/ 47256 h 4015057"/>
              <a:gd name="connsiteX6" fmla="*/ 4021478 w 4501409"/>
              <a:gd name="connsiteY6" fmla="*/ 597793 h 4015057"/>
              <a:gd name="connsiteX7" fmla="*/ 4472269 w 4501409"/>
              <a:gd name="connsiteY7" fmla="*/ 403162 h 4015057"/>
              <a:gd name="connsiteX8" fmla="*/ 4451486 w 4501409"/>
              <a:gd name="connsiteY8" fmla="*/ 1366053 h 4015057"/>
              <a:gd name="connsiteX9" fmla="*/ 4312941 w 4501409"/>
              <a:gd name="connsiteY9" fmla="*/ 1532308 h 4015057"/>
              <a:gd name="connsiteX10" fmla="*/ 4458412 w 4501409"/>
              <a:gd name="connsiteY10" fmla="*/ 1546162 h 4015057"/>
              <a:gd name="connsiteX11" fmla="*/ 4461836 w 4501409"/>
              <a:gd name="connsiteY11" fmla="*/ 3923288 h 4015057"/>
              <a:gd name="connsiteX12" fmla="*/ 4183633 w 4501409"/>
              <a:gd name="connsiteY12" fmla="*/ 3926103 h 4015057"/>
              <a:gd name="connsiteX13" fmla="*/ 4028956 w 4501409"/>
              <a:gd name="connsiteY13" fmla="*/ 3780522 h 4015057"/>
              <a:gd name="connsiteX14" fmla="*/ 4028707 w 4501409"/>
              <a:gd name="connsiteY14" fmla="*/ 3949493 h 4015057"/>
              <a:gd name="connsiteX15" fmla="*/ 1500467 w 4501409"/>
              <a:gd name="connsiteY15" fmla="*/ 3942999 h 4015057"/>
              <a:gd name="connsiteX16" fmla="*/ 1576459 w 4501409"/>
              <a:gd name="connsiteY16" fmla="*/ 3760511 h 4015057"/>
              <a:gd name="connsiteX17" fmla="*/ 1248913 w 4501409"/>
              <a:gd name="connsiteY17" fmla="*/ 3940620 h 4015057"/>
              <a:gd name="connsiteX18" fmla="*/ 45340 w 4501409"/>
              <a:gd name="connsiteY18" fmla="*/ 3942566 h 4015057"/>
              <a:gd name="connsiteX19" fmla="*/ 675982 w 4501409"/>
              <a:gd name="connsiteY19" fmla="*/ 3037682 h 4015057"/>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461836 w 4501409"/>
              <a:gd name="connsiteY11" fmla="*/ 39232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260"/>
              <a:gd name="connsiteX1" fmla="*/ 625253 w 4501409"/>
              <a:gd name="connsiteY1" fmla="*/ 1624533 h 4015260"/>
              <a:gd name="connsiteX2" fmla="*/ 1171907 w 4501409"/>
              <a:gd name="connsiteY2" fmla="*/ 628803 h 4015260"/>
              <a:gd name="connsiteX3" fmla="*/ 1543303 w 4501409"/>
              <a:gd name="connsiteY3" fmla="*/ 188315 h 4015260"/>
              <a:gd name="connsiteX4" fmla="*/ 1953041 w 4501409"/>
              <a:gd name="connsiteY4" fmla="*/ 70500 h 4015260"/>
              <a:gd name="connsiteX5" fmla="*/ 2961045 w 4501409"/>
              <a:gd name="connsiteY5" fmla="*/ 47256 h 4015260"/>
              <a:gd name="connsiteX6" fmla="*/ 4021478 w 4501409"/>
              <a:gd name="connsiteY6" fmla="*/ 597793 h 4015260"/>
              <a:gd name="connsiteX7" fmla="*/ 4472269 w 4501409"/>
              <a:gd name="connsiteY7" fmla="*/ 403162 h 4015260"/>
              <a:gd name="connsiteX8" fmla="*/ 4451486 w 4501409"/>
              <a:gd name="connsiteY8" fmla="*/ 1366053 h 4015260"/>
              <a:gd name="connsiteX9" fmla="*/ 4312941 w 4501409"/>
              <a:gd name="connsiteY9" fmla="*/ 1532308 h 4015260"/>
              <a:gd name="connsiteX10" fmla="*/ 4458412 w 4501409"/>
              <a:gd name="connsiteY10" fmla="*/ 1546162 h 4015260"/>
              <a:gd name="connsiteX11" fmla="*/ 4307162 w 4501409"/>
              <a:gd name="connsiteY11" fmla="*/ 3618488 h 4015260"/>
              <a:gd name="connsiteX12" fmla="*/ 4183633 w 4501409"/>
              <a:gd name="connsiteY12" fmla="*/ 3926103 h 4015260"/>
              <a:gd name="connsiteX13" fmla="*/ 4028956 w 4501409"/>
              <a:gd name="connsiteY13" fmla="*/ 3780522 h 4015260"/>
              <a:gd name="connsiteX14" fmla="*/ 4051453 w 4501409"/>
              <a:gd name="connsiteY14" fmla="*/ 3940394 h 4015260"/>
              <a:gd name="connsiteX15" fmla="*/ 1500467 w 4501409"/>
              <a:gd name="connsiteY15" fmla="*/ 3942999 h 4015260"/>
              <a:gd name="connsiteX16" fmla="*/ 1576459 w 4501409"/>
              <a:gd name="connsiteY16" fmla="*/ 3760511 h 4015260"/>
              <a:gd name="connsiteX17" fmla="*/ 1248913 w 4501409"/>
              <a:gd name="connsiteY17" fmla="*/ 3940620 h 4015260"/>
              <a:gd name="connsiteX18" fmla="*/ 45340 w 4501409"/>
              <a:gd name="connsiteY18" fmla="*/ 3942566 h 4015260"/>
              <a:gd name="connsiteX19" fmla="*/ 675982 w 4501409"/>
              <a:gd name="connsiteY19" fmla="*/ 3037682 h 4015260"/>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15942"/>
              <a:gd name="connsiteX1" fmla="*/ 625253 w 4501409"/>
              <a:gd name="connsiteY1" fmla="*/ 1624533 h 4015942"/>
              <a:gd name="connsiteX2" fmla="*/ 1171907 w 4501409"/>
              <a:gd name="connsiteY2" fmla="*/ 628803 h 4015942"/>
              <a:gd name="connsiteX3" fmla="*/ 1543303 w 4501409"/>
              <a:gd name="connsiteY3" fmla="*/ 188315 h 4015942"/>
              <a:gd name="connsiteX4" fmla="*/ 1953041 w 4501409"/>
              <a:gd name="connsiteY4" fmla="*/ 70500 h 4015942"/>
              <a:gd name="connsiteX5" fmla="*/ 2961045 w 4501409"/>
              <a:gd name="connsiteY5" fmla="*/ 47256 h 4015942"/>
              <a:gd name="connsiteX6" fmla="*/ 4021478 w 4501409"/>
              <a:gd name="connsiteY6" fmla="*/ 597793 h 4015942"/>
              <a:gd name="connsiteX7" fmla="*/ 4472269 w 4501409"/>
              <a:gd name="connsiteY7" fmla="*/ 403162 h 4015942"/>
              <a:gd name="connsiteX8" fmla="*/ 4451486 w 4501409"/>
              <a:gd name="connsiteY8" fmla="*/ 1366053 h 4015942"/>
              <a:gd name="connsiteX9" fmla="*/ 4312941 w 4501409"/>
              <a:gd name="connsiteY9" fmla="*/ 1532308 h 4015942"/>
              <a:gd name="connsiteX10" fmla="*/ 4458412 w 4501409"/>
              <a:gd name="connsiteY10" fmla="*/ 1546162 h 4015942"/>
              <a:gd name="connsiteX11" fmla="*/ 4307162 w 4501409"/>
              <a:gd name="connsiteY11" fmla="*/ 3618488 h 4015942"/>
              <a:gd name="connsiteX12" fmla="*/ 4183633 w 4501409"/>
              <a:gd name="connsiteY12" fmla="*/ 3926103 h 4015942"/>
              <a:gd name="connsiteX13" fmla="*/ 4001661 w 4501409"/>
              <a:gd name="connsiteY13" fmla="*/ 3785072 h 4015942"/>
              <a:gd name="connsiteX14" fmla="*/ 4051453 w 4501409"/>
              <a:gd name="connsiteY14" fmla="*/ 3940394 h 4015942"/>
              <a:gd name="connsiteX15" fmla="*/ 1500467 w 4501409"/>
              <a:gd name="connsiteY15" fmla="*/ 3942999 h 4015942"/>
              <a:gd name="connsiteX16" fmla="*/ 1576459 w 4501409"/>
              <a:gd name="connsiteY16" fmla="*/ 3760511 h 4015942"/>
              <a:gd name="connsiteX17" fmla="*/ 1248913 w 4501409"/>
              <a:gd name="connsiteY17" fmla="*/ 3940620 h 4015942"/>
              <a:gd name="connsiteX18" fmla="*/ 45340 w 4501409"/>
              <a:gd name="connsiteY18" fmla="*/ 3942566 h 4015942"/>
              <a:gd name="connsiteX19" fmla="*/ 675982 w 4501409"/>
              <a:gd name="connsiteY19" fmla="*/ 3037682 h 4015942"/>
              <a:gd name="connsiteX0" fmla="*/ 675982 w 4501409"/>
              <a:gd name="connsiteY0" fmla="*/ 3037682 h 4031471"/>
              <a:gd name="connsiteX1" fmla="*/ 625253 w 4501409"/>
              <a:gd name="connsiteY1" fmla="*/ 1624533 h 4031471"/>
              <a:gd name="connsiteX2" fmla="*/ 1171907 w 4501409"/>
              <a:gd name="connsiteY2" fmla="*/ 628803 h 4031471"/>
              <a:gd name="connsiteX3" fmla="*/ 1543303 w 4501409"/>
              <a:gd name="connsiteY3" fmla="*/ 188315 h 4031471"/>
              <a:gd name="connsiteX4" fmla="*/ 1953041 w 4501409"/>
              <a:gd name="connsiteY4" fmla="*/ 70500 h 4031471"/>
              <a:gd name="connsiteX5" fmla="*/ 2961045 w 4501409"/>
              <a:gd name="connsiteY5" fmla="*/ 47256 h 4031471"/>
              <a:gd name="connsiteX6" fmla="*/ 4021478 w 4501409"/>
              <a:gd name="connsiteY6" fmla="*/ 597793 h 4031471"/>
              <a:gd name="connsiteX7" fmla="*/ 4472269 w 4501409"/>
              <a:gd name="connsiteY7" fmla="*/ 403162 h 4031471"/>
              <a:gd name="connsiteX8" fmla="*/ 4451486 w 4501409"/>
              <a:gd name="connsiteY8" fmla="*/ 1366053 h 4031471"/>
              <a:gd name="connsiteX9" fmla="*/ 4312941 w 4501409"/>
              <a:gd name="connsiteY9" fmla="*/ 1532308 h 4031471"/>
              <a:gd name="connsiteX10" fmla="*/ 4458412 w 4501409"/>
              <a:gd name="connsiteY10" fmla="*/ 1546162 h 4031471"/>
              <a:gd name="connsiteX11" fmla="*/ 4307162 w 4501409"/>
              <a:gd name="connsiteY11" fmla="*/ 3618488 h 4031471"/>
              <a:gd name="connsiteX12" fmla="*/ 4183633 w 4501409"/>
              <a:gd name="connsiteY12" fmla="*/ 3944300 h 4031471"/>
              <a:gd name="connsiteX13" fmla="*/ 4001661 w 4501409"/>
              <a:gd name="connsiteY13" fmla="*/ 3785072 h 4031471"/>
              <a:gd name="connsiteX14" fmla="*/ 4051453 w 4501409"/>
              <a:gd name="connsiteY14" fmla="*/ 3940394 h 4031471"/>
              <a:gd name="connsiteX15" fmla="*/ 1500467 w 4501409"/>
              <a:gd name="connsiteY15" fmla="*/ 3942999 h 4031471"/>
              <a:gd name="connsiteX16" fmla="*/ 1576459 w 4501409"/>
              <a:gd name="connsiteY16" fmla="*/ 3760511 h 4031471"/>
              <a:gd name="connsiteX17" fmla="*/ 1248913 w 4501409"/>
              <a:gd name="connsiteY17" fmla="*/ 3940620 h 4031471"/>
              <a:gd name="connsiteX18" fmla="*/ 45340 w 4501409"/>
              <a:gd name="connsiteY18" fmla="*/ 3942566 h 4031471"/>
              <a:gd name="connsiteX19" fmla="*/ 675982 w 4501409"/>
              <a:gd name="connsiteY19" fmla="*/ 3037682 h 4031471"/>
              <a:gd name="connsiteX0" fmla="*/ 675982 w 4501409"/>
              <a:gd name="connsiteY0" fmla="*/ 3037682 h 4027575"/>
              <a:gd name="connsiteX1" fmla="*/ 625253 w 4501409"/>
              <a:gd name="connsiteY1" fmla="*/ 1624533 h 4027575"/>
              <a:gd name="connsiteX2" fmla="*/ 1171907 w 4501409"/>
              <a:gd name="connsiteY2" fmla="*/ 628803 h 4027575"/>
              <a:gd name="connsiteX3" fmla="*/ 1543303 w 4501409"/>
              <a:gd name="connsiteY3" fmla="*/ 188315 h 4027575"/>
              <a:gd name="connsiteX4" fmla="*/ 1953041 w 4501409"/>
              <a:gd name="connsiteY4" fmla="*/ 70500 h 4027575"/>
              <a:gd name="connsiteX5" fmla="*/ 2961045 w 4501409"/>
              <a:gd name="connsiteY5" fmla="*/ 47256 h 4027575"/>
              <a:gd name="connsiteX6" fmla="*/ 4021478 w 4501409"/>
              <a:gd name="connsiteY6" fmla="*/ 597793 h 4027575"/>
              <a:gd name="connsiteX7" fmla="*/ 4472269 w 4501409"/>
              <a:gd name="connsiteY7" fmla="*/ 403162 h 4027575"/>
              <a:gd name="connsiteX8" fmla="*/ 4451486 w 4501409"/>
              <a:gd name="connsiteY8" fmla="*/ 1366053 h 4027575"/>
              <a:gd name="connsiteX9" fmla="*/ 4312941 w 4501409"/>
              <a:gd name="connsiteY9" fmla="*/ 1532308 h 4027575"/>
              <a:gd name="connsiteX10" fmla="*/ 4458412 w 4501409"/>
              <a:gd name="connsiteY10" fmla="*/ 1546162 h 4027575"/>
              <a:gd name="connsiteX11" fmla="*/ 4307162 w 4501409"/>
              <a:gd name="connsiteY11" fmla="*/ 3618488 h 4027575"/>
              <a:gd name="connsiteX12" fmla="*/ 4192732 w 4501409"/>
              <a:gd name="connsiteY12" fmla="*/ 3939751 h 4027575"/>
              <a:gd name="connsiteX13" fmla="*/ 4001661 w 4501409"/>
              <a:gd name="connsiteY13" fmla="*/ 3785072 h 4027575"/>
              <a:gd name="connsiteX14" fmla="*/ 4051453 w 4501409"/>
              <a:gd name="connsiteY14" fmla="*/ 3940394 h 4027575"/>
              <a:gd name="connsiteX15" fmla="*/ 1500467 w 4501409"/>
              <a:gd name="connsiteY15" fmla="*/ 3942999 h 4027575"/>
              <a:gd name="connsiteX16" fmla="*/ 1576459 w 4501409"/>
              <a:gd name="connsiteY16" fmla="*/ 3760511 h 4027575"/>
              <a:gd name="connsiteX17" fmla="*/ 1248913 w 4501409"/>
              <a:gd name="connsiteY17" fmla="*/ 3940620 h 4027575"/>
              <a:gd name="connsiteX18" fmla="*/ 45340 w 4501409"/>
              <a:gd name="connsiteY18" fmla="*/ 3942566 h 4027575"/>
              <a:gd name="connsiteX19" fmla="*/ 675982 w 4501409"/>
              <a:gd name="connsiteY19" fmla="*/ 3037682 h 4027575"/>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307162 w 4501409"/>
              <a:gd name="connsiteY11" fmla="*/ 3618488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66053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1409"/>
              <a:gd name="connsiteY0" fmla="*/ 3037682 h 3943081"/>
              <a:gd name="connsiteX1" fmla="*/ 625253 w 4501409"/>
              <a:gd name="connsiteY1" fmla="*/ 1624533 h 3943081"/>
              <a:gd name="connsiteX2" fmla="*/ 1171907 w 4501409"/>
              <a:gd name="connsiteY2" fmla="*/ 628803 h 3943081"/>
              <a:gd name="connsiteX3" fmla="*/ 1543303 w 4501409"/>
              <a:gd name="connsiteY3" fmla="*/ 188315 h 3943081"/>
              <a:gd name="connsiteX4" fmla="*/ 1953041 w 4501409"/>
              <a:gd name="connsiteY4" fmla="*/ 70500 h 3943081"/>
              <a:gd name="connsiteX5" fmla="*/ 2961045 w 4501409"/>
              <a:gd name="connsiteY5" fmla="*/ 47256 h 3943081"/>
              <a:gd name="connsiteX6" fmla="*/ 4021478 w 4501409"/>
              <a:gd name="connsiteY6" fmla="*/ 597793 h 3943081"/>
              <a:gd name="connsiteX7" fmla="*/ 4472269 w 4501409"/>
              <a:gd name="connsiteY7" fmla="*/ 403162 h 3943081"/>
              <a:gd name="connsiteX8" fmla="*/ 4451486 w 4501409"/>
              <a:gd name="connsiteY8" fmla="*/ 1379700 h 3943081"/>
              <a:gd name="connsiteX9" fmla="*/ 4312941 w 4501409"/>
              <a:gd name="connsiteY9" fmla="*/ 1532308 h 3943081"/>
              <a:gd name="connsiteX10" fmla="*/ 4458412 w 4501409"/>
              <a:gd name="connsiteY10" fmla="*/ 1546162 h 3943081"/>
              <a:gd name="connsiteX11" fmla="*/ 4457287 w 4501409"/>
              <a:gd name="connsiteY11" fmla="*/ 3936936 h 3943081"/>
              <a:gd name="connsiteX12" fmla="*/ 4192732 w 4501409"/>
              <a:gd name="connsiteY12" fmla="*/ 3939751 h 3943081"/>
              <a:gd name="connsiteX13" fmla="*/ 4001661 w 4501409"/>
              <a:gd name="connsiteY13" fmla="*/ 3785072 h 3943081"/>
              <a:gd name="connsiteX14" fmla="*/ 4051453 w 4501409"/>
              <a:gd name="connsiteY14" fmla="*/ 3940394 h 3943081"/>
              <a:gd name="connsiteX15" fmla="*/ 1500467 w 4501409"/>
              <a:gd name="connsiteY15" fmla="*/ 3942999 h 3943081"/>
              <a:gd name="connsiteX16" fmla="*/ 1576459 w 4501409"/>
              <a:gd name="connsiteY16" fmla="*/ 3760511 h 3943081"/>
              <a:gd name="connsiteX17" fmla="*/ 1248913 w 4501409"/>
              <a:gd name="connsiteY17" fmla="*/ 3940620 h 3943081"/>
              <a:gd name="connsiteX18" fmla="*/ 45340 w 4501409"/>
              <a:gd name="connsiteY18" fmla="*/ 3942566 h 3943081"/>
              <a:gd name="connsiteX19" fmla="*/ 675982 w 4501409"/>
              <a:gd name="connsiteY19" fmla="*/ 3037682 h 3943081"/>
              <a:gd name="connsiteX0" fmla="*/ 675982 w 4502221"/>
              <a:gd name="connsiteY0" fmla="*/ 3037682 h 3943081"/>
              <a:gd name="connsiteX1" fmla="*/ 625253 w 4502221"/>
              <a:gd name="connsiteY1" fmla="*/ 1624533 h 3943081"/>
              <a:gd name="connsiteX2" fmla="*/ 1171907 w 4502221"/>
              <a:gd name="connsiteY2" fmla="*/ 628803 h 3943081"/>
              <a:gd name="connsiteX3" fmla="*/ 1543303 w 4502221"/>
              <a:gd name="connsiteY3" fmla="*/ 188315 h 3943081"/>
              <a:gd name="connsiteX4" fmla="*/ 1953041 w 4502221"/>
              <a:gd name="connsiteY4" fmla="*/ 70500 h 3943081"/>
              <a:gd name="connsiteX5" fmla="*/ 2961045 w 4502221"/>
              <a:gd name="connsiteY5" fmla="*/ 47256 h 3943081"/>
              <a:gd name="connsiteX6" fmla="*/ 4021478 w 4502221"/>
              <a:gd name="connsiteY6" fmla="*/ 597793 h 3943081"/>
              <a:gd name="connsiteX7" fmla="*/ 4472269 w 4502221"/>
              <a:gd name="connsiteY7" fmla="*/ 403162 h 3943081"/>
              <a:gd name="connsiteX8" fmla="*/ 4451486 w 4502221"/>
              <a:gd name="connsiteY8" fmla="*/ 1379700 h 3943081"/>
              <a:gd name="connsiteX9" fmla="*/ 4312941 w 4502221"/>
              <a:gd name="connsiteY9" fmla="*/ 1532308 h 3943081"/>
              <a:gd name="connsiteX10" fmla="*/ 4458412 w 4502221"/>
              <a:gd name="connsiteY10" fmla="*/ 1546162 h 3943081"/>
              <a:gd name="connsiteX11" fmla="*/ 4457287 w 4502221"/>
              <a:gd name="connsiteY11" fmla="*/ 3936936 h 3943081"/>
              <a:gd name="connsiteX12" fmla="*/ 4192732 w 4502221"/>
              <a:gd name="connsiteY12" fmla="*/ 3939751 h 3943081"/>
              <a:gd name="connsiteX13" fmla="*/ 4001661 w 4502221"/>
              <a:gd name="connsiteY13" fmla="*/ 3785072 h 3943081"/>
              <a:gd name="connsiteX14" fmla="*/ 4051453 w 4502221"/>
              <a:gd name="connsiteY14" fmla="*/ 3940394 h 3943081"/>
              <a:gd name="connsiteX15" fmla="*/ 1500467 w 4502221"/>
              <a:gd name="connsiteY15" fmla="*/ 3942999 h 3943081"/>
              <a:gd name="connsiteX16" fmla="*/ 1576459 w 4502221"/>
              <a:gd name="connsiteY16" fmla="*/ 3760511 h 3943081"/>
              <a:gd name="connsiteX17" fmla="*/ 1248913 w 4502221"/>
              <a:gd name="connsiteY17" fmla="*/ 3940620 h 3943081"/>
              <a:gd name="connsiteX18" fmla="*/ 45340 w 4502221"/>
              <a:gd name="connsiteY18" fmla="*/ 3942566 h 3943081"/>
              <a:gd name="connsiteX19" fmla="*/ 675982 w 4502221"/>
              <a:gd name="connsiteY19" fmla="*/ 3037682 h 3943081"/>
              <a:gd name="connsiteX0" fmla="*/ 675982 w 4495136"/>
              <a:gd name="connsiteY0" fmla="*/ 3037682 h 3943081"/>
              <a:gd name="connsiteX1" fmla="*/ 625253 w 4495136"/>
              <a:gd name="connsiteY1" fmla="*/ 1624533 h 3943081"/>
              <a:gd name="connsiteX2" fmla="*/ 1171907 w 4495136"/>
              <a:gd name="connsiteY2" fmla="*/ 628803 h 3943081"/>
              <a:gd name="connsiteX3" fmla="*/ 1543303 w 4495136"/>
              <a:gd name="connsiteY3" fmla="*/ 188315 h 3943081"/>
              <a:gd name="connsiteX4" fmla="*/ 1953041 w 4495136"/>
              <a:gd name="connsiteY4" fmla="*/ 70500 h 3943081"/>
              <a:gd name="connsiteX5" fmla="*/ 2961045 w 4495136"/>
              <a:gd name="connsiteY5" fmla="*/ 47256 h 3943081"/>
              <a:gd name="connsiteX6" fmla="*/ 4021478 w 4495136"/>
              <a:gd name="connsiteY6" fmla="*/ 597793 h 3943081"/>
              <a:gd name="connsiteX7" fmla="*/ 4463171 w 4495136"/>
              <a:gd name="connsiteY7" fmla="*/ 394064 h 3943081"/>
              <a:gd name="connsiteX8" fmla="*/ 4451486 w 4495136"/>
              <a:gd name="connsiteY8" fmla="*/ 1379700 h 3943081"/>
              <a:gd name="connsiteX9" fmla="*/ 4312941 w 4495136"/>
              <a:gd name="connsiteY9" fmla="*/ 1532308 h 3943081"/>
              <a:gd name="connsiteX10" fmla="*/ 4458412 w 4495136"/>
              <a:gd name="connsiteY10" fmla="*/ 1546162 h 3943081"/>
              <a:gd name="connsiteX11" fmla="*/ 4457287 w 4495136"/>
              <a:gd name="connsiteY11" fmla="*/ 3936936 h 3943081"/>
              <a:gd name="connsiteX12" fmla="*/ 4192732 w 4495136"/>
              <a:gd name="connsiteY12" fmla="*/ 3939751 h 3943081"/>
              <a:gd name="connsiteX13" fmla="*/ 4001661 w 4495136"/>
              <a:gd name="connsiteY13" fmla="*/ 3785072 h 3943081"/>
              <a:gd name="connsiteX14" fmla="*/ 4051453 w 4495136"/>
              <a:gd name="connsiteY14" fmla="*/ 3940394 h 3943081"/>
              <a:gd name="connsiteX15" fmla="*/ 1500467 w 4495136"/>
              <a:gd name="connsiteY15" fmla="*/ 3942999 h 3943081"/>
              <a:gd name="connsiteX16" fmla="*/ 1576459 w 4495136"/>
              <a:gd name="connsiteY16" fmla="*/ 3760511 h 3943081"/>
              <a:gd name="connsiteX17" fmla="*/ 1248913 w 4495136"/>
              <a:gd name="connsiteY17" fmla="*/ 3940620 h 3943081"/>
              <a:gd name="connsiteX18" fmla="*/ 45340 w 4495136"/>
              <a:gd name="connsiteY18" fmla="*/ 3942566 h 3943081"/>
              <a:gd name="connsiteX19" fmla="*/ 675982 w 4495136"/>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5977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234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037682 h 3943081"/>
              <a:gd name="connsiteX1" fmla="*/ 625253 w 4463171"/>
              <a:gd name="connsiteY1" fmla="*/ 1624533 h 3943081"/>
              <a:gd name="connsiteX2" fmla="*/ 1171907 w 4463171"/>
              <a:gd name="connsiteY2" fmla="*/ 628803 h 3943081"/>
              <a:gd name="connsiteX3" fmla="*/ 1543303 w 4463171"/>
              <a:gd name="connsiteY3" fmla="*/ 188315 h 3943081"/>
              <a:gd name="connsiteX4" fmla="*/ 1953041 w 4463171"/>
              <a:gd name="connsiteY4" fmla="*/ 70500 h 3943081"/>
              <a:gd name="connsiteX5" fmla="*/ 2961045 w 4463171"/>
              <a:gd name="connsiteY5" fmla="*/ 47256 h 3943081"/>
              <a:gd name="connsiteX6" fmla="*/ 4021478 w 4463171"/>
              <a:gd name="connsiteY6" fmla="*/ 606893 h 3943081"/>
              <a:gd name="connsiteX7" fmla="*/ 4463171 w 4463171"/>
              <a:gd name="connsiteY7" fmla="*/ 394064 h 3943081"/>
              <a:gd name="connsiteX8" fmla="*/ 4451486 w 4463171"/>
              <a:gd name="connsiteY8" fmla="*/ 1379700 h 3943081"/>
              <a:gd name="connsiteX9" fmla="*/ 4312941 w 4463171"/>
              <a:gd name="connsiteY9" fmla="*/ 1532308 h 3943081"/>
              <a:gd name="connsiteX10" fmla="*/ 4458412 w 4463171"/>
              <a:gd name="connsiteY10" fmla="*/ 1546162 h 3943081"/>
              <a:gd name="connsiteX11" fmla="*/ 4457287 w 4463171"/>
              <a:gd name="connsiteY11" fmla="*/ 3936936 h 3943081"/>
              <a:gd name="connsiteX12" fmla="*/ 4192732 w 4463171"/>
              <a:gd name="connsiteY12" fmla="*/ 3939751 h 3943081"/>
              <a:gd name="connsiteX13" fmla="*/ 4001661 w 4463171"/>
              <a:gd name="connsiteY13" fmla="*/ 3785072 h 3943081"/>
              <a:gd name="connsiteX14" fmla="*/ 4051453 w 4463171"/>
              <a:gd name="connsiteY14" fmla="*/ 3940394 h 3943081"/>
              <a:gd name="connsiteX15" fmla="*/ 1500467 w 4463171"/>
              <a:gd name="connsiteY15" fmla="*/ 3942999 h 3943081"/>
              <a:gd name="connsiteX16" fmla="*/ 1576459 w 4463171"/>
              <a:gd name="connsiteY16" fmla="*/ 3760511 h 3943081"/>
              <a:gd name="connsiteX17" fmla="*/ 1248913 w 4463171"/>
              <a:gd name="connsiteY17" fmla="*/ 3940620 h 3943081"/>
              <a:gd name="connsiteX18" fmla="*/ 45340 w 4463171"/>
              <a:gd name="connsiteY18" fmla="*/ 3942566 h 3943081"/>
              <a:gd name="connsiteX19" fmla="*/ 675982 w 4463171"/>
              <a:gd name="connsiteY19" fmla="*/ 3037682 h 3943081"/>
              <a:gd name="connsiteX0" fmla="*/ 675982 w 4463171"/>
              <a:gd name="connsiteY0" fmla="*/ 3143828 h 4049227"/>
              <a:gd name="connsiteX1" fmla="*/ 625253 w 4463171"/>
              <a:gd name="connsiteY1" fmla="*/ 1730679 h 4049227"/>
              <a:gd name="connsiteX2" fmla="*/ 1171907 w 4463171"/>
              <a:gd name="connsiteY2" fmla="*/ 734949 h 4049227"/>
              <a:gd name="connsiteX3" fmla="*/ 1543303 w 4463171"/>
              <a:gd name="connsiteY3" fmla="*/ 294461 h 4049227"/>
              <a:gd name="connsiteX4" fmla="*/ 1953041 w 4463171"/>
              <a:gd name="connsiteY4" fmla="*/ 176646 h 4049227"/>
              <a:gd name="connsiteX5" fmla="*/ 2961045 w 4463171"/>
              <a:gd name="connsiteY5" fmla="*/ 153402 h 4049227"/>
              <a:gd name="connsiteX6" fmla="*/ 4021478 w 4463171"/>
              <a:gd name="connsiteY6" fmla="*/ 713039 h 4049227"/>
              <a:gd name="connsiteX7" fmla="*/ 4463171 w 4463171"/>
              <a:gd name="connsiteY7" fmla="*/ 500210 h 4049227"/>
              <a:gd name="connsiteX8" fmla="*/ 4451486 w 4463171"/>
              <a:gd name="connsiteY8" fmla="*/ 1485846 h 4049227"/>
              <a:gd name="connsiteX9" fmla="*/ 4312941 w 4463171"/>
              <a:gd name="connsiteY9" fmla="*/ 1638454 h 4049227"/>
              <a:gd name="connsiteX10" fmla="*/ 4458412 w 4463171"/>
              <a:gd name="connsiteY10" fmla="*/ 1652308 h 4049227"/>
              <a:gd name="connsiteX11" fmla="*/ 4457287 w 4463171"/>
              <a:gd name="connsiteY11" fmla="*/ 4043082 h 4049227"/>
              <a:gd name="connsiteX12" fmla="*/ 4192732 w 4463171"/>
              <a:gd name="connsiteY12" fmla="*/ 4045897 h 4049227"/>
              <a:gd name="connsiteX13" fmla="*/ 4001661 w 4463171"/>
              <a:gd name="connsiteY13" fmla="*/ 3891218 h 4049227"/>
              <a:gd name="connsiteX14" fmla="*/ 4051453 w 4463171"/>
              <a:gd name="connsiteY14" fmla="*/ 4046540 h 4049227"/>
              <a:gd name="connsiteX15" fmla="*/ 1500467 w 4463171"/>
              <a:gd name="connsiteY15" fmla="*/ 4049145 h 4049227"/>
              <a:gd name="connsiteX16" fmla="*/ 1576459 w 4463171"/>
              <a:gd name="connsiteY16" fmla="*/ 3866657 h 4049227"/>
              <a:gd name="connsiteX17" fmla="*/ 1248913 w 4463171"/>
              <a:gd name="connsiteY17" fmla="*/ 4046766 h 4049227"/>
              <a:gd name="connsiteX18" fmla="*/ 45340 w 4463171"/>
              <a:gd name="connsiteY18" fmla="*/ 4048712 h 4049227"/>
              <a:gd name="connsiteX19" fmla="*/ 675982 w 4463171"/>
              <a:gd name="connsiteY19" fmla="*/ 3143828 h 4049227"/>
              <a:gd name="connsiteX0" fmla="*/ 675982 w 4463171"/>
              <a:gd name="connsiteY0" fmla="*/ 3637517 h 4542916"/>
              <a:gd name="connsiteX1" fmla="*/ 625253 w 4463171"/>
              <a:gd name="connsiteY1" fmla="*/ 2224368 h 4542916"/>
              <a:gd name="connsiteX2" fmla="*/ 1171907 w 4463171"/>
              <a:gd name="connsiteY2" fmla="*/ 1228638 h 4542916"/>
              <a:gd name="connsiteX3" fmla="*/ 1543303 w 4463171"/>
              <a:gd name="connsiteY3" fmla="*/ 788150 h 4542916"/>
              <a:gd name="connsiteX4" fmla="*/ 1953041 w 4463171"/>
              <a:gd name="connsiteY4" fmla="*/ 670335 h 4542916"/>
              <a:gd name="connsiteX5" fmla="*/ 2961045 w 4463171"/>
              <a:gd name="connsiteY5" fmla="*/ 647091 h 4542916"/>
              <a:gd name="connsiteX6" fmla="*/ 4021478 w 4463171"/>
              <a:gd name="connsiteY6" fmla="*/ 1206728 h 4542916"/>
              <a:gd name="connsiteX7" fmla="*/ 4463171 w 4463171"/>
              <a:gd name="connsiteY7" fmla="*/ 993899 h 4542916"/>
              <a:gd name="connsiteX8" fmla="*/ 4451486 w 4463171"/>
              <a:gd name="connsiteY8" fmla="*/ 1979535 h 4542916"/>
              <a:gd name="connsiteX9" fmla="*/ 4312941 w 4463171"/>
              <a:gd name="connsiteY9" fmla="*/ 2132143 h 4542916"/>
              <a:gd name="connsiteX10" fmla="*/ 4458412 w 4463171"/>
              <a:gd name="connsiteY10" fmla="*/ 2145997 h 4542916"/>
              <a:gd name="connsiteX11" fmla="*/ 4457287 w 4463171"/>
              <a:gd name="connsiteY11" fmla="*/ 4536771 h 4542916"/>
              <a:gd name="connsiteX12" fmla="*/ 4192732 w 4463171"/>
              <a:gd name="connsiteY12" fmla="*/ 4539586 h 4542916"/>
              <a:gd name="connsiteX13" fmla="*/ 4001661 w 4463171"/>
              <a:gd name="connsiteY13" fmla="*/ 4384907 h 4542916"/>
              <a:gd name="connsiteX14" fmla="*/ 4051453 w 4463171"/>
              <a:gd name="connsiteY14" fmla="*/ 4540229 h 4542916"/>
              <a:gd name="connsiteX15" fmla="*/ 1500467 w 4463171"/>
              <a:gd name="connsiteY15" fmla="*/ 4542834 h 4542916"/>
              <a:gd name="connsiteX16" fmla="*/ 1576459 w 4463171"/>
              <a:gd name="connsiteY16" fmla="*/ 4360346 h 4542916"/>
              <a:gd name="connsiteX17" fmla="*/ 1248913 w 4463171"/>
              <a:gd name="connsiteY17" fmla="*/ 4540455 h 4542916"/>
              <a:gd name="connsiteX18" fmla="*/ 45340 w 4463171"/>
              <a:gd name="connsiteY18" fmla="*/ 4542401 h 4542916"/>
              <a:gd name="connsiteX19" fmla="*/ 675982 w 4463171"/>
              <a:gd name="connsiteY19" fmla="*/ 3637517 h 4542916"/>
              <a:gd name="connsiteX0" fmla="*/ 675982 w 4463171"/>
              <a:gd name="connsiteY0" fmla="*/ 4017648 h 4923047"/>
              <a:gd name="connsiteX1" fmla="*/ 625253 w 4463171"/>
              <a:gd name="connsiteY1" fmla="*/ 2604499 h 4923047"/>
              <a:gd name="connsiteX2" fmla="*/ 1171907 w 4463171"/>
              <a:gd name="connsiteY2" fmla="*/ 1608769 h 4923047"/>
              <a:gd name="connsiteX3" fmla="*/ 1543303 w 4463171"/>
              <a:gd name="connsiteY3" fmla="*/ 1168281 h 4923047"/>
              <a:gd name="connsiteX4" fmla="*/ 1953041 w 4463171"/>
              <a:gd name="connsiteY4" fmla="*/ 1050466 h 4923047"/>
              <a:gd name="connsiteX5" fmla="*/ 2961045 w 4463171"/>
              <a:gd name="connsiteY5" fmla="*/ 1027222 h 4923047"/>
              <a:gd name="connsiteX6" fmla="*/ 4021478 w 4463171"/>
              <a:gd name="connsiteY6" fmla="*/ 1586859 h 4923047"/>
              <a:gd name="connsiteX7" fmla="*/ 4463171 w 4463171"/>
              <a:gd name="connsiteY7" fmla="*/ 1374030 h 4923047"/>
              <a:gd name="connsiteX8" fmla="*/ 4451486 w 4463171"/>
              <a:gd name="connsiteY8" fmla="*/ 2359666 h 4923047"/>
              <a:gd name="connsiteX9" fmla="*/ 4312941 w 4463171"/>
              <a:gd name="connsiteY9" fmla="*/ 2512274 h 4923047"/>
              <a:gd name="connsiteX10" fmla="*/ 4458412 w 4463171"/>
              <a:gd name="connsiteY10" fmla="*/ 2526128 h 4923047"/>
              <a:gd name="connsiteX11" fmla="*/ 4457287 w 4463171"/>
              <a:gd name="connsiteY11" fmla="*/ 4916902 h 4923047"/>
              <a:gd name="connsiteX12" fmla="*/ 4192732 w 4463171"/>
              <a:gd name="connsiteY12" fmla="*/ 4919717 h 4923047"/>
              <a:gd name="connsiteX13" fmla="*/ 4001661 w 4463171"/>
              <a:gd name="connsiteY13" fmla="*/ 4765038 h 4923047"/>
              <a:gd name="connsiteX14" fmla="*/ 4051453 w 4463171"/>
              <a:gd name="connsiteY14" fmla="*/ 4920360 h 4923047"/>
              <a:gd name="connsiteX15" fmla="*/ 1500467 w 4463171"/>
              <a:gd name="connsiteY15" fmla="*/ 4922965 h 4923047"/>
              <a:gd name="connsiteX16" fmla="*/ 1576459 w 4463171"/>
              <a:gd name="connsiteY16" fmla="*/ 4740477 h 4923047"/>
              <a:gd name="connsiteX17" fmla="*/ 1248913 w 4463171"/>
              <a:gd name="connsiteY17" fmla="*/ 4920586 h 4923047"/>
              <a:gd name="connsiteX18" fmla="*/ 45340 w 4463171"/>
              <a:gd name="connsiteY18" fmla="*/ 4922532 h 4923047"/>
              <a:gd name="connsiteX19" fmla="*/ 675982 w 4463171"/>
              <a:gd name="connsiteY19" fmla="*/ 4017648 h 4923047"/>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109804 h 5015203"/>
              <a:gd name="connsiteX1" fmla="*/ 625253 w 4463171"/>
              <a:gd name="connsiteY1" fmla="*/ 2696655 h 5015203"/>
              <a:gd name="connsiteX2" fmla="*/ 1171907 w 4463171"/>
              <a:gd name="connsiteY2" fmla="*/ 1700925 h 5015203"/>
              <a:gd name="connsiteX3" fmla="*/ 1543303 w 4463171"/>
              <a:gd name="connsiteY3" fmla="*/ 1260437 h 5015203"/>
              <a:gd name="connsiteX4" fmla="*/ 1953041 w 4463171"/>
              <a:gd name="connsiteY4" fmla="*/ 1142622 h 5015203"/>
              <a:gd name="connsiteX5" fmla="*/ 2961045 w 4463171"/>
              <a:gd name="connsiteY5" fmla="*/ 1119378 h 5015203"/>
              <a:gd name="connsiteX6" fmla="*/ 4021478 w 4463171"/>
              <a:gd name="connsiteY6" fmla="*/ 1679015 h 5015203"/>
              <a:gd name="connsiteX7" fmla="*/ 4463171 w 4463171"/>
              <a:gd name="connsiteY7" fmla="*/ 1466186 h 5015203"/>
              <a:gd name="connsiteX8" fmla="*/ 4451486 w 4463171"/>
              <a:gd name="connsiteY8" fmla="*/ 2451822 h 5015203"/>
              <a:gd name="connsiteX9" fmla="*/ 4312941 w 4463171"/>
              <a:gd name="connsiteY9" fmla="*/ 2604430 h 5015203"/>
              <a:gd name="connsiteX10" fmla="*/ 4458412 w 4463171"/>
              <a:gd name="connsiteY10" fmla="*/ 2618284 h 5015203"/>
              <a:gd name="connsiteX11" fmla="*/ 4457287 w 4463171"/>
              <a:gd name="connsiteY11" fmla="*/ 5009058 h 5015203"/>
              <a:gd name="connsiteX12" fmla="*/ 4192732 w 4463171"/>
              <a:gd name="connsiteY12" fmla="*/ 5011873 h 5015203"/>
              <a:gd name="connsiteX13" fmla="*/ 4001661 w 4463171"/>
              <a:gd name="connsiteY13" fmla="*/ 4857194 h 5015203"/>
              <a:gd name="connsiteX14" fmla="*/ 4051453 w 4463171"/>
              <a:gd name="connsiteY14" fmla="*/ 5012516 h 5015203"/>
              <a:gd name="connsiteX15" fmla="*/ 1500467 w 4463171"/>
              <a:gd name="connsiteY15" fmla="*/ 5015121 h 5015203"/>
              <a:gd name="connsiteX16" fmla="*/ 1576459 w 4463171"/>
              <a:gd name="connsiteY16" fmla="*/ 4832633 h 5015203"/>
              <a:gd name="connsiteX17" fmla="*/ 1248913 w 4463171"/>
              <a:gd name="connsiteY17" fmla="*/ 5012742 h 5015203"/>
              <a:gd name="connsiteX18" fmla="*/ 45340 w 4463171"/>
              <a:gd name="connsiteY18" fmla="*/ 5014688 h 5015203"/>
              <a:gd name="connsiteX19" fmla="*/ 675982 w 4463171"/>
              <a:gd name="connsiteY19" fmla="*/ 4109804 h 5015203"/>
              <a:gd name="connsiteX0" fmla="*/ 675982 w 4463171"/>
              <a:gd name="connsiteY0" fmla="*/ 4068539 h 4973938"/>
              <a:gd name="connsiteX1" fmla="*/ 625253 w 4463171"/>
              <a:gd name="connsiteY1" fmla="*/ 2655390 h 4973938"/>
              <a:gd name="connsiteX2" fmla="*/ 1171907 w 4463171"/>
              <a:gd name="connsiteY2" fmla="*/ 1659660 h 4973938"/>
              <a:gd name="connsiteX3" fmla="*/ 1543303 w 4463171"/>
              <a:gd name="connsiteY3" fmla="*/ 1219172 h 4973938"/>
              <a:gd name="connsiteX4" fmla="*/ 1953041 w 4463171"/>
              <a:gd name="connsiteY4" fmla="*/ 1101357 h 4973938"/>
              <a:gd name="connsiteX5" fmla="*/ 2961045 w 4463171"/>
              <a:gd name="connsiteY5" fmla="*/ 1078113 h 4973938"/>
              <a:gd name="connsiteX6" fmla="*/ 4021478 w 4463171"/>
              <a:gd name="connsiteY6" fmla="*/ 1637750 h 4973938"/>
              <a:gd name="connsiteX7" fmla="*/ 4463171 w 4463171"/>
              <a:gd name="connsiteY7" fmla="*/ 1424921 h 4973938"/>
              <a:gd name="connsiteX8" fmla="*/ 4451486 w 4463171"/>
              <a:gd name="connsiteY8" fmla="*/ 2410557 h 4973938"/>
              <a:gd name="connsiteX9" fmla="*/ 4312941 w 4463171"/>
              <a:gd name="connsiteY9" fmla="*/ 2563165 h 4973938"/>
              <a:gd name="connsiteX10" fmla="*/ 4458412 w 4463171"/>
              <a:gd name="connsiteY10" fmla="*/ 2577019 h 4973938"/>
              <a:gd name="connsiteX11" fmla="*/ 4457287 w 4463171"/>
              <a:gd name="connsiteY11" fmla="*/ 4967793 h 4973938"/>
              <a:gd name="connsiteX12" fmla="*/ 4192732 w 4463171"/>
              <a:gd name="connsiteY12" fmla="*/ 4970608 h 4973938"/>
              <a:gd name="connsiteX13" fmla="*/ 4001661 w 4463171"/>
              <a:gd name="connsiteY13" fmla="*/ 4815929 h 4973938"/>
              <a:gd name="connsiteX14" fmla="*/ 4051453 w 4463171"/>
              <a:gd name="connsiteY14" fmla="*/ 4971251 h 4973938"/>
              <a:gd name="connsiteX15" fmla="*/ 1500467 w 4463171"/>
              <a:gd name="connsiteY15" fmla="*/ 4973856 h 4973938"/>
              <a:gd name="connsiteX16" fmla="*/ 1576459 w 4463171"/>
              <a:gd name="connsiteY16" fmla="*/ 4791368 h 4973938"/>
              <a:gd name="connsiteX17" fmla="*/ 1248913 w 4463171"/>
              <a:gd name="connsiteY17" fmla="*/ 4971477 h 4973938"/>
              <a:gd name="connsiteX18" fmla="*/ 45340 w 4463171"/>
              <a:gd name="connsiteY18" fmla="*/ 4973423 h 4973938"/>
              <a:gd name="connsiteX19" fmla="*/ 675982 w 4463171"/>
              <a:gd name="connsiteY19" fmla="*/ 4068539 h 4973938"/>
              <a:gd name="connsiteX0" fmla="*/ 675982 w 4463171"/>
              <a:gd name="connsiteY0" fmla="*/ 4065604 h 4971003"/>
              <a:gd name="connsiteX1" fmla="*/ 625253 w 4463171"/>
              <a:gd name="connsiteY1" fmla="*/ 2652455 h 4971003"/>
              <a:gd name="connsiteX2" fmla="*/ 1171907 w 4463171"/>
              <a:gd name="connsiteY2" fmla="*/ 1656725 h 4971003"/>
              <a:gd name="connsiteX3" fmla="*/ 1543303 w 4463171"/>
              <a:gd name="connsiteY3" fmla="*/ 1216237 h 4971003"/>
              <a:gd name="connsiteX4" fmla="*/ 1953041 w 4463171"/>
              <a:gd name="connsiteY4" fmla="*/ 1098422 h 4971003"/>
              <a:gd name="connsiteX5" fmla="*/ 2947397 w 4463171"/>
              <a:gd name="connsiteY5" fmla="*/ 1079727 h 4971003"/>
              <a:gd name="connsiteX6" fmla="*/ 4021478 w 4463171"/>
              <a:gd name="connsiteY6" fmla="*/ 1634815 h 4971003"/>
              <a:gd name="connsiteX7" fmla="*/ 4463171 w 4463171"/>
              <a:gd name="connsiteY7" fmla="*/ 1421986 h 4971003"/>
              <a:gd name="connsiteX8" fmla="*/ 4451486 w 4463171"/>
              <a:gd name="connsiteY8" fmla="*/ 2407622 h 4971003"/>
              <a:gd name="connsiteX9" fmla="*/ 4312941 w 4463171"/>
              <a:gd name="connsiteY9" fmla="*/ 2560230 h 4971003"/>
              <a:gd name="connsiteX10" fmla="*/ 4458412 w 4463171"/>
              <a:gd name="connsiteY10" fmla="*/ 2574084 h 4971003"/>
              <a:gd name="connsiteX11" fmla="*/ 4457287 w 4463171"/>
              <a:gd name="connsiteY11" fmla="*/ 4964858 h 4971003"/>
              <a:gd name="connsiteX12" fmla="*/ 4192732 w 4463171"/>
              <a:gd name="connsiteY12" fmla="*/ 4967673 h 4971003"/>
              <a:gd name="connsiteX13" fmla="*/ 4001661 w 4463171"/>
              <a:gd name="connsiteY13" fmla="*/ 4812994 h 4971003"/>
              <a:gd name="connsiteX14" fmla="*/ 4051453 w 4463171"/>
              <a:gd name="connsiteY14" fmla="*/ 4968316 h 4971003"/>
              <a:gd name="connsiteX15" fmla="*/ 1500467 w 4463171"/>
              <a:gd name="connsiteY15" fmla="*/ 4970921 h 4971003"/>
              <a:gd name="connsiteX16" fmla="*/ 1576459 w 4463171"/>
              <a:gd name="connsiteY16" fmla="*/ 4788433 h 4971003"/>
              <a:gd name="connsiteX17" fmla="*/ 1248913 w 4463171"/>
              <a:gd name="connsiteY17" fmla="*/ 4968542 h 4971003"/>
              <a:gd name="connsiteX18" fmla="*/ 45340 w 4463171"/>
              <a:gd name="connsiteY18" fmla="*/ 4970488 h 4971003"/>
              <a:gd name="connsiteX19" fmla="*/ 675982 w 4463171"/>
              <a:gd name="connsiteY19" fmla="*/ 4065604 h 4971003"/>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081555 h 4986954"/>
              <a:gd name="connsiteX1" fmla="*/ 625253 w 4463171"/>
              <a:gd name="connsiteY1" fmla="*/ 2668406 h 4986954"/>
              <a:gd name="connsiteX2" fmla="*/ 1171907 w 4463171"/>
              <a:gd name="connsiteY2" fmla="*/ 1672676 h 4986954"/>
              <a:gd name="connsiteX3" fmla="*/ 1543303 w 4463171"/>
              <a:gd name="connsiteY3" fmla="*/ 1232188 h 4986954"/>
              <a:gd name="connsiteX4" fmla="*/ 1953041 w 4463171"/>
              <a:gd name="connsiteY4" fmla="*/ 1114373 h 4986954"/>
              <a:gd name="connsiteX5" fmla="*/ 2947397 w 4463171"/>
              <a:gd name="connsiteY5" fmla="*/ 1095678 h 4986954"/>
              <a:gd name="connsiteX6" fmla="*/ 4021478 w 4463171"/>
              <a:gd name="connsiteY6" fmla="*/ 1650766 h 4986954"/>
              <a:gd name="connsiteX7" fmla="*/ 4463171 w 4463171"/>
              <a:gd name="connsiteY7" fmla="*/ 1437937 h 4986954"/>
              <a:gd name="connsiteX8" fmla="*/ 4451486 w 4463171"/>
              <a:gd name="connsiteY8" fmla="*/ 2423573 h 4986954"/>
              <a:gd name="connsiteX9" fmla="*/ 4312941 w 4463171"/>
              <a:gd name="connsiteY9" fmla="*/ 2576181 h 4986954"/>
              <a:gd name="connsiteX10" fmla="*/ 4458412 w 4463171"/>
              <a:gd name="connsiteY10" fmla="*/ 2590035 h 4986954"/>
              <a:gd name="connsiteX11" fmla="*/ 4457287 w 4463171"/>
              <a:gd name="connsiteY11" fmla="*/ 4980809 h 4986954"/>
              <a:gd name="connsiteX12" fmla="*/ 4192732 w 4463171"/>
              <a:gd name="connsiteY12" fmla="*/ 4983624 h 4986954"/>
              <a:gd name="connsiteX13" fmla="*/ 4001661 w 4463171"/>
              <a:gd name="connsiteY13" fmla="*/ 4828945 h 4986954"/>
              <a:gd name="connsiteX14" fmla="*/ 4051453 w 4463171"/>
              <a:gd name="connsiteY14" fmla="*/ 4984267 h 4986954"/>
              <a:gd name="connsiteX15" fmla="*/ 1500467 w 4463171"/>
              <a:gd name="connsiteY15" fmla="*/ 4986872 h 4986954"/>
              <a:gd name="connsiteX16" fmla="*/ 1576459 w 4463171"/>
              <a:gd name="connsiteY16" fmla="*/ 4804384 h 4986954"/>
              <a:gd name="connsiteX17" fmla="*/ 1248913 w 4463171"/>
              <a:gd name="connsiteY17" fmla="*/ 4984493 h 4986954"/>
              <a:gd name="connsiteX18" fmla="*/ 45340 w 4463171"/>
              <a:gd name="connsiteY18" fmla="*/ 4986439 h 4986954"/>
              <a:gd name="connsiteX19" fmla="*/ 675982 w 4463171"/>
              <a:gd name="connsiteY19" fmla="*/ 4081555 h 4986954"/>
              <a:gd name="connsiteX0" fmla="*/ 675982 w 4463171"/>
              <a:gd name="connsiteY0" fmla="*/ 4434546 h 5339945"/>
              <a:gd name="connsiteX1" fmla="*/ 625253 w 4463171"/>
              <a:gd name="connsiteY1" fmla="*/ 3021397 h 5339945"/>
              <a:gd name="connsiteX2" fmla="*/ 1171907 w 4463171"/>
              <a:gd name="connsiteY2" fmla="*/ 2025667 h 5339945"/>
              <a:gd name="connsiteX3" fmla="*/ 1543303 w 4463171"/>
              <a:gd name="connsiteY3" fmla="*/ 1585179 h 5339945"/>
              <a:gd name="connsiteX4" fmla="*/ 1953041 w 4463171"/>
              <a:gd name="connsiteY4" fmla="*/ 1467364 h 5339945"/>
              <a:gd name="connsiteX5" fmla="*/ 2947397 w 4463171"/>
              <a:gd name="connsiteY5" fmla="*/ 1448669 h 5339945"/>
              <a:gd name="connsiteX6" fmla="*/ 4021478 w 4463171"/>
              <a:gd name="connsiteY6" fmla="*/ 2003757 h 5339945"/>
              <a:gd name="connsiteX7" fmla="*/ 4463171 w 4463171"/>
              <a:gd name="connsiteY7" fmla="*/ 1790928 h 5339945"/>
              <a:gd name="connsiteX8" fmla="*/ 4451486 w 4463171"/>
              <a:gd name="connsiteY8" fmla="*/ 2776564 h 5339945"/>
              <a:gd name="connsiteX9" fmla="*/ 4312941 w 4463171"/>
              <a:gd name="connsiteY9" fmla="*/ 2929172 h 5339945"/>
              <a:gd name="connsiteX10" fmla="*/ 4458412 w 4463171"/>
              <a:gd name="connsiteY10" fmla="*/ 2943026 h 5339945"/>
              <a:gd name="connsiteX11" fmla="*/ 4457287 w 4463171"/>
              <a:gd name="connsiteY11" fmla="*/ 5333800 h 5339945"/>
              <a:gd name="connsiteX12" fmla="*/ 4192732 w 4463171"/>
              <a:gd name="connsiteY12" fmla="*/ 5336615 h 5339945"/>
              <a:gd name="connsiteX13" fmla="*/ 4001661 w 4463171"/>
              <a:gd name="connsiteY13" fmla="*/ 5181936 h 5339945"/>
              <a:gd name="connsiteX14" fmla="*/ 4051453 w 4463171"/>
              <a:gd name="connsiteY14" fmla="*/ 5337258 h 5339945"/>
              <a:gd name="connsiteX15" fmla="*/ 1500467 w 4463171"/>
              <a:gd name="connsiteY15" fmla="*/ 5339863 h 5339945"/>
              <a:gd name="connsiteX16" fmla="*/ 1576459 w 4463171"/>
              <a:gd name="connsiteY16" fmla="*/ 5157375 h 5339945"/>
              <a:gd name="connsiteX17" fmla="*/ 1248913 w 4463171"/>
              <a:gd name="connsiteY17" fmla="*/ 5337484 h 5339945"/>
              <a:gd name="connsiteX18" fmla="*/ 45340 w 4463171"/>
              <a:gd name="connsiteY18" fmla="*/ 5339430 h 5339945"/>
              <a:gd name="connsiteX19" fmla="*/ 675982 w 4463171"/>
              <a:gd name="connsiteY19" fmla="*/ 4434546 h 5339945"/>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3041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71907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675982 w 4463171"/>
              <a:gd name="connsiteY0" fmla="*/ 4446490 h 5351889"/>
              <a:gd name="connsiteX1" fmla="*/ 625253 w 4463171"/>
              <a:gd name="connsiteY1" fmla="*/ 3033341 h 5351889"/>
              <a:gd name="connsiteX2" fmla="*/ 1181006 w 4463171"/>
              <a:gd name="connsiteY2" fmla="*/ 2037611 h 5351889"/>
              <a:gd name="connsiteX3" fmla="*/ 1543303 w 4463171"/>
              <a:gd name="connsiteY3" fmla="*/ 1597123 h 5351889"/>
              <a:gd name="connsiteX4" fmla="*/ 1957590 w 4463171"/>
              <a:gd name="connsiteY4" fmla="*/ 1479308 h 5351889"/>
              <a:gd name="connsiteX5" fmla="*/ 2947397 w 4463171"/>
              <a:gd name="connsiteY5" fmla="*/ 1460613 h 5351889"/>
              <a:gd name="connsiteX6" fmla="*/ 4021478 w 4463171"/>
              <a:gd name="connsiteY6" fmla="*/ 2015701 h 5351889"/>
              <a:gd name="connsiteX7" fmla="*/ 4463171 w 4463171"/>
              <a:gd name="connsiteY7" fmla="*/ 1802872 h 5351889"/>
              <a:gd name="connsiteX8" fmla="*/ 4451486 w 4463171"/>
              <a:gd name="connsiteY8" fmla="*/ 2788508 h 5351889"/>
              <a:gd name="connsiteX9" fmla="*/ 4312941 w 4463171"/>
              <a:gd name="connsiteY9" fmla="*/ 2941116 h 5351889"/>
              <a:gd name="connsiteX10" fmla="*/ 4458412 w 4463171"/>
              <a:gd name="connsiteY10" fmla="*/ 2954970 h 5351889"/>
              <a:gd name="connsiteX11" fmla="*/ 4457287 w 4463171"/>
              <a:gd name="connsiteY11" fmla="*/ 5345744 h 5351889"/>
              <a:gd name="connsiteX12" fmla="*/ 4192732 w 4463171"/>
              <a:gd name="connsiteY12" fmla="*/ 5348559 h 5351889"/>
              <a:gd name="connsiteX13" fmla="*/ 4001661 w 4463171"/>
              <a:gd name="connsiteY13" fmla="*/ 5193880 h 5351889"/>
              <a:gd name="connsiteX14" fmla="*/ 4051453 w 4463171"/>
              <a:gd name="connsiteY14" fmla="*/ 5349202 h 5351889"/>
              <a:gd name="connsiteX15" fmla="*/ 1500467 w 4463171"/>
              <a:gd name="connsiteY15" fmla="*/ 5351807 h 5351889"/>
              <a:gd name="connsiteX16" fmla="*/ 1576459 w 4463171"/>
              <a:gd name="connsiteY16" fmla="*/ 5169319 h 5351889"/>
              <a:gd name="connsiteX17" fmla="*/ 1248913 w 4463171"/>
              <a:gd name="connsiteY17" fmla="*/ 5349428 h 5351889"/>
              <a:gd name="connsiteX18" fmla="*/ 45340 w 4463171"/>
              <a:gd name="connsiteY18" fmla="*/ 5351374 h 5351889"/>
              <a:gd name="connsiteX19" fmla="*/ 675982 w 4463171"/>
              <a:gd name="connsiteY19" fmla="*/ 4446490 h 5351889"/>
              <a:gd name="connsiteX0" fmla="*/ 849749 w 4636938"/>
              <a:gd name="connsiteY0" fmla="*/ 4446490 h 5351889"/>
              <a:gd name="connsiteX1" fmla="*/ 799020 w 4636938"/>
              <a:gd name="connsiteY1" fmla="*/ 3033341 h 5351889"/>
              <a:gd name="connsiteX2" fmla="*/ 1354773 w 4636938"/>
              <a:gd name="connsiteY2" fmla="*/ 2037611 h 5351889"/>
              <a:gd name="connsiteX3" fmla="*/ 1717070 w 4636938"/>
              <a:gd name="connsiteY3" fmla="*/ 1597123 h 5351889"/>
              <a:gd name="connsiteX4" fmla="*/ 2131357 w 4636938"/>
              <a:gd name="connsiteY4" fmla="*/ 1479308 h 5351889"/>
              <a:gd name="connsiteX5" fmla="*/ 3121164 w 4636938"/>
              <a:gd name="connsiteY5" fmla="*/ 1460613 h 5351889"/>
              <a:gd name="connsiteX6" fmla="*/ 4195245 w 4636938"/>
              <a:gd name="connsiteY6" fmla="*/ 2015701 h 5351889"/>
              <a:gd name="connsiteX7" fmla="*/ 4636938 w 4636938"/>
              <a:gd name="connsiteY7" fmla="*/ 1802872 h 5351889"/>
              <a:gd name="connsiteX8" fmla="*/ 4625253 w 4636938"/>
              <a:gd name="connsiteY8" fmla="*/ 2788508 h 5351889"/>
              <a:gd name="connsiteX9" fmla="*/ 4486708 w 4636938"/>
              <a:gd name="connsiteY9" fmla="*/ 2941116 h 5351889"/>
              <a:gd name="connsiteX10" fmla="*/ 4632179 w 4636938"/>
              <a:gd name="connsiteY10" fmla="*/ 2954970 h 5351889"/>
              <a:gd name="connsiteX11" fmla="*/ 4631054 w 4636938"/>
              <a:gd name="connsiteY11" fmla="*/ 5345744 h 5351889"/>
              <a:gd name="connsiteX12" fmla="*/ 4366499 w 4636938"/>
              <a:gd name="connsiteY12" fmla="*/ 5348559 h 5351889"/>
              <a:gd name="connsiteX13" fmla="*/ 4175428 w 4636938"/>
              <a:gd name="connsiteY13" fmla="*/ 5193880 h 5351889"/>
              <a:gd name="connsiteX14" fmla="*/ 4225220 w 4636938"/>
              <a:gd name="connsiteY14" fmla="*/ 5349202 h 5351889"/>
              <a:gd name="connsiteX15" fmla="*/ 1674234 w 4636938"/>
              <a:gd name="connsiteY15" fmla="*/ 5351807 h 5351889"/>
              <a:gd name="connsiteX16" fmla="*/ 1750226 w 4636938"/>
              <a:gd name="connsiteY16" fmla="*/ 5169319 h 5351889"/>
              <a:gd name="connsiteX17" fmla="*/ 1422680 w 4636938"/>
              <a:gd name="connsiteY17" fmla="*/ 5349428 h 5351889"/>
              <a:gd name="connsiteX18" fmla="*/ 219107 w 4636938"/>
              <a:gd name="connsiteY18" fmla="*/ 5351374 h 5351889"/>
              <a:gd name="connsiteX19" fmla="*/ 849749 w 4636938"/>
              <a:gd name="connsiteY19" fmla="*/ 4446490 h 5351889"/>
              <a:gd name="connsiteX0" fmla="*/ 1170230 w 4957419"/>
              <a:gd name="connsiteY0" fmla="*/ 4446490 h 5351889"/>
              <a:gd name="connsiteX1" fmla="*/ 1119501 w 4957419"/>
              <a:gd name="connsiteY1" fmla="*/ 3033341 h 5351889"/>
              <a:gd name="connsiteX2" fmla="*/ 1675254 w 4957419"/>
              <a:gd name="connsiteY2" fmla="*/ 2037611 h 5351889"/>
              <a:gd name="connsiteX3" fmla="*/ 2037551 w 4957419"/>
              <a:gd name="connsiteY3" fmla="*/ 1597123 h 5351889"/>
              <a:gd name="connsiteX4" fmla="*/ 2451838 w 4957419"/>
              <a:gd name="connsiteY4" fmla="*/ 1479308 h 5351889"/>
              <a:gd name="connsiteX5" fmla="*/ 3441645 w 4957419"/>
              <a:gd name="connsiteY5" fmla="*/ 1460613 h 5351889"/>
              <a:gd name="connsiteX6" fmla="*/ 4515726 w 4957419"/>
              <a:gd name="connsiteY6" fmla="*/ 2015701 h 5351889"/>
              <a:gd name="connsiteX7" fmla="*/ 4957419 w 4957419"/>
              <a:gd name="connsiteY7" fmla="*/ 1802872 h 5351889"/>
              <a:gd name="connsiteX8" fmla="*/ 4945734 w 4957419"/>
              <a:gd name="connsiteY8" fmla="*/ 2788508 h 5351889"/>
              <a:gd name="connsiteX9" fmla="*/ 4807189 w 4957419"/>
              <a:gd name="connsiteY9" fmla="*/ 2941116 h 5351889"/>
              <a:gd name="connsiteX10" fmla="*/ 4952660 w 4957419"/>
              <a:gd name="connsiteY10" fmla="*/ 2954970 h 5351889"/>
              <a:gd name="connsiteX11" fmla="*/ 4951535 w 4957419"/>
              <a:gd name="connsiteY11" fmla="*/ 5345744 h 5351889"/>
              <a:gd name="connsiteX12" fmla="*/ 4686980 w 4957419"/>
              <a:gd name="connsiteY12" fmla="*/ 5348559 h 5351889"/>
              <a:gd name="connsiteX13" fmla="*/ 4495909 w 4957419"/>
              <a:gd name="connsiteY13" fmla="*/ 5193880 h 5351889"/>
              <a:gd name="connsiteX14" fmla="*/ 4545701 w 4957419"/>
              <a:gd name="connsiteY14" fmla="*/ 5349202 h 5351889"/>
              <a:gd name="connsiteX15" fmla="*/ 1994715 w 4957419"/>
              <a:gd name="connsiteY15" fmla="*/ 5351807 h 5351889"/>
              <a:gd name="connsiteX16" fmla="*/ 2070707 w 4957419"/>
              <a:gd name="connsiteY16" fmla="*/ 5169319 h 5351889"/>
              <a:gd name="connsiteX17" fmla="*/ 1743161 w 4957419"/>
              <a:gd name="connsiteY17" fmla="*/ 5349428 h 5351889"/>
              <a:gd name="connsiteX18" fmla="*/ 539588 w 4957419"/>
              <a:gd name="connsiteY18" fmla="*/ 5351374 h 5351889"/>
              <a:gd name="connsiteX19" fmla="*/ 1170230 w 4957419"/>
              <a:gd name="connsiteY19" fmla="*/ 4446490 h 5351889"/>
              <a:gd name="connsiteX0" fmla="*/ 975020 w 4762209"/>
              <a:gd name="connsiteY0" fmla="*/ 4446490 h 5351889"/>
              <a:gd name="connsiteX1" fmla="*/ 924291 w 4762209"/>
              <a:gd name="connsiteY1" fmla="*/ 3033341 h 5351889"/>
              <a:gd name="connsiteX2" fmla="*/ 1480044 w 4762209"/>
              <a:gd name="connsiteY2" fmla="*/ 2037611 h 5351889"/>
              <a:gd name="connsiteX3" fmla="*/ 1842341 w 4762209"/>
              <a:gd name="connsiteY3" fmla="*/ 1597123 h 5351889"/>
              <a:gd name="connsiteX4" fmla="*/ 2256628 w 4762209"/>
              <a:gd name="connsiteY4" fmla="*/ 1479308 h 5351889"/>
              <a:gd name="connsiteX5" fmla="*/ 3246435 w 4762209"/>
              <a:gd name="connsiteY5" fmla="*/ 1460613 h 5351889"/>
              <a:gd name="connsiteX6" fmla="*/ 4320516 w 4762209"/>
              <a:gd name="connsiteY6" fmla="*/ 2015701 h 5351889"/>
              <a:gd name="connsiteX7" fmla="*/ 4762209 w 4762209"/>
              <a:gd name="connsiteY7" fmla="*/ 1802872 h 5351889"/>
              <a:gd name="connsiteX8" fmla="*/ 4750524 w 4762209"/>
              <a:gd name="connsiteY8" fmla="*/ 2788508 h 5351889"/>
              <a:gd name="connsiteX9" fmla="*/ 4611979 w 4762209"/>
              <a:gd name="connsiteY9" fmla="*/ 2941116 h 5351889"/>
              <a:gd name="connsiteX10" fmla="*/ 4757450 w 4762209"/>
              <a:gd name="connsiteY10" fmla="*/ 2954970 h 5351889"/>
              <a:gd name="connsiteX11" fmla="*/ 4756325 w 4762209"/>
              <a:gd name="connsiteY11" fmla="*/ 5345744 h 5351889"/>
              <a:gd name="connsiteX12" fmla="*/ 4491770 w 4762209"/>
              <a:gd name="connsiteY12" fmla="*/ 5348559 h 5351889"/>
              <a:gd name="connsiteX13" fmla="*/ 4300699 w 4762209"/>
              <a:gd name="connsiteY13" fmla="*/ 5193880 h 5351889"/>
              <a:gd name="connsiteX14" fmla="*/ 4350491 w 4762209"/>
              <a:gd name="connsiteY14" fmla="*/ 5349202 h 5351889"/>
              <a:gd name="connsiteX15" fmla="*/ 1799505 w 4762209"/>
              <a:gd name="connsiteY15" fmla="*/ 5351807 h 5351889"/>
              <a:gd name="connsiteX16" fmla="*/ 1875497 w 4762209"/>
              <a:gd name="connsiteY16" fmla="*/ 5169319 h 5351889"/>
              <a:gd name="connsiteX17" fmla="*/ 1547951 w 4762209"/>
              <a:gd name="connsiteY17" fmla="*/ 5349428 h 5351889"/>
              <a:gd name="connsiteX18" fmla="*/ 344378 w 4762209"/>
              <a:gd name="connsiteY18" fmla="*/ 5351374 h 5351889"/>
              <a:gd name="connsiteX19" fmla="*/ 975020 w 4762209"/>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978548 w 4765737"/>
              <a:gd name="connsiteY0" fmla="*/ 4446490 h 5351889"/>
              <a:gd name="connsiteX1" fmla="*/ 927819 w 4765737"/>
              <a:gd name="connsiteY1" fmla="*/ 3033341 h 5351889"/>
              <a:gd name="connsiteX2" fmla="*/ 1483572 w 4765737"/>
              <a:gd name="connsiteY2" fmla="*/ 2037611 h 5351889"/>
              <a:gd name="connsiteX3" fmla="*/ 1845869 w 4765737"/>
              <a:gd name="connsiteY3" fmla="*/ 1597123 h 5351889"/>
              <a:gd name="connsiteX4" fmla="*/ 2260156 w 4765737"/>
              <a:gd name="connsiteY4" fmla="*/ 1479308 h 5351889"/>
              <a:gd name="connsiteX5" fmla="*/ 3249963 w 4765737"/>
              <a:gd name="connsiteY5" fmla="*/ 1460613 h 5351889"/>
              <a:gd name="connsiteX6" fmla="*/ 4324044 w 4765737"/>
              <a:gd name="connsiteY6" fmla="*/ 2015701 h 5351889"/>
              <a:gd name="connsiteX7" fmla="*/ 4765737 w 4765737"/>
              <a:gd name="connsiteY7" fmla="*/ 1802872 h 5351889"/>
              <a:gd name="connsiteX8" fmla="*/ 4754052 w 4765737"/>
              <a:gd name="connsiteY8" fmla="*/ 2788508 h 5351889"/>
              <a:gd name="connsiteX9" fmla="*/ 4615507 w 4765737"/>
              <a:gd name="connsiteY9" fmla="*/ 2941116 h 5351889"/>
              <a:gd name="connsiteX10" fmla="*/ 4760978 w 4765737"/>
              <a:gd name="connsiteY10" fmla="*/ 2954970 h 5351889"/>
              <a:gd name="connsiteX11" fmla="*/ 4759853 w 4765737"/>
              <a:gd name="connsiteY11" fmla="*/ 5345744 h 5351889"/>
              <a:gd name="connsiteX12" fmla="*/ 4495298 w 4765737"/>
              <a:gd name="connsiteY12" fmla="*/ 5348559 h 5351889"/>
              <a:gd name="connsiteX13" fmla="*/ 4304227 w 4765737"/>
              <a:gd name="connsiteY13" fmla="*/ 5193880 h 5351889"/>
              <a:gd name="connsiteX14" fmla="*/ 4354019 w 4765737"/>
              <a:gd name="connsiteY14" fmla="*/ 5349202 h 5351889"/>
              <a:gd name="connsiteX15" fmla="*/ 1803033 w 4765737"/>
              <a:gd name="connsiteY15" fmla="*/ 5351807 h 5351889"/>
              <a:gd name="connsiteX16" fmla="*/ 1879025 w 4765737"/>
              <a:gd name="connsiteY16" fmla="*/ 5169319 h 5351889"/>
              <a:gd name="connsiteX17" fmla="*/ 1551479 w 4765737"/>
              <a:gd name="connsiteY17" fmla="*/ 5349428 h 5351889"/>
              <a:gd name="connsiteX18" fmla="*/ 347906 w 4765737"/>
              <a:gd name="connsiteY18" fmla="*/ 5351374 h 5351889"/>
              <a:gd name="connsiteX19" fmla="*/ 978548 w 4765737"/>
              <a:gd name="connsiteY19" fmla="*/ 4446490 h 5351889"/>
              <a:gd name="connsiteX0" fmla="*/ 1569976 w 5357165"/>
              <a:gd name="connsiteY0" fmla="*/ 4446490 h 5351889"/>
              <a:gd name="connsiteX1" fmla="*/ 1519247 w 5357165"/>
              <a:gd name="connsiteY1" fmla="*/ 3033341 h 5351889"/>
              <a:gd name="connsiteX2" fmla="*/ 2075000 w 5357165"/>
              <a:gd name="connsiteY2" fmla="*/ 2037611 h 5351889"/>
              <a:gd name="connsiteX3" fmla="*/ 2437297 w 5357165"/>
              <a:gd name="connsiteY3" fmla="*/ 1597123 h 5351889"/>
              <a:gd name="connsiteX4" fmla="*/ 2851584 w 5357165"/>
              <a:gd name="connsiteY4" fmla="*/ 1479308 h 5351889"/>
              <a:gd name="connsiteX5" fmla="*/ 3841391 w 5357165"/>
              <a:gd name="connsiteY5" fmla="*/ 1460613 h 5351889"/>
              <a:gd name="connsiteX6" fmla="*/ 4915472 w 5357165"/>
              <a:gd name="connsiteY6" fmla="*/ 2015701 h 5351889"/>
              <a:gd name="connsiteX7" fmla="*/ 5357165 w 5357165"/>
              <a:gd name="connsiteY7" fmla="*/ 1802872 h 5351889"/>
              <a:gd name="connsiteX8" fmla="*/ 5345480 w 5357165"/>
              <a:gd name="connsiteY8" fmla="*/ 2788508 h 5351889"/>
              <a:gd name="connsiteX9" fmla="*/ 5206935 w 5357165"/>
              <a:gd name="connsiteY9" fmla="*/ 2941116 h 5351889"/>
              <a:gd name="connsiteX10" fmla="*/ 5352406 w 5357165"/>
              <a:gd name="connsiteY10" fmla="*/ 2954970 h 5351889"/>
              <a:gd name="connsiteX11" fmla="*/ 5351281 w 5357165"/>
              <a:gd name="connsiteY11" fmla="*/ 5345744 h 5351889"/>
              <a:gd name="connsiteX12" fmla="*/ 5086726 w 5357165"/>
              <a:gd name="connsiteY12" fmla="*/ 5348559 h 5351889"/>
              <a:gd name="connsiteX13" fmla="*/ 4895655 w 5357165"/>
              <a:gd name="connsiteY13" fmla="*/ 5193880 h 5351889"/>
              <a:gd name="connsiteX14" fmla="*/ 4945447 w 5357165"/>
              <a:gd name="connsiteY14" fmla="*/ 5349202 h 5351889"/>
              <a:gd name="connsiteX15" fmla="*/ 2394461 w 5357165"/>
              <a:gd name="connsiteY15" fmla="*/ 5351807 h 5351889"/>
              <a:gd name="connsiteX16" fmla="*/ 2470453 w 5357165"/>
              <a:gd name="connsiteY16" fmla="*/ 5169319 h 5351889"/>
              <a:gd name="connsiteX17" fmla="*/ 2142907 w 5357165"/>
              <a:gd name="connsiteY17" fmla="*/ 5349428 h 5351889"/>
              <a:gd name="connsiteX18" fmla="*/ 939334 w 5357165"/>
              <a:gd name="connsiteY18" fmla="*/ 5351374 h 5351889"/>
              <a:gd name="connsiteX19" fmla="*/ 1569976 w 5357165"/>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889"/>
              <a:gd name="connsiteX1" fmla="*/ 1515788 w 5353706"/>
              <a:gd name="connsiteY1" fmla="*/ 3033341 h 5351889"/>
              <a:gd name="connsiteX2" fmla="*/ 2071541 w 5353706"/>
              <a:gd name="connsiteY2" fmla="*/ 2037611 h 5351889"/>
              <a:gd name="connsiteX3" fmla="*/ 2433838 w 5353706"/>
              <a:gd name="connsiteY3" fmla="*/ 1597123 h 5351889"/>
              <a:gd name="connsiteX4" fmla="*/ 2848125 w 5353706"/>
              <a:gd name="connsiteY4" fmla="*/ 1479308 h 5351889"/>
              <a:gd name="connsiteX5" fmla="*/ 3837932 w 5353706"/>
              <a:gd name="connsiteY5" fmla="*/ 1460613 h 5351889"/>
              <a:gd name="connsiteX6" fmla="*/ 4912013 w 5353706"/>
              <a:gd name="connsiteY6" fmla="*/ 2015701 h 5351889"/>
              <a:gd name="connsiteX7" fmla="*/ 5353706 w 5353706"/>
              <a:gd name="connsiteY7" fmla="*/ 1802872 h 5351889"/>
              <a:gd name="connsiteX8" fmla="*/ 5342021 w 5353706"/>
              <a:gd name="connsiteY8" fmla="*/ 2788508 h 5351889"/>
              <a:gd name="connsiteX9" fmla="*/ 5203476 w 5353706"/>
              <a:gd name="connsiteY9" fmla="*/ 2941116 h 5351889"/>
              <a:gd name="connsiteX10" fmla="*/ 5348947 w 5353706"/>
              <a:gd name="connsiteY10" fmla="*/ 2954970 h 5351889"/>
              <a:gd name="connsiteX11" fmla="*/ 5347822 w 5353706"/>
              <a:gd name="connsiteY11" fmla="*/ 5345744 h 5351889"/>
              <a:gd name="connsiteX12" fmla="*/ 5083267 w 5353706"/>
              <a:gd name="connsiteY12" fmla="*/ 5348559 h 5351889"/>
              <a:gd name="connsiteX13" fmla="*/ 4892196 w 5353706"/>
              <a:gd name="connsiteY13" fmla="*/ 5193880 h 5351889"/>
              <a:gd name="connsiteX14" fmla="*/ 4941988 w 5353706"/>
              <a:gd name="connsiteY14" fmla="*/ 5349202 h 5351889"/>
              <a:gd name="connsiteX15" fmla="*/ 2391002 w 5353706"/>
              <a:gd name="connsiteY15" fmla="*/ 5351807 h 5351889"/>
              <a:gd name="connsiteX16" fmla="*/ 2466994 w 5353706"/>
              <a:gd name="connsiteY16" fmla="*/ 5169319 h 5351889"/>
              <a:gd name="connsiteX17" fmla="*/ 2139448 w 5353706"/>
              <a:gd name="connsiteY17" fmla="*/ 5349428 h 5351889"/>
              <a:gd name="connsiteX18" fmla="*/ 935875 w 5353706"/>
              <a:gd name="connsiteY18" fmla="*/ 5351374 h 5351889"/>
              <a:gd name="connsiteX19" fmla="*/ 1566517 w 5353706"/>
              <a:gd name="connsiteY19" fmla="*/ 4446490 h 5351889"/>
              <a:gd name="connsiteX0" fmla="*/ 1566517 w 5353706"/>
              <a:gd name="connsiteY0" fmla="*/ 4446490 h 5351942"/>
              <a:gd name="connsiteX1" fmla="*/ 1515788 w 5353706"/>
              <a:gd name="connsiteY1" fmla="*/ 3033341 h 5351942"/>
              <a:gd name="connsiteX2" fmla="*/ 2071541 w 5353706"/>
              <a:gd name="connsiteY2" fmla="*/ 2037611 h 5351942"/>
              <a:gd name="connsiteX3" fmla="*/ 2433838 w 5353706"/>
              <a:gd name="connsiteY3" fmla="*/ 1597123 h 5351942"/>
              <a:gd name="connsiteX4" fmla="*/ 2848125 w 5353706"/>
              <a:gd name="connsiteY4" fmla="*/ 1479308 h 5351942"/>
              <a:gd name="connsiteX5" fmla="*/ 3837932 w 5353706"/>
              <a:gd name="connsiteY5" fmla="*/ 1460613 h 5351942"/>
              <a:gd name="connsiteX6" fmla="*/ 4912013 w 5353706"/>
              <a:gd name="connsiteY6" fmla="*/ 2015701 h 5351942"/>
              <a:gd name="connsiteX7" fmla="*/ 5353706 w 5353706"/>
              <a:gd name="connsiteY7" fmla="*/ 1802872 h 5351942"/>
              <a:gd name="connsiteX8" fmla="*/ 5342021 w 5353706"/>
              <a:gd name="connsiteY8" fmla="*/ 2788508 h 5351942"/>
              <a:gd name="connsiteX9" fmla="*/ 5203476 w 5353706"/>
              <a:gd name="connsiteY9" fmla="*/ 2941116 h 5351942"/>
              <a:gd name="connsiteX10" fmla="*/ 5348947 w 5353706"/>
              <a:gd name="connsiteY10" fmla="*/ 2954970 h 5351942"/>
              <a:gd name="connsiteX11" fmla="*/ 5347822 w 5353706"/>
              <a:gd name="connsiteY11" fmla="*/ 5345744 h 5351942"/>
              <a:gd name="connsiteX12" fmla="*/ 5083267 w 5353706"/>
              <a:gd name="connsiteY12" fmla="*/ 5348559 h 5351942"/>
              <a:gd name="connsiteX13" fmla="*/ 4892196 w 5353706"/>
              <a:gd name="connsiteY13" fmla="*/ 5193880 h 5351942"/>
              <a:gd name="connsiteX14" fmla="*/ 4941988 w 5353706"/>
              <a:gd name="connsiteY14" fmla="*/ 5349202 h 5351942"/>
              <a:gd name="connsiteX15" fmla="*/ 2391002 w 5353706"/>
              <a:gd name="connsiteY15" fmla="*/ 5351807 h 5351942"/>
              <a:gd name="connsiteX16" fmla="*/ 2466994 w 5353706"/>
              <a:gd name="connsiteY16" fmla="*/ 5169319 h 5351942"/>
              <a:gd name="connsiteX17" fmla="*/ 2139448 w 5353706"/>
              <a:gd name="connsiteY17" fmla="*/ 5349428 h 5351942"/>
              <a:gd name="connsiteX18" fmla="*/ 935875 w 5353706"/>
              <a:gd name="connsiteY18" fmla="*/ 5351374 h 5351942"/>
              <a:gd name="connsiteX19" fmla="*/ 1566517 w 5353706"/>
              <a:gd name="connsiteY19" fmla="*/ 4446490 h 5351942"/>
              <a:gd name="connsiteX0" fmla="*/ 1566517 w 5353706"/>
              <a:gd name="connsiteY0" fmla="*/ 4446490 h 5351807"/>
              <a:gd name="connsiteX1" fmla="*/ 1515788 w 5353706"/>
              <a:gd name="connsiteY1" fmla="*/ 3033341 h 5351807"/>
              <a:gd name="connsiteX2" fmla="*/ 2071541 w 5353706"/>
              <a:gd name="connsiteY2" fmla="*/ 2037611 h 5351807"/>
              <a:gd name="connsiteX3" fmla="*/ 2433838 w 5353706"/>
              <a:gd name="connsiteY3" fmla="*/ 1597123 h 5351807"/>
              <a:gd name="connsiteX4" fmla="*/ 2848125 w 5353706"/>
              <a:gd name="connsiteY4" fmla="*/ 1479308 h 5351807"/>
              <a:gd name="connsiteX5" fmla="*/ 3837932 w 5353706"/>
              <a:gd name="connsiteY5" fmla="*/ 1460613 h 5351807"/>
              <a:gd name="connsiteX6" fmla="*/ 4912013 w 5353706"/>
              <a:gd name="connsiteY6" fmla="*/ 2015701 h 5351807"/>
              <a:gd name="connsiteX7" fmla="*/ 5353706 w 5353706"/>
              <a:gd name="connsiteY7" fmla="*/ 1802872 h 5351807"/>
              <a:gd name="connsiteX8" fmla="*/ 5342021 w 5353706"/>
              <a:gd name="connsiteY8" fmla="*/ 2788508 h 5351807"/>
              <a:gd name="connsiteX9" fmla="*/ 5203476 w 5353706"/>
              <a:gd name="connsiteY9" fmla="*/ 2941116 h 5351807"/>
              <a:gd name="connsiteX10" fmla="*/ 5348947 w 5353706"/>
              <a:gd name="connsiteY10" fmla="*/ 2954970 h 5351807"/>
              <a:gd name="connsiteX11" fmla="*/ 5347822 w 5353706"/>
              <a:gd name="connsiteY11" fmla="*/ 5345744 h 5351807"/>
              <a:gd name="connsiteX12" fmla="*/ 5083267 w 5353706"/>
              <a:gd name="connsiteY12" fmla="*/ 5348559 h 5351807"/>
              <a:gd name="connsiteX13" fmla="*/ 4892196 w 5353706"/>
              <a:gd name="connsiteY13" fmla="*/ 5193880 h 5351807"/>
              <a:gd name="connsiteX14" fmla="*/ 4941988 w 5353706"/>
              <a:gd name="connsiteY14" fmla="*/ 5349202 h 5351807"/>
              <a:gd name="connsiteX15" fmla="*/ 2391002 w 5353706"/>
              <a:gd name="connsiteY15" fmla="*/ 5351807 h 5351807"/>
              <a:gd name="connsiteX16" fmla="*/ 2466994 w 5353706"/>
              <a:gd name="connsiteY16" fmla="*/ 5169319 h 5351807"/>
              <a:gd name="connsiteX17" fmla="*/ 2139448 w 5353706"/>
              <a:gd name="connsiteY17" fmla="*/ 5349428 h 5351807"/>
              <a:gd name="connsiteX18" fmla="*/ 935875 w 5353706"/>
              <a:gd name="connsiteY18" fmla="*/ 5351374 h 5351807"/>
              <a:gd name="connsiteX19" fmla="*/ 1566517 w 5353706"/>
              <a:gd name="connsiteY19" fmla="*/ 4446490 h 5351807"/>
              <a:gd name="connsiteX0" fmla="*/ 1566517 w 5353706"/>
              <a:gd name="connsiteY0" fmla="*/ 4719531 h 5624848"/>
              <a:gd name="connsiteX1" fmla="*/ 1515788 w 5353706"/>
              <a:gd name="connsiteY1" fmla="*/ 3306382 h 5624848"/>
              <a:gd name="connsiteX2" fmla="*/ 2071541 w 5353706"/>
              <a:gd name="connsiteY2" fmla="*/ 2310652 h 5624848"/>
              <a:gd name="connsiteX3" fmla="*/ 1851332 w 5353706"/>
              <a:gd name="connsiteY3" fmla="*/ 908351 h 5624848"/>
              <a:gd name="connsiteX4" fmla="*/ 2848125 w 5353706"/>
              <a:gd name="connsiteY4" fmla="*/ 1752349 h 5624848"/>
              <a:gd name="connsiteX5" fmla="*/ 3837932 w 5353706"/>
              <a:gd name="connsiteY5" fmla="*/ 1733654 h 5624848"/>
              <a:gd name="connsiteX6" fmla="*/ 4912013 w 5353706"/>
              <a:gd name="connsiteY6" fmla="*/ 2288742 h 5624848"/>
              <a:gd name="connsiteX7" fmla="*/ 5353706 w 5353706"/>
              <a:gd name="connsiteY7" fmla="*/ 2075913 h 5624848"/>
              <a:gd name="connsiteX8" fmla="*/ 5342021 w 5353706"/>
              <a:gd name="connsiteY8" fmla="*/ 3061549 h 5624848"/>
              <a:gd name="connsiteX9" fmla="*/ 5203476 w 5353706"/>
              <a:gd name="connsiteY9" fmla="*/ 3214157 h 5624848"/>
              <a:gd name="connsiteX10" fmla="*/ 5348947 w 5353706"/>
              <a:gd name="connsiteY10" fmla="*/ 3228011 h 5624848"/>
              <a:gd name="connsiteX11" fmla="*/ 5347822 w 5353706"/>
              <a:gd name="connsiteY11" fmla="*/ 5618785 h 5624848"/>
              <a:gd name="connsiteX12" fmla="*/ 5083267 w 5353706"/>
              <a:gd name="connsiteY12" fmla="*/ 5621600 h 5624848"/>
              <a:gd name="connsiteX13" fmla="*/ 4892196 w 5353706"/>
              <a:gd name="connsiteY13" fmla="*/ 5466921 h 5624848"/>
              <a:gd name="connsiteX14" fmla="*/ 4941988 w 5353706"/>
              <a:gd name="connsiteY14" fmla="*/ 5622243 h 5624848"/>
              <a:gd name="connsiteX15" fmla="*/ 2391002 w 5353706"/>
              <a:gd name="connsiteY15" fmla="*/ 5624848 h 5624848"/>
              <a:gd name="connsiteX16" fmla="*/ 2466994 w 5353706"/>
              <a:gd name="connsiteY16" fmla="*/ 5442360 h 5624848"/>
              <a:gd name="connsiteX17" fmla="*/ 2139448 w 5353706"/>
              <a:gd name="connsiteY17" fmla="*/ 5622469 h 5624848"/>
              <a:gd name="connsiteX18" fmla="*/ 935875 w 5353706"/>
              <a:gd name="connsiteY18" fmla="*/ 5624415 h 5624848"/>
              <a:gd name="connsiteX19" fmla="*/ 1566517 w 5353706"/>
              <a:gd name="connsiteY19" fmla="*/ 4719531 h 5624848"/>
              <a:gd name="connsiteX0" fmla="*/ 1566517 w 5353706"/>
              <a:gd name="connsiteY0" fmla="*/ 4446491 h 5351808"/>
              <a:gd name="connsiteX1" fmla="*/ 1515788 w 5353706"/>
              <a:gd name="connsiteY1" fmla="*/ 3033342 h 5351808"/>
              <a:gd name="connsiteX2" fmla="*/ 2071541 w 5353706"/>
              <a:gd name="connsiteY2" fmla="*/ 2037612 h 5351808"/>
              <a:gd name="connsiteX3" fmla="*/ 2054532 w 5353706"/>
              <a:gd name="connsiteY3" fmla="*/ 1082351 h 5351808"/>
              <a:gd name="connsiteX4" fmla="*/ 2848125 w 5353706"/>
              <a:gd name="connsiteY4" fmla="*/ 1479309 h 5351808"/>
              <a:gd name="connsiteX5" fmla="*/ 3837932 w 5353706"/>
              <a:gd name="connsiteY5" fmla="*/ 1460614 h 5351808"/>
              <a:gd name="connsiteX6" fmla="*/ 4912013 w 5353706"/>
              <a:gd name="connsiteY6" fmla="*/ 2015702 h 5351808"/>
              <a:gd name="connsiteX7" fmla="*/ 5353706 w 5353706"/>
              <a:gd name="connsiteY7" fmla="*/ 1802873 h 5351808"/>
              <a:gd name="connsiteX8" fmla="*/ 5342021 w 5353706"/>
              <a:gd name="connsiteY8" fmla="*/ 2788509 h 5351808"/>
              <a:gd name="connsiteX9" fmla="*/ 5203476 w 5353706"/>
              <a:gd name="connsiteY9" fmla="*/ 2941117 h 5351808"/>
              <a:gd name="connsiteX10" fmla="*/ 5348947 w 5353706"/>
              <a:gd name="connsiteY10" fmla="*/ 2954971 h 5351808"/>
              <a:gd name="connsiteX11" fmla="*/ 5347822 w 5353706"/>
              <a:gd name="connsiteY11" fmla="*/ 5345745 h 5351808"/>
              <a:gd name="connsiteX12" fmla="*/ 5083267 w 5353706"/>
              <a:gd name="connsiteY12" fmla="*/ 5348560 h 5351808"/>
              <a:gd name="connsiteX13" fmla="*/ 4892196 w 5353706"/>
              <a:gd name="connsiteY13" fmla="*/ 5193881 h 5351808"/>
              <a:gd name="connsiteX14" fmla="*/ 4941988 w 5353706"/>
              <a:gd name="connsiteY14" fmla="*/ 5349203 h 5351808"/>
              <a:gd name="connsiteX15" fmla="*/ 2391002 w 5353706"/>
              <a:gd name="connsiteY15" fmla="*/ 5351808 h 5351808"/>
              <a:gd name="connsiteX16" fmla="*/ 2466994 w 5353706"/>
              <a:gd name="connsiteY16" fmla="*/ 5169320 h 5351808"/>
              <a:gd name="connsiteX17" fmla="*/ 2139448 w 5353706"/>
              <a:gd name="connsiteY17" fmla="*/ 5349429 h 5351808"/>
              <a:gd name="connsiteX18" fmla="*/ 935875 w 5353706"/>
              <a:gd name="connsiteY18" fmla="*/ 5351375 h 5351808"/>
              <a:gd name="connsiteX19" fmla="*/ 1566517 w 5353706"/>
              <a:gd name="connsiteY19" fmla="*/ 4446491 h 5351808"/>
              <a:gd name="connsiteX0" fmla="*/ 1566517 w 5353706"/>
              <a:gd name="connsiteY0" fmla="*/ 4844034 h 5749351"/>
              <a:gd name="connsiteX1" fmla="*/ 1515788 w 5353706"/>
              <a:gd name="connsiteY1" fmla="*/ 3430885 h 5749351"/>
              <a:gd name="connsiteX2" fmla="*/ 2071541 w 5353706"/>
              <a:gd name="connsiteY2" fmla="*/ 2435155 h 5749351"/>
              <a:gd name="connsiteX3" fmla="*/ 2054532 w 5353706"/>
              <a:gd name="connsiteY3" fmla="*/ 1479894 h 5749351"/>
              <a:gd name="connsiteX4" fmla="*/ 2685565 w 5353706"/>
              <a:gd name="connsiteY4" fmla="*/ 1172426 h 5749351"/>
              <a:gd name="connsiteX5" fmla="*/ 3837932 w 5353706"/>
              <a:gd name="connsiteY5" fmla="*/ 1858157 h 5749351"/>
              <a:gd name="connsiteX6" fmla="*/ 4912013 w 5353706"/>
              <a:gd name="connsiteY6" fmla="*/ 2413245 h 5749351"/>
              <a:gd name="connsiteX7" fmla="*/ 5353706 w 5353706"/>
              <a:gd name="connsiteY7" fmla="*/ 2200416 h 5749351"/>
              <a:gd name="connsiteX8" fmla="*/ 5342021 w 5353706"/>
              <a:gd name="connsiteY8" fmla="*/ 3186052 h 5749351"/>
              <a:gd name="connsiteX9" fmla="*/ 5203476 w 5353706"/>
              <a:gd name="connsiteY9" fmla="*/ 3338660 h 5749351"/>
              <a:gd name="connsiteX10" fmla="*/ 5348947 w 5353706"/>
              <a:gd name="connsiteY10" fmla="*/ 3352514 h 5749351"/>
              <a:gd name="connsiteX11" fmla="*/ 5347822 w 5353706"/>
              <a:gd name="connsiteY11" fmla="*/ 5743288 h 5749351"/>
              <a:gd name="connsiteX12" fmla="*/ 5083267 w 5353706"/>
              <a:gd name="connsiteY12" fmla="*/ 5746103 h 5749351"/>
              <a:gd name="connsiteX13" fmla="*/ 4892196 w 5353706"/>
              <a:gd name="connsiteY13" fmla="*/ 5591424 h 5749351"/>
              <a:gd name="connsiteX14" fmla="*/ 4941988 w 5353706"/>
              <a:gd name="connsiteY14" fmla="*/ 5746746 h 5749351"/>
              <a:gd name="connsiteX15" fmla="*/ 2391002 w 5353706"/>
              <a:gd name="connsiteY15" fmla="*/ 5749351 h 5749351"/>
              <a:gd name="connsiteX16" fmla="*/ 2466994 w 5353706"/>
              <a:gd name="connsiteY16" fmla="*/ 5566863 h 5749351"/>
              <a:gd name="connsiteX17" fmla="*/ 2139448 w 5353706"/>
              <a:gd name="connsiteY17" fmla="*/ 5746972 h 5749351"/>
              <a:gd name="connsiteX18" fmla="*/ 935875 w 5353706"/>
              <a:gd name="connsiteY18" fmla="*/ 5748918 h 5749351"/>
              <a:gd name="connsiteX19" fmla="*/ 1566517 w 5353706"/>
              <a:gd name="connsiteY19" fmla="*/ 4844034 h 5749351"/>
              <a:gd name="connsiteX0" fmla="*/ 1566517 w 5353706"/>
              <a:gd name="connsiteY0" fmla="*/ 4832107 h 5737424"/>
              <a:gd name="connsiteX1" fmla="*/ 1515788 w 5353706"/>
              <a:gd name="connsiteY1" fmla="*/ 3418958 h 5737424"/>
              <a:gd name="connsiteX2" fmla="*/ 2071541 w 5353706"/>
              <a:gd name="connsiteY2" fmla="*/ 2423228 h 5737424"/>
              <a:gd name="connsiteX3" fmla="*/ 2054532 w 5353706"/>
              <a:gd name="connsiteY3" fmla="*/ 1467967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64051 h 5769368"/>
              <a:gd name="connsiteX1" fmla="*/ 1515788 w 5353706"/>
              <a:gd name="connsiteY1" fmla="*/ 3450902 h 5769368"/>
              <a:gd name="connsiteX2" fmla="*/ 2071541 w 5353706"/>
              <a:gd name="connsiteY2" fmla="*/ 2455172 h 5769368"/>
              <a:gd name="connsiteX3" fmla="*/ 1978332 w 5353706"/>
              <a:gd name="connsiteY3" fmla="*/ 1328461 h 5769368"/>
              <a:gd name="connsiteX4" fmla="*/ 2671277 w 5353706"/>
              <a:gd name="connsiteY4" fmla="*/ 1211493 h 5769368"/>
              <a:gd name="connsiteX5" fmla="*/ 3837932 w 5353706"/>
              <a:gd name="connsiteY5" fmla="*/ 1878174 h 5769368"/>
              <a:gd name="connsiteX6" fmla="*/ 4912013 w 5353706"/>
              <a:gd name="connsiteY6" fmla="*/ 2433262 h 5769368"/>
              <a:gd name="connsiteX7" fmla="*/ 5353706 w 5353706"/>
              <a:gd name="connsiteY7" fmla="*/ 2220433 h 5769368"/>
              <a:gd name="connsiteX8" fmla="*/ 5342021 w 5353706"/>
              <a:gd name="connsiteY8" fmla="*/ 3206069 h 5769368"/>
              <a:gd name="connsiteX9" fmla="*/ 5203476 w 5353706"/>
              <a:gd name="connsiteY9" fmla="*/ 3358677 h 5769368"/>
              <a:gd name="connsiteX10" fmla="*/ 5348947 w 5353706"/>
              <a:gd name="connsiteY10" fmla="*/ 3372531 h 5769368"/>
              <a:gd name="connsiteX11" fmla="*/ 5347822 w 5353706"/>
              <a:gd name="connsiteY11" fmla="*/ 5763305 h 5769368"/>
              <a:gd name="connsiteX12" fmla="*/ 5083267 w 5353706"/>
              <a:gd name="connsiteY12" fmla="*/ 5766120 h 5769368"/>
              <a:gd name="connsiteX13" fmla="*/ 4892196 w 5353706"/>
              <a:gd name="connsiteY13" fmla="*/ 5611441 h 5769368"/>
              <a:gd name="connsiteX14" fmla="*/ 4941988 w 5353706"/>
              <a:gd name="connsiteY14" fmla="*/ 5766763 h 5769368"/>
              <a:gd name="connsiteX15" fmla="*/ 2391002 w 5353706"/>
              <a:gd name="connsiteY15" fmla="*/ 5769368 h 5769368"/>
              <a:gd name="connsiteX16" fmla="*/ 2466994 w 5353706"/>
              <a:gd name="connsiteY16" fmla="*/ 5586880 h 5769368"/>
              <a:gd name="connsiteX17" fmla="*/ 2139448 w 5353706"/>
              <a:gd name="connsiteY17" fmla="*/ 5766989 h 5769368"/>
              <a:gd name="connsiteX18" fmla="*/ 935875 w 5353706"/>
              <a:gd name="connsiteY18" fmla="*/ 5768935 h 5769368"/>
              <a:gd name="connsiteX19" fmla="*/ 1566517 w 5353706"/>
              <a:gd name="connsiteY19" fmla="*/ 4864051 h 5769368"/>
              <a:gd name="connsiteX0" fmla="*/ 1566517 w 5353706"/>
              <a:gd name="connsiteY0" fmla="*/ 4832107 h 5737424"/>
              <a:gd name="connsiteX1" fmla="*/ 1515788 w 5353706"/>
              <a:gd name="connsiteY1" fmla="*/ 3418958 h 5737424"/>
              <a:gd name="connsiteX2" fmla="*/ 2071541 w 5353706"/>
              <a:gd name="connsiteY2" fmla="*/ 2423228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566517 w 5353706"/>
              <a:gd name="connsiteY0" fmla="*/ 4832107 h 5737424"/>
              <a:gd name="connsiteX1" fmla="*/ 1515788 w 5353706"/>
              <a:gd name="connsiteY1" fmla="*/ 3418958 h 5737424"/>
              <a:gd name="connsiteX2" fmla="*/ 1552428 w 5353706"/>
              <a:gd name="connsiteY2" fmla="*/ 1513590 h 5737424"/>
              <a:gd name="connsiteX3" fmla="*/ 2045007 w 5353706"/>
              <a:gd name="connsiteY3" fmla="*/ 1453679 h 5737424"/>
              <a:gd name="connsiteX4" fmla="*/ 2671277 w 5353706"/>
              <a:gd name="connsiteY4" fmla="*/ 1179549 h 5737424"/>
              <a:gd name="connsiteX5" fmla="*/ 3837932 w 5353706"/>
              <a:gd name="connsiteY5" fmla="*/ 1846230 h 5737424"/>
              <a:gd name="connsiteX6" fmla="*/ 4912013 w 5353706"/>
              <a:gd name="connsiteY6" fmla="*/ 2401318 h 5737424"/>
              <a:gd name="connsiteX7" fmla="*/ 5353706 w 5353706"/>
              <a:gd name="connsiteY7" fmla="*/ 2188489 h 5737424"/>
              <a:gd name="connsiteX8" fmla="*/ 5342021 w 5353706"/>
              <a:gd name="connsiteY8" fmla="*/ 3174125 h 5737424"/>
              <a:gd name="connsiteX9" fmla="*/ 5203476 w 5353706"/>
              <a:gd name="connsiteY9" fmla="*/ 3326733 h 5737424"/>
              <a:gd name="connsiteX10" fmla="*/ 5348947 w 5353706"/>
              <a:gd name="connsiteY10" fmla="*/ 3340587 h 5737424"/>
              <a:gd name="connsiteX11" fmla="*/ 5347822 w 5353706"/>
              <a:gd name="connsiteY11" fmla="*/ 5731361 h 5737424"/>
              <a:gd name="connsiteX12" fmla="*/ 5083267 w 5353706"/>
              <a:gd name="connsiteY12" fmla="*/ 5734176 h 5737424"/>
              <a:gd name="connsiteX13" fmla="*/ 4892196 w 5353706"/>
              <a:gd name="connsiteY13" fmla="*/ 5579497 h 5737424"/>
              <a:gd name="connsiteX14" fmla="*/ 4941988 w 5353706"/>
              <a:gd name="connsiteY14" fmla="*/ 5734819 h 5737424"/>
              <a:gd name="connsiteX15" fmla="*/ 2391002 w 5353706"/>
              <a:gd name="connsiteY15" fmla="*/ 5737424 h 5737424"/>
              <a:gd name="connsiteX16" fmla="*/ 2466994 w 5353706"/>
              <a:gd name="connsiteY16" fmla="*/ 5554936 h 5737424"/>
              <a:gd name="connsiteX17" fmla="*/ 2139448 w 5353706"/>
              <a:gd name="connsiteY17" fmla="*/ 5735045 h 5737424"/>
              <a:gd name="connsiteX18" fmla="*/ 935875 w 5353706"/>
              <a:gd name="connsiteY18" fmla="*/ 5736991 h 5737424"/>
              <a:gd name="connsiteX19" fmla="*/ 1566517 w 5353706"/>
              <a:gd name="connsiteY19" fmla="*/ 4832107 h 5737424"/>
              <a:gd name="connsiteX0" fmla="*/ 1890296 w 5677485"/>
              <a:gd name="connsiteY0" fmla="*/ 4832107 h 5737424"/>
              <a:gd name="connsiteX1" fmla="*/ 1263305 w 5677485"/>
              <a:gd name="connsiteY1" fmla="*/ 2018783 h 5737424"/>
              <a:gd name="connsiteX2" fmla="*/ 1876207 w 5677485"/>
              <a:gd name="connsiteY2" fmla="*/ 1513590 h 5737424"/>
              <a:gd name="connsiteX3" fmla="*/ 2368786 w 5677485"/>
              <a:gd name="connsiteY3" fmla="*/ 1453679 h 5737424"/>
              <a:gd name="connsiteX4" fmla="*/ 2995056 w 5677485"/>
              <a:gd name="connsiteY4" fmla="*/ 1179549 h 5737424"/>
              <a:gd name="connsiteX5" fmla="*/ 4161711 w 5677485"/>
              <a:gd name="connsiteY5" fmla="*/ 1846230 h 5737424"/>
              <a:gd name="connsiteX6" fmla="*/ 5235792 w 5677485"/>
              <a:gd name="connsiteY6" fmla="*/ 2401318 h 5737424"/>
              <a:gd name="connsiteX7" fmla="*/ 5677485 w 5677485"/>
              <a:gd name="connsiteY7" fmla="*/ 2188489 h 5737424"/>
              <a:gd name="connsiteX8" fmla="*/ 5665800 w 5677485"/>
              <a:gd name="connsiteY8" fmla="*/ 3174125 h 5737424"/>
              <a:gd name="connsiteX9" fmla="*/ 5527255 w 5677485"/>
              <a:gd name="connsiteY9" fmla="*/ 3326733 h 5737424"/>
              <a:gd name="connsiteX10" fmla="*/ 5672726 w 5677485"/>
              <a:gd name="connsiteY10" fmla="*/ 3340587 h 5737424"/>
              <a:gd name="connsiteX11" fmla="*/ 5671601 w 5677485"/>
              <a:gd name="connsiteY11" fmla="*/ 5731361 h 5737424"/>
              <a:gd name="connsiteX12" fmla="*/ 5407046 w 5677485"/>
              <a:gd name="connsiteY12" fmla="*/ 5734176 h 5737424"/>
              <a:gd name="connsiteX13" fmla="*/ 5215975 w 5677485"/>
              <a:gd name="connsiteY13" fmla="*/ 5579497 h 5737424"/>
              <a:gd name="connsiteX14" fmla="*/ 5265767 w 5677485"/>
              <a:gd name="connsiteY14" fmla="*/ 5734819 h 5737424"/>
              <a:gd name="connsiteX15" fmla="*/ 2714781 w 5677485"/>
              <a:gd name="connsiteY15" fmla="*/ 5737424 h 5737424"/>
              <a:gd name="connsiteX16" fmla="*/ 2790773 w 5677485"/>
              <a:gd name="connsiteY16" fmla="*/ 5554936 h 5737424"/>
              <a:gd name="connsiteX17" fmla="*/ 2463227 w 5677485"/>
              <a:gd name="connsiteY17" fmla="*/ 5735045 h 5737424"/>
              <a:gd name="connsiteX18" fmla="*/ 1259654 w 5677485"/>
              <a:gd name="connsiteY18" fmla="*/ 5736991 h 5737424"/>
              <a:gd name="connsiteX19" fmla="*/ 1890296 w 5677485"/>
              <a:gd name="connsiteY19" fmla="*/ 4832107 h 5737424"/>
              <a:gd name="connsiteX0" fmla="*/ 1878670 w 5665859"/>
              <a:gd name="connsiteY0" fmla="*/ 4832107 h 5737424"/>
              <a:gd name="connsiteX1" fmla="*/ 1270729 w 5665859"/>
              <a:gd name="connsiteY1" fmla="*/ 2023545 h 5737424"/>
              <a:gd name="connsiteX2" fmla="*/ 1864581 w 5665859"/>
              <a:gd name="connsiteY2" fmla="*/ 1513590 h 5737424"/>
              <a:gd name="connsiteX3" fmla="*/ 2357160 w 5665859"/>
              <a:gd name="connsiteY3" fmla="*/ 1453679 h 5737424"/>
              <a:gd name="connsiteX4" fmla="*/ 2983430 w 5665859"/>
              <a:gd name="connsiteY4" fmla="*/ 1179549 h 5737424"/>
              <a:gd name="connsiteX5" fmla="*/ 4150085 w 5665859"/>
              <a:gd name="connsiteY5" fmla="*/ 1846230 h 5737424"/>
              <a:gd name="connsiteX6" fmla="*/ 5224166 w 5665859"/>
              <a:gd name="connsiteY6" fmla="*/ 2401318 h 5737424"/>
              <a:gd name="connsiteX7" fmla="*/ 5665859 w 5665859"/>
              <a:gd name="connsiteY7" fmla="*/ 2188489 h 5737424"/>
              <a:gd name="connsiteX8" fmla="*/ 5654174 w 5665859"/>
              <a:gd name="connsiteY8" fmla="*/ 3174125 h 5737424"/>
              <a:gd name="connsiteX9" fmla="*/ 5515629 w 5665859"/>
              <a:gd name="connsiteY9" fmla="*/ 3326733 h 5737424"/>
              <a:gd name="connsiteX10" fmla="*/ 5661100 w 5665859"/>
              <a:gd name="connsiteY10" fmla="*/ 3340587 h 5737424"/>
              <a:gd name="connsiteX11" fmla="*/ 5659975 w 5665859"/>
              <a:gd name="connsiteY11" fmla="*/ 5731361 h 5737424"/>
              <a:gd name="connsiteX12" fmla="*/ 5395420 w 5665859"/>
              <a:gd name="connsiteY12" fmla="*/ 5734176 h 5737424"/>
              <a:gd name="connsiteX13" fmla="*/ 5204349 w 5665859"/>
              <a:gd name="connsiteY13" fmla="*/ 5579497 h 5737424"/>
              <a:gd name="connsiteX14" fmla="*/ 5254141 w 5665859"/>
              <a:gd name="connsiteY14" fmla="*/ 5734819 h 5737424"/>
              <a:gd name="connsiteX15" fmla="*/ 2703155 w 5665859"/>
              <a:gd name="connsiteY15" fmla="*/ 5737424 h 5737424"/>
              <a:gd name="connsiteX16" fmla="*/ 2779147 w 5665859"/>
              <a:gd name="connsiteY16" fmla="*/ 5554936 h 5737424"/>
              <a:gd name="connsiteX17" fmla="*/ 2451601 w 5665859"/>
              <a:gd name="connsiteY17" fmla="*/ 5735045 h 5737424"/>
              <a:gd name="connsiteX18" fmla="*/ 1248028 w 5665859"/>
              <a:gd name="connsiteY18" fmla="*/ 5736991 h 5737424"/>
              <a:gd name="connsiteX19" fmla="*/ 1878670 w 5665859"/>
              <a:gd name="connsiteY19"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730952 w 5305112"/>
              <a:gd name="connsiteY1" fmla="*/ 2823207 h 5737424"/>
              <a:gd name="connsiteX2" fmla="*/ 909982 w 5305112"/>
              <a:gd name="connsiteY2" fmla="*/ 2023545 h 5737424"/>
              <a:gd name="connsiteX3" fmla="*/ 1503834 w 5305112"/>
              <a:gd name="connsiteY3" fmla="*/ 1513590 h 5737424"/>
              <a:gd name="connsiteX4" fmla="*/ 1996413 w 5305112"/>
              <a:gd name="connsiteY4" fmla="*/ 1453679 h 5737424"/>
              <a:gd name="connsiteX5" fmla="*/ 2622683 w 5305112"/>
              <a:gd name="connsiteY5" fmla="*/ 1179549 h 5737424"/>
              <a:gd name="connsiteX6" fmla="*/ 3789338 w 5305112"/>
              <a:gd name="connsiteY6" fmla="*/ 1846230 h 5737424"/>
              <a:gd name="connsiteX7" fmla="*/ 4863419 w 5305112"/>
              <a:gd name="connsiteY7" fmla="*/ 2401318 h 5737424"/>
              <a:gd name="connsiteX8" fmla="*/ 5305112 w 5305112"/>
              <a:gd name="connsiteY8" fmla="*/ 2188489 h 5737424"/>
              <a:gd name="connsiteX9" fmla="*/ 5293427 w 5305112"/>
              <a:gd name="connsiteY9" fmla="*/ 3174125 h 5737424"/>
              <a:gd name="connsiteX10" fmla="*/ 5154882 w 5305112"/>
              <a:gd name="connsiteY10" fmla="*/ 3326733 h 5737424"/>
              <a:gd name="connsiteX11" fmla="*/ 5300353 w 5305112"/>
              <a:gd name="connsiteY11" fmla="*/ 3340587 h 5737424"/>
              <a:gd name="connsiteX12" fmla="*/ 5299228 w 5305112"/>
              <a:gd name="connsiteY12" fmla="*/ 5731361 h 5737424"/>
              <a:gd name="connsiteX13" fmla="*/ 5034673 w 5305112"/>
              <a:gd name="connsiteY13" fmla="*/ 5734176 h 5737424"/>
              <a:gd name="connsiteX14" fmla="*/ 4843602 w 5305112"/>
              <a:gd name="connsiteY14" fmla="*/ 5579497 h 5737424"/>
              <a:gd name="connsiteX15" fmla="*/ 4893394 w 5305112"/>
              <a:gd name="connsiteY15" fmla="*/ 5734819 h 5737424"/>
              <a:gd name="connsiteX16" fmla="*/ 2342408 w 5305112"/>
              <a:gd name="connsiteY16" fmla="*/ 5737424 h 5737424"/>
              <a:gd name="connsiteX17" fmla="*/ 2418400 w 5305112"/>
              <a:gd name="connsiteY17" fmla="*/ 5554936 h 5737424"/>
              <a:gd name="connsiteX18" fmla="*/ 2090854 w 5305112"/>
              <a:gd name="connsiteY18" fmla="*/ 5735045 h 5737424"/>
              <a:gd name="connsiteX19" fmla="*/ 887281 w 5305112"/>
              <a:gd name="connsiteY19" fmla="*/ 5736991 h 5737424"/>
              <a:gd name="connsiteX20" fmla="*/ 1517923 w 5305112"/>
              <a:gd name="connsiteY20"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54751 w 5305112"/>
              <a:gd name="connsiteY1" fmla="*/ 3589969 h 5737424"/>
              <a:gd name="connsiteX2" fmla="*/ 730952 w 5305112"/>
              <a:gd name="connsiteY2" fmla="*/ 2823207 h 5737424"/>
              <a:gd name="connsiteX3" fmla="*/ 909982 w 5305112"/>
              <a:gd name="connsiteY3" fmla="*/ 2023545 h 5737424"/>
              <a:gd name="connsiteX4" fmla="*/ 1503834 w 5305112"/>
              <a:gd name="connsiteY4" fmla="*/ 1513590 h 5737424"/>
              <a:gd name="connsiteX5" fmla="*/ 1996413 w 5305112"/>
              <a:gd name="connsiteY5" fmla="*/ 1453679 h 5737424"/>
              <a:gd name="connsiteX6" fmla="*/ 2622683 w 5305112"/>
              <a:gd name="connsiteY6" fmla="*/ 1179549 h 5737424"/>
              <a:gd name="connsiteX7" fmla="*/ 3789338 w 5305112"/>
              <a:gd name="connsiteY7" fmla="*/ 1846230 h 5737424"/>
              <a:gd name="connsiteX8" fmla="*/ 4863419 w 5305112"/>
              <a:gd name="connsiteY8" fmla="*/ 2401318 h 5737424"/>
              <a:gd name="connsiteX9" fmla="*/ 5305112 w 5305112"/>
              <a:gd name="connsiteY9" fmla="*/ 2188489 h 5737424"/>
              <a:gd name="connsiteX10" fmla="*/ 5293427 w 5305112"/>
              <a:gd name="connsiteY10" fmla="*/ 3174125 h 5737424"/>
              <a:gd name="connsiteX11" fmla="*/ 5154882 w 5305112"/>
              <a:gd name="connsiteY11" fmla="*/ 3326733 h 5737424"/>
              <a:gd name="connsiteX12" fmla="*/ 5300353 w 5305112"/>
              <a:gd name="connsiteY12" fmla="*/ 3340587 h 5737424"/>
              <a:gd name="connsiteX13" fmla="*/ 5299228 w 5305112"/>
              <a:gd name="connsiteY13" fmla="*/ 5731361 h 5737424"/>
              <a:gd name="connsiteX14" fmla="*/ 5034673 w 5305112"/>
              <a:gd name="connsiteY14" fmla="*/ 5734176 h 5737424"/>
              <a:gd name="connsiteX15" fmla="*/ 4843602 w 5305112"/>
              <a:gd name="connsiteY15" fmla="*/ 5579497 h 5737424"/>
              <a:gd name="connsiteX16" fmla="*/ 4893394 w 5305112"/>
              <a:gd name="connsiteY16" fmla="*/ 5734819 h 5737424"/>
              <a:gd name="connsiteX17" fmla="*/ 2342408 w 5305112"/>
              <a:gd name="connsiteY17" fmla="*/ 5737424 h 5737424"/>
              <a:gd name="connsiteX18" fmla="*/ 2418400 w 5305112"/>
              <a:gd name="connsiteY18" fmla="*/ 5554936 h 5737424"/>
              <a:gd name="connsiteX19" fmla="*/ 2090854 w 5305112"/>
              <a:gd name="connsiteY19" fmla="*/ 5735045 h 5737424"/>
              <a:gd name="connsiteX20" fmla="*/ 887281 w 5305112"/>
              <a:gd name="connsiteY20" fmla="*/ 5736991 h 5737424"/>
              <a:gd name="connsiteX21" fmla="*/ 1517923 w 5305112"/>
              <a:gd name="connsiteY21"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664276 w 5305112"/>
              <a:gd name="connsiteY1" fmla="*/ 3951919 h 5737424"/>
              <a:gd name="connsiteX2" fmla="*/ 654751 w 5305112"/>
              <a:gd name="connsiteY2" fmla="*/ 3589969 h 5737424"/>
              <a:gd name="connsiteX3" fmla="*/ 730952 w 5305112"/>
              <a:gd name="connsiteY3" fmla="*/ 2823207 h 5737424"/>
              <a:gd name="connsiteX4" fmla="*/ 909982 w 5305112"/>
              <a:gd name="connsiteY4" fmla="*/ 2023545 h 5737424"/>
              <a:gd name="connsiteX5" fmla="*/ 1503834 w 5305112"/>
              <a:gd name="connsiteY5" fmla="*/ 1513590 h 5737424"/>
              <a:gd name="connsiteX6" fmla="*/ 1996413 w 5305112"/>
              <a:gd name="connsiteY6" fmla="*/ 1453679 h 5737424"/>
              <a:gd name="connsiteX7" fmla="*/ 2622683 w 5305112"/>
              <a:gd name="connsiteY7" fmla="*/ 1179549 h 5737424"/>
              <a:gd name="connsiteX8" fmla="*/ 3789338 w 5305112"/>
              <a:gd name="connsiteY8" fmla="*/ 1846230 h 5737424"/>
              <a:gd name="connsiteX9" fmla="*/ 4863419 w 5305112"/>
              <a:gd name="connsiteY9" fmla="*/ 2401318 h 5737424"/>
              <a:gd name="connsiteX10" fmla="*/ 5305112 w 5305112"/>
              <a:gd name="connsiteY10" fmla="*/ 2188489 h 5737424"/>
              <a:gd name="connsiteX11" fmla="*/ 5293427 w 5305112"/>
              <a:gd name="connsiteY11" fmla="*/ 3174125 h 5737424"/>
              <a:gd name="connsiteX12" fmla="*/ 5154882 w 5305112"/>
              <a:gd name="connsiteY12" fmla="*/ 3326733 h 5737424"/>
              <a:gd name="connsiteX13" fmla="*/ 5300353 w 5305112"/>
              <a:gd name="connsiteY13" fmla="*/ 3340587 h 5737424"/>
              <a:gd name="connsiteX14" fmla="*/ 5299228 w 5305112"/>
              <a:gd name="connsiteY14" fmla="*/ 5731361 h 5737424"/>
              <a:gd name="connsiteX15" fmla="*/ 5034673 w 5305112"/>
              <a:gd name="connsiteY15" fmla="*/ 5734176 h 5737424"/>
              <a:gd name="connsiteX16" fmla="*/ 4843602 w 5305112"/>
              <a:gd name="connsiteY16" fmla="*/ 5579497 h 5737424"/>
              <a:gd name="connsiteX17" fmla="*/ 4893394 w 5305112"/>
              <a:gd name="connsiteY17" fmla="*/ 5734819 h 5737424"/>
              <a:gd name="connsiteX18" fmla="*/ 2342408 w 5305112"/>
              <a:gd name="connsiteY18" fmla="*/ 5737424 h 5737424"/>
              <a:gd name="connsiteX19" fmla="*/ 2418400 w 5305112"/>
              <a:gd name="connsiteY19" fmla="*/ 5554936 h 5737424"/>
              <a:gd name="connsiteX20" fmla="*/ 2090854 w 5305112"/>
              <a:gd name="connsiteY20" fmla="*/ 5735045 h 5737424"/>
              <a:gd name="connsiteX21" fmla="*/ 887281 w 5305112"/>
              <a:gd name="connsiteY21" fmla="*/ 5736991 h 5737424"/>
              <a:gd name="connsiteX22" fmla="*/ 1517923 w 5305112"/>
              <a:gd name="connsiteY22"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517923 w 5305112"/>
              <a:gd name="connsiteY0" fmla="*/ 4832107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517923 w 5305112"/>
              <a:gd name="connsiteY23" fmla="*/ 4832107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887281 w 5305112"/>
              <a:gd name="connsiteY22" fmla="*/ 5736991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672969 w 5305112"/>
              <a:gd name="connsiteY22" fmla="*/ 5727466 h 5737424"/>
              <a:gd name="connsiteX23" fmla="*/ 1017860 w 5305112"/>
              <a:gd name="connsiteY23"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954789 w 5305112"/>
              <a:gd name="connsiteY22" fmla="*/ 5733094 h 5737424"/>
              <a:gd name="connsiteX23" fmla="*/ 672969 w 5305112"/>
              <a:gd name="connsiteY23" fmla="*/ 5727466 h 5737424"/>
              <a:gd name="connsiteX24" fmla="*/ 1017860 w 5305112"/>
              <a:gd name="connsiteY24" fmla="*/ 5389320 h 5737424"/>
              <a:gd name="connsiteX0" fmla="*/ 1017860 w 5305112"/>
              <a:gd name="connsiteY0" fmla="*/ 5389320 h 5737424"/>
              <a:gd name="connsiteX1" fmla="*/ 850014 w 5305112"/>
              <a:gd name="connsiteY1" fmla="*/ 4404357 h 5737424"/>
              <a:gd name="connsiteX2" fmla="*/ 664276 w 5305112"/>
              <a:gd name="connsiteY2" fmla="*/ 3951919 h 5737424"/>
              <a:gd name="connsiteX3" fmla="*/ 654751 w 5305112"/>
              <a:gd name="connsiteY3" fmla="*/ 3589969 h 5737424"/>
              <a:gd name="connsiteX4" fmla="*/ 730952 w 5305112"/>
              <a:gd name="connsiteY4" fmla="*/ 2823207 h 5737424"/>
              <a:gd name="connsiteX5" fmla="*/ 909982 w 5305112"/>
              <a:gd name="connsiteY5" fmla="*/ 2023545 h 5737424"/>
              <a:gd name="connsiteX6" fmla="*/ 1503834 w 5305112"/>
              <a:gd name="connsiteY6" fmla="*/ 1513590 h 5737424"/>
              <a:gd name="connsiteX7" fmla="*/ 1996413 w 5305112"/>
              <a:gd name="connsiteY7" fmla="*/ 1453679 h 5737424"/>
              <a:gd name="connsiteX8" fmla="*/ 2622683 w 5305112"/>
              <a:gd name="connsiteY8" fmla="*/ 1179549 h 5737424"/>
              <a:gd name="connsiteX9" fmla="*/ 3789338 w 5305112"/>
              <a:gd name="connsiteY9" fmla="*/ 1846230 h 5737424"/>
              <a:gd name="connsiteX10" fmla="*/ 4863419 w 5305112"/>
              <a:gd name="connsiteY10" fmla="*/ 2401318 h 5737424"/>
              <a:gd name="connsiteX11" fmla="*/ 5305112 w 5305112"/>
              <a:gd name="connsiteY11" fmla="*/ 2188489 h 5737424"/>
              <a:gd name="connsiteX12" fmla="*/ 5293427 w 5305112"/>
              <a:gd name="connsiteY12" fmla="*/ 3174125 h 5737424"/>
              <a:gd name="connsiteX13" fmla="*/ 5154882 w 5305112"/>
              <a:gd name="connsiteY13" fmla="*/ 3326733 h 5737424"/>
              <a:gd name="connsiteX14" fmla="*/ 5300353 w 5305112"/>
              <a:gd name="connsiteY14" fmla="*/ 3340587 h 5737424"/>
              <a:gd name="connsiteX15" fmla="*/ 5299228 w 5305112"/>
              <a:gd name="connsiteY15" fmla="*/ 5731361 h 5737424"/>
              <a:gd name="connsiteX16" fmla="*/ 5034673 w 5305112"/>
              <a:gd name="connsiteY16" fmla="*/ 5734176 h 5737424"/>
              <a:gd name="connsiteX17" fmla="*/ 4843602 w 5305112"/>
              <a:gd name="connsiteY17" fmla="*/ 5579497 h 5737424"/>
              <a:gd name="connsiteX18" fmla="*/ 4893394 w 5305112"/>
              <a:gd name="connsiteY18" fmla="*/ 5734819 h 5737424"/>
              <a:gd name="connsiteX19" fmla="*/ 2342408 w 5305112"/>
              <a:gd name="connsiteY19" fmla="*/ 5737424 h 5737424"/>
              <a:gd name="connsiteX20" fmla="*/ 2418400 w 5305112"/>
              <a:gd name="connsiteY20" fmla="*/ 5554936 h 5737424"/>
              <a:gd name="connsiteX21" fmla="*/ 2090854 w 5305112"/>
              <a:gd name="connsiteY21" fmla="*/ 5735045 h 5737424"/>
              <a:gd name="connsiteX22" fmla="*/ 1040514 w 5305112"/>
              <a:gd name="connsiteY22" fmla="*/ 5656894 h 5737424"/>
              <a:gd name="connsiteX23" fmla="*/ 954789 w 5305112"/>
              <a:gd name="connsiteY23" fmla="*/ 5733094 h 5737424"/>
              <a:gd name="connsiteX24" fmla="*/ 672969 w 5305112"/>
              <a:gd name="connsiteY24" fmla="*/ 5727466 h 5737424"/>
              <a:gd name="connsiteX25" fmla="*/ 1017860 w 5305112"/>
              <a:gd name="connsiteY25" fmla="*/ 5389320 h 5737424"/>
              <a:gd name="connsiteX0" fmla="*/ 1017860 w 5305112"/>
              <a:gd name="connsiteY0" fmla="*/ 5389320 h 5746512"/>
              <a:gd name="connsiteX1" fmla="*/ 850014 w 5305112"/>
              <a:gd name="connsiteY1" fmla="*/ 4404357 h 5746512"/>
              <a:gd name="connsiteX2" fmla="*/ 664276 w 5305112"/>
              <a:gd name="connsiteY2" fmla="*/ 3951919 h 5746512"/>
              <a:gd name="connsiteX3" fmla="*/ 654751 w 5305112"/>
              <a:gd name="connsiteY3" fmla="*/ 3589969 h 5746512"/>
              <a:gd name="connsiteX4" fmla="*/ 730952 w 5305112"/>
              <a:gd name="connsiteY4" fmla="*/ 2823207 h 5746512"/>
              <a:gd name="connsiteX5" fmla="*/ 909982 w 5305112"/>
              <a:gd name="connsiteY5" fmla="*/ 2023545 h 5746512"/>
              <a:gd name="connsiteX6" fmla="*/ 1503834 w 5305112"/>
              <a:gd name="connsiteY6" fmla="*/ 1513590 h 5746512"/>
              <a:gd name="connsiteX7" fmla="*/ 1996413 w 5305112"/>
              <a:gd name="connsiteY7" fmla="*/ 1453679 h 5746512"/>
              <a:gd name="connsiteX8" fmla="*/ 2622683 w 5305112"/>
              <a:gd name="connsiteY8" fmla="*/ 1179549 h 5746512"/>
              <a:gd name="connsiteX9" fmla="*/ 3789338 w 5305112"/>
              <a:gd name="connsiteY9" fmla="*/ 1846230 h 5746512"/>
              <a:gd name="connsiteX10" fmla="*/ 4863419 w 5305112"/>
              <a:gd name="connsiteY10" fmla="*/ 2401318 h 5746512"/>
              <a:gd name="connsiteX11" fmla="*/ 5305112 w 5305112"/>
              <a:gd name="connsiteY11" fmla="*/ 2188489 h 5746512"/>
              <a:gd name="connsiteX12" fmla="*/ 5293427 w 5305112"/>
              <a:gd name="connsiteY12" fmla="*/ 3174125 h 5746512"/>
              <a:gd name="connsiteX13" fmla="*/ 5154882 w 5305112"/>
              <a:gd name="connsiteY13" fmla="*/ 3326733 h 5746512"/>
              <a:gd name="connsiteX14" fmla="*/ 5300353 w 5305112"/>
              <a:gd name="connsiteY14" fmla="*/ 3340587 h 5746512"/>
              <a:gd name="connsiteX15" fmla="*/ 5299228 w 5305112"/>
              <a:gd name="connsiteY15" fmla="*/ 5731361 h 5746512"/>
              <a:gd name="connsiteX16" fmla="*/ 5034673 w 5305112"/>
              <a:gd name="connsiteY16" fmla="*/ 5734176 h 5746512"/>
              <a:gd name="connsiteX17" fmla="*/ 4843602 w 5305112"/>
              <a:gd name="connsiteY17" fmla="*/ 5579497 h 5746512"/>
              <a:gd name="connsiteX18" fmla="*/ 4893394 w 5305112"/>
              <a:gd name="connsiteY18" fmla="*/ 5734819 h 5746512"/>
              <a:gd name="connsiteX19" fmla="*/ 2342408 w 5305112"/>
              <a:gd name="connsiteY19" fmla="*/ 5737424 h 5746512"/>
              <a:gd name="connsiteX20" fmla="*/ 2418400 w 5305112"/>
              <a:gd name="connsiteY20" fmla="*/ 5554936 h 5746512"/>
              <a:gd name="connsiteX21" fmla="*/ 2090854 w 5305112"/>
              <a:gd name="connsiteY21" fmla="*/ 5735045 h 5746512"/>
              <a:gd name="connsiteX22" fmla="*/ 1030989 w 5305112"/>
              <a:gd name="connsiteY22" fmla="*/ 5733094 h 5746512"/>
              <a:gd name="connsiteX23" fmla="*/ 1040514 w 5305112"/>
              <a:gd name="connsiteY23" fmla="*/ 5656894 h 5746512"/>
              <a:gd name="connsiteX24" fmla="*/ 954789 w 5305112"/>
              <a:gd name="connsiteY24" fmla="*/ 5733094 h 5746512"/>
              <a:gd name="connsiteX25" fmla="*/ 672969 w 5305112"/>
              <a:gd name="connsiteY25" fmla="*/ 5727466 h 5746512"/>
              <a:gd name="connsiteX26" fmla="*/ 1017860 w 5305112"/>
              <a:gd name="connsiteY26" fmla="*/ 5389320 h 574651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342408 w 5305112"/>
              <a:gd name="connsiteY19" fmla="*/ 5737424 h 5739252"/>
              <a:gd name="connsiteX20" fmla="*/ 2090854 w 5305112"/>
              <a:gd name="connsiteY20" fmla="*/ 5735045 h 5739252"/>
              <a:gd name="connsiteX21" fmla="*/ 1030989 w 5305112"/>
              <a:gd name="connsiteY21" fmla="*/ 5733094 h 5739252"/>
              <a:gd name="connsiteX22" fmla="*/ 1040514 w 5305112"/>
              <a:gd name="connsiteY22" fmla="*/ 5656894 h 5739252"/>
              <a:gd name="connsiteX23" fmla="*/ 954789 w 5305112"/>
              <a:gd name="connsiteY23" fmla="*/ 5733094 h 5739252"/>
              <a:gd name="connsiteX24" fmla="*/ 672969 w 5305112"/>
              <a:gd name="connsiteY24" fmla="*/ 5727466 h 5739252"/>
              <a:gd name="connsiteX25" fmla="*/ 1017860 w 5305112"/>
              <a:gd name="connsiteY25" fmla="*/ 5389320 h 5739252"/>
              <a:gd name="connsiteX0" fmla="*/ 1017860 w 5305112"/>
              <a:gd name="connsiteY0" fmla="*/ 5389320 h 5739252"/>
              <a:gd name="connsiteX1" fmla="*/ 850014 w 5305112"/>
              <a:gd name="connsiteY1" fmla="*/ 4404357 h 5739252"/>
              <a:gd name="connsiteX2" fmla="*/ 664276 w 5305112"/>
              <a:gd name="connsiteY2" fmla="*/ 3951919 h 5739252"/>
              <a:gd name="connsiteX3" fmla="*/ 654751 w 5305112"/>
              <a:gd name="connsiteY3" fmla="*/ 3589969 h 5739252"/>
              <a:gd name="connsiteX4" fmla="*/ 730952 w 5305112"/>
              <a:gd name="connsiteY4" fmla="*/ 2823207 h 5739252"/>
              <a:gd name="connsiteX5" fmla="*/ 909982 w 5305112"/>
              <a:gd name="connsiteY5" fmla="*/ 2023545 h 5739252"/>
              <a:gd name="connsiteX6" fmla="*/ 1503834 w 5305112"/>
              <a:gd name="connsiteY6" fmla="*/ 1513590 h 5739252"/>
              <a:gd name="connsiteX7" fmla="*/ 1996413 w 5305112"/>
              <a:gd name="connsiteY7" fmla="*/ 1453679 h 5739252"/>
              <a:gd name="connsiteX8" fmla="*/ 2622683 w 5305112"/>
              <a:gd name="connsiteY8" fmla="*/ 1179549 h 5739252"/>
              <a:gd name="connsiteX9" fmla="*/ 3789338 w 5305112"/>
              <a:gd name="connsiteY9" fmla="*/ 1846230 h 5739252"/>
              <a:gd name="connsiteX10" fmla="*/ 4863419 w 5305112"/>
              <a:gd name="connsiteY10" fmla="*/ 2401318 h 5739252"/>
              <a:gd name="connsiteX11" fmla="*/ 5305112 w 5305112"/>
              <a:gd name="connsiteY11" fmla="*/ 2188489 h 5739252"/>
              <a:gd name="connsiteX12" fmla="*/ 5293427 w 5305112"/>
              <a:gd name="connsiteY12" fmla="*/ 3174125 h 5739252"/>
              <a:gd name="connsiteX13" fmla="*/ 5154882 w 5305112"/>
              <a:gd name="connsiteY13" fmla="*/ 3326733 h 5739252"/>
              <a:gd name="connsiteX14" fmla="*/ 5300353 w 5305112"/>
              <a:gd name="connsiteY14" fmla="*/ 3340587 h 5739252"/>
              <a:gd name="connsiteX15" fmla="*/ 5299228 w 5305112"/>
              <a:gd name="connsiteY15" fmla="*/ 5731361 h 5739252"/>
              <a:gd name="connsiteX16" fmla="*/ 5034673 w 5305112"/>
              <a:gd name="connsiteY16" fmla="*/ 5734176 h 5739252"/>
              <a:gd name="connsiteX17" fmla="*/ 4843602 w 5305112"/>
              <a:gd name="connsiteY17" fmla="*/ 5579497 h 5739252"/>
              <a:gd name="connsiteX18" fmla="*/ 4893394 w 5305112"/>
              <a:gd name="connsiteY18" fmla="*/ 5734819 h 5739252"/>
              <a:gd name="connsiteX19" fmla="*/ 2090854 w 5305112"/>
              <a:gd name="connsiteY19" fmla="*/ 5735045 h 5739252"/>
              <a:gd name="connsiteX20" fmla="*/ 1030989 w 5305112"/>
              <a:gd name="connsiteY20" fmla="*/ 5733094 h 5739252"/>
              <a:gd name="connsiteX21" fmla="*/ 1040514 w 5305112"/>
              <a:gd name="connsiteY21" fmla="*/ 5656894 h 5739252"/>
              <a:gd name="connsiteX22" fmla="*/ 954789 w 5305112"/>
              <a:gd name="connsiteY22" fmla="*/ 5733094 h 5739252"/>
              <a:gd name="connsiteX23" fmla="*/ 672969 w 5305112"/>
              <a:gd name="connsiteY23" fmla="*/ 5727466 h 5739252"/>
              <a:gd name="connsiteX24" fmla="*/ 1017860 w 5305112"/>
              <a:gd name="connsiteY24" fmla="*/ 5389320 h 5739252"/>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43602 w 5305112"/>
              <a:gd name="connsiteY17" fmla="*/ 5579497 h 5736325"/>
              <a:gd name="connsiteX18" fmla="*/ 4893394 w 5305112"/>
              <a:gd name="connsiteY18" fmla="*/ 5734819 h 5736325"/>
              <a:gd name="connsiteX19" fmla="*/ 1030989 w 5305112"/>
              <a:gd name="connsiteY19" fmla="*/ 5733094 h 5736325"/>
              <a:gd name="connsiteX20" fmla="*/ 1040514 w 5305112"/>
              <a:gd name="connsiteY20" fmla="*/ 5656894 h 5736325"/>
              <a:gd name="connsiteX21" fmla="*/ 954789 w 5305112"/>
              <a:gd name="connsiteY21" fmla="*/ 5733094 h 5736325"/>
              <a:gd name="connsiteX22" fmla="*/ 672969 w 5305112"/>
              <a:gd name="connsiteY22" fmla="*/ 5727466 h 5736325"/>
              <a:gd name="connsiteX23" fmla="*/ 1017860 w 5305112"/>
              <a:gd name="connsiteY23"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4893394 w 5305112"/>
              <a:gd name="connsiteY17" fmla="*/ 5734819 h 5736325"/>
              <a:gd name="connsiteX18" fmla="*/ 1030989 w 5305112"/>
              <a:gd name="connsiteY18" fmla="*/ 5733094 h 5736325"/>
              <a:gd name="connsiteX19" fmla="*/ 1040514 w 5305112"/>
              <a:gd name="connsiteY19" fmla="*/ 5656894 h 5736325"/>
              <a:gd name="connsiteX20" fmla="*/ 954789 w 5305112"/>
              <a:gd name="connsiteY20" fmla="*/ 5733094 h 5736325"/>
              <a:gd name="connsiteX21" fmla="*/ 672969 w 5305112"/>
              <a:gd name="connsiteY21" fmla="*/ 5727466 h 5736325"/>
              <a:gd name="connsiteX22" fmla="*/ 1017860 w 5305112"/>
              <a:gd name="connsiteY22" fmla="*/ 5389320 h 5736325"/>
              <a:gd name="connsiteX0" fmla="*/ 1017860 w 5305112"/>
              <a:gd name="connsiteY0" fmla="*/ 5389320 h 5736325"/>
              <a:gd name="connsiteX1" fmla="*/ 850014 w 5305112"/>
              <a:gd name="connsiteY1" fmla="*/ 4404357 h 5736325"/>
              <a:gd name="connsiteX2" fmla="*/ 664276 w 5305112"/>
              <a:gd name="connsiteY2" fmla="*/ 3951919 h 5736325"/>
              <a:gd name="connsiteX3" fmla="*/ 654751 w 5305112"/>
              <a:gd name="connsiteY3" fmla="*/ 3589969 h 5736325"/>
              <a:gd name="connsiteX4" fmla="*/ 730952 w 5305112"/>
              <a:gd name="connsiteY4" fmla="*/ 2823207 h 5736325"/>
              <a:gd name="connsiteX5" fmla="*/ 909982 w 5305112"/>
              <a:gd name="connsiteY5" fmla="*/ 2023545 h 5736325"/>
              <a:gd name="connsiteX6" fmla="*/ 1503834 w 5305112"/>
              <a:gd name="connsiteY6" fmla="*/ 1513590 h 5736325"/>
              <a:gd name="connsiteX7" fmla="*/ 1996413 w 5305112"/>
              <a:gd name="connsiteY7" fmla="*/ 1453679 h 5736325"/>
              <a:gd name="connsiteX8" fmla="*/ 2622683 w 5305112"/>
              <a:gd name="connsiteY8" fmla="*/ 1179549 h 5736325"/>
              <a:gd name="connsiteX9" fmla="*/ 3789338 w 5305112"/>
              <a:gd name="connsiteY9" fmla="*/ 1846230 h 5736325"/>
              <a:gd name="connsiteX10" fmla="*/ 4863419 w 5305112"/>
              <a:gd name="connsiteY10" fmla="*/ 2401318 h 5736325"/>
              <a:gd name="connsiteX11" fmla="*/ 5305112 w 5305112"/>
              <a:gd name="connsiteY11" fmla="*/ 2188489 h 5736325"/>
              <a:gd name="connsiteX12" fmla="*/ 5293427 w 5305112"/>
              <a:gd name="connsiteY12" fmla="*/ 3174125 h 5736325"/>
              <a:gd name="connsiteX13" fmla="*/ 5154882 w 5305112"/>
              <a:gd name="connsiteY13" fmla="*/ 3326733 h 5736325"/>
              <a:gd name="connsiteX14" fmla="*/ 5300353 w 5305112"/>
              <a:gd name="connsiteY14" fmla="*/ 3340587 h 5736325"/>
              <a:gd name="connsiteX15" fmla="*/ 5299228 w 5305112"/>
              <a:gd name="connsiteY15" fmla="*/ 5731361 h 5736325"/>
              <a:gd name="connsiteX16" fmla="*/ 5034673 w 5305112"/>
              <a:gd name="connsiteY16" fmla="*/ 5734176 h 5736325"/>
              <a:gd name="connsiteX17" fmla="*/ 1030989 w 5305112"/>
              <a:gd name="connsiteY17" fmla="*/ 5733094 h 5736325"/>
              <a:gd name="connsiteX18" fmla="*/ 1040514 w 5305112"/>
              <a:gd name="connsiteY18" fmla="*/ 5656894 h 5736325"/>
              <a:gd name="connsiteX19" fmla="*/ 954789 w 5305112"/>
              <a:gd name="connsiteY19" fmla="*/ 5733094 h 5736325"/>
              <a:gd name="connsiteX20" fmla="*/ 672969 w 5305112"/>
              <a:gd name="connsiteY20" fmla="*/ 5727466 h 5736325"/>
              <a:gd name="connsiteX21" fmla="*/ 1017860 w 5305112"/>
              <a:gd name="connsiteY21" fmla="*/ 5389320 h 5736325"/>
              <a:gd name="connsiteX0" fmla="*/ 1017860 w 5334205"/>
              <a:gd name="connsiteY0" fmla="*/ 5389320 h 5874296"/>
              <a:gd name="connsiteX1" fmla="*/ 850014 w 5334205"/>
              <a:gd name="connsiteY1" fmla="*/ 4404357 h 5874296"/>
              <a:gd name="connsiteX2" fmla="*/ 664276 w 5334205"/>
              <a:gd name="connsiteY2" fmla="*/ 3951919 h 5874296"/>
              <a:gd name="connsiteX3" fmla="*/ 654751 w 5334205"/>
              <a:gd name="connsiteY3" fmla="*/ 3589969 h 5874296"/>
              <a:gd name="connsiteX4" fmla="*/ 730952 w 5334205"/>
              <a:gd name="connsiteY4" fmla="*/ 2823207 h 5874296"/>
              <a:gd name="connsiteX5" fmla="*/ 909982 w 5334205"/>
              <a:gd name="connsiteY5" fmla="*/ 2023545 h 5874296"/>
              <a:gd name="connsiteX6" fmla="*/ 1503834 w 5334205"/>
              <a:gd name="connsiteY6" fmla="*/ 1513590 h 5874296"/>
              <a:gd name="connsiteX7" fmla="*/ 1996413 w 5334205"/>
              <a:gd name="connsiteY7" fmla="*/ 1453679 h 5874296"/>
              <a:gd name="connsiteX8" fmla="*/ 2622683 w 5334205"/>
              <a:gd name="connsiteY8" fmla="*/ 1179549 h 5874296"/>
              <a:gd name="connsiteX9" fmla="*/ 3789338 w 5334205"/>
              <a:gd name="connsiteY9" fmla="*/ 1846230 h 5874296"/>
              <a:gd name="connsiteX10" fmla="*/ 4863419 w 5334205"/>
              <a:gd name="connsiteY10" fmla="*/ 2401318 h 5874296"/>
              <a:gd name="connsiteX11" fmla="*/ 5305112 w 5334205"/>
              <a:gd name="connsiteY11" fmla="*/ 2188489 h 5874296"/>
              <a:gd name="connsiteX12" fmla="*/ 5293427 w 5334205"/>
              <a:gd name="connsiteY12" fmla="*/ 3174125 h 5874296"/>
              <a:gd name="connsiteX13" fmla="*/ 5154882 w 5334205"/>
              <a:gd name="connsiteY13" fmla="*/ 3326733 h 5874296"/>
              <a:gd name="connsiteX14" fmla="*/ 5300353 w 5334205"/>
              <a:gd name="connsiteY14" fmla="*/ 3340587 h 5874296"/>
              <a:gd name="connsiteX15" fmla="*/ 5299228 w 5334205"/>
              <a:gd name="connsiteY15" fmla="*/ 5731361 h 5874296"/>
              <a:gd name="connsiteX16" fmla="*/ 5050539 w 5334205"/>
              <a:gd name="connsiteY16" fmla="*/ 5566408 h 5874296"/>
              <a:gd name="connsiteX17" fmla="*/ 5034673 w 5334205"/>
              <a:gd name="connsiteY17" fmla="*/ 5734176 h 5874296"/>
              <a:gd name="connsiteX18" fmla="*/ 1030989 w 5334205"/>
              <a:gd name="connsiteY18" fmla="*/ 5733094 h 5874296"/>
              <a:gd name="connsiteX19" fmla="*/ 1040514 w 5334205"/>
              <a:gd name="connsiteY19" fmla="*/ 5656894 h 5874296"/>
              <a:gd name="connsiteX20" fmla="*/ 954789 w 5334205"/>
              <a:gd name="connsiteY20" fmla="*/ 5733094 h 5874296"/>
              <a:gd name="connsiteX21" fmla="*/ 672969 w 5334205"/>
              <a:gd name="connsiteY21" fmla="*/ 5727466 h 5874296"/>
              <a:gd name="connsiteX22" fmla="*/ 1017860 w 5334205"/>
              <a:gd name="connsiteY22" fmla="*/ 5389320 h 5874296"/>
              <a:gd name="connsiteX0" fmla="*/ 1017860 w 5305112"/>
              <a:gd name="connsiteY0" fmla="*/ 5389320 h 5874296"/>
              <a:gd name="connsiteX1" fmla="*/ 850014 w 5305112"/>
              <a:gd name="connsiteY1" fmla="*/ 4404357 h 5874296"/>
              <a:gd name="connsiteX2" fmla="*/ 664276 w 5305112"/>
              <a:gd name="connsiteY2" fmla="*/ 3951919 h 5874296"/>
              <a:gd name="connsiteX3" fmla="*/ 654751 w 5305112"/>
              <a:gd name="connsiteY3" fmla="*/ 3589969 h 5874296"/>
              <a:gd name="connsiteX4" fmla="*/ 730952 w 5305112"/>
              <a:gd name="connsiteY4" fmla="*/ 2823207 h 5874296"/>
              <a:gd name="connsiteX5" fmla="*/ 909982 w 5305112"/>
              <a:gd name="connsiteY5" fmla="*/ 2023545 h 5874296"/>
              <a:gd name="connsiteX6" fmla="*/ 1503834 w 5305112"/>
              <a:gd name="connsiteY6" fmla="*/ 1513590 h 5874296"/>
              <a:gd name="connsiteX7" fmla="*/ 1996413 w 5305112"/>
              <a:gd name="connsiteY7" fmla="*/ 1453679 h 5874296"/>
              <a:gd name="connsiteX8" fmla="*/ 2622683 w 5305112"/>
              <a:gd name="connsiteY8" fmla="*/ 1179549 h 5874296"/>
              <a:gd name="connsiteX9" fmla="*/ 3789338 w 5305112"/>
              <a:gd name="connsiteY9" fmla="*/ 1846230 h 5874296"/>
              <a:gd name="connsiteX10" fmla="*/ 4863419 w 5305112"/>
              <a:gd name="connsiteY10" fmla="*/ 2401318 h 5874296"/>
              <a:gd name="connsiteX11" fmla="*/ 5305112 w 5305112"/>
              <a:gd name="connsiteY11" fmla="*/ 2188489 h 5874296"/>
              <a:gd name="connsiteX12" fmla="*/ 5293427 w 5305112"/>
              <a:gd name="connsiteY12" fmla="*/ 3174125 h 5874296"/>
              <a:gd name="connsiteX13" fmla="*/ 5154882 w 5305112"/>
              <a:gd name="connsiteY13" fmla="*/ 3326733 h 5874296"/>
              <a:gd name="connsiteX14" fmla="*/ 5300353 w 5305112"/>
              <a:gd name="connsiteY14" fmla="*/ 3340587 h 5874296"/>
              <a:gd name="connsiteX15" fmla="*/ 5299228 w 5305112"/>
              <a:gd name="connsiteY15" fmla="*/ 5731361 h 5874296"/>
              <a:gd name="connsiteX16" fmla="*/ 5050539 w 5305112"/>
              <a:gd name="connsiteY16" fmla="*/ 5566408 h 5874296"/>
              <a:gd name="connsiteX17" fmla="*/ 5034673 w 5305112"/>
              <a:gd name="connsiteY17" fmla="*/ 5734176 h 5874296"/>
              <a:gd name="connsiteX18" fmla="*/ 1030989 w 5305112"/>
              <a:gd name="connsiteY18" fmla="*/ 5733094 h 5874296"/>
              <a:gd name="connsiteX19" fmla="*/ 1040514 w 5305112"/>
              <a:gd name="connsiteY19" fmla="*/ 5656894 h 5874296"/>
              <a:gd name="connsiteX20" fmla="*/ 954789 w 5305112"/>
              <a:gd name="connsiteY20" fmla="*/ 5733094 h 5874296"/>
              <a:gd name="connsiteX21" fmla="*/ 672969 w 5305112"/>
              <a:gd name="connsiteY21" fmla="*/ 5727466 h 5874296"/>
              <a:gd name="connsiteX22" fmla="*/ 1017860 w 5305112"/>
              <a:gd name="connsiteY22" fmla="*/ 5389320 h 5874296"/>
              <a:gd name="connsiteX0" fmla="*/ 1017860 w 5305112"/>
              <a:gd name="connsiteY0" fmla="*/ 5389320 h 5919911"/>
              <a:gd name="connsiteX1" fmla="*/ 850014 w 5305112"/>
              <a:gd name="connsiteY1" fmla="*/ 4404357 h 5919911"/>
              <a:gd name="connsiteX2" fmla="*/ 664276 w 5305112"/>
              <a:gd name="connsiteY2" fmla="*/ 3951919 h 5919911"/>
              <a:gd name="connsiteX3" fmla="*/ 654751 w 5305112"/>
              <a:gd name="connsiteY3" fmla="*/ 3589969 h 5919911"/>
              <a:gd name="connsiteX4" fmla="*/ 730952 w 5305112"/>
              <a:gd name="connsiteY4" fmla="*/ 2823207 h 5919911"/>
              <a:gd name="connsiteX5" fmla="*/ 909982 w 5305112"/>
              <a:gd name="connsiteY5" fmla="*/ 2023545 h 5919911"/>
              <a:gd name="connsiteX6" fmla="*/ 1503834 w 5305112"/>
              <a:gd name="connsiteY6" fmla="*/ 1513590 h 5919911"/>
              <a:gd name="connsiteX7" fmla="*/ 1996413 w 5305112"/>
              <a:gd name="connsiteY7" fmla="*/ 1453679 h 5919911"/>
              <a:gd name="connsiteX8" fmla="*/ 2622683 w 5305112"/>
              <a:gd name="connsiteY8" fmla="*/ 1179549 h 5919911"/>
              <a:gd name="connsiteX9" fmla="*/ 3789338 w 5305112"/>
              <a:gd name="connsiteY9" fmla="*/ 1846230 h 5919911"/>
              <a:gd name="connsiteX10" fmla="*/ 4863419 w 5305112"/>
              <a:gd name="connsiteY10" fmla="*/ 2401318 h 5919911"/>
              <a:gd name="connsiteX11" fmla="*/ 5305112 w 5305112"/>
              <a:gd name="connsiteY11" fmla="*/ 2188489 h 5919911"/>
              <a:gd name="connsiteX12" fmla="*/ 5293427 w 5305112"/>
              <a:gd name="connsiteY12" fmla="*/ 3174125 h 5919911"/>
              <a:gd name="connsiteX13" fmla="*/ 5154882 w 5305112"/>
              <a:gd name="connsiteY13" fmla="*/ 3326733 h 5919911"/>
              <a:gd name="connsiteX14" fmla="*/ 5300353 w 5305112"/>
              <a:gd name="connsiteY14" fmla="*/ 3340587 h 5919911"/>
              <a:gd name="connsiteX15" fmla="*/ 5299228 w 5305112"/>
              <a:gd name="connsiteY15" fmla="*/ 5731361 h 5919911"/>
              <a:gd name="connsiteX16" fmla="*/ 5221989 w 5305112"/>
              <a:gd name="connsiteY16" fmla="*/ 5733094 h 5919911"/>
              <a:gd name="connsiteX17" fmla="*/ 5050539 w 5305112"/>
              <a:gd name="connsiteY17" fmla="*/ 5566408 h 5919911"/>
              <a:gd name="connsiteX18" fmla="*/ 5034673 w 5305112"/>
              <a:gd name="connsiteY18" fmla="*/ 5734176 h 5919911"/>
              <a:gd name="connsiteX19" fmla="*/ 1030989 w 5305112"/>
              <a:gd name="connsiteY19" fmla="*/ 5733094 h 5919911"/>
              <a:gd name="connsiteX20" fmla="*/ 1040514 w 5305112"/>
              <a:gd name="connsiteY20" fmla="*/ 5656894 h 5919911"/>
              <a:gd name="connsiteX21" fmla="*/ 954789 w 5305112"/>
              <a:gd name="connsiteY21" fmla="*/ 5733094 h 5919911"/>
              <a:gd name="connsiteX22" fmla="*/ 672969 w 5305112"/>
              <a:gd name="connsiteY22" fmla="*/ 5727466 h 5919911"/>
              <a:gd name="connsiteX23" fmla="*/ 1017860 w 5305112"/>
              <a:gd name="connsiteY23" fmla="*/ 5389320 h 5919911"/>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1989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44774"/>
              <a:gd name="connsiteX1" fmla="*/ 850014 w 5305112"/>
              <a:gd name="connsiteY1" fmla="*/ 4404357 h 5744774"/>
              <a:gd name="connsiteX2" fmla="*/ 664276 w 5305112"/>
              <a:gd name="connsiteY2" fmla="*/ 3951919 h 5744774"/>
              <a:gd name="connsiteX3" fmla="*/ 654751 w 5305112"/>
              <a:gd name="connsiteY3" fmla="*/ 3589969 h 5744774"/>
              <a:gd name="connsiteX4" fmla="*/ 730952 w 5305112"/>
              <a:gd name="connsiteY4" fmla="*/ 2823207 h 5744774"/>
              <a:gd name="connsiteX5" fmla="*/ 909982 w 5305112"/>
              <a:gd name="connsiteY5" fmla="*/ 2023545 h 5744774"/>
              <a:gd name="connsiteX6" fmla="*/ 1503834 w 5305112"/>
              <a:gd name="connsiteY6" fmla="*/ 1513590 h 5744774"/>
              <a:gd name="connsiteX7" fmla="*/ 1996413 w 5305112"/>
              <a:gd name="connsiteY7" fmla="*/ 1453679 h 5744774"/>
              <a:gd name="connsiteX8" fmla="*/ 2622683 w 5305112"/>
              <a:gd name="connsiteY8" fmla="*/ 1179549 h 5744774"/>
              <a:gd name="connsiteX9" fmla="*/ 3789338 w 5305112"/>
              <a:gd name="connsiteY9" fmla="*/ 1846230 h 5744774"/>
              <a:gd name="connsiteX10" fmla="*/ 4863419 w 5305112"/>
              <a:gd name="connsiteY10" fmla="*/ 2401318 h 5744774"/>
              <a:gd name="connsiteX11" fmla="*/ 5305112 w 5305112"/>
              <a:gd name="connsiteY11" fmla="*/ 2188489 h 5744774"/>
              <a:gd name="connsiteX12" fmla="*/ 5293427 w 5305112"/>
              <a:gd name="connsiteY12" fmla="*/ 3174125 h 5744774"/>
              <a:gd name="connsiteX13" fmla="*/ 5154882 w 5305112"/>
              <a:gd name="connsiteY13" fmla="*/ 3326733 h 5744774"/>
              <a:gd name="connsiteX14" fmla="*/ 5300353 w 5305112"/>
              <a:gd name="connsiteY14" fmla="*/ 3340587 h 5744774"/>
              <a:gd name="connsiteX15" fmla="*/ 5299228 w 5305112"/>
              <a:gd name="connsiteY15" fmla="*/ 5731361 h 5744774"/>
              <a:gd name="connsiteX16" fmla="*/ 5226751 w 5305112"/>
              <a:gd name="connsiteY16" fmla="*/ 5733094 h 5744774"/>
              <a:gd name="connsiteX17" fmla="*/ 5050539 w 5305112"/>
              <a:gd name="connsiteY17" fmla="*/ 5566408 h 5744774"/>
              <a:gd name="connsiteX18" fmla="*/ 5034673 w 5305112"/>
              <a:gd name="connsiteY18" fmla="*/ 5734176 h 5744774"/>
              <a:gd name="connsiteX19" fmla="*/ 1030989 w 5305112"/>
              <a:gd name="connsiteY19" fmla="*/ 5733094 h 5744774"/>
              <a:gd name="connsiteX20" fmla="*/ 1040514 w 5305112"/>
              <a:gd name="connsiteY20" fmla="*/ 5656894 h 5744774"/>
              <a:gd name="connsiteX21" fmla="*/ 954789 w 5305112"/>
              <a:gd name="connsiteY21" fmla="*/ 5733094 h 5744774"/>
              <a:gd name="connsiteX22" fmla="*/ 672969 w 5305112"/>
              <a:gd name="connsiteY22" fmla="*/ 5727466 h 5744774"/>
              <a:gd name="connsiteX23" fmla="*/ 1017860 w 5305112"/>
              <a:gd name="connsiteY23" fmla="*/ 5389320 h 5744774"/>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112451 w 5305112"/>
              <a:gd name="connsiteY16" fmla="*/ 5690231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8045"/>
              <a:gd name="connsiteX1" fmla="*/ 850014 w 5305112"/>
              <a:gd name="connsiteY1" fmla="*/ 4404357 h 5738045"/>
              <a:gd name="connsiteX2" fmla="*/ 664276 w 5305112"/>
              <a:gd name="connsiteY2" fmla="*/ 3951919 h 5738045"/>
              <a:gd name="connsiteX3" fmla="*/ 654751 w 5305112"/>
              <a:gd name="connsiteY3" fmla="*/ 3589969 h 5738045"/>
              <a:gd name="connsiteX4" fmla="*/ 730952 w 5305112"/>
              <a:gd name="connsiteY4" fmla="*/ 2823207 h 5738045"/>
              <a:gd name="connsiteX5" fmla="*/ 909982 w 5305112"/>
              <a:gd name="connsiteY5" fmla="*/ 2023545 h 5738045"/>
              <a:gd name="connsiteX6" fmla="*/ 1503834 w 5305112"/>
              <a:gd name="connsiteY6" fmla="*/ 1513590 h 5738045"/>
              <a:gd name="connsiteX7" fmla="*/ 1996413 w 5305112"/>
              <a:gd name="connsiteY7" fmla="*/ 1453679 h 5738045"/>
              <a:gd name="connsiteX8" fmla="*/ 2622683 w 5305112"/>
              <a:gd name="connsiteY8" fmla="*/ 1179549 h 5738045"/>
              <a:gd name="connsiteX9" fmla="*/ 3789338 w 5305112"/>
              <a:gd name="connsiteY9" fmla="*/ 1846230 h 5738045"/>
              <a:gd name="connsiteX10" fmla="*/ 4863419 w 5305112"/>
              <a:gd name="connsiteY10" fmla="*/ 2401318 h 5738045"/>
              <a:gd name="connsiteX11" fmla="*/ 5305112 w 5305112"/>
              <a:gd name="connsiteY11" fmla="*/ 2188489 h 5738045"/>
              <a:gd name="connsiteX12" fmla="*/ 5293427 w 5305112"/>
              <a:gd name="connsiteY12" fmla="*/ 3174125 h 5738045"/>
              <a:gd name="connsiteX13" fmla="*/ 5154882 w 5305112"/>
              <a:gd name="connsiteY13" fmla="*/ 3326733 h 5738045"/>
              <a:gd name="connsiteX14" fmla="*/ 5300353 w 5305112"/>
              <a:gd name="connsiteY14" fmla="*/ 3340587 h 5738045"/>
              <a:gd name="connsiteX15" fmla="*/ 5299228 w 5305112"/>
              <a:gd name="connsiteY15" fmla="*/ 5731361 h 5738045"/>
              <a:gd name="connsiteX16" fmla="*/ 5217226 w 5305112"/>
              <a:gd name="connsiteY16" fmla="*/ 5723568 h 5738045"/>
              <a:gd name="connsiteX17" fmla="*/ 5050539 w 5305112"/>
              <a:gd name="connsiteY17" fmla="*/ 5566408 h 5738045"/>
              <a:gd name="connsiteX18" fmla="*/ 5034673 w 5305112"/>
              <a:gd name="connsiteY18" fmla="*/ 5734176 h 5738045"/>
              <a:gd name="connsiteX19" fmla="*/ 1030989 w 5305112"/>
              <a:gd name="connsiteY19" fmla="*/ 5733094 h 5738045"/>
              <a:gd name="connsiteX20" fmla="*/ 1040514 w 5305112"/>
              <a:gd name="connsiteY20" fmla="*/ 5656894 h 5738045"/>
              <a:gd name="connsiteX21" fmla="*/ 954789 w 5305112"/>
              <a:gd name="connsiteY21" fmla="*/ 5733094 h 5738045"/>
              <a:gd name="connsiteX22" fmla="*/ 672969 w 5305112"/>
              <a:gd name="connsiteY22" fmla="*/ 5727466 h 5738045"/>
              <a:gd name="connsiteX23" fmla="*/ 1017860 w 5305112"/>
              <a:gd name="connsiteY23" fmla="*/ 5389320 h 5738045"/>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4176"/>
              <a:gd name="connsiteX1" fmla="*/ 850014 w 5305112"/>
              <a:gd name="connsiteY1" fmla="*/ 4404357 h 5734176"/>
              <a:gd name="connsiteX2" fmla="*/ 664276 w 5305112"/>
              <a:gd name="connsiteY2" fmla="*/ 3951919 h 5734176"/>
              <a:gd name="connsiteX3" fmla="*/ 654751 w 5305112"/>
              <a:gd name="connsiteY3" fmla="*/ 3589969 h 5734176"/>
              <a:gd name="connsiteX4" fmla="*/ 730952 w 5305112"/>
              <a:gd name="connsiteY4" fmla="*/ 2823207 h 5734176"/>
              <a:gd name="connsiteX5" fmla="*/ 909982 w 5305112"/>
              <a:gd name="connsiteY5" fmla="*/ 2023545 h 5734176"/>
              <a:gd name="connsiteX6" fmla="*/ 1503834 w 5305112"/>
              <a:gd name="connsiteY6" fmla="*/ 1513590 h 5734176"/>
              <a:gd name="connsiteX7" fmla="*/ 1996413 w 5305112"/>
              <a:gd name="connsiteY7" fmla="*/ 1453679 h 5734176"/>
              <a:gd name="connsiteX8" fmla="*/ 2622683 w 5305112"/>
              <a:gd name="connsiteY8" fmla="*/ 1179549 h 5734176"/>
              <a:gd name="connsiteX9" fmla="*/ 3789338 w 5305112"/>
              <a:gd name="connsiteY9" fmla="*/ 1846230 h 5734176"/>
              <a:gd name="connsiteX10" fmla="*/ 4863419 w 5305112"/>
              <a:gd name="connsiteY10" fmla="*/ 2401318 h 5734176"/>
              <a:gd name="connsiteX11" fmla="*/ 5305112 w 5305112"/>
              <a:gd name="connsiteY11" fmla="*/ 2188489 h 5734176"/>
              <a:gd name="connsiteX12" fmla="*/ 5293427 w 5305112"/>
              <a:gd name="connsiteY12" fmla="*/ 3174125 h 5734176"/>
              <a:gd name="connsiteX13" fmla="*/ 5154882 w 5305112"/>
              <a:gd name="connsiteY13" fmla="*/ 3326733 h 5734176"/>
              <a:gd name="connsiteX14" fmla="*/ 5300353 w 5305112"/>
              <a:gd name="connsiteY14" fmla="*/ 3340587 h 5734176"/>
              <a:gd name="connsiteX15" fmla="*/ 5299228 w 5305112"/>
              <a:gd name="connsiteY15" fmla="*/ 5731361 h 5734176"/>
              <a:gd name="connsiteX16" fmla="*/ 5217226 w 5305112"/>
              <a:gd name="connsiteY16" fmla="*/ 5723568 h 5734176"/>
              <a:gd name="connsiteX17" fmla="*/ 5050539 w 5305112"/>
              <a:gd name="connsiteY17" fmla="*/ 5566408 h 5734176"/>
              <a:gd name="connsiteX18" fmla="*/ 5034673 w 5305112"/>
              <a:gd name="connsiteY18" fmla="*/ 5734176 h 5734176"/>
              <a:gd name="connsiteX19" fmla="*/ 1030989 w 5305112"/>
              <a:gd name="connsiteY19" fmla="*/ 5733094 h 5734176"/>
              <a:gd name="connsiteX20" fmla="*/ 1040514 w 5305112"/>
              <a:gd name="connsiteY20" fmla="*/ 5656894 h 5734176"/>
              <a:gd name="connsiteX21" fmla="*/ 954789 w 5305112"/>
              <a:gd name="connsiteY21" fmla="*/ 5733094 h 5734176"/>
              <a:gd name="connsiteX22" fmla="*/ 672969 w 5305112"/>
              <a:gd name="connsiteY22" fmla="*/ 5727466 h 5734176"/>
              <a:gd name="connsiteX23" fmla="*/ 1017860 w 5305112"/>
              <a:gd name="connsiteY23" fmla="*/ 5389320 h 5734176"/>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299228 w 5305112"/>
              <a:gd name="connsiteY15" fmla="*/ 5731361 h 5733094"/>
              <a:gd name="connsiteX16" fmla="*/ 5217226 w 5305112"/>
              <a:gd name="connsiteY16" fmla="*/ 5723568 h 5733094"/>
              <a:gd name="connsiteX17" fmla="*/ 5050539 w 5305112"/>
              <a:gd name="connsiteY17" fmla="*/ 5566408 h 5733094"/>
              <a:gd name="connsiteX18" fmla="*/ 5172785 w 5305112"/>
              <a:gd name="connsiteY18" fmla="*/ 5729413 h 5733094"/>
              <a:gd name="connsiteX19" fmla="*/ 1030989 w 5305112"/>
              <a:gd name="connsiteY19" fmla="*/ 5733094 h 5733094"/>
              <a:gd name="connsiteX20" fmla="*/ 1040514 w 5305112"/>
              <a:gd name="connsiteY20" fmla="*/ 5656894 h 5733094"/>
              <a:gd name="connsiteX21" fmla="*/ 954789 w 5305112"/>
              <a:gd name="connsiteY21" fmla="*/ 5733094 h 5733094"/>
              <a:gd name="connsiteX22" fmla="*/ 672969 w 5305112"/>
              <a:gd name="connsiteY22" fmla="*/ 5727466 h 5733094"/>
              <a:gd name="connsiteX23" fmla="*/ 1017860 w 5305112"/>
              <a:gd name="connsiteY23"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05112"/>
              <a:gd name="connsiteY0" fmla="*/ 5389320 h 5733094"/>
              <a:gd name="connsiteX1" fmla="*/ 850014 w 5305112"/>
              <a:gd name="connsiteY1" fmla="*/ 4404357 h 5733094"/>
              <a:gd name="connsiteX2" fmla="*/ 664276 w 5305112"/>
              <a:gd name="connsiteY2" fmla="*/ 3951919 h 5733094"/>
              <a:gd name="connsiteX3" fmla="*/ 654751 w 5305112"/>
              <a:gd name="connsiteY3" fmla="*/ 3589969 h 5733094"/>
              <a:gd name="connsiteX4" fmla="*/ 730952 w 5305112"/>
              <a:gd name="connsiteY4" fmla="*/ 2823207 h 5733094"/>
              <a:gd name="connsiteX5" fmla="*/ 909982 w 5305112"/>
              <a:gd name="connsiteY5" fmla="*/ 2023545 h 5733094"/>
              <a:gd name="connsiteX6" fmla="*/ 1503834 w 5305112"/>
              <a:gd name="connsiteY6" fmla="*/ 1513590 h 5733094"/>
              <a:gd name="connsiteX7" fmla="*/ 1996413 w 5305112"/>
              <a:gd name="connsiteY7" fmla="*/ 1453679 h 5733094"/>
              <a:gd name="connsiteX8" fmla="*/ 2622683 w 5305112"/>
              <a:gd name="connsiteY8" fmla="*/ 1179549 h 5733094"/>
              <a:gd name="connsiteX9" fmla="*/ 3789338 w 5305112"/>
              <a:gd name="connsiteY9" fmla="*/ 1846230 h 5733094"/>
              <a:gd name="connsiteX10" fmla="*/ 4863419 w 5305112"/>
              <a:gd name="connsiteY10" fmla="*/ 2401318 h 5733094"/>
              <a:gd name="connsiteX11" fmla="*/ 5305112 w 5305112"/>
              <a:gd name="connsiteY11" fmla="*/ 2188489 h 5733094"/>
              <a:gd name="connsiteX12" fmla="*/ 5293427 w 5305112"/>
              <a:gd name="connsiteY12" fmla="*/ 3174125 h 5733094"/>
              <a:gd name="connsiteX13" fmla="*/ 5154882 w 5305112"/>
              <a:gd name="connsiteY13" fmla="*/ 3326733 h 5733094"/>
              <a:gd name="connsiteX14" fmla="*/ 5300353 w 5305112"/>
              <a:gd name="connsiteY14" fmla="*/ 3340587 h 5733094"/>
              <a:gd name="connsiteX15" fmla="*/ 5002914 w 5305112"/>
              <a:gd name="connsiteY15" fmla="*/ 5399719 h 5733094"/>
              <a:gd name="connsiteX16" fmla="*/ 5299228 w 5305112"/>
              <a:gd name="connsiteY16" fmla="*/ 5731361 h 5733094"/>
              <a:gd name="connsiteX17" fmla="*/ 5217226 w 5305112"/>
              <a:gd name="connsiteY17" fmla="*/ 5723568 h 5733094"/>
              <a:gd name="connsiteX18" fmla="*/ 5050539 w 5305112"/>
              <a:gd name="connsiteY18" fmla="*/ 5566408 h 5733094"/>
              <a:gd name="connsiteX19" fmla="*/ 5172785 w 5305112"/>
              <a:gd name="connsiteY19" fmla="*/ 5729413 h 5733094"/>
              <a:gd name="connsiteX20" fmla="*/ 1030989 w 5305112"/>
              <a:gd name="connsiteY20" fmla="*/ 5733094 h 5733094"/>
              <a:gd name="connsiteX21" fmla="*/ 1040514 w 5305112"/>
              <a:gd name="connsiteY21" fmla="*/ 5656894 h 5733094"/>
              <a:gd name="connsiteX22" fmla="*/ 954789 w 5305112"/>
              <a:gd name="connsiteY22" fmla="*/ 5733094 h 5733094"/>
              <a:gd name="connsiteX23" fmla="*/ 672969 w 5305112"/>
              <a:gd name="connsiteY23" fmla="*/ 5727466 h 5733094"/>
              <a:gd name="connsiteX24" fmla="*/ 1017860 w 5305112"/>
              <a:gd name="connsiteY24"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19575"/>
              <a:gd name="connsiteY0" fmla="*/ 5389320 h 5733094"/>
              <a:gd name="connsiteX1" fmla="*/ 850014 w 5319575"/>
              <a:gd name="connsiteY1" fmla="*/ 4404357 h 5733094"/>
              <a:gd name="connsiteX2" fmla="*/ 664276 w 5319575"/>
              <a:gd name="connsiteY2" fmla="*/ 3951919 h 5733094"/>
              <a:gd name="connsiteX3" fmla="*/ 654751 w 5319575"/>
              <a:gd name="connsiteY3" fmla="*/ 3589969 h 5733094"/>
              <a:gd name="connsiteX4" fmla="*/ 730952 w 5319575"/>
              <a:gd name="connsiteY4" fmla="*/ 2823207 h 5733094"/>
              <a:gd name="connsiteX5" fmla="*/ 909982 w 5319575"/>
              <a:gd name="connsiteY5" fmla="*/ 2023545 h 5733094"/>
              <a:gd name="connsiteX6" fmla="*/ 1503834 w 5319575"/>
              <a:gd name="connsiteY6" fmla="*/ 1513590 h 5733094"/>
              <a:gd name="connsiteX7" fmla="*/ 1996413 w 5319575"/>
              <a:gd name="connsiteY7" fmla="*/ 1453679 h 5733094"/>
              <a:gd name="connsiteX8" fmla="*/ 2622683 w 5319575"/>
              <a:gd name="connsiteY8" fmla="*/ 1179549 h 5733094"/>
              <a:gd name="connsiteX9" fmla="*/ 3789338 w 5319575"/>
              <a:gd name="connsiteY9" fmla="*/ 1846230 h 5733094"/>
              <a:gd name="connsiteX10" fmla="*/ 4863419 w 5319575"/>
              <a:gd name="connsiteY10" fmla="*/ 2401318 h 5733094"/>
              <a:gd name="connsiteX11" fmla="*/ 5305112 w 5319575"/>
              <a:gd name="connsiteY11" fmla="*/ 2188489 h 5733094"/>
              <a:gd name="connsiteX12" fmla="*/ 5293427 w 5319575"/>
              <a:gd name="connsiteY12" fmla="*/ 3174125 h 5733094"/>
              <a:gd name="connsiteX13" fmla="*/ 5154882 w 5319575"/>
              <a:gd name="connsiteY13" fmla="*/ 3326733 h 5733094"/>
              <a:gd name="connsiteX14" fmla="*/ 5300353 w 5319575"/>
              <a:gd name="connsiteY14" fmla="*/ 3340587 h 5733094"/>
              <a:gd name="connsiteX15" fmla="*/ 5298189 w 5319575"/>
              <a:gd name="connsiteY15" fmla="*/ 5633082 h 5733094"/>
              <a:gd name="connsiteX16" fmla="*/ 5002914 w 5319575"/>
              <a:gd name="connsiteY16" fmla="*/ 5399719 h 5733094"/>
              <a:gd name="connsiteX17" fmla="*/ 5299228 w 5319575"/>
              <a:gd name="connsiteY17" fmla="*/ 5731361 h 5733094"/>
              <a:gd name="connsiteX18" fmla="*/ 5217226 w 5319575"/>
              <a:gd name="connsiteY18" fmla="*/ 5723568 h 5733094"/>
              <a:gd name="connsiteX19" fmla="*/ 5050539 w 5319575"/>
              <a:gd name="connsiteY19" fmla="*/ 5566408 h 5733094"/>
              <a:gd name="connsiteX20" fmla="*/ 5172785 w 5319575"/>
              <a:gd name="connsiteY20" fmla="*/ 5729413 h 5733094"/>
              <a:gd name="connsiteX21" fmla="*/ 1030989 w 5319575"/>
              <a:gd name="connsiteY21" fmla="*/ 5733094 h 5733094"/>
              <a:gd name="connsiteX22" fmla="*/ 1040514 w 5319575"/>
              <a:gd name="connsiteY22" fmla="*/ 5656894 h 5733094"/>
              <a:gd name="connsiteX23" fmla="*/ 954789 w 5319575"/>
              <a:gd name="connsiteY23" fmla="*/ 5733094 h 5733094"/>
              <a:gd name="connsiteX24" fmla="*/ 672969 w 5319575"/>
              <a:gd name="connsiteY24" fmla="*/ 5727466 h 5733094"/>
              <a:gd name="connsiteX25" fmla="*/ 1017860 w 5319575"/>
              <a:gd name="connsiteY25" fmla="*/ 5389320 h 5733094"/>
              <a:gd name="connsiteX0" fmla="*/ 1017860 w 5321039"/>
              <a:gd name="connsiteY0" fmla="*/ 5389320 h 5745026"/>
              <a:gd name="connsiteX1" fmla="*/ 850014 w 5321039"/>
              <a:gd name="connsiteY1" fmla="*/ 4404357 h 5745026"/>
              <a:gd name="connsiteX2" fmla="*/ 664276 w 5321039"/>
              <a:gd name="connsiteY2" fmla="*/ 3951919 h 5745026"/>
              <a:gd name="connsiteX3" fmla="*/ 654751 w 5321039"/>
              <a:gd name="connsiteY3" fmla="*/ 3589969 h 5745026"/>
              <a:gd name="connsiteX4" fmla="*/ 730952 w 5321039"/>
              <a:gd name="connsiteY4" fmla="*/ 2823207 h 5745026"/>
              <a:gd name="connsiteX5" fmla="*/ 909982 w 5321039"/>
              <a:gd name="connsiteY5" fmla="*/ 2023545 h 5745026"/>
              <a:gd name="connsiteX6" fmla="*/ 1503834 w 5321039"/>
              <a:gd name="connsiteY6" fmla="*/ 1513590 h 5745026"/>
              <a:gd name="connsiteX7" fmla="*/ 1996413 w 5321039"/>
              <a:gd name="connsiteY7" fmla="*/ 1453679 h 5745026"/>
              <a:gd name="connsiteX8" fmla="*/ 2622683 w 5321039"/>
              <a:gd name="connsiteY8" fmla="*/ 1179549 h 5745026"/>
              <a:gd name="connsiteX9" fmla="*/ 3789338 w 5321039"/>
              <a:gd name="connsiteY9" fmla="*/ 1846230 h 5745026"/>
              <a:gd name="connsiteX10" fmla="*/ 4863419 w 5321039"/>
              <a:gd name="connsiteY10" fmla="*/ 2401318 h 5745026"/>
              <a:gd name="connsiteX11" fmla="*/ 5305112 w 5321039"/>
              <a:gd name="connsiteY11" fmla="*/ 2188489 h 5745026"/>
              <a:gd name="connsiteX12" fmla="*/ 5293427 w 5321039"/>
              <a:gd name="connsiteY12" fmla="*/ 3174125 h 5745026"/>
              <a:gd name="connsiteX13" fmla="*/ 5154882 w 5321039"/>
              <a:gd name="connsiteY13" fmla="*/ 3326733 h 5745026"/>
              <a:gd name="connsiteX14" fmla="*/ 5300353 w 5321039"/>
              <a:gd name="connsiteY14" fmla="*/ 3340587 h 5745026"/>
              <a:gd name="connsiteX15" fmla="*/ 5298189 w 5321039"/>
              <a:gd name="connsiteY15" fmla="*/ 5542594 h 5745026"/>
              <a:gd name="connsiteX16" fmla="*/ 5298189 w 5321039"/>
              <a:gd name="connsiteY16" fmla="*/ 5633082 h 5745026"/>
              <a:gd name="connsiteX17" fmla="*/ 5002914 w 5321039"/>
              <a:gd name="connsiteY17" fmla="*/ 5399719 h 5745026"/>
              <a:gd name="connsiteX18" fmla="*/ 5299228 w 5321039"/>
              <a:gd name="connsiteY18" fmla="*/ 5731361 h 5745026"/>
              <a:gd name="connsiteX19" fmla="*/ 5217226 w 5321039"/>
              <a:gd name="connsiteY19" fmla="*/ 5723568 h 5745026"/>
              <a:gd name="connsiteX20" fmla="*/ 5050539 w 5321039"/>
              <a:gd name="connsiteY20" fmla="*/ 5566408 h 5745026"/>
              <a:gd name="connsiteX21" fmla="*/ 5172785 w 5321039"/>
              <a:gd name="connsiteY21" fmla="*/ 5729413 h 5745026"/>
              <a:gd name="connsiteX22" fmla="*/ 1030989 w 5321039"/>
              <a:gd name="connsiteY22" fmla="*/ 5733094 h 5745026"/>
              <a:gd name="connsiteX23" fmla="*/ 1040514 w 5321039"/>
              <a:gd name="connsiteY23" fmla="*/ 5656894 h 5745026"/>
              <a:gd name="connsiteX24" fmla="*/ 954789 w 5321039"/>
              <a:gd name="connsiteY24" fmla="*/ 5733094 h 5745026"/>
              <a:gd name="connsiteX25" fmla="*/ 672969 w 5321039"/>
              <a:gd name="connsiteY25" fmla="*/ 5727466 h 5745026"/>
              <a:gd name="connsiteX26" fmla="*/ 1017860 w 5321039"/>
              <a:gd name="connsiteY26" fmla="*/ 5389320 h 5745026"/>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154882 w 5324538"/>
              <a:gd name="connsiteY13" fmla="*/ 3326733 h 5733094"/>
              <a:gd name="connsiteX14" fmla="*/ 5300353 w 5324538"/>
              <a:gd name="connsiteY14" fmla="*/ 3340587 h 5733094"/>
              <a:gd name="connsiteX15" fmla="*/ 5302950 w 5324538"/>
              <a:gd name="connsiteY15" fmla="*/ 5390194 h 5733094"/>
              <a:gd name="connsiteX16" fmla="*/ 5055300 w 5324538"/>
              <a:gd name="connsiteY16" fmla="*/ 5313994 h 5733094"/>
              <a:gd name="connsiteX17" fmla="*/ 5298189 w 5324538"/>
              <a:gd name="connsiteY17" fmla="*/ 5542594 h 5733094"/>
              <a:gd name="connsiteX18" fmla="*/ 5298189 w 5324538"/>
              <a:gd name="connsiteY18" fmla="*/ 5633082 h 5733094"/>
              <a:gd name="connsiteX19" fmla="*/ 5002914 w 5324538"/>
              <a:gd name="connsiteY19" fmla="*/ 5399719 h 5733094"/>
              <a:gd name="connsiteX20" fmla="*/ 5299228 w 5324538"/>
              <a:gd name="connsiteY20" fmla="*/ 5731361 h 5733094"/>
              <a:gd name="connsiteX21" fmla="*/ 5217226 w 5324538"/>
              <a:gd name="connsiteY21" fmla="*/ 5723568 h 5733094"/>
              <a:gd name="connsiteX22" fmla="*/ 5050539 w 5324538"/>
              <a:gd name="connsiteY22" fmla="*/ 5566408 h 5733094"/>
              <a:gd name="connsiteX23" fmla="*/ 5172785 w 5324538"/>
              <a:gd name="connsiteY23" fmla="*/ 5729413 h 5733094"/>
              <a:gd name="connsiteX24" fmla="*/ 1030989 w 5324538"/>
              <a:gd name="connsiteY24" fmla="*/ 5733094 h 5733094"/>
              <a:gd name="connsiteX25" fmla="*/ 1040514 w 5324538"/>
              <a:gd name="connsiteY25" fmla="*/ 5656894 h 5733094"/>
              <a:gd name="connsiteX26" fmla="*/ 954789 w 5324538"/>
              <a:gd name="connsiteY26" fmla="*/ 5733094 h 5733094"/>
              <a:gd name="connsiteX27" fmla="*/ 672969 w 5324538"/>
              <a:gd name="connsiteY27" fmla="*/ 5727466 h 5733094"/>
              <a:gd name="connsiteX28" fmla="*/ 1017860 w 5324538"/>
              <a:gd name="connsiteY28"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0353 w 5324538"/>
              <a:gd name="connsiteY13" fmla="*/ 3340587 h 5733094"/>
              <a:gd name="connsiteX14" fmla="*/ 5302950 w 5324538"/>
              <a:gd name="connsiteY14" fmla="*/ 5390194 h 5733094"/>
              <a:gd name="connsiteX15" fmla="*/ 5055300 w 5324538"/>
              <a:gd name="connsiteY15" fmla="*/ 5313994 h 5733094"/>
              <a:gd name="connsiteX16" fmla="*/ 5298189 w 5324538"/>
              <a:gd name="connsiteY16" fmla="*/ 5542594 h 5733094"/>
              <a:gd name="connsiteX17" fmla="*/ 5298189 w 5324538"/>
              <a:gd name="connsiteY17" fmla="*/ 5633082 h 5733094"/>
              <a:gd name="connsiteX18" fmla="*/ 5002914 w 5324538"/>
              <a:gd name="connsiteY18" fmla="*/ 5399719 h 5733094"/>
              <a:gd name="connsiteX19" fmla="*/ 5299228 w 5324538"/>
              <a:gd name="connsiteY19" fmla="*/ 5731361 h 5733094"/>
              <a:gd name="connsiteX20" fmla="*/ 5217226 w 5324538"/>
              <a:gd name="connsiteY20" fmla="*/ 5723568 h 5733094"/>
              <a:gd name="connsiteX21" fmla="*/ 5050539 w 5324538"/>
              <a:gd name="connsiteY21" fmla="*/ 5566408 h 5733094"/>
              <a:gd name="connsiteX22" fmla="*/ 5172785 w 5324538"/>
              <a:gd name="connsiteY22" fmla="*/ 5729413 h 5733094"/>
              <a:gd name="connsiteX23" fmla="*/ 1030989 w 5324538"/>
              <a:gd name="connsiteY23" fmla="*/ 5733094 h 5733094"/>
              <a:gd name="connsiteX24" fmla="*/ 1040514 w 5324538"/>
              <a:gd name="connsiteY24" fmla="*/ 5656894 h 5733094"/>
              <a:gd name="connsiteX25" fmla="*/ 954789 w 5324538"/>
              <a:gd name="connsiteY25" fmla="*/ 5733094 h 5733094"/>
              <a:gd name="connsiteX26" fmla="*/ 672969 w 5324538"/>
              <a:gd name="connsiteY26" fmla="*/ 5727466 h 5733094"/>
              <a:gd name="connsiteX27" fmla="*/ 1017860 w 5324538"/>
              <a:gd name="connsiteY27"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293427 w 5324538"/>
              <a:gd name="connsiteY12" fmla="*/ 3174125 h 5733094"/>
              <a:gd name="connsiteX13" fmla="*/ 5302950 w 5324538"/>
              <a:gd name="connsiteY13" fmla="*/ 5390194 h 5733094"/>
              <a:gd name="connsiteX14" fmla="*/ 5055300 w 5324538"/>
              <a:gd name="connsiteY14" fmla="*/ 5313994 h 5733094"/>
              <a:gd name="connsiteX15" fmla="*/ 5298189 w 5324538"/>
              <a:gd name="connsiteY15" fmla="*/ 5542594 h 5733094"/>
              <a:gd name="connsiteX16" fmla="*/ 5298189 w 5324538"/>
              <a:gd name="connsiteY16" fmla="*/ 5633082 h 5733094"/>
              <a:gd name="connsiteX17" fmla="*/ 5002914 w 5324538"/>
              <a:gd name="connsiteY17" fmla="*/ 5399719 h 5733094"/>
              <a:gd name="connsiteX18" fmla="*/ 5299228 w 5324538"/>
              <a:gd name="connsiteY18" fmla="*/ 5731361 h 5733094"/>
              <a:gd name="connsiteX19" fmla="*/ 5217226 w 5324538"/>
              <a:gd name="connsiteY19" fmla="*/ 5723568 h 5733094"/>
              <a:gd name="connsiteX20" fmla="*/ 5050539 w 5324538"/>
              <a:gd name="connsiteY20" fmla="*/ 5566408 h 5733094"/>
              <a:gd name="connsiteX21" fmla="*/ 5172785 w 5324538"/>
              <a:gd name="connsiteY21" fmla="*/ 5729413 h 5733094"/>
              <a:gd name="connsiteX22" fmla="*/ 1030989 w 5324538"/>
              <a:gd name="connsiteY22" fmla="*/ 5733094 h 5733094"/>
              <a:gd name="connsiteX23" fmla="*/ 1040514 w 5324538"/>
              <a:gd name="connsiteY23" fmla="*/ 5656894 h 5733094"/>
              <a:gd name="connsiteX24" fmla="*/ 954789 w 5324538"/>
              <a:gd name="connsiteY24" fmla="*/ 5733094 h 5733094"/>
              <a:gd name="connsiteX25" fmla="*/ 672969 w 5324538"/>
              <a:gd name="connsiteY25" fmla="*/ 5727466 h 5733094"/>
              <a:gd name="connsiteX26" fmla="*/ 1017860 w 5324538"/>
              <a:gd name="connsiteY26" fmla="*/ 5389320 h 5733094"/>
              <a:gd name="connsiteX0" fmla="*/ 1017860 w 5348125"/>
              <a:gd name="connsiteY0" fmla="*/ 5389320 h 5733094"/>
              <a:gd name="connsiteX1" fmla="*/ 850014 w 5348125"/>
              <a:gd name="connsiteY1" fmla="*/ 4404357 h 5733094"/>
              <a:gd name="connsiteX2" fmla="*/ 664276 w 5348125"/>
              <a:gd name="connsiteY2" fmla="*/ 3951919 h 5733094"/>
              <a:gd name="connsiteX3" fmla="*/ 654751 w 5348125"/>
              <a:gd name="connsiteY3" fmla="*/ 3589969 h 5733094"/>
              <a:gd name="connsiteX4" fmla="*/ 730952 w 5348125"/>
              <a:gd name="connsiteY4" fmla="*/ 2823207 h 5733094"/>
              <a:gd name="connsiteX5" fmla="*/ 909982 w 5348125"/>
              <a:gd name="connsiteY5" fmla="*/ 2023545 h 5733094"/>
              <a:gd name="connsiteX6" fmla="*/ 1503834 w 5348125"/>
              <a:gd name="connsiteY6" fmla="*/ 1513590 h 5733094"/>
              <a:gd name="connsiteX7" fmla="*/ 1996413 w 5348125"/>
              <a:gd name="connsiteY7" fmla="*/ 1453679 h 5733094"/>
              <a:gd name="connsiteX8" fmla="*/ 2622683 w 5348125"/>
              <a:gd name="connsiteY8" fmla="*/ 1179549 h 5733094"/>
              <a:gd name="connsiteX9" fmla="*/ 3789338 w 5348125"/>
              <a:gd name="connsiteY9" fmla="*/ 1846230 h 5733094"/>
              <a:gd name="connsiteX10" fmla="*/ 4863419 w 5348125"/>
              <a:gd name="connsiteY10" fmla="*/ 2401318 h 5733094"/>
              <a:gd name="connsiteX11" fmla="*/ 5305112 w 5348125"/>
              <a:gd name="connsiteY11" fmla="*/ 2188489 h 5733094"/>
              <a:gd name="connsiteX12" fmla="*/ 5302950 w 5348125"/>
              <a:gd name="connsiteY12" fmla="*/ 5390194 h 5733094"/>
              <a:gd name="connsiteX13" fmla="*/ 5055300 w 5348125"/>
              <a:gd name="connsiteY13" fmla="*/ 5313994 h 5733094"/>
              <a:gd name="connsiteX14" fmla="*/ 5298189 w 5348125"/>
              <a:gd name="connsiteY14" fmla="*/ 5542594 h 5733094"/>
              <a:gd name="connsiteX15" fmla="*/ 5298189 w 5348125"/>
              <a:gd name="connsiteY15" fmla="*/ 5633082 h 5733094"/>
              <a:gd name="connsiteX16" fmla="*/ 5002914 w 5348125"/>
              <a:gd name="connsiteY16" fmla="*/ 5399719 h 5733094"/>
              <a:gd name="connsiteX17" fmla="*/ 5299228 w 5348125"/>
              <a:gd name="connsiteY17" fmla="*/ 5731361 h 5733094"/>
              <a:gd name="connsiteX18" fmla="*/ 5217226 w 5348125"/>
              <a:gd name="connsiteY18" fmla="*/ 5723568 h 5733094"/>
              <a:gd name="connsiteX19" fmla="*/ 5050539 w 5348125"/>
              <a:gd name="connsiteY19" fmla="*/ 5566408 h 5733094"/>
              <a:gd name="connsiteX20" fmla="*/ 5172785 w 5348125"/>
              <a:gd name="connsiteY20" fmla="*/ 5729413 h 5733094"/>
              <a:gd name="connsiteX21" fmla="*/ 1030989 w 5348125"/>
              <a:gd name="connsiteY21" fmla="*/ 5733094 h 5733094"/>
              <a:gd name="connsiteX22" fmla="*/ 1040514 w 5348125"/>
              <a:gd name="connsiteY22" fmla="*/ 5656894 h 5733094"/>
              <a:gd name="connsiteX23" fmla="*/ 954789 w 5348125"/>
              <a:gd name="connsiteY23" fmla="*/ 5733094 h 5733094"/>
              <a:gd name="connsiteX24" fmla="*/ 672969 w 5348125"/>
              <a:gd name="connsiteY24" fmla="*/ 5727466 h 5733094"/>
              <a:gd name="connsiteX25" fmla="*/ 1017860 w 5348125"/>
              <a:gd name="connsiteY25" fmla="*/ 5389320 h 5733094"/>
              <a:gd name="connsiteX0" fmla="*/ 1017860 w 5324538"/>
              <a:gd name="connsiteY0" fmla="*/ 5389320 h 5733094"/>
              <a:gd name="connsiteX1" fmla="*/ 850014 w 5324538"/>
              <a:gd name="connsiteY1" fmla="*/ 4404357 h 5733094"/>
              <a:gd name="connsiteX2" fmla="*/ 664276 w 5324538"/>
              <a:gd name="connsiteY2" fmla="*/ 3951919 h 5733094"/>
              <a:gd name="connsiteX3" fmla="*/ 654751 w 5324538"/>
              <a:gd name="connsiteY3" fmla="*/ 3589969 h 5733094"/>
              <a:gd name="connsiteX4" fmla="*/ 730952 w 5324538"/>
              <a:gd name="connsiteY4" fmla="*/ 2823207 h 5733094"/>
              <a:gd name="connsiteX5" fmla="*/ 909982 w 5324538"/>
              <a:gd name="connsiteY5" fmla="*/ 2023545 h 5733094"/>
              <a:gd name="connsiteX6" fmla="*/ 1503834 w 5324538"/>
              <a:gd name="connsiteY6" fmla="*/ 1513590 h 5733094"/>
              <a:gd name="connsiteX7" fmla="*/ 1996413 w 5324538"/>
              <a:gd name="connsiteY7" fmla="*/ 1453679 h 5733094"/>
              <a:gd name="connsiteX8" fmla="*/ 2622683 w 5324538"/>
              <a:gd name="connsiteY8" fmla="*/ 1179549 h 5733094"/>
              <a:gd name="connsiteX9" fmla="*/ 3789338 w 5324538"/>
              <a:gd name="connsiteY9" fmla="*/ 1846230 h 5733094"/>
              <a:gd name="connsiteX10" fmla="*/ 4863419 w 5324538"/>
              <a:gd name="connsiteY10" fmla="*/ 2401318 h 5733094"/>
              <a:gd name="connsiteX11" fmla="*/ 5305112 w 5324538"/>
              <a:gd name="connsiteY11" fmla="*/ 2188489 h 5733094"/>
              <a:gd name="connsiteX12" fmla="*/ 5302950 w 5324538"/>
              <a:gd name="connsiteY12" fmla="*/ 5390194 h 5733094"/>
              <a:gd name="connsiteX13" fmla="*/ 5055300 w 5324538"/>
              <a:gd name="connsiteY13" fmla="*/ 5313994 h 5733094"/>
              <a:gd name="connsiteX14" fmla="*/ 5298189 w 5324538"/>
              <a:gd name="connsiteY14" fmla="*/ 5542594 h 5733094"/>
              <a:gd name="connsiteX15" fmla="*/ 5298189 w 5324538"/>
              <a:gd name="connsiteY15" fmla="*/ 5633082 h 5733094"/>
              <a:gd name="connsiteX16" fmla="*/ 5002914 w 5324538"/>
              <a:gd name="connsiteY16" fmla="*/ 5399719 h 5733094"/>
              <a:gd name="connsiteX17" fmla="*/ 5299228 w 5324538"/>
              <a:gd name="connsiteY17" fmla="*/ 5731361 h 5733094"/>
              <a:gd name="connsiteX18" fmla="*/ 5217226 w 5324538"/>
              <a:gd name="connsiteY18" fmla="*/ 5723568 h 5733094"/>
              <a:gd name="connsiteX19" fmla="*/ 5050539 w 5324538"/>
              <a:gd name="connsiteY19" fmla="*/ 5566408 h 5733094"/>
              <a:gd name="connsiteX20" fmla="*/ 5172785 w 5324538"/>
              <a:gd name="connsiteY20" fmla="*/ 5729413 h 5733094"/>
              <a:gd name="connsiteX21" fmla="*/ 1030989 w 5324538"/>
              <a:gd name="connsiteY21" fmla="*/ 5733094 h 5733094"/>
              <a:gd name="connsiteX22" fmla="*/ 1040514 w 5324538"/>
              <a:gd name="connsiteY22" fmla="*/ 5656894 h 5733094"/>
              <a:gd name="connsiteX23" fmla="*/ 954789 w 5324538"/>
              <a:gd name="connsiteY23" fmla="*/ 5733094 h 5733094"/>
              <a:gd name="connsiteX24" fmla="*/ 672969 w 5324538"/>
              <a:gd name="connsiteY24" fmla="*/ 5727466 h 5733094"/>
              <a:gd name="connsiteX25" fmla="*/ 1017860 w 5324538"/>
              <a:gd name="connsiteY25" fmla="*/ 5389320 h 5733094"/>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863419 w 5324538"/>
              <a:gd name="connsiteY10" fmla="*/ 2715706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49144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2502877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5112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24538"/>
              <a:gd name="connsiteY0" fmla="*/ 5703708 h 6047482"/>
              <a:gd name="connsiteX1" fmla="*/ 850014 w 5324538"/>
              <a:gd name="connsiteY1" fmla="*/ 4718745 h 6047482"/>
              <a:gd name="connsiteX2" fmla="*/ 664276 w 5324538"/>
              <a:gd name="connsiteY2" fmla="*/ 4266307 h 6047482"/>
              <a:gd name="connsiteX3" fmla="*/ 654751 w 5324538"/>
              <a:gd name="connsiteY3" fmla="*/ 3904357 h 6047482"/>
              <a:gd name="connsiteX4" fmla="*/ 730952 w 5324538"/>
              <a:gd name="connsiteY4" fmla="*/ 3137595 h 6047482"/>
              <a:gd name="connsiteX5" fmla="*/ 909982 w 5324538"/>
              <a:gd name="connsiteY5" fmla="*/ 2337933 h 6047482"/>
              <a:gd name="connsiteX6" fmla="*/ 1503834 w 5324538"/>
              <a:gd name="connsiteY6" fmla="*/ 1827978 h 6047482"/>
              <a:gd name="connsiteX7" fmla="*/ 1996413 w 5324538"/>
              <a:gd name="connsiteY7" fmla="*/ 1768067 h 6047482"/>
              <a:gd name="connsiteX8" fmla="*/ 2622683 w 5324538"/>
              <a:gd name="connsiteY8" fmla="*/ 1493937 h 6047482"/>
              <a:gd name="connsiteX9" fmla="*/ 3741713 w 5324538"/>
              <a:gd name="connsiteY9" fmla="*/ 1446243 h 6047482"/>
              <a:gd name="connsiteX10" fmla="*/ 4953907 w 5324538"/>
              <a:gd name="connsiteY10" fmla="*/ 1563181 h 6047482"/>
              <a:gd name="connsiteX11" fmla="*/ 5300350 w 5324538"/>
              <a:gd name="connsiteY11" fmla="*/ 1336065 h 6047482"/>
              <a:gd name="connsiteX12" fmla="*/ 5302950 w 5324538"/>
              <a:gd name="connsiteY12" fmla="*/ 5704582 h 6047482"/>
              <a:gd name="connsiteX13" fmla="*/ 5055300 w 5324538"/>
              <a:gd name="connsiteY13" fmla="*/ 5628382 h 6047482"/>
              <a:gd name="connsiteX14" fmla="*/ 5298189 w 5324538"/>
              <a:gd name="connsiteY14" fmla="*/ 5856982 h 6047482"/>
              <a:gd name="connsiteX15" fmla="*/ 5298189 w 5324538"/>
              <a:gd name="connsiteY15" fmla="*/ 5947470 h 6047482"/>
              <a:gd name="connsiteX16" fmla="*/ 5002914 w 5324538"/>
              <a:gd name="connsiteY16" fmla="*/ 5714107 h 6047482"/>
              <a:gd name="connsiteX17" fmla="*/ 5299228 w 5324538"/>
              <a:gd name="connsiteY17" fmla="*/ 6045749 h 6047482"/>
              <a:gd name="connsiteX18" fmla="*/ 5217226 w 5324538"/>
              <a:gd name="connsiteY18" fmla="*/ 6037956 h 6047482"/>
              <a:gd name="connsiteX19" fmla="*/ 5050539 w 5324538"/>
              <a:gd name="connsiteY19" fmla="*/ 5880796 h 6047482"/>
              <a:gd name="connsiteX20" fmla="*/ 5172785 w 5324538"/>
              <a:gd name="connsiteY20" fmla="*/ 6043801 h 6047482"/>
              <a:gd name="connsiteX21" fmla="*/ 1030989 w 5324538"/>
              <a:gd name="connsiteY21" fmla="*/ 6047482 h 6047482"/>
              <a:gd name="connsiteX22" fmla="*/ 1040514 w 5324538"/>
              <a:gd name="connsiteY22" fmla="*/ 5971282 h 6047482"/>
              <a:gd name="connsiteX23" fmla="*/ 954789 w 5324538"/>
              <a:gd name="connsiteY23" fmla="*/ 6047482 h 6047482"/>
              <a:gd name="connsiteX24" fmla="*/ 672969 w 5324538"/>
              <a:gd name="connsiteY24" fmla="*/ 6041854 h 6047482"/>
              <a:gd name="connsiteX25" fmla="*/ 1017860 w 5324538"/>
              <a:gd name="connsiteY25" fmla="*/ 5703708 h 6047482"/>
              <a:gd name="connsiteX0" fmla="*/ 1017860 w 5306511"/>
              <a:gd name="connsiteY0" fmla="*/ 5703708 h 6047482"/>
              <a:gd name="connsiteX1" fmla="*/ 850014 w 5306511"/>
              <a:gd name="connsiteY1" fmla="*/ 4718745 h 6047482"/>
              <a:gd name="connsiteX2" fmla="*/ 664276 w 5306511"/>
              <a:gd name="connsiteY2" fmla="*/ 4266307 h 6047482"/>
              <a:gd name="connsiteX3" fmla="*/ 654751 w 5306511"/>
              <a:gd name="connsiteY3" fmla="*/ 3904357 h 6047482"/>
              <a:gd name="connsiteX4" fmla="*/ 730952 w 5306511"/>
              <a:gd name="connsiteY4" fmla="*/ 3137595 h 6047482"/>
              <a:gd name="connsiteX5" fmla="*/ 909982 w 5306511"/>
              <a:gd name="connsiteY5" fmla="*/ 2337933 h 6047482"/>
              <a:gd name="connsiteX6" fmla="*/ 1503834 w 5306511"/>
              <a:gd name="connsiteY6" fmla="*/ 1827978 h 6047482"/>
              <a:gd name="connsiteX7" fmla="*/ 1996413 w 5306511"/>
              <a:gd name="connsiteY7" fmla="*/ 1768067 h 6047482"/>
              <a:gd name="connsiteX8" fmla="*/ 2622683 w 5306511"/>
              <a:gd name="connsiteY8" fmla="*/ 1493937 h 6047482"/>
              <a:gd name="connsiteX9" fmla="*/ 3741713 w 5306511"/>
              <a:gd name="connsiteY9" fmla="*/ 1446243 h 6047482"/>
              <a:gd name="connsiteX10" fmla="*/ 4953907 w 5306511"/>
              <a:gd name="connsiteY10" fmla="*/ 1563181 h 6047482"/>
              <a:gd name="connsiteX11" fmla="*/ 5300350 w 5306511"/>
              <a:gd name="connsiteY11" fmla="*/ 1336065 h 6047482"/>
              <a:gd name="connsiteX12" fmla="*/ 5302950 w 5306511"/>
              <a:gd name="connsiteY12" fmla="*/ 5704582 h 6047482"/>
              <a:gd name="connsiteX13" fmla="*/ 5055300 w 5306511"/>
              <a:gd name="connsiteY13" fmla="*/ 5628382 h 6047482"/>
              <a:gd name="connsiteX14" fmla="*/ 5298189 w 5306511"/>
              <a:gd name="connsiteY14" fmla="*/ 5856982 h 6047482"/>
              <a:gd name="connsiteX15" fmla="*/ 5298189 w 5306511"/>
              <a:gd name="connsiteY15" fmla="*/ 5947470 h 6047482"/>
              <a:gd name="connsiteX16" fmla="*/ 5002914 w 5306511"/>
              <a:gd name="connsiteY16" fmla="*/ 5714107 h 6047482"/>
              <a:gd name="connsiteX17" fmla="*/ 5299228 w 5306511"/>
              <a:gd name="connsiteY17" fmla="*/ 6045749 h 6047482"/>
              <a:gd name="connsiteX18" fmla="*/ 5217226 w 5306511"/>
              <a:gd name="connsiteY18" fmla="*/ 6037956 h 6047482"/>
              <a:gd name="connsiteX19" fmla="*/ 5050539 w 5306511"/>
              <a:gd name="connsiteY19" fmla="*/ 5880796 h 6047482"/>
              <a:gd name="connsiteX20" fmla="*/ 5172785 w 5306511"/>
              <a:gd name="connsiteY20" fmla="*/ 6043801 h 6047482"/>
              <a:gd name="connsiteX21" fmla="*/ 1030989 w 5306511"/>
              <a:gd name="connsiteY21" fmla="*/ 6047482 h 6047482"/>
              <a:gd name="connsiteX22" fmla="*/ 1040514 w 5306511"/>
              <a:gd name="connsiteY22" fmla="*/ 5971282 h 6047482"/>
              <a:gd name="connsiteX23" fmla="*/ 954789 w 5306511"/>
              <a:gd name="connsiteY23" fmla="*/ 6047482 h 6047482"/>
              <a:gd name="connsiteX24" fmla="*/ 672969 w 5306511"/>
              <a:gd name="connsiteY24" fmla="*/ 6041854 h 6047482"/>
              <a:gd name="connsiteX25" fmla="*/ 1017860 w 5306511"/>
              <a:gd name="connsiteY25" fmla="*/ 5703708 h 6047482"/>
              <a:gd name="connsiteX0" fmla="*/ 1017860 w 5303401"/>
              <a:gd name="connsiteY0" fmla="*/ 5703708 h 6047482"/>
              <a:gd name="connsiteX1" fmla="*/ 850014 w 5303401"/>
              <a:gd name="connsiteY1" fmla="*/ 4718745 h 6047482"/>
              <a:gd name="connsiteX2" fmla="*/ 664276 w 5303401"/>
              <a:gd name="connsiteY2" fmla="*/ 4266307 h 6047482"/>
              <a:gd name="connsiteX3" fmla="*/ 654751 w 5303401"/>
              <a:gd name="connsiteY3" fmla="*/ 3904357 h 6047482"/>
              <a:gd name="connsiteX4" fmla="*/ 730952 w 5303401"/>
              <a:gd name="connsiteY4" fmla="*/ 3137595 h 6047482"/>
              <a:gd name="connsiteX5" fmla="*/ 909982 w 5303401"/>
              <a:gd name="connsiteY5" fmla="*/ 2337933 h 6047482"/>
              <a:gd name="connsiteX6" fmla="*/ 1503834 w 5303401"/>
              <a:gd name="connsiteY6" fmla="*/ 1827978 h 6047482"/>
              <a:gd name="connsiteX7" fmla="*/ 1996413 w 5303401"/>
              <a:gd name="connsiteY7" fmla="*/ 1768067 h 6047482"/>
              <a:gd name="connsiteX8" fmla="*/ 2622683 w 5303401"/>
              <a:gd name="connsiteY8" fmla="*/ 1493937 h 6047482"/>
              <a:gd name="connsiteX9" fmla="*/ 3741713 w 5303401"/>
              <a:gd name="connsiteY9" fmla="*/ 1446243 h 6047482"/>
              <a:gd name="connsiteX10" fmla="*/ 4953907 w 5303401"/>
              <a:gd name="connsiteY10" fmla="*/ 1563181 h 6047482"/>
              <a:gd name="connsiteX11" fmla="*/ 5300350 w 5303401"/>
              <a:gd name="connsiteY11" fmla="*/ 1336065 h 6047482"/>
              <a:gd name="connsiteX12" fmla="*/ 5302950 w 5303401"/>
              <a:gd name="connsiteY12" fmla="*/ 5704582 h 6047482"/>
              <a:gd name="connsiteX13" fmla="*/ 5055300 w 5303401"/>
              <a:gd name="connsiteY13" fmla="*/ 5628382 h 6047482"/>
              <a:gd name="connsiteX14" fmla="*/ 5298189 w 5303401"/>
              <a:gd name="connsiteY14" fmla="*/ 5856982 h 6047482"/>
              <a:gd name="connsiteX15" fmla="*/ 5298189 w 5303401"/>
              <a:gd name="connsiteY15" fmla="*/ 5947470 h 6047482"/>
              <a:gd name="connsiteX16" fmla="*/ 5002914 w 5303401"/>
              <a:gd name="connsiteY16" fmla="*/ 5714107 h 6047482"/>
              <a:gd name="connsiteX17" fmla="*/ 5299228 w 5303401"/>
              <a:gd name="connsiteY17" fmla="*/ 6045749 h 6047482"/>
              <a:gd name="connsiteX18" fmla="*/ 5217226 w 5303401"/>
              <a:gd name="connsiteY18" fmla="*/ 6037956 h 6047482"/>
              <a:gd name="connsiteX19" fmla="*/ 5050539 w 5303401"/>
              <a:gd name="connsiteY19" fmla="*/ 5880796 h 6047482"/>
              <a:gd name="connsiteX20" fmla="*/ 5172785 w 5303401"/>
              <a:gd name="connsiteY20" fmla="*/ 6043801 h 6047482"/>
              <a:gd name="connsiteX21" fmla="*/ 1030989 w 5303401"/>
              <a:gd name="connsiteY21" fmla="*/ 6047482 h 6047482"/>
              <a:gd name="connsiteX22" fmla="*/ 1040514 w 5303401"/>
              <a:gd name="connsiteY22" fmla="*/ 5971282 h 6047482"/>
              <a:gd name="connsiteX23" fmla="*/ 954789 w 5303401"/>
              <a:gd name="connsiteY23" fmla="*/ 6047482 h 6047482"/>
              <a:gd name="connsiteX24" fmla="*/ 672969 w 5303401"/>
              <a:gd name="connsiteY24" fmla="*/ 6041854 h 6047482"/>
              <a:gd name="connsiteX25" fmla="*/ 1017860 w 5303401"/>
              <a:gd name="connsiteY25" fmla="*/ 5703708 h 6047482"/>
              <a:gd name="connsiteX0" fmla="*/ 1017860 w 5307895"/>
              <a:gd name="connsiteY0" fmla="*/ 5703708 h 6047482"/>
              <a:gd name="connsiteX1" fmla="*/ 850014 w 5307895"/>
              <a:gd name="connsiteY1" fmla="*/ 4718745 h 6047482"/>
              <a:gd name="connsiteX2" fmla="*/ 664276 w 5307895"/>
              <a:gd name="connsiteY2" fmla="*/ 4266307 h 6047482"/>
              <a:gd name="connsiteX3" fmla="*/ 654751 w 5307895"/>
              <a:gd name="connsiteY3" fmla="*/ 3904357 h 6047482"/>
              <a:gd name="connsiteX4" fmla="*/ 730952 w 5307895"/>
              <a:gd name="connsiteY4" fmla="*/ 3137595 h 6047482"/>
              <a:gd name="connsiteX5" fmla="*/ 909982 w 5307895"/>
              <a:gd name="connsiteY5" fmla="*/ 2337933 h 6047482"/>
              <a:gd name="connsiteX6" fmla="*/ 1503834 w 5307895"/>
              <a:gd name="connsiteY6" fmla="*/ 1827978 h 6047482"/>
              <a:gd name="connsiteX7" fmla="*/ 1996413 w 5307895"/>
              <a:gd name="connsiteY7" fmla="*/ 1768067 h 6047482"/>
              <a:gd name="connsiteX8" fmla="*/ 2622683 w 5307895"/>
              <a:gd name="connsiteY8" fmla="*/ 1493937 h 6047482"/>
              <a:gd name="connsiteX9" fmla="*/ 3741713 w 5307895"/>
              <a:gd name="connsiteY9" fmla="*/ 1446243 h 6047482"/>
              <a:gd name="connsiteX10" fmla="*/ 4953907 w 5307895"/>
              <a:gd name="connsiteY10" fmla="*/ 1563181 h 6047482"/>
              <a:gd name="connsiteX11" fmla="*/ 5300350 w 5307895"/>
              <a:gd name="connsiteY11" fmla="*/ 1336065 h 6047482"/>
              <a:gd name="connsiteX12" fmla="*/ 5302950 w 5307895"/>
              <a:gd name="connsiteY12" fmla="*/ 5704582 h 6047482"/>
              <a:gd name="connsiteX13" fmla="*/ 5055300 w 5307895"/>
              <a:gd name="connsiteY13" fmla="*/ 5628382 h 6047482"/>
              <a:gd name="connsiteX14" fmla="*/ 5298189 w 5307895"/>
              <a:gd name="connsiteY14" fmla="*/ 5856982 h 6047482"/>
              <a:gd name="connsiteX15" fmla="*/ 5298189 w 5307895"/>
              <a:gd name="connsiteY15" fmla="*/ 5947470 h 6047482"/>
              <a:gd name="connsiteX16" fmla="*/ 5002914 w 5307895"/>
              <a:gd name="connsiteY16" fmla="*/ 5714107 h 6047482"/>
              <a:gd name="connsiteX17" fmla="*/ 5307179 w 5307895"/>
              <a:gd name="connsiteY17" fmla="*/ 6041774 h 6047482"/>
              <a:gd name="connsiteX18" fmla="*/ 5217226 w 5307895"/>
              <a:gd name="connsiteY18" fmla="*/ 6037956 h 6047482"/>
              <a:gd name="connsiteX19" fmla="*/ 5050539 w 5307895"/>
              <a:gd name="connsiteY19" fmla="*/ 5880796 h 6047482"/>
              <a:gd name="connsiteX20" fmla="*/ 5172785 w 5307895"/>
              <a:gd name="connsiteY20" fmla="*/ 6043801 h 6047482"/>
              <a:gd name="connsiteX21" fmla="*/ 1030989 w 5307895"/>
              <a:gd name="connsiteY21" fmla="*/ 6047482 h 6047482"/>
              <a:gd name="connsiteX22" fmla="*/ 1040514 w 5307895"/>
              <a:gd name="connsiteY22" fmla="*/ 5971282 h 6047482"/>
              <a:gd name="connsiteX23" fmla="*/ 954789 w 5307895"/>
              <a:gd name="connsiteY23" fmla="*/ 6047482 h 6047482"/>
              <a:gd name="connsiteX24" fmla="*/ 672969 w 5307895"/>
              <a:gd name="connsiteY24" fmla="*/ 6041854 h 6047482"/>
              <a:gd name="connsiteX25" fmla="*/ 1017860 w 5307895"/>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17226 w 5307179"/>
              <a:gd name="connsiteY18" fmla="*/ 6037956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17860 w 5307179"/>
              <a:gd name="connsiteY0" fmla="*/ 5703708 h 6047482"/>
              <a:gd name="connsiteX1" fmla="*/ 850014 w 5307179"/>
              <a:gd name="connsiteY1" fmla="*/ 4718745 h 6047482"/>
              <a:gd name="connsiteX2" fmla="*/ 664276 w 5307179"/>
              <a:gd name="connsiteY2" fmla="*/ 4266307 h 6047482"/>
              <a:gd name="connsiteX3" fmla="*/ 654751 w 5307179"/>
              <a:gd name="connsiteY3" fmla="*/ 3904357 h 6047482"/>
              <a:gd name="connsiteX4" fmla="*/ 730952 w 5307179"/>
              <a:gd name="connsiteY4" fmla="*/ 3137595 h 6047482"/>
              <a:gd name="connsiteX5" fmla="*/ 909982 w 5307179"/>
              <a:gd name="connsiteY5" fmla="*/ 2337933 h 6047482"/>
              <a:gd name="connsiteX6" fmla="*/ 1503834 w 5307179"/>
              <a:gd name="connsiteY6" fmla="*/ 1827978 h 6047482"/>
              <a:gd name="connsiteX7" fmla="*/ 1996413 w 5307179"/>
              <a:gd name="connsiteY7" fmla="*/ 1768067 h 6047482"/>
              <a:gd name="connsiteX8" fmla="*/ 2622683 w 5307179"/>
              <a:gd name="connsiteY8" fmla="*/ 1493937 h 6047482"/>
              <a:gd name="connsiteX9" fmla="*/ 3741713 w 5307179"/>
              <a:gd name="connsiteY9" fmla="*/ 1446243 h 6047482"/>
              <a:gd name="connsiteX10" fmla="*/ 4953907 w 5307179"/>
              <a:gd name="connsiteY10" fmla="*/ 1563181 h 6047482"/>
              <a:gd name="connsiteX11" fmla="*/ 5300350 w 5307179"/>
              <a:gd name="connsiteY11" fmla="*/ 1336065 h 6047482"/>
              <a:gd name="connsiteX12" fmla="*/ 5302950 w 5307179"/>
              <a:gd name="connsiteY12" fmla="*/ 5704582 h 6047482"/>
              <a:gd name="connsiteX13" fmla="*/ 5055300 w 5307179"/>
              <a:gd name="connsiteY13" fmla="*/ 5628382 h 6047482"/>
              <a:gd name="connsiteX14" fmla="*/ 5298189 w 5307179"/>
              <a:gd name="connsiteY14" fmla="*/ 5856982 h 6047482"/>
              <a:gd name="connsiteX15" fmla="*/ 5298189 w 5307179"/>
              <a:gd name="connsiteY15" fmla="*/ 5947470 h 6047482"/>
              <a:gd name="connsiteX16" fmla="*/ 5002914 w 5307179"/>
              <a:gd name="connsiteY16" fmla="*/ 5714107 h 6047482"/>
              <a:gd name="connsiteX17" fmla="*/ 5307179 w 5307179"/>
              <a:gd name="connsiteY17" fmla="*/ 6041774 h 6047482"/>
              <a:gd name="connsiteX18" fmla="*/ 5225177 w 5307179"/>
              <a:gd name="connsiteY18" fmla="*/ 6041932 h 6047482"/>
              <a:gd name="connsiteX19" fmla="*/ 5050539 w 5307179"/>
              <a:gd name="connsiteY19" fmla="*/ 5880796 h 6047482"/>
              <a:gd name="connsiteX20" fmla="*/ 5172785 w 5307179"/>
              <a:gd name="connsiteY20" fmla="*/ 6043801 h 6047482"/>
              <a:gd name="connsiteX21" fmla="*/ 1030989 w 5307179"/>
              <a:gd name="connsiteY21" fmla="*/ 6047482 h 6047482"/>
              <a:gd name="connsiteX22" fmla="*/ 1040514 w 5307179"/>
              <a:gd name="connsiteY22" fmla="*/ 5971282 h 6047482"/>
              <a:gd name="connsiteX23" fmla="*/ 954789 w 5307179"/>
              <a:gd name="connsiteY23" fmla="*/ 6047482 h 6047482"/>
              <a:gd name="connsiteX24" fmla="*/ 672969 w 5307179"/>
              <a:gd name="connsiteY24" fmla="*/ 6041854 h 6047482"/>
              <a:gd name="connsiteX25" fmla="*/ 1017860 w 5307179"/>
              <a:gd name="connsiteY25" fmla="*/ 5703708 h 6047482"/>
              <a:gd name="connsiteX0" fmla="*/ 1041618 w 5330937"/>
              <a:gd name="connsiteY0" fmla="*/ 5703708 h 6047482"/>
              <a:gd name="connsiteX1" fmla="*/ 873772 w 5330937"/>
              <a:gd name="connsiteY1" fmla="*/ 4718745 h 6047482"/>
              <a:gd name="connsiteX2" fmla="*/ 688034 w 5330937"/>
              <a:gd name="connsiteY2" fmla="*/ 4266307 h 6047482"/>
              <a:gd name="connsiteX3" fmla="*/ 678509 w 5330937"/>
              <a:gd name="connsiteY3" fmla="*/ 3904357 h 6047482"/>
              <a:gd name="connsiteX4" fmla="*/ 754710 w 5330937"/>
              <a:gd name="connsiteY4" fmla="*/ 3137595 h 6047482"/>
              <a:gd name="connsiteX5" fmla="*/ 933740 w 5330937"/>
              <a:gd name="connsiteY5" fmla="*/ 2337933 h 6047482"/>
              <a:gd name="connsiteX6" fmla="*/ 1527592 w 5330937"/>
              <a:gd name="connsiteY6" fmla="*/ 1827978 h 6047482"/>
              <a:gd name="connsiteX7" fmla="*/ 2020171 w 5330937"/>
              <a:gd name="connsiteY7" fmla="*/ 1768067 h 6047482"/>
              <a:gd name="connsiteX8" fmla="*/ 2646441 w 5330937"/>
              <a:gd name="connsiteY8" fmla="*/ 1493937 h 6047482"/>
              <a:gd name="connsiteX9" fmla="*/ 3765471 w 5330937"/>
              <a:gd name="connsiteY9" fmla="*/ 1446243 h 6047482"/>
              <a:gd name="connsiteX10" fmla="*/ 4977665 w 5330937"/>
              <a:gd name="connsiteY10" fmla="*/ 1563181 h 6047482"/>
              <a:gd name="connsiteX11" fmla="*/ 5324108 w 5330937"/>
              <a:gd name="connsiteY11" fmla="*/ 1336065 h 6047482"/>
              <a:gd name="connsiteX12" fmla="*/ 5326708 w 5330937"/>
              <a:gd name="connsiteY12" fmla="*/ 5704582 h 6047482"/>
              <a:gd name="connsiteX13" fmla="*/ 5079058 w 5330937"/>
              <a:gd name="connsiteY13" fmla="*/ 5628382 h 6047482"/>
              <a:gd name="connsiteX14" fmla="*/ 5321947 w 5330937"/>
              <a:gd name="connsiteY14" fmla="*/ 5856982 h 6047482"/>
              <a:gd name="connsiteX15" fmla="*/ 5321947 w 5330937"/>
              <a:gd name="connsiteY15" fmla="*/ 5947470 h 6047482"/>
              <a:gd name="connsiteX16" fmla="*/ 5026672 w 5330937"/>
              <a:gd name="connsiteY16" fmla="*/ 5714107 h 6047482"/>
              <a:gd name="connsiteX17" fmla="*/ 5330937 w 5330937"/>
              <a:gd name="connsiteY17" fmla="*/ 6041774 h 6047482"/>
              <a:gd name="connsiteX18" fmla="*/ 5248935 w 5330937"/>
              <a:gd name="connsiteY18" fmla="*/ 6041932 h 6047482"/>
              <a:gd name="connsiteX19" fmla="*/ 5074297 w 5330937"/>
              <a:gd name="connsiteY19" fmla="*/ 5880796 h 6047482"/>
              <a:gd name="connsiteX20" fmla="*/ 5196543 w 5330937"/>
              <a:gd name="connsiteY20" fmla="*/ 6043801 h 6047482"/>
              <a:gd name="connsiteX21" fmla="*/ 1054747 w 5330937"/>
              <a:gd name="connsiteY21" fmla="*/ 6047482 h 6047482"/>
              <a:gd name="connsiteX22" fmla="*/ 1064272 w 5330937"/>
              <a:gd name="connsiteY22" fmla="*/ 5971282 h 6047482"/>
              <a:gd name="connsiteX23" fmla="*/ 978547 w 5330937"/>
              <a:gd name="connsiteY23" fmla="*/ 6047482 h 6047482"/>
              <a:gd name="connsiteX24" fmla="*/ 696727 w 5330937"/>
              <a:gd name="connsiteY24" fmla="*/ 6041854 h 6047482"/>
              <a:gd name="connsiteX25" fmla="*/ 1041618 w 5330937"/>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703708 h 6047482"/>
              <a:gd name="connsiteX1" fmla="*/ 890091 w 5347256"/>
              <a:gd name="connsiteY1" fmla="*/ 4718745 h 6047482"/>
              <a:gd name="connsiteX2" fmla="*/ 704353 w 5347256"/>
              <a:gd name="connsiteY2" fmla="*/ 4266307 h 6047482"/>
              <a:gd name="connsiteX3" fmla="*/ 694828 w 5347256"/>
              <a:gd name="connsiteY3" fmla="*/ 3904357 h 6047482"/>
              <a:gd name="connsiteX4" fmla="*/ 771029 w 5347256"/>
              <a:gd name="connsiteY4" fmla="*/ 3137595 h 6047482"/>
              <a:gd name="connsiteX5" fmla="*/ 950059 w 5347256"/>
              <a:gd name="connsiteY5" fmla="*/ 2337933 h 6047482"/>
              <a:gd name="connsiteX6" fmla="*/ 1543911 w 5347256"/>
              <a:gd name="connsiteY6" fmla="*/ 1827978 h 6047482"/>
              <a:gd name="connsiteX7" fmla="*/ 2036490 w 5347256"/>
              <a:gd name="connsiteY7" fmla="*/ 1768067 h 6047482"/>
              <a:gd name="connsiteX8" fmla="*/ 2662760 w 5347256"/>
              <a:gd name="connsiteY8" fmla="*/ 1493937 h 6047482"/>
              <a:gd name="connsiteX9" fmla="*/ 3781790 w 5347256"/>
              <a:gd name="connsiteY9" fmla="*/ 1446243 h 6047482"/>
              <a:gd name="connsiteX10" fmla="*/ 4993984 w 5347256"/>
              <a:gd name="connsiteY10" fmla="*/ 1563181 h 6047482"/>
              <a:gd name="connsiteX11" fmla="*/ 5340427 w 5347256"/>
              <a:gd name="connsiteY11" fmla="*/ 1336065 h 6047482"/>
              <a:gd name="connsiteX12" fmla="*/ 5343027 w 5347256"/>
              <a:gd name="connsiteY12" fmla="*/ 5704582 h 6047482"/>
              <a:gd name="connsiteX13" fmla="*/ 5095377 w 5347256"/>
              <a:gd name="connsiteY13" fmla="*/ 5628382 h 6047482"/>
              <a:gd name="connsiteX14" fmla="*/ 5338266 w 5347256"/>
              <a:gd name="connsiteY14" fmla="*/ 5856982 h 6047482"/>
              <a:gd name="connsiteX15" fmla="*/ 5338266 w 5347256"/>
              <a:gd name="connsiteY15" fmla="*/ 5947470 h 6047482"/>
              <a:gd name="connsiteX16" fmla="*/ 5042991 w 5347256"/>
              <a:gd name="connsiteY16" fmla="*/ 5714107 h 6047482"/>
              <a:gd name="connsiteX17" fmla="*/ 5347256 w 5347256"/>
              <a:gd name="connsiteY17" fmla="*/ 6041774 h 6047482"/>
              <a:gd name="connsiteX18" fmla="*/ 5265254 w 5347256"/>
              <a:gd name="connsiteY18" fmla="*/ 6041932 h 6047482"/>
              <a:gd name="connsiteX19" fmla="*/ 5090616 w 5347256"/>
              <a:gd name="connsiteY19" fmla="*/ 5880796 h 6047482"/>
              <a:gd name="connsiteX20" fmla="*/ 5212862 w 5347256"/>
              <a:gd name="connsiteY20" fmla="*/ 6043801 h 6047482"/>
              <a:gd name="connsiteX21" fmla="*/ 1071066 w 5347256"/>
              <a:gd name="connsiteY21" fmla="*/ 6047482 h 6047482"/>
              <a:gd name="connsiteX22" fmla="*/ 1080591 w 5347256"/>
              <a:gd name="connsiteY22" fmla="*/ 5971282 h 6047482"/>
              <a:gd name="connsiteX23" fmla="*/ 994866 w 5347256"/>
              <a:gd name="connsiteY23" fmla="*/ 6047482 h 6047482"/>
              <a:gd name="connsiteX24" fmla="*/ 713046 w 5347256"/>
              <a:gd name="connsiteY24" fmla="*/ 6041854 h 6047482"/>
              <a:gd name="connsiteX25" fmla="*/ 1057937 w 5347256"/>
              <a:gd name="connsiteY25" fmla="*/ 5703708 h 6047482"/>
              <a:gd name="connsiteX0" fmla="*/ 1057937 w 5347256"/>
              <a:gd name="connsiteY0" fmla="*/ 5529749 h 5873523"/>
              <a:gd name="connsiteX1" fmla="*/ 890091 w 5347256"/>
              <a:gd name="connsiteY1" fmla="*/ 4544786 h 5873523"/>
              <a:gd name="connsiteX2" fmla="*/ 704353 w 5347256"/>
              <a:gd name="connsiteY2" fmla="*/ 4092348 h 5873523"/>
              <a:gd name="connsiteX3" fmla="*/ 694828 w 5347256"/>
              <a:gd name="connsiteY3" fmla="*/ 3730398 h 5873523"/>
              <a:gd name="connsiteX4" fmla="*/ 771029 w 5347256"/>
              <a:gd name="connsiteY4" fmla="*/ 2963636 h 5873523"/>
              <a:gd name="connsiteX5" fmla="*/ 950059 w 5347256"/>
              <a:gd name="connsiteY5" fmla="*/ 2163974 h 5873523"/>
              <a:gd name="connsiteX6" fmla="*/ 1543911 w 5347256"/>
              <a:gd name="connsiteY6" fmla="*/ 1654019 h 5873523"/>
              <a:gd name="connsiteX7" fmla="*/ 2036490 w 5347256"/>
              <a:gd name="connsiteY7" fmla="*/ 1594108 h 5873523"/>
              <a:gd name="connsiteX8" fmla="*/ 2662760 w 5347256"/>
              <a:gd name="connsiteY8" fmla="*/ 1319978 h 5873523"/>
              <a:gd name="connsiteX9" fmla="*/ 3781790 w 5347256"/>
              <a:gd name="connsiteY9" fmla="*/ 1272284 h 5873523"/>
              <a:gd name="connsiteX10" fmla="*/ 4993984 w 5347256"/>
              <a:gd name="connsiteY10" fmla="*/ 1389222 h 5873523"/>
              <a:gd name="connsiteX11" fmla="*/ 5340427 w 5347256"/>
              <a:gd name="connsiteY11" fmla="*/ 1162106 h 5873523"/>
              <a:gd name="connsiteX12" fmla="*/ 5343027 w 5347256"/>
              <a:gd name="connsiteY12" fmla="*/ 5530623 h 5873523"/>
              <a:gd name="connsiteX13" fmla="*/ 5095377 w 5347256"/>
              <a:gd name="connsiteY13" fmla="*/ 5454423 h 5873523"/>
              <a:gd name="connsiteX14" fmla="*/ 5338266 w 5347256"/>
              <a:gd name="connsiteY14" fmla="*/ 5683023 h 5873523"/>
              <a:gd name="connsiteX15" fmla="*/ 5338266 w 5347256"/>
              <a:gd name="connsiteY15" fmla="*/ 5773511 h 5873523"/>
              <a:gd name="connsiteX16" fmla="*/ 5042991 w 5347256"/>
              <a:gd name="connsiteY16" fmla="*/ 5540148 h 5873523"/>
              <a:gd name="connsiteX17" fmla="*/ 5347256 w 5347256"/>
              <a:gd name="connsiteY17" fmla="*/ 5867815 h 5873523"/>
              <a:gd name="connsiteX18" fmla="*/ 5265254 w 5347256"/>
              <a:gd name="connsiteY18" fmla="*/ 5867973 h 5873523"/>
              <a:gd name="connsiteX19" fmla="*/ 5090616 w 5347256"/>
              <a:gd name="connsiteY19" fmla="*/ 5706837 h 5873523"/>
              <a:gd name="connsiteX20" fmla="*/ 5212862 w 5347256"/>
              <a:gd name="connsiteY20" fmla="*/ 5869842 h 5873523"/>
              <a:gd name="connsiteX21" fmla="*/ 1071066 w 5347256"/>
              <a:gd name="connsiteY21" fmla="*/ 5873523 h 5873523"/>
              <a:gd name="connsiteX22" fmla="*/ 1080591 w 5347256"/>
              <a:gd name="connsiteY22" fmla="*/ 5797323 h 5873523"/>
              <a:gd name="connsiteX23" fmla="*/ 994866 w 5347256"/>
              <a:gd name="connsiteY23" fmla="*/ 5873523 h 5873523"/>
              <a:gd name="connsiteX24" fmla="*/ 713046 w 5347256"/>
              <a:gd name="connsiteY24" fmla="*/ 5867895 h 5873523"/>
              <a:gd name="connsiteX25" fmla="*/ 1057937 w 5347256"/>
              <a:gd name="connsiteY25" fmla="*/ 5529749 h 5873523"/>
              <a:gd name="connsiteX0" fmla="*/ 1057937 w 5347256"/>
              <a:gd name="connsiteY0" fmla="*/ 5520973 h 5864747"/>
              <a:gd name="connsiteX1" fmla="*/ 890091 w 5347256"/>
              <a:gd name="connsiteY1" fmla="*/ 4536010 h 5864747"/>
              <a:gd name="connsiteX2" fmla="*/ 704353 w 5347256"/>
              <a:gd name="connsiteY2" fmla="*/ 4083572 h 5864747"/>
              <a:gd name="connsiteX3" fmla="*/ 694828 w 5347256"/>
              <a:gd name="connsiteY3" fmla="*/ 3721622 h 5864747"/>
              <a:gd name="connsiteX4" fmla="*/ 771029 w 5347256"/>
              <a:gd name="connsiteY4" fmla="*/ 2954860 h 5864747"/>
              <a:gd name="connsiteX5" fmla="*/ 950059 w 5347256"/>
              <a:gd name="connsiteY5" fmla="*/ 2155198 h 5864747"/>
              <a:gd name="connsiteX6" fmla="*/ 1543911 w 5347256"/>
              <a:gd name="connsiteY6" fmla="*/ 1645243 h 5864747"/>
              <a:gd name="connsiteX7" fmla="*/ 2036490 w 5347256"/>
              <a:gd name="connsiteY7" fmla="*/ 1585332 h 5864747"/>
              <a:gd name="connsiteX8" fmla="*/ 2662760 w 5347256"/>
              <a:gd name="connsiteY8" fmla="*/ 1311202 h 5864747"/>
              <a:gd name="connsiteX9" fmla="*/ 3789742 w 5347256"/>
              <a:gd name="connsiteY9" fmla="*/ 1279411 h 5864747"/>
              <a:gd name="connsiteX10" fmla="*/ 4993984 w 5347256"/>
              <a:gd name="connsiteY10" fmla="*/ 1380446 h 5864747"/>
              <a:gd name="connsiteX11" fmla="*/ 5340427 w 5347256"/>
              <a:gd name="connsiteY11" fmla="*/ 1153330 h 5864747"/>
              <a:gd name="connsiteX12" fmla="*/ 5343027 w 5347256"/>
              <a:gd name="connsiteY12" fmla="*/ 5521847 h 5864747"/>
              <a:gd name="connsiteX13" fmla="*/ 5095377 w 5347256"/>
              <a:gd name="connsiteY13" fmla="*/ 5445647 h 5864747"/>
              <a:gd name="connsiteX14" fmla="*/ 5338266 w 5347256"/>
              <a:gd name="connsiteY14" fmla="*/ 5674247 h 5864747"/>
              <a:gd name="connsiteX15" fmla="*/ 5338266 w 5347256"/>
              <a:gd name="connsiteY15" fmla="*/ 5764735 h 5864747"/>
              <a:gd name="connsiteX16" fmla="*/ 5042991 w 5347256"/>
              <a:gd name="connsiteY16" fmla="*/ 5531372 h 5864747"/>
              <a:gd name="connsiteX17" fmla="*/ 5347256 w 5347256"/>
              <a:gd name="connsiteY17" fmla="*/ 5859039 h 5864747"/>
              <a:gd name="connsiteX18" fmla="*/ 5265254 w 5347256"/>
              <a:gd name="connsiteY18" fmla="*/ 5859197 h 5864747"/>
              <a:gd name="connsiteX19" fmla="*/ 5090616 w 5347256"/>
              <a:gd name="connsiteY19" fmla="*/ 5698061 h 5864747"/>
              <a:gd name="connsiteX20" fmla="*/ 5212862 w 5347256"/>
              <a:gd name="connsiteY20" fmla="*/ 5861066 h 5864747"/>
              <a:gd name="connsiteX21" fmla="*/ 1071066 w 5347256"/>
              <a:gd name="connsiteY21" fmla="*/ 5864747 h 5864747"/>
              <a:gd name="connsiteX22" fmla="*/ 1080591 w 5347256"/>
              <a:gd name="connsiteY22" fmla="*/ 5788547 h 5864747"/>
              <a:gd name="connsiteX23" fmla="*/ 994866 w 5347256"/>
              <a:gd name="connsiteY23" fmla="*/ 5864747 h 5864747"/>
              <a:gd name="connsiteX24" fmla="*/ 713046 w 5347256"/>
              <a:gd name="connsiteY24" fmla="*/ 5859119 h 5864747"/>
              <a:gd name="connsiteX25" fmla="*/ 1057937 w 5347256"/>
              <a:gd name="connsiteY25" fmla="*/ 5520973 h 5864747"/>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531950 h 5875724"/>
              <a:gd name="connsiteX1" fmla="*/ 890091 w 5347256"/>
              <a:gd name="connsiteY1" fmla="*/ 4546987 h 5875724"/>
              <a:gd name="connsiteX2" fmla="*/ 704353 w 5347256"/>
              <a:gd name="connsiteY2" fmla="*/ 4094549 h 5875724"/>
              <a:gd name="connsiteX3" fmla="*/ 694828 w 5347256"/>
              <a:gd name="connsiteY3" fmla="*/ 3732599 h 5875724"/>
              <a:gd name="connsiteX4" fmla="*/ 771029 w 5347256"/>
              <a:gd name="connsiteY4" fmla="*/ 2965837 h 5875724"/>
              <a:gd name="connsiteX5" fmla="*/ 950059 w 5347256"/>
              <a:gd name="connsiteY5" fmla="*/ 2166175 h 5875724"/>
              <a:gd name="connsiteX6" fmla="*/ 1543911 w 5347256"/>
              <a:gd name="connsiteY6" fmla="*/ 1656220 h 5875724"/>
              <a:gd name="connsiteX7" fmla="*/ 2036490 w 5347256"/>
              <a:gd name="connsiteY7" fmla="*/ 1596309 h 5875724"/>
              <a:gd name="connsiteX8" fmla="*/ 2662760 w 5347256"/>
              <a:gd name="connsiteY8" fmla="*/ 1322179 h 5875724"/>
              <a:gd name="connsiteX9" fmla="*/ 3785767 w 5347256"/>
              <a:gd name="connsiteY9" fmla="*/ 1270510 h 5875724"/>
              <a:gd name="connsiteX10" fmla="*/ 4993984 w 5347256"/>
              <a:gd name="connsiteY10" fmla="*/ 1391423 h 5875724"/>
              <a:gd name="connsiteX11" fmla="*/ 5340427 w 5347256"/>
              <a:gd name="connsiteY11" fmla="*/ 1164307 h 5875724"/>
              <a:gd name="connsiteX12" fmla="*/ 5343027 w 5347256"/>
              <a:gd name="connsiteY12" fmla="*/ 5532824 h 5875724"/>
              <a:gd name="connsiteX13" fmla="*/ 5095377 w 5347256"/>
              <a:gd name="connsiteY13" fmla="*/ 5456624 h 5875724"/>
              <a:gd name="connsiteX14" fmla="*/ 5338266 w 5347256"/>
              <a:gd name="connsiteY14" fmla="*/ 5685224 h 5875724"/>
              <a:gd name="connsiteX15" fmla="*/ 5338266 w 5347256"/>
              <a:gd name="connsiteY15" fmla="*/ 5775712 h 5875724"/>
              <a:gd name="connsiteX16" fmla="*/ 5042991 w 5347256"/>
              <a:gd name="connsiteY16" fmla="*/ 5542349 h 5875724"/>
              <a:gd name="connsiteX17" fmla="*/ 5347256 w 5347256"/>
              <a:gd name="connsiteY17" fmla="*/ 5870016 h 5875724"/>
              <a:gd name="connsiteX18" fmla="*/ 5265254 w 5347256"/>
              <a:gd name="connsiteY18" fmla="*/ 5870174 h 5875724"/>
              <a:gd name="connsiteX19" fmla="*/ 5090616 w 5347256"/>
              <a:gd name="connsiteY19" fmla="*/ 5709038 h 5875724"/>
              <a:gd name="connsiteX20" fmla="*/ 5212862 w 5347256"/>
              <a:gd name="connsiteY20" fmla="*/ 5872043 h 5875724"/>
              <a:gd name="connsiteX21" fmla="*/ 1071066 w 5347256"/>
              <a:gd name="connsiteY21" fmla="*/ 5875724 h 5875724"/>
              <a:gd name="connsiteX22" fmla="*/ 1080591 w 5347256"/>
              <a:gd name="connsiteY22" fmla="*/ 5799524 h 5875724"/>
              <a:gd name="connsiteX23" fmla="*/ 994866 w 5347256"/>
              <a:gd name="connsiteY23" fmla="*/ 5875724 h 5875724"/>
              <a:gd name="connsiteX24" fmla="*/ 713046 w 5347256"/>
              <a:gd name="connsiteY24" fmla="*/ 5870096 h 5875724"/>
              <a:gd name="connsiteX25" fmla="*/ 1057937 w 5347256"/>
              <a:gd name="connsiteY25" fmla="*/ 5531950 h 5875724"/>
              <a:gd name="connsiteX0" fmla="*/ 1057937 w 5347256"/>
              <a:gd name="connsiteY0" fmla="*/ 5136399 h 5480173"/>
              <a:gd name="connsiteX1" fmla="*/ 890091 w 5347256"/>
              <a:gd name="connsiteY1" fmla="*/ 4151436 h 5480173"/>
              <a:gd name="connsiteX2" fmla="*/ 704353 w 5347256"/>
              <a:gd name="connsiteY2" fmla="*/ 3698998 h 5480173"/>
              <a:gd name="connsiteX3" fmla="*/ 694828 w 5347256"/>
              <a:gd name="connsiteY3" fmla="*/ 3337048 h 5480173"/>
              <a:gd name="connsiteX4" fmla="*/ 771029 w 5347256"/>
              <a:gd name="connsiteY4" fmla="*/ 2570286 h 5480173"/>
              <a:gd name="connsiteX5" fmla="*/ 950059 w 5347256"/>
              <a:gd name="connsiteY5" fmla="*/ 1770624 h 5480173"/>
              <a:gd name="connsiteX6" fmla="*/ 1543911 w 5347256"/>
              <a:gd name="connsiteY6" fmla="*/ 1260669 h 5480173"/>
              <a:gd name="connsiteX7" fmla="*/ 2036490 w 5347256"/>
              <a:gd name="connsiteY7" fmla="*/ 1200758 h 5480173"/>
              <a:gd name="connsiteX8" fmla="*/ 2662760 w 5347256"/>
              <a:gd name="connsiteY8" fmla="*/ 926628 h 5480173"/>
              <a:gd name="connsiteX9" fmla="*/ 3785767 w 5347256"/>
              <a:gd name="connsiteY9" fmla="*/ 874959 h 5480173"/>
              <a:gd name="connsiteX10" fmla="*/ 4993984 w 5347256"/>
              <a:gd name="connsiteY10" fmla="*/ 995872 h 5480173"/>
              <a:gd name="connsiteX11" fmla="*/ 5340427 w 5347256"/>
              <a:gd name="connsiteY11" fmla="*/ 768756 h 5480173"/>
              <a:gd name="connsiteX12" fmla="*/ 5343027 w 5347256"/>
              <a:gd name="connsiteY12" fmla="*/ 5137273 h 5480173"/>
              <a:gd name="connsiteX13" fmla="*/ 5095377 w 5347256"/>
              <a:gd name="connsiteY13" fmla="*/ 5061073 h 5480173"/>
              <a:gd name="connsiteX14" fmla="*/ 5338266 w 5347256"/>
              <a:gd name="connsiteY14" fmla="*/ 5289673 h 5480173"/>
              <a:gd name="connsiteX15" fmla="*/ 5338266 w 5347256"/>
              <a:gd name="connsiteY15" fmla="*/ 5380161 h 5480173"/>
              <a:gd name="connsiteX16" fmla="*/ 5042991 w 5347256"/>
              <a:gd name="connsiteY16" fmla="*/ 5146798 h 5480173"/>
              <a:gd name="connsiteX17" fmla="*/ 5347256 w 5347256"/>
              <a:gd name="connsiteY17" fmla="*/ 5474465 h 5480173"/>
              <a:gd name="connsiteX18" fmla="*/ 5265254 w 5347256"/>
              <a:gd name="connsiteY18" fmla="*/ 5474623 h 5480173"/>
              <a:gd name="connsiteX19" fmla="*/ 5090616 w 5347256"/>
              <a:gd name="connsiteY19" fmla="*/ 5313487 h 5480173"/>
              <a:gd name="connsiteX20" fmla="*/ 5212862 w 5347256"/>
              <a:gd name="connsiteY20" fmla="*/ 5476492 h 5480173"/>
              <a:gd name="connsiteX21" fmla="*/ 1071066 w 5347256"/>
              <a:gd name="connsiteY21" fmla="*/ 5480173 h 5480173"/>
              <a:gd name="connsiteX22" fmla="*/ 1080591 w 5347256"/>
              <a:gd name="connsiteY22" fmla="*/ 5403973 h 5480173"/>
              <a:gd name="connsiteX23" fmla="*/ 994866 w 5347256"/>
              <a:gd name="connsiteY23" fmla="*/ 5480173 h 5480173"/>
              <a:gd name="connsiteX24" fmla="*/ 713046 w 5347256"/>
              <a:gd name="connsiteY24" fmla="*/ 5474545 h 5480173"/>
              <a:gd name="connsiteX25" fmla="*/ 1057937 w 5347256"/>
              <a:gd name="connsiteY25" fmla="*/ 5136399 h 5480173"/>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362 h 5350136"/>
              <a:gd name="connsiteX1" fmla="*/ 890091 w 5347256"/>
              <a:gd name="connsiteY1" fmla="*/ 4021399 h 5350136"/>
              <a:gd name="connsiteX2" fmla="*/ 704353 w 5347256"/>
              <a:gd name="connsiteY2" fmla="*/ 3568961 h 5350136"/>
              <a:gd name="connsiteX3" fmla="*/ 694828 w 5347256"/>
              <a:gd name="connsiteY3" fmla="*/ 3207011 h 5350136"/>
              <a:gd name="connsiteX4" fmla="*/ 771029 w 5347256"/>
              <a:gd name="connsiteY4" fmla="*/ 2440249 h 5350136"/>
              <a:gd name="connsiteX5" fmla="*/ 950059 w 5347256"/>
              <a:gd name="connsiteY5" fmla="*/ 1640587 h 5350136"/>
              <a:gd name="connsiteX6" fmla="*/ 1543911 w 5347256"/>
              <a:gd name="connsiteY6" fmla="*/ 1130632 h 5350136"/>
              <a:gd name="connsiteX7" fmla="*/ 2036490 w 5347256"/>
              <a:gd name="connsiteY7" fmla="*/ 1070721 h 5350136"/>
              <a:gd name="connsiteX8" fmla="*/ 2662760 w 5347256"/>
              <a:gd name="connsiteY8" fmla="*/ 796591 h 5350136"/>
              <a:gd name="connsiteX9" fmla="*/ 3785767 w 5347256"/>
              <a:gd name="connsiteY9" fmla="*/ 744922 h 5350136"/>
              <a:gd name="connsiteX10" fmla="*/ 4993984 w 5347256"/>
              <a:gd name="connsiteY10" fmla="*/ 865835 h 5350136"/>
              <a:gd name="connsiteX11" fmla="*/ 5340427 w 5347256"/>
              <a:gd name="connsiteY11" fmla="*/ 638719 h 5350136"/>
              <a:gd name="connsiteX12" fmla="*/ 5343027 w 5347256"/>
              <a:gd name="connsiteY12" fmla="*/ 5007236 h 5350136"/>
              <a:gd name="connsiteX13" fmla="*/ 5095377 w 5347256"/>
              <a:gd name="connsiteY13" fmla="*/ 4931036 h 5350136"/>
              <a:gd name="connsiteX14" fmla="*/ 5338266 w 5347256"/>
              <a:gd name="connsiteY14" fmla="*/ 5159636 h 5350136"/>
              <a:gd name="connsiteX15" fmla="*/ 5338266 w 5347256"/>
              <a:gd name="connsiteY15" fmla="*/ 5250124 h 5350136"/>
              <a:gd name="connsiteX16" fmla="*/ 5042991 w 5347256"/>
              <a:gd name="connsiteY16" fmla="*/ 5016761 h 5350136"/>
              <a:gd name="connsiteX17" fmla="*/ 5347256 w 5347256"/>
              <a:gd name="connsiteY17" fmla="*/ 5344428 h 5350136"/>
              <a:gd name="connsiteX18" fmla="*/ 5265254 w 5347256"/>
              <a:gd name="connsiteY18" fmla="*/ 5344586 h 5350136"/>
              <a:gd name="connsiteX19" fmla="*/ 5090616 w 5347256"/>
              <a:gd name="connsiteY19" fmla="*/ 5183450 h 5350136"/>
              <a:gd name="connsiteX20" fmla="*/ 5212862 w 5347256"/>
              <a:gd name="connsiteY20" fmla="*/ 5346455 h 5350136"/>
              <a:gd name="connsiteX21" fmla="*/ 1071066 w 5347256"/>
              <a:gd name="connsiteY21" fmla="*/ 5350136 h 5350136"/>
              <a:gd name="connsiteX22" fmla="*/ 1080591 w 5347256"/>
              <a:gd name="connsiteY22" fmla="*/ 5273936 h 5350136"/>
              <a:gd name="connsiteX23" fmla="*/ 994866 w 5347256"/>
              <a:gd name="connsiteY23" fmla="*/ 5350136 h 5350136"/>
              <a:gd name="connsiteX24" fmla="*/ 713046 w 5347256"/>
              <a:gd name="connsiteY24" fmla="*/ 5344508 h 5350136"/>
              <a:gd name="connsiteX25" fmla="*/ 1057937 w 5347256"/>
              <a:gd name="connsiteY25" fmla="*/ 5006362 h 5350136"/>
              <a:gd name="connsiteX0" fmla="*/ 1057937 w 5347256"/>
              <a:gd name="connsiteY0" fmla="*/ 5006795 h 5350569"/>
              <a:gd name="connsiteX1" fmla="*/ 890091 w 5347256"/>
              <a:gd name="connsiteY1" fmla="*/ 4021832 h 5350569"/>
              <a:gd name="connsiteX2" fmla="*/ 704353 w 5347256"/>
              <a:gd name="connsiteY2" fmla="*/ 3569394 h 5350569"/>
              <a:gd name="connsiteX3" fmla="*/ 694828 w 5347256"/>
              <a:gd name="connsiteY3" fmla="*/ 3207444 h 5350569"/>
              <a:gd name="connsiteX4" fmla="*/ 771029 w 5347256"/>
              <a:gd name="connsiteY4" fmla="*/ 2440682 h 5350569"/>
              <a:gd name="connsiteX5" fmla="*/ 950059 w 5347256"/>
              <a:gd name="connsiteY5" fmla="*/ 1641020 h 5350569"/>
              <a:gd name="connsiteX6" fmla="*/ 1543911 w 5347256"/>
              <a:gd name="connsiteY6" fmla="*/ 1131065 h 5350569"/>
              <a:gd name="connsiteX7" fmla="*/ 2036490 w 5347256"/>
              <a:gd name="connsiteY7" fmla="*/ 1071154 h 5350569"/>
              <a:gd name="connsiteX8" fmla="*/ 2662760 w 5347256"/>
              <a:gd name="connsiteY8" fmla="*/ 797024 h 5350569"/>
              <a:gd name="connsiteX9" fmla="*/ 3785767 w 5347256"/>
              <a:gd name="connsiteY9" fmla="*/ 745355 h 5350569"/>
              <a:gd name="connsiteX10" fmla="*/ 4993984 w 5347256"/>
              <a:gd name="connsiteY10" fmla="*/ 866268 h 5350569"/>
              <a:gd name="connsiteX11" fmla="*/ 5340427 w 5347256"/>
              <a:gd name="connsiteY11" fmla="*/ 639152 h 5350569"/>
              <a:gd name="connsiteX12" fmla="*/ 5343027 w 5347256"/>
              <a:gd name="connsiteY12" fmla="*/ 5007669 h 5350569"/>
              <a:gd name="connsiteX13" fmla="*/ 5095377 w 5347256"/>
              <a:gd name="connsiteY13" fmla="*/ 4931469 h 5350569"/>
              <a:gd name="connsiteX14" fmla="*/ 5338266 w 5347256"/>
              <a:gd name="connsiteY14" fmla="*/ 5160069 h 5350569"/>
              <a:gd name="connsiteX15" fmla="*/ 5338266 w 5347256"/>
              <a:gd name="connsiteY15" fmla="*/ 5250557 h 5350569"/>
              <a:gd name="connsiteX16" fmla="*/ 5042991 w 5347256"/>
              <a:gd name="connsiteY16" fmla="*/ 5017194 h 5350569"/>
              <a:gd name="connsiteX17" fmla="*/ 5347256 w 5347256"/>
              <a:gd name="connsiteY17" fmla="*/ 5344861 h 5350569"/>
              <a:gd name="connsiteX18" fmla="*/ 5265254 w 5347256"/>
              <a:gd name="connsiteY18" fmla="*/ 5345019 h 5350569"/>
              <a:gd name="connsiteX19" fmla="*/ 5090616 w 5347256"/>
              <a:gd name="connsiteY19" fmla="*/ 5183883 h 5350569"/>
              <a:gd name="connsiteX20" fmla="*/ 5212862 w 5347256"/>
              <a:gd name="connsiteY20" fmla="*/ 5346888 h 5350569"/>
              <a:gd name="connsiteX21" fmla="*/ 1071066 w 5347256"/>
              <a:gd name="connsiteY21" fmla="*/ 5350569 h 5350569"/>
              <a:gd name="connsiteX22" fmla="*/ 1080591 w 5347256"/>
              <a:gd name="connsiteY22" fmla="*/ 5274369 h 5350569"/>
              <a:gd name="connsiteX23" fmla="*/ 994866 w 5347256"/>
              <a:gd name="connsiteY23" fmla="*/ 5350569 h 5350569"/>
              <a:gd name="connsiteX24" fmla="*/ 713046 w 5347256"/>
              <a:gd name="connsiteY24" fmla="*/ 5344941 h 5350569"/>
              <a:gd name="connsiteX25" fmla="*/ 1057937 w 5347256"/>
              <a:gd name="connsiteY25" fmla="*/ 5006795 h 5350569"/>
              <a:gd name="connsiteX0" fmla="*/ 1176435 w 5465754"/>
              <a:gd name="connsiteY0" fmla="*/ 5006795 h 5350569"/>
              <a:gd name="connsiteX1" fmla="*/ 1008589 w 5465754"/>
              <a:gd name="connsiteY1" fmla="*/ 4021832 h 5350569"/>
              <a:gd name="connsiteX2" fmla="*/ 822851 w 5465754"/>
              <a:gd name="connsiteY2" fmla="*/ 3569394 h 5350569"/>
              <a:gd name="connsiteX3" fmla="*/ 544920 w 5465754"/>
              <a:gd name="connsiteY3" fmla="*/ 3116459 h 5350569"/>
              <a:gd name="connsiteX4" fmla="*/ 889527 w 5465754"/>
              <a:gd name="connsiteY4" fmla="*/ 2440682 h 5350569"/>
              <a:gd name="connsiteX5" fmla="*/ 1068557 w 5465754"/>
              <a:gd name="connsiteY5" fmla="*/ 1641020 h 5350569"/>
              <a:gd name="connsiteX6" fmla="*/ 1662409 w 5465754"/>
              <a:gd name="connsiteY6" fmla="*/ 1131065 h 5350569"/>
              <a:gd name="connsiteX7" fmla="*/ 2154988 w 5465754"/>
              <a:gd name="connsiteY7" fmla="*/ 1071154 h 5350569"/>
              <a:gd name="connsiteX8" fmla="*/ 2781258 w 5465754"/>
              <a:gd name="connsiteY8" fmla="*/ 797024 h 5350569"/>
              <a:gd name="connsiteX9" fmla="*/ 3904265 w 5465754"/>
              <a:gd name="connsiteY9" fmla="*/ 745355 h 5350569"/>
              <a:gd name="connsiteX10" fmla="*/ 5112482 w 5465754"/>
              <a:gd name="connsiteY10" fmla="*/ 866268 h 5350569"/>
              <a:gd name="connsiteX11" fmla="*/ 5458925 w 5465754"/>
              <a:gd name="connsiteY11" fmla="*/ 639152 h 5350569"/>
              <a:gd name="connsiteX12" fmla="*/ 5461525 w 5465754"/>
              <a:gd name="connsiteY12" fmla="*/ 5007669 h 5350569"/>
              <a:gd name="connsiteX13" fmla="*/ 5213875 w 5465754"/>
              <a:gd name="connsiteY13" fmla="*/ 4931469 h 5350569"/>
              <a:gd name="connsiteX14" fmla="*/ 5456764 w 5465754"/>
              <a:gd name="connsiteY14" fmla="*/ 5160069 h 5350569"/>
              <a:gd name="connsiteX15" fmla="*/ 5456764 w 5465754"/>
              <a:gd name="connsiteY15" fmla="*/ 5250557 h 5350569"/>
              <a:gd name="connsiteX16" fmla="*/ 5161489 w 5465754"/>
              <a:gd name="connsiteY16" fmla="*/ 5017194 h 5350569"/>
              <a:gd name="connsiteX17" fmla="*/ 5465754 w 5465754"/>
              <a:gd name="connsiteY17" fmla="*/ 5344861 h 5350569"/>
              <a:gd name="connsiteX18" fmla="*/ 5383752 w 5465754"/>
              <a:gd name="connsiteY18" fmla="*/ 5345019 h 5350569"/>
              <a:gd name="connsiteX19" fmla="*/ 5209114 w 5465754"/>
              <a:gd name="connsiteY19" fmla="*/ 5183883 h 5350569"/>
              <a:gd name="connsiteX20" fmla="*/ 5331360 w 5465754"/>
              <a:gd name="connsiteY20" fmla="*/ 5346888 h 5350569"/>
              <a:gd name="connsiteX21" fmla="*/ 1189564 w 5465754"/>
              <a:gd name="connsiteY21" fmla="*/ 5350569 h 5350569"/>
              <a:gd name="connsiteX22" fmla="*/ 1199089 w 5465754"/>
              <a:gd name="connsiteY22" fmla="*/ 5274369 h 5350569"/>
              <a:gd name="connsiteX23" fmla="*/ 1113364 w 5465754"/>
              <a:gd name="connsiteY23" fmla="*/ 5350569 h 5350569"/>
              <a:gd name="connsiteX24" fmla="*/ 831544 w 5465754"/>
              <a:gd name="connsiteY24" fmla="*/ 5344941 h 5350569"/>
              <a:gd name="connsiteX25" fmla="*/ 1176435 w 5465754"/>
              <a:gd name="connsiteY25" fmla="*/ 5006795 h 5350569"/>
              <a:gd name="connsiteX0" fmla="*/ 1275914 w 5565233"/>
              <a:gd name="connsiteY0" fmla="*/ 5006795 h 5350569"/>
              <a:gd name="connsiteX1" fmla="*/ 1108068 w 5565233"/>
              <a:gd name="connsiteY1" fmla="*/ 4021832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75914 w 5565233"/>
              <a:gd name="connsiteY25" fmla="*/ 5006795 h 5350569"/>
              <a:gd name="connsiteX0" fmla="*/ 1275914 w 5565233"/>
              <a:gd name="connsiteY0" fmla="*/ 5006795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75914 w 5565233"/>
              <a:gd name="connsiteY25" fmla="*/ 5006795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931023 w 5565233"/>
              <a:gd name="connsiteY24" fmla="*/ 5344941 h 5350569"/>
              <a:gd name="connsiteX25" fmla="*/ 1266815 w 5565233"/>
              <a:gd name="connsiteY25"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12843 w 5565233"/>
              <a:gd name="connsiteY23" fmla="*/ 5350569 h 5350569"/>
              <a:gd name="connsiteX24" fmla="*/ 1266815 w 5565233"/>
              <a:gd name="connsiteY24"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298568 w 5565233"/>
              <a:gd name="connsiteY22" fmla="*/ 527436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289043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266815 w 5565233"/>
              <a:gd name="connsiteY0" fmla="*/ 4488180 h 5350569"/>
              <a:gd name="connsiteX1" fmla="*/ 798719 w 5565233"/>
              <a:gd name="connsiteY1" fmla="*/ 3926297 h 5350569"/>
              <a:gd name="connsiteX2" fmla="*/ 731261 w 5565233"/>
              <a:gd name="connsiteY2" fmla="*/ 3551197 h 5350569"/>
              <a:gd name="connsiteX3" fmla="*/ 644399 w 5565233"/>
              <a:gd name="connsiteY3" fmla="*/ 3116459 h 5350569"/>
              <a:gd name="connsiteX4" fmla="*/ 989006 w 5565233"/>
              <a:gd name="connsiteY4" fmla="*/ 2440682 h 5350569"/>
              <a:gd name="connsiteX5" fmla="*/ 1168036 w 5565233"/>
              <a:gd name="connsiteY5" fmla="*/ 1641020 h 5350569"/>
              <a:gd name="connsiteX6" fmla="*/ 1761888 w 5565233"/>
              <a:gd name="connsiteY6" fmla="*/ 1131065 h 5350569"/>
              <a:gd name="connsiteX7" fmla="*/ 2254467 w 5565233"/>
              <a:gd name="connsiteY7" fmla="*/ 1071154 h 5350569"/>
              <a:gd name="connsiteX8" fmla="*/ 2880737 w 5565233"/>
              <a:gd name="connsiteY8" fmla="*/ 797024 h 5350569"/>
              <a:gd name="connsiteX9" fmla="*/ 4003744 w 5565233"/>
              <a:gd name="connsiteY9" fmla="*/ 745355 h 5350569"/>
              <a:gd name="connsiteX10" fmla="*/ 5211961 w 5565233"/>
              <a:gd name="connsiteY10" fmla="*/ 866268 h 5350569"/>
              <a:gd name="connsiteX11" fmla="*/ 5558404 w 5565233"/>
              <a:gd name="connsiteY11" fmla="*/ 639152 h 5350569"/>
              <a:gd name="connsiteX12" fmla="*/ 5561004 w 5565233"/>
              <a:gd name="connsiteY12" fmla="*/ 5007669 h 5350569"/>
              <a:gd name="connsiteX13" fmla="*/ 5313354 w 5565233"/>
              <a:gd name="connsiteY13" fmla="*/ 4931469 h 5350569"/>
              <a:gd name="connsiteX14" fmla="*/ 5556243 w 5565233"/>
              <a:gd name="connsiteY14" fmla="*/ 5160069 h 5350569"/>
              <a:gd name="connsiteX15" fmla="*/ 5556243 w 5565233"/>
              <a:gd name="connsiteY15" fmla="*/ 5250557 h 5350569"/>
              <a:gd name="connsiteX16" fmla="*/ 5260968 w 5565233"/>
              <a:gd name="connsiteY16" fmla="*/ 5017194 h 5350569"/>
              <a:gd name="connsiteX17" fmla="*/ 5565233 w 5565233"/>
              <a:gd name="connsiteY17" fmla="*/ 5344861 h 5350569"/>
              <a:gd name="connsiteX18" fmla="*/ 5483231 w 5565233"/>
              <a:gd name="connsiteY18" fmla="*/ 5345019 h 5350569"/>
              <a:gd name="connsiteX19" fmla="*/ 5308593 w 5565233"/>
              <a:gd name="connsiteY19" fmla="*/ 5183883 h 5350569"/>
              <a:gd name="connsiteX20" fmla="*/ 5430839 w 5565233"/>
              <a:gd name="connsiteY20" fmla="*/ 5346888 h 5350569"/>
              <a:gd name="connsiteX21" fmla="*/ 1389126 w 5565233"/>
              <a:gd name="connsiteY21" fmla="*/ 5350569 h 5350569"/>
              <a:gd name="connsiteX22" fmla="*/ 1430497 w 5565233"/>
              <a:gd name="connsiteY22" fmla="*/ 5151539 h 5350569"/>
              <a:gd name="connsiteX23" fmla="*/ 1266815 w 5565233"/>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167337 w 5465755"/>
              <a:gd name="connsiteY0" fmla="*/ 4488180 h 5350569"/>
              <a:gd name="connsiteX1" fmla="*/ 699241 w 5465755"/>
              <a:gd name="connsiteY1" fmla="*/ 3926297 h 5350569"/>
              <a:gd name="connsiteX2" fmla="*/ 631783 w 5465755"/>
              <a:gd name="connsiteY2" fmla="*/ 3551197 h 5350569"/>
              <a:gd name="connsiteX3" fmla="*/ 544921 w 5465755"/>
              <a:gd name="connsiteY3" fmla="*/ 3116459 h 5350569"/>
              <a:gd name="connsiteX4" fmla="*/ 889528 w 5465755"/>
              <a:gd name="connsiteY4" fmla="*/ 2440682 h 5350569"/>
              <a:gd name="connsiteX5" fmla="*/ 1068558 w 5465755"/>
              <a:gd name="connsiteY5" fmla="*/ 1641020 h 5350569"/>
              <a:gd name="connsiteX6" fmla="*/ 1662410 w 5465755"/>
              <a:gd name="connsiteY6" fmla="*/ 1131065 h 5350569"/>
              <a:gd name="connsiteX7" fmla="*/ 2154989 w 5465755"/>
              <a:gd name="connsiteY7" fmla="*/ 1071154 h 5350569"/>
              <a:gd name="connsiteX8" fmla="*/ 2781259 w 5465755"/>
              <a:gd name="connsiteY8" fmla="*/ 797024 h 5350569"/>
              <a:gd name="connsiteX9" fmla="*/ 3904266 w 5465755"/>
              <a:gd name="connsiteY9" fmla="*/ 745355 h 5350569"/>
              <a:gd name="connsiteX10" fmla="*/ 5112483 w 5465755"/>
              <a:gd name="connsiteY10" fmla="*/ 866268 h 5350569"/>
              <a:gd name="connsiteX11" fmla="*/ 5458926 w 5465755"/>
              <a:gd name="connsiteY11" fmla="*/ 639152 h 5350569"/>
              <a:gd name="connsiteX12" fmla="*/ 5461526 w 5465755"/>
              <a:gd name="connsiteY12" fmla="*/ 5007669 h 5350569"/>
              <a:gd name="connsiteX13" fmla="*/ 5213876 w 5465755"/>
              <a:gd name="connsiteY13" fmla="*/ 4931469 h 5350569"/>
              <a:gd name="connsiteX14" fmla="*/ 5456765 w 5465755"/>
              <a:gd name="connsiteY14" fmla="*/ 5160069 h 5350569"/>
              <a:gd name="connsiteX15" fmla="*/ 5456765 w 5465755"/>
              <a:gd name="connsiteY15" fmla="*/ 5250557 h 5350569"/>
              <a:gd name="connsiteX16" fmla="*/ 5161490 w 5465755"/>
              <a:gd name="connsiteY16" fmla="*/ 5017194 h 5350569"/>
              <a:gd name="connsiteX17" fmla="*/ 5465755 w 5465755"/>
              <a:gd name="connsiteY17" fmla="*/ 5344861 h 5350569"/>
              <a:gd name="connsiteX18" fmla="*/ 5383753 w 5465755"/>
              <a:gd name="connsiteY18" fmla="*/ 5345019 h 5350569"/>
              <a:gd name="connsiteX19" fmla="*/ 5209115 w 5465755"/>
              <a:gd name="connsiteY19" fmla="*/ 5183883 h 5350569"/>
              <a:gd name="connsiteX20" fmla="*/ 5331361 w 5465755"/>
              <a:gd name="connsiteY20" fmla="*/ 5346888 h 5350569"/>
              <a:gd name="connsiteX21" fmla="*/ 1289648 w 5465755"/>
              <a:gd name="connsiteY21" fmla="*/ 5350569 h 5350569"/>
              <a:gd name="connsiteX22" fmla="*/ 1331019 w 5465755"/>
              <a:gd name="connsiteY22" fmla="*/ 5151539 h 5350569"/>
              <a:gd name="connsiteX23" fmla="*/ 1167337 w 5465755"/>
              <a:gd name="connsiteY23" fmla="*/ 4488180 h 5350569"/>
              <a:gd name="connsiteX0" fmla="*/ 1020813 w 5319231"/>
              <a:gd name="connsiteY0" fmla="*/ 4488180 h 5350569"/>
              <a:gd name="connsiteX1" fmla="*/ 552717 w 5319231"/>
              <a:gd name="connsiteY1" fmla="*/ 3926297 h 5350569"/>
              <a:gd name="connsiteX2" fmla="*/ 485259 w 5319231"/>
              <a:gd name="connsiteY2" fmla="*/ 3551197 h 5350569"/>
              <a:gd name="connsiteX3" fmla="*/ 398397 w 5319231"/>
              <a:gd name="connsiteY3" fmla="*/ 3116459 h 5350569"/>
              <a:gd name="connsiteX4" fmla="*/ 743004 w 5319231"/>
              <a:gd name="connsiteY4" fmla="*/ 2440682 h 5350569"/>
              <a:gd name="connsiteX5" fmla="*/ 922034 w 5319231"/>
              <a:gd name="connsiteY5" fmla="*/ 1641020 h 5350569"/>
              <a:gd name="connsiteX6" fmla="*/ 1515886 w 5319231"/>
              <a:gd name="connsiteY6" fmla="*/ 1131065 h 5350569"/>
              <a:gd name="connsiteX7" fmla="*/ 2008465 w 5319231"/>
              <a:gd name="connsiteY7" fmla="*/ 1071154 h 5350569"/>
              <a:gd name="connsiteX8" fmla="*/ 2634735 w 5319231"/>
              <a:gd name="connsiteY8" fmla="*/ 797024 h 5350569"/>
              <a:gd name="connsiteX9" fmla="*/ 3757742 w 5319231"/>
              <a:gd name="connsiteY9" fmla="*/ 745355 h 5350569"/>
              <a:gd name="connsiteX10" fmla="*/ 4965959 w 5319231"/>
              <a:gd name="connsiteY10" fmla="*/ 866268 h 5350569"/>
              <a:gd name="connsiteX11" fmla="*/ 5312402 w 5319231"/>
              <a:gd name="connsiteY11" fmla="*/ 639152 h 5350569"/>
              <a:gd name="connsiteX12" fmla="*/ 5315002 w 5319231"/>
              <a:gd name="connsiteY12" fmla="*/ 5007669 h 5350569"/>
              <a:gd name="connsiteX13" fmla="*/ 5067352 w 5319231"/>
              <a:gd name="connsiteY13" fmla="*/ 4931469 h 5350569"/>
              <a:gd name="connsiteX14" fmla="*/ 5310241 w 5319231"/>
              <a:gd name="connsiteY14" fmla="*/ 5160069 h 5350569"/>
              <a:gd name="connsiteX15" fmla="*/ 5310241 w 5319231"/>
              <a:gd name="connsiteY15" fmla="*/ 5250557 h 5350569"/>
              <a:gd name="connsiteX16" fmla="*/ 5014966 w 5319231"/>
              <a:gd name="connsiteY16" fmla="*/ 5017194 h 5350569"/>
              <a:gd name="connsiteX17" fmla="*/ 5319231 w 5319231"/>
              <a:gd name="connsiteY17" fmla="*/ 5344861 h 5350569"/>
              <a:gd name="connsiteX18" fmla="*/ 5237229 w 5319231"/>
              <a:gd name="connsiteY18" fmla="*/ 5345019 h 5350569"/>
              <a:gd name="connsiteX19" fmla="*/ 5062591 w 5319231"/>
              <a:gd name="connsiteY19" fmla="*/ 5183883 h 5350569"/>
              <a:gd name="connsiteX20" fmla="*/ 5184837 w 5319231"/>
              <a:gd name="connsiteY20" fmla="*/ 5346888 h 5350569"/>
              <a:gd name="connsiteX21" fmla="*/ 1143124 w 5319231"/>
              <a:gd name="connsiteY21" fmla="*/ 5350569 h 5350569"/>
              <a:gd name="connsiteX22" fmla="*/ 1184495 w 5319231"/>
              <a:gd name="connsiteY22" fmla="*/ 5151539 h 5350569"/>
              <a:gd name="connsiteX23" fmla="*/ 1020813 w 5319231"/>
              <a:gd name="connsiteY23" fmla="*/ 4488180 h 5350569"/>
              <a:gd name="connsiteX0" fmla="*/ 1177782 w 5476200"/>
              <a:gd name="connsiteY0" fmla="*/ 4488180 h 5350569"/>
              <a:gd name="connsiteX1" fmla="*/ 709686 w 5476200"/>
              <a:gd name="connsiteY1" fmla="*/ 3926297 h 5350569"/>
              <a:gd name="connsiteX2" fmla="*/ 642228 w 5476200"/>
              <a:gd name="connsiteY2" fmla="*/ 3551197 h 5350569"/>
              <a:gd name="connsiteX3" fmla="*/ 555366 w 5476200"/>
              <a:gd name="connsiteY3" fmla="*/ 3116459 h 5350569"/>
              <a:gd name="connsiteX4" fmla="*/ 508737 w 5476200"/>
              <a:gd name="connsiteY4" fmla="*/ 2454330 h 5350569"/>
              <a:gd name="connsiteX5" fmla="*/ 1079003 w 5476200"/>
              <a:gd name="connsiteY5" fmla="*/ 1641020 h 5350569"/>
              <a:gd name="connsiteX6" fmla="*/ 1672855 w 5476200"/>
              <a:gd name="connsiteY6" fmla="*/ 1131065 h 5350569"/>
              <a:gd name="connsiteX7" fmla="*/ 2165434 w 5476200"/>
              <a:gd name="connsiteY7" fmla="*/ 1071154 h 5350569"/>
              <a:gd name="connsiteX8" fmla="*/ 2791704 w 5476200"/>
              <a:gd name="connsiteY8" fmla="*/ 797024 h 5350569"/>
              <a:gd name="connsiteX9" fmla="*/ 3914711 w 5476200"/>
              <a:gd name="connsiteY9" fmla="*/ 745355 h 5350569"/>
              <a:gd name="connsiteX10" fmla="*/ 5122928 w 5476200"/>
              <a:gd name="connsiteY10" fmla="*/ 866268 h 5350569"/>
              <a:gd name="connsiteX11" fmla="*/ 5469371 w 5476200"/>
              <a:gd name="connsiteY11" fmla="*/ 639152 h 5350569"/>
              <a:gd name="connsiteX12" fmla="*/ 5471971 w 5476200"/>
              <a:gd name="connsiteY12" fmla="*/ 5007669 h 5350569"/>
              <a:gd name="connsiteX13" fmla="*/ 5224321 w 5476200"/>
              <a:gd name="connsiteY13" fmla="*/ 4931469 h 5350569"/>
              <a:gd name="connsiteX14" fmla="*/ 5467210 w 5476200"/>
              <a:gd name="connsiteY14" fmla="*/ 5160069 h 5350569"/>
              <a:gd name="connsiteX15" fmla="*/ 5467210 w 5476200"/>
              <a:gd name="connsiteY15" fmla="*/ 5250557 h 5350569"/>
              <a:gd name="connsiteX16" fmla="*/ 5171935 w 5476200"/>
              <a:gd name="connsiteY16" fmla="*/ 5017194 h 5350569"/>
              <a:gd name="connsiteX17" fmla="*/ 5476200 w 5476200"/>
              <a:gd name="connsiteY17" fmla="*/ 5344861 h 5350569"/>
              <a:gd name="connsiteX18" fmla="*/ 5394198 w 5476200"/>
              <a:gd name="connsiteY18" fmla="*/ 5345019 h 5350569"/>
              <a:gd name="connsiteX19" fmla="*/ 5219560 w 5476200"/>
              <a:gd name="connsiteY19" fmla="*/ 5183883 h 5350569"/>
              <a:gd name="connsiteX20" fmla="*/ 5341806 w 5476200"/>
              <a:gd name="connsiteY20" fmla="*/ 5346888 h 5350569"/>
              <a:gd name="connsiteX21" fmla="*/ 1300093 w 5476200"/>
              <a:gd name="connsiteY21" fmla="*/ 5350569 h 5350569"/>
              <a:gd name="connsiteX22" fmla="*/ 1341464 w 5476200"/>
              <a:gd name="connsiteY22" fmla="*/ 5151539 h 5350569"/>
              <a:gd name="connsiteX23" fmla="*/ 1177782 w 547620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26832 w 5425250"/>
              <a:gd name="connsiteY0" fmla="*/ 4488180 h 5350569"/>
              <a:gd name="connsiteX1" fmla="*/ 658736 w 5425250"/>
              <a:gd name="connsiteY1" fmla="*/ 3926297 h 5350569"/>
              <a:gd name="connsiteX2" fmla="*/ 591278 w 5425250"/>
              <a:gd name="connsiteY2" fmla="*/ 3551197 h 5350569"/>
              <a:gd name="connsiteX3" fmla="*/ 504416 w 5425250"/>
              <a:gd name="connsiteY3" fmla="*/ 3116459 h 5350569"/>
              <a:gd name="connsiteX4" fmla="*/ 457787 w 5425250"/>
              <a:gd name="connsiteY4" fmla="*/ 2454330 h 5350569"/>
              <a:gd name="connsiteX5" fmla="*/ 1028053 w 5425250"/>
              <a:gd name="connsiteY5" fmla="*/ 1641020 h 5350569"/>
              <a:gd name="connsiteX6" fmla="*/ 1621905 w 5425250"/>
              <a:gd name="connsiteY6" fmla="*/ 1131065 h 5350569"/>
              <a:gd name="connsiteX7" fmla="*/ 2114484 w 5425250"/>
              <a:gd name="connsiteY7" fmla="*/ 1071154 h 5350569"/>
              <a:gd name="connsiteX8" fmla="*/ 2740754 w 5425250"/>
              <a:gd name="connsiteY8" fmla="*/ 797024 h 5350569"/>
              <a:gd name="connsiteX9" fmla="*/ 3863761 w 5425250"/>
              <a:gd name="connsiteY9" fmla="*/ 745355 h 5350569"/>
              <a:gd name="connsiteX10" fmla="*/ 5071978 w 5425250"/>
              <a:gd name="connsiteY10" fmla="*/ 866268 h 5350569"/>
              <a:gd name="connsiteX11" fmla="*/ 5418421 w 5425250"/>
              <a:gd name="connsiteY11" fmla="*/ 639152 h 5350569"/>
              <a:gd name="connsiteX12" fmla="*/ 5421021 w 5425250"/>
              <a:gd name="connsiteY12" fmla="*/ 5007669 h 5350569"/>
              <a:gd name="connsiteX13" fmla="*/ 5173371 w 5425250"/>
              <a:gd name="connsiteY13" fmla="*/ 4931469 h 5350569"/>
              <a:gd name="connsiteX14" fmla="*/ 5416260 w 5425250"/>
              <a:gd name="connsiteY14" fmla="*/ 5160069 h 5350569"/>
              <a:gd name="connsiteX15" fmla="*/ 5416260 w 5425250"/>
              <a:gd name="connsiteY15" fmla="*/ 5250557 h 5350569"/>
              <a:gd name="connsiteX16" fmla="*/ 5120985 w 5425250"/>
              <a:gd name="connsiteY16" fmla="*/ 5017194 h 5350569"/>
              <a:gd name="connsiteX17" fmla="*/ 5425250 w 5425250"/>
              <a:gd name="connsiteY17" fmla="*/ 5344861 h 5350569"/>
              <a:gd name="connsiteX18" fmla="*/ 5343248 w 5425250"/>
              <a:gd name="connsiteY18" fmla="*/ 5345019 h 5350569"/>
              <a:gd name="connsiteX19" fmla="*/ 5168610 w 5425250"/>
              <a:gd name="connsiteY19" fmla="*/ 5183883 h 5350569"/>
              <a:gd name="connsiteX20" fmla="*/ 5290856 w 5425250"/>
              <a:gd name="connsiteY20" fmla="*/ 5346888 h 5350569"/>
              <a:gd name="connsiteX21" fmla="*/ 1249143 w 5425250"/>
              <a:gd name="connsiteY21" fmla="*/ 5350569 h 5350569"/>
              <a:gd name="connsiteX22" fmla="*/ 1290514 w 5425250"/>
              <a:gd name="connsiteY22" fmla="*/ 5151539 h 5350569"/>
              <a:gd name="connsiteX23" fmla="*/ 1126832 w 5425250"/>
              <a:gd name="connsiteY23" fmla="*/ 4488180 h 5350569"/>
              <a:gd name="connsiteX0" fmla="*/ 1175018 w 5473436"/>
              <a:gd name="connsiteY0" fmla="*/ 4488180 h 5350569"/>
              <a:gd name="connsiteX1" fmla="*/ 706922 w 5473436"/>
              <a:gd name="connsiteY1" fmla="*/ 3926297 h 5350569"/>
              <a:gd name="connsiteX2" fmla="*/ 639464 w 5473436"/>
              <a:gd name="connsiteY2" fmla="*/ 3551197 h 5350569"/>
              <a:gd name="connsiteX3" fmla="*/ 552602 w 5473436"/>
              <a:gd name="connsiteY3" fmla="*/ 3116459 h 5350569"/>
              <a:gd name="connsiteX4" fmla="*/ 505973 w 5473436"/>
              <a:gd name="connsiteY4" fmla="*/ 2454330 h 5350569"/>
              <a:gd name="connsiteX5" fmla="*/ 930663 w 5473436"/>
              <a:gd name="connsiteY5" fmla="*/ 1845736 h 5350569"/>
              <a:gd name="connsiteX6" fmla="*/ 1670091 w 5473436"/>
              <a:gd name="connsiteY6" fmla="*/ 1131065 h 5350569"/>
              <a:gd name="connsiteX7" fmla="*/ 2162670 w 5473436"/>
              <a:gd name="connsiteY7" fmla="*/ 1071154 h 5350569"/>
              <a:gd name="connsiteX8" fmla="*/ 2788940 w 5473436"/>
              <a:gd name="connsiteY8" fmla="*/ 797024 h 5350569"/>
              <a:gd name="connsiteX9" fmla="*/ 3911947 w 5473436"/>
              <a:gd name="connsiteY9" fmla="*/ 745355 h 5350569"/>
              <a:gd name="connsiteX10" fmla="*/ 5120164 w 5473436"/>
              <a:gd name="connsiteY10" fmla="*/ 866268 h 5350569"/>
              <a:gd name="connsiteX11" fmla="*/ 5466607 w 5473436"/>
              <a:gd name="connsiteY11" fmla="*/ 639152 h 5350569"/>
              <a:gd name="connsiteX12" fmla="*/ 5469207 w 5473436"/>
              <a:gd name="connsiteY12" fmla="*/ 5007669 h 5350569"/>
              <a:gd name="connsiteX13" fmla="*/ 5221557 w 5473436"/>
              <a:gd name="connsiteY13" fmla="*/ 4931469 h 5350569"/>
              <a:gd name="connsiteX14" fmla="*/ 5464446 w 5473436"/>
              <a:gd name="connsiteY14" fmla="*/ 5160069 h 5350569"/>
              <a:gd name="connsiteX15" fmla="*/ 5464446 w 5473436"/>
              <a:gd name="connsiteY15" fmla="*/ 5250557 h 5350569"/>
              <a:gd name="connsiteX16" fmla="*/ 5169171 w 5473436"/>
              <a:gd name="connsiteY16" fmla="*/ 5017194 h 5350569"/>
              <a:gd name="connsiteX17" fmla="*/ 5473436 w 5473436"/>
              <a:gd name="connsiteY17" fmla="*/ 5344861 h 5350569"/>
              <a:gd name="connsiteX18" fmla="*/ 5391434 w 5473436"/>
              <a:gd name="connsiteY18" fmla="*/ 5345019 h 5350569"/>
              <a:gd name="connsiteX19" fmla="*/ 5216796 w 5473436"/>
              <a:gd name="connsiteY19" fmla="*/ 5183883 h 5350569"/>
              <a:gd name="connsiteX20" fmla="*/ 5339042 w 5473436"/>
              <a:gd name="connsiteY20" fmla="*/ 5346888 h 5350569"/>
              <a:gd name="connsiteX21" fmla="*/ 1297329 w 5473436"/>
              <a:gd name="connsiteY21" fmla="*/ 5350569 h 5350569"/>
              <a:gd name="connsiteX22" fmla="*/ 1338700 w 5473436"/>
              <a:gd name="connsiteY22" fmla="*/ 5151539 h 5350569"/>
              <a:gd name="connsiteX23" fmla="*/ 1175018 w 5473436"/>
              <a:gd name="connsiteY23" fmla="*/ 4488180 h 5350569"/>
              <a:gd name="connsiteX0" fmla="*/ 1168598 w 5467016"/>
              <a:gd name="connsiteY0" fmla="*/ 4488180 h 5350569"/>
              <a:gd name="connsiteX1" fmla="*/ 700502 w 5467016"/>
              <a:gd name="connsiteY1" fmla="*/ 3926297 h 5350569"/>
              <a:gd name="connsiteX2" fmla="*/ 633044 w 5467016"/>
              <a:gd name="connsiteY2" fmla="*/ 3551197 h 5350569"/>
              <a:gd name="connsiteX3" fmla="*/ 546182 w 5467016"/>
              <a:gd name="connsiteY3" fmla="*/ 3116459 h 5350569"/>
              <a:gd name="connsiteX4" fmla="*/ 499553 w 5467016"/>
              <a:gd name="connsiteY4" fmla="*/ 2454330 h 5350569"/>
              <a:gd name="connsiteX5" fmla="*/ 942440 w 5467016"/>
              <a:gd name="connsiteY5" fmla="*/ 1854834 h 5350569"/>
              <a:gd name="connsiteX6" fmla="*/ 1663671 w 5467016"/>
              <a:gd name="connsiteY6" fmla="*/ 1131065 h 5350569"/>
              <a:gd name="connsiteX7" fmla="*/ 2156250 w 5467016"/>
              <a:gd name="connsiteY7" fmla="*/ 1071154 h 5350569"/>
              <a:gd name="connsiteX8" fmla="*/ 2782520 w 5467016"/>
              <a:gd name="connsiteY8" fmla="*/ 797024 h 5350569"/>
              <a:gd name="connsiteX9" fmla="*/ 3905527 w 5467016"/>
              <a:gd name="connsiteY9" fmla="*/ 745355 h 5350569"/>
              <a:gd name="connsiteX10" fmla="*/ 5113744 w 5467016"/>
              <a:gd name="connsiteY10" fmla="*/ 866268 h 5350569"/>
              <a:gd name="connsiteX11" fmla="*/ 5460187 w 5467016"/>
              <a:gd name="connsiteY11" fmla="*/ 639152 h 5350569"/>
              <a:gd name="connsiteX12" fmla="*/ 5462787 w 5467016"/>
              <a:gd name="connsiteY12" fmla="*/ 5007669 h 5350569"/>
              <a:gd name="connsiteX13" fmla="*/ 5215137 w 5467016"/>
              <a:gd name="connsiteY13" fmla="*/ 4931469 h 5350569"/>
              <a:gd name="connsiteX14" fmla="*/ 5458026 w 5467016"/>
              <a:gd name="connsiteY14" fmla="*/ 5160069 h 5350569"/>
              <a:gd name="connsiteX15" fmla="*/ 5458026 w 5467016"/>
              <a:gd name="connsiteY15" fmla="*/ 5250557 h 5350569"/>
              <a:gd name="connsiteX16" fmla="*/ 5162751 w 5467016"/>
              <a:gd name="connsiteY16" fmla="*/ 5017194 h 5350569"/>
              <a:gd name="connsiteX17" fmla="*/ 5467016 w 5467016"/>
              <a:gd name="connsiteY17" fmla="*/ 5344861 h 5350569"/>
              <a:gd name="connsiteX18" fmla="*/ 5385014 w 5467016"/>
              <a:gd name="connsiteY18" fmla="*/ 5345019 h 5350569"/>
              <a:gd name="connsiteX19" fmla="*/ 5210376 w 5467016"/>
              <a:gd name="connsiteY19" fmla="*/ 5183883 h 5350569"/>
              <a:gd name="connsiteX20" fmla="*/ 5332622 w 5467016"/>
              <a:gd name="connsiteY20" fmla="*/ 5346888 h 5350569"/>
              <a:gd name="connsiteX21" fmla="*/ 1290909 w 5467016"/>
              <a:gd name="connsiteY21" fmla="*/ 5350569 h 5350569"/>
              <a:gd name="connsiteX22" fmla="*/ 1332280 w 5467016"/>
              <a:gd name="connsiteY22" fmla="*/ 5151539 h 5350569"/>
              <a:gd name="connsiteX23" fmla="*/ 1168598 w 5467016"/>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660505 w 5463850"/>
              <a:gd name="connsiteY6" fmla="*/ 1131065 h 5350569"/>
              <a:gd name="connsiteX7" fmla="*/ 2153084 w 5463850"/>
              <a:gd name="connsiteY7" fmla="*/ 1071154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114594 w 5463850"/>
              <a:gd name="connsiteY6" fmla="*/ 1545047 h 5350569"/>
              <a:gd name="connsiteX7" fmla="*/ 2153084 w 5463850"/>
              <a:gd name="connsiteY7" fmla="*/ 1071154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488180 h 5350569"/>
              <a:gd name="connsiteX1" fmla="*/ 697336 w 5463850"/>
              <a:gd name="connsiteY1" fmla="*/ 3926297 h 5350569"/>
              <a:gd name="connsiteX2" fmla="*/ 629878 w 5463850"/>
              <a:gd name="connsiteY2" fmla="*/ 3551197 h 5350569"/>
              <a:gd name="connsiteX3" fmla="*/ 543016 w 5463850"/>
              <a:gd name="connsiteY3" fmla="*/ 3116459 h 5350569"/>
              <a:gd name="connsiteX4" fmla="*/ 496387 w 5463850"/>
              <a:gd name="connsiteY4" fmla="*/ 2454330 h 5350569"/>
              <a:gd name="connsiteX5" fmla="*/ 948373 w 5463850"/>
              <a:gd name="connsiteY5" fmla="*/ 1868482 h 5350569"/>
              <a:gd name="connsiteX6" fmla="*/ 1114594 w 5463850"/>
              <a:gd name="connsiteY6" fmla="*/ 1545047 h 5350569"/>
              <a:gd name="connsiteX7" fmla="*/ 1320570 w 5463850"/>
              <a:gd name="connsiteY7" fmla="*/ 1198533 h 5350569"/>
              <a:gd name="connsiteX8" fmla="*/ 2779354 w 5463850"/>
              <a:gd name="connsiteY8" fmla="*/ 797024 h 5350569"/>
              <a:gd name="connsiteX9" fmla="*/ 3902361 w 5463850"/>
              <a:gd name="connsiteY9" fmla="*/ 745355 h 5350569"/>
              <a:gd name="connsiteX10" fmla="*/ 5110578 w 5463850"/>
              <a:gd name="connsiteY10" fmla="*/ 866268 h 5350569"/>
              <a:gd name="connsiteX11" fmla="*/ 5457021 w 5463850"/>
              <a:gd name="connsiteY11" fmla="*/ 639152 h 5350569"/>
              <a:gd name="connsiteX12" fmla="*/ 5459621 w 5463850"/>
              <a:gd name="connsiteY12" fmla="*/ 5007669 h 5350569"/>
              <a:gd name="connsiteX13" fmla="*/ 5211971 w 5463850"/>
              <a:gd name="connsiteY13" fmla="*/ 4931469 h 5350569"/>
              <a:gd name="connsiteX14" fmla="*/ 5454860 w 5463850"/>
              <a:gd name="connsiteY14" fmla="*/ 5160069 h 5350569"/>
              <a:gd name="connsiteX15" fmla="*/ 5454860 w 5463850"/>
              <a:gd name="connsiteY15" fmla="*/ 5250557 h 5350569"/>
              <a:gd name="connsiteX16" fmla="*/ 5159585 w 5463850"/>
              <a:gd name="connsiteY16" fmla="*/ 5017194 h 5350569"/>
              <a:gd name="connsiteX17" fmla="*/ 5463850 w 5463850"/>
              <a:gd name="connsiteY17" fmla="*/ 5344861 h 5350569"/>
              <a:gd name="connsiteX18" fmla="*/ 5381848 w 5463850"/>
              <a:gd name="connsiteY18" fmla="*/ 5345019 h 5350569"/>
              <a:gd name="connsiteX19" fmla="*/ 5207210 w 5463850"/>
              <a:gd name="connsiteY19" fmla="*/ 5183883 h 5350569"/>
              <a:gd name="connsiteX20" fmla="*/ 5329456 w 5463850"/>
              <a:gd name="connsiteY20" fmla="*/ 5346888 h 5350569"/>
              <a:gd name="connsiteX21" fmla="*/ 1287743 w 5463850"/>
              <a:gd name="connsiteY21" fmla="*/ 5350569 h 5350569"/>
              <a:gd name="connsiteX22" fmla="*/ 1329114 w 5463850"/>
              <a:gd name="connsiteY22" fmla="*/ 5151539 h 5350569"/>
              <a:gd name="connsiteX23" fmla="*/ 1165432 w 5463850"/>
              <a:gd name="connsiteY23" fmla="*/ 4488180 h 5350569"/>
              <a:gd name="connsiteX0" fmla="*/ 1165432 w 5463850"/>
              <a:gd name="connsiteY0" fmla="*/ 4606379 h 5468768"/>
              <a:gd name="connsiteX1" fmla="*/ 697336 w 5463850"/>
              <a:gd name="connsiteY1" fmla="*/ 4044496 h 5468768"/>
              <a:gd name="connsiteX2" fmla="*/ 629878 w 5463850"/>
              <a:gd name="connsiteY2" fmla="*/ 3669396 h 5468768"/>
              <a:gd name="connsiteX3" fmla="*/ 543016 w 5463850"/>
              <a:gd name="connsiteY3" fmla="*/ 3234658 h 5468768"/>
              <a:gd name="connsiteX4" fmla="*/ 496387 w 5463850"/>
              <a:gd name="connsiteY4" fmla="*/ 2572529 h 5468768"/>
              <a:gd name="connsiteX5" fmla="*/ 948373 w 5463850"/>
              <a:gd name="connsiteY5" fmla="*/ 1986681 h 5468768"/>
              <a:gd name="connsiteX6" fmla="*/ 1114594 w 5463850"/>
              <a:gd name="connsiteY6" fmla="*/ 1663246 h 5468768"/>
              <a:gd name="connsiteX7" fmla="*/ 1320570 w 5463850"/>
              <a:gd name="connsiteY7" fmla="*/ 1316732 h 5468768"/>
              <a:gd name="connsiteX8" fmla="*/ 2501849 w 5463850"/>
              <a:gd name="connsiteY8" fmla="*/ 637719 h 5468768"/>
              <a:gd name="connsiteX9" fmla="*/ 3902361 w 5463850"/>
              <a:gd name="connsiteY9" fmla="*/ 863554 h 5468768"/>
              <a:gd name="connsiteX10" fmla="*/ 5110578 w 5463850"/>
              <a:gd name="connsiteY10" fmla="*/ 984467 h 5468768"/>
              <a:gd name="connsiteX11" fmla="*/ 5457021 w 5463850"/>
              <a:gd name="connsiteY11" fmla="*/ 757351 h 5468768"/>
              <a:gd name="connsiteX12" fmla="*/ 5459621 w 5463850"/>
              <a:gd name="connsiteY12" fmla="*/ 5125868 h 5468768"/>
              <a:gd name="connsiteX13" fmla="*/ 5211971 w 5463850"/>
              <a:gd name="connsiteY13" fmla="*/ 5049668 h 5468768"/>
              <a:gd name="connsiteX14" fmla="*/ 5454860 w 5463850"/>
              <a:gd name="connsiteY14" fmla="*/ 5278268 h 5468768"/>
              <a:gd name="connsiteX15" fmla="*/ 5454860 w 5463850"/>
              <a:gd name="connsiteY15" fmla="*/ 5368756 h 5468768"/>
              <a:gd name="connsiteX16" fmla="*/ 5159585 w 5463850"/>
              <a:gd name="connsiteY16" fmla="*/ 5135393 h 5468768"/>
              <a:gd name="connsiteX17" fmla="*/ 5463850 w 5463850"/>
              <a:gd name="connsiteY17" fmla="*/ 5463060 h 5468768"/>
              <a:gd name="connsiteX18" fmla="*/ 5381848 w 5463850"/>
              <a:gd name="connsiteY18" fmla="*/ 5463218 h 5468768"/>
              <a:gd name="connsiteX19" fmla="*/ 5207210 w 5463850"/>
              <a:gd name="connsiteY19" fmla="*/ 5302082 h 5468768"/>
              <a:gd name="connsiteX20" fmla="*/ 5329456 w 5463850"/>
              <a:gd name="connsiteY20" fmla="*/ 5465087 h 5468768"/>
              <a:gd name="connsiteX21" fmla="*/ 1287743 w 5463850"/>
              <a:gd name="connsiteY21" fmla="*/ 5468768 h 5468768"/>
              <a:gd name="connsiteX22" fmla="*/ 1329114 w 5463850"/>
              <a:gd name="connsiteY22" fmla="*/ 5269738 h 5468768"/>
              <a:gd name="connsiteX23" fmla="*/ 1165432 w 5463850"/>
              <a:gd name="connsiteY23" fmla="*/ 4606379 h 5468768"/>
              <a:gd name="connsiteX0" fmla="*/ 1165432 w 5463850"/>
              <a:gd name="connsiteY0" fmla="*/ 4610726 h 5473115"/>
              <a:gd name="connsiteX1" fmla="*/ 697336 w 5463850"/>
              <a:gd name="connsiteY1" fmla="*/ 4048843 h 5473115"/>
              <a:gd name="connsiteX2" fmla="*/ 629878 w 5463850"/>
              <a:gd name="connsiteY2" fmla="*/ 3673743 h 5473115"/>
              <a:gd name="connsiteX3" fmla="*/ 543016 w 5463850"/>
              <a:gd name="connsiteY3" fmla="*/ 3239005 h 5473115"/>
              <a:gd name="connsiteX4" fmla="*/ 496387 w 5463850"/>
              <a:gd name="connsiteY4" fmla="*/ 2576876 h 5473115"/>
              <a:gd name="connsiteX5" fmla="*/ 948373 w 5463850"/>
              <a:gd name="connsiteY5" fmla="*/ 1991028 h 5473115"/>
              <a:gd name="connsiteX6" fmla="*/ 1114594 w 5463850"/>
              <a:gd name="connsiteY6" fmla="*/ 1667593 h 5473115"/>
              <a:gd name="connsiteX7" fmla="*/ 1320570 w 5463850"/>
              <a:gd name="connsiteY7" fmla="*/ 1321079 h 5473115"/>
              <a:gd name="connsiteX8" fmla="*/ 2497299 w 5463850"/>
              <a:gd name="connsiteY8" fmla="*/ 632968 h 5473115"/>
              <a:gd name="connsiteX9" fmla="*/ 3902361 w 5463850"/>
              <a:gd name="connsiteY9" fmla="*/ 867901 h 5473115"/>
              <a:gd name="connsiteX10" fmla="*/ 5110578 w 5463850"/>
              <a:gd name="connsiteY10" fmla="*/ 988814 h 5473115"/>
              <a:gd name="connsiteX11" fmla="*/ 5457021 w 5463850"/>
              <a:gd name="connsiteY11" fmla="*/ 761698 h 5473115"/>
              <a:gd name="connsiteX12" fmla="*/ 5459621 w 5463850"/>
              <a:gd name="connsiteY12" fmla="*/ 5130215 h 5473115"/>
              <a:gd name="connsiteX13" fmla="*/ 5211971 w 5463850"/>
              <a:gd name="connsiteY13" fmla="*/ 5054015 h 5473115"/>
              <a:gd name="connsiteX14" fmla="*/ 5454860 w 5463850"/>
              <a:gd name="connsiteY14" fmla="*/ 5282615 h 5473115"/>
              <a:gd name="connsiteX15" fmla="*/ 5454860 w 5463850"/>
              <a:gd name="connsiteY15" fmla="*/ 5373103 h 5473115"/>
              <a:gd name="connsiteX16" fmla="*/ 5159585 w 5463850"/>
              <a:gd name="connsiteY16" fmla="*/ 5139740 h 5473115"/>
              <a:gd name="connsiteX17" fmla="*/ 5463850 w 5463850"/>
              <a:gd name="connsiteY17" fmla="*/ 5467407 h 5473115"/>
              <a:gd name="connsiteX18" fmla="*/ 5381848 w 5463850"/>
              <a:gd name="connsiteY18" fmla="*/ 5467565 h 5473115"/>
              <a:gd name="connsiteX19" fmla="*/ 5207210 w 5463850"/>
              <a:gd name="connsiteY19" fmla="*/ 5306429 h 5473115"/>
              <a:gd name="connsiteX20" fmla="*/ 5329456 w 5463850"/>
              <a:gd name="connsiteY20" fmla="*/ 5469434 h 5473115"/>
              <a:gd name="connsiteX21" fmla="*/ 1287743 w 5463850"/>
              <a:gd name="connsiteY21" fmla="*/ 5473115 h 5473115"/>
              <a:gd name="connsiteX22" fmla="*/ 1329114 w 5463850"/>
              <a:gd name="connsiteY22" fmla="*/ 5274085 h 5473115"/>
              <a:gd name="connsiteX23" fmla="*/ 1165432 w 5463850"/>
              <a:gd name="connsiteY23" fmla="*/ 4610726 h 5473115"/>
              <a:gd name="connsiteX0" fmla="*/ 1165432 w 5463850"/>
              <a:gd name="connsiteY0" fmla="*/ 4837762 h 5700151"/>
              <a:gd name="connsiteX1" fmla="*/ 697336 w 5463850"/>
              <a:gd name="connsiteY1" fmla="*/ 4275879 h 5700151"/>
              <a:gd name="connsiteX2" fmla="*/ 629878 w 5463850"/>
              <a:gd name="connsiteY2" fmla="*/ 3900779 h 5700151"/>
              <a:gd name="connsiteX3" fmla="*/ 543016 w 5463850"/>
              <a:gd name="connsiteY3" fmla="*/ 3466041 h 5700151"/>
              <a:gd name="connsiteX4" fmla="*/ 496387 w 5463850"/>
              <a:gd name="connsiteY4" fmla="*/ 2803912 h 5700151"/>
              <a:gd name="connsiteX5" fmla="*/ 948373 w 5463850"/>
              <a:gd name="connsiteY5" fmla="*/ 2218064 h 5700151"/>
              <a:gd name="connsiteX6" fmla="*/ 1114594 w 5463850"/>
              <a:gd name="connsiteY6" fmla="*/ 1894629 h 5700151"/>
              <a:gd name="connsiteX7" fmla="*/ 1320570 w 5463850"/>
              <a:gd name="connsiteY7" fmla="*/ 1548115 h 5700151"/>
              <a:gd name="connsiteX8" fmla="*/ 2497299 w 5463850"/>
              <a:gd name="connsiteY8" fmla="*/ 860004 h 5700151"/>
              <a:gd name="connsiteX9" fmla="*/ 3547519 w 5463850"/>
              <a:gd name="connsiteY9" fmla="*/ 708251 h 5700151"/>
              <a:gd name="connsiteX10" fmla="*/ 5110578 w 5463850"/>
              <a:gd name="connsiteY10" fmla="*/ 1215850 h 5700151"/>
              <a:gd name="connsiteX11" fmla="*/ 5457021 w 5463850"/>
              <a:gd name="connsiteY11" fmla="*/ 988734 h 5700151"/>
              <a:gd name="connsiteX12" fmla="*/ 5459621 w 5463850"/>
              <a:gd name="connsiteY12" fmla="*/ 5357251 h 5700151"/>
              <a:gd name="connsiteX13" fmla="*/ 5211971 w 5463850"/>
              <a:gd name="connsiteY13" fmla="*/ 5281051 h 5700151"/>
              <a:gd name="connsiteX14" fmla="*/ 5454860 w 5463850"/>
              <a:gd name="connsiteY14" fmla="*/ 5509651 h 5700151"/>
              <a:gd name="connsiteX15" fmla="*/ 5454860 w 5463850"/>
              <a:gd name="connsiteY15" fmla="*/ 5600139 h 5700151"/>
              <a:gd name="connsiteX16" fmla="*/ 5159585 w 5463850"/>
              <a:gd name="connsiteY16" fmla="*/ 5366776 h 5700151"/>
              <a:gd name="connsiteX17" fmla="*/ 5463850 w 5463850"/>
              <a:gd name="connsiteY17" fmla="*/ 5694443 h 5700151"/>
              <a:gd name="connsiteX18" fmla="*/ 5381848 w 5463850"/>
              <a:gd name="connsiteY18" fmla="*/ 5694601 h 5700151"/>
              <a:gd name="connsiteX19" fmla="*/ 5207210 w 5463850"/>
              <a:gd name="connsiteY19" fmla="*/ 5533465 h 5700151"/>
              <a:gd name="connsiteX20" fmla="*/ 5329456 w 5463850"/>
              <a:gd name="connsiteY20" fmla="*/ 5696470 h 5700151"/>
              <a:gd name="connsiteX21" fmla="*/ 1287743 w 5463850"/>
              <a:gd name="connsiteY21" fmla="*/ 5700151 h 5700151"/>
              <a:gd name="connsiteX22" fmla="*/ 1329114 w 5463850"/>
              <a:gd name="connsiteY22" fmla="*/ 5501121 h 5700151"/>
              <a:gd name="connsiteX23" fmla="*/ 1165432 w 5463850"/>
              <a:gd name="connsiteY23" fmla="*/ 4837762 h 570015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5457021 w 5463850"/>
              <a:gd name="connsiteY11" fmla="*/ 991474 h 5702891"/>
              <a:gd name="connsiteX12" fmla="*/ 5459621 w 5463850"/>
              <a:gd name="connsiteY12" fmla="*/ 5359991 h 5702891"/>
              <a:gd name="connsiteX13" fmla="*/ 5211971 w 5463850"/>
              <a:gd name="connsiteY13" fmla="*/ 5283791 h 5702891"/>
              <a:gd name="connsiteX14" fmla="*/ 5454860 w 5463850"/>
              <a:gd name="connsiteY14" fmla="*/ 5512391 h 5702891"/>
              <a:gd name="connsiteX15" fmla="*/ 5454860 w 5463850"/>
              <a:gd name="connsiteY15" fmla="*/ 5602879 h 5702891"/>
              <a:gd name="connsiteX16" fmla="*/ 5159585 w 5463850"/>
              <a:gd name="connsiteY16" fmla="*/ 5369516 h 5702891"/>
              <a:gd name="connsiteX17" fmla="*/ 5463850 w 5463850"/>
              <a:gd name="connsiteY17" fmla="*/ 5697183 h 5702891"/>
              <a:gd name="connsiteX18" fmla="*/ 5381848 w 5463850"/>
              <a:gd name="connsiteY18" fmla="*/ 5697341 h 5702891"/>
              <a:gd name="connsiteX19" fmla="*/ 5207210 w 5463850"/>
              <a:gd name="connsiteY19" fmla="*/ 5536205 h 5702891"/>
              <a:gd name="connsiteX20" fmla="*/ 5329456 w 5463850"/>
              <a:gd name="connsiteY20" fmla="*/ 5699210 h 5702891"/>
              <a:gd name="connsiteX21" fmla="*/ 1287743 w 5463850"/>
              <a:gd name="connsiteY21" fmla="*/ 5702891 h 5702891"/>
              <a:gd name="connsiteX22" fmla="*/ 1329114 w 5463850"/>
              <a:gd name="connsiteY22" fmla="*/ 5503861 h 5702891"/>
              <a:gd name="connsiteX23" fmla="*/ 1165432 w 5463850"/>
              <a:gd name="connsiteY23"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57021 w 5463850"/>
              <a:gd name="connsiteY12" fmla="*/ 991474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40502 h 5702891"/>
              <a:gd name="connsiteX1" fmla="*/ 697336 w 5463850"/>
              <a:gd name="connsiteY1" fmla="*/ 4278619 h 5702891"/>
              <a:gd name="connsiteX2" fmla="*/ 629878 w 5463850"/>
              <a:gd name="connsiteY2" fmla="*/ 3903519 h 5702891"/>
              <a:gd name="connsiteX3" fmla="*/ 543016 w 5463850"/>
              <a:gd name="connsiteY3" fmla="*/ 3468781 h 5702891"/>
              <a:gd name="connsiteX4" fmla="*/ 496387 w 5463850"/>
              <a:gd name="connsiteY4" fmla="*/ 2806652 h 5702891"/>
              <a:gd name="connsiteX5" fmla="*/ 948373 w 5463850"/>
              <a:gd name="connsiteY5" fmla="*/ 2220804 h 5702891"/>
              <a:gd name="connsiteX6" fmla="*/ 1114594 w 5463850"/>
              <a:gd name="connsiteY6" fmla="*/ 1897369 h 5702891"/>
              <a:gd name="connsiteX7" fmla="*/ 1320570 w 5463850"/>
              <a:gd name="connsiteY7" fmla="*/ 1550855 h 5702891"/>
              <a:gd name="connsiteX8" fmla="*/ 2497299 w 5463850"/>
              <a:gd name="connsiteY8" fmla="*/ 862744 h 5702891"/>
              <a:gd name="connsiteX9" fmla="*/ 3547519 w 5463850"/>
              <a:gd name="connsiteY9" fmla="*/ 710991 h 5702891"/>
              <a:gd name="connsiteX10" fmla="*/ 4382697 w 5463850"/>
              <a:gd name="connsiteY10" fmla="*/ 895593 h 5702891"/>
              <a:gd name="connsiteX11" fmla="*/ 4936032 w 5463850"/>
              <a:gd name="connsiteY11" fmla="*/ 1023558 h 5702891"/>
              <a:gd name="connsiteX12" fmla="*/ 5447922 w 5463850"/>
              <a:gd name="connsiteY12" fmla="*/ 950531 h 5702891"/>
              <a:gd name="connsiteX13" fmla="*/ 5459621 w 5463850"/>
              <a:gd name="connsiteY13" fmla="*/ 5359991 h 5702891"/>
              <a:gd name="connsiteX14" fmla="*/ 5211971 w 5463850"/>
              <a:gd name="connsiteY14" fmla="*/ 5283791 h 5702891"/>
              <a:gd name="connsiteX15" fmla="*/ 5454860 w 5463850"/>
              <a:gd name="connsiteY15" fmla="*/ 5512391 h 5702891"/>
              <a:gd name="connsiteX16" fmla="*/ 5454860 w 5463850"/>
              <a:gd name="connsiteY16" fmla="*/ 5602879 h 5702891"/>
              <a:gd name="connsiteX17" fmla="*/ 5159585 w 5463850"/>
              <a:gd name="connsiteY17" fmla="*/ 5369516 h 5702891"/>
              <a:gd name="connsiteX18" fmla="*/ 5463850 w 5463850"/>
              <a:gd name="connsiteY18" fmla="*/ 5697183 h 5702891"/>
              <a:gd name="connsiteX19" fmla="*/ 5381848 w 5463850"/>
              <a:gd name="connsiteY19" fmla="*/ 5697341 h 5702891"/>
              <a:gd name="connsiteX20" fmla="*/ 5207210 w 5463850"/>
              <a:gd name="connsiteY20" fmla="*/ 5536205 h 5702891"/>
              <a:gd name="connsiteX21" fmla="*/ 5329456 w 5463850"/>
              <a:gd name="connsiteY21" fmla="*/ 5699210 h 5702891"/>
              <a:gd name="connsiteX22" fmla="*/ 1287743 w 5463850"/>
              <a:gd name="connsiteY22" fmla="*/ 5702891 h 5702891"/>
              <a:gd name="connsiteX23" fmla="*/ 1329114 w 5463850"/>
              <a:gd name="connsiteY23" fmla="*/ 5503861 h 5702891"/>
              <a:gd name="connsiteX24" fmla="*/ 1165432 w 5463850"/>
              <a:gd name="connsiteY24" fmla="*/ 4840502 h 5702891"/>
              <a:gd name="connsiteX0" fmla="*/ 1165432 w 5463850"/>
              <a:gd name="connsiteY0" fmla="*/ 4837763 h 5700152"/>
              <a:gd name="connsiteX1" fmla="*/ 697336 w 5463850"/>
              <a:gd name="connsiteY1" fmla="*/ 4275880 h 5700152"/>
              <a:gd name="connsiteX2" fmla="*/ 629878 w 5463850"/>
              <a:gd name="connsiteY2" fmla="*/ 3900780 h 5700152"/>
              <a:gd name="connsiteX3" fmla="*/ 543016 w 5463850"/>
              <a:gd name="connsiteY3" fmla="*/ 3466042 h 5700152"/>
              <a:gd name="connsiteX4" fmla="*/ 496387 w 5463850"/>
              <a:gd name="connsiteY4" fmla="*/ 2803913 h 5700152"/>
              <a:gd name="connsiteX5" fmla="*/ 948373 w 5463850"/>
              <a:gd name="connsiteY5" fmla="*/ 2218065 h 5700152"/>
              <a:gd name="connsiteX6" fmla="*/ 1114594 w 5463850"/>
              <a:gd name="connsiteY6" fmla="*/ 1894630 h 5700152"/>
              <a:gd name="connsiteX7" fmla="*/ 1320570 w 5463850"/>
              <a:gd name="connsiteY7" fmla="*/ 1548116 h 5700152"/>
              <a:gd name="connsiteX8" fmla="*/ 2497299 w 5463850"/>
              <a:gd name="connsiteY8" fmla="*/ 860005 h 5700152"/>
              <a:gd name="connsiteX9" fmla="*/ 3547519 w 5463850"/>
              <a:gd name="connsiteY9" fmla="*/ 708252 h 5700152"/>
              <a:gd name="connsiteX10" fmla="*/ 4382697 w 5463850"/>
              <a:gd name="connsiteY10" fmla="*/ 892854 h 5700152"/>
              <a:gd name="connsiteX11" fmla="*/ 4936032 w 5463850"/>
              <a:gd name="connsiteY11" fmla="*/ 1020819 h 5700152"/>
              <a:gd name="connsiteX12" fmla="*/ 5447922 w 5463850"/>
              <a:gd name="connsiteY12" fmla="*/ 947792 h 5700152"/>
              <a:gd name="connsiteX13" fmla="*/ 5459621 w 5463850"/>
              <a:gd name="connsiteY13" fmla="*/ 5357252 h 5700152"/>
              <a:gd name="connsiteX14" fmla="*/ 5211971 w 5463850"/>
              <a:gd name="connsiteY14" fmla="*/ 5281052 h 5700152"/>
              <a:gd name="connsiteX15" fmla="*/ 5454860 w 5463850"/>
              <a:gd name="connsiteY15" fmla="*/ 5509652 h 5700152"/>
              <a:gd name="connsiteX16" fmla="*/ 5454860 w 5463850"/>
              <a:gd name="connsiteY16" fmla="*/ 5600140 h 5700152"/>
              <a:gd name="connsiteX17" fmla="*/ 5159585 w 5463850"/>
              <a:gd name="connsiteY17" fmla="*/ 5366777 h 5700152"/>
              <a:gd name="connsiteX18" fmla="*/ 5463850 w 5463850"/>
              <a:gd name="connsiteY18" fmla="*/ 5694444 h 5700152"/>
              <a:gd name="connsiteX19" fmla="*/ 5381848 w 5463850"/>
              <a:gd name="connsiteY19" fmla="*/ 5694602 h 5700152"/>
              <a:gd name="connsiteX20" fmla="*/ 5207210 w 5463850"/>
              <a:gd name="connsiteY20" fmla="*/ 5533466 h 5700152"/>
              <a:gd name="connsiteX21" fmla="*/ 5329456 w 5463850"/>
              <a:gd name="connsiteY21" fmla="*/ 5696471 h 5700152"/>
              <a:gd name="connsiteX22" fmla="*/ 1287743 w 5463850"/>
              <a:gd name="connsiteY22" fmla="*/ 5700152 h 5700152"/>
              <a:gd name="connsiteX23" fmla="*/ 1329114 w 5463850"/>
              <a:gd name="connsiteY23" fmla="*/ 5501122 h 5700152"/>
              <a:gd name="connsiteX24" fmla="*/ 1165432 w 5463850"/>
              <a:gd name="connsiteY24" fmla="*/ 4837763 h 5700152"/>
              <a:gd name="connsiteX0" fmla="*/ 1165432 w 5463850"/>
              <a:gd name="connsiteY0" fmla="*/ 4837763 h 5700152"/>
              <a:gd name="connsiteX1" fmla="*/ 697336 w 5463850"/>
              <a:gd name="connsiteY1" fmla="*/ 4275880 h 5700152"/>
              <a:gd name="connsiteX2" fmla="*/ 629878 w 5463850"/>
              <a:gd name="connsiteY2" fmla="*/ 3900780 h 5700152"/>
              <a:gd name="connsiteX3" fmla="*/ 543016 w 5463850"/>
              <a:gd name="connsiteY3" fmla="*/ 3466042 h 5700152"/>
              <a:gd name="connsiteX4" fmla="*/ 496387 w 5463850"/>
              <a:gd name="connsiteY4" fmla="*/ 2803913 h 5700152"/>
              <a:gd name="connsiteX5" fmla="*/ 948373 w 5463850"/>
              <a:gd name="connsiteY5" fmla="*/ 2218065 h 5700152"/>
              <a:gd name="connsiteX6" fmla="*/ 1114594 w 5463850"/>
              <a:gd name="connsiteY6" fmla="*/ 1894630 h 5700152"/>
              <a:gd name="connsiteX7" fmla="*/ 1320570 w 5463850"/>
              <a:gd name="connsiteY7" fmla="*/ 1548116 h 5700152"/>
              <a:gd name="connsiteX8" fmla="*/ 2497299 w 5463850"/>
              <a:gd name="connsiteY8" fmla="*/ 860005 h 5700152"/>
              <a:gd name="connsiteX9" fmla="*/ 3547519 w 5463850"/>
              <a:gd name="connsiteY9" fmla="*/ 708252 h 5700152"/>
              <a:gd name="connsiteX10" fmla="*/ 4382697 w 5463850"/>
              <a:gd name="connsiteY10" fmla="*/ 892854 h 5700152"/>
              <a:gd name="connsiteX11" fmla="*/ 4936032 w 5463850"/>
              <a:gd name="connsiteY11" fmla="*/ 1020819 h 5700152"/>
              <a:gd name="connsiteX12" fmla="*/ 5447922 w 5463850"/>
              <a:gd name="connsiteY12" fmla="*/ 947792 h 5700152"/>
              <a:gd name="connsiteX13" fmla="*/ 5459621 w 5463850"/>
              <a:gd name="connsiteY13" fmla="*/ 5357252 h 5700152"/>
              <a:gd name="connsiteX14" fmla="*/ 5211971 w 5463850"/>
              <a:gd name="connsiteY14" fmla="*/ 5281052 h 5700152"/>
              <a:gd name="connsiteX15" fmla="*/ 5454860 w 5463850"/>
              <a:gd name="connsiteY15" fmla="*/ 5509652 h 5700152"/>
              <a:gd name="connsiteX16" fmla="*/ 5454860 w 5463850"/>
              <a:gd name="connsiteY16" fmla="*/ 5600140 h 5700152"/>
              <a:gd name="connsiteX17" fmla="*/ 5159585 w 5463850"/>
              <a:gd name="connsiteY17" fmla="*/ 5366777 h 5700152"/>
              <a:gd name="connsiteX18" fmla="*/ 5463850 w 5463850"/>
              <a:gd name="connsiteY18" fmla="*/ 5694444 h 5700152"/>
              <a:gd name="connsiteX19" fmla="*/ 5381848 w 5463850"/>
              <a:gd name="connsiteY19" fmla="*/ 5694602 h 5700152"/>
              <a:gd name="connsiteX20" fmla="*/ 5207210 w 5463850"/>
              <a:gd name="connsiteY20" fmla="*/ 5533466 h 5700152"/>
              <a:gd name="connsiteX21" fmla="*/ 5329456 w 5463850"/>
              <a:gd name="connsiteY21" fmla="*/ 5696471 h 5700152"/>
              <a:gd name="connsiteX22" fmla="*/ 1287743 w 5463850"/>
              <a:gd name="connsiteY22" fmla="*/ 5700152 h 5700152"/>
              <a:gd name="connsiteX23" fmla="*/ 1329114 w 5463850"/>
              <a:gd name="connsiteY23" fmla="*/ 5501122 h 5700152"/>
              <a:gd name="connsiteX24" fmla="*/ 1165432 w 5463850"/>
              <a:gd name="connsiteY24" fmla="*/ 4837763 h 5700152"/>
              <a:gd name="connsiteX0" fmla="*/ 1165432 w 5463850"/>
              <a:gd name="connsiteY0" fmla="*/ 4500272 h 5362661"/>
              <a:gd name="connsiteX1" fmla="*/ 697336 w 5463850"/>
              <a:gd name="connsiteY1" fmla="*/ 3938389 h 5362661"/>
              <a:gd name="connsiteX2" fmla="*/ 629878 w 5463850"/>
              <a:gd name="connsiteY2" fmla="*/ 3563289 h 5362661"/>
              <a:gd name="connsiteX3" fmla="*/ 543016 w 5463850"/>
              <a:gd name="connsiteY3" fmla="*/ 3128551 h 5362661"/>
              <a:gd name="connsiteX4" fmla="*/ 496387 w 5463850"/>
              <a:gd name="connsiteY4" fmla="*/ 2466422 h 5362661"/>
              <a:gd name="connsiteX5" fmla="*/ 948373 w 5463850"/>
              <a:gd name="connsiteY5" fmla="*/ 1880574 h 5362661"/>
              <a:gd name="connsiteX6" fmla="*/ 1114594 w 5463850"/>
              <a:gd name="connsiteY6" fmla="*/ 1557139 h 5362661"/>
              <a:gd name="connsiteX7" fmla="*/ 1320570 w 5463850"/>
              <a:gd name="connsiteY7" fmla="*/ 1210625 h 5362661"/>
              <a:gd name="connsiteX8" fmla="*/ 2497299 w 5463850"/>
              <a:gd name="connsiteY8" fmla="*/ 522514 h 5362661"/>
              <a:gd name="connsiteX9" fmla="*/ 3547519 w 5463850"/>
              <a:gd name="connsiteY9" fmla="*/ 370761 h 5362661"/>
              <a:gd name="connsiteX10" fmla="*/ 4382697 w 5463850"/>
              <a:gd name="connsiteY10" fmla="*/ 555363 h 5362661"/>
              <a:gd name="connsiteX11" fmla="*/ 4936032 w 5463850"/>
              <a:gd name="connsiteY11" fmla="*/ 683328 h 5362661"/>
              <a:gd name="connsiteX12" fmla="*/ 5447922 w 5463850"/>
              <a:gd name="connsiteY12" fmla="*/ 610301 h 5362661"/>
              <a:gd name="connsiteX13" fmla="*/ 5459621 w 5463850"/>
              <a:gd name="connsiteY13" fmla="*/ 5019761 h 5362661"/>
              <a:gd name="connsiteX14" fmla="*/ 5211971 w 5463850"/>
              <a:gd name="connsiteY14" fmla="*/ 4943561 h 5362661"/>
              <a:gd name="connsiteX15" fmla="*/ 5454860 w 5463850"/>
              <a:gd name="connsiteY15" fmla="*/ 5172161 h 5362661"/>
              <a:gd name="connsiteX16" fmla="*/ 5454860 w 5463850"/>
              <a:gd name="connsiteY16" fmla="*/ 5262649 h 5362661"/>
              <a:gd name="connsiteX17" fmla="*/ 5159585 w 5463850"/>
              <a:gd name="connsiteY17" fmla="*/ 5029286 h 5362661"/>
              <a:gd name="connsiteX18" fmla="*/ 5463850 w 5463850"/>
              <a:gd name="connsiteY18" fmla="*/ 5356953 h 5362661"/>
              <a:gd name="connsiteX19" fmla="*/ 5381848 w 5463850"/>
              <a:gd name="connsiteY19" fmla="*/ 5357111 h 5362661"/>
              <a:gd name="connsiteX20" fmla="*/ 5207210 w 5463850"/>
              <a:gd name="connsiteY20" fmla="*/ 5195975 h 5362661"/>
              <a:gd name="connsiteX21" fmla="*/ 5329456 w 5463850"/>
              <a:gd name="connsiteY21" fmla="*/ 5358980 h 5362661"/>
              <a:gd name="connsiteX22" fmla="*/ 1287743 w 5463850"/>
              <a:gd name="connsiteY22" fmla="*/ 5362661 h 5362661"/>
              <a:gd name="connsiteX23" fmla="*/ 1329114 w 5463850"/>
              <a:gd name="connsiteY23" fmla="*/ 5163631 h 5362661"/>
              <a:gd name="connsiteX24" fmla="*/ 1165432 w 5463850"/>
              <a:gd name="connsiteY24" fmla="*/ 4500272 h 5362661"/>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165432 w 5463850"/>
              <a:gd name="connsiteY0" fmla="*/ 4482346 h 5344735"/>
              <a:gd name="connsiteX1" fmla="*/ 697336 w 5463850"/>
              <a:gd name="connsiteY1" fmla="*/ 3920463 h 5344735"/>
              <a:gd name="connsiteX2" fmla="*/ 629878 w 5463850"/>
              <a:gd name="connsiteY2" fmla="*/ 3545363 h 5344735"/>
              <a:gd name="connsiteX3" fmla="*/ 543016 w 5463850"/>
              <a:gd name="connsiteY3" fmla="*/ 3110625 h 5344735"/>
              <a:gd name="connsiteX4" fmla="*/ 496387 w 5463850"/>
              <a:gd name="connsiteY4" fmla="*/ 2448496 h 5344735"/>
              <a:gd name="connsiteX5" fmla="*/ 948373 w 5463850"/>
              <a:gd name="connsiteY5" fmla="*/ 1862648 h 5344735"/>
              <a:gd name="connsiteX6" fmla="*/ 1114594 w 5463850"/>
              <a:gd name="connsiteY6" fmla="*/ 1539213 h 5344735"/>
              <a:gd name="connsiteX7" fmla="*/ 1320570 w 5463850"/>
              <a:gd name="connsiteY7" fmla="*/ 1192699 h 5344735"/>
              <a:gd name="connsiteX8" fmla="*/ 2497299 w 5463850"/>
              <a:gd name="connsiteY8" fmla="*/ 504588 h 5344735"/>
              <a:gd name="connsiteX9" fmla="*/ 3547519 w 5463850"/>
              <a:gd name="connsiteY9" fmla="*/ 352835 h 5344735"/>
              <a:gd name="connsiteX10" fmla="*/ 4382697 w 5463850"/>
              <a:gd name="connsiteY10" fmla="*/ 537437 h 5344735"/>
              <a:gd name="connsiteX11" fmla="*/ 4936032 w 5463850"/>
              <a:gd name="connsiteY11" fmla="*/ 665402 h 5344735"/>
              <a:gd name="connsiteX12" fmla="*/ 5447922 w 5463850"/>
              <a:gd name="connsiteY12" fmla="*/ 592375 h 5344735"/>
              <a:gd name="connsiteX13" fmla="*/ 5459621 w 5463850"/>
              <a:gd name="connsiteY13" fmla="*/ 5001835 h 5344735"/>
              <a:gd name="connsiteX14" fmla="*/ 5211971 w 5463850"/>
              <a:gd name="connsiteY14" fmla="*/ 4925635 h 5344735"/>
              <a:gd name="connsiteX15" fmla="*/ 5454860 w 5463850"/>
              <a:gd name="connsiteY15" fmla="*/ 5154235 h 5344735"/>
              <a:gd name="connsiteX16" fmla="*/ 5454860 w 5463850"/>
              <a:gd name="connsiteY16" fmla="*/ 5244723 h 5344735"/>
              <a:gd name="connsiteX17" fmla="*/ 5159585 w 5463850"/>
              <a:gd name="connsiteY17" fmla="*/ 5011360 h 5344735"/>
              <a:gd name="connsiteX18" fmla="*/ 5463850 w 5463850"/>
              <a:gd name="connsiteY18" fmla="*/ 5339027 h 5344735"/>
              <a:gd name="connsiteX19" fmla="*/ 5381848 w 5463850"/>
              <a:gd name="connsiteY19" fmla="*/ 5339185 h 5344735"/>
              <a:gd name="connsiteX20" fmla="*/ 5207210 w 5463850"/>
              <a:gd name="connsiteY20" fmla="*/ 5178049 h 5344735"/>
              <a:gd name="connsiteX21" fmla="*/ 5329456 w 5463850"/>
              <a:gd name="connsiteY21" fmla="*/ 5341054 h 5344735"/>
              <a:gd name="connsiteX22" fmla="*/ 1287743 w 5463850"/>
              <a:gd name="connsiteY22" fmla="*/ 5344735 h 5344735"/>
              <a:gd name="connsiteX23" fmla="*/ 1329114 w 5463850"/>
              <a:gd name="connsiteY23" fmla="*/ 5145705 h 5344735"/>
              <a:gd name="connsiteX24" fmla="*/ 1165432 w 5463850"/>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45875 w 5350104"/>
              <a:gd name="connsiteY13" fmla="*/ 5001835 h 5344735"/>
              <a:gd name="connsiteX14" fmla="*/ 5098225 w 5350104"/>
              <a:gd name="connsiteY14" fmla="*/ 4925635 h 5344735"/>
              <a:gd name="connsiteX15" fmla="*/ 5341114 w 5350104"/>
              <a:gd name="connsiteY15" fmla="*/ 5154235 h 5344735"/>
              <a:gd name="connsiteX16" fmla="*/ 5341114 w 5350104"/>
              <a:gd name="connsiteY16" fmla="*/ 5244723 h 5344735"/>
              <a:gd name="connsiteX17" fmla="*/ 5045839 w 5350104"/>
              <a:gd name="connsiteY17" fmla="*/ 5011360 h 5344735"/>
              <a:gd name="connsiteX18" fmla="*/ 5350104 w 5350104"/>
              <a:gd name="connsiteY18" fmla="*/ 5339027 h 5344735"/>
              <a:gd name="connsiteX19" fmla="*/ 5268102 w 5350104"/>
              <a:gd name="connsiteY19" fmla="*/ 5339185 h 5344735"/>
              <a:gd name="connsiteX20" fmla="*/ 5093464 w 5350104"/>
              <a:gd name="connsiteY20" fmla="*/ 5178049 h 5344735"/>
              <a:gd name="connsiteX21" fmla="*/ 5215710 w 5350104"/>
              <a:gd name="connsiteY21" fmla="*/ 5341054 h 5344735"/>
              <a:gd name="connsiteX22" fmla="*/ 1173997 w 5350104"/>
              <a:gd name="connsiteY22" fmla="*/ 5344735 h 5344735"/>
              <a:gd name="connsiteX23" fmla="*/ 1215368 w 5350104"/>
              <a:gd name="connsiteY23" fmla="*/ 5145705 h 5344735"/>
              <a:gd name="connsiteX24" fmla="*/ 1051686 w 5350104"/>
              <a:gd name="connsiteY24" fmla="*/ 4482346 h 5344735"/>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45875 w 5527868"/>
              <a:gd name="connsiteY13" fmla="*/ 5001835 h 5344735"/>
              <a:gd name="connsiteX14" fmla="*/ 5098225 w 5527868"/>
              <a:gd name="connsiteY14" fmla="*/ 4925635 h 5344735"/>
              <a:gd name="connsiteX15" fmla="*/ 5341114 w 5527868"/>
              <a:gd name="connsiteY15" fmla="*/ 5154235 h 5344735"/>
              <a:gd name="connsiteX16" fmla="*/ 5341114 w 5527868"/>
              <a:gd name="connsiteY16" fmla="*/ 5244723 h 5344735"/>
              <a:gd name="connsiteX17" fmla="*/ 5045839 w 5527868"/>
              <a:gd name="connsiteY17" fmla="*/ 5011360 h 5344735"/>
              <a:gd name="connsiteX18" fmla="*/ 5350104 w 5527868"/>
              <a:gd name="connsiteY18" fmla="*/ 5339027 h 5344735"/>
              <a:gd name="connsiteX19" fmla="*/ 5268102 w 5527868"/>
              <a:gd name="connsiteY19" fmla="*/ 5339185 h 5344735"/>
              <a:gd name="connsiteX20" fmla="*/ 5215710 w 5527868"/>
              <a:gd name="connsiteY20" fmla="*/ 5341054 h 5344735"/>
              <a:gd name="connsiteX21" fmla="*/ 1173997 w 5527868"/>
              <a:gd name="connsiteY21" fmla="*/ 5344735 h 5344735"/>
              <a:gd name="connsiteX22" fmla="*/ 1215368 w 5527868"/>
              <a:gd name="connsiteY22" fmla="*/ 5145705 h 5344735"/>
              <a:gd name="connsiteX23" fmla="*/ 1051686 w 5527868"/>
              <a:gd name="connsiteY23" fmla="*/ 4482346 h 5344735"/>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45875 w 5527868"/>
              <a:gd name="connsiteY13" fmla="*/ 5001835 h 5344735"/>
              <a:gd name="connsiteX14" fmla="*/ 5098225 w 5527868"/>
              <a:gd name="connsiteY14" fmla="*/ 4925635 h 5344735"/>
              <a:gd name="connsiteX15" fmla="*/ 5341114 w 5527868"/>
              <a:gd name="connsiteY15" fmla="*/ 5154235 h 5344735"/>
              <a:gd name="connsiteX16" fmla="*/ 5341114 w 5527868"/>
              <a:gd name="connsiteY16" fmla="*/ 5244723 h 5344735"/>
              <a:gd name="connsiteX17" fmla="*/ 5350104 w 5527868"/>
              <a:gd name="connsiteY17" fmla="*/ 5339027 h 5344735"/>
              <a:gd name="connsiteX18" fmla="*/ 5268102 w 5527868"/>
              <a:gd name="connsiteY18" fmla="*/ 5339185 h 5344735"/>
              <a:gd name="connsiteX19" fmla="*/ 5215710 w 5527868"/>
              <a:gd name="connsiteY19" fmla="*/ 5341054 h 5344735"/>
              <a:gd name="connsiteX20" fmla="*/ 1173997 w 5527868"/>
              <a:gd name="connsiteY20" fmla="*/ 5344735 h 5344735"/>
              <a:gd name="connsiteX21" fmla="*/ 1215368 w 5527868"/>
              <a:gd name="connsiteY21" fmla="*/ 5145705 h 5344735"/>
              <a:gd name="connsiteX22" fmla="*/ 1051686 w 5527868"/>
              <a:gd name="connsiteY22" fmla="*/ 4482346 h 5344735"/>
              <a:gd name="connsiteX0" fmla="*/ 1051686 w 5527868"/>
              <a:gd name="connsiteY0" fmla="*/ 4482346 h 5373504"/>
              <a:gd name="connsiteX1" fmla="*/ 583590 w 5527868"/>
              <a:gd name="connsiteY1" fmla="*/ 3920463 h 5373504"/>
              <a:gd name="connsiteX2" fmla="*/ 516132 w 5527868"/>
              <a:gd name="connsiteY2" fmla="*/ 3545363 h 5373504"/>
              <a:gd name="connsiteX3" fmla="*/ 429270 w 5527868"/>
              <a:gd name="connsiteY3" fmla="*/ 3110625 h 5373504"/>
              <a:gd name="connsiteX4" fmla="*/ 382641 w 5527868"/>
              <a:gd name="connsiteY4" fmla="*/ 2448496 h 5373504"/>
              <a:gd name="connsiteX5" fmla="*/ 834627 w 5527868"/>
              <a:gd name="connsiteY5" fmla="*/ 1862648 h 5373504"/>
              <a:gd name="connsiteX6" fmla="*/ 1000848 w 5527868"/>
              <a:gd name="connsiteY6" fmla="*/ 1539213 h 5373504"/>
              <a:gd name="connsiteX7" fmla="*/ 1206824 w 5527868"/>
              <a:gd name="connsiteY7" fmla="*/ 1192699 h 5373504"/>
              <a:gd name="connsiteX8" fmla="*/ 2383553 w 5527868"/>
              <a:gd name="connsiteY8" fmla="*/ 504588 h 5373504"/>
              <a:gd name="connsiteX9" fmla="*/ 3433773 w 5527868"/>
              <a:gd name="connsiteY9" fmla="*/ 352835 h 5373504"/>
              <a:gd name="connsiteX10" fmla="*/ 4268951 w 5527868"/>
              <a:gd name="connsiteY10" fmla="*/ 537437 h 5373504"/>
              <a:gd name="connsiteX11" fmla="*/ 4822286 w 5527868"/>
              <a:gd name="connsiteY11" fmla="*/ 665402 h 5373504"/>
              <a:gd name="connsiteX12" fmla="*/ 5334176 w 5527868"/>
              <a:gd name="connsiteY12" fmla="*/ 592375 h 5373504"/>
              <a:gd name="connsiteX13" fmla="*/ 5345875 w 5527868"/>
              <a:gd name="connsiteY13" fmla="*/ 5001835 h 5373504"/>
              <a:gd name="connsiteX14" fmla="*/ 5341114 w 5527868"/>
              <a:gd name="connsiteY14" fmla="*/ 5154235 h 5373504"/>
              <a:gd name="connsiteX15" fmla="*/ 5341114 w 5527868"/>
              <a:gd name="connsiteY15" fmla="*/ 5244723 h 5373504"/>
              <a:gd name="connsiteX16" fmla="*/ 5350104 w 5527868"/>
              <a:gd name="connsiteY16" fmla="*/ 5339027 h 5373504"/>
              <a:gd name="connsiteX17" fmla="*/ 5268102 w 5527868"/>
              <a:gd name="connsiteY17" fmla="*/ 5339185 h 5373504"/>
              <a:gd name="connsiteX18" fmla="*/ 5215710 w 5527868"/>
              <a:gd name="connsiteY18" fmla="*/ 5341054 h 5373504"/>
              <a:gd name="connsiteX19" fmla="*/ 1173997 w 5527868"/>
              <a:gd name="connsiteY19" fmla="*/ 5344735 h 5373504"/>
              <a:gd name="connsiteX20" fmla="*/ 1215368 w 5527868"/>
              <a:gd name="connsiteY20" fmla="*/ 5145705 h 5373504"/>
              <a:gd name="connsiteX21" fmla="*/ 1051686 w 5527868"/>
              <a:gd name="connsiteY21" fmla="*/ 4482346 h 5373504"/>
              <a:gd name="connsiteX0" fmla="*/ 1051686 w 5527868"/>
              <a:gd name="connsiteY0" fmla="*/ 4482346 h 5406156"/>
              <a:gd name="connsiteX1" fmla="*/ 583590 w 5527868"/>
              <a:gd name="connsiteY1" fmla="*/ 3920463 h 5406156"/>
              <a:gd name="connsiteX2" fmla="*/ 516132 w 5527868"/>
              <a:gd name="connsiteY2" fmla="*/ 3545363 h 5406156"/>
              <a:gd name="connsiteX3" fmla="*/ 429270 w 5527868"/>
              <a:gd name="connsiteY3" fmla="*/ 3110625 h 5406156"/>
              <a:gd name="connsiteX4" fmla="*/ 382641 w 5527868"/>
              <a:gd name="connsiteY4" fmla="*/ 2448496 h 5406156"/>
              <a:gd name="connsiteX5" fmla="*/ 834627 w 5527868"/>
              <a:gd name="connsiteY5" fmla="*/ 1862648 h 5406156"/>
              <a:gd name="connsiteX6" fmla="*/ 1000848 w 5527868"/>
              <a:gd name="connsiteY6" fmla="*/ 1539213 h 5406156"/>
              <a:gd name="connsiteX7" fmla="*/ 1206824 w 5527868"/>
              <a:gd name="connsiteY7" fmla="*/ 1192699 h 5406156"/>
              <a:gd name="connsiteX8" fmla="*/ 2383553 w 5527868"/>
              <a:gd name="connsiteY8" fmla="*/ 504588 h 5406156"/>
              <a:gd name="connsiteX9" fmla="*/ 3433773 w 5527868"/>
              <a:gd name="connsiteY9" fmla="*/ 352835 h 5406156"/>
              <a:gd name="connsiteX10" fmla="*/ 4268951 w 5527868"/>
              <a:gd name="connsiteY10" fmla="*/ 537437 h 5406156"/>
              <a:gd name="connsiteX11" fmla="*/ 4822286 w 5527868"/>
              <a:gd name="connsiteY11" fmla="*/ 665402 h 5406156"/>
              <a:gd name="connsiteX12" fmla="*/ 5334176 w 5527868"/>
              <a:gd name="connsiteY12" fmla="*/ 592375 h 5406156"/>
              <a:gd name="connsiteX13" fmla="*/ 5345875 w 5527868"/>
              <a:gd name="connsiteY13" fmla="*/ 5001835 h 5406156"/>
              <a:gd name="connsiteX14" fmla="*/ 5341114 w 5527868"/>
              <a:gd name="connsiteY14" fmla="*/ 5244723 h 5406156"/>
              <a:gd name="connsiteX15" fmla="*/ 5350104 w 5527868"/>
              <a:gd name="connsiteY15" fmla="*/ 5339027 h 5406156"/>
              <a:gd name="connsiteX16" fmla="*/ 5268102 w 5527868"/>
              <a:gd name="connsiteY16" fmla="*/ 5339185 h 5406156"/>
              <a:gd name="connsiteX17" fmla="*/ 5215710 w 5527868"/>
              <a:gd name="connsiteY17" fmla="*/ 5341054 h 5406156"/>
              <a:gd name="connsiteX18" fmla="*/ 1173997 w 5527868"/>
              <a:gd name="connsiteY18" fmla="*/ 5344735 h 5406156"/>
              <a:gd name="connsiteX19" fmla="*/ 1215368 w 5527868"/>
              <a:gd name="connsiteY19" fmla="*/ 5145705 h 5406156"/>
              <a:gd name="connsiteX20" fmla="*/ 1051686 w 5527868"/>
              <a:gd name="connsiteY20" fmla="*/ 4482346 h 5406156"/>
              <a:gd name="connsiteX0" fmla="*/ 1051686 w 5527868"/>
              <a:gd name="connsiteY0" fmla="*/ 4482346 h 5449514"/>
              <a:gd name="connsiteX1" fmla="*/ 583590 w 5527868"/>
              <a:gd name="connsiteY1" fmla="*/ 3920463 h 5449514"/>
              <a:gd name="connsiteX2" fmla="*/ 516132 w 5527868"/>
              <a:gd name="connsiteY2" fmla="*/ 3545363 h 5449514"/>
              <a:gd name="connsiteX3" fmla="*/ 429270 w 5527868"/>
              <a:gd name="connsiteY3" fmla="*/ 3110625 h 5449514"/>
              <a:gd name="connsiteX4" fmla="*/ 382641 w 5527868"/>
              <a:gd name="connsiteY4" fmla="*/ 2448496 h 5449514"/>
              <a:gd name="connsiteX5" fmla="*/ 834627 w 5527868"/>
              <a:gd name="connsiteY5" fmla="*/ 1862648 h 5449514"/>
              <a:gd name="connsiteX6" fmla="*/ 1000848 w 5527868"/>
              <a:gd name="connsiteY6" fmla="*/ 1539213 h 5449514"/>
              <a:gd name="connsiteX7" fmla="*/ 1206824 w 5527868"/>
              <a:gd name="connsiteY7" fmla="*/ 1192699 h 5449514"/>
              <a:gd name="connsiteX8" fmla="*/ 2383553 w 5527868"/>
              <a:gd name="connsiteY8" fmla="*/ 504588 h 5449514"/>
              <a:gd name="connsiteX9" fmla="*/ 3433773 w 5527868"/>
              <a:gd name="connsiteY9" fmla="*/ 352835 h 5449514"/>
              <a:gd name="connsiteX10" fmla="*/ 4268951 w 5527868"/>
              <a:gd name="connsiteY10" fmla="*/ 537437 h 5449514"/>
              <a:gd name="connsiteX11" fmla="*/ 4822286 w 5527868"/>
              <a:gd name="connsiteY11" fmla="*/ 665402 h 5449514"/>
              <a:gd name="connsiteX12" fmla="*/ 5334176 w 5527868"/>
              <a:gd name="connsiteY12" fmla="*/ 592375 h 5449514"/>
              <a:gd name="connsiteX13" fmla="*/ 5345875 w 5527868"/>
              <a:gd name="connsiteY13" fmla="*/ 5001835 h 5449514"/>
              <a:gd name="connsiteX14" fmla="*/ 5350104 w 5527868"/>
              <a:gd name="connsiteY14" fmla="*/ 5339027 h 5449514"/>
              <a:gd name="connsiteX15" fmla="*/ 5268102 w 5527868"/>
              <a:gd name="connsiteY15" fmla="*/ 5339185 h 5449514"/>
              <a:gd name="connsiteX16" fmla="*/ 5215710 w 5527868"/>
              <a:gd name="connsiteY16" fmla="*/ 5341054 h 5449514"/>
              <a:gd name="connsiteX17" fmla="*/ 1173997 w 5527868"/>
              <a:gd name="connsiteY17" fmla="*/ 5344735 h 5449514"/>
              <a:gd name="connsiteX18" fmla="*/ 1215368 w 5527868"/>
              <a:gd name="connsiteY18" fmla="*/ 5145705 h 5449514"/>
              <a:gd name="connsiteX19" fmla="*/ 1051686 w 5527868"/>
              <a:gd name="connsiteY19" fmla="*/ 4482346 h 5449514"/>
              <a:gd name="connsiteX0" fmla="*/ 1051686 w 5527868"/>
              <a:gd name="connsiteY0" fmla="*/ 4482346 h 5344735"/>
              <a:gd name="connsiteX1" fmla="*/ 583590 w 5527868"/>
              <a:gd name="connsiteY1" fmla="*/ 3920463 h 5344735"/>
              <a:gd name="connsiteX2" fmla="*/ 516132 w 5527868"/>
              <a:gd name="connsiteY2" fmla="*/ 3545363 h 5344735"/>
              <a:gd name="connsiteX3" fmla="*/ 429270 w 5527868"/>
              <a:gd name="connsiteY3" fmla="*/ 3110625 h 5344735"/>
              <a:gd name="connsiteX4" fmla="*/ 382641 w 5527868"/>
              <a:gd name="connsiteY4" fmla="*/ 2448496 h 5344735"/>
              <a:gd name="connsiteX5" fmla="*/ 834627 w 5527868"/>
              <a:gd name="connsiteY5" fmla="*/ 1862648 h 5344735"/>
              <a:gd name="connsiteX6" fmla="*/ 1000848 w 5527868"/>
              <a:gd name="connsiteY6" fmla="*/ 1539213 h 5344735"/>
              <a:gd name="connsiteX7" fmla="*/ 1206824 w 5527868"/>
              <a:gd name="connsiteY7" fmla="*/ 1192699 h 5344735"/>
              <a:gd name="connsiteX8" fmla="*/ 2383553 w 5527868"/>
              <a:gd name="connsiteY8" fmla="*/ 504588 h 5344735"/>
              <a:gd name="connsiteX9" fmla="*/ 3433773 w 5527868"/>
              <a:gd name="connsiteY9" fmla="*/ 352835 h 5344735"/>
              <a:gd name="connsiteX10" fmla="*/ 4268951 w 5527868"/>
              <a:gd name="connsiteY10" fmla="*/ 537437 h 5344735"/>
              <a:gd name="connsiteX11" fmla="*/ 4822286 w 5527868"/>
              <a:gd name="connsiteY11" fmla="*/ 665402 h 5344735"/>
              <a:gd name="connsiteX12" fmla="*/ 5334176 w 5527868"/>
              <a:gd name="connsiteY12" fmla="*/ 592375 h 5344735"/>
              <a:gd name="connsiteX13" fmla="*/ 5350104 w 5527868"/>
              <a:gd name="connsiteY13" fmla="*/ 5339027 h 5344735"/>
              <a:gd name="connsiteX14" fmla="*/ 5268102 w 5527868"/>
              <a:gd name="connsiteY14" fmla="*/ 5339185 h 5344735"/>
              <a:gd name="connsiteX15" fmla="*/ 5215710 w 5527868"/>
              <a:gd name="connsiteY15" fmla="*/ 5341054 h 5344735"/>
              <a:gd name="connsiteX16" fmla="*/ 1173997 w 5527868"/>
              <a:gd name="connsiteY16" fmla="*/ 5344735 h 5344735"/>
              <a:gd name="connsiteX17" fmla="*/ 1215368 w 5527868"/>
              <a:gd name="connsiteY17" fmla="*/ 5145705 h 5344735"/>
              <a:gd name="connsiteX18" fmla="*/ 1051686 w 5527868"/>
              <a:gd name="connsiteY18" fmla="*/ 4482346 h 5344735"/>
              <a:gd name="connsiteX0" fmla="*/ 1051686 w 5558900"/>
              <a:gd name="connsiteY0" fmla="*/ 4482346 h 5691095"/>
              <a:gd name="connsiteX1" fmla="*/ 583590 w 5558900"/>
              <a:gd name="connsiteY1" fmla="*/ 3920463 h 5691095"/>
              <a:gd name="connsiteX2" fmla="*/ 516132 w 5558900"/>
              <a:gd name="connsiteY2" fmla="*/ 3545363 h 5691095"/>
              <a:gd name="connsiteX3" fmla="*/ 429270 w 5558900"/>
              <a:gd name="connsiteY3" fmla="*/ 3110625 h 5691095"/>
              <a:gd name="connsiteX4" fmla="*/ 382641 w 5558900"/>
              <a:gd name="connsiteY4" fmla="*/ 2448496 h 5691095"/>
              <a:gd name="connsiteX5" fmla="*/ 834627 w 5558900"/>
              <a:gd name="connsiteY5" fmla="*/ 1862648 h 5691095"/>
              <a:gd name="connsiteX6" fmla="*/ 1000848 w 5558900"/>
              <a:gd name="connsiteY6" fmla="*/ 1539213 h 5691095"/>
              <a:gd name="connsiteX7" fmla="*/ 1206824 w 5558900"/>
              <a:gd name="connsiteY7" fmla="*/ 1192699 h 5691095"/>
              <a:gd name="connsiteX8" fmla="*/ 2383553 w 5558900"/>
              <a:gd name="connsiteY8" fmla="*/ 504588 h 5691095"/>
              <a:gd name="connsiteX9" fmla="*/ 3433773 w 5558900"/>
              <a:gd name="connsiteY9" fmla="*/ 352835 h 5691095"/>
              <a:gd name="connsiteX10" fmla="*/ 4268951 w 5558900"/>
              <a:gd name="connsiteY10" fmla="*/ 537437 h 5691095"/>
              <a:gd name="connsiteX11" fmla="*/ 4822286 w 5558900"/>
              <a:gd name="connsiteY11" fmla="*/ 665402 h 5691095"/>
              <a:gd name="connsiteX12" fmla="*/ 5334176 w 5558900"/>
              <a:gd name="connsiteY12" fmla="*/ 592375 h 5691095"/>
              <a:gd name="connsiteX13" fmla="*/ 5350104 w 5558900"/>
              <a:gd name="connsiteY13" fmla="*/ 5339027 h 5691095"/>
              <a:gd name="connsiteX14" fmla="*/ 5215710 w 5558900"/>
              <a:gd name="connsiteY14" fmla="*/ 5341054 h 5691095"/>
              <a:gd name="connsiteX15" fmla="*/ 1173997 w 5558900"/>
              <a:gd name="connsiteY15" fmla="*/ 5344735 h 5691095"/>
              <a:gd name="connsiteX16" fmla="*/ 1215368 w 5558900"/>
              <a:gd name="connsiteY16" fmla="*/ 5145705 h 5691095"/>
              <a:gd name="connsiteX17" fmla="*/ 1051686 w 5558900"/>
              <a:gd name="connsiteY17" fmla="*/ 4482346 h 5691095"/>
              <a:gd name="connsiteX0" fmla="*/ 1051686 w 5380961"/>
              <a:gd name="connsiteY0" fmla="*/ 4482346 h 5699862"/>
              <a:gd name="connsiteX1" fmla="*/ 583590 w 5380961"/>
              <a:gd name="connsiteY1" fmla="*/ 3920463 h 5699862"/>
              <a:gd name="connsiteX2" fmla="*/ 516132 w 5380961"/>
              <a:gd name="connsiteY2" fmla="*/ 3545363 h 5699862"/>
              <a:gd name="connsiteX3" fmla="*/ 429270 w 5380961"/>
              <a:gd name="connsiteY3" fmla="*/ 3110625 h 5699862"/>
              <a:gd name="connsiteX4" fmla="*/ 382641 w 5380961"/>
              <a:gd name="connsiteY4" fmla="*/ 2448496 h 5699862"/>
              <a:gd name="connsiteX5" fmla="*/ 834627 w 5380961"/>
              <a:gd name="connsiteY5" fmla="*/ 1862648 h 5699862"/>
              <a:gd name="connsiteX6" fmla="*/ 1000848 w 5380961"/>
              <a:gd name="connsiteY6" fmla="*/ 1539213 h 5699862"/>
              <a:gd name="connsiteX7" fmla="*/ 1206824 w 5380961"/>
              <a:gd name="connsiteY7" fmla="*/ 1192699 h 5699862"/>
              <a:gd name="connsiteX8" fmla="*/ 2383553 w 5380961"/>
              <a:gd name="connsiteY8" fmla="*/ 504588 h 5699862"/>
              <a:gd name="connsiteX9" fmla="*/ 3433773 w 5380961"/>
              <a:gd name="connsiteY9" fmla="*/ 352835 h 5699862"/>
              <a:gd name="connsiteX10" fmla="*/ 4268951 w 5380961"/>
              <a:gd name="connsiteY10" fmla="*/ 537437 h 5699862"/>
              <a:gd name="connsiteX11" fmla="*/ 4822286 w 5380961"/>
              <a:gd name="connsiteY11" fmla="*/ 665402 h 5699862"/>
              <a:gd name="connsiteX12" fmla="*/ 5334176 w 5380961"/>
              <a:gd name="connsiteY12" fmla="*/ 592375 h 5699862"/>
              <a:gd name="connsiteX13" fmla="*/ 5350104 w 5380961"/>
              <a:gd name="connsiteY13" fmla="*/ 5339027 h 5699862"/>
              <a:gd name="connsiteX14" fmla="*/ 1173997 w 5380961"/>
              <a:gd name="connsiteY14" fmla="*/ 5344735 h 5699862"/>
              <a:gd name="connsiteX15" fmla="*/ 1215368 w 5380961"/>
              <a:gd name="connsiteY15" fmla="*/ 5145705 h 5699862"/>
              <a:gd name="connsiteX16" fmla="*/ 1051686 w 5380961"/>
              <a:gd name="connsiteY16" fmla="*/ 4482346 h 5699862"/>
              <a:gd name="connsiteX0" fmla="*/ 1051686 w 5375797"/>
              <a:gd name="connsiteY0" fmla="*/ 4482346 h 5699862"/>
              <a:gd name="connsiteX1" fmla="*/ 583590 w 5375797"/>
              <a:gd name="connsiteY1" fmla="*/ 3920463 h 5699862"/>
              <a:gd name="connsiteX2" fmla="*/ 516132 w 5375797"/>
              <a:gd name="connsiteY2" fmla="*/ 3545363 h 5699862"/>
              <a:gd name="connsiteX3" fmla="*/ 429270 w 5375797"/>
              <a:gd name="connsiteY3" fmla="*/ 3110625 h 5699862"/>
              <a:gd name="connsiteX4" fmla="*/ 382641 w 5375797"/>
              <a:gd name="connsiteY4" fmla="*/ 2448496 h 5699862"/>
              <a:gd name="connsiteX5" fmla="*/ 834627 w 5375797"/>
              <a:gd name="connsiteY5" fmla="*/ 1862648 h 5699862"/>
              <a:gd name="connsiteX6" fmla="*/ 1000848 w 5375797"/>
              <a:gd name="connsiteY6" fmla="*/ 1539213 h 5699862"/>
              <a:gd name="connsiteX7" fmla="*/ 1206824 w 5375797"/>
              <a:gd name="connsiteY7" fmla="*/ 1192699 h 5699862"/>
              <a:gd name="connsiteX8" fmla="*/ 2383553 w 5375797"/>
              <a:gd name="connsiteY8" fmla="*/ 504588 h 5699862"/>
              <a:gd name="connsiteX9" fmla="*/ 3433773 w 5375797"/>
              <a:gd name="connsiteY9" fmla="*/ 352835 h 5699862"/>
              <a:gd name="connsiteX10" fmla="*/ 4268951 w 5375797"/>
              <a:gd name="connsiteY10" fmla="*/ 537437 h 5699862"/>
              <a:gd name="connsiteX11" fmla="*/ 4822286 w 5375797"/>
              <a:gd name="connsiteY11" fmla="*/ 665402 h 5699862"/>
              <a:gd name="connsiteX12" fmla="*/ 5334176 w 5375797"/>
              <a:gd name="connsiteY12" fmla="*/ 592375 h 5699862"/>
              <a:gd name="connsiteX13" fmla="*/ 5350104 w 5375797"/>
              <a:gd name="connsiteY13" fmla="*/ 5339027 h 5699862"/>
              <a:gd name="connsiteX14" fmla="*/ 1173997 w 5375797"/>
              <a:gd name="connsiteY14" fmla="*/ 5344735 h 5699862"/>
              <a:gd name="connsiteX15" fmla="*/ 1215368 w 5375797"/>
              <a:gd name="connsiteY15" fmla="*/ 5145705 h 5699862"/>
              <a:gd name="connsiteX16" fmla="*/ 1051686 w 5375797"/>
              <a:gd name="connsiteY16" fmla="*/ 4482346 h 5699862"/>
              <a:gd name="connsiteX0" fmla="*/ 1051686 w 5350104"/>
              <a:gd name="connsiteY0" fmla="*/ 4482346 h 5699862"/>
              <a:gd name="connsiteX1" fmla="*/ 583590 w 5350104"/>
              <a:gd name="connsiteY1" fmla="*/ 3920463 h 5699862"/>
              <a:gd name="connsiteX2" fmla="*/ 516132 w 5350104"/>
              <a:gd name="connsiteY2" fmla="*/ 3545363 h 5699862"/>
              <a:gd name="connsiteX3" fmla="*/ 429270 w 5350104"/>
              <a:gd name="connsiteY3" fmla="*/ 3110625 h 5699862"/>
              <a:gd name="connsiteX4" fmla="*/ 382641 w 5350104"/>
              <a:gd name="connsiteY4" fmla="*/ 2448496 h 5699862"/>
              <a:gd name="connsiteX5" fmla="*/ 834627 w 5350104"/>
              <a:gd name="connsiteY5" fmla="*/ 1862648 h 5699862"/>
              <a:gd name="connsiteX6" fmla="*/ 1000848 w 5350104"/>
              <a:gd name="connsiteY6" fmla="*/ 1539213 h 5699862"/>
              <a:gd name="connsiteX7" fmla="*/ 1206824 w 5350104"/>
              <a:gd name="connsiteY7" fmla="*/ 1192699 h 5699862"/>
              <a:gd name="connsiteX8" fmla="*/ 2383553 w 5350104"/>
              <a:gd name="connsiteY8" fmla="*/ 504588 h 5699862"/>
              <a:gd name="connsiteX9" fmla="*/ 3433773 w 5350104"/>
              <a:gd name="connsiteY9" fmla="*/ 352835 h 5699862"/>
              <a:gd name="connsiteX10" fmla="*/ 4268951 w 5350104"/>
              <a:gd name="connsiteY10" fmla="*/ 537437 h 5699862"/>
              <a:gd name="connsiteX11" fmla="*/ 4822286 w 5350104"/>
              <a:gd name="connsiteY11" fmla="*/ 665402 h 5699862"/>
              <a:gd name="connsiteX12" fmla="*/ 5334176 w 5350104"/>
              <a:gd name="connsiteY12" fmla="*/ 592375 h 5699862"/>
              <a:gd name="connsiteX13" fmla="*/ 5350104 w 5350104"/>
              <a:gd name="connsiteY13" fmla="*/ 5339027 h 5699862"/>
              <a:gd name="connsiteX14" fmla="*/ 1173997 w 5350104"/>
              <a:gd name="connsiteY14" fmla="*/ 5344735 h 5699862"/>
              <a:gd name="connsiteX15" fmla="*/ 1215368 w 5350104"/>
              <a:gd name="connsiteY15" fmla="*/ 5145705 h 5699862"/>
              <a:gd name="connsiteX16" fmla="*/ 1051686 w 5350104"/>
              <a:gd name="connsiteY16" fmla="*/ 4482346 h 5699862"/>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000848 w 5350104"/>
              <a:gd name="connsiteY6" fmla="*/ 1539213 h 5344735"/>
              <a:gd name="connsiteX7" fmla="*/ 1206824 w 5350104"/>
              <a:gd name="connsiteY7" fmla="*/ 1192699 h 5344735"/>
              <a:gd name="connsiteX8" fmla="*/ 2383553 w 5350104"/>
              <a:gd name="connsiteY8" fmla="*/ 504588 h 5344735"/>
              <a:gd name="connsiteX9" fmla="*/ 3433773 w 5350104"/>
              <a:gd name="connsiteY9" fmla="*/ 352835 h 5344735"/>
              <a:gd name="connsiteX10" fmla="*/ 4268951 w 5350104"/>
              <a:gd name="connsiteY10" fmla="*/ 537437 h 5344735"/>
              <a:gd name="connsiteX11" fmla="*/ 4822286 w 5350104"/>
              <a:gd name="connsiteY11" fmla="*/ 665402 h 5344735"/>
              <a:gd name="connsiteX12" fmla="*/ 5334176 w 5350104"/>
              <a:gd name="connsiteY12" fmla="*/ 592375 h 5344735"/>
              <a:gd name="connsiteX13" fmla="*/ 5350104 w 5350104"/>
              <a:gd name="connsiteY13" fmla="*/ 5339027 h 5344735"/>
              <a:gd name="connsiteX14" fmla="*/ 1173997 w 5350104"/>
              <a:gd name="connsiteY14" fmla="*/ 5344735 h 5344735"/>
              <a:gd name="connsiteX15" fmla="*/ 1215368 w 5350104"/>
              <a:gd name="connsiteY15" fmla="*/ 5145705 h 5344735"/>
              <a:gd name="connsiteX16" fmla="*/ 1051686 w 5350104"/>
              <a:gd name="connsiteY16"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834627 w 5350104"/>
              <a:gd name="connsiteY5" fmla="*/ 1862648 h 5344735"/>
              <a:gd name="connsiteX6" fmla="*/ 1206824 w 5350104"/>
              <a:gd name="connsiteY6" fmla="*/ 1192699 h 5344735"/>
              <a:gd name="connsiteX7" fmla="*/ 2383553 w 5350104"/>
              <a:gd name="connsiteY7" fmla="*/ 504588 h 5344735"/>
              <a:gd name="connsiteX8" fmla="*/ 3433773 w 5350104"/>
              <a:gd name="connsiteY8" fmla="*/ 352835 h 5344735"/>
              <a:gd name="connsiteX9" fmla="*/ 4268951 w 5350104"/>
              <a:gd name="connsiteY9" fmla="*/ 537437 h 5344735"/>
              <a:gd name="connsiteX10" fmla="*/ 4822286 w 5350104"/>
              <a:gd name="connsiteY10" fmla="*/ 665402 h 5344735"/>
              <a:gd name="connsiteX11" fmla="*/ 5334176 w 5350104"/>
              <a:gd name="connsiteY11" fmla="*/ 592375 h 5344735"/>
              <a:gd name="connsiteX12" fmla="*/ 5350104 w 5350104"/>
              <a:gd name="connsiteY12" fmla="*/ 5339027 h 5344735"/>
              <a:gd name="connsiteX13" fmla="*/ 1173997 w 5350104"/>
              <a:gd name="connsiteY13" fmla="*/ 5344735 h 5344735"/>
              <a:gd name="connsiteX14" fmla="*/ 1215368 w 5350104"/>
              <a:gd name="connsiteY14" fmla="*/ 5145705 h 5344735"/>
              <a:gd name="connsiteX15" fmla="*/ 1051686 w 5350104"/>
              <a:gd name="connsiteY15" fmla="*/ 4482346 h 5344735"/>
              <a:gd name="connsiteX0" fmla="*/ 1051686 w 5350104"/>
              <a:gd name="connsiteY0" fmla="*/ 4482346 h 5344735"/>
              <a:gd name="connsiteX1" fmla="*/ 583590 w 5350104"/>
              <a:gd name="connsiteY1" fmla="*/ 3920463 h 5344735"/>
              <a:gd name="connsiteX2" fmla="*/ 516132 w 5350104"/>
              <a:gd name="connsiteY2" fmla="*/ 3545363 h 5344735"/>
              <a:gd name="connsiteX3" fmla="*/ 429270 w 5350104"/>
              <a:gd name="connsiteY3" fmla="*/ 3110625 h 5344735"/>
              <a:gd name="connsiteX4" fmla="*/ 382641 w 5350104"/>
              <a:gd name="connsiteY4" fmla="*/ 2448496 h 5344735"/>
              <a:gd name="connsiteX5" fmla="*/ 1206824 w 5350104"/>
              <a:gd name="connsiteY5" fmla="*/ 1192699 h 5344735"/>
              <a:gd name="connsiteX6" fmla="*/ 2383553 w 5350104"/>
              <a:gd name="connsiteY6" fmla="*/ 504588 h 5344735"/>
              <a:gd name="connsiteX7" fmla="*/ 3433773 w 5350104"/>
              <a:gd name="connsiteY7" fmla="*/ 352835 h 5344735"/>
              <a:gd name="connsiteX8" fmla="*/ 4268951 w 5350104"/>
              <a:gd name="connsiteY8" fmla="*/ 537437 h 5344735"/>
              <a:gd name="connsiteX9" fmla="*/ 4822286 w 5350104"/>
              <a:gd name="connsiteY9" fmla="*/ 665402 h 5344735"/>
              <a:gd name="connsiteX10" fmla="*/ 5334176 w 5350104"/>
              <a:gd name="connsiteY10" fmla="*/ 592375 h 5344735"/>
              <a:gd name="connsiteX11" fmla="*/ 5350104 w 5350104"/>
              <a:gd name="connsiteY11" fmla="*/ 5339027 h 5344735"/>
              <a:gd name="connsiteX12" fmla="*/ 1173997 w 5350104"/>
              <a:gd name="connsiteY12" fmla="*/ 5344735 h 5344735"/>
              <a:gd name="connsiteX13" fmla="*/ 1215368 w 5350104"/>
              <a:gd name="connsiteY13" fmla="*/ 5145705 h 5344735"/>
              <a:gd name="connsiteX14" fmla="*/ 1051686 w 5350104"/>
              <a:gd name="connsiteY14" fmla="*/ 4482346 h 5344735"/>
              <a:gd name="connsiteX0" fmla="*/ 865814 w 5164232"/>
              <a:gd name="connsiteY0" fmla="*/ 4482346 h 5344735"/>
              <a:gd name="connsiteX1" fmla="*/ 397718 w 5164232"/>
              <a:gd name="connsiteY1" fmla="*/ 3920463 h 5344735"/>
              <a:gd name="connsiteX2" fmla="*/ 330260 w 5164232"/>
              <a:gd name="connsiteY2" fmla="*/ 3545363 h 5344735"/>
              <a:gd name="connsiteX3" fmla="*/ 196769 w 5164232"/>
              <a:gd name="connsiteY3" fmla="*/ 2448496 h 5344735"/>
              <a:gd name="connsiteX4" fmla="*/ 1020952 w 5164232"/>
              <a:gd name="connsiteY4" fmla="*/ 1192699 h 5344735"/>
              <a:gd name="connsiteX5" fmla="*/ 2197681 w 5164232"/>
              <a:gd name="connsiteY5" fmla="*/ 504588 h 5344735"/>
              <a:gd name="connsiteX6" fmla="*/ 3247901 w 5164232"/>
              <a:gd name="connsiteY6" fmla="*/ 352835 h 5344735"/>
              <a:gd name="connsiteX7" fmla="*/ 4083079 w 5164232"/>
              <a:gd name="connsiteY7" fmla="*/ 537437 h 5344735"/>
              <a:gd name="connsiteX8" fmla="*/ 4636414 w 5164232"/>
              <a:gd name="connsiteY8" fmla="*/ 665402 h 5344735"/>
              <a:gd name="connsiteX9" fmla="*/ 5148304 w 5164232"/>
              <a:gd name="connsiteY9" fmla="*/ 592375 h 5344735"/>
              <a:gd name="connsiteX10" fmla="*/ 5164232 w 5164232"/>
              <a:gd name="connsiteY10" fmla="*/ 5339027 h 5344735"/>
              <a:gd name="connsiteX11" fmla="*/ 988125 w 5164232"/>
              <a:gd name="connsiteY11" fmla="*/ 5344735 h 5344735"/>
              <a:gd name="connsiteX12" fmla="*/ 1029496 w 5164232"/>
              <a:gd name="connsiteY12" fmla="*/ 5145705 h 5344735"/>
              <a:gd name="connsiteX13" fmla="*/ 865814 w 5164232"/>
              <a:gd name="connsiteY13" fmla="*/ 4482346 h 5344735"/>
              <a:gd name="connsiteX0" fmla="*/ 702622 w 5001040"/>
              <a:gd name="connsiteY0" fmla="*/ 4482346 h 5344735"/>
              <a:gd name="connsiteX1" fmla="*/ 167068 w 5001040"/>
              <a:gd name="connsiteY1" fmla="*/ 3545363 h 5344735"/>
              <a:gd name="connsiteX2" fmla="*/ 33577 w 5001040"/>
              <a:gd name="connsiteY2" fmla="*/ 2448496 h 5344735"/>
              <a:gd name="connsiteX3" fmla="*/ 857760 w 5001040"/>
              <a:gd name="connsiteY3" fmla="*/ 1192699 h 5344735"/>
              <a:gd name="connsiteX4" fmla="*/ 2034489 w 5001040"/>
              <a:gd name="connsiteY4" fmla="*/ 504588 h 5344735"/>
              <a:gd name="connsiteX5" fmla="*/ 3084709 w 5001040"/>
              <a:gd name="connsiteY5" fmla="*/ 352835 h 5344735"/>
              <a:gd name="connsiteX6" fmla="*/ 3919887 w 5001040"/>
              <a:gd name="connsiteY6" fmla="*/ 537437 h 5344735"/>
              <a:gd name="connsiteX7" fmla="*/ 4473222 w 5001040"/>
              <a:gd name="connsiteY7" fmla="*/ 665402 h 5344735"/>
              <a:gd name="connsiteX8" fmla="*/ 4985112 w 5001040"/>
              <a:gd name="connsiteY8" fmla="*/ 592375 h 5344735"/>
              <a:gd name="connsiteX9" fmla="*/ 5001040 w 5001040"/>
              <a:gd name="connsiteY9" fmla="*/ 5339027 h 5344735"/>
              <a:gd name="connsiteX10" fmla="*/ 824933 w 5001040"/>
              <a:gd name="connsiteY10" fmla="*/ 5344735 h 5344735"/>
              <a:gd name="connsiteX11" fmla="*/ 866304 w 5001040"/>
              <a:gd name="connsiteY11" fmla="*/ 5145705 h 5344735"/>
              <a:gd name="connsiteX12" fmla="*/ 702622 w 5001040"/>
              <a:gd name="connsiteY12" fmla="*/ 4482346 h 5344735"/>
              <a:gd name="connsiteX0" fmla="*/ 669918 w 4968336"/>
              <a:gd name="connsiteY0" fmla="*/ 4482346 h 5344735"/>
              <a:gd name="connsiteX1" fmla="*/ 873 w 4968336"/>
              <a:gd name="connsiteY1" fmla="*/ 2448496 h 5344735"/>
              <a:gd name="connsiteX2" fmla="*/ 825056 w 4968336"/>
              <a:gd name="connsiteY2" fmla="*/ 1192699 h 5344735"/>
              <a:gd name="connsiteX3" fmla="*/ 2001785 w 4968336"/>
              <a:gd name="connsiteY3" fmla="*/ 504588 h 5344735"/>
              <a:gd name="connsiteX4" fmla="*/ 3052005 w 4968336"/>
              <a:gd name="connsiteY4" fmla="*/ 352835 h 5344735"/>
              <a:gd name="connsiteX5" fmla="*/ 3887183 w 4968336"/>
              <a:gd name="connsiteY5" fmla="*/ 537437 h 5344735"/>
              <a:gd name="connsiteX6" fmla="*/ 4440518 w 4968336"/>
              <a:gd name="connsiteY6" fmla="*/ 665402 h 5344735"/>
              <a:gd name="connsiteX7" fmla="*/ 4952408 w 4968336"/>
              <a:gd name="connsiteY7" fmla="*/ 592375 h 5344735"/>
              <a:gd name="connsiteX8" fmla="*/ 4968336 w 4968336"/>
              <a:gd name="connsiteY8" fmla="*/ 5339027 h 5344735"/>
              <a:gd name="connsiteX9" fmla="*/ 792229 w 4968336"/>
              <a:gd name="connsiteY9" fmla="*/ 5344735 h 5344735"/>
              <a:gd name="connsiteX10" fmla="*/ 833600 w 4968336"/>
              <a:gd name="connsiteY10" fmla="*/ 5145705 h 5344735"/>
              <a:gd name="connsiteX11" fmla="*/ 669918 w 4968336"/>
              <a:gd name="connsiteY11" fmla="*/ 4482346 h 5344735"/>
              <a:gd name="connsiteX0" fmla="*/ 669918 w 4968336"/>
              <a:gd name="connsiteY0" fmla="*/ 4482346 h 5344735"/>
              <a:gd name="connsiteX1" fmla="*/ 873 w 4968336"/>
              <a:gd name="connsiteY1" fmla="*/ 2448496 h 5344735"/>
              <a:gd name="connsiteX2" fmla="*/ 825056 w 4968336"/>
              <a:gd name="connsiteY2" fmla="*/ 1192699 h 5344735"/>
              <a:gd name="connsiteX3" fmla="*/ 2001785 w 4968336"/>
              <a:gd name="connsiteY3" fmla="*/ 504588 h 5344735"/>
              <a:gd name="connsiteX4" fmla="*/ 3052005 w 4968336"/>
              <a:gd name="connsiteY4" fmla="*/ 352835 h 5344735"/>
              <a:gd name="connsiteX5" fmla="*/ 3887183 w 4968336"/>
              <a:gd name="connsiteY5" fmla="*/ 537437 h 5344735"/>
              <a:gd name="connsiteX6" fmla="*/ 4440518 w 4968336"/>
              <a:gd name="connsiteY6" fmla="*/ 665402 h 5344735"/>
              <a:gd name="connsiteX7" fmla="*/ 4952408 w 4968336"/>
              <a:gd name="connsiteY7" fmla="*/ 592375 h 5344735"/>
              <a:gd name="connsiteX8" fmla="*/ 4968336 w 4968336"/>
              <a:gd name="connsiteY8" fmla="*/ 5339027 h 5344735"/>
              <a:gd name="connsiteX9" fmla="*/ 792229 w 4968336"/>
              <a:gd name="connsiteY9" fmla="*/ 5344735 h 5344735"/>
              <a:gd name="connsiteX10" fmla="*/ 669918 w 4968336"/>
              <a:gd name="connsiteY10" fmla="*/ 4482346 h 5344735"/>
              <a:gd name="connsiteX0" fmla="*/ 669918 w 4968336"/>
              <a:gd name="connsiteY0" fmla="*/ 4482346 h 5345370"/>
              <a:gd name="connsiteX1" fmla="*/ 873 w 4968336"/>
              <a:gd name="connsiteY1" fmla="*/ 2448496 h 5345370"/>
              <a:gd name="connsiteX2" fmla="*/ 825056 w 4968336"/>
              <a:gd name="connsiteY2" fmla="*/ 1192699 h 5345370"/>
              <a:gd name="connsiteX3" fmla="*/ 2001785 w 4968336"/>
              <a:gd name="connsiteY3" fmla="*/ 504588 h 5345370"/>
              <a:gd name="connsiteX4" fmla="*/ 3052005 w 4968336"/>
              <a:gd name="connsiteY4" fmla="*/ 352835 h 5345370"/>
              <a:gd name="connsiteX5" fmla="*/ 3887183 w 4968336"/>
              <a:gd name="connsiteY5" fmla="*/ 537437 h 5345370"/>
              <a:gd name="connsiteX6" fmla="*/ 4440518 w 4968336"/>
              <a:gd name="connsiteY6" fmla="*/ 665402 h 5345370"/>
              <a:gd name="connsiteX7" fmla="*/ 4952408 w 4968336"/>
              <a:gd name="connsiteY7" fmla="*/ 592375 h 5345370"/>
              <a:gd name="connsiteX8" fmla="*/ 4968336 w 4968336"/>
              <a:gd name="connsiteY8" fmla="*/ 5339027 h 5345370"/>
              <a:gd name="connsiteX9" fmla="*/ 4270478 w 4968336"/>
              <a:gd name="connsiteY9" fmla="*/ 5345370 h 5345370"/>
              <a:gd name="connsiteX10" fmla="*/ 792229 w 4968336"/>
              <a:gd name="connsiteY10" fmla="*/ 5344735 h 5345370"/>
              <a:gd name="connsiteX11" fmla="*/ 669918 w 4968336"/>
              <a:gd name="connsiteY11" fmla="*/ 4482346 h 5345370"/>
              <a:gd name="connsiteX0" fmla="*/ 669918 w 5020555"/>
              <a:gd name="connsiteY0" fmla="*/ 4482346 h 5345370"/>
              <a:gd name="connsiteX1" fmla="*/ 873 w 5020555"/>
              <a:gd name="connsiteY1" fmla="*/ 2448496 h 5345370"/>
              <a:gd name="connsiteX2" fmla="*/ 825056 w 5020555"/>
              <a:gd name="connsiteY2" fmla="*/ 1192699 h 5345370"/>
              <a:gd name="connsiteX3" fmla="*/ 2001785 w 5020555"/>
              <a:gd name="connsiteY3" fmla="*/ 504588 h 5345370"/>
              <a:gd name="connsiteX4" fmla="*/ 3052005 w 5020555"/>
              <a:gd name="connsiteY4" fmla="*/ 352835 h 5345370"/>
              <a:gd name="connsiteX5" fmla="*/ 3887183 w 5020555"/>
              <a:gd name="connsiteY5" fmla="*/ 537437 h 5345370"/>
              <a:gd name="connsiteX6" fmla="*/ 4440518 w 5020555"/>
              <a:gd name="connsiteY6" fmla="*/ 665402 h 5345370"/>
              <a:gd name="connsiteX7" fmla="*/ 4952408 w 5020555"/>
              <a:gd name="connsiteY7" fmla="*/ 592375 h 5345370"/>
              <a:gd name="connsiteX8" fmla="*/ 4968132 w 5020555"/>
              <a:gd name="connsiteY8" fmla="*/ 4715449 h 5345370"/>
              <a:gd name="connsiteX9" fmla="*/ 4968336 w 5020555"/>
              <a:gd name="connsiteY9" fmla="*/ 5339027 h 5345370"/>
              <a:gd name="connsiteX10" fmla="*/ 4270478 w 5020555"/>
              <a:gd name="connsiteY10" fmla="*/ 5345370 h 5345370"/>
              <a:gd name="connsiteX11" fmla="*/ 792229 w 5020555"/>
              <a:gd name="connsiteY11" fmla="*/ 5344735 h 5345370"/>
              <a:gd name="connsiteX12" fmla="*/ 669918 w 5020555"/>
              <a:gd name="connsiteY12" fmla="*/ 4482346 h 5345370"/>
              <a:gd name="connsiteX0" fmla="*/ 669918 w 5037349"/>
              <a:gd name="connsiteY0" fmla="*/ 4482346 h 5345370"/>
              <a:gd name="connsiteX1" fmla="*/ 873 w 5037349"/>
              <a:gd name="connsiteY1" fmla="*/ 2448496 h 5345370"/>
              <a:gd name="connsiteX2" fmla="*/ 825056 w 5037349"/>
              <a:gd name="connsiteY2" fmla="*/ 1192699 h 5345370"/>
              <a:gd name="connsiteX3" fmla="*/ 2001785 w 5037349"/>
              <a:gd name="connsiteY3" fmla="*/ 504588 h 5345370"/>
              <a:gd name="connsiteX4" fmla="*/ 3052005 w 5037349"/>
              <a:gd name="connsiteY4" fmla="*/ 352835 h 5345370"/>
              <a:gd name="connsiteX5" fmla="*/ 3887183 w 5037349"/>
              <a:gd name="connsiteY5" fmla="*/ 537437 h 5345370"/>
              <a:gd name="connsiteX6" fmla="*/ 4440518 w 5037349"/>
              <a:gd name="connsiteY6" fmla="*/ 665402 h 5345370"/>
              <a:gd name="connsiteX7" fmla="*/ 4952408 w 5037349"/>
              <a:gd name="connsiteY7" fmla="*/ 592375 h 5345370"/>
              <a:gd name="connsiteX8" fmla="*/ 4968132 w 5037349"/>
              <a:gd name="connsiteY8" fmla="*/ 4715449 h 5345370"/>
              <a:gd name="connsiteX9" fmla="*/ 4270478 w 5037349"/>
              <a:gd name="connsiteY9" fmla="*/ 5345370 h 5345370"/>
              <a:gd name="connsiteX10" fmla="*/ 792229 w 5037349"/>
              <a:gd name="connsiteY10" fmla="*/ 5344735 h 5345370"/>
              <a:gd name="connsiteX11" fmla="*/ 669918 w 5037349"/>
              <a:gd name="connsiteY11" fmla="*/ 4482346 h 5345370"/>
              <a:gd name="connsiteX0" fmla="*/ 669918 w 5023407"/>
              <a:gd name="connsiteY0" fmla="*/ 4482346 h 5345370"/>
              <a:gd name="connsiteX1" fmla="*/ 873 w 5023407"/>
              <a:gd name="connsiteY1" fmla="*/ 2448496 h 5345370"/>
              <a:gd name="connsiteX2" fmla="*/ 825056 w 5023407"/>
              <a:gd name="connsiteY2" fmla="*/ 1192699 h 5345370"/>
              <a:gd name="connsiteX3" fmla="*/ 2001785 w 5023407"/>
              <a:gd name="connsiteY3" fmla="*/ 504588 h 5345370"/>
              <a:gd name="connsiteX4" fmla="*/ 3052005 w 5023407"/>
              <a:gd name="connsiteY4" fmla="*/ 352835 h 5345370"/>
              <a:gd name="connsiteX5" fmla="*/ 3887183 w 5023407"/>
              <a:gd name="connsiteY5" fmla="*/ 537437 h 5345370"/>
              <a:gd name="connsiteX6" fmla="*/ 4440518 w 5023407"/>
              <a:gd name="connsiteY6" fmla="*/ 665402 h 5345370"/>
              <a:gd name="connsiteX7" fmla="*/ 4952408 w 5023407"/>
              <a:gd name="connsiteY7" fmla="*/ 592375 h 5345370"/>
              <a:gd name="connsiteX8" fmla="*/ 4968132 w 5023407"/>
              <a:gd name="connsiteY8" fmla="*/ 1098489 h 5345370"/>
              <a:gd name="connsiteX9" fmla="*/ 4968132 w 5023407"/>
              <a:gd name="connsiteY9" fmla="*/ 4715449 h 5345370"/>
              <a:gd name="connsiteX10" fmla="*/ 4270478 w 5023407"/>
              <a:gd name="connsiteY10" fmla="*/ 5345370 h 5345370"/>
              <a:gd name="connsiteX11" fmla="*/ 792229 w 5023407"/>
              <a:gd name="connsiteY11" fmla="*/ 5344735 h 5345370"/>
              <a:gd name="connsiteX12" fmla="*/ 669918 w 5023407"/>
              <a:gd name="connsiteY12" fmla="*/ 4482346 h 5345370"/>
              <a:gd name="connsiteX0" fmla="*/ 669918 w 5047791"/>
              <a:gd name="connsiteY0" fmla="*/ 4482346 h 5345370"/>
              <a:gd name="connsiteX1" fmla="*/ 873 w 5047791"/>
              <a:gd name="connsiteY1" fmla="*/ 2448496 h 5345370"/>
              <a:gd name="connsiteX2" fmla="*/ 825056 w 5047791"/>
              <a:gd name="connsiteY2" fmla="*/ 1192699 h 5345370"/>
              <a:gd name="connsiteX3" fmla="*/ 2001785 w 5047791"/>
              <a:gd name="connsiteY3" fmla="*/ 504588 h 5345370"/>
              <a:gd name="connsiteX4" fmla="*/ 3052005 w 5047791"/>
              <a:gd name="connsiteY4" fmla="*/ 352835 h 5345370"/>
              <a:gd name="connsiteX5" fmla="*/ 3887183 w 5047791"/>
              <a:gd name="connsiteY5" fmla="*/ 537437 h 5345370"/>
              <a:gd name="connsiteX6" fmla="*/ 4440518 w 5047791"/>
              <a:gd name="connsiteY6" fmla="*/ 665402 h 5345370"/>
              <a:gd name="connsiteX7" fmla="*/ 4968132 w 5047791"/>
              <a:gd name="connsiteY7" fmla="*/ 1098489 h 5345370"/>
              <a:gd name="connsiteX8" fmla="*/ 4968132 w 5047791"/>
              <a:gd name="connsiteY8" fmla="*/ 4715449 h 5345370"/>
              <a:gd name="connsiteX9" fmla="*/ 4270478 w 5047791"/>
              <a:gd name="connsiteY9" fmla="*/ 5345370 h 5345370"/>
              <a:gd name="connsiteX10" fmla="*/ 792229 w 5047791"/>
              <a:gd name="connsiteY10" fmla="*/ 5344735 h 5345370"/>
              <a:gd name="connsiteX11" fmla="*/ 669918 w 5047791"/>
              <a:gd name="connsiteY11" fmla="*/ 4482346 h 5345370"/>
              <a:gd name="connsiteX0" fmla="*/ 669918 w 5047791"/>
              <a:gd name="connsiteY0" fmla="*/ 4482346 h 5345370"/>
              <a:gd name="connsiteX1" fmla="*/ 873 w 5047791"/>
              <a:gd name="connsiteY1" fmla="*/ 2448496 h 5345370"/>
              <a:gd name="connsiteX2" fmla="*/ 825056 w 5047791"/>
              <a:gd name="connsiteY2" fmla="*/ 1192699 h 5345370"/>
              <a:gd name="connsiteX3" fmla="*/ 2001785 w 5047791"/>
              <a:gd name="connsiteY3" fmla="*/ 504588 h 5345370"/>
              <a:gd name="connsiteX4" fmla="*/ 3052005 w 5047791"/>
              <a:gd name="connsiteY4" fmla="*/ 352835 h 5345370"/>
              <a:gd name="connsiteX5" fmla="*/ 3887183 w 5047791"/>
              <a:gd name="connsiteY5" fmla="*/ 537437 h 5345370"/>
              <a:gd name="connsiteX6" fmla="*/ 4765638 w 5047791"/>
              <a:gd name="connsiteY6" fmla="*/ 611216 h 5345370"/>
              <a:gd name="connsiteX7" fmla="*/ 4968132 w 5047791"/>
              <a:gd name="connsiteY7" fmla="*/ 1098489 h 5345370"/>
              <a:gd name="connsiteX8" fmla="*/ 4968132 w 5047791"/>
              <a:gd name="connsiteY8" fmla="*/ 4715449 h 5345370"/>
              <a:gd name="connsiteX9" fmla="*/ 4270478 w 5047791"/>
              <a:gd name="connsiteY9" fmla="*/ 5345370 h 5345370"/>
              <a:gd name="connsiteX10" fmla="*/ 792229 w 5047791"/>
              <a:gd name="connsiteY10" fmla="*/ 5344735 h 5345370"/>
              <a:gd name="connsiteX11" fmla="*/ 669918 w 5047791"/>
              <a:gd name="connsiteY11" fmla="*/ 4482346 h 5345370"/>
              <a:gd name="connsiteX0" fmla="*/ 669918 w 5047791"/>
              <a:gd name="connsiteY0" fmla="*/ 4482346 h 5345370"/>
              <a:gd name="connsiteX1" fmla="*/ 873 w 5047791"/>
              <a:gd name="connsiteY1" fmla="*/ 2448496 h 5345370"/>
              <a:gd name="connsiteX2" fmla="*/ 825056 w 5047791"/>
              <a:gd name="connsiteY2" fmla="*/ 1192699 h 5345370"/>
              <a:gd name="connsiteX3" fmla="*/ 2001785 w 5047791"/>
              <a:gd name="connsiteY3" fmla="*/ 504588 h 5345370"/>
              <a:gd name="connsiteX4" fmla="*/ 3052005 w 5047791"/>
              <a:gd name="connsiteY4" fmla="*/ 352835 h 5345370"/>
              <a:gd name="connsiteX5" fmla="*/ 4765638 w 5047791"/>
              <a:gd name="connsiteY5" fmla="*/ 611216 h 5345370"/>
              <a:gd name="connsiteX6" fmla="*/ 4968132 w 5047791"/>
              <a:gd name="connsiteY6" fmla="*/ 1098489 h 5345370"/>
              <a:gd name="connsiteX7" fmla="*/ 4968132 w 5047791"/>
              <a:gd name="connsiteY7" fmla="*/ 4715449 h 5345370"/>
              <a:gd name="connsiteX8" fmla="*/ 4270478 w 5047791"/>
              <a:gd name="connsiteY8" fmla="*/ 5345370 h 5345370"/>
              <a:gd name="connsiteX9" fmla="*/ 792229 w 5047791"/>
              <a:gd name="connsiteY9" fmla="*/ 5344735 h 5345370"/>
              <a:gd name="connsiteX10" fmla="*/ 669918 w 5047791"/>
              <a:gd name="connsiteY10" fmla="*/ 4482346 h 5345370"/>
              <a:gd name="connsiteX0" fmla="*/ 669918 w 5047791"/>
              <a:gd name="connsiteY0" fmla="*/ 4152653 h 5015677"/>
              <a:gd name="connsiteX1" fmla="*/ 873 w 5047791"/>
              <a:gd name="connsiteY1" fmla="*/ 2118803 h 5015677"/>
              <a:gd name="connsiteX2" fmla="*/ 825056 w 5047791"/>
              <a:gd name="connsiteY2" fmla="*/ 863006 h 5015677"/>
              <a:gd name="connsiteX3" fmla="*/ 3052005 w 5047791"/>
              <a:gd name="connsiteY3" fmla="*/ 23142 h 5015677"/>
              <a:gd name="connsiteX4" fmla="*/ 4765638 w 5047791"/>
              <a:gd name="connsiteY4" fmla="*/ 281523 h 5015677"/>
              <a:gd name="connsiteX5" fmla="*/ 4968132 w 5047791"/>
              <a:gd name="connsiteY5" fmla="*/ 768796 h 5015677"/>
              <a:gd name="connsiteX6" fmla="*/ 4968132 w 5047791"/>
              <a:gd name="connsiteY6" fmla="*/ 4385756 h 5015677"/>
              <a:gd name="connsiteX7" fmla="*/ 4270478 w 5047791"/>
              <a:gd name="connsiteY7" fmla="*/ 5015677 h 5015677"/>
              <a:gd name="connsiteX8" fmla="*/ 792229 w 5047791"/>
              <a:gd name="connsiteY8" fmla="*/ 5015042 h 5015677"/>
              <a:gd name="connsiteX9" fmla="*/ 669918 w 5047791"/>
              <a:gd name="connsiteY9" fmla="*/ 4152653 h 5015677"/>
              <a:gd name="connsiteX0" fmla="*/ 669918 w 5047791"/>
              <a:gd name="connsiteY0" fmla="*/ 4499198 h 5362222"/>
              <a:gd name="connsiteX1" fmla="*/ 873 w 5047791"/>
              <a:gd name="connsiteY1" fmla="*/ 2465348 h 5362222"/>
              <a:gd name="connsiteX2" fmla="*/ 825056 w 5047791"/>
              <a:gd name="connsiteY2" fmla="*/ 1209551 h 5362222"/>
              <a:gd name="connsiteX3" fmla="*/ 2787845 w 5047791"/>
              <a:gd name="connsiteY3" fmla="*/ 10700 h 5362222"/>
              <a:gd name="connsiteX4" fmla="*/ 4765638 w 5047791"/>
              <a:gd name="connsiteY4" fmla="*/ 628068 h 5362222"/>
              <a:gd name="connsiteX5" fmla="*/ 4968132 w 5047791"/>
              <a:gd name="connsiteY5" fmla="*/ 1115341 h 5362222"/>
              <a:gd name="connsiteX6" fmla="*/ 4968132 w 5047791"/>
              <a:gd name="connsiteY6" fmla="*/ 4732301 h 5362222"/>
              <a:gd name="connsiteX7" fmla="*/ 4270478 w 5047791"/>
              <a:gd name="connsiteY7" fmla="*/ 5362222 h 5362222"/>
              <a:gd name="connsiteX8" fmla="*/ 792229 w 5047791"/>
              <a:gd name="connsiteY8" fmla="*/ 5361587 h 5362222"/>
              <a:gd name="connsiteX9" fmla="*/ 669918 w 5047791"/>
              <a:gd name="connsiteY9" fmla="*/ 4499198 h 5362222"/>
              <a:gd name="connsiteX0" fmla="*/ 669918 w 5047791"/>
              <a:gd name="connsiteY0" fmla="*/ 4499198 h 5362222"/>
              <a:gd name="connsiteX1" fmla="*/ 873 w 5047791"/>
              <a:gd name="connsiteY1" fmla="*/ 2465348 h 5362222"/>
              <a:gd name="connsiteX2" fmla="*/ 574442 w 5047791"/>
              <a:gd name="connsiteY2" fmla="*/ 464484 h 5362222"/>
              <a:gd name="connsiteX3" fmla="*/ 2787845 w 5047791"/>
              <a:gd name="connsiteY3" fmla="*/ 10700 h 5362222"/>
              <a:gd name="connsiteX4" fmla="*/ 4765638 w 5047791"/>
              <a:gd name="connsiteY4" fmla="*/ 628068 h 5362222"/>
              <a:gd name="connsiteX5" fmla="*/ 4968132 w 5047791"/>
              <a:gd name="connsiteY5" fmla="*/ 1115341 h 5362222"/>
              <a:gd name="connsiteX6" fmla="*/ 4968132 w 5047791"/>
              <a:gd name="connsiteY6" fmla="*/ 4732301 h 5362222"/>
              <a:gd name="connsiteX7" fmla="*/ 4270478 w 5047791"/>
              <a:gd name="connsiteY7" fmla="*/ 5362222 h 5362222"/>
              <a:gd name="connsiteX8" fmla="*/ 792229 w 5047791"/>
              <a:gd name="connsiteY8" fmla="*/ 5361587 h 5362222"/>
              <a:gd name="connsiteX9" fmla="*/ 669918 w 5047791"/>
              <a:gd name="connsiteY9" fmla="*/ 4499198 h 5362222"/>
              <a:gd name="connsiteX0" fmla="*/ 1035338 w 5413211"/>
              <a:gd name="connsiteY0" fmla="*/ 4499198 h 5362222"/>
              <a:gd name="connsiteX1" fmla="*/ 533 w 5413211"/>
              <a:gd name="connsiteY1" fmla="*/ 2458575 h 5362222"/>
              <a:gd name="connsiteX2" fmla="*/ 939862 w 5413211"/>
              <a:gd name="connsiteY2" fmla="*/ 464484 h 5362222"/>
              <a:gd name="connsiteX3" fmla="*/ 3153265 w 5413211"/>
              <a:gd name="connsiteY3" fmla="*/ 10700 h 5362222"/>
              <a:gd name="connsiteX4" fmla="*/ 5131058 w 5413211"/>
              <a:gd name="connsiteY4" fmla="*/ 628068 h 5362222"/>
              <a:gd name="connsiteX5" fmla="*/ 5333552 w 5413211"/>
              <a:gd name="connsiteY5" fmla="*/ 1115341 h 5362222"/>
              <a:gd name="connsiteX6" fmla="*/ 5333552 w 5413211"/>
              <a:gd name="connsiteY6" fmla="*/ 4732301 h 5362222"/>
              <a:gd name="connsiteX7" fmla="*/ 4635898 w 5413211"/>
              <a:gd name="connsiteY7" fmla="*/ 5362222 h 5362222"/>
              <a:gd name="connsiteX8" fmla="*/ 1157649 w 5413211"/>
              <a:gd name="connsiteY8" fmla="*/ 5361587 h 5362222"/>
              <a:gd name="connsiteX9" fmla="*/ 1035338 w 5413211"/>
              <a:gd name="connsiteY9" fmla="*/ 4499198 h 5362222"/>
              <a:gd name="connsiteX0" fmla="*/ 1035338 w 5413211"/>
              <a:gd name="connsiteY0" fmla="*/ 4499198 h 5362222"/>
              <a:gd name="connsiteX1" fmla="*/ 533 w 5413211"/>
              <a:gd name="connsiteY1" fmla="*/ 2451801 h 5362222"/>
              <a:gd name="connsiteX2" fmla="*/ 939862 w 5413211"/>
              <a:gd name="connsiteY2" fmla="*/ 464484 h 5362222"/>
              <a:gd name="connsiteX3" fmla="*/ 3153265 w 5413211"/>
              <a:gd name="connsiteY3" fmla="*/ 10700 h 5362222"/>
              <a:gd name="connsiteX4" fmla="*/ 5131058 w 5413211"/>
              <a:gd name="connsiteY4" fmla="*/ 628068 h 5362222"/>
              <a:gd name="connsiteX5" fmla="*/ 5333552 w 5413211"/>
              <a:gd name="connsiteY5" fmla="*/ 1115341 h 5362222"/>
              <a:gd name="connsiteX6" fmla="*/ 5333552 w 5413211"/>
              <a:gd name="connsiteY6" fmla="*/ 4732301 h 5362222"/>
              <a:gd name="connsiteX7" fmla="*/ 4635898 w 5413211"/>
              <a:gd name="connsiteY7" fmla="*/ 5362222 h 5362222"/>
              <a:gd name="connsiteX8" fmla="*/ 1157649 w 5413211"/>
              <a:gd name="connsiteY8" fmla="*/ 5361587 h 5362222"/>
              <a:gd name="connsiteX9" fmla="*/ 1035338 w 5413211"/>
              <a:gd name="connsiteY9" fmla="*/ 4499198 h 5362222"/>
              <a:gd name="connsiteX0" fmla="*/ 1047300 w 5425173"/>
              <a:gd name="connsiteY0" fmla="*/ 4499198 h 5362222"/>
              <a:gd name="connsiteX1" fmla="*/ 12495 w 5425173"/>
              <a:gd name="connsiteY1" fmla="*/ 2451801 h 5362222"/>
              <a:gd name="connsiteX2" fmla="*/ 631274 w 5425173"/>
              <a:gd name="connsiteY2" fmla="*/ 1494648 h 5362222"/>
              <a:gd name="connsiteX3" fmla="*/ 951824 w 5425173"/>
              <a:gd name="connsiteY3" fmla="*/ 464484 h 5362222"/>
              <a:gd name="connsiteX4" fmla="*/ 3165227 w 5425173"/>
              <a:gd name="connsiteY4" fmla="*/ 10700 h 5362222"/>
              <a:gd name="connsiteX5" fmla="*/ 5143020 w 5425173"/>
              <a:gd name="connsiteY5" fmla="*/ 628068 h 5362222"/>
              <a:gd name="connsiteX6" fmla="*/ 5345514 w 5425173"/>
              <a:gd name="connsiteY6" fmla="*/ 1115341 h 5362222"/>
              <a:gd name="connsiteX7" fmla="*/ 5345514 w 5425173"/>
              <a:gd name="connsiteY7" fmla="*/ 4732301 h 5362222"/>
              <a:gd name="connsiteX8" fmla="*/ 4647860 w 5425173"/>
              <a:gd name="connsiteY8" fmla="*/ 5362222 h 5362222"/>
              <a:gd name="connsiteX9" fmla="*/ 1169611 w 5425173"/>
              <a:gd name="connsiteY9" fmla="*/ 5361587 h 5362222"/>
              <a:gd name="connsiteX10" fmla="*/ 1047300 w 5425173"/>
              <a:gd name="connsiteY10" fmla="*/ 4499198 h 5362222"/>
              <a:gd name="connsiteX0" fmla="*/ 1047300 w 5425173"/>
              <a:gd name="connsiteY0" fmla="*/ 4499795 h 5362819"/>
              <a:gd name="connsiteX1" fmla="*/ 12495 w 5425173"/>
              <a:gd name="connsiteY1" fmla="*/ 2452398 h 5362819"/>
              <a:gd name="connsiteX2" fmla="*/ 631274 w 5425173"/>
              <a:gd name="connsiteY2" fmla="*/ 1495245 h 5362819"/>
              <a:gd name="connsiteX3" fmla="*/ 951824 w 5425173"/>
              <a:gd name="connsiteY3" fmla="*/ 465081 h 5362819"/>
              <a:gd name="connsiteX4" fmla="*/ 1897887 w 5425173"/>
              <a:gd name="connsiteY4" fmla="*/ 357325 h 5362819"/>
              <a:gd name="connsiteX5" fmla="*/ 3165227 w 5425173"/>
              <a:gd name="connsiteY5" fmla="*/ 11297 h 5362819"/>
              <a:gd name="connsiteX6" fmla="*/ 5143020 w 5425173"/>
              <a:gd name="connsiteY6" fmla="*/ 628665 h 5362819"/>
              <a:gd name="connsiteX7" fmla="*/ 5345514 w 5425173"/>
              <a:gd name="connsiteY7" fmla="*/ 1115938 h 5362819"/>
              <a:gd name="connsiteX8" fmla="*/ 5345514 w 5425173"/>
              <a:gd name="connsiteY8" fmla="*/ 4732898 h 5362819"/>
              <a:gd name="connsiteX9" fmla="*/ 4647860 w 5425173"/>
              <a:gd name="connsiteY9" fmla="*/ 5362819 h 5362819"/>
              <a:gd name="connsiteX10" fmla="*/ 1169611 w 5425173"/>
              <a:gd name="connsiteY10" fmla="*/ 5362184 h 5362819"/>
              <a:gd name="connsiteX11" fmla="*/ 1047300 w 5425173"/>
              <a:gd name="connsiteY11" fmla="*/ 4499795 h 5362819"/>
              <a:gd name="connsiteX0" fmla="*/ 1047300 w 5425173"/>
              <a:gd name="connsiteY0" fmla="*/ 4488509 h 5351533"/>
              <a:gd name="connsiteX1" fmla="*/ 12495 w 5425173"/>
              <a:gd name="connsiteY1" fmla="*/ 2441112 h 5351533"/>
              <a:gd name="connsiteX2" fmla="*/ 631274 w 5425173"/>
              <a:gd name="connsiteY2" fmla="*/ 1483959 h 5351533"/>
              <a:gd name="connsiteX3" fmla="*/ 951824 w 5425173"/>
              <a:gd name="connsiteY3" fmla="*/ 453795 h 5351533"/>
              <a:gd name="connsiteX4" fmla="*/ 1897887 w 5425173"/>
              <a:gd name="connsiteY4" fmla="*/ 346039 h 5351533"/>
              <a:gd name="connsiteX5" fmla="*/ 3165227 w 5425173"/>
              <a:gd name="connsiteY5" fmla="*/ 11 h 5351533"/>
              <a:gd name="connsiteX6" fmla="*/ 4268554 w 5425173"/>
              <a:gd name="connsiteY6" fmla="*/ 461186 h 5351533"/>
              <a:gd name="connsiteX7" fmla="*/ 5143020 w 5425173"/>
              <a:gd name="connsiteY7" fmla="*/ 617379 h 5351533"/>
              <a:gd name="connsiteX8" fmla="*/ 5345514 w 5425173"/>
              <a:gd name="connsiteY8" fmla="*/ 1104652 h 5351533"/>
              <a:gd name="connsiteX9" fmla="*/ 5345514 w 5425173"/>
              <a:gd name="connsiteY9" fmla="*/ 4721612 h 5351533"/>
              <a:gd name="connsiteX10" fmla="*/ 4647860 w 5425173"/>
              <a:gd name="connsiteY10" fmla="*/ 5351533 h 5351533"/>
              <a:gd name="connsiteX11" fmla="*/ 1169611 w 5425173"/>
              <a:gd name="connsiteY11" fmla="*/ 5350898 h 5351533"/>
              <a:gd name="connsiteX12" fmla="*/ 1047300 w 5425173"/>
              <a:gd name="connsiteY12" fmla="*/ 4488509 h 5351533"/>
              <a:gd name="connsiteX0" fmla="*/ 546073 w 5425173"/>
              <a:gd name="connsiteY0" fmla="*/ 4732349 h 5351533"/>
              <a:gd name="connsiteX1" fmla="*/ 12495 w 5425173"/>
              <a:gd name="connsiteY1" fmla="*/ 2441112 h 5351533"/>
              <a:gd name="connsiteX2" fmla="*/ 631274 w 5425173"/>
              <a:gd name="connsiteY2" fmla="*/ 1483959 h 5351533"/>
              <a:gd name="connsiteX3" fmla="*/ 951824 w 5425173"/>
              <a:gd name="connsiteY3" fmla="*/ 453795 h 5351533"/>
              <a:gd name="connsiteX4" fmla="*/ 1897887 w 5425173"/>
              <a:gd name="connsiteY4" fmla="*/ 346039 h 5351533"/>
              <a:gd name="connsiteX5" fmla="*/ 3165227 w 5425173"/>
              <a:gd name="connsiteY5" fmla="*/ 11 h 5351533"/>
              <a:gd name="connsiteX6" fmla="*/ 4268554 w 5425173"/>
              <a:gd name="connsiteY6" fmla="*/ 461186 h 5351533"/>
              <a:gd name="connsiteX7" fmla="*/ 5143020 w 5425173"/>
              <a:gd name="connsiteY7" fmla="*/ 617379 h 5351533"/>
              <a:gd name="connsiteX8" fmla="*/ 5345514 w 5425173"/>
              <a:gd name="connsiteY8" fmla="*/ 1104652 h 5351533"/>
              <a:gd name="connsiteX9" fmla="*/ 5345514 w 5425173"/>
              <a:gd name="connsiteY9" fmla="*/ 4721612 h 5351533"/>
              <a:gd name="connsiteX10" fmla="*/ 4647860 w 5425173"/>
              <a:gd name="connsiteY10" fmla="*/ 5351533 h 5351533"/>
              <a:gd name="connsiteX11" fmla="*/ 1169611 w 5425173"/>
              <a:gd name="connsiteY11" fmla="*/ 5350898 h 5351533"/>
              <a:gd name="connsiteX12" fmla="*/ 546073 w 5425173"/>
              <a:gd name="connsiteY12" fmla="*/ 4732349 h 5351533"/>
              <a:gd name="connsiteX0" fmla="*/ 546073 w 5425173"/>
              <a:gd name="connsiteY0" fmla="*/ 4732349 h 5351533"/>
              <a:gd name="connsiteX1" fmla="*/ 340020 w 5425173"/>
              <a:gd name="connsiteY1" fmla="*/ 3604013 h 5351533"/>
              <a:gd name="connsiteX2" fmla="*/ 12495 w 5425173"/>
              <a:gd name="connsiteY2" fmla="*/ 2441112 h 5351533"/>
              <a:gd name="connsiteX3" fmla="*/ 631274 w 5425173"/>
              <a:gd name="connsiteY3" fmla="*/ 1483959 h 5351533"/>
              <a:gd name="connsiteX4" fmla="*/ 951824 w 5425173"/>
              <a:gd name="connsiteY4" fmla="*/ 453795 h 5351533"/>
              <a:gd name="connsiteX5" fmla="*/ 1897887 w 5425173"/>
              <a:gd name="connsiteY5" fmla="*/ 346039 h 5351533"/>
              <a:gd name="connsiteX6" fmla="*/ 3165227 w 5425173"/>
              <a:gd name="connsiteY6" fmla="*/ 11 h 5351533"/>
              <a:gd name="connsiteX7" fmla="*/ 4268554 w 5425173"/>
              <a:gd name="connsiteY7" fmla="*/ 461186 h 5351533"/>
              <a:gd name="connsiteX8" fmla="*/ 5143020 w 5425173"/>
              <a:gd name="connsiteY8" fmla="*/ 617379 h 5351533"/>
              <a:gd name="connsiteX9" fmla="*/ 5345514 w 5425173"/>
              <a:gd name="connsiteY9" fmla="*/ 1104652 h 5351533"/>
              <a:gd name="connsiteX10" fmla="*/ 5345514 w 5425173"/>
              <a:gd name="connsiteY10" fmla="*/ 4721612 h 5351533"/>
              <a:gd name="connsiteX11" fmla="*/ 4647860 w 5425173"/>
              <a:gd name="connsiteY11" fmla="*/ 5351533 h 5351533"/>
              <a:gd name="connsiteX12" fmla="*/ 1169611 w 5425173"/>
              <a:gd name="connsiteY12" fmla="*/ 5350898 h 5351533"/>
              <a:gd name="connsiteX13" fmla="*/ 546073 w 5425173"/>
              <a:gd name="connsiteY13" fmla="*/ 4732349 h 5351533"/>
              <a:gd name="connsiteX0" fmla="*/ 546073 w 5425173"/>
              <a:gd name="connsiteY0" fmla="*/ 4732349 h 5357671"/>
              <a:gd name="connsiteX1" fmla="*/ 340020 w 5425173"/>
              <a:gd name="connsiteY1" fmla="*/ 3604013 h 5357671"/>
              <a:gd name="connsiteX2" fmla="*/ 12495 w 5425173"/>
              <a:gd name="connsiteY2" fmla="*/ 2441112 h 5357671"/>
              <a:gd name="connsiteX3" fmla="*/ 631274 w 5425173"/>
              <a:gd name="connsiteY3" fmla="*/ 1483959 h 5357671"/>
              <a:gd name="connsiteX4" fmla="*/ 951824 w 5425173"/>
              <a:gd name="connsiteY4" fmla="*/ 453795 h 5357671"/>
              <a:gd name="connsiteX5" fmla="*/ 1897887 w 5425173"/>
              <a:gd name="connsiteY5" fmla="*/ 346039 h 5357671"/>
              <a:gd name="connsiteX6" fmla="*/ 3165227 w 5425173"/>
              <a:gd name="connsiteY6" fmla="*/ 11 h 5357671"/>
              <a:gd name="connsiteX7" fmla="*/ 4268554 w 5425173"/>
              <a:gd name="connsiteY7" fmla="*/ 461186 h 5357671"/>
              <a:gd name="connsiteX8" fmla="*/ 5143020 w 5425173"/>
              <a:gd name="connsiteY8" fmla="*/ 617379 h 5357671"/>
              <a:gd name="connsiteX9" fmla="*/ 5345514 w 5425173"/>
              <a:gd name="connsiteY9" fmla="*/ 1104652 h 5357671"/>
              <a:gd name="connsiteX10" fmla="*/ 5345514 w 5425173"/>
              <a:gd name="connsiteY10" fmla="*/ 4721612 h 5357671"/>
              <a:gd name="connsiteX11" fmla="*/ 4647860 w 5425173"/>
              <a:gd name="connsiteY11" fmla="*/ 5351533 h 5357671"/>
              <a:gd name="connsiteX12" fmla="*/ 1501504 w 5425173"/>
              <a:gd name="connsiteY12" fmla="*/ 5357671 h 5357671"/>
              <a:gd name="connsiteX13" fmla="*/ 546073 w 5425173"/>
              <a:gd name="connsiteY13" fmla="*/ 4732349 h 5357671"/>
              <a:gd name="connsiteX0" fmla="*/ 546073 w 5425173"/>
              <a:gd name="connsiteY0" fmla="*/ 4732349 h 5357671"/>
              <a:gd name="connsiteX1" fmla="*/ 340020 w 5425173"/>
              <a:gd name="connsiteY1" fmla="*/ 3604013 h 5357671"/>
              <a:gd name="connsiteX2" fmla="*/ 12495 w 5425173"/>
              <a:gd name="connsiteY2" fmla="*/ 2441112 h 5357671"/>
              <a:gd name="connsiteX3" fmla="*/ 631274 w 5425173"/>
              <a:gd name="connsiteY3" fmla="*/ 1483959 h 5357671"/>
              <a:gd name="connsiteX4" fmla="*/ 951824 w 5425173"/>
              <a:gd name="connsiteY4" fmla="*/ 453795 h 5357671"/>
              <a:gd name="connsiteX5" fmla="*/ 1897887 w 5425173"/>
              <a:gd name="connsiteY5" fmla="*/ 346039 h 5357671"/>
              <a:gd name="connsiteX6" fmla="*/ 3165227 w 5425173"/>
              <a:gd name="connsiteY6" fmla="*/ 11 h 5357671"/>
              <a:gd name="connsiteX7" fmla="*/ 4268554 w 5425173"/>
              <a:gd name="connsiteY7" fmla="*/ 461186 h 5357671"/>
              <a:gd name="connsiteX8" fmla="*/ 5143020 w 5425173"/>
              <a:gd name="connsiteY8" fmla="*/ 617379 h 5357671"/>
              <a:gd name="connsiteX9" fmla="*/ 5345514 w 5425173"/>
              <a:gd name="connsiteY9" fmla="*/ 1104652 h 5357671"/>
              <a:gd name="connsiteX10" fmla="*/ 5345514 w 5425173"/>
              <a:gd name="connsiteY10" fmla="*/ 4721612 h 5357671"/>
              <a:gd name="connsiteX11" fmla="*/ 4647860 w 5425173"/>
              <a:gd name="connsiteY11" fmla="*/ 5351533 h 5357671"/>
              <a:gd name="connsiteX12" fmla="*/ 1501504 w 5425173"/>
              <a:gd name="connsiteY12" fmla="*/ 5357671 h 5357671"/>
              <a:gd name="connsiteX13" fmla="*/ 546073 w 5425173"/>
              <a:gd name="connsiteY13" fmla="*/ 4732349 h 5357671"/>
              <a:gd name="connsiteX0" fmla="*/ 546073 w 5425173"/>
              <a:gd name="connsiteY0" fmla="*/ 4732349 h 5357671"/>
              <a:gd name="connsiteX1" fmla="*/ 340020 w 5425173"/>
              <a:gd name="connsiteY1" fmla="*/ 3604013 h 5357671"/>
              <a:gd name="connsiteX2" fmla="*/ 12495 w 5425173"/>
              <a:gd name="connsiteY2" fmla="*/ 2441112 h 5357671"/>
              <a:gd name="connsiteX3" fmla="*/ 631274 w 5425173"/>
              <a:gd name="connsiteY3" fmla="*/ 1483959 h 5357671"/>
              <a:gd name="connsiteX4" fmla="*/ 951824 w 5425173"/>
              <a:gd name="connsiteY4" fmla="*/ 453795 h 5357671"/>
              <a:gd name="connsiteX5" fmla="*/ 1897887 w 5425173"/>
              <a:gd name="connsiteY5" fmla="*/ 346039 h 5357671"/>
              <a:gd name="connsiteX6" fmla="*/ 3165227 w 5425173"/>
              <a:gd name="connsiteY6" fmla="*/ 11 h 5357671"/>
              <a:gd name="connsiteX7" fmla="*/ 4268554 w 5425173"/>
              <a:gd name="connsiteY7" fmla="*/ 461186 h 5357671"/>
              <a:gd name="connsiteX8" fmla="*/ 5143020 w 5425173"/>
              <a:gd name="connsiteY8" fmla="*/ 617379 h 5357671"/>
              <a:gd name="connsiteX9" fmla="*/ 5345514 w 5425173"/>
              <a:gd name="connsiteY9" fmla="*/ 1104652 h 5357671"/>
              <a:gd name="connsiteX10" fmla="*/ 5345514 w 5425173"/>
              <a:gd name="connsiteY10" fmla="*/ 4721612 h 5357671"/>
              <a:gd name="connsiteX11" fmla="*/ 4647860 w 5425173"/>
              <a:gd name="connsiteY11" fmla="*/ 5351533 h 5357671"/>
              <a:gd name="connsiteX12" fmla="*/ 1515792 w 5425173"/>
              <a:gd name="connsiteY12" fmla="*/ 5357671 h 5357671"/>
              <a:gd name="connsiteX13" fmla="*/ 546073 w 5425173"/>
              <a:gd name="connsiteY13" fmla="*/ 4732349 h 5357671"/>
              <a:gd name="connsiteX0" fmla="*/ 546073 w 5425173"/>
              <a:gd name="connsiteY0" fmla="*/ 4732349 h 5357671"/>
              <a:gd name="connsiteX1" fmla="*/ 340020 w 5425173"/>
              <a:gd name="connsiteY1" fmla="*/ 3604013 h 5357671"/>
              <a:gd name="connsiteX2" fmla="*/ 12495 w 5425173"/>
              <a:gd name="connsiteY2" fmla="*/ 2441112 h 5357671"/>
              <a:gd name="connsiteX3" fmla="*/ 631274 w 5425173"/>
              <a:gd name="connsiteY3" fmla="*/ 1483959 h 5357671"/>
              <a:gd name="connsiteX4" fmla="*/ 951824 w 5425173"/>
              <a:gd name="connsiteY4" fmla="*/ 453795 h 5357671"/>
              <a:gd name="connsiteX5" fmla="*/ 1897887 w 5425173"/>
              <a:gd name="connsiteY5" fmla="*/ 346039 h 5357671"/>
              <a:gd name="connsiteX6" fmla="*/ 3165227 w 5425173"/>
              <a:gd name="connsiteY6" fmla="*/ 11 h 5357671"/>
              <a:gd name="connsiteX7" fmla="*/ 4268554 w 5425173"/>
              <a:gd name="connsiteY7" fmla="*/ 461186 h 5357671"/>
              <a:gd name="connsiteX8" fmla="*/ 5143020 w 5425173"/>
              <a:gd name="connsiteY8" fmla="*/ 617379 h 5357671"/>
              <a:gd name="connsiteX9" fmla="*/ 5345514 w 5425173"/>
              <a:gd name="connsiteY9" fmla="*/ 1104652 h 5357671"/>
              <a:gd name="connsiteX10" fmla="*/ 5345514 w 5425173"/>
              <a:gd name="connsiteY10" fmla="*/ 4721612 h 5357671"/>
              <a:gd name="connsiteX11" fmla="*/ 4647860 w 5425173"/>
              <a:gd name="connsiteY11" fmla="*/ 5351533 h 5357671"/>
              <a:gd name="connsiteX12" fmla="*/ 1515792 w 5425173"/>
              <a:gd name="connsiteY12" fmla="*/ 5357671 h 5357671"/>
              <a:gd name="connsiteX13" fmla="*/ 546073 w 5425173"/>
              <a:gd name="connsiteY13" fmla="*/ 4732349 h 5357671"/>
              <a:gd name="connsiteX0" fmla="*/ 546073 w 5425173"/>
              <a:gd name="connsiteY0" fmla="*/ 4732349 h 5357671"/>
              <a:gd name="connsiteX1" fmla="*/ 340020 w 5425173"/>
              <a:gd name="connsiteY1" fmla="*/ 3604013 h 5357671"/>
              <a:gd name="connsiteX2" fmla="*/ 12495 w 5425173"/>
              <a:gd name="connsiteY2" fmla="*/ 2441112 h 5357671"/>
              <a:gd name="connsiteX3" fmla="*/ 631274 w 5425173"/>
              <a:gd name="connsiteY3" fmla="*/ 1483959 h 5357671"/>
              <a:gd name="connsiteX4" fmla="*/ 951824 w 5425173"/>
              <a:gd name="connsiteY4" fmla="*/ 453795 h 5357671"/>
              <a:gd name="connsiteX5" fmla="*/ 1897887 w 5425173"/>
              <a:gd name="connsiteY5" fmla="*/ 346039 h 5357671"/>
              <a:gd name="connsiteX6" fmla="*/ 3165227 w 5425173"/>
              <a:gd name="connsiteY6" fmla="*/ 11 h 5357671"/>
              <a:gd name="connsiteX7" fmla="*/ 4268554 w 5425173"/>
              <a:gd name="connsiteY7" fmla="*/ 461186 h 5357671"/>
              <a:gd name="connsiteX8" fmla="*/ 5143020 w 5425173"/>
              <a:gd name="connsiteY8" fmla="*/ 617379 h 5357671"/>
              <a:gd name="connsiteX9" fmla="*/ 5345514 w 5425173"/>
              <a:gd name="connsiteY9" fmla="*/ 1104652 h 5357671"/>
              <a:gd name="connsiteX10" fmla="*/ 5345514 w 5425173"/>
              <a:gd name="connsiteY10" fmla="*/ 4721612 h 5357671"/>
              <a:gd name="connsiteX11" fmla="*/ 4647860 w 5425173"/>
              <a:gd name="connsiteY11" fmla="*/ 5351533 h 5357671"/>
              <a:gd name="connsiteX12" fmla="*/ 1515792 w 5425173"/>
              <a:gd name="connsiteY12" fmla="*/ 5357671 h 5357671"/>
              <a:gd name="connsiteX13" fmla="*/ 546073 w 5425173"/>
              <a:gd name="connsiteY13" fmla="*/ 4732349 h 5357671"/>
              <a:gd name="connsiteX0" fmla="*/ 546073 w 5425173"/>
              <a:gd name="connsiteY0" fmla="*/ 4732349 h 5357671"/>
              <a:gd name="connsiteX1" fmla="*/ 340020 w 5425173"/>
              <a:gd name="connsiteY1" fmla="*/ 3604013 h 5357671"/>
              <a:gd name="connsiteX2" fmla="*/ 12495 w 5425173"/>
              <a:gd name="connsiteY2" fmla="*/ 2441112 h 5357671"/>
              <a:gd name="connsiteX3" fmla="*/ 631274 w 5425173"/>
              <a:gd name="connsiteY3" fmla="*/ 1483959 h 5357671"/>
              <a:gd name="connsiteX4" fmla="*/ 951824 w 5425173"/>
              <a:gd name="connsiteY4" fmla="*/ 453795 h 5357671"/>
              <a:gd name="connsiteX5" fmla="*/ 1897887 w 5425173"/>
              <a:gd name="connsiteY5" fmla="*/ 346039 h 5357671"/>
              <a:gd name="connsiteX6" fmla="*/ 3165227 w 5425173"/>
              <a:gd name="connsiteY6" fmla="*/ 11 h 5357671"/>
              <a:gd name="connsiteX7" fmla="*/ 4268554 w 5425173"/>
              <a:gd name="connsiteY7" fmla="*/ 461186 h 5357671"/>
              <a:gd name="connsiteX8" fmla="*/ 5143020 w 5425173"/>
              <a:gd name="connsiteY8" fmla="*/ 617379 h 5357671"/>
              <a:gd name="connsiteX9" fmla="*/ 5345514 w 5425173"/>
              <a:gd name="connsiteY9" fmla="*/ 1104652 h 5357671"/>
              <a:gd name="connsiteX10" fmla="*/ 5345514 w 5425173"/>
              <a:gd name="connsiteY10" fmla="*/ 4721612 h 5357671"/>
              <a:gd name="connsiteX11" fmla="*/ 4647860 w 5425173"/>
              <a:gd name="connsiteY11" fmla="*/ 5351533 h 5357671"/>
              <a:gd name="connsiteX12" fmla="*/ 1515792 w 5425173"/>
              <a:gd name="connsiteY12" fmla="*/ 5357671 h 5357671"/>
              <a:gd name="connsiteX13" fmla="*/ 546073 w 5425173"/>
              <a:gd name="connsiteY13" fmla="*/ 4732349 h 5357671"/>
              <a:gd name="connsiteX0" fmla="*/ 546073 w 5382406"/>
              <a:gd name="connsiteY0" fmla="*/ 4732349 h 5357671"/>
              <a:gd name="connsiteX1" fmla="*/ 340020 w 5382406"/>
              <a:gd name="connsiteY1" fmla="*/ 3604013 h 5357671"/>
              <a:gd name="connsiteX2" fmla="*/ 12495 w 5382406"/>
              <a:gd name="connsiteY2" fmla="*/ 2441112 h 5357671"/>
              <a:gd name="connsiteX3" fmla="*/ 631274 w 5382406"/>
              <a:gd name="connsiteY3" fmla="*/ 1483959 h 5357671"/>
              <a:gd name="connsiteX4" fmla="*/ 951824 w 5382406"/>
              <a:gd name="connsiteY4" fmla="*/ 453795 h 5357671"/>
              <a:gd name="connsiteX5" fmla="*/ 1897887 w 5382406"/>
              <a:gd name="connsiteY5" fmla="*/ 346039 h 5357671"/>
              <a:gd name="connsiteX6" fmla="*/ 3165227 w 5382406"/>
              <a:gd name="connsiteY6" fmla="*/ 11 h 5357671"/>
              <a:gd name="connsiteX7" fmla="*/ 4268554 w 5382406"/>
              <a:gd name="connsiteY7" fmla="*/ 461186 h 5357671"/>
              <a:gd name="connsiteX8" fmla="*/ 5143020 w 5382406"/>
              <a:gd name="connsiteY8" fmla="*/ 617379 h 5357671"/>
              <a:gd name="connsiteX9" fmla="*/ 5345514 w 5382406"/>
              <a:gd name="connsiteY9" fmla="*/ 1104652 h 5357671"/>
              <a:gd name="connsiteX10" fmla="*/ 5345514 w 5382406"/>
              <a:gd name="connsiteY10" fmla="*/ 4721612 h 5357671"/>
              <a:gd name="connsiteX11" fmla="*/ 4647860 w 5382406"/>
              <a:gd name="connsiteY11" fmla="*/ 5351533 h 5357671"/>
              <a:gd name="connsiteX12" fmla="*/ 1515792 w 5382406"/>
              <a:gd name="connsiteY12" fmla="*/ 5357671 h 5357671"/>
              <a:gd name="connsiteX13" fmla="*/ 546073 w 5382406"/>
              <a:gd name="connsiteY13" fmla="*/ 4732349 h 5357671"/>
              <a:gd name="connsiteX0" fmla="*/ 546073 w 5383394"/>
              <a:gd name="connsiteY0" fmla="*/ 4732349 h 5357671"/>
              <a:gd name="connsiteX1" fmla="*/ 340020 w 5383394"/>
              <a:gd name="connsiteY1" fmla="*/ 3604013 h 5357671"/>
              <a:gd name="connsiteX2" fmla="*/ 12495 w 5383394"/>
              <a:gd name="connsiteY2" fmla="*/ 2441112 h 5357671"/>
              <a:gd name="connsiteX3" fmla="*/ 631274 w 5383394"/>
              <a:gd name="connsiteY3" fmla="*/ 1483959 h 5357671"/>
              <a:gd name="connsiteX4" fmla="*/ 951824 w 5383394"/>
              <a:gd name="connsiteY4" fmla="*/ 453795 h 5357671"/>
              <a:gd name="connsiteX5" fmla="*/ 1897887 w 5383394"/>
              <a:gd name="connsiteY5" fmla="*/ 346039 h 5357671"/>
              <a:gd name="connsiteX6" fmla="*/ 3165227 w 5383394"/>
              <a:gd name="connsiteY6" fmla="*/ 11 h 5357671"/>
              <a:gd name="connsiteX7" fmla="*/ 4268554 w 5383394"/>
              <a:gd name="connsiteY7" fmla="*/ 461186 h 5357671"/>
              <a:gd name="connsiteX8" fmla="*/ 5143020 w 5383394"/>
              <a:gd name="connsiteY8" fmla="*/ 617379 h 5357671"/>
              <a:gd name="connsiteX9" fmla="*/ 5345514 w 5383394"/>
              <a:gd name="connsiteY9" fmla="*/ 1104652 h 5357671"/>
              <a:gd name="connsiteX10" fmla="*/ 5345514 w 5383394"/>
              <a:gd name="connsiteY10" fmla="*/ 4721612 h 5357671"/>
              <a:gd name="connsiteX11" fmla="*/ 4647860 w 5383394"/>
              <a:gd name="connsiteY11" fmla="*/ 5351533 h 5357671"/>
              <a:gd name="connsiteX12" fmla="*/ 1515792 w 5383394"/>
              <a:gd name="connsiteY12" fmla="*/ 5357671 h 5357671"/>
              <a:gd name="connsiteX13" fmla="*/ 546073 w 5383394"/>
              <a:gd name="connsiteY13" fmla="*/ 4732349 h 5357671"/>
              <a:gd name="connsiteX0" fmla="*/ 546073 w 5345514"/>
              <a:gd name="connsiteY0" fmla="*/ 4732349 h 5357671"/>
              <a:gd name="connsiteX1" fmla="*/ 340020 w 5345514"/>
              <a:gd name="connsiteY1" fmla="*/ 3604013 h 5357671"/>
              <a:gd name="connsiteX2" fmla="*/ 12495 w 5345514"/>
              <a:gd name="connsiteY2" fmla="*/ 2441112 h 5357671"/>
              <a:gd name="connsiteX3" fmla="*/ 631274 w 5345514"/>
              <a:gd name="connsiteY3" fmla="*/ 1483959 h 5357671"/>
              <a:gd name="connsiteX4" fmla="*/ 951824 w 5345514"/>
              <a:gd name="connsiteY4" fmla="*/ 453795 h 5357671"/>
              <a:gd name="connsiteX5" fmla="*/ 1897887 w 5345514"/>
              <a:gd name="connsiteY5" fmla="*/ 346039 h 5357671"/>
              <a:gd name="connsiteX6" fmla="*/ 3165227 w 5345514"/>
              <a:gd name="connsiteY6" fmla="*/ 11 h 5357671"/>
              <a:gd name="connsiteX7" fmla="*/ 4268554 w 5345514"/>
              <a:gd name="connsiteY7" fmla="*/ 461186 h 5357671"/>
              <a:gd name="connsiteX8" fmla="*/ 5143020 w 5345514"/>
              <a:gd name="connsiteY8" fmla="*/ 617379 h 5357671"/>
              <a:gd name="connsiteX9" fmla="*/ 5345514 w 5345514"/>
              <a:gd name="connsiteY9" fmla="*/ 1104652 h 5357671"/>
              <a:gd name="connsiteX10" fmla="*/ 5345514 w 5345514"/>
              <a:gd name="connsiteY10" fmla="*/ 4721612 h 5357671"/>
              <a:gd name="connsiteX11" fmla="*/ 4647860 w 5345514"/>
              <a:gd name="connsiteY11" fmla="*/ 5351533 h 5357671"/>
              <a:gd name="connsiteX12" fmla="*/ 1515792 w 5345514"/>
              <a:gd name="connsiteY12" fmla="*/ 5357671 h 5357671"/>
              <a:gd name="connsiteX13" fmla="*/ 546073 w 5345514"/>
              <a:gd name="connsiteY13" fmla="*/ 4732349 h 5357671"/>
              <a:gd name="connsiteX0" fmla="*/ 546073 w 5345514"/>
              <a:gd name="connsiteY0" fmla="*/ 4732349 h 5357671"/>
              <a:gd name="connsiteX1" fmla="*/ 340020 w 5345514"/>
              <a:gd name="connsiteY1" fmla="*/ 3604013 h 5357671"/>
              <a:gd name="connsiteX2" fmla="*/ 12495 w 5345514"/>
              <a:gd name="connsiteY2" fmla="*/ 2441112 h 5357671"/>
              <a:gd name="connsiteX3" fmla="*/ 631274 w 5345514"/>
              <a:gd name="connsiteY3" fmla="*/ 1483959 h 5357671"/>
              <a:gd name="connsiteX4" fmla="*/ 951824 w 5345514"/>
              <a:gd name="connsiteY4" fmla="*/ 453795 h 5357671"/>
              <a:gd name="connsiteX5" fmla="*/ 1897887 w 5345514"/>
              <a:gd name="connsiteY5" fmla="*/ 346039 h 5357671"/>
              <a:gd name="connsiteX6" fmla="*/ 3165227 w 5345514"/>
              <a:gd name="connsiteY6" fmla="*/ 11 h 5357671"/>
              <a:gd name="connsiteX7" fmla="*/ 4268554 w 5345514"/>
              <a:gd name="connsiteY7" fmla="*/ 461186 h 5357671"/>
              <a:gd name="connsiteX8" fmla="*/ 5143020 w 5345514"/>
              <a:gd name="connsiteY8" fmla="*/ 617379 h 5357671"/>
              <a:gd name="connsiteX9" fmla="*/ 5345514 w 5345514"/>
              <a:gd name="connsiteY9" fmla="*/ 1104652 h 5357671"/>
              <a:gd name="connsiteX10" fmla="*/ 5345514 w 5345514"/>
              <a:gd name="connsiteY10" fmla="*/ 4721612 h 5357671"/>
              <a:gd name="connsiteX11" fmla="*/ 4647860 w 5345514"/>
              <a:gd name="connsiteY11" fmla="*/ 5351533 h 5357671"/>
              <a:gd name="connsiteX12" fmla="*/ 1515792 w 5345514"/>
              <a:gd name="connsiteY12" fmla="*/ 5357671 h 5357671"/>
              <a:gd name="connsiteX13" fmla="*/ 546073 w 5345514"/>
              <a:gd name="connsiteY13" fmla="*/ 4732349 h 5357671"/>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51824 w 5345514"/>
              <a:gd name="connsiteY4" fmla="*/ 453793 h 5357669"/>
              <a:gd name="connsiteX5" fmla="*/ 1897887 w 5345514"/>
              <a:gd name="connsiteY5" fmla="*/ 3460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51824 w 5345514"/>
              <a:gd name="connsiteY4" fmla="*/ 453793 h 5357669"/>
              <a:gd name="connsiteX5" fmla="*/ 1897887 w 5345514"/>
              <a:gd name="connsiteY5" fmla="*/ 3460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51824 w 5345514"/>
              <a:gd name="connsiteY4" fmla="*/ 453793 h 5357669"/>
              <a:gd name="connsiteX5" fmla="*/ 1897887 w 5345514"/>
              <a:gd name="connsiteY5" fmla="*/ 3460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51824 w 5345514"/>
              <a:gd name="connsiteY4" fmla="*/ 453793 h 5357669"/>
              <a:gd name="connsiteX5" fmla="*/ 1897887 w 5345514"/>
              <a:gd name="connsiteY5" fmla="*/ 3460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51824 w 5345514"/>
              <a:gd name="connsiteY4" fmla="*/ 453793 h 5357669"/>
              <a:gd name="connsiteX5" fmla="*/ 1897887 w 5345514"/>
              <a:gd name="connsiteY5" fmla="*/ 3460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51824 w 5345514"/>
              <a:gd name="connsiteY4" fmla="*/ 453793 h 5357669"/>
              <a:gd name="connsiteX5" fmla="*/ 1797875 w 5345514"/>
              <a:gd name="connsiteY5" fmla="*/ 3841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51824 w 5345514"/>
              <a:gd name="connsiteY4" fmla="*/ 453793 h 5357669"/>
              <a:gd name="connsiteX5" fmla="*/ 1797875 w 5345514"/>
              <a:gd name="connsiteY5" fmla="*/ 3841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51824 w 5345514"/>
              <a:gd name="connsiteY4" fmla="*/ 453793 h 5357669"/>
              <a:gd name="connsiteX5" fmla="*/ 1797875 w 5345514"/>
              <a:gd name="connsiteY5" fmla="*/ 3841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51824 w 5345514"/>
              <a:gd name="connsiteY4" fmla="*/ 453793 h 5357669"/>
              <a:gd name="connsiteX5" fmla="*/ 1797875 w 5345514"/>
              <a:gd name="connsiteY5" fmla="*/ 3841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37536 w 5345514"/>
              <a:gd name="connsiteY4" fmla="*/ 463318 h 5357669"/>
              <a:gd name="connsiteX5" fmla="*/ 1797875 w 5345514"/>
              <a:gd name="connsiteY5" fmla="*/ 3841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37536 w 5345514"/>
              <a:gd name="connsiteY4" fmla="*/ 463318 h 5357669"/>
              <a:gd name="connsiteX5" fmla="*/ 1797875 w 5345514"/>
              <a:gd name="connsiteY5" fmla="*/ 3841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6073 w 5345514"/>
              <a:gd name="connsiteY0" fmla="*/ 4732347 h 5357669"/>
              <a:gd name="connsiteX1" fmla="*/ 340020 w 5345514"/>
              <a:gd name="connsiteY1" fmla="*/ 3604011 h 5357669"/>
              <a:gd name="connsiteX2" fmla="*/ 12495 w 5345514"/>
              <a:gd name="connsiteY2" fmla="*/ 2441110 h 5357669"/>
              <a:gd name="connsiteX3" fmla="*/ 631274 w 5345514"/>
              <a:gd name="connsiteY3" fmla="*/ 1483957 h 5357669"/>
              <a:gd name="connsiteX4" fmla="*/ 937536 w 5345514"/>
              <a:gd name="connsiteY4" fmla="*/ 463318 h 5357669"/>
              <a:gd name="connsiteX5" fmla="*/ 1797875 w 5345514"/>
              <a:gd name="connsiteY5" fmla="*/ 384137 h 5357669"/>
              <a:gd name="connsiteX6" fmla="*/ 3165227 w 5345514"/>
              <a:gd name="connsiteY6" fmla="*/ 9 h 5357669"/>
              <a:gd name="connsiteX7" fmla="*/ 4440004 w 5345514"/>
              <a:gd name="connsiteY7" fmla="*/ 532621 h 5357669"/>
              <a:gd name="connsiteX8" fmla="*/ 5143020 w 5345514"/>
              <a:gd name="connsiteY8" fmla="*/ 617377 h 5357669"/>
              <a:gd name="connsiteX9" fmla="*/ 5345514 w 5345514"/>
              <a:gd name="connsiteY9" fmla="*/ 1104650 h 5357669"/>
              <a:gd name="connsiteX10" fmla="*/ 5345514 w 5345514"/>
              <a:gd name="connsiteY10" fmla="*/ 4721610 h 5357669"/>
              <a:gd name="connsiteX11" fmla="*/ 4647860 w 5345514"/>
              <a:gd name="connsiteY11" fmla="*/ 5351531 h 5357669"/>
              <a:gd name="connsiteX12" fmla="*/ 1515792 w 5345514"/>
              <a:gd name="connsiteY12" fmla="*/ 5357669 h 5357669"/>
              <a:gd name="connsiteX13" fmla="*/ 546073 w 5345514"/>
              <a:gd name="connsiteY13" fmla="*/ 4732347 h 5357669"/>
              <a:gd name="connsiteX0" fmla="*/ 543394 w 5342835"/>
              <a:gd name="connsiteY0" fmla="*/ 4732347 h 5357669"/>
              <a:gd name="connsiteX1" fmla="*/ 337341 w 5342835"/>
              <a:gd name="connsiteY1" fmla="*/ 3604011 h 5357669"/>
              <a:gd name="connsiteX2" fmla="*/ 9816 w 5342835"/>
              <a:gd name="connsiteY2" fmla="*/ 2441110 h 5357669"/>
              <a:gd name="connsiteX3" fmla="*/ 628595 w 5342835"/>
              <a:gd name="connsiteY3" fmla="*/ 1483957 h 5357669"/>
              <a:gd name="connsiteX4" fmla="*/ 934857 w 5342835"/>
              <a:gd name="connsiteY4" fmla="*/ 463318 h 5357669"/>
              <a:gd name="connsiteX5" fmla="*/ 1795196 w 5342835"/>
              <a:gd name="connsiteY5" fmla="*/ 384137 h 5357669"/>
              <a:gd name="connsiteX6" fmla="*/ 3162548 w 5342835"/>
              <a:gd name="connsiteY6" fmla="*/ 9 h 5357669"/>
              <a:gd name="connsiteX7" fmla="*/ 4437325 w 5342835"/>
              <a:gd name="connsiteY7" fmla="*/ 532621 h 5357669"/>
              <a:gd name="connsiteX8" fmla="*/ 5140341 w 5342835"/>
              <a:gd name="connsiteY8" fmla="*/ 617377 h 5357669"/>
              <a:gd name="connsiteX9" fmla="*/ 5342835 w 5342835"/>
              <a:gd name="connsiteY9" fmla="*/ 1104650 h 5357669"/>
              <a:gd name="connsiteX10" fmla="*/ 5342835 w 5342835"/>
              <a:gd name="connsiteY10" fmla="*/ 4721610 h 5357669"/>
              <a:gd name="connsiteX11" fmla="*/ 4645181 w 5342835"/>
              <a:gd name="connsiteY11" fmla="*/ 5351531 h 5357669"/>
              <a:gd name="connsiteX12" fmla="*/ 1513113 w 5342835"/>
              <a:gd name="connsiteY12" fmla="*/ 5357669 h 5357669"/>
              <a:gd name="connsiteX13" fmla="*/ 543394 w 5342835"/>
              <a:gd name="connsiteY13" fmla="*/ 4732347 h 5357669"/>
              <a:gd name="connsiteX0" fmla="*/ 543394 w 5342835"/>
              <a:gd name="connsiteY0" fmla="*/ 4732347 h 5357669"/>
              <a:gd name="connsiteX1" fmla="*/ 337341 w 5342835"/>
              <a:gd name="connsiteY1" fmla="*/ 3604011 h 5357669"/>
              <a:gd name="connsiteX2" fmla="*/ 9816 w 5342835"/>
              <a:gd name="connsiteY2" fmla="*/ 2441110 h 5357669"/>
              <a:gd name="connsiteX3" fmla="*/ 628595 w 5342835"/>
              <a:gd name="connsiteY3" fmla="*/ 1483957 h 5357669"/>
              <a:gd name="connsiteX4" fmla="*/ 934857 w 5342835"/>
              <a:gd name="connsiteY4" fmla="*/ 463318 h 5357669"/>
              <a:gd name="connsiteX5" fmla="*/ 1795196 w 5342835"/>
              <a:gd name="connsiteY5" fmla="*/ 384137 h 5357669"/>
              <a:gd name="connsiteX6" fmla="*/ 3162548 w 5342835"/>
              <a:gd name="connsiteY6" fmla="*/ 9 h 5357669"/>
              <a:gd name="connsiteX7" fmla="*/ 4437325 w 5342835"/>
              <a:gd name="connsiteY7" fmla="*/ 532621 h 5357669"/>
              <a:gd name="connsiteX8" fmla="*/ 5140341 w 5342835"/>
              <a:gd name="connsiteY8" fmla="*/ 617377 h 5357669"/>
              <a:gd name="connsiteX9" fmla="*/ 5342835 w 5342835"/>
              <a:gd name="connsiteY9" fmla="*/ 1104650 h 5357669"/>
              <a:gd name="connsiteX10" fmla="*/ 5342835 w 5342835"/>
              <a:gd name="connsiteY10" fmla="*/ 4721610 h 5357669"/>
              <a:gd name="connsiteX11" fmla="*/ 4645181 w 5342835"/>
              <a:gd name="connsiteY11" fmla="*/ 5351531 h 5357669"/>
              <a:gd name="connsiteX12" fmla="*/ 1513113 w 5342835"/>
              <a:gd name="connsiteY12" fmla="*/ 5357669 h 5357669"/>
              <a:gd name="connsiteX13" fmla="*/ 543394 w 5342835"/>
              <a:gd name="connsiteY13" fmla="*/ 4732347 h 5357669"/>
              <a:gd name="connsiteX0" fmla="*/ 538763 w 5338204"/>
              <a:gd name="connsiteY0" fmla="*/ 4732347 h 5357669"/>
              <a:gd name="connsiteX1" fmla="*/ 332710 w 5338204"/>
              <a:gd name="connsiteY1" fmla="*/ 3604011 h 5357669"/>
              <a:gd name="connsiteX2" fmla="*/ 9948 w 5338204"/>
              <a:gd name="connsiteY2" fmla="*/ 2441110 h 5357669"/>
              <a:gd name="connsiteX3" fmla="*/ 623964 w 5338204"/>
              <a:gd name="connsiteY3" fmla="*/ 1483957 h 5357669"/>
              <a:gd name="connsiteX4" fmla="*/ 930226 w 5338204"/>
              <a:gd name="connsiteY4" fmla="*/ 463318 h 5357669"/>
              <a:gd name="connsiteX5" fmla="*/ 1790565 w 5338204"/>
              <a:gd name="connsiteY5" fmla="*/ 384137 h 5357669"/>
              <a:gd name="connsiteX6" fmla="*/ 3157917 w 5338204"/>
              <a:gd name="connsiteY6" fmla="*/ 9 h 5357669"/>
              <a:gd name="connsiteX7" fmla="*/ 4432694 w 5338204"/>
              <a:gd name="connsiteY7" fmla="*/ 532621 h 5357669"/>
              <a:gd name="connsiteX8" fmla="*/ 5135710 w 5338204"/>
              <a:gd name="connsiteY8" fmla="*/ 617377 h 5357669"/>
              <a:gd name="connsiteX9" fmla="*/ 5338204 w 5338204"/>
              <a:gd name="connsiteY9" fmla="*/ 1104650 h 5357669"/>
              <a:gd name="connsiteX10" fmla="*/ 5338204 w 5338204"/>
              <a:gd name="connsiteY10" fmla="*/ 4721610 h 5357669"/>
              <a:gd name="connsiteX11" fmla="*/ 4640550 w 5338204"/>
              <a:gd name="connsiteY11" fmla="*/ 5351531 h 5357669"/>
              <a:gd name="connsiteX12" fmla="*/ 1508482 w 5338204"/>
              <a:gd name="connsiteY12" fmla="*/ 5357669 h 5357669"/>
              <a:gd name="connsiteX13" fmla="*/ 538763 w 5338204"/>
              <a:gd name="connsiteY13" fmla="*/ 4732347 h 5357669"/>
              <a:gd name="connsiteX0" fmla="*/ 538763 w 5338204"/>
              <a:gd name="connsiteY0" fmla="*/ 4732347 h 5357669"/>
              <a:gd name="connsiteX1" fmla="*/ 332710 w 5338204"/>
              <a:gd name="connsiteY1" fmla="*/ 3604011 h 5357669"/>
              <a:gd name="connsiteX2" fmla="*/ 9948 w 5338204"/>
              <a:gd name="connsiteY2" fmla="*/ 2441110 h 5357669"/>
              <a:gd name="connsiteX3" fmla="*/ 623964 w 5338204"/>
              <a:gd name="connsiteY3" fmla="*/ 1483957 h 5357669"/>
              <a:gd name="connsiteX4" fmla="*/ 930226 w 5338204"/>
              <a:gd name="connsiteY4" fmla="*/ 463318 h 5357669"/>
              <a:gd name="connsiteX5" fmla="*/ 1790565 w 5338204"/>
              <a:gd name="connsiteY5" fmla="*/ 384137 h 5357669"/>
              <a:gd name="connsiteX6" fmla="*/ 3157917 w 5338204"/>
              <a:gd name="connsiteY6" fmla="*/ 9 h 5357669"/>
              <a:gd name="connsiteX7" fmla="*/ 4432694 w 5338204"/>
              <a:gd name="connsiteY7" fmla="*/ 532621 h 5357669"/>
              <a:gd name="connsiteX8" fmla="*/ 5135710 w 5338204"/>
              <a:gd name="connsiteY8" fmla="*/ 617377 h 5357669"/>
              <a:gd name="connsiteX9" fmla="*/ 5338204 w 5338204"/>
              <a:gd name="connsiteY9" fmla="*/ 1104650 h 5357669"/>
              <a:gd name="connsiteX10" fmla="*/ 5338204 w 5338204"/>
              <a:gd name="connsiteY10" fmla="*/ 4721610 h 5357669"/>
              <a:gd name="connsiteX11" fmla="*/ 4640550 w 5338204"/>
              <a:gd name="connsiteY11" fmla="*/ 5351531 h 5357669"/>
              <a:gd name="connsiteX12" fmla="*/ 1508482 w 5338204"/>
              <a:gd name="connsiteY12" fmla="*/ 5357669 h 5357669"/>
              <a:gd name="connsiteX13" fmla="*/ 538763 w 5338204"/>
              <a:gd name="connsiteY13" fmla="*/ 4732347 h 5357669"/>
              <a:gd name="connsiteX0" fmla="*/ 541718 w 5341159"/>
              <a:gd name="connsiteY0" fmla="*/ 4732347 h 5357669"/>
              <a:gd name="connsiteX1" fmla="*/ 335665 w 5341159"/>
              <a:gd name="connsiteY1" fmla="*/ 3604011 h 5357669"/>
              <a:gd name="connsiteX2" fmla="*/ 12903 w 5341159"/>
              <a:gd name="connsiteY2" fmla="*/ 2441110 h 5357669"/>
              <a:gd name="connsiteX3" fmla="*/ 626919 w 5341159"/>
              <a:gd name="connsiteY3" fmla="*/ 1483957 h 5357669"/>
              <a:gd name="connsiteX4" fmla="*/ 933181 w 5341159"/>
              <a:gd name="connsiteY4" fmla="*/ 463318 h 5357669"/>
              <a:gd name="connsiteX5" fmla="*/ 1793520 w 5341159"/>
              <a:gd name="connsiteY5" fmla="*/ 384137 h 5357669"/>
              <a:gd name="connsiteX6" fmla="*/ 3160872 w 5341159"/>
              <a:gd name="connsiteY6" fmla="*/ 9 h 5357669"/>
              <a:gd name="connsiteX7" fmla="*/ 4435649 w 5341159"/>
              <a:gd name="connsiteY7" fmla="*/ 532621 h 5357669"/>
              <a:gd name="connsiteX8" fmla="*/ 5138665 w 5341159"/>
              <a:gd name="connsiteY8" fmla="*/ 617377 h 5357669"/>
              <a:gd name="connsiteX9" fmla="*/ 5341159 w 5341159"/>
              <a:gd name="connsiteY9" fmla="*/ 1104650 h 5357669"/>
              <a:gd name="connsiteX10" fmla="*/ 5341159 w 5341159"/>
              <a:gd name="connsiteY10" fmla="*/ 4721610 h 5357669"/>
              <a:gd name="connsiteX11" fmla="*/ 4643505 w 5341159"/>
              <a:gd name="connsiteY11" fmla="*/ 5351531 h 5357669"/>
              <a:gd name="connsiteX12" fmla="*/ 1511437 w 5341159"/>
              <a:gd name="connsiteY12" fmla="*/ 5357669 h 5357669"/>
              <a:gd name="connsiteX13" fmla="*/ 541718 w 5341159"/>
              <a:gd name="connsiteY13" fmla="*/ 4732347 h 5357669"/>
              <a:gd name="connsiteX0" fmla="*/ 541718 w 5341159"/>
              <a:gd name="connsiteY0" fmla="*/ 4732347 h 5357669"/>
              <a:gd name="connsiteX1" fmla="*/ 335665 w 5341159"/>
              <a:gd name="connsiteY1" fmla="*/ 3604011 h 5357669"/>
              <a:gd name="connsiteX2" fmla="*/ 12903 w 5341159"/>
              <a:gd name="connsiteY2" fmla="*/ 2441110 h 5357669"/>
              <a:gd name="connsiteX3" fmla="*/ 626919 w 5341159"/>
              <a:gd name="connsiteY3" fmla="*/ 1483957 h 5357669"/>
              <a:gd name="connsiteX4" fmla="*/ 933181 w 5341159"/>
              <a:gd name="connsiteY4" fmla="*/ 463318 h 5357669"/>
              <a:gd name="connsiteX5" fmla="*/ 1793520 w 5341159"/>
              <a:gd name="connsiteY5" fmla="*/ 384137 h 5357669"/>
              <a:gd name="connsiteX6" fmla="*/ 3160872 w 5341159"/>
              <a:gd name="connsiteY6" fmla="*/ 9 h 5357669"/>
              <a:gd name="connsiteX7" fmla="*/ 4435649 w 5341159"/>
              <a:gd name="connsiteY7" fmla="*/ 532621 h 5357669"/>
              <a:gd name="connsiteX8" fmla="*/ 5138665 w 5341159"/>
              <a:gd name="connsiteY8" fmla="*/ 617377 h 5357669"/>
              <a:gd name="connsiteX9" fmla="*/ 5341159 w 5341159"/>
              <a:gd name="connsiteY9" fmla="*/ 1104650 h 5357669"/>
              <a:gd name="connsiteX10" fmla="*/ 5341159 w 5341159"/>
              <a:gd name="connsiteY10" fmla="*/ 4721610 h 5357669"/>
              <a:gd name="connsiteX11" fmla="*/ 4643505 w 5341159"/>
              <a:gd name="connsiteY11" fmla="*/ 5351531 h 5357669"/>
              <a:gd name="connsiteX12" fmla="*/ 1511437 w 5341159"/>
              <a:gd name="connsiteY12" fmla="*/ 5357669 h 5357669"/>
              <a:gd name="connsiteX13" fmla="*/ 541718 w 5341159"/>
              <a:gd name="connsiteY13" fmla="*/ 4732347 h 5357669"/>
              <a:gd name="connsiteX0" fmla="*/ 541718 w 5341159"/>
              <a:gd name="connsiteY0" fmla="*/ 4732347 h 5357669"/>
              <a:gd name="connsiteX1" fmla="*/ 335665 w 5341159"/>
              <a:gd name="connsiteY1" fmla="*/ 3604011 h 5357669"/>
              <a:gd name="connsiteX2" fmla="*/ 12903 w 5341159"/>
              <a:gd name="connsiteY2" fmla="*/ 2441110 h 5357669"/>
              <a:gd name="connsiteX3" fmla="*/ 626919 w 5341159"/>
              <a:gd name="connsiteY3" fmla="*/ 1483957 h 5357669"/>
              <a:gd name="connsiteX4" fmla="*/ 933181 w 5341159"/>
              <a:gd name="connsiteY4" fmla="*/ 463318 h 5357669"/>
              <a:gd name="connsiteX5" fmla="*/ 1793520 w 5341159"/>
              <a:gd name="connsiteY5" fmla="*/ 384137 h 5357669"/>
              <a:gd name="connsiteX6" fmla="*/ 3160872 w 5341159"/>
              <a:gd name="connsiteY6" fmla="*/ 9 h 5357669"/>
              <a:gd name="connsiteX7" fmla="*/ 4435649 w 5341159"/>
              <a:gd name="connsiteY7" fmla="*/ 532621 h 5357669"/>
              <a:gd name="connsiteX8" fmla="*/ 5138665 w 5341159"/>
              <a:gd name="connsiteY8" fmla="*/ 617377 h 5357669"/>
              <a:gd name="connsiteX9" fmla="*/ 5341159 w 5341159"/>
              <a:gd name="connsiteY9" fmla="*/ 1104650 h 5357669"/>
              <a:gd name="connsiteX10" fmla="*/ 5341159 w 5341159"/>
              <a:gd name="connsiteY10" fmla="*/ 4721610 h 5357669"/>
              <a:gd name="connsiteX11" fmla="*/ 4643505 w 5341159"/>
              <a:gd name="connsiteY11" fmla="*/ 5351531 h 5357669"/>
              <a:gd name="connsiteX12" fmla="*/ 1511437 w 5341159"/>
              <a:gd name="connsiteY12" fmla="*/ 5357669 h 5357669"/>
              <a:gd name="connsiteX13" fmla="*/ 541718 w 5341159"/>
              <a:gd name="connsiteY13" fmla="*/ 4732347 h 5357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41159" h="5357669">
                <a:moveTo>
                  <a:pt x="541718" y="4732347"/>
                </a:moveTo>
                <a:cubicBezTo>
                  <a:pt x="467729" y="4557263"/>
                  <a:pt x="510320" y="4362122"/>
                  <a:pt x="335665" y="3604011"/>
                </a:cubicBezTo>
                <a:cubicBezTo>
                  <a:pt x="161010" y="2845900"/>
                  <a:pt x="-55343" y="2792114"/>
                  <a:pt x="12903" y="2441110"/>
                </a:cubicBezTo>
                <a:cubicBezTo>
                  <a:pt x="81149" y="2090106"/>
                  <a:pt x="325902" y="2242214"/>
                  <a:pt x="626919" y="1483957"/>
                </a:cubicBezTo>
                <a:cubicBezTo>
                  <a:pt x="761067" y="1146041"/>
                  <a:pt x="680981" y="623796"/>
                  <a:pt x="933181" y="463318"/>
                </a:cubicBezTo>
                <a:cubicBezTo>
                  <a:pt x="1185381" y="302840"/>
                  <a:pt x="1424620" y="459768"/>
                  <a:pt x="1793520" y="384137"/>
                </a:cubicBezTo>
                <a:cubicBezTo>
                  <a:pt x="2162420" y="308506"/>
                  <a:pt x="2623626" y="11792"/>
                  <a:pt x="3160872" y="9"/>
                </a:cubicBezTo>
                <a:cubicBezTo>
                  <a:pt x="3569530" y="-2249"/>
                  <a:pt x="4106017" y="429726"/>
                  <a:pt x="4435649" y="532621"/>
                </a:cubicBezTo>
                <a:cubicBezTo>
                  <a:pt x="4793856" y="654566"/>
                  <a:pt x="4940977" y="517769"/>
                  <a:pt x="5138665" y="617377"/>
                </a:cubicBezTo>
                <a:cubicBezTo>
                  <a:pt x="5261750" y="679395"/>
                  <a:pt x="5296085" y="867792"/>
                  <a:pt x="5341159" y="1104650"/>
                </a:cubicBezTo>
                <a:cubicBezTo>
                  <a:pt x="5338607" y="2451171"/>
                  <a:pt x="5335620" y="3470130"/>
                  <a:pt x="5341159" y="4721610"/>
                </a:cubicBezTo>
                <a:cubicBezTo>
                  <a:pt x="5189535" y="4801515"/>
                  <a:pt x="4877527" y="5075201"/>
                  <a:pt x="4643505" y="5351531"/>
                </a:cubicBezTo>
                <a:lnTo>
                  <a:pt x="1511437" y="5357669"/>
                </a:lnTo>
                <a:cubicBezTo>
                  <a:pt x="1050092" y="4858124"/>
                  <a:pt x="615707" y="4907431"/>
                  <a:pt x="541718" y="4732347"/>
                </a:cubicBezTo>
                <a:close/>
              </a:path>
            </a:pathLst>
          </a:custGeom>
          <a:solidFill>
            <a:schemeClr val="bg2"/>
          </a:solidFill>
        </p:spPr>
        <p:txBody>
          <a:bodyPr/>
          <a:lstStyle>
            <a:lvl1pPr>
              <a:defRPr>
                <a:noFill/>
              </a:defRPr>
            </a:lvl1pPr>
          </a:lstStyle>
          <a:p>
            <a:r>
              <a:rPr lang="en-US"/>
              <a:t>Click icon to add picture</a:t>
            </a:r>
            <a:endParaRPr lang="en-FI"/>
          </a:p>
        </p:txBody>
      </p:sp>
      <p:pic>
        <p:nvPicPr>
          <p:cNvPr id="8" name="Picture 7">
            <a:extLst>
              <a:ext uri="{FF2B5EF4-FFF2-40B4-BE49-F238E27FC236}">
                <a16:creationId xmlns:a16="http://schemas.microsoft.com/office/drawing/2014/main" id="{31333260-9A6C-481D-42C1-580A7A3D4B56}"/>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1835" y="0"/>
            <a:ext cx="1320165" cy="1244727"/>
          </a:xfrm>
          <a:prstGeom prst="rect">
            <a:avLst/>
          </a:prstGeom>
        </p:spPr>
      </p:pic>
      <p:sp>
        <p:nvSpPr>
          <p:cNvPr id="3" name="Date Placeholder 2">
            <a:extLst>
              <a:ext uri="{FF2B5EF4-FFF2-40B4-BE49-F238E27FC236}">
                <a16:creationId xmlns:a16="http://schemas.microsoft.com/office/drawing/2014/main" id="{0AA14E1C-FCE4-3CCB-D564-85EBB2685ADA}"/>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p:txBody>
          <a:bodyPr/>
          <a:lstStyle/>
          <a:p>
            <a:r>
              <a:rPr lang="fi-FI"/>
              <a:t>www.savonia.fi</a:t>
            </a:r>
            <a:endParaRPr lang="fi-FI" dirty="0"/>
          </a:p>
        </p:txBody>
      </p:sp>
      <p:sp>
        <p:nvSpPr>
          <p:cNvPr id="5" name="Slide Number Placeholder 4">
            <a:extLst>
              <a:ext uri="{FF2B5EF4-FFF2-40B4-BE49-F238E27FC236}">
                <a16:creationId xmlns:a16="http://schemas.microsoft.com/office/drawing/2014/main" id="{D11B8BFE-9449-A5F1-4AC6-3FA16E95DA19}"/>
              </a:ext>
            </a:extLst>
          </p:cNvPr>
          <p:cNvSpPr>
            <a:spLocks noGrp="1"/>
          </p:cNvSpPr>
          <p:nvPr>
            <p:ph type="sldNum" sz="quarter" idx="12"/>
          </p:nvPr>
        </p:nvSpPr>
        <p:spPr/>
        <p:txBody>
          <a:bodyPr/>
          <a:lstStyle/>
          <a:p>
            <a:fld id="{5ADAE1DC-ED63-4448-916C-E4160A598C40}" type="slidenum">
              <a:rPr lang="fi-FI" smtClean="0"/>
              <a:pPr/>
              <a:t>‹#›</a:t>
            </a:fld>
            <a:endParaRPr lang="fi-FI"/>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08051" y="1106697"/>
            <a:ext cx="5829300" cy="1026904"/>
          </a:xfrm>
        </p:spPr>
        <p:txBody>
          <a:bodyPr>
            <a:normAutofit/>
          </a:bodyPr>
          <a:lstStyle>
            <a:lvl1pPr>
              <a:defRPr sz="2400"/>
            </a:lvl1pPr>
          </a:lstStyle>
          <a:p>
            <a:r>
              <a:rPr lang="en-GB" dirty="0"/>
              <a:t>K</a:t>
            </a:r>
            <a:r>
              <a:rPr lang="qaa-Latn-001" dirty="0"/>
              <a:t>irjoita dian otsikko tähän...</a:t>
            </a:r>
            <a:endParaRPr lang="en-FI" dirty="0"/>
          </a:p>
        </p:txBody>
      </p:sp>
      <p:sp>
        <p:nvSpPr>
          <p:cNvPr id="7" name="Content Placeholder 6">
            <a:extLst>
              <a:ext uri="{FF2B5EF4-FFF2-40B4-BE49-F238E27FC236}">
                <a16:creationId xmlns:a16="http://schemas.microsoft.com/office/drawing/2014/main" id="{74EBB3E2-D82E-7E6D-F604-86BCFC5162DA}"/>
              </a:ext>
            </a:extLst>
          </p:cNvPr>
          <p:cNvSpPr>
            <a:spLocks noGrp="1"/>
          </p:cNvSpPr>
          <p:nvPr>
            <p:ph sz="quarter" idx="13"/>
          </p:nvPr>
        </p:nvSpPr>
        <p:spPr>
          <a:xfrm>
            <a:off x="908051" y="2133601"/>
            <a:ext cx="5828400" cy="4030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Tree>
    <p:extLst>
      <p:ext uri="{BB962C8B-B14F-4D97-AF65-F5344CB8AC3E}">
        <p14:creationId xmlns:p14="http://schemas.microsoft.com/office/powerpoint/2010/main" val="2122480632"/>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i ja kuva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7BA14EC-2DED-6A50-E9EA-FCB4D5D494F9}"/>
              </a:ext>
              <a:ext uri="{C183D7F6-B498-43B3-948B-1728B52AA6E4}">
                <adec:decorative xmlns:adec="http://schemas.microsoft.com/office/drawing/2017/decorative" val="1"/>
              </a:ext>
            </a:extLst>
          </p:cNvPr>
          <p:cNvSpPr>
            <a:spLocks noGrp="1" noChangeAspect="1"/>
          </p:cNvSpPr>
          <p:nvPr>
            <p:ph type="pic" sz="quarter" idx="14"/>
          </p:nvPr>
        </p:nvSpPr>
        <p:spPr>
          <a:xfrm>
            <a:off x="6856739" y="1530771"/>
            <a:ext cx="5348597" cy="5347577"/>
          </a:xfrm>
          <a:custGeom>
            <a:avLst/>
            <a:gdLst>
              <a:gd name="connsiteX0" fmla="*/ -14 w 5346000"/>
              <a:gd name="connsiteY0" fmla="*/ 3439043 h 5347547"/>
              <a:gd name="connsiteX1" fmla="*/ 823221 w 5346000"/>
              <a:gd name="connsiteY1" fmla="*/ 2379896 h 5347547"/>
              <a:gd name="connsiteX2" fmla="*/ 529418 w 5346000"/>
              <a:gd name="connsiteY2" fmla="*/ 1059152 h 5347547"/>
              <a:gd name="connsiteX3" fmla="*/ 1849780 w 5346000"/>
              <a:gd name="connsiteY3" fmla="*/ 1059154 h 5347547"/>
              <a:gd name="connsiteX4" fmla="*/ 2673000 w 5346000"/>
              <a:gd name="connsiteY4" fmla="*/ 0 h 5347547"/>
              <a:gd name="connsiteX5" fmla="*/ 3496220 w 5346000"/>
              <a:gd name="connsiteY5" fmla="*/ 1059154 h 5347547"/>
              <a:gd name="connsiteX6" fmla="*/ 4816582 w 5346000"/>
              <a:gd name="connsiteY6" fmla="*/ 1059152 h 5347547"/>
              <a:gd name="connsiteX7" fmla="*/ 4522779 w 5346000"/>
              <a:gd name="connsiteY7" fmla="*/ 2379896 h 5347547"/>
              <a:gd name="connsiteX8" fmla="*/ 5346014 w 5346000"/>
              <a:gd name="connsiteY8" fmla="*/ 3439043 h 5347547"/>
              <a:gd name="connsiteX9" fmla="*/ 4156402 w 5346000"/>
              <a:gd name="connsiteY9" fmla="*/ 4026829 h 5347547"/>
              <a:gd name="connsiteX10" fmla="*/ 3862590 w 5346000"/>
              <a:gd name="connsiteY10" fmla="*/ 5347575 h 5347547"/>
              <a:gd name="connsiteX11" fmla="*/ 2673000 w 5346000"/>
              <a:gd name="connsiteY11" fmla="*/ 4759783 h 5347547"/>
              <a:gd name="connsiteX12" fmla="*/ 1483410 w 5346000"/>
              <a:gd name="connsiteY12" fmla="*/ 5347575 h 5347547"/>
              <a:gd name="connsiteX13" fmla="*/ 1189598 w 5346000"/>
              <a:gd name="connsiteY13" fmla="*/ 4026829 h 5347547"/>
              <a:gd name="connsiteX14" fmla="*/ -14 w 5346000"/>
              <a:gd name="connsiteY14" fmla="*/ 3439043 h 5347547"/>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18723 h 5327255"/>
              <a:gd name="connsiteX1" fmla="*/ 823235 w 5346028"/>
              <a:gd name="connsiteY1" fmla="*/ 2359576 h 5327255"/>
              <a:gd name="connsiteX2" fmla="*/ 482018 w 5346028"/>
              <a:gd name="connsiteY2" fmla="*/ 1255579 h 5327255"/>
              <a:gd name="connsiteX3" fmla="*/ 1863341 w 5346028"/>
              <a:gd name="connsiteY3" fmla="*/ 375047 h 5327255"/>
              <a:gd name="connsiteX4" fmla="*/ 3241974 w 5346028"/>
              <a:gd name="connsiteY4" fmla="*/ 0 h 5327255"/>
              <a:gd name="connsiteX5" fmla="*/ 3496234 w 5346028"/>
              <a:gd name="connsiteY5" fmla="*/ 1038834 h 5327255"/>
              <a:gd name="connsiteX6" fmla="*/ 4816596 w 5346028"/>
              <a:gd name="connsiteY6" fmla="*/ 1038832 h 5327255"/>
              <a:gd name="connsiteX7" fmla="*/ 4522793 w 5346028"/>
              <a:gd name="connsiteY7" fmla="*/ 2359576 h 5327255"/>
              <a:gd name="connsiteX8" fmla="*/ 5346028 w 5346028"/>
              <a:gd name="connsiteY8" fmla="*/ 3418723 h 5327255"/>
              <a:gd name="connsiteX9" fmla="*/ 4156416 w 5346028"/>
              <a:gd name="connsiteY9" fmla="*/ 4006509 h 5327255"/>
              <a:gd name="connsiteX10" fmla="*/ 3862604 w 5346028"/>
              <a:gd name="connsiteY10" fmla="*/ 5327255 h 5327255"/>
              <a:gd name="connsiteX11" fmla="*/ 2673014 w 5346028"/>
              <a:gd name="connsiteY11" fmla="*/ 4739463 h 5327255"/>
              <a:gd name="connsiteX12" fmla="*/ 1483424 w 5346028"/>
              <a:gd name="connsiteY12" fmla="*/ 5327255 h 5327255"/>
              <a:gd name="connsiteX13" fmla="*/ 1189612 w 5346028"/>
              <a:gd name="connsiteY13" fmla="*/ 4006509 h 5327255"/>
              <a:gd name="connsiteX14" fmla="*/ 0 w 5346028"/>
              <a:gd name="connsiteY14" fmla="*/ 3418723 h 5327255"/>
              <a:gd name="connsiteX0" fmla="*/ 0 w 5346028"/>
              <a:gd name="connsiteY0" fmla="*/ 3418806 h 5327338"/>
              <a:gd name="connsiteX1" fmla="*/ 823235 w 5346028"/>
              <a:gd name="connsiteY1" fmla="*/ 2359659 h 5327338"/>
              <a:gd name="connsiteX2" fmla="*/ 482018 w 5346028"/>
              <a:gd name="connsiteY2" fmla="*/ 1255662 h 5327338"/>
              <a:gd name="connsiteX3" fmla="*/ 1863341 w 5346028"/>
              <a:gd name="connsiteY3" fmla="*/ 375130 h 5327338"/>
              <a:gd name="connsiteX4" fmla="*/ 3241974 w 5346028"/>
              <a:gd name="connsiteY4" fmla="*/ 83 h 5327338"/>
              <a:gd name="connsiteX5" fmla="*/ 3496234 w 5346028"/>
              <a:gd name="connsiteY5" fmla="*/ 1038917 h 5327338"/>
              <a:gd name="connsiteX6" fmla="*/ 4816596 w 5346028"/>
              <a:gd name="connsiteY6" fmla="*/ 1038915 h 5327338"/>
              <a:gd name="connsiteX7" fmla="*/ 4522793 w 5346028"/>
              <a:gd name="connsiteY7" fmla="*/ 2359659 h 5327338"/>
              <a:gd name="connsiteX8" fmla="*/ 5346028 w 5346028"/>
              <a:gd name="connsiteY8" fmla="*/ 3418806 h 5327338"/>
              <a:gd name="connsiteX9" fmla="*/ 4156416 w 5346028"/>
              <a:gd name="connsiteY9" fmla="*/ 4006592 h 5327338"/>
              <a:gd name="connsiteX10" fmla="*/ 3862604 w 5346028"/>
              <a:gd name="connsiteY10" fmla="*/ 5327338 h 5327338"/>
              <a:gd name="connsiteX11" fmla="*/ 2673014 w 5346028"/>
              <a:gd name="connsiteY11" fmla="*/ 4739546 h 5327338"/>
              <a:gd name="connsiteX12" fmla="*/ 1483424 w 5346028"/>
              <a:gd name="connsiteY12" fmla="*/ 5327338 h 5327338"/>
              <a:gd name="connsiteX13" fmla="*/ 1189612 w 5346028"/>
              <a:gd name="connsiteY13" fmla="*/ 4006592 h 5327338"/>
              <a:gd name="connsiteX14" fmla="*/ 0 w 5346028"/>
              <a:gd name="connsiteY14" fmla="*/ 3418806 h 5327338"/>
              <a:gd name="connsiteX0" fmla="*/ 0 w 5346028"/>
              <a:gd name="connsiteY0" fmla="*/ 3419966 h 5328498"/>
              <a:gd name="connsiteX1" fmla="*/ 823235 w 5346028"/>
              <a:gd name="connsiteY1" fmla="*/ 2360819 h 5328498"/>
              <a:gd name="connsiteX2" fmla="*/ 482018 w 5346028"/>
              <a:gd name="connsiteY2" fmla="*/ 1256822 h 5328498"/>
              <a:gd name="connsiteX3" fmla="*/ 1863341 w 5346028"/>
              <a:gd name="connsiteY3" fmla="*/ 376290 h 5328498"/>
              <a:gd name="connsiteX4" fmla="*/ 3241974 w 5346028"/>
              <a:gd name="connsiteY4" fmla="*/ 1243 h 5328498"/>
              <a:gd name="connsiteX5" fmla="*/ 3496234 w 5346028"/>
              <a:gd name="connsiteY5" fmla="*/ 1040077 h 5328498"/>
              <a:gd name="connsiteX6" fmla="*/ 4816596 w 5346028"/>
              <a:gd name="connsiteY6" fmla="*/ 1040075 h 5328498"/>
              <a:gd name="connsiteX7" fmla="*/ 4522793 w 5346028"/>
              <a:gd name="connsiteY7" fmla="*/ 2360819 h 5328498"/>
              <a:gd name="connsiteX8" fmla="*/ 5346028 w 5346028"/>
              <a:gd name="connsiteY8" fmla="*/ 3419966 h 5328498"/>
              <a:gd name="connsiteX9" fmla="*/ 4156416 w 5346028"/>
              <a:gd name="connsiteY9" fmla="*/ 4007752 h 5328498"/>
              <a:gd name="connsiteX10" fmla="*/ 3862604 w 5346028"/>
              <a:gd name="connsiteY10" fmla="*/ 5328498 h 5328498"/>
              <a:gd name="connsiteX11" fmla="*/ 2673014 w 5346028"/>
              <a:gd name="connsiteY11" fmla="*/ 4740706 h 5328498"/>
              <a:gd name="connsiteX12" fmla="*/ 1483424 w 5346028"/>
              <a:gd name="connsiteY12" fmla="*/ 5328498 h 5328498"/>
              <a:gd name="connsiteX13" fmla="*/ 1189612 w 5346028"/>
              <a:gd name="connsiteY13" fmla="*/ 4007752 h 5328498"/>
              <a:gd name="connsiteX14" fmla="*/ 0 w 5346028"/>
              <a:gd name="connsiteY14" fmla="*/ 3419966 h 5328498"/>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26622 h 5335154"/>
              <a:gd name="connsiteX1" fmla="*/ 823235 w 5358901"/>
              <a:gd name="connsiteY1" fmla="*/ 2367475 h 5335154"/>
              <a:gd name="connsiteX2" fmla="*/ 482018 w 5358901"/>
              <a:gd name="connsiteY2" fmla="*/ 1263478 h 5335154"/>
              <a:gd name="connsiteX3" fmla="*/ 1863341 w 5358901"/>
              <a:gd name="connsiteY3" fmla="*/ 382946 h 5335154"/>
              <a:gd name="connsiteX4" fmla="*/ 3241974 w 5358901"/>
              <a:gd name="connsiteY4" fmla="*/ 7899 h 5335154"/>
              <a:gd name="connsiteX5" fmla="*/ 5358901 w 5358901"/>
              <a:gd name="connsiteY5" fmla="*/ 1575053 h 5335154"/>
              <a:gd name="connsiteX6" fmla="*/ 4816596 w 5358901"/>
              <a:gd name="connsiteY6" fmla="*/ 1046731 h 5335154"/>
              <a:gd name="connsiteX7" fmla="*/ 4522793 w 5358901"/>
              <a:gd name="connsiteY7" fmla="*/ 2367475 h 5335154"/>
              <a:gd name="connsiteX8" fmla="*/ 5346028 w 5358901"/>
              <a:gd name="connsiteY8" fmla="*/ 3426622 h 5335154"/>
              <a:gd name="connsiteX9" fmla="*/ 4156416 w 5358901"/>
              <a:gd name="connsiteY9" fmla="*/ 4014408 h 5335154"/>
              <a:gd name="connsiteX10" fmla="*/ 3862604 w 5358901"/>
              <a:gd name="connsiteY10" fmla="*/ 5335154 h 5335154"/>
              <a:gd name="connsiteX11" fmla="*/ 2673014 w 5358901"/>
              <a:gd name="connsiteY11" fmla="*/ 4747362 h 5335154"/>
              <a:gd name="connsiteX12" fmla="*/ 1483424 w 5358901"/>
              <a:gd name="connsiteY12" fmla="*/ 5335154 h 5335154"/>
              <a:gd name="connsiteX13" fmla="*/ 1189612 w 5358901"/>
              <a:gd name="connsiteY13" fmla="*/ 4014408 h 5335154"/>
              <a:gd name="connsiteX14" fmla="*/ 0 w 5358901"/>
              <a:gd name="connsiteY14" fmla="*/ 3426622 h 5335154"/>
              <a:gd name="connsiteX0" fmla="*/ 0 w 5358901"/>
              <a:gd name="connsiteY0" fmla="*/ 3418809 h 5327341"/>
              <a:gd name="connsiteX1" fmla="*/ 823235 w 5358901"/>
              <a:gd name="connsiteY1" fmla="*/ 2359662 h 5327341"/>
              <a:gd name="connsiteX2" fmla="*/ 482018 w 5358901"/>
              <a:gd name="connsiteY2" fmla="*/ 1255665 h 5327341"/>
              <a:gd name="connsiteX3" fmla="*/ 1863341 w 5358901"/>
              <a:gd name="connsiteY3" fmla="*/ 375133 h 5327341"/>
              <a:gd name="connsiteX4" fmla="*/ 3241974 w 5358901"/>
              <a:gd name="connsiteY4" fmla="*/ 86 h 5327341"/>
              <a:gd name="connsiteX5" fmla="*/ 5358901 w 5358901"/>
              <a:gd name="connsiteY5" fmla="*/ 1567240 h 5327341"/>
              <a:gd name="connsiteX6" fmla="*/ 4816596 w 5358901"/>
              <a:gd name="connsiteY6" fmla="*/ 1038918 h 5327341"/>
              <a:gd name="connsiteX7" fmla="*/ 4522793 w 5358901"/>
              <a:gd name="connsiteY7" fmla="*/ 2359662 h 5327341"/>
              <a:gd name="connsiteX8" fmla="*/ 5346028 w 5358901"/>
              <a:gd name="connsiteY8" fmla="*/ 3418809 h 5327341"/>
              <a:gd name="connsiteX9" fmla="*/ 4156416 w 5358901"/>
              <a:gd name="connsiteY9" fmla="*/ 4006595 h 5327341"/>
              <a:gd name="connsiteX10" fmla="*/ 3862604 w 5358901"/>
              <a:gd name="connsiteY10" fmla="*/ 5327341 h 5327341"/>
              <a:gd name="connsiteX11" fmla="*/ 2673014 w 5358901"/>
              <a:gd name="connsiteY11" fmla="*/ 4739549 h 5327341"/>
              <a:gd name="connsiteX12" fmla="*/ 1483424 w 5358901"/>
              <a:gd name="connsiteY12" fmla="*/ 5327341 h 5327341"/>
              <a:gd name="connsiteX13" fmla="*/ 1189612 w 5358901"/>
              <a:gd name="connsiteY13" fmla="*/ 4006595 h 5327341"/>
              <a:gd name="connsiteX14" fmla="*/ 0 w 5358901"/>
              <a:gd name="connsiteY14" fmla="*/ 3418809 h 5327341"/>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879 h 5327411"/>
              <a:gd name="connsiteX1" fmla="*/ 823235 w 5358901"/>
              <a:gd name="connsiteY1" fmla="*/ 2359732 h 5327411"/>
              <a:gd name="connsiteX2" fmla="*/ 482018 w 5358901"/>
              <a:gd name="connsiteY2" fmla="*/ 1255735 h 5327411"/>
              <a:gd name="connsiteX3" fmla="*/ 1870115 w 5358901"/>
              <a:gd name="connsiteY3" fmla="*/ 381976 h 5327411"/>
              <a:gd name="connsiteX4" fmla="*/ 3241974 w 5358901"/>
              <a:gd name="connsiteY4" fmla="*/ 156 h 5327411"/>
              <a:gd name="connsiteX5" fmla="*/ 4478577 w 5358901"/>
              <a:gd name="connsiteY5" fmla="*/ 413330 h 5327411"/>
              <a:gd name="connsiteX6" fmla="*/ 5358901 w 5358901"/>
              <a:gd name="connsiteY6" fmla="*/ 1601177 h 5327411"/>
              <a:gd name="connsiteX7" fmla="*/ 4816596 w 5358901"/>
              <a:gd name="connsiteY7" fmla="*/ 1038988 h 5327411"/>
              <a:gd name="connsiteX8" fmla="*/ 4522793 w 5358901"/>
              <a:gd name="connsiteY8" fmla="*/ 2359732 h 5327411"/>
              <a:gd name="connsiteX9" fmla="*/ 5346028 w 5358901"/>
              <a:gd name="connsiteY9" fmla="*/ 3418879 h 5327411"/>
              <a:gd name="connsiteX10" fmla="*/ 4156416 w 5358901"/>
              <a:gd name="connsiteY10" fmla="*/ 4006665 h 5327411"/>
              <a:gd name="connsiteX11" fmla="*/ 3862604 w 5358901"/>
              <a:gd name="connsiteY11" fmla="*/ 5327411 h 5327411"/>
              <a:gd name="connsiteX12" fmla="*/ 2673014 w 5358901"/>
              <a:gd name="connsiteY12" fmla="*/ 4739619 h 5327411"/>
              <a:gd name="connsiteX13" fmla="*/ 1483424 w 5358901"/>
              <a:gd name="connsiteY13" fmla="*/ 5327411 h 5327411"/>
              <a:gd name="connsiteX14" fmla="*/ 1189612 w 5358901"/>
              <a:gd name="connsiteY14" fmla="*/ 4006665 h 5327411"/>
              <a:gd name="connsiteX15" fmla="*/ 0 w 5358901"/>
              <a:gd name="connsiteY15" fmla="*/ 3418879 h 5327411"/>
              <a:gd name="connsiteX0" fmla="*/ 0 w 5358901"/>
              <a:gd name="connsiteY0" fmla="*/ 3418930 h 5327462"/>
              <a:gd name="connsiteX1" fmla="*/ 823235 w 5358901"/>
              <a:gd name="connsiteY1" fmla="*/ 2359783 h 5327462"/>
              <a:gd name="connsiteX2" fmla="*/ 482018 w 5358901"/>
              <a:gd name="connsiteY2" fmla="*/ 1255786 h 5327462"/>
              <a:gd name="connsiteX3" fmla="*/ 1870115 w 5358901"/>
              <a:gd name="connsiteY3" fmla="*/ 382027 h 5327462"/>
              <a:gd name="connsiteX4" fmla="*/ 3241974 w 5358901"/>
              <a:gd name="connsiteY4" fmla="*/ 207 h 5327462"/>
              <a:gd name="connsiteX5" fmla="*/ 4478577 w 5358901"/>
              <a:gd name="connsiteY5" fmla="*/ 413381 h 5327462"/>
              <a:gd name="connsiteX6" fmla="*/ 5358901 w 5358901"/>
              <a:gd name="connsiteY6" fmla="*/ 1601228 h 5327462"/>
              <a:gd name="connsiteX7" fmla="*/ 4816596 w 5358901"/>
              <a:gd name="connsiteY7" fmla="*/ 1039039 h 5327462"/>
              <a:gd name="connsiteX8" fmla="*/ 4522793 w 5358901"/>
              <a:gd name="connsiteY8" fmla="*/ 2359783 h 5327462"/>
              <a:gd name="connsiteX9" fmla="*/ 5346028 w 5358901"/>
              <a:gd name="connsiteY9" fmla="*/ 3418930 h 5327462"/>
              <a:gd name="connsiteX10" fmla="*/ 4156416 w 5358901"/>
              <a:gd name="connsiteY10" fmla="*/ 4006716 h 5327462"/>
              <a:gd name="connsiteX11" fmla="*/ 3862604 w 5358901"/>
              <a:gd name="connsiteY11" fmla="*/ 5327462 h 5327462"/>
              <a:gd name="connsiteX12" fmla="*/ 2673014 w 5358901"/>
              <a:gd name="connsiteY12" fmla="*/ 4739670 h 5327462"/>
              <a:gd name="connsiteX13" fmla="*/ 1483424 w 5358901"/>
              <a:gd name="connsiteY13" fmla="*/ 5327462 h 5327462"/>
              <a:gd name="connsiteX14" fmla="*/ 1189612 w 5358901"/>
              <a:gd name="connsiteY14" fmla="*/ 4006716 h 5327462"/>
              <a:gd name="connsiteX15" fmla="*/ 0 w 5358901"/>
              <a:gd name="connsiteY15" fmla="*/ 3418930 h 5327462"/>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482018 w 5358901"/>
              <a:gd name="connsiteY1" fmla="*/ 1255581 h 5327257"/>
              <a:gd name="connsiteX2" fmla="*/ 1903981 w 5358901"/>
              <a:gd name="connsiteY2" fmla="*/ 415689 h 5327257"/>
              <a:gd name="connsiteX3" fmla="*/ 3241974 w 5358901"/>
              <a:gd name="connsiteY3" fmla="*/ 2 h 5327257"/>
              <a:gd name="connsiteX4" fmla="*/ 4478577 w 5358901"/>
              <a:gd name="connsiteY4" fmla="*/ 413176 h 5327257"/>
              <a:gd name="connsiteX5" fmla="*/ 5358901 w 5358901"/>
              <a:gd name="connsiteY5" fmla="*/ 1601023 h 5327257"/>
              <a:gd name="connsiteX6" fmla="*/ 4816596 w 5358901"/>
              <a:gd name="connsiteY6" fmla="*/ 1038834 h 5327257"/>
              <a:gd name="connsiteX7" fmla="*/ 4522793 w 5358901"/>
              <a:gd name="connsiteY7" fmla="*/ 2359578 h 5327257"/>
              <a:gd name="connsiteX8" fmla="*/ 5346028 w 5358901"/>
              <a:gd name="connsiteY8" fmla="*/ 3418725 h 5327257"/>
              <a:gd name="connsiteX9" fmla="*/ 4156416 w 5358901"/>
              <a:gd name="connsiteY9" fmla="*/ 4006511 h 5327257"/>
              <a:gd name="connsiteX10" fmla="*/ 3862604 w 5358901"/>
              <a:gd name="connsiteY10" fmla="*/ 5327257 h 5327257"/>
              <a:gd name="connsiteX11" fmla="*/ 2673014 w 5358901"/>
              <a:gd name="connsiteY11" fmla="*/ 4739465 h 5327257"/>
              <a:gd name="connsiteX12" fmla="*/ 1483424 w 5358901"/>
              <a:gd name="connsiteY12" fmla="*/ 5327257 h 5327257"/>
              <a:gd name="connsiteX13" fmla="*/ 1189612 w 5358901"/>
              <a:gd name="connsiteY13" fmla="*/ 4006511 h 5327257"/>
              <a:gd name="connsiteX14" fmla="*/ 0 w 5358901"/>
              <a:gd name="connsiteY14" fmla="*/ 3418725 h 5327257"/>
              <a:gd name="connsiteX0" fmla="*/ 0 w 5277621"/>
              <a:gd name="connsiteY0" fmla="*/ 3588058 h 5327257"/>
              <a:gd name="connsiteX1" fmla="*/ 400738 w 5277621"/>
              <a:gd name="connsiteY1" fmla="*/ 1255581 h 5327257"/>
              <a:gd name="connsiteX2" fmla="*/ 1822701 w 5277621"/>
              <a:gd name="connsiteY2" fmla="*/ 415689 h 5327257"/>
              <a:gd name="connsiteX3" fmla="*/ 3160694 w 5277621"/>
              <a:gd name="connsiteY3" fmla="*/ 2 h 5327257"/>
              <a:gd name="connsiteX4" fmla="*/ 4397297 w 5277621"/>
              <a:gd name="connsiteY4" fmla="*/ 413176 h 5327257"/>
              <a:gd name="connsiteX5" fmla="*/ 5277621 w 5277621"/>
              <a:gd name="connsiteY5" fmla="*/ 1601023 h 5327257"/>
              <a:gd name="connsiteX6" fmla="*/ 4735316 w 5277621"/>
              <a:gd name="connsiteY6" fmla="*/ 1038834 h 5327257"/>
              <a:gd name="connsiteX7" fmla="*/ 4441513 w 5277621"/>
              <a:gd name="connsiteY7" fmla="*/ 2359578 h 5327257"/>
              <a:gd name="connsiteX8" fmla="*/ 5264748 w 5277621"/>
              <a:gd name="connsiteY8" fmla="*/ 3418725 h 5327257"/>
              <a:gd name="connsiteX9" fmla="*/ 4075136 w 5277621"/>
              <a:gd name="connsiteY9" fmla="*/ 4006511 h 5327257"/>
              <a:gd name="connsiteX10" fmla="*/ 3781324 w 5277621"/>
              <a:gd name="connsiteY10" fmla="*/ 5327257 h 5327257"/>
              <a:gd name="connsiteX11" fmla="*/ 2591734 w 5277621"/>
              <a:gd name="connsiteY11" fmla="*/ 4739465 h 5327257"/>
              <a:gd name="connsiteX12" fmla="*/ 1402144 w 5277621"/>
              <a:gd name="connsiteY12" fmla="*/ 5327257 h 5327257"/>
              <a:gd name="connsiteX13" fmla="*/ 1108332 w 5277621"/>
              <a:gd name="connsiteY13" fmla="*/ 4006511 h 5327257"/>
              <a:gd name="connsiteX14" fmla="*/ 0 w 5277621"/>
              <a:gd name="connsiteY14" fmla="*/ 3588058 h 5327257"/>
              <a:gd name="connsiteX0" fmla="*/ 65714 w 5343335"/>
              <a:gd name="connsiteY0" fmla="*/ 3588058 h 5327257"/>
              <a:gd name="connsiteX1" fmla="*/ 466452 w 5343335"/>
              <a:gd name="connsiteY1" fmla="*/ 1255581 h 5327257"/>
              <a:gd name="connsiteX2" fmla="*/ 1888415 w 5343335"/>
              <a:gd name="connsiteY2" fmla="*/ 415689 h 5327257"/>
              <a:gd name="connsiteX3" fmla="*/ 3226408 w 5343335"/>
              <a:gd name="connsiteY3" fmla="*/ 2 h 5327257"/>
              <a:gd name="connsiteX4" fmla="*/ 4463011 w 5343335"/>
              <a:gd name="connsiteY4" fmla="*/ 413176 h 5327257"/>
              <a:gd name="connsiteX5" fmla="*/ 5343335 w 5343335"/>
              <a:gd name="connsiteY5" fmla="*/ 1601023 h 5327257"/>
              <a:gd name="connsiteX6" fmla="*/ 4801030 w 5343335"/>
              <a:gd name="connsiteY6" fmla="*/ 1038834 h 5327257"/>
              <a:gd name="connsiteX7" fmla="*/ 4507227 w 5343335"/>
              <a:gd name="connsiteY7" fmla="*/ 2359578 h 5327257"/>
              <a:gd name="connsiteX8" fmla="*/ 5330462 w 5343335"/>
              <a:gd name="connsiteY8" fmla="*/ 3418725 h 5327257"/>
              <a:gd name="connsiteX9" fmla="*/ 4140850 w 5343335"/>
              <a:gd name="connsiteY9" fmla="*/ 4006511 h 5327257"/>
              <a:gd name="connsiteX10" fmla="*/ 3847038 w 5343335"/>
              <a:gd name="connsiteY10" fmla="*/ 5327257 h 5327257"/>
              <a:gd name="connsiteX11" fmla="*/ 2657448 w 5343335"/>
              <a:gd name="connsiteY11" fmla="*/ 4739465 h 5327257"/>
              <a:gd name="connsiteX12" fmla="*/ 1467858 w 5343335"/>
              <a:gd name="connsiteY12" fmla="*/ 5327257 h 5327257"/>
              <a:gd name="connsiteX13" fmla="*/ 1174046 w 5343335"/>
              <a:gd name="connsiteY13" fmla="*/ 4006511 h 5327257"/>
              <a:gd name="connsiteX14" fmla="*/ 65714 w 5343335"/>
              <a:gd name="connsiteY14" fmla="*/ 3588058 h 5327257"/>
              <a:gd name="connsiteX0" fmla="*/ 74925 w 5352546"/>
              <a:gd name="connsiteY0" fmla="*/ 3588058 h 5327257"/>
              <a:gd name="connsiteX1" fmla="*/ 475663 w 5352546"/>
              <a:gd name="connsiteY1" fmla="*/ 1255581 h 5327257"/>
              <a:gd name="connsiteX2" fmla="*/ 1897626 w 5352546"/>
              <a:gd name="connsiteY2" fmla="*/ 415689 h 5327257"/>
              <a:gd name="connsiteX3" fmla="*/ 3235619 w 5352546"/>
              <a:gd name="connsiteY3" fmla="*/ 2 h 5327257"/>
              <a:gd name="connsiteX4" fmla="*/ 4472222 w 5352546"/>
              <a:gd name="connsiteY4" fmla="*/ 413176 h 5327257"/>
              <a:gd name="connsiteX5" fmla="*/ 5352546 w 5352546"/>
              <a:gd name="connsiteY5" fmla="*/ 1601023 h 5327257"/>
              <a:gd name="connsiteX6" fmla="*/ 4810241 w 5352546"/>
              <a:gd name="connsiteY6" fmla="*/ 1038834 h 5327257"/>
              <a:gd name="connsiteX7" fmla="*/ 4516438 w 5352546"/>
              <a:gd name="connsiteY7" fmla="*/ 2359578 h 5327257"/>
              <a:gd name="connsiteX8" fmla="*/ 5339673 w 5352546"/>
              <a:gd name="connsiteY8" fmla="*/ 3418725 h 5327257"/>
              <a:gd name="connsiteX9" fmla="*/ 4150061 w 5352546"/>
              <a:gd name="connsiteY9" fmla="*/ 4006511 h 5327257"/>
              <a:gd name="connsiteX10" fmla="*/ 3856249 w 5352546"/>
              <a:gd name="connsiteY10" fmla="*/ 5327257 h 5327257"/>
              <a:gd name="connsiteX11" fmla="*/ 2666659 w 5352546"/>
              <a:gd name="connsiteY11" fmla="*/ 4739465 h 5327257"/>
              <a:gd name="connsiteX12" fmla="*/ 1477069 w 5352546"/>
              <a:gd name="connsiteY12" fmla="*/ 5327257 h 5327257"/>
              <a:gd name="connsiteX13" fmla="*/ 1183257 w 5352546"/>
              <a:gd name="connsiteY13" fmla="*/ 4006511 h 5327257"/>
              <a:gd name="connsiteX14" fmla="*/ 74925 w 5352546"/>
              <a:gd name="connsiteY14" fmla="*/ 3588058 h 5327257"/>
              <a:gd name="connsiteX0" fmla="*/ 121127 w 5182002"/>
              <a:gd name="connsiteY0" fmla="*/ 4170565 h 5327257"/>
              <a:gd name="connsiteX1" fmla="*/ 305119 w 5182002"/>
              <a:gd name="connsiteY1" fmla="*/ 1255581 h 5327257"/>
              <a:gd name="connsiteX2" fmla="*/ 1727082 w 5182002"/>
              <a:gd name="connsiteY2" fmla="*/ 415689 h 5327257"/>
              <a:gd name="connsiteX3" fmla="*/ 3065075 w 5182002"/>
              <a:gd name="connsiteY3" fmla="*/ 2 h 5327257"/>
              <a:gd name="connsiteX4" fmla="*/ 4301678 w 5182002"/>
              <a:gd name="connsiteY4" fmla="*/ 413176 h 5327257"/>
              <a:gd name="connsiteX5" fmla="*/ 5182002 w 5182002"/>
              <a:gd name="connsiteY5" fmla="*/ 1601023 h 5327257"/>
              <a:gd name="connsiteX6" fmla="*/ 4639697 w 5182002"/>
              <a:gd name="connsiteY6" fmla="*/ 1038834 h 5327257"/>
              <a:gd name="connsiteX7" fmla="*/ 4345894 w 5182002"/>
              <a:gd name="connsiteY7" fmla="*/ 2359578 h 5327257"/>
              <a:gd name="connsiteX8" fmla="*/ 5169129 w 5182002"/>
              <a:gd name="connsiteY8" fmla="*/ 3418725 h 5327257"/>
              <a:gd name="connsiteX9" fmla="*/ 3979517 w 5182002"/>
              <a:gd name="connsiteY9" fmla="*/ 4006511 h 5327257"/>
              <a:gd name="connsiteX10" fmla="*/ 3685705 w 5182002"/>
              <a:gd name="connsiteY10" fmla="*/ 5327257 h 5327257"/>
              <a:gd name="connsiteX11" fmla="*/ 2496115 w 5182002"/>
              <a:gd name="connsiteY11" fmla="*/ 4739465 h 5327257"/>
              <a:gd name="connsiteX12" fmla="*/ 1306525 w 5182002"/>
              <a:gd name="connsiteY12" fmla="*/ 5327257 h 5327257"/>
              <a:gd name="connsiteX13" fmla="*/ 1012713 w 5182002"/>
              <a:gd name="connsiteY13" fmla="*/ 4006511 h 5327257"/>
              <a:gd name="connsiteX14" fmla="*/ 121127 w 5182002"/>
              <a:gd name="connsiteY14" fmla="*/ 4170565 h 5327257"/>
              <a:gd name="connsiteX0" fmla="*/ 286622 w 5347497"/>
              <a:gd name="connsiteY0" fmla="*/ 4170565 h 5327257"/>
              <a:gd name="connsiteX1" fmla="*/ 470614 w 5347497"/>
              <a:gd name="connsiteY1" fmla="*/ 1255581 h 5327257"/>
              <a:gd name="connsiteX2" fmla="*/ 1892577 w 5347497"/>
              <a:gd name="connsiteY2" fmla="*/ 415689 h 5327257"/>
              <a:gd name="connsiteX3" fmla="*/ 3230570 w 5347497"/>
              <a:gd name="connsiteY3" fmla="*/ 2 h 5327257"/>
              <a:gd name="connsiteX4" fmla="*/ 4467173 w 5347497"/>
              <a:gd name="connsiteY4" fmla="*/ 413176 h 5327257"/>
              <a:gd name="connsiteX5" fmla="*/ 5347497 w 5347497"/>
              <a:gd name="connsiteY5" fmla="*/ 1601023 h 5327257"/>
              <a:gd name="connsiteX6" fmla="*/ 4805192 w 5347497"/>
              <a:gd name="connsiteY6" fmla="*/ 1038834 h 5327257"/>
              <a:gd name="connsiteX7" fmla="*/ 4511389 w 5347497"/>
              <a:gd name="connsiteY7" fmla="*/ 2359578 h 5327257"/>
              <a:gd name="connsiteX8" fmla="*/ 5334624 w 5347497"/>
              <a:gd name="connsiteY8" fmla="*/ 3418725 h 5327257"/>
              <a:gd name="connsiteX9" fmla="*/ 4145012 w 5347497"/>
              <a:gd name="connsiteY9" fmla="*/ 4006511 h 5327257"/>
              <a:gd name="connsiteX10" fmla="*/ 3851200 w 5347497"/>
              <a:gd name="connsiteY10" fmla="*/ 5327257 h 5327257"/>
              <a:gd name="connsiteX11" fmla="*/ 2661610 w 5347497"/>
              <a:gd name="connsiteY11" fmla="*/ 4739465 h 5327257"/>
              <a:gd name="connsiteX12" fmla="*/ 1472020 w 5347497"/>
              <a:gd name="connsiteY12" fmla="*/ 5327257 h 5327257"/>
              <a:gd name="connsiteX13" fmla="*/ 1178208 w 5347497"/>
              <a:gd name="connsiteY13" fmla="*/ 4006511 h 5327257"/>
              <a:gd name="connsiteX14" fmla="*/ 286622 w 5347497"/>
              <a:gd name="connsiteY14" fmla="*/ 4170565 h 5327257"/>
              <a:gd name="connsiteX0" fmla="*/ 311055 w 5371930"/>
              <a:gd name="connsiteY0" fmla="*/ 4170565 h 5327257"/>
              <a:gd name="connsiteX1" fmla="*/ 495047 w 5371930"/>
              <a:gd name="connsiteY1" fmla="*/ 1255581 h 5327257"/>
              <a:gd name="connsiteX2" fmla="*/ 1917010 w 5371930"/>
              <a:gd name="connsiteY2" fmla="*/ 415689 h 5327257"/>
              <a:gd name="connsiteX3" fmla="*/ 3255003 w 5371930"/>
              <a:gd name="connsiteY3" fmla="*/ 2 h 5327257"/>
              <a:gd name="connsiteX4" fmla="*/ 4491606 w 5371930"/>
              <a:gd name="connsiteY4" fmla="*/ 413176 h 5327257"/>
              <a:gd name="connsiteX5" fmla="*/ 5371930 w 5371930"/>
              <a:gd name="connsiteY5" fmla="*/ 1601023 h 5327257"/>
              <a:gd name="connsiteX6" fmla="*/ 4829625 w 5371930"/>
              <a:gd name="connsiteY6" fmla="*/ 1038834 h 5327257"/>
              <a:gd name="connsiteX7" fmla="*/ 4535822 w 5371930"/>
              <a:gd name="connsiteY7" fmla="*/ 2359578 h 5327257"/>
              <a:gd name="connsiteX8" fmla="*/ 5359057 w 5371930"/>
              <a:gd name="connsiteY8" fmla="*/ 3418725 h 5327257"/>
              <a:gd name="connsiteX9" fmla="*/ 4169445 w 5371930"/>
              <a:gd name="connsiteY9" fmla="*/ 4006511 h 5327257"/>
              <a:gd name="connsiteX10" fmla="*/ 3875633 w 5371930"/>
              <a:gd name="connsiteY10" fmla="*/ 5327257 h 5327257"/>
              <a:gd name="connsiteX11" fmla="*/ 2686043 w 5371930"/>
              <a:gd name="connsiteY11" fmla="*/ 4739465 h 5327257"/>
              <a:gd name="connsiteX12" fmla="*/ 1496453 w 5371930"/>
              <a:gd name="connsiteY12" fmla="*/ 5327257 h 5327257"/>
              <a:gd name="connsiteX13" fmla="*/ 1202641 w 5371930"/>
              <a:gd name="connsiteY13" fmla="*/ 4006511 h 5327257"/>
              <a:gd name="connsiteX14" fmla="*/ 311055 w 5371930"/>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1172750 w 5342039"/>
              <a:gd name="connsiteY13" fmla="*/ 4006511 h 5327257"/>
              <a:gd name="connsiteX14" fmla="*/ 281164 w 5342039"/>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281164 w 5342039"/>
              <a:gd name="connsiteY13" fmla="*/ 4170565 h 5327257"/>
              <a:gd name="connsiteX0" fmla="*/ 110632 w 5171507"/>
              <a:gd name="connsiteY0" fmla="*/ 4170565 h 5361124"/>
              <a:gd name="connsiteX1" fmla="*/ 294624 w 5171507"/>
              <a:gd name="connsiteY1" fmla="*/ 1255581 h 5361124"/>
              <a:gd name="connsiteX2" fmla="*/ 1716587 w 5171507"/>
              <a:gd name="connsiteY2" fmla="*/ 415689 h 5361124"/>
              <a:gd name="connsiteX3" fmla="*/ 3054580 w 5171507"/>
              <a:gd name="connsiteY3" fmla="*/ 2 h 5361124"/>
              <a:gd name="connsiteX4" fmla="*/ 4291183 w 5171507"/>
              <a:gd name="connsiteY4" fmla="*/ 413176 h 5361124"/>
              <a:gd name="connsiteX5" fmla="*/ 5171507 w 5171507"/>
              <a:gd name="connsiteY5" fmla="*/ 1601023 h 5361124"/>
              <a:gd name="connsiteX6" fmla="*/ 4629202 w 5171507"/>
              <a:gd name="connsiteY6" fmla="*/ 1038834 h 5361124"/>
              <a:gd name="connsiteX7" fmla="*/ 4335399 w 5171507"/>
              <a:gd name="connsiteY7" fmla="*/ 2359578 h 5361124"/>
              <a:gd name="connsiteX8" fmla="*/ 5158634 w 5171507"/>
              <a:gd name="connsiteY8" fmla="*/ 3418725 h 5361124"/>
              <a:gd name="connsiteX9" fmla="*/ 3969022 w 5171507"/>
              <a:gd name="connsiteY9" fmla="*/ 4006511 h 5361124"/>
              <a:gd name="connsiteX10" fmla="*/ 3675210 w 5171507"/>
              <a:gd name="connsiteY10" fmla="*/ 5327257 h 5361124"/>
              <a:gd name="connsiteX11" fmla="*/ 2485620 w 5171507"/>
              <a:gd name="connsiteY11" fmla="*/ 4739465 h 5361124"/>
              <a:gd name="connsiteX12" fmla="*/ 1248617 w 5171507"/>
              <a:gd name="connsiteY12" fmla="*/ 5361124 h 5361124"/>
              <a:gd name="connsiteX13" fmla="*/ 110632 w 5171507"/>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2663414 w 5349301"/>
              <a:gd name="connsiteY11" fmla="*/ 4739465 h 5361124"/>
              <a:gd name="connsiteX12" fmla="*/ 1426411 w 5349301"/>
              <a:gd name="connsiteY12" fmla="*/ 5361124 h 5361124"/>
              <a:gd name="connsiteX13" fmla="*/ 288426 w 5349301"/>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1426411 w 5349301"/>
              <a:gd name="connsiteY11" fmla="*/ 5361124 h 5361124"/>
              <a:gd name="connsiteX12" fmla="*/ 288426 w 5349301"/>
              <a:gd name="connsiteY12"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4449058 w 5349301"/>
              <a:gd name="connsiteY10" fmla="*/ 5347577 h 5361124"/>
              <a:gd name="connsiteX11" fmla="*/ 1426411 w 5349301"/>
              <a:gd name="connsiteY11" fmla="*/ 5361124 h 5361124"/>
              <a:gd name="connsiteX12" fmla="*/ 288426 w 5349301"/>
              <a:gd name="connsiteY12" fmla="*/ 4170565 h 5361124"/>
              <a:gd name="connsiteX0" fmla="*/ 110632 w 5171507"/>
              <a:gd name="connsiteY0" fmla="*/ 4170565 h 5347577"/>
              <a:gd name="connsiteX1" fmla="*/ 294624 w 5171507"/>
              <a:gd name="connsiteY1" fmla="*/ 1255581 h 5347577"/>
              <a:gd name="connsiteX2" fmla="*/ 1716587 w 5171507"/>
              <a:gd name="connsiteY2" fmla="*/ 415689 h 5347577"/>
              <a:gd name="connsiteX3" fmla="*/ 3054580 w 5171507"/>
              <a:gd name="connsiteY3" fmla="*/ 2 h 5347577"/>
              <a:gd name="connsiteX4" fmla="*/ 4291183 w 5171507"/>
              <a:gd name="connsiteY4" fmla="*/ 413176 h 5347577"/>
              <a:gd name="connsiteX5" fmla="*/ 5171507 w 5171507"/>
              <a:gd name="connsiteY5" fmla="*/ 1601023 h 5347577"/>
              <a:gd name="connsiteX6" fmla="*/ 4629202 w 5171507"/>
              <a:gd name="connsiteY6" fmla="*/ 1038834 h 5347577"/>
              <a:gd name="connsiteX7" fmla="*/ 4335399 w 5171507"/>
              <a:gd name="connsiteY7" fmla="*/ 2359578 h 5347577"/>
              <a:gd name="connsiteX8" fmla="*/ 5158634 w 5171507"/>
              <a:gd name="connsiteY8" fmla="*/ 3418725 h 5347577"/>
              <a:gd name="connsiteX9" fmla="*/ 3969022 w 5171507"/>
              <a:gd name="connsiteY9" fmla="*/ 4006511 h 5347577"/>
              <a:gd name="connsiteX10" fmla="*/ 4271264 w 5171507"/>
              <a:gd name="connsiteY10" fmla="*/ 5347577 h 5347577"/>
              <a:gd name="connsiteX11" fmla="*/ 1248617 w 5171507"/>
              <a:gd name="connsiteY11" fmla="*/ 5347577 h 5347577"/>
              <a:gd name="connsiteX12" fmla="*/ 110632 w 517150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146112 w 5348597"/>
              <a:gd name="connsiteY9" fmla="*/ 40065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82569"/>
              <a:gd name="connsiteX1" fmla="*/ 471714 w 5348597"/>
              <a:gd name="connsiteY1" fmla="*/ 1255581 h 5382569"/>
              <a:gd name="connsiteX2" fmla="*/ 1893677 w 5348597"/>
              <a:gd name="connsiteY2" fmla="*/ 415689 h 5382569"/>
              <a:gd name="connsiteX3" fmla="*/ 3231670 w 5348597"/>
              <a:gd name="connsiteY3" fmla="*/ 2 h 5382569"/>
              <a:gd name="connsiteX4" fmla="*/ 4468273 w 5348597"/>
              <a:gd name="connsiteY4" fmla="*/ 413176 h 5382569"/>
              <a:gd name="connsiteX5" fmla="*/ 5348597 w 5348597"/>
              <a:gd name="connsiteY5" fmla="*/ 1601023 h 5382569"/>
              <a:gd name="connsiteX6" fmla="*/ 4806292 w 5348597"/>
              <a:gd name="connsiteY6" fmla="*/ 1038834 h 5382569"/>
              <a:gd name="connsiteX7" fmla="*/ 4512489 w 5348597"/>
              <a:gd name="connsiteY7" fmla="*/ 2359578 h 5382569"/>
              <a:gd name="connsiteX8" fmla="*/ 5335724 w 5348597"/>
              <a:gd name="connsiteY8" fmla="*/ 3418725 h 5382569"/>
              <a:gd name="connsiteX9" fmla="*/ 4823445 w 5348597"/>
              <a:gd name="connsiteY9" fmla="*/ 4927684 h 5382569"/>
              <a:gd name="connsiteX10" fmla="*/ 4448354 w 5348597"/>
              <a:gd name="connsiteY10" fmla="*/ 5347577 h 5382569"/>
              <a:gd name="connsiteX11" fmla="*/ 1425707 w 5348597"/>
              <a:gd name="connsiteY11" fmla="*/ 5347577 h 5382569"/>
              <a:gd name="connsiteX12" fmla="*/ 287722 w 5348597"/>
              <a:gd name="connsiteY12" fmla="*/ 4170565 h 5382569"/>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30218 w 5348597"/>
              <a:gd name="connsiteY9" fmla="*/ 49209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4806292 w 5352383"/>
              <a:gd name="connsiteY6" fmla="*/ 1038834 h 5347577"/>
              <a:gd name="connsiteX7" fmla="*/ 5352383 w 5352383"/>
              <a:gd name="connsiteY7" fmla="*/ 4330618 h 5347577"/>
              <a:gd name="connsiteX8" fmla="*/ 5254444 w 5352383"/>
              <a:gd name="connsiteY8" fmla="*/ 4312805 h 5347577"/>
              <a:gd name="connsiteX9" fmla="*/ 4857312 w 5352383"/>
              <a:gd name="connsiteY9" fmla="*/ 4859951 h 5347577"/>
              <a:gd name="connsiteX10" fmla="*/ 4448354 w 5352383"/>
              <a:gd name="connsiteY10" fmla="*/ 5347577 h 5347577"/>
              <a:gd name="connsiteX11" fmla="*/ 1425707 w 5352383"/>
              <a:gd name="connsiteY11" fmla="*/ 5347577 h 5347577"/>
              <a:gd name="connsiteX12" fmla="*/ 287722 w 5352383"/>
              <a:gd name="connsiteY12" fmla="*/ 4170565 h 5347577"/>
              <a:gd name="connsiteX0" fmla="*/ 287722 w 5355341"/>
              <a:gd name="connsiteY0" fmla="*/ 4170565 h 5347577"/>
              <a:gd name="connsiteX1" fmla="*/ 471714 w 5355341"/>
              <a:gd name="connsiteY1" fmla="*/ 1255581 h 5347577"/>
              <a:gd name="connsiteX2" fmla="*/ 1893677 w 5355341"/>
              <a:gd name="connsiteY2" fmla="*/ 415689 h 5347577"/>
              <a:gd name="connsiteX3" fmla="*/ 3231670 w 5355341"/>
              <a:gd name="connsiteY3" fmla="*/ 2 h 5347577"/>
              <a:gd name="connsiteX4" fmla="*/ 4468273 w 5355341"/>
              <a:gd name="connsiteY4" fmla="*/ 413176 h 5347577"/>
              <a:gd name="connsiteX5" fmla="*/ 5348597 w 5355341"/>
              <a:gd name="connsiteY5" fmla="*/ 1601023 h 5347577"/>
              <a:gd name="connsiteX6" fmla="*/ 4806292 w 5355341"/>
              <a:gd name="connsiteY6" fmla="*/ 1038834 h 5347577"/>
              <a:gd name="connsiteX7" fmla="*/ 5352383 w 5355341"/>
              <a:gd name="connsiteY7" fmla="*/ 4330618 h 5347577"/>
              <a:gd name="connsiteX8" fmla="*/ 5254444 w 5355341"/>
              <a:gd name="connsiteY8" fmla="*/ 4312805 h 5347577"/>
              <a:gd name="connsiteX9" fmla="*/ 4857312 w 5355341"/>
              <a:gd name="connsiteY9" fmla="*/ 4859951 h 5347577"/>
              <a:gd name="connsiteX10" fmla="*/ 4448354 w 5355341"/>
              <a:gd name="connsiteY10" fmla="*/ 5347577 h 5347577"/>
              <a:gd name="connsiteX11" fmla="*/ 1425707 w 5355341"/>
              <a:gd name="connsiteY11" fmla="*/ 5347577 h 5347577"/>
              <a:gd name="connsiteX12" fmla="*/ 287722 w 5355341"/>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48597" h="5347577">
                <a:moveTo>
                  <a:pt x="287722" y="4170565"/>
                </a:moveTo>
                <a:cubicBezTo>
                  <a:pt x="-277677" y="3204086"/>
                  <a:pt x="102455" y="1800114"/>
                  <a:pt x="471714" y="1255581"/>
                </a:cubicBezTo>
                <a:cubicBezTo>
                  <a:pt x="840973" y="711048"/>
                  <a:pt x="1360988" y="176364"/>
                  <a:pt x="1893677" y="415689"/>
                </a:cubicBezTo>
                <a:cubicBezTo>
                  <a:pt x="1885861" y="60380"/>
                  <a:pt x="2802571" y="421"/>
                  <a:pt x="3231670" y="2"/>
                </a:cubicBezTo>
                <a:cubicBezTo>
                  <a:pt x="3660769" y="-417"/>
                  <a:pt x="4074812" y="85379"/>
                  <a:pt x="4468273" y="413176"/>
                </a:cubicBezTo>
                <a:cubicBezTo>
                  <a:pt x="4808142" y="696325"/>
                  <a:pt x="5208723" y="1351119"/>
                  <a:pt x="5348597" y="1601023"/>
                </a:cubicBezTo>
                <a:cubicBezTo>
                  <a:pt x="5343085" y="2808914"/>
                  <a:pt x="5351122" y="3170140"/>
                  <a:pt x="5345610" y="4323845"/>
                </a:cubicBezTo>
                <a:lnTo>
                  <a:pt x="5254444" y="4312805"/>
                </a:lnTo>
                <a:cubicBezTo>
                  <a:pt x="5388484" y="4578724"/>
                  <a:pt x="4991660" y="4687489"/>
                  <a:pt x="4857312" y="4859951"/>
                </a:cubicBezTo>
                <a:cubicBezTo>
                  <a:pt x="4722964" y="5032413"/>
                  <a:pt x="4674983" y="5241479"/>
                  <a:pt x="4448354" y="5347577"/>
                </a:cubicBezTo>
                <a:lnTo>
                  <a:pt x="1425707" y="5347577"/>
                </a:lnTo>
                <a:cubicBezTo>
                  <a:pt x="1127659" y="5045551"/>
                  <a:pt x="641332" y="4775018"/>
                  <a:pt x="287722" y="4170565"/>
                </a:cubicBezTo>
                <a:close/>
              </a:path>
            </a:pathLst>
          </a:custGeom>
          <a:solidFill>
            <a:schemeClr val="tx2"/>
          </a:solidFill>
        </p:spPr>
        <p:txBody>
          <a:bodyPr/>
          <a:lstStyle>
            <a:lvl1pPr>
              <a:defRPr>
                <a:noFill/>
              </a:defRPr>
            </a:lvl1pPr>
          </a:lstStyle>
          <a:p>
            <a:r>
              <a:rPr lang="en-US"/>
              <a:t>Click icon to add picture</a:t>
            </a:r>
            <a:endParaRPr lang="en-FI"/>
          </a:p>
        </p:txBody>
      </p:sp>
      <p:sp>
        <p:nvSpPr>
          <p:cNvPr id="3" name="Date Placeholder 2">
            <a:extLst>
              <a:ext uri="{FF2B5EF4-FFF2-40B4-BE49-F238E27FC236}">
                <a16:creationId xmlns:a16="http://schemas.microsoft.com/office/drawing/2014/main" id="{0AA14E1C-FCE4-3CCB-D564-85EBB2685ADA}"/>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p:txBody>
          <a:bodyPr/>
          <a:lstStyle/>
          <a:p>
            <a:r>
              <a:rPr lang="fi-FI"/>
              <a:t>www.savonia.fi</a:t>
            </a:r>
            <a:endParaRPr lang="fi-FI" dirty="0"/>
          </a:p>
        </p:txBody>
      </p:sp>
      <p:sp>
        <p:nvSpPr>
          <p:cNvPr id="5" name="Slide Number Placeholder 4">
            <a:extLst>
              <a:ext uri="{FF2B5EF4-FFF2-40B4-BE49-F238E27FC236}">
                <a16:creationId xmlns:a16="http://schemas.microsoft.com/office/drawing/2014/main" id="{D11B8BFE-9449-A5F1-4AC6-3FA16E95DA19}"/>
              </a:ext>
            </a:extLst>
          </p:cNvPr>
          <p:cNvSpPr>
            <a:spLocks noGrp="1"/>
          </p:cNvSpPr>
          <p:nvPr>
            <p:ph type="sldNum" sz="quarter" idx="12"/>
          </p:nvPr>
        </p:nvSpPr>
        <p:spPr/>
        <p:txBody>
          <a:bodyPr/>
          <a:lstStyle/>
          <a:p>
            <a:fld id="{5ADAE1DC-ED63-4448-916C-E4160A598C40}" type="slidenum">
              <a:rPr lang="fi-FI" smtClean="0"/>
              <a:pPr/>
              <a:t>‹#›</a:t>
            </a:fld>
            <a:endParaRPr lang="fi-FI"/>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08051" y="1106697"/>
            <a:ext cx="5829300" cy="1026904"/>
          </a:xfrm>
        </p:spPr>
        <p:txBody>
          <a:bodyPr>
            <a:normAutofit/>
          </a:bodyPr>
          <a:lstStyle>
            <a:lvl1pPr>
              <a:defRPr sz="2400"/>
            </a:lvl1pPr>
          </a:lstStyle>
          <a:p>
            <a:r>
              <a:rPr lang="en-GB" dirty="0"/>
              <a:t>K</a:t>
            </a:r>
            <a:r>
              <a:rPr lang="qaa-Latn-001" dirty="0"/>
              <a:t>irjoita dian otsikko tähän...</a:t>
            </a:r>
            <a:endParaRPr lang="en-FI" dirty="0"/>
          </a:p>
        </p:txBody>
      </p:sp>
      <p:sp>
        <p:nvSpPr>
          <p:cNvPr id="7" name="Content Placeholder 6">
            <a:extLst>
              <a:ext uri="{FF2B5EF4-FFF2-40B4-BE49-F238E27FC236}">
                <a16:creationId xmlns:a16="http://schemas.microsoft.com/office/drawing/2014/main" id="{74EBB3E2-D82E-7E6D-F604-86BCFC5162DA}"/>
              </a:ext>
            </a:extLst>
          </p:cNvPr>
          <p:cNvSpPr>
            <a:spLocks noGrp="1"/>
          </p:cNvSpPr>
          <p:nvPr>
            <p:ph sz="quarter" idx="13"/>
          </p:nvPr>
        </p:nvSpPr>
        <p:spPr>
          <a:xfrm>
            <a:off x="908051" y="2133601"/>
            <a:ext cx="5828400" cy="4030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Tree>
    <p:extLst>
      <p:ext uri="{BB962C8B-B14F-4D97-AF65-F5344CB8AC3E}">
        <p14:creationId xmlns:p14="http://schemas.microsoft.com/office/powerpoint/2010/main" val="1027731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ksti ja kuva 3 (musta tausta)">
    <p:bg>
      <p:bgRef idx="1001">
        <a:schemeClr val="bg1"/>
      </p:bgRef>
    </p:bg>
    <p:spTree>
      <p:nvGrpSpPr>
        <p:cNvPr id="1" name=""/>
        <p:cNvGrpSpPr/>
        <p:nvPr/>
      </p:nvGrpSpPr>
      <p:grpSpPr>
        <a:xfrm>
          <a:off x="0" y="0"/>
          <a:ext cx="0" cy="0"/>
          <a:chOff x="0" y="0"/>
          <a:chExt cx="0" cy="0"/>
        </a:xfrm>
      </p:grpSpPr>
      <p:pic>
        <p:nvPicPr>
          <p:cNvPr id="6" name="Picture 5" descr="Savonia">
            <a:extLst>
              <a:ext uri="{FF2B5EF4-FFF2-40B4-BE49-F238E27FC236}">
                <a16:creationId xmlns:a16="http://schemas.microsoft.com/office/drawing/2014/main" id="{D6DAF34B-3DC6-FF63-42DB-4963F6449E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223" y="255600"/>
            <a:ext cx="1112711" cy="477774"/>
          </a:xfrm>
          <a:prstGeom prst="rect">
            <a:avLst/>
          </a:prstGeom>
        </p:spPr>
      </p:pic>
      <p:sp>
        <p:nvSpPr>
          <p:cNvPr id="11" name="Picture Placeholder 10">
            <a:extLst>
              <a:ext uri="{FF2B5EF4-FFF2-40B4-BE49-F238E27FC236}">
                <a16:creationId xmlns:a16="http://schemas.microsoft.com/office/drawing/2014/main" id="{77BA14EC-2DED-6A50-E9EA-FCB4D5D494F9}"/>
              </a:ext>
              <a:ext uri="{C183D7F6-B498-43B3-948B-1728B52AA6E4}">
                <adec:decorative xmlns:adec="http://schemas.microsoft.com/office/drawing/2017/decorative" val="1"/>
              </a:ext>
            </a:extLst>
          </p:cNvPr>
          <p:cNvSpPr>
            <a:spLocks noGrp="1" noChangeAspect="1"/>
          </p:cNvSpPr>
          <p:nvPr>
            <p:ph type="pic" sz="quarter" idx="14"/>
          </p:nvPr>
        </p:nvSpPr>
        <p:spPr>
          <a:xfrm>
            <a:off x="6856739" y="1530771"/>
            <a:ext cx="5348597" cy="5347577"/>
          </a:xfrm>
          <a:custGeom>
            <a:avLst/>
            <a:gdLst>
              <a:gd name="connsiteX0" fmla="*/ -14 w 5346000"/>
              <a:gd name="connsiteY0" fmla="*/ 3439043 h 5347547"/>
              <a:gd name="connsiteX1" fmla="*/ 823221 w 5346000"/>
              <a:gd name="connsiteY1" fmla="*/ 2379896 h 5347547"/>
              <a:gd name="connsiteX2" fmla="*/ 529418 w 5346000"/>
              <a:gd name="connsiteY2" fmla="*/ 1059152 h 5347547"/>
              <a:gd name="connsiteX3" fmla="*/ 1849780 w 5346000"/>
              <a:gd name="connsiteY3" fmla="*/ 1059154 h 5347547"/>
              <a:gd name="connsiteX4" fmla="*/ 2673000 w 5346000"/>
              <a:gd name="connsiteY4" fmla="*/ 0 h 5347547"/>
              <a:gd name="connsiteX5" fmla="*/ 3496220 w 5346000"/>
              <a:gd name="connsiteY5" fmla="*/ 1059154 h 5347547"/>
              <a:gd name="connsiteX6" fmla="*/ 4816582 w 5346000"/>
              <a:gd name="connsiteY6" fmla="*/ 1059152 h 5347547"/>
              <a:gd name="connsiteX7" fmla="*/ 4522779 w 5346000"/>
              <a:gd name="connsiteY7" fmla="*/ 2379896 h 5347547"/>
              <a:gd name="connsiteX8" fmla="*/ 5346014 w 5346000"/>
              <a:gd name="connsiteY8" fmla="*/ 3439043 h 5347547"/>
              <a:gd name="connsiteX9" fmla="*/ 4156402 w 5346000"/>
              <a:gd name="connsiteY9" fmla="*/ 4026829 h 5347547"/>
              <a:gd name="connsiteX10" fmla="*/ 3862590 w 5346000"/>
              <a:gd name="connsiteY10" fmla="*/ 5347575 h 5347547"/>
              <a:gd name="connsiteX11" fmla="*/ 2673000 w 5346000"/>
              <a:gd name="connsiteY11" fmla="*/ 4759783 h 5347547"/>
              <a:gd name="connsiteX12" fmla="*/ 1483410 w 5346000"/>
              <a:gd name="connsiteY12" fmla="*/ 5347575 h 5347547"/>
              <a:gd name="connsiteX13" fmla="*/ 1189598 w 5346000"/>
              <a:gd name="connsiteY13" fmla="*/ 4026829 h 5347547"/>
              <a:gd name="connsiteX14" fmla="*/ -14 w 5346000"/>
              <a:gd name="connsiteY14" fmla="*/ 3439043 h 5347547"/>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529432 w 5346028"/>
              <a:gd name="connsiteY2" fmla="*/ 1059152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39043 h 5347575"/>
              <a:gd name="connsiteX1" fmla="*/ 823235 w 5346028"/>
              <a:gd name="connsiteY1" fmla="*/ 2379896 h 5347575"/>
              <a:gd name="connsiteX2" fmla="*/ 482018 w 5346028"/>
              <a:gd name="connsiteY2" fmla="*/ 1275899 h 5347575"/>
              <a:gd name="connsiteX3" fmla="*/ 1863341 w 5346028"/>
              <a:gd name="connsiteY3" fmla="*/ 395367 h 5347575"/>
              <a:gd name="connsiteX4" fmla="*/ 2673014 w 5346028"/>
              <a:gd name="connsiteY4" fmla="*/ 0 h 5347575"/>
              <a:gd name="connsiteX5" fmla="*/ 3496234 w 5346028"/>
              <a:gd name="connsiteY5" fmla="*/ 1059154 h 5347575"/>
              <a:gd name="connsiteX6" fmla="*/ 4816596 w 5346028"/>
              <a:gd name="connsiteY6" fmla="*/ 1059152 h 5347575"/>
              <a:gd name="connsiteX7" fmla="*/ 4522793 w 5346028"/>
              <a:gd name="connsiteY7" fmla="*/ 2379896 h 5347575"/>
              <a:gd name="connsiteX8" fmla="*/ 5346028 w 5346028"/>
              <a:gd name="connsiteY8" fmla="*/ 3439043 h 5347575"/>
              <a:gd name="connsiteX9" fmla="*/ 4156416 w 5346028"/>
              <a:gd name="connsiteY9" fmla="*/ 4026829 h 5347575"/>
              <a:gd name="connsiteX10" fmla="*/ 3862604 w 5346028"/>
              <a:gd name="connsiteY10" fmla="*/ 5347575 h 5347575"/>
              <a:gd name="connsiteX11" fmla="*/ 2673014 w 5346028"/>
              <a:gd name="connsiteY11" fmla="*/ 4759783 h 5347575"/>
              <a:gd name="connsiteX12" fmla="*/ 1483424 w 5346028"/>
              <a:gd name="connsiteY12" fmla="*/ 5347575 h 5347575"/>
              <a:gd name="connsiteX13" fmla="*/ 1189612 w 5346028"/>
              <a:gd name="connsiteY13" fmla="*/ 4026829 h 5347575"/>
              <a:gd name="connsiteX14" fmla="*/ 0 w 5346028"/>
              <a:gd name="connsiteY14" fmla="*/ 3439043 h 5347575"/>
              <a:gd name="connsiteX0" fmla="*/ 0 w 5346028"/>
              <a:gd name="connsiteY0" fmla="*/ 3418723 h 5327255"/>
              <a:gd name="connsiteX1" fmla="*/ 823235 w 5346028"/>
              <a:gd name="connsiteY1" fmla="*/ 2359576 h 5327255"/>
              <a:gd name="connsiteX2" fmla="*/ 482018 w 5346028"/>
              <a:gd name="connsiteY2" fmla="*/ 1255579 h 5327255"/>
              <a:gd name="connsiteX3" fmla="*/ 1863341 w 5346028"/>
              <a:gd name="connsiteY3" fmla="*/ 375047 h 5327255"/>
              <a:gd name="connsiteX4" fmla="*/ 3241974 w 5346028"/>
              <a:gd name="connsiteY4" fmla="*/ 0 h 5327255"/>
              <a:gd name="connsiteX5" fmla="*/ 3496234 w 5346028"/>
              <a:gd name="connsiteY5" fmla="*/ 1038834 h 5327255"/>
              <a:gd name="connsiteX6" fmla="*/ 4816596 w 5346028"/>
              <a:gd name="connsiteY6" fmla="*/ 1038832 h 5327255"/>
              <a:gd name="connsiteX7" fmla="*/ 4522793 w 5346028"/>
              <a:gd name="connsiteY7" fmla="*/ 2359576 h 5327255"/>
              <a:gd name="connsiteX8" fmla="*/ 5346028 w 5346028"/>
              <a:gd name="connsiteY8" fmla="*/ 3418723 h 5327255"/>
              <a:gd name="connsiteX9" fmla="*/ 4156416 w 5346028"/>
              <a:gd name="connsiteY9" fmla="*/ 4006509 h 5327255"/>
              <a:gd name="connsiteX10" fmla="*/ 3862604 w 5346028"/>
              <a:gd name="connsiteY10" fmla="*/ 5327255 h 5327255"/>
              <a:gd name="connsiteX11" fmla="*/ 2673014 w 5346028"/>
              <a:gd name="connsiteY11" fmla="*/ 4739463 h 5327255"/>
              <a:gd name="connsiteX12" fmla="*/ 1483424 w 5346028"/>
              <a:gd name="connsiteY12" fmla="*/ 5327255 h 5327255"/>
              <a:gd name="connsiteX13" fmla="*/ 1189612 w 5346028"/>
              <a:gd name="connsiteY13" fmla="*/ 4006509 h 5327255"/>
              <a:gd name="connsiteX14" fmla="*/ 0 w 5346028"/>
              <a:gd name="connsiteY14" fmla="*/ 3418723 h 5327255"/>
              <a:gd name="connsiteX0" fmla="*/ 0 w 5346028"/>
              <a:gd name="connsiteY0" fmla="*/ 3418806 h 5327338"/>
              <a:gd name="connsiteX1" fmla="*/ 823235 w 5346028"/>
              <a:gd name="connsiteY1" fmla="*/ 2359659 h 5327338"/>
              <a:gd name="connsiteX2" fmla="*/ 482018 w 5346028"/>
              <a:gd name="connsiteY2" fmla="*/ 1255662 h 5327338"/>
              <a:gd name="connsiteX3" fmla="*/ 1863341 w 5346028"/>
              <a:gd name="connsiteY3" fmla="*/ 375130 h 5327338"/>
              <a:gd name="connsiteX4" fmla="*/ 3241974 w 5346028"/>
              <a:gd name="connsiteY4" fmla="*/ 83 h 5327338"/>
              <a:gd name="connsiteX5" fmla="*/ 3496234 w 5346028"/>
              <a:gd name="connsiteY5" fmla="*/ 1038917 h 5327338"/>
              <a:gd name="connsiteX6" fmla="*/ 4816596 w 5346028"/>
              <a:gd name="connsiteY6" fmla="*/ 1038915 h 5327338"/>
              <a:gd name="connsiteX7" fmla="*/ 4522793 w 5346028"/>
              <a:gd name="connsiteY7" fmla="*/ 2359659 h 5327338"/>
              <a:gd name="connsiteX8" fmla="*/ 5346028 w 5346028"/>
              <a:gd name="connsiteY8" fmla="*/ 3418806 h 5327338"/>
              <a:gd name="connsiteX9" fmla="*/ 4156416 w 5346028"/>
              <a:gd name="connsiteY9" fmla="*/ 4006592 h 5327338"/>
              <a:gd name="connsiteX10" fmla="*/ 3862604 w 5346028"/>
              <a:gd name="connsiteY10" fmla="*/ 5327338 h 5327338"/>
              <a:gd name="connsiteX11" fmla="*/ 2673014 w 5346028"/>
              <a:gd name="connsiteY11" fmla="*/ 4739546 h 5327338"/>
              <a:gd name="connsiteX12" fmla="*/ 1483424 w 5346028"/>
              <a:gd name="connsiteY12" fmla="*/ 5327338 h 5327338"/>
              <a:gd name="connsiteX13" fmla="*/ 1189612 w 5346028"/>
              <a:gd name="connsiteY13" fmla="*/ 4006592 h 5327338"/>
              <a:gd name="connsiteX14" fmla="*/ 0 w 5346028"/>
              <a:gd name="connsiteY14" fmla="*/ 3418806 h 5327338"/>
              <a:gd name="connsiteX0" fmla="*/ 0 w 5346028"/>
              <a:gd name="connsiteY0" fmla="*/ 3419966 h 5328498"/>
              <a:gd name="connsiteX1" fmla="*/ 823235 w 5346028"/>
              <a:gd name="connsiteY1" fmla="*/ 2360819 h 5328498"/>
              <a:gd name="connsiteX2" fmla="*/ 482018 w 5346028"/>
              <a:gd name="connsiteY2" fmla="*/ 1256822 h 5328498"/>
              <a:gd name="connsiteX3" fmla="*/ 1863341 w 5346028"/>
              <a:gd name="connsiteY3" fmla="*/ 376290 h 5328498"/>
              <a:gd name="connsiteX4" fmla="*/ 3241974 w 5346028"/>
              <a:gd name="connsiteY4" fmla="*/ 1243 h 5328498"/>
              <a:gd name="connsiteX5" fmla="*/ 3496234 w 5346028"/>
              <a:gd name="connsiteY5" fmla="*/ 1040077 h 5328498"/>
              <a:gd name="connsiteX6" fmla="*/ 4816596 w 5346028"/>
              <a:gd name="connsiteY6" fmla="*/ 1040075 h 5328498"/>
              <a:gd name="connsiteX7" fmla="*/ 4522793 w 5346028"/>
              <a:gd name="connsiteY7" fmla="*/ 2360819 h 5328498"/>
              <a:gd name="connsiteX8" fmla="*/ 5346028 w 5346028"/>
              <a:gd name="connsiteY8" fmla="*/ 3419966 h 5328498"/>
              <a:gd name="connsiteX9" fmla="*/ 4156416 w 5346028"/>
              <a:gd name="connsiteY9" fmla="*/ 4007752 h 5328498"/>
              <a:gd name="connsiteX10" fmla="*/ 3862604 w 5346028"/>
              <a:gd name="connsiteY10" fmla="*/ 5328498 h 5328498"/>
              <a:gd name="connsiteX11" fmla="*/ 2673014 w 5346028"/>
              <a:gd name="connsiteY11" fmla="*/ 4740706 h 5328498"/>
              <a:gd name="connsiteX12" fmla="*/ 1483424 w 5346028"/>
              <a:gd name="connsiteY12" fmla="*/ 5328498 h 5328498"/>
              <a:gd name="connsiteX13" fmla="*/ 1189612 w 5346028"/>
              <a:gd name="connsiteY13" fmla="*/ 4007752 h 5328498"/>
              <a:gd name="connsiteX14" fmla="*/ 0 w 5346028"/>
              <a:gd name="connsiteY14" fmla="*/ 3419966 h 5328498"/>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81535 h 5390067"/>
              <a:gd name="connsiteX1" fmla="*/ 823235 w 5358901"/>
              <a:gd name="connsiteY1" fmla="*/ 2422388 h 5390067"/>
              <a:gd name="connsiteX2" fmla="*/ 482018 w 5358901"/>
              <a:gd name="connsiteY2" fmla="*/ 1318391 h 5390067"/>
              <a:gd name="connsiteX3" fmla="*/ 1863341 w 5358901"/>
              <a:gd name="connsiteY3" fmla="*/ 437859 h 5390067"/>
              <a:gd name="connsiteX4" fmla="*/ 3241974 w 5358901"/>
              <a:gd name="connsiteY4" fmla="*/ 62812 h 5390067"/>
              <a:gd name="connsiteX5" fmla="*/ 5358901 w 5358901"/>
              <a:gd name="connsiteY5" fmla="*/ 1629966 h 5390067"/>
              <a:gd name="connsiteX6" fmla="*/ 4816596 w 5358901"/>
              <a:gd name="connsiteY6" fmla="*/ 1101644 h 5390067"/>
              <a:gd name="connsiteX7" fmla="*/ 4522793 w 5358901"/>
              <a:gd name="connsiteY7" fmla="*/ 2422388 h 5390067"/>
              <a:gd name="connsiteX8" fmla="*/ 5346028 w 5358901"/>
              <a:gd name="connsiteY8" fmla="*/ 3481535 h 5390067"/>
              <a:gd name="connsiteX9" fmla="*/ 4156416 w 5358901"/>
              <a:gd name="connsiteY9" fmla="*/ 4069321 h 5390067"/>
              <a:gd name="connsiteX10" fmla="*/ 3862604 w 5358901"/>
              <a:gd name="connsiteY10" fmla="*/ 5390067 h 5390067"/>
              <a:gd name="connsiteX11" fmla="*/ 2673014 w 5358901"/>
              <a:gd name="connsiteY11" fmla="*/ 4802275 h 5390067"/>
              <a:gd name="connsiteX12" fmla="*/ 1483424 w 5358901"/>
              <a:gd name="connsiteY12" fmla="*/ 5390067 h 5390067"/>
              <a:gd name="connsiteX13" fmla="*/ 1189612 w 5358901"/>
              <a:gd name="connsiteY13" fmla="*/ 4069321 h 5390067"/>
              <a:gd name="connsiteX14" fmla="*/ 0 w 5358901"/>
              <a:gd name="connsiteY14" fmla="*/ 3481535 h 5390067"/>
              <a:gd name="connsiteX0" fmla="*/ 0 w 5358901"/>
              <a:gd name="connsiteY0" fmla="*/ 3426622 h 5335154"/>
              <a:gd name="connsiteX1" fmla="*/ 823235 w 5358901"/>
              <a:gd name="connsiteY1" fmla="*/ 2367475 h 5335154"/>
              <a:gd name="connsiteX2" fmla="*/ 482018 w 5358901"/>
              <a:gd name="connsiteY2" fmla="*/ 1263478 h 5335154"/>
              <a:gd name="connsiteX3" fmla="*/ 1863341 w 5358901"/>
              <a:gd name="connsiteY3" fmla="*/ 382946 h 5335154"/>
              <a:gd name="connsiteX4" fmla="*/ 3241974 w 5358901"/>
              <a:gd name="connsiteY4" fmla="*/ 7899 h 5335154"/>
              <a:gd name="connsiteX5" fmla="*/ 5358901 w 5358901"/>
              <a:gd name="connsiteY5" fmla="*/ 1575053 h 5335154"/>
              <a:gd name="connsiteX6" fmla="*/ 4816596 w 5358901"/>
              <a:gd name="connsiteY6" fmla="*/ 1046731 h 5335154"/>
              <a:gd name="connsiteX7" fmla="*/ 4522793 w 5358901"/>
              <a:gd name="connsiteY7" fmla="*/ 2367475 h 5335154"/>
              <a:gd name="connsiteX8" fmla="*/ 5346028 w 5358901"/>
              <a:gd name="connsiteY8" fmla="*/ 3426622 h 5335154"/>
              <a:gd name="connsiteX9" fmla="*/ 4156416 w 5358901"/>
              <a:gd name="connsiteY9" fmla="*/ 4014408 h 5335154"/>
              <a:gd name="connsiteX10" fmla="*/ 3862604 w 5358901"/>
              <a:gd name="connsiteY10" fmla="*/ 5335154 h 5335154"/>
              <a:gd name="connsiteX11" fmla="*/ 2673014 w 5358901"/>
              <a:gd name="connsiteY11" fmla="*/ 4747362 h 5335154"/>
              <a:gd name="connsiteX12" fmla="*/ 1483424 w 5358901"/>
              <a:gd name="connsiteY12" fmla="*/ 5335154 h 5335154"/>
              <a:gd name="connsiteX13" fmla="*/ 1189612 w 5358901"/>
              <a:gd name="connsiteY13" fmla="*/ 4014408 h 5335154"/>
              <a:gd name="connsiteX14" fmla="*/ 0 w 5358901"/>
              <a:gd name="connsiteY14" fmla="*/ 3426622 h 5335154"/>
              <a:gd name="connsiteX0" fmla="*/ 0 w 5358901"/>
              <a:gd name="connsiteY0" fmla="*/ 3418809 h 5327341"/>
              <a:gd name="connsiteX1" fmla="*/ 823235 w 5358901"/>
              <a:gd name="connsiteY1" fmla="*/ 2359662 h 5327341"/>
              <a:gd name="connsiteX2" fmla="*/ 482018 w 5358901"/>
              <a:gd name="connsiteY2" fmla="*/ 1255665 h 5327341"/>
              <a:gd name="connsiteX3" fmla="*/ 1863341 w 5358901"/>
              <a:gd name="connsiteY3" fmla="*/ 375133 h 5327341"/>
              <a:gd name="connsiteX4" fmla="*/ 3241974 w 5358901"/>
              <a:gd name="connsiteY4" fmla="*/ 86 h 5327341"/>
              <a:gd name="connsiteX5" fmla="*/ 5358901 w 5358901"/>
              <a:gd name="connsiteY5" fmla="*/ 1567240 h 5327341"/>
              <a:gd name="connsiteX6" fmla="*/ 4816596 w 5358901"/>
              <a:gd name="connsiteY6" fmla="*/ 1038918 h 5327341"/>
              <a:gd name="connsiteX7" fmla="*/ 4522793 w 5358901"/>
              <a:gd name="connsiteY7" fmla="*/ 2359662 h 5327341"/>
              <a:gd name="connsiteX8" fmla="*/ 5346028 w 5358901"/>
              <a:gd name="connsiteY8" fmla="*/ 3418809 h 5327341"/>
              <a:gd name="connsiteX9" fmla="*/ 4156416 w 5358901"/>
              <a:gd name="connsiteY9" fmla="*/ 4006595 h 5327341"/>
              <a:gd name="connsiteX10" fmla="*/ 3862604 w 5358901"/>
              <a:gd name="connsiteY10" fmla="*/ 5327341 h 5327341"/>
              <a:gd name="connsiteX11" fmla="*/ 2673014 w 5358901"/>
              <a:gd name="connsiteY11" fmla="*/ 4739549 h 5327341"/>
              <a:gd name="connsiteX12" fmla="*/ 1483424 w 5358901"/>
              <a:gd name="connsiteY12" fmla="*/ 5327341 h 5327341"/>
              <a:gd name="connsiteX13" fmla="*/ 1189612 w 5358901"/>
              <a:gd name="connsiteY13" fmla="*/ 4006595 h 5327341"/>
              <a:gd name="connsiteX14" fmla="*/ 0 w 5358901"/>
              <a:gd name="connsiteY14" fmla="*/ 3418809 h 5327341"/>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567391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960 h 5327492"/>
              <a:gd name="connsiteX1" fmla="*/ 823235 w 5358901"/>
              <a:gd name="connsiteY1" fmla="*/ 2359813 h 5327492"/>
              <a:gd name="connsiteX2" fmla="*/ 482018 w 5358901"/>
              <a:gd name="connsiteY2" fmla="*/ 1255816 h 5327492"/>
              <a:gd name="connsiteX3" fmla="*/ 1863341 w 5358901"/>
              <a:gd name="connsiteY3" fmla="*/ 375284 h 5327492"/>
              <a:gd name="connsiteX4" fmla="*/ 3241974 w 5358901"/>
              <a:gd name="connsiteY4" fmla="*/ 237 h 5327492"/>
              <a:gd name="connsiteX5" fmla="*/ 4478577 w 5358901"/>
              <a:gd name="connsiteY5" fmla="*/ 413411 h 5327492"/>
              <a:gd name="connsiteX6" fmla="*/ 5358901 w 5358901"/>
              <a:gd name="connsiteY6" fmla="*/ 1601258 h 5327492"/>
              <a:gd name="connsiteX7" fmla="*/ 4816596 w 5358901"/>
              <a:gd name="connsiteY7" fmla="*/ 1039069 h 5327492"/>
              <a:gd name="connsiteX8" fmla="*/ 4522793 w 5358901"/>
              <a:gd name="connsiteY8" fmla="*/ 2359813 h 5327492"/>
              <a:gd name="connsiteX9" fmla="*/ 5346028 w 5358901"/>
              <a:gd name="connsiteY9" fmla="*/ 3418960 h 5327492"/>
              <a:gd name="connsiteX10" fmla="*/ 4156416 w 5358901"/>
              <a:gd name="connsiteY10" fmla="*/ 4006746 h 5327492"/>
              <a:gd name="connsiteX11" fmla="*/ 3862604 w 5358901"/>
              <a:gd name="connsiteY11" fmla="*/ 5327492 h 5327492"/>
              <a:gd name="connsiteX12" fmla="*/ 2673014 w 5358901"/>
              <a:gd name="connsiteY12" fmla="*/ 4739700 h 5327492"/>
              <a:gd name="connsiteX13" fmla="*/ 1483424 w 5358901"/>
              <a:gd name="connsiteY13" fmla="*/ 5327492 h 5327492"/>
              <a:gd name="connsiteX14" fmla="*/ 1189612 w 5358901"/>
              <a:gd name="connsiteY14" fmla="*/ 4006746 h 5327492"/>
              <a:gd name="connsiteX15" fmla="*/ 0 w 5358901"/>
              <a:gd name="connsiteY15" fmla="*/ 3418960 h 5327492"/>
              <a:gd name="connsiteX0" fmla="*/ 0 w 5358901"/>
              <a:gd name="connsiteY0" fmla="*/ 3418879 h 5327411"/>
              <a:gd name="connsiteX1" fmla="*/ 823235 w 5358901"/>
              <a:gd name="connsiteY1" fmla="*/ 2359732 h 5327411"/>
              <a:gd name="connsiteX2" fmla="*/ 482018 w 5358901"/>
              <a:gd name="connsiteY2" fmla="*/ 1255735 h 5327411"/>
              <a:gd name="connsiteX3" fmla="*/ 1870115 w 5358901"/>
              <a:gd name="connsiteY3" fmla="*/ 381976 h 5327411"/>
              <a:gd name="connsiteX4" fmla="*/ 3241974 w 5358901"/>
              <a:gd name="connsiteY4" fmla="*/ 156 h 5327411"/>
              <a:gd name="connsiteX5" fmla="*/ 4478577 w 5358901"/>
              <a:gd name="connsiteY5" fmla="*/ 413330 h 5327411"/>
              <a:gd name="connsiteX6" fmla="*/ 5358901 w 5358901"/>
              <a:gd name="connsiteY6" fmla="*/ 1601177 h 5327411"/>
              <a:gd name="connsiteX7" fmla="*/ 4816596 w 5358901"/>
              <a:gd name="connsiteY7" fmla="*/ 1038988 h 5327411"/>
              <a:gd name="connsiteX8" fmla="*/ 4522793 w 5358901"/>
              <a:gd name="connsiteY8" fmla="*/ 2359732 h 5327411"/>
              <a:gd name="connsiteX9" fmla="*/ 5346028 w 5358901"/>
              <a:gd name="connsiteY9" fmla="*/ 3418879 h 5327411"/>
              <a:gd name="connsiteX10" fmla="*/ 4156416 w 5358901"/>
              <a:gd name="connsiteY10" fmla="*/ 4006665 h 5327411"/>
              <a:gd name="connsiteX11" fmla="*/ 3862604 w 5358901"/>
              <a:gd name="connsiteY11" fmla="*/ 5327411 h 5327411"/>
              <a:gd name="connsiteX12" fmla="*/ 2673014 w 5358901"/>
              <a:gd name="connsiteY12" fmla="*/ 4739619 h 5327411"/>
              <a:gd name="connsiteX13" fmla="*/ 1483424 w 5358901"/>
              <a:gd name="connsiteY13" fmla="*/ 5327411 h 5327411"/>
              <a:gd name="connsiteX14" fmla="*/ 1189612 w 5358901"/>
              <a:gd name="connsiteY14" fmla="*/ 4006665 h 5327411"/>
              <a:gd name="connsiteX15" fmla="*/ 0 w 5358901"/>
              <a:gd name="connsiteY15" fmla="*/ 3418879 h 5327411"/>
              <a:gd name="connsiteX0" fmla="*/ 0 w 5358901"/>
              <a:gd name="connsiteY0" fmla="*/ 3418930 h 5327462"/>
              <a:gd name="connsiteX1" fmla="*/ 823235 w 5358901"/>
              <a:gd name="connsiteY1" fmla="*/ 2359783 h 5327462"/>
              <a:gd name="connsiteX2" fmla="*/ 482018 w 5358901"/>
              <a:gd name="connsiteY2" fmla="*/ 1255786 h 5327462"/>
              <a:gd name="connsiteX3" fmla="*/ 1870115 w 5358901"/>
              <a:gd name="connsiteY3" fmla="*/ 382027 h 5327462"/>
              <a:gd name="connsiteX4" fmla="*/ 3241974 w 5358901"/>
              <a:gd name="connsiteY4" fmla="*/ 207 h 5327462"/>
              <a:gd name="connsiteX5" fmla="*/ 4478577 w 5358901"/>
              <a:gd name="connsiteY5" fmla="*/ 413381 h 5327462"/>
              <a:gd name="connsiteX6" fmla="*/ 5358901 w 5358901"/>
              <a:gd name="connsiteY6" fmla="*/ 1601228 h 5327462"/>
              <a:gd name="connsiteX7" fmla="*/ 4816596 w 5358901"/>
              <a:gd name="connsiteY7" fmla="*/ 1039039 h 5327462"/>
              <a:gd name="connsiteX8" fmla="*/ 4522793 w 5358901"/>
              <a:gd name="connsiteY8" fmla="*/ 2359783 h 5327462"/>
              <a:gd name="connsiteX9" fmla="*/ 5346028 w 5358901"/>
              <a:gd name="connsiteY9" fmla="*/ 3418930 h 5327462"/>
              <a:gd name="connsiteX10" fmla="*/ 4156416 w 5358901"/>
              <a:gd name="connsiteY10" fmla="*/ 4006716 h 5327462"/>
              <a:gd name="connsiteX11" fmla="*/ 3862604 w 5358901"/>
              <a:gd name="connsiteY11" fmla="*/ 5327462 h 5327462"/>
              <a:gd name="connsiteX12" fmla="*/ 2673014 w 5358901"/>
              <a:gd name="connsiteY12" fmla="*/ 4739670 h 5327462"/>
              <a:gd name="connsiteX13" fmla="*/ 1483424 w 5358901"/>
              <a:gd name="connsiteY13" fmla="*/ 5327462 h 5327462"/>
              <a:gd name="connsiteX14" fmla="*/ 1189612 w 5358901"/>
              <a:gd name="connsiteY14" fmla="*/ 4006716 h 5327462"/>
              <a:gd name="connsiteX15" fmla="*/ 0 w 5358901"/>
              <a:gd name="connsiteY15" fmla="*/ 3418930 h 5327462"/>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823235 w 5358901"/>
              <a:gd name="connsiteY1" fmla="*/ 2359578 h 5327257"/>
              <a:gd name="connsiteX2" fmla="*/ 482018 w 5358901"/>
              <a:gd name="connsiteY2" fmla="*/ 1255581 h 5327257"/>
              <a:gd name="connsiteX3" fmla="*/ 1903981 w 5358901"/>
              <a:gd name="connsiteY3" fmla="*/ 415689 h 5327257"/>
              <a:gd name="connsiteX4" fmla="*/ 3241974 w 5358901"/>
              <a:gd name="connsiteY4" fmla="*/ 2 h 5327257"/>
              <a:gd name="connsiteX5" fmla="*/ 4478577 w 5358901"/>
              <a:gd name="connsiteY5" fmla="*/ 413176 h 5327257"/>
              <a:gd name="connsiteX6" fmla="*/ 5358901 w 5358901"/>
              <a:gd name="connsiteY6" fmla="*/ 1601023 h 5327257"/>
              <a:gd name="connsiteX7" fmla="*/ 4816596 w 5358901"/>
              <a:gd name="connsiteY7" fmla="*/ 1038834 h 5327257"/>
              <a:gd name="connsiteX8" fmla="*/ 4522793 w 5358901"/>
              <a:gd name="connsiteY8" fmla="*/ 2359578 h 5327257"/>
              <a:gd name="connsiteX9" fmla="*/ 5346028 w 5358901"/>
              <a:gd name="connsiteY9" fmla="*/ 3418725 h 5327257"/>
              <a:gd name="connsiteX10" fmla="*/ 4156416 w 5358901"/>
              <a:gd name="connsiteY10" fmla="*/ 4006511 h 5327257"/>
              <a:gd name="connsiteX11" fmla="*/ 3862604 w 5358901"/>
              <a:gd name="connsiteY11" fmla="*/ 5327257 h 5327257"/>
              <a:gd name="connsiteX12" fmla="*/ 2673014 w 5358901"/>
              <a:gd name="connsiteY12" fmla="*/ 4739465 h 5327257"/>
              <a:gd name="connsiteX13" fmla="*/ 1483424 w 5358901"/>
              <a:gd name="connsiteY13" fmla="*/ 5327257 h 5327257"/>
              <a:gd name="connsiteX14" fmla="*/ 1189612 w 5358901"/>
              <a:gd name="connsiteY14" fmla="*/ 4006511 h 5327257"/>
              <a:gd name="connsiteX15" fmla="*/ 0 w 5358901"/>
              <a:gd name="connsiteY15" fmla="*/ 3418725 h 5327257"/>
              <a:gd name="connsiteX0" fmla="*/ 0 w 5358901"/>
              <a:gd name="connsiteY0" fmla="*/ 3418725 h 5327257"/>
              <a:gd name="connsiteX1" fmla="*/ 482018 w 5358901"/>
              <a:gd name="connsiteY1" fmla="*/ 1255581 h 5327257"/>
              <a:gd name="connsiteX2" fmla="*/ 1903981 w 5358901"/>
              <a:gd name="connsiteY2" fmla="*/ 415689 h 5327257"/>
              <a:gd name="connsiteX3" fmla="*/ 3241974 w 5358901"/>
              <a:gd name="connsiteY3" fmla="*/ 2 h 5327257"/>
              <a:gd name="connsiteX4" fmla="*/ 4478577 w 5358901"/>
              <a:gd name="connsiteY4" fmla="*/ 413176 h 5327257"/>
              <a:gd name="connsiteX5" fmla="*/ 5358901 w 5358901"/>
              <a:gd name="connsiteY5" fmla="*/ 1601023 h 5327257"/>
              <a:gd name="connsiteX6" fmla="*/ 4816596 w 5358901"/>
              <a:gd name="connsiteY6" fmla="*/ 1038834 h 5327257"/>
              <a:gd name="connsiteX7" fmla="*/ 4522793 w 5358901"/>
              <a:gd name="connsiteY7" fmla="*/ 2359578 h 5327257"/>
              <a:gd name="connsiteX8" fmla="*/ 5346028 w 5358901"/>
              <a:gd name="connsiteY8" fmla="*/ 3418725 h 5327257"/>
              <a:gd name="connsiteX9" fmla="*/ 4156416 w 5358901"/>
              <a:gd name="connsiteY9" fmla="*/ 4006511 h 5327257"/>
              <a:gd name="connsiteX10" fmla="*/ 3862604 w 5358901"/>
              <a:gd name="connsiteY10" fmla="*/ 5327257 h 5327257"/>
              <a:gd name="connsiteX11" fmla="*/ 2673014 w 5358901"/>
              <a:gd name="connsiteY11" fmla="*/ 4739465 h 5327257"/>
              <a:gd name="connsiteX12" fmla="*/ 1483424 w 5358901"/>
              <a:gd name="connsiteY12" fmla="*/ 5327257 h 5327257"/>
              <a:gd name="connsiteX13" fmla="*/ 1189612 w 5358901"/>
              <a:gd name="connsiteY13" fmla="*/ 4006511 h 5327257"/>
              <a:gd name="connsiteX14" fmla="*/ 0 w 5358901"/>
              <a:gd name="connsiteY14" fmla="*/ 3418725 h 5327257"/>
              <a:gd name="connsiteX0" fmla="*/ 0 w 5277621"/>
              <a:gd name="connsiteY0" fmla="*/ 3588058 h 5327257"/>
              <a:gd name="connsiteX1" fmla="*/ 400738 w 5277621"/>
              <a:gd name="connsiteY1" fmla="*/ 1255581 h 5327257"/>
              <a:gd name="connsiteX2" fmla="*/ 1822701 w 5277621"/>
              <a:gd name="connsiteY2" fmla="*/ 415689 h 5327257"/>
              <a:gd name="connsiteX3" fmla="*/ 3160694 w 5277621"/>
              <a:gd name="connsiteY3" fmla="*/ 2 h 5327257"/>
              <a:gd name="connsiteX4" fmla="*/ 4397297 w 5277621"/>
              <a:gd name="connsiteY4" fmla="*/ 413176 h 5327257"/>
              <a:gd name="connsiteX5" fmla="*/ 5277621 w 5277621"/>
              <a:gd name="connsiteY5" fmla="*/ 1601023 h 5327257"/>
              <a:gd name="connsiteX6" fmla="*/ 4735316 w 5277621"/>
              <a:gd name="connsiteY6" fmla="*/ 1038834 h 5327257"/>
              <a:gd name="connsiteX7" fmla="*/ 4441513 w 5277621"/>
              <a:gd name="connsiteY7" fmla="*/ 2359578 h 5327257"/>
              <a:gd name="connsiteX8" fmla="*/ 5264748 w 5277621"/>
              <a:gd name="connsiteY8" fmla="*/ 3418725 h 5327257"/>
              <a:gd name="connsiteX9" fmla="*/ 4075136 w 5277621"/>
              <a:gd name="connsiteY9" fmla="*/ 4006511 h 5327257"/>
              <a:gd name="connsiteX10" fmla="*/ 3781324 w 5277621"/>
              <a:gd name="connsiteY10" fmla="*/ 5327257 h 5327257"/>
              <a:gd name="connsiteX11" fmla="*/ 2591734 w 5277621"/>
              <a:gd name="connsiteY11" fmla="*/ 4739465 h 5327257"/>
              <a:gd name="connsiteX12" fmla="*/ 1402144 w 5277621"/>
              <a:gd name="connsiteY12" fmla="*/ 5327257 h 5327257"/>
              <a:gd name="connsiteX13" fmla="*/ 1108332 w 5277621"/>
              <a:gd name="connsiteY13" fmla="*/ 4006511 h 5327257"/>
              <a:gd name="connsiteX14" fmla="*/ 0 w 5277621"/>
              <a:gd name="connsiteY14" fmla="*/ 3588058 h 5327257"/>
              <a:gd name="connsiteX0" fmla="*/ 65714 w 5343335"/>
              <a:gd name="connsiteY0" fmla="*/ 3588058 h 5327257"/>
              <a:gd name="connsiteX1" fmla="*/ 466452 w 5343335"/>
              <a:gd name="connsiteY1" fmla="*/ 1255581 h 5327257"/>
              <a:gd name="connsiteX2" fmla="*/ 1888415 w 5343335"/>
              <a:gd name="connsiteY2" fmla="*/ 415689 h 5327257"/>
              <a:gd name="connsiteX3" fmla="*/ 3226408 w 5343335"/>
              <a:gd name="connsiteY3" fmla="*/ 2 h 5327257"/>
              <a:gd name="connsiteX4" fmla="*/ 4463011 w 5343335"/>
              <a:gd name="connsiteY4" fmla="*/ 413176 h 5327257"/>
              <a:gd name="connsiteX5" fmla="*/ 5343335 w 5343335"/>
              <a:gd name="connsiteY5" fmla="*/ 1601023 h 5327257"/>
              <a:gd name="connsiteX6" fmla="*/ 4801030 w 5343335"/>
              <a:gd name="connsiteY6" fmla="*/ 1038834 h 5327257"/>
              <a:gd name="connsiteX7" fmla="*/ 4507227 w 5343335"/>
              <a:gd name="connsiteY7" fmla="*/ 2359578 h 5327257"/>
              <a:gd name="connsiteX8" fmla="*/ 5330462 w 5343335"/>
              <a:gd name="connsiteY8" fmla="*/ 3418725 h 5327257"/>
              <a:gd name="connsiteX9" fmla="*/ 4140850 w 5343335"/>
              <a:gd name="connsiteY9" fmla="*/ 4006511 h 5327257"/>
              <a:gd name="connsiteX10" fmla="*/ 3847038 w 5343335"/>
              <a:gd name="connsiteY10" fmla="*/ 5327257 h 5327257"/>
              <a:gd name="connsiteX11" fmla="*/ 2657448 w 5343335"/>
              <a:gd name="connsiteY11" fmla="*/ 4739465 h 5327257"/>
              <a:gd name="connsiteX12" fmla="*/ 1467858 w 5343335"/>
              <a:gd name="connsiteY12" fmla="*/ 5327257 h 5327257"/>
              <a:gd name="connsiteX13" fmla="*/ 1174046 w 5343335"/>
              <a:gd name="connsiteY13" fmla="*/ 4006511 h 5327257"/>
              <a:gd name="connsiteX14" fmla="*/ 65714 w 5343335"/>
              <a:gd name="connsiteY14" fmla="*/ 3588058 h 5327257"/>
              <a:gd name="connsiteX0" fmla="*/ 74925 w 5352546"/>
              <a:gd name="connsiteY0" fmla="*/ 3588058 h 5327257"/>
              <a:gd name="connsiteX1" fmla="*/ 475663 w 5352546"/>
              <a:gd name="connsiteY1" fmla="*/ 1255581 h 5327257"/>
              <a:gd name="connsiteX2" fmla="*/ 1897626 w 5352546"/>
              <a:gd name="connsiteY2" fmla="*/ 415689 h 5327257"/>
              <a:gd name="connsiteX3" fmla="*/ 3235619 w 5352546"/>
              <a:gd name="connsiteY3" fmla="*/ 2 h 5327257"/>
              <a:gd name="connsiteX4" fmla="*/ 4472222 w 5352546"/>
              <a:gd name="connsiteY4" fmla="*/ 413176 h 5327257"/>
              <a:gd name="connsiteX5" fmla="*/ 5352546 w 5352546"/>
              <a:gd name="connsiteY5" fmla="*/ 1601023 h 5327257"/>
              <a:gd name="connsiteX6" fmla="*/ 4810241 w 5352546"/>
              <a:gd name="connsiteY6" fmla="*/ 1038834 h 5327257"/>
              <a:gd name="connsiteX7" fmla="*/ 4516438 w 5352546"/>
              <a:gd name="connsiteY7" fmla="*/ 2359578 h 5327257"/>
              <a:gd name="connsiteX8" fmla="*/ 5339673 w 5352546"/>
              <a:gd name="connsiteY8" fmla="*/ 3418725 h 5327257"/>
              <a:gd name="connsiteX9" fmla="*/ 4150061 w 5352546"/>
              <a:gd name="connsiteY9" fmla="*/ 4006511 h 5327257"/>
              <a:gd name="connsiteX10" fmla="*/ 3856249 w 5352546"/>
              <a:gd name="connsiteY10" fmla="*/ 5327257 h 5327257"/>
              <a:gd name="connsiteX11" fmla="*/ 2666659 w 5352546"/>
              <a:gd name="connsiteY11" fmla="*/ 4739465 h 5327257"/>
              <a:gd name="connsiteX12" fmla="*/ 1477069 w 5352546"/>
              <a:gd name="connsiteY12" fmla="*/ 5327257 h 5327257"/>
              <a:gd name="connsiteX13" fmla="*/ 1183257 w 5352546"/>
              <a:gd name="connsiteY13" fmla="*/ 4006511 h 5327257"/>
              <a:gd name="connsiteX14" fmla="*/ 74925 w 5352546"/>
              <a:gd name="connsiteY14" fmla="*/ 3588058 h 5327257"/>
              <a:gd name="connsiteX0" fmla="*/ 121127 w 5182002"/>
              <a:gd name="connsiteY0" fmla="*/ 4170565 h 5327257"/>
              <a:gd name="connsiteX1" fmla="*/ 305119 w 5182002"/>
              <a:gd name="connsiteY1" fmla="*/ 1255581 h 5327257"/>
              <a:gd name="connsiteX2" fmla="*/ 1727082 w 5182002"/>
              <a:gd name="connsiteY2" fmla="*/ 415689 h 5327257"/>
              <a:gd name="connsiteX3" fmla="*/ 3065075 w 5182002"/>
              <a:gd name="connsiteY3" fmla="*/ 2 h 5327257"/>
              <a:gd name="connsiteX4" fmla="*/ 4301678 w 5182002"/>
              <a:gd name="connsiteY4" fmla="*/ 413176 h 5327257"/>
              <a:gd name="connsiteX5" fmla="*/ 5182002 w 5182002"/>
              <a:gd name="connsiteY5" fmla="*/ 1601023 h 5327257"/>
              <a:gd name="connsiteX6" fmla="*/ 4639697 w 5182002"/>
              <a:gd name="connsiteY6" fmla="*/ 1038834 h 5327257"/>
              <a:gd name="connsiteX7" fmla="*/ 4345894 w 5182002"/>
              <a:gd name="connsiteY7" fmla="*/ 2359578 h 5327257"/>
              <a:gd name="connsiteX8" fmla="*/ 5169129 w 5182002"/>
              <a:gd name="connsiteY8" fmla="*/ 3418725 h 5327257"/>
              <a:gd name="connsiteX9" fmla="*/ 3979517 w 5182002"/>
              <a:gd name="connsiteY9" fmla="*/ 4006511 h 5327257"/>
              <a:gd name="connsiteX10" fmla="*/ 3685705 w 5182002"/>
              <a:gd name="connsiteY10" fmla="*/ 5327257 h 5327257"/>
              <a:gd name="connsiteX11" fmla="*/ 2496115 w 5182002"/>
              <a:gd name="connsiteY11" fmla="*/ 4739465 h 5327257"/>
              <a:gd name="connsiteX12" fmla="*/ 1306525 w 5182002"/>
              <a:gd name="connsiteY12" fmla="*/ 5327257 h 5327257"/>
              <a:gd name="connsiteX13" fmla="*/ 1012713 w 5182002"/>
              <a:gd name="connsiteY13" fmla="*/ 4006511 h 5327257"/>
              <a:gd name="connsiteX14" fmla="*/ 121127 w 5182002"/>
              <a:gd name="connsiteY14" fmla="*/ 4170565 h 5327257"/>
              <a:gd name="connsiteX0" fmla="*/ 286622 w 5347497"/>
              <a:gd name="connsiteY0" fmla="*/ 4170565 h 5327257"/>
              <a:gd name="connsiteX1" fmla="*/ 470614 w 5347497"/>
              <a:gd name="connsiteY1" fmla="*/ 1255581 h 5327257"/>
              <a:gd name="connsiteX2" fmla="*/ 1892577 w 5347497"/>
              <a:gd name="connsiteY2" fmla="*/ 415689 h 5327257"/>
              <a:gd name="connsiteX3" fmla="*/ 3230570 w 5347497"/>
              <a:gd name="connsiteY3" fmla="*/ 2 h 5327257"/>
              <a:gd name="connsiteX4" fmla="*/ 4467173 w 5347497"/>
              <a:gd name="connsiteY4" fmla="*/ 413176 h 5327257"/>
              <a:gd name="connsiteX5" fmla="*/ 5347497 w 5347497"/>
              <a:gd name="connsiteY5" fmla="*/ 1601023 h 5327257"/>
              <a:gd name="connsiteX6" fmla="*/ 4805192 w 5347497"/>
              <a:gd name="connsiteY6" fmla="*/ 1038834 h 5327257"/>
              <a:gd name="connsiteX7" fmla="*/ 4511389 w 5347497"/>
              <a:gd name="connsiteY7" fmla="*/ 2359578 h 5327257"/>
              <a:gd name="connsiteX8" fmla="*/ 5334624 w 5347497"/>
              <a:gd name="connsiteY8" fmla="*/ 3418725 h 5327257"/>
              <a:gd name="connsiteX9" fmla="*/ 4145012 w 5347497"/>
              <a:gd name="connsiteY9" fmla="*/ 4006511 h 5327257"/>
              <a:gd name="connsiteX10" fmla="*/ 3851200 w 5347497"/>
              <a:gd name="connsiteY10" fmla="*/ 5327257 h 5327257"/>
              <a:gd name="connsiteX11" fmla="*/ 2661610 w 5347497"/>
              <a:gd name="connsiteY11" fmla="*/ 4739465 h 5327257"/>
              <a:gd name="connsiteX12" fmla="*/ 1472020 w 5347497"/>
              <a:gd name="connsiteY12" fmla="*/ 5327257 h 5327257"/>
              <a:gd name="connsiteX13" fmla="*/ 1178208 w 5347497"/>
              <a:gd name="connsiteY13" fmla="*/ 4006511 h 5327257"/>
              <a:gd name="connsiteX14" fmla="*/ 286622 w 5347497"/>
              <a:gd name="connsiteY14" fmla="*/ 4170565 h 5327257"/>
              <a:gd name="connsiteX0" fmla="*/ 311055 w 5371930"/>
              <a:gd name="connsiteY0" fmla="*/ 4170565 h 5327257"/>
              <a:gd name="connsiteX1" fmla="*/ 495047 w 5371930"/>
              <a:gd name="connsiteY1" fmla="*/ 1255581 h 5327257"/>
              <a:gd name="connsiteX2" fmla="*/ 1917010 w 5371930"/>
              <a:gd name="connsiteY2" fmla="*/ 415689 h 5327257"/>
              <a:gd name="connsiteX3" fmla="*/ 3255003 w 5371930"/>
              <a:gd name="connsiteY3" fmla="*/ 2 h 5327257"/>
              <a:gd name="connsiteX4" fmla="*/ 4491606 w 5371930"/>
              <a:gd name="connsiteY4" fmla="*/ 413176 h 5327257"/>
              <a:gd name="connsiteX5" fmla="*/ 5371930 w 5371930"/>
              <a:gd name="connsiteY5" fmla="*/ 1601023 h 5327257"/>
              <a:gd name="connsiteX6" fmla="*/ 4829625 w 5371930"/>
              <a:gd name="connsiteY6" fmla="*/ 1038834 h 5327257"/>
              <a:gd name="connsiteX7" fmla="*/ 4535822 w 5371930"/>
              <a:gd name="connsiteY7" fmla="*/ 2359578 h 5327257"/>
              <a:gd name="connsiteX8" fmla="*/ 5359057 w 5371930"/>
              <a:gd name="connsiteY8" fmla="*/ 3418725 h 5327257"/>
              <a:gd name="connsiteX9" fmla="*/ 4169445 w 5371930"/>
              <a:gd name="connsiteY9" fmla="*/ 4006511 h 5327257"/>
              <a:gd name="connsiteX10" fmla="*/ 3875633 w 5371930"/>
              <a:gd name="connsiteY10" fmla="*/ 5327257 h 5327257"/>
              <a:gd name="connsiteX11" fmla="*/ 2686043 w 5371930"/>
              <a:gd name="connsiteY11" fmla="*/ 4739465 h 5327257"/>
              <a:gd name="connsiteX12" fmla="*/ 1496453 w 5371930"/>
              <a:gd name="connsiteY12" fmla="*/ 5327257 h 5327257"/>
              <a:gd name="connsiteX13" fmla="*/ 1202641 w 5371930"/>
              <a:gd name="connsiteY13" fmla="*/ 4006511 h 5327257"/>
              <a:gd name="connsiteX14" fmla="*/ 311055 w 5371930"/>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1172750 w 5342039"/>
              <a:gd name="connsiteY13" fmla="*/ 4006511 h 5327257"/>
              <a:gd name="connsiteX14" fmla="*/ 281164 w 5342039"/>
              <a:gd name="connsiteY14" fmla="*/ 4170565 h 5327257"/>
              <a:gd name="connsiteX0" fmla="*/ 281164 w 5342039"/>
              <a:gd name="connsiteY0" fmla="*/ 4170565 h 5327257"/>
              <a:gd name="connsiteX1" fmla="*/ 465156 w 5342039"/>
              <a:gd name="connsiteY1" fmla="*/ 1255581 h 5327257"/>
              <a:gd name="connsiteX2" fmla="*/ 1887119 w 5342039"/>
              <a:gd name="connsiteY2" fmla="*/ 415689 h 5327257"/>
              <a:gd name="connsiteX3" fmla="*/ 3225112 w 5342039"/>
              <a:gd name="connsiteY3" fmla="*/ 2 h 5327257"/>
              <a:gd name="connsiteX4" fmla="*/ 4461715 w 5342039"/>
              <a:gd name="connsiteY4" fmla="*/ 413176 h 5327257"/>
              <a:gd name="connsiteX5" fmla="*/ 5342039 w 5342039"/>
              <a:gd name="connsiteY5" fmla="*/ 1601023 h 5327257"/>
              <a:gd name="connsiteX6" fmla="*/ 4799734 w 5342039"/>
              <a:gd name="connsiteY6" fmla="*/ 1038834 h 5327257"/>
              <a:gd name="connsiteX7" fmla="*/ 4505931 w 5342039"/>
              <a:gd name="connsiteY7" fmla="*/ 2359578 h 5327257"/>
              <a:gd name="connsiteX8" fmla="*/ 5329166 w 5342039"/>
              <a:gd name="connsiteY8" fmla="*/ 3418725 h 5327257"/>
              <a:gd name="connsiteX9" fmla="*/ 4139554 w 5342039"/>
              <a:gd name="connsiteY9" fmla="*/ 4006511 h 5327257"/>
              <a:gd name="connsiteX10" fmla="*/ 3845742 w 5342039"/>
              <a:gd name="connsiteY10" fmla="*/ 5327257 h 5327257"/>
              <a:gd name="connsiteX11" fmla="*/ 2656152 w 5342039"/>
              <a:gd name="connsiteY11" fmla="*/ 4739465 h 5327257"/>
              <a:gd name="connsiteX12" fmla="*/ 1466562 w 5342039"/>
              <a:gd name="connsiteY12" fmla="*/ 5327257 h 5327257"/>
              <a:gd name="connsiteX13" fmla="*/ 281164 w 5342039"/>
              <a:gd name="connsiteY13" fmla="*/ 4170565 h 5327257"/>
              <a:gd name="connsiteX0" fmla="*/ 110632 w 5171507"/>
              <a:gd name="connsiteY0" fmla="*/ 4170565 h 5361124"/>
              <a:gd name="connsiteX1" fmla="*/ 294624 w 5171507"/>
              <a:gd name="connsiteY1" fmla="*/ 1255581 h 5361124"/>
              <a:gd name="connsiteX2" fmla="*/ 1716587 w 5171507"/>
              <a:gd name="connsiteY2" fmla="*/ 415689 h 5361124"/>
              <a:gd name="connsiteX3" fmla="*/ 3054580 w 5171507"/>
              <a:gd name="connsiteY3" fmla="*/ 2 h 5361124"/>
              <a:gd name="connsiteX4" fmla="*/ 4291183 w 5171507"/>
              <a:gd name="connsiteY4" fmla="*/ 413176 h 5361124"/>
              <a:gd name="connsiteX5" fmla="*/ 5171507 w 5171507"/>
              <a:gd name="connsiteY5" fmla="*/ 1601023 h 5361124"/>
              <a:gd name="connsiteX6" fmla="*/ 4629202 w 5171507"/>
              <a:gd name="connsiteY6" fmla="*/ 1038834 h 5361124"/>
              <a:gd name="connsiteX7" fmla="*/ 4335399 w 5171507"/>
              <a:gd name="connsiteY7" fmla="*/ 2359578 h 5361124"/>
              <a:gd name="connsiteX8" fmla="*/ 5158634 w 5171507"/>
              <a:gd name="connsiteY8" fmla="*/ 3418725 h 5361124"/>
              <a:gd name="connsiteX9" fmla="*/ 3969022 w 5171507"/>
              <a:gd name="connsiteY9" fmla="*/ 4006511 h 5361124"/>
              <a:gd name="connsiteX10" fmla="*/ 3675210 w 5171507"/>
              <a:gd name="connsiteY10" fmla="*/ 5327257 h 5361124"/>
              <a:gd name="connsiteX11" fmla="*/ 2485620 w 5171507"/>
              <a:gd name="connsiteY11" fmla="*/ 4739465 h 5361124"/>
              <a:gd name="connsiteX12" fmla="*/ 1248617 w 5171507"/>
              <a:gd name="connsiteY12" fmla="*/ 5361124 h 5361124"/>
              <a:gd name="connsiteX13" fmla="*/ 110632 w 5171507"/>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93698 w 5354573"/>
              <a:gd name="connsiteY0" fmla="*/ 4170565 h 5361124"/>
              <a:gd name="connsiteX1" fmla="*/ 477690 w 5354573"/>
              <a:gd name="connsiteY1" fmla="*/ 1255581 h 5361124"/>
              <a:gd name="connsiteX2" fmla="*/ 1899653 w 5354573"/>
              <a:gd name="connsiteY2" fmla="*/ 415689 h 5361124"/>
              <a:gd name="connsiteX3" fmla="*/ 3237646 w 5354573"/>
              <a:gd name="connsiteY3" fmla="*/ 2 h 5361124"/>
              <a:gd name="connsiteX4" fmla="*/ 4474249 w 5354573"/>
              <a:gd name="connsiteY4" fmla="*/ 413176 h 5361124"/>
              <a:gd name="connsiteX5" fmla="*/ 5354573 w 5354573"/>
              <a:gd name="connsiteY5" fmla="*/ 1601023 h 5361124"/>
              <a:gd name="connsiteX6" fmla="*/ 4812268 w 5354573"/>
              <a:gd name="connsiteY6" fmla="*/ 1038834 h 5361124"/>
              <a:gd name="connsiteX7" fmla="*/ 4518465 w 5354573"/>
              <a:gd name="connsiteY7" fmla="*/ 2359578 h 5361124"/>
              <a:gd name="connsiteX8" fmla="*/ 5341700 w 5354573"/>
              <a:gd name="connsiteY8" fmla="*/ 3418725 h 5361124"/>
              <a:gd name="connsiteX9" fmla="*/ 4152088 w 5354573"/>
              <a:gd name="connsiteY9" fmla="*/ 4006511 h 5361124"/>
              <a:gd name="connsiteX10" fmla="*/ 3858276 w 5354573"/>
              <a:gd name="connsiteY10" fmla="*/ 5327257 h 5361124"/>
              <a:gd name="connsiteX11" fmla="*/ 2668686 w 5354573"/>
              <a:gd name="connsiteY11" fmla="*/ 4739465 h 5361124"/>
              <a:gd name="connsiteX12" fmla="*/ 1431683 w 5354573"/>
              <a:gd name="connsiteY12" fmla="*/ 5361124 h 5361124"/>
              <a:gd name="connsiteX13" fmla="*/ 293698 w 5354573"/>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2663414 w 5349301"/>
              <a:gd name="connsiteY11" fmla="*/ 4739465 h 5361124"/>
              <a:gd name="connsiteX12" fmla="*/ 1426411 w 5349301"/>
              <a:gd name="connsiteY12" fmla="*/ 5361124 h 5361124"/>
              <a:gd name="connsiteX13" fmla="*/ 288426 w 5349301"/>
              <a:gd name="connsiteY13"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3853004 w 5349301"/>
              <a:gd name="connsiteY10" fmla="*/ 5327257 h 5361124"/>
              <a:gd name="connsiteX11" fmla="*/ 1426411 w 5349301"/>
              <a:gd name="connsiteY11" fmla="*/ 5361124 h 5361124"/>
              <a:gd name="connsiteX12" fmla="*/ 288426 w 5349301"/>
              <a:gd name="connsiteY12" fmla="*/ 4170565 h 5361124"/>
              <a:gd name="connsiteX0" fmla="*/ 288426 w 5349301"/>
              <a:gd name="connsiteY0" fmla="*/ 4170565 h 5361124"/>
              <a:gd name="connsiteX1" fmla="*/ 472418 w 5349301"/>
              <a:gd name="connsiteY1" fmla="*/ 1255581 h 5361124"/>
              <a:gd name="connsiteX2" fmla="*/ 1894381 w 5349301"/>
              <a:gd name="connsiteY2" fmla="*/ 415689 h 5361124"/>
              <a:gd name="connsiteX3" fmla="*/ 3232374 w 5349301"/>
              <a:gd name="connsiteY3" fmla="*/ 2 h 5361124"/>
              <a:gd name="connsiteX4" fmla="*/ 4468977 w 5349301"/>
              <a:gd name="connsiteY4" fmla="*/ 413176 h 5361124"/>
              <a:gd name="connsiteX5" fmla="*/ 5349301 w 5349301"/>
              <a:gd name="connsiteY5" fmla="*/ 1601023 h 5361124"/>
              <a:gd name="connsiteX6" fmla="*/ 4806996 w 5349301"/>
              <a:gd name="connsiteY6" fmla="*/ 1038834 h 5361124"/>
              <a:gd name="connsiteX7" fmla="*/ 4513193 w 5349301"/>
              <a:gd name="connsiteY7" fmla="*/ 2359578 h 5361124"/>
              <a:gd name="connsiteX8" fmla="*/ 5336428 w 5349301"/>
              <a:gd name="connsiteY8" fmla="*/ 3418725 h 5361124"/>
              <a:gd name="connsiteX9" fmla="*/ 4146816 w 5349301"/>
              <a:gd name="connsiteY9" fmla="*/ 4006511 h 5361124"/>
              <a:gd name="connsiteX10" fmla="*/ 4449058 w 5349301"/>
              <a:gd name="connsiteY10" fmla="*/ 5347577 h 5361124"/>
              <a:gd name="connsiteX11" fmla="*/ 1426411 w 5349301"/>
              <a:gd name="connsiteY11" fmla="*/ 5361124 h 5361124"/>
              <a:gd name="connsiteX12" fmla="*/ 288426 w 5349301"/>
              <a:gd name="connsiteY12" fmla="*/ 4170565 h 5361124"/>
              <a:gd name="connsiteX0" fmla="*/ 110632 w 5171507"/>
              <a:gd name="connsiteY0" fmla="*/ 4170565 h 5347577"/>
              <a:gd name="connsiteX1" fmla="*/ 294624 w 5171507"/>
              <a:gd name="connsiteY1" fmla="*/ 1255581 h 5347577"/>
              <a:gd name="connsiteX2" fmla="*/ 1716587 w 5171507"/>
              <a:gd name="connsiteY2" fmla="*/ 415689 h 5347577"/>
              <a:gd name="connsiteX3" fmla="*/ 3054580 w 5171507"/>
              <a:gd name="connsiteY3" fmla="*/ 2 h 5347577"/>
              <a:gd name="connsiteX4" fmla="*/ 4291183 w 5171507"/>
              <a:gd name="connsiteY4" fmla="*/ 413176 h 5347577"/>
              <a:gd name="connsiteX5" fmla="*/ 5171507 w 5171507"/>
              <a:gd name="connsiteY5" fmla="*/ 1601023 h 5347577"/>
              <a:gd name="connsiteX6" fmla="*/ 4629202 w 5171507"/>
              <a:gd name="connsiteY6" fmla="*/ 1038834 h 5347577"/>
              <a:gd name="connsiteX7" fmla="*/ 4335399 w 5171507"/>
              <a:gd name="connsiteY7" fmla="*/ 2359578 h 5347577"/>
              <a:gd name="connsiteX8" fmla="*/ 5158634 w 5171507"/>
              <a:gd name="connsiteY8" fmla="*/ 3418725 h 5347577"/>
              <a:gd name="connsiteX9" fmla="*/ 3969022 w 5171507"/>
              <a:gd name="connsiteY9" fmla="*/ 4006511 h 5347577"/>
              <a:gd name="connsiteX10" fmla="*/ 4271264 w 5171507"/>
              <a:gd name="connsiteY10" fmla="*/ 5347577 h 5347577"/>
              <a:gd name="connsiteX11" fmla="*/ 1248617 w 5171507"/>
              <a:gd name="connsiteY11" fmla="*/ 5347577 h 5347577"/>
              <a:gd name="connsiteX12" fmla="*/ 110632 w 517150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146112 w 5348597"/>
              <a:gd name="connsiteY9" fmla="*/ 40065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82569"/>
              <a:gd name="connsiteX1" fmla="*/ 471714 w 5348597"/>
              <a:gd name="connsiteY1" fmla="*/ 1255581 h 5382569"/>
              <a:gd name="connsiteX2" fmla="*/ 1893677 w 5348597"/>
              <a:gd name="connsiteY2" fmla="*/ 415689 h 5382569"/>
              <a:gd name="connsiteX3" fmla="*/ 3231670 w 5348597"/>
              <a:gd name="connsiteY3" fmla="*/ 2 h 5382569"/>
              <a:gd name="connsiteX4" fmla="*/ 4468273 w 5348597"/>
              <a:gd name="connsiteY4" fmla="*/ 413176 h 5382569"/>
              <a:gd name="connsiteX5" fmla="*/ 5348597 w 5348597"/>
              <a:gd name="connsiteY5" fmla="*/ 1601023 h 5382569"/>
              <a:gd name="connsiteX6" fmla="*/ 4806292 w 5348597"/>
              <a:gd name="connsiteY6" fmla="*/ 1038834 h 5382569"/>
              <a:gd name="connsiteX7" fmla="*/ 4512489 w 5348597"/>
              <a:gd name="connsiteY7" fmla="*/ 2359578 h 5382569"/>
              <a:gd name="connsiteX8" fmla="*/ 5335724 w 5348597"/>
              <a:gd name="connsiteY8" fmla="*/ 3418725 h 5382569"/>
              <a:gd name="connsiteX9" fmla="*/ 4823445 w 5348597"/>
              <a:gd name="connsiteY9" fmla="*/ 4927684 h 5382569"/>
              <a:gd name="connsiteX10" fmla="*/ 4448354 w 5348597"/>
              <a:gd name="connsiteY10" fmla="*/ 5347577 h 5382569"/>
              <a:gd name="connsiteX11" fmla="*/ 1425707 w 5348597"/>
              <a:gd name="connsiteY11" fmla="*/ 5347577 h 5382569"/>
              <a:gd name="connsiteX12" fmla="*/ 287722 w 5348597"/>
              <a:gd name="connsiteY12" fmla="*/ 4170565 h 5382569"/>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23445 w 5348597"/>
              <a:gd name="connsiteY9" fmla="*/ 4927684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30218 w 5348597"/>
              <a:gd name="connsiteY9" fmla="*/ 492091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335724 w 5348597"/>
              <a:gd name="connsiteY8" fmla="*/ 341872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4806292 w 5348597"/>
              <a:gd name="connsiteY6" fmla="*/ 1038834 h 5347577"/>
              <a:gd name="connsiteX7" fmla="*/ 4512489 w 5348597"/>
              <a:gd name="connsiteY7" fmla="*/ 2359578 h 5347577"/>
              <a:gd name="connsiteX8" fmla="*/ 5254444 w 5348597"/>
              <a:gd name="connsiteY8" fmla="*/ 4312805 h 5347577"/>
              <a:gd name="connsiteX9" fmla="*/ 4857312 w 5348597"/>
              <a:gd name="connsiteY9" fmla="*/ 4859951 h 5347577"/>
              <a:gd name="connsiteX10" fmla="*/ 4448354 w 5348597"/>
              <a:gd name="connsiteY10" fmla="*/ 5347577 h 5347577"/>
              <a:gd name="connsiteX11" fmla="*/ 1425707 w 5348597"/>
              <a:gd name="connsiteY11" fmla="*/ 5347577 h 5347577"/>
              <a:gd name="connsiteX12" fmla="*/ 287722 w 5348597"/>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4806292 w 5352383"/>
              <a:gd name="connsiteY6" fmla="*/ 1038834 h 5347577"/>
              <a:gd name="connsiteX7" fmla="*/ 5352383 w 5352383"/>
              <a:gd name="connsiteY7" fmla="*/ 4330618 h 5347577"/>
              <a:gd name="connsiteX8" fmla="*/ 5254444 w 5352383"/>
              <a:gd name="connsiteY8" fmla="*/ 4312805 h 5347577"/>
              <a:gd name="connsiteX9" fmla="*/ 4857312 w 5352383"/>
              <a:gd name="connsiteY9" fmla="*/ 4859951 h 5347577"/>
              <a:gd name="connsiteX10" fmla="*/ 4448354 w 5352383"/>
              <a:gd name="connsiteY10" fmla="*/ 5347577 h 5347577"/>
              <a:gd name="connsiteX11" fmla="*/ 1425707 w 5352383"/>
              <a:gd name="connsiteY11" fmla="*/ 5347577 h 5347577"/>
              <a:gd name="connsiteX12" fmla="*/ 287722 w 5352383"/>
              <a:gd name="connsiteY12" fmla="*/ 4170565 h 5347577"/>
              <a:gd name="connsiteX0" fmla="*/ 287722 w 5355341"/>
              <a:gd name="connsiteY0" fmla="*/ 4170565 h 5347577"/>
              <a:gd name="connsiteX1" fmla="*/ 471714 w 5355341"/>
              <a:gd name="connsiteY1" fmla="*/ 1255581 h 5347577"/>
              <a:gd name="connsiteX2" fmla="*/ 1893677 w 5355341"/>
              <a:gd name="connsiteY2" fmla="*/ 415689 h 5347577"/>
              <a:gd name="connsiteX3" fmla="*/ 3231670 w 5355341"/>
              <a:gd name="connsiteY3" fmla="*/ 2 h 5347577"/>
              <a:gd name="connsiteX4" fmla="*/ 4468273 w 5355341"/>
              <a:gd name="connsiteY4" fmla="*/ 413176 h 5347577"/>
              <a:gd name="connsiteX5" fmla="*/ 5348597 w 5355341"/>
              <a:gd name="connsiteY5" fmla="*/ 1601023 h 5347577"/>
              <a:gd name="connsiteX6" fmla="*/ 4806292 w 5355341"/>
              <a:gd name="connsiteY6" fmla="*/ 1038834 h 5347577"/>
              <a:gd name="connsiteX7" fmla="*/ 5352383 w 5355341"/>
              <a:gd name="connsiteY7" fmla="*/ 4330618 h 5347577"/>
              <a:gd name="connsiteX8" fmla="*/ 5254444 w 5355341"/>
              <a:gd name="connsiteY8" fmla="*/ 4312805 h 5347577"/>
              <a:gd name="connsiteX9" fmla="*/ 4857312 w 5355341"/>
              <a:gd name="connsiteY9" fmla="*/ 4859951 h 5347577"/>
              <a:gd name="connsiteX10" fmla="*/ 4448354 w 5355341"/>
              <a:gd name="connsiteY10" fmla="*/ 5347577 h 5347577"/>
              <a:gd name="connsiteX11" fmla="*/ 1425707 w 5355341"/>
              <a:gd name="connsiteY11" fmla="*/ 5347577 h 5347577"/>
              <a:gd name="connsiteX12" fmla="*/ 287722 w 5355341"/>
              <a:gd name="connsiteY12"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52383"/>
              <a:gd name="connsiteY0" fmla="*/ 4170565 h 5347577"/>
              <a:gd name="connsiteX1" fmla="*/ 471714 w 5352383"/>
              <a:gd name="connsiteY1" fmla="*/ 1255581 h 5347577"/>
              <a:gd name="connsiteX2" fmla="*/ 1893677 w 5352383"/>
              <a:gd name="connsiteY2" fmla="*/ 415689 h 5347577"/>
              <a:gd name="connsiteX3" fmla="*/ 3231670 w 5352383"/>
              <a:gd name="connsiteY3" fmla="*/ 2 h 5347577"/>
              <a:gd name="connsiteX4" fmla="*/ 4468273 w 5352383"/>
              <a:gd name="connsiteY4" fmla="*/ 413176 h 5347577"/>
              <a:gd name="connsiteX5" fmla="*/ 5348597 w 5352383"/>
              <a:gd name="connsiteY5" fmla="*/ 1601023 h 5347577"/>
              <a:gd name="connsiteX6" fmla="*/ 5352383 w 5352383"/>
              <a:gd name="connsiteY6" fmla="*/ 4330618 h 5347577"/>
              <a:gd name="connsiteX7" fmla="*/ 5254444 w 5352383"/>
              <a:gd name="connsiteY7" fmla="*/ 4312805 h 5347577"/>
              <a:gd name="connsiteX8" fmla="*/ 4857312 w 5352383"/>
              <a:gd name="connsiteY8" fmla="*/ 4859951 h 5347577"/>
              <a:gd name="connsiteX9" fmla="*/ 4448354 w 5352383"/>
              <a:gd name="connsiteY9" fmla="*/ 5347577 h 5347577"/>
              <a:gd name="connsiteX10" fmla="*/ 1425707 w 5352383"/>
              <a:gd name="connsiteY10" fmla="*/ 5347577 h 5347577"/>
              <a:gd name="connsiteX11" fmla="*/ 287722 w 5352383"/>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 name="connsiteX0" fmla="*/ 287722 w 5348597"/>
              <a:gd name="connsiteY0" fmla="*/ 4170565 h 5347577"/>
              <a:gd name="connsiteX1" fmla="*/ 471714 w 5348597"/>
              <a:gd name="connsiteY1" fmla="*/ 1255581 h 5347577"/>
              <a:gd name="connsiteX2" fmla="*/ 1893677 w 5348597"/>
              <a:gd name="connsiteY2" fmla="*/ 415689 h 5347577"/>
              <a:gd name="connsiteX3" fmla="*/ 3231670 w 5348597"/>
              <a:gd name="connsiteY3" fmla="*/ 2 h 5347577"/>
              <a:gd name="connsiteX4" fmla="*/ 4468273 w 5348597"/>
              <a:gd name="connsiteY4" fmla="*/ 413176 h 5347577"/>
              <a:gd name="connsiteX5" fmla="*/ 5348597 w 5348597"/>
              <a:gd name="connsiteY5" fmla="*/ 1601023 h 5347577"/>
              <a:gd name="connsiteX6" fmla="*/ 5345610 w 5348597"/>
              <a:gd name="connsiteY6" fmla="*/ 4323845 h 5347577"/>
              <a:gd name="connsiteX7" fmla="*/ 5254444 w 5348597"/>
              <a:gd name="connsiteY7" fmla="*/ 4312805 h 5347577"/>
              <a:gd name="connsiteX8" fmla="*/ 4857312 w 5348597"/>
              <a:gd name="connsiteY8" fmla="*/ 4859951 h 5347577"/>
              <a:gd name="connsiteX9" fmla="*/ 4448354 w 5348597"/>
              <a:gd name="connsiteY9" fmla="*/ 5347577 h 5347577"/>
              <a:gd name="connsiteX10" fmla="*/ 1425707 w 5348597"/>
              <a:gd name="connsiteY10" fmla="*/ 5347577 h 5347577"/>
              <a:gd name="connsiteX11" fmla="*/ 287722 w 5348597"/>
              <a:gd name="connsiteY11" fmla="*/ 4170565 h 5347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48597" h="5347577">
                <a:moveTo>
                  <a:pt x="287722" y="4170565"/>
                </a:moveTo>
                <a:cubicBezTo>
                  <a:pt x="-277677" y="3204086"/>
                  <a:pt x="102455" y="1800114"/>
                  <a:pt x="471714" y="1255581"/>
                </a:cubicBezTo>
                <a:cubicBezTo>
                  <a:pt x="840973" y="711048"/>
                  <a:pt x="1360988" y="176364"/>
                  <a:pt x="1893677" y="415689"/>
                </a:cubicBezTo>
                <a:cubicBezTo>
                  <a:pt x="1885861" y="60380"/>
                  <a:pt x="2802571" y="421"/>
                  <a:pt x="3231670" y="2"/>
                </a:cubicBezTo>
                <a:cubicBezTo>
                  <a:pt x="3660769" y="-417"/>
                  <a:pt x="4074812" y="85379"/>
                  <a:pt x="4468273" y="413176"/>
                </a:cubicBezTo>
                <a:cubicBezTo>
                  <a:pt x="4808142" y="696325"/>
                  <a:pt x="5208723" y="1351119"/>
                  <a:pt x="5348597" y="1601023"/>
                </a:cubicBezTo>
                <a:cubicBezTo>
                  <a:pt x="5343085" y="2808914"/>
                  <a:pt x="5351122" y="3170140"/>
                  <a:pt x="5345610" y="4323845"/>
                </a:cubicBezTo>
                <a:lnTo>
                  <a:pt x="5254444" y="4312805"/>
                </a:lnTo>
                <a:cubicBezTo>
                  <a:pt x="5388484" y="4578724"/>
                  <a:pt x="4991660" y="4687489"/>
                  <a:pt x="4857312" y="4859951"/>
                </a:cubicBezTo>
                <a:cubicBezTo>
                  <a:pt x="4722964" y="5032413"/>
                  <a:pt x="4674983" y="5241479"/>
                  <a:pt x="4448354" y="5347577"/>
                </a:cubicBezTo>
                <a:lnTo>
                  <a:pt x="1425707" y="5347577"/>
                </a:lnTo>
                <a:cubicBezTo>
                  <a:pt x="1127659" y="5045551"/>
                  <a:pt x="641332" y="4775018"/>
                  <a:pt x="287722" y="4170565"/>
                </a:cubicBezTo>
                <a:close/>
              </a:path>
            </a:pathLst>
          </a:custGeom>
          <a:solidFill>
            <a:schemeClr val="bg2"/>
          </a:solidFill>
        </p:spPr>
        <p:txBody>
          <a:bodyPr/>
          <a:lstStyle>
            <a:lvl1pPr>
              <a:defRPr>
                <a:noFill/>
              </a:defRPr>
            </a:lvl1pPr>
          </a:lstStyle>
          <a:p>
            <a:r>
              <a:rPr lang="en-US"/>
              <a:t>Click icon to add picture</a:t>
            </a:r>
            <a:endParaRPr lang="en-FI"/>
          </a:p>
        </p:txBody>
      </p:sp>
      <p:pic>
        <p:nvPicPr>
          <p:cNvPr id="8" name="Picture 7">
            <a:extLst>
              <a:ext uri="{FF2B5EF4-FFF2-40B4-BE49-F238E27FC236}">
                <a16:creationId xmlns:a16="http://schemas.microsoft.com/office/drawing/2014/main" id="{56696170-FF60-992C-33E0-6386049CE7C7}"/>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1835" y="0"/>
            <a:ext cx="1320165" cy="1244727"/>
          </a:xfrm>
          <a:prstGeom prst="rect">
            <a:avLst/>
          </a:prstGeom>
        </p:spPr>
      </p:pic>
      <p:sp>
        <p:nvSpPr>
          <p:cNvPr id="3" name="Date Placeholder 2">
            <a:extLst>
              <a:ext uri="{FF2B5EF4-FFF2-40B4-BE49-F238E27FC236}">
                <a16:creationId xmlns:a16="http://schemas.microsoft.com/office/drawing/2014/main" id="{0AA14E1C-FCE4-3CCB-D564-85EBB2685ADA}"/>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CB6BBE5D-EF05-778A-D26F-0BB946069967}"/>
              </a:ext>
            </a:extLst>
          </p:cNvPr>
          <p:cNvSpPr>
            <a:spLocks noGrp="1"/>
          </p:cNvSpPr>
          <p:nvPr>
            <p:ph type="ftr" sz="quarter" idx="11"/>
          </p:nvPr>
        </p:nvSpPr>
        <p:spPr/>
        <p:txBody>
          <a:bodyPr/>
          <a:lstStyle/>
          <a:p>
            <a:r>
              <a:rPr lang="fi-FI"/>
              <a:t>www.savonia.fi</a:t>
            </a:r>
            <a:endParaRPr lang="fi-FI" dirty="0"/>
          </a:p>
        </p:txBody>
      </p:sp>
      <p:sp>
        <p:nvSpPr>
          <p:cNvPr id="5" name="Slide Number Placeholder 4">
            <a:extLst>
              <a:ext uri="{FF2B5EF4-FFF2-40B4-BE49-F238E27FC236}">
                <a16:creationId xmlns:a16="http://schemas.microsoft.com/office/drawing/2014/main" id="{D11B8BFE-9449-A5F1-4AC6-3FA16E95DA19}"/>
              </a:ext>
            </a:extLst>
          </p:cNvPr>
          <p:cNvSpPr>
            <a:spLocks noGrp="1"/>
          </p:cNvSpPr>
          <p:nvPr>
            <p:ph type="sldNum" sz="quarter" idx="12"/>
          </p:nvPr>
        </p:nvSpPr>
        <p:spPr/>
        <p:txBody>
          <a:bodyPr/>
          <a:lstStyle/>
          <a:p>
            <a:fld id="{5ADAE1DC-ED63-4448-916C-E4160A598C40}" type="slidenum">
              <a:rPr lang="fi-FI" smtClean="0"/>
              <a:pPr/>
              <a:t>‹#›</a:t>
            </a:fld>
            <a:endParaRPr lang="fi-FI"/>
          </a:p>
        </p:txBody>
      </p:sp>
      <p:sp>
        <p:nvSpPr>
          <p:cNvPr id="2" name="Title 1">
            <a:extLst>
              <a:ext uri="{FF2B5EF4-FFF2-40B4-BE49-F238E27FC236}">
                <a16:creationId xmlns:a16="http://schemas.microsoft.com/office/drawing/2014/main" id="{C44C93BA-620E-73EA-7EF1-E0E3EED2B750}"/>
              </a:ext>
            </a:extLst>
          </p:cNvPr>
          <p:cNvSpPr>
            <a:spLocks noGrp="1"/>
          </p:cNvSpPr>
          <p:nvPr>
            <p:ph type="title" hasCustomPrompt="1"/>
          </p:nvPr>
        </p:nvSpPr>
        <p:spPr>
          <a:xfrm>
            <a:off x="908051" y="1106697"/>
            <a:ext cx="5829300" cy="1026904"/>
          </a:xfrm>
        </p:spPr>
        <p:txBody>
          <a:bodyPr>
            <a:normAutofit/>
          </a:bodyPr>
          <a:lstStyle>
            <a:lvl1pPr>
              <a:defRPr sz="2400"/>
            </a:lvl1pPr>
          </a:lstStyle>
          <a:p>
            <a:r>
              <a:rPr lang="en-GB" dirty="0"/>
              <a:t>K</a:t>
            </a:r>
            <a:r>
              <a:rPr lang="qaa-Latn-001" dirty="0"/>
              <a:t>irjoita dian otsikko tähän...</a:t>
            </a:r>
            <a:endParaRPr lang="en-FI" dirty="0"/>
          </a:p>
        </p:txBody>
      </p:sp>
      <p:sp>
        <p:nvSpPr>
          <p:cNvPr id="7" name="Content Placeholder 6">
            <a:extLst>
              <a:ext uri="{FF2B5EF4-FFF2-40B4-BE49-F238E27FC236}">
                <a16:creationId xmlns:a16="http://schemas.microsoft.com/office/drawing/2014/main" id="{74EBB3E2-D82E-7E6D-F604-86BCFC5162DA}"/>
              </a:ext>
            </a:extLst>
          </p:cNvPr>
          <p:cNvSpPr>
            <a:spLocks noGrp="1"/>
          </p:cNvSpPr>
          <p:nvPr>
            <p:ph sz="quarter" idx="13"/>
          </p:nvPr>
        </p:nvSpPr>
        <p:spPr>
          <a:xfrm>
            <a:off x="908051" y="2133601"/>
            <a:ext cx="5828400" cy="40307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FI"/>
          </a:p>
        </p:txBody>
      </p:sp>
    </p:spTree>
    <p:extLst>
      <p:ext uri="{BB962C8B-B14F-4D97-AF65-F5344CB8AC3E}">
        <p14:creationId xmlns:p14="http://schemas.microsoft.com/office/powerpoint/2010/main" val="60781362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loitusdia (magenta tausta)">
    <p:bg>
      <p:bgRef idx="1001">
        <a:schemeClr val="bg2"/>
      </p:bgRef>
    </p:bg>
    <p:spTree>
      <p:nvGrpSpPr>
        <p:cNvPr id="1" name=""/>
        <p:cNvGrpSpPr/>
        <p:nvPr/>
      </p:nvGrpSpPr>
      <p:grpSpPr>
        <a:xfrm>
          <a:off x="0" y="0"/>
          <a:ext cx="0" cy="0"/>
          <a:chOff x="0" y="0"/>
          <a:chExt cx="0" cy="0"/>
        </a:xfrm>
      </p:grpSpPr>
      <p:pic>
        <p:nvPicPr>
          <p:cNvPr id="11" name="Picture 10" descr="Savonia">
            <a:extLst>
              <a:ext uri="{FF2B5EF4-FFF2-40B4-BE49-F238E27FC236}">
                <a16:creationId xmlns:a16="http://schemas.microsoft.com/office/drawing/2014/main" id="{91A254A4-23B3-7BC6-28C0-5CA852634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2514" y="887263"/>
            <a:ext cx="1879664" cy="804672"/>
          </a:xfrm>
          <a:prstGeom prst="rect">
            <a:avLst/>
          </a:prstGeom>
        </p:spPr>
      </p:pic>
      <p:pic>
        <p:nvPicPr>
          <p:cNvPr id="14" name="Picture 13">
            <a:extLst>
              <a:ext uri="{FF2B5EF4-FFF2-40B4-BE49-F238E27FC236}">
                <a16:creationId xmlns:a16="http://schemas.microsoft.com/office/drawing/2014/main" id="{A3DF11BF-1656-1F5C-8F2A-9E1A82F01CF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1835" y="0"/>
            <a:ext cx="1320165" cy="1244727"/>
          </a:xfrm>
          <a:prstGeom prst="rect">
            <a:avLst/>
          </a:prstGeom>
        </p:spPr>
      </p:pic>
      <p:sp>
        <p:nvSpPr>
          <p:cNvPr id="16" name="Picture Placeholder 15">
            <a:extLst>
              <a:ext uri="{FF2B5EF4-FFF2-40B4-BE49-F238E27FC236}">
                <a16:creationId xmlns:a16="http://schemas.microsoft.com/office/drawing/2014/main" id="{95EF69CD-AAD0-5148-C089-660F42200E09}"/>
              </a:ext>
              <a:ext uri="{C183D7F6-B498-43B3-948B-1728B52AA6E4}">
                <adec:decorative xmlns:adec="http://schemas.microsoft.com/office/drawing/2017/decorative" val="1"/>
              </a:ext>
            </a:extLst>
          </p:cNvPr>
          <p:cNvSpPr>
            <a:spLocks noGrp="1"/>
          </p:cNvSpPr>
          <p:nvPr>
            <p:ph type="pic" sz="quarter" idx="14"/>
          </p:nvPr>
        </p:nvSpPr>
        <p:spPr>
          <a:xfrm>
            <a:off x="8065150" y="2741691"/>
            <a:ext cx="3497529" cy="3516771"/>
          </a:xfrm>
          <a:custGeom>
            <a:avLst/>
            <a:gdLst>
              <a:gd name="connsiteX0" fmla="*/ -9 w 3503613"/>
              <a:gd name="connsiteY0" fmla="*/ 2267489 h 3525837"/>
              <a:gd name="connsiteX1" fmla="*/ 539515 w 3503613"/>
              <a:gd name="connsiteY1" fmla="*/ 1569154 h 3525837"/>
              <a:gd name="connsiteX2" fmla="*/ 346965 w 3503613"/>
              <a:gd name="connsiteY2" fmla="*/ 698338 h 3525837"/>
              <a:gd name="connsiteX3" fmla="*/ 1212292 w 3503613"/>
              <a:gd name="connsiteY3" fmla="*/ 698340 h 3525837"/>
              <a:gd name="connsiteX4" fmla="*/ 1751807 w 3503613"/>
              <a:gd name="connsiteY4" fmla="*/ 0 h 3525837"/>
              <a:gd name="connsiteX5" fmla="*/ 2291321 w 3503613"/>
              <a:gd name="connsiteY5" fmla="*/ 698340 h 3525837"/>
              <a:gd name="connsiteX6" fmla="*/ 3156648 w 3503613"/>
              <a:gd name="connsiteY6" fmla="*/ 698338 h 3525837"/>
              <a:gd name="connsiteX7" fmla="*/ 2964098 w 3503613"/>
              <a:gd name="connsiteY7" fmla="*/ 1569154 h 3525837"/>
              <a:gd name="connsiteX8" fmla="*/ 3503622 w 3503613"/>
              <a:gd name="connsiteY8" fmla="*/ 2267489 h 3525837"/>
              <a:gd name="connsiteX9" fmla="*/ 2723985 w 3503613"/>
              <a:gd name="connsiteY9" fmla="*/ 2655038 h 3525837"/>
              <a:gd name="connsiteX10" fmla="*/ 2531429 w 3503613"/>
              <a:gd name="connsiteY10" fmla="*/ 3525856 h 3525837"/>
              <a:gd name="connsiteX11" fmla="*/ 1751807 w 3503613"/>
              <a:gd name="connsiteY11" fmla="*/ 3138302 h 3525837"/>
              <a:gd name="connsiteX12" fmla="*/ 972184 w 3503613"/>
              <a:gd name="connsiteY12" fmla="*/ 3525856 h 3525837"/>
              <a:gd name="connsiteX13" fmla="*/ 779628 w 3503613"/>
              <a:gd name="connsiteY13" fmla="*/ 2655038 h 3525837"/>
              <a:gd name="connsiteX14" fmla="*/ -9 w 3503613"/>
              <a:gd name="connsiteY14" fmla="*/ 2267489 h 3525837"/>
              <a:gd name="connsiteX0" fmla="*/ 0 w 3503631"/>
              <a:gd name="connsiteY0" fmla="*/ 1965147 h 3223514"/>
              <a:gd name="connsiteX1" fmla="*/ 539524 w 3503631"/>
              <a:gd name="connsiteY1" fmla="*/ 1266812 h 3223514"/>
              <a:gd name="connsiteX2" fmla="*/ 346974 w 3503631"/>
              <a:gd name="connsiteY2" fmla="*/ 395996 h 3223514"/>
              <a:gd name="connsiteX3" fmla="*/ 1212301 w 3503631"/>
              <a:gd name="connsiteY3" fmla="*/ 395998 h 3223514"/>
              <a:gd name="connsiteX4" fmla="*/ 1316739 w 3503631"/>
              <a:gd name="connsiteY4" fmla="*/ 0 h 3223514"/>
              <a:gd name="connsiteX5" fmla="*/ 2291330 w 3503631"/>
              <a:gd name="connsiteY5" fmla="*/ 395998 h 3223514"/>
              <a:gd name="connsiteX6" fmla="*/ 3156657 w 3503631"/>
              <a:gd name="connsiteY6" fmla="*/ 395996 h 3223514"/>
              <a:gd name="connsiteX7" fmla="*/ 2964107 w 3503631"/>
              <a:gd name="connsiteY7" fmla="*/ 1266812 h 3223514"/>
              <a:gd name="connsiteX8" fmla="*/ 3503631 w 3503631"/>
              <a:gd name="connsiteY8" fmla="*/ 1965147 h 3223514"/>
              <a:gd name="connsiteX9" fmla="*/ 2723994 w 3503631"/>
              <a:gd name="connsiteY9" fmla="*/ 2352696 h 3223514"/>
              <a:gd name="connsiteX10" fmla="*/ 2531438 w 3503631"/>
              <a:gd name="connsiteY10" fmla="*/ 3223514 h 3223514"/>
              <a:gd name="connsiteX11" fmla="*/ 1751816 w 3503631"/>
              <a:gd name="connsiteY11" fmla="*/ 2835960 h 3223514"/>
              <a:gd name="connsiteX12" fmla="*/ 972193 w 3503631"/>
              <a:gd name="connsiteY12" fmla="*/ 3223514 h 3223514"/>
              <a:gd name="connsiteX13" fmla="*/ 779637 w 3503631"/>
              <a:gd name="connsiteY13" fmla="*/ 2352696 h 3223514"/>
              <a:gd name="connsiteX14" fmla="*/ 0 w 3503631"/>
              <a:gd name="connsiteY14" fmla="*/ 1965147 h 3223514"/>
              <a:gd name="connsiteX0" fmla="*/ 0 w 3503631"/>
              <a:gd name="connsiteY0" fmla="*/ 1854022 h 3112389"/>
              <a:gd name="connsiteX1" fmla="*/ 539524 w 3503631"/>
              <a:gd name="connsiteY1" fmla="*/ 1155687 h 3112389"/>
              <a:gd name="connsiteX2" fmla="*/ 346974 w 3503631"/>
              <a:gd name="connsiteY2" fmla="*/ 284871 h 3112389"/>
              <a:gd name="connsiteX3" fmla="*/ 1212301 w 3503631"/>
              <a:gd name="connsiteY3" fmla="*/ 284873 h 3112389"/>
              <a:gd name="connsiteX4" fmla="*/ 1345314 w 3503631"/>
              <a:gd name="connsiteY4" fmla="*/ 0 h 3112389"/>
              <a:gd name="connsiteX5" fmla="*/ 2291330 w 3503631"/>
              <a:gd name="connsiteY5" fmla="*/ 284873 h 3112389"/>
              <a:gd name="connsiteX6" fmla="*/ 3156657 w 3503631"/>
              <a:gd name="connsiteY6" fmla="*/ 284871 h 3112389"/>
              <a:gd name="connsiteX7" fmla="*/ 2964107 w 3503631"/>
              <a:gd name="connsiteY7" fmla="*/ 1155687 h 3112389"/>
              <a:gd name="connsiteX8" fmla="*/ 3503631 w 3503631"/>
              <a:gd name="connsiteY8" fmla="*/ 1854022 h 3112389"/>
              <a:gd name="connsiteX9" fmla="*/ 2723994 w 3503631"/>
              <a:gd name="connsiteY9" fmla="*/ 2241571 h 3112389"/>
              <a:gd name="connsiteX10" fmla="*/ 2531438 w 3503631"/>
              <a:gd name="connsiteY10" fmla="*/ 3112389 h 3112389"/>
              <a:gd name="connsiteX11" fmla="*/ 1751816 w 3503631"/>
              <a:gd name="connsiteY11" fmla="*/ 2724835 h 3112389"/>
              <a:gd name="connsiteX12" fmla="*/ 972193 w 3503631"/>
              <a:gd name="connsiteY12" fmla="*/ 3112389 h 3112389"/>
              <a:gd name="connsiteX13" fmla="*/ 779637 w 3503631"/>
              <a:gd name="connsiteY13" fmla="*/ 2241571 h 3112389"/>
              <a:gd name="connsiteX14" fmla="*/ 0 w 3503631"/>
              <a:gd name="connsiteY14" fmla="*/ 1854022 h 3112389"/>
              <a:gd name="connsiteX0" fmla="*/ 0 w 3503631"/>
              <a:gd name="connsiteY0" fmla="*/ 1952447 h 3210814"/>
              <a:gd name="connsiteX1" fmla="*/ 539524 w 3503631"/>
              <a:gd name="connsiteY1" fmla="*/ 1254112 h 3210814"/>
              <a:gd name="connsiteX2" fmla="*/ 346974 w 3503631"/>
              <a:gd name="connsiteY2" fmla="*/ 383296 h 3210814"/>
              <a:gd name="connsiteX3" fmla="*/ 1212301 w 3503631"/>
              <a:gd name="connsiteY3" fmla="*/ 383298 h 3210814"/>
              <a:gd name="connsiteX4" fmla="*/ 1316739 w 3503631"/>
              <a:gd name="connsiteY4" fmla="*/ 0 h 3210814"/>
              <a:gd name="connsiteX5" fmla="*/ 2291330 w 3503631"/>
              <a:gd name="connsiteY5" fmla="*/ 383298 h 3210814"/>
              <a:gd name="connsiteX6" fmla="*/ 3156657 w 3503631"/>
              <a:gd name="connsiteY6" fmla="*/ 383296 h 3210814"/>
              <a:gd name="connsiteX7" fmla="*/ 2964107 w 3503631"/>
              <a:gd name="connsiteY7" fmla="*/ 1254112 h 3210814"/>
              <a:gd name="connsiteX8" fmla="*/ 3503631 w 3503631"/>
              <a:gd name="connsiteY8" fmla="*/ 1952447 h 3210814"/>
              <a:gd name="connsiteX9" fmla="*/ 2723994 w 3503631"/>
              <a:gd name="connsiteY9" fmla="*/ 2339996 h 3210814"/>
              <a:gd name="connsiteX10" fmla="*/ 2531438 w 3503631"/>
              <a:gd name="connsiteY10" fmla="*/ 3210814 h 3210814"/>
              <a:gd name="connsiteX11" fmla="*/ 1751816 w 3503631"/>
              <a:gd name="connsiteY11" fmla="*/ 2823260 h 3210814"/>
              <a:gd name="connsiteX12" fmla="*/ 972193 w 3503631"/>
              <a:gd name="connsiteY12" fmla="*/ 3210814 h 3210814"/>
              <a:gd name="connsiteX13" fmla="*/ 779637 w 3503631"/>
              <a:gd name="connsiteY13" fmla="*/ 2339996 h 3210814"/>
              <a:gd name="connsiteX14" fmla="*/ 0 w 3503631"/>
              <a:gd name="connsiteY14" fmla="*/ 1952447 h 3210814"/>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3156657 w 3503631"/>
              <a:gd name="connsiteY6" fmla="*/ 466723 h 3294241"/>
              <a:gd name="connsiteX7" fmla="*/ 2964107 w 3503631"/>
              <a:gd name="connsiteY7" fmla="*/ 1337539 h 3294241"/>
              <a:gd name="connsiteX8" fmla="*/ 3503631 w 3503631"/>
              <a:gd name="connsiteY8" fmla="*/ 2035874 h 3294241"/>
              <a:gd name="connsiteX9" fmla="*/ 2723994 w 3503631"/>
              <a:gd name="connsiteY9" fmla="*/ 2423423 h 3294241"/>
              <a:gd name="connsiteX10" fmla="*/ 2531438 w 3503631"/>
              <a:gd name="connsiteY10" fmla="*/ 3294241 h 3294241"/>
              <a:gd name="connsiteX11" fmla="*/ 1751816 w 3503631"/>
              <a:gd name="connsiteY11" fmla="*/ 2906687 h 3294241"/>
              <a:gd name="connsiteX12" fmla="*/ 972193 w 3503631"/>
              <a:gd name="connsiteY12" fmla="*/ 3294241 h 3294241"/>
              <a:gd name="connsiteX13" fmla="*/ 779637 w 3503631"/>
              <a:gd name="connsiteY13" fmla="*/ 2423423 h 3294241"/>
              <a:gd name="connsiteX14" fmla="*/ 0 w 3503631"/>
              <a:gd name="connsiteY14"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964107 w 3503631"/>
              <a:gd name="connsiteY7" fmla="*/ 1337539 h 3294241"/>
              <a:gd name="connsiteX8" fmla="*/ 3503631 w 3503631"/>
              <a:gd name="connsiteY8" fmla="*/ 2035874 h 3294241"/>
              <a:gd name="connsiteX9" fmla="*/ 2723994 w 3503631"/>
              <a:gd name="connsiteY9" fmla="*/ 2423423 h 3294241"/>
              <a:gd name="connsiteX10" fmla="*/ 2531438 w 3503631"/>
              <a:gd name="connsiteY10" fmla="*/ 3294241 h 3294241"/>
              <a:gd name="connsiteX11" fmla="*/ 1751816 w 3503631"/>
              <a:gd name="connsiteY11" fmla="*/ 2906687 h 3294241"/>
              <a:gd name="connsiteX12" fmla="*/ 972193 w 3503631"/>
              <a:gd name="connsiteY12" fmla="*/ 3294241 h 3294241"/>
              <a:gd name="connsiteX13" fmla="*/ 779637 w 3503631"/>
              <a:gd name="connsiteY13" fmla="*/ 2423423 h 3294241"/>
              <a:gd name="connsiteX14" fmla="*/ 0 w 3503631"/>
              <a:gd name="connsiteY14"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708284 w 3503631"/>
              <a:gd name="connsiteY7" fmla="*/ 182722 h 3294241"/>
              <a:gd name="connsiteX8" fmla="*/ 2964107 w 3503631"/>
              <a:gd name="connsiteY8" fmla="*/ 1337539 h 3294241"/>
              <a:gd name="connsiteX9" fmla="*/ 3503631 w 3503631"/>
              <a:gd name="connsiteY9" fmla="*/ 2035874 h 3294241"/>
              <a:gd name="connsiteX10" fmla="*/ 2723994 w 3503631"/>
              <a:gd name="connsiteY10" fmla="*/ 2423423 h 3294241"/>
              <a:gd name="connsiteX11" fmla="*/ 2531438 w 3503631"/>
              <a:gd name="connsiteY11" fmla="*/ 3294241 h 3294241"/>
              <a:gd name="connsiteX12" fmla="*/ 1751816 w 3503631"/>
              <a:gd name="connsiteY12" fmla="*/ 2906687 h 3294241"/>
              <a:gd name="connsiteX13" fmla="*/ 972193 w 3503631"/>
              <a:gd name="connsiteY13" fmla="*/ 3294241 h 3294241"/>
              <a:gd name="connsiteX14" fmla="*/ 779637 w 3503631"/>
              <a:gd name="connsiteY14" fmla="*/ 2423423 h 3294241"/>
              <a:gd name="connsiteX15" fmla="*/ 0 w 3503631"/>
              <a:gd name="connsiteY15"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708284 w 3503631"/>
              <a:gd name="connsiteY7" fmla="*/ 182722 h 3294241"/>
              <a:gd name="connsiteX8" fmla="*/ 3051184 w 3503631"/>
              <a:gd name="connsiteY8" fmla="*/ 579597 h 3294241"/>
              <a:gd name="connsiteX9" fmla="*/ 2964107 w 3503631"/>
              <a:gd name="connsiteY9" fmla="*/ 1337539 h 3294241"/>
              <a:gd name="connsiteX10" fmla="*/ 3503631 w 3503631"/>
              <a:gd name="connsiteY10" fmla="*/ 2035874 h 3294241"/>
              <a:gd name="connsiteX11" fmla="*/ 2723994 w 3503631"/>
              <a:gd name="connsiteY11" fmla="*/ 2423423 h 3294241"/>
              <a:gd name="connsiteX12" fmla="*/ 2531438 w 3503631"/>
              <a:gd name="connsiteY12" fmla="*/ 3294241 h 3294241"/>
              <a:gd name="connsiteX13" fmla="*/ 1751816 w 3503631"/>
              <a:gd name="connsiteY13" fmla="*/ 2906687 h 3294241"/>
              <a:gd name="connsiteX14" fmla="*/ 972193 w 3503631"/>
              <a:gd name="connsiteY14" fmla="*/ 3294241 h 3294241"/>
              <a:gd name="connsiteX15" fmla="*/ 779637 w 3503631"/>
              <a:gd name="connsiteY15" fmla="*/ 2423423 h 3294241"/>
              <a:gd name="connsiteX16" fmla="*/ 0 w 3503631"/>
              <a:gd name="connsiteY16"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708284 w 3503631"/>
              <a:gd name="connsiteY7" fmla="*/ 182722 h 3294241"/>
              <a:gd name="connsiteX8" fmla="*/ 3051184 w 3503631"/>
              <a:gd name="connsiteY8" fmla="*/ 579597 h 3294241"/>
              <a:gd name="connsiteX9" fmla="*/ 3273434 w 3503631"/>
              <a:gd name="connsiteY9" fmla="*/ 1179672 h 3294241"/>
              <a:gd name="connsiteX10" fmla="*/ 2964107 w 3503631"/>
              <a:gd name="connsiteY10" fmla="*/ 1337539 h 3294241"/>
              <a:gd name="connsiteX11" fmla="*/ 3503631 w 3503631"/>
              <a:gd name="connsiteY11" fmla="*/ 2035874 h 3294241"/>
              <a:gd name="connsiteX12" fmla="*/ 2723994 w 3503631"/>
              <a:gd name="connsiteY12" fmla="*/ 2423423 h 3294241"/>
              <a:gd name="connsiteX13" fmla="*/ 2531438 w 3503631"/>
              <a:gd name="connsiteY13" fmla="*/ 3294241 h 3294241"/>
              <a:gd name="connsiteX14" fmla="*/ 1751816 w 3503631"/>
              <a:gd name="connsiteY14" fmla="*/ 2906687 h 3294241"/>
              <a:gd name="connsiteX15" fmla="*/ 972193 w 3503631"/>
              <a:gd name="connsiteY15" fmla="*/ 3294241 h 3294241"/>
              <a:gd name="connsiteX16" fmla="*/ 779637 w 3503631"/>
              <a:gd name="connsiteY16" fmla="*/ 2423423 h 3294241"/>
              <a:gd name="connsiteX17" fmla="*/ 0 w 3503631"/>
              <a:gd name="connsiteY17"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708284 w 3503631"/>
              <a:gd name="connsiteY7" fmla="*/ 182722 h 3294241"/>
              <a:gd name="connsiteX8" fmla="*/ 3051184 w 3503631"/>
              <a:gd name="connsiteY8" fmla="*/ 579597 h 3294241"/>
              <a:gd name="connsiteX9" fmla="*/ 3270259 w 3503631"/>
              <a:gd name="connsiteY9" fmla="*/ 1176497 h 3294241"/>
              <a:gd name="connsiteX10" fmla="*/ 2964107 w 3503631"/>
              <a:gd name="connsiteY10" fmla="*/ 1337539 h 3294241"/>
              <a:gd name="connsiteX11" fmla="*/ 3503631 w 3503631"/>
              <a:gd name="connsiteY11" fmla="*/ 2035874 h 3294241"/>
              <a:gd name="connsiteX12" fmla="*/ 2723994 w 3503631"/>
              <a:gd name="connsiteY12" fmla="*/ 2423423 h 3294241"/>
              <a:gd name="connsiteX13" fmla="*/ 2531438 w 3503631"/>
              <a:gd name="connsiteY13" fmla="*/ 3294241 h 3294241"/>
              <a:gd name="connsiteX14" fmla="*/ 1751816 w 3503631"/>
              <a:gd name="connsiteY14" fmla="*/ 2906687 h 3294241"/>
              <a:gd name="connsiteX15" fmla="*/ 972193 w 3503631"/>
              <a:gd name="connsiteY15" fmla="*/ 3294241 h 3294241"/>
              <a:gd name="connsiteX16" fmla="*/ 779637 w 3503631"/>
              <a:gd name="connsiteY16" fmla="*/ 2423423 h 3294241"/>
              <a:gd name="connsiteX17" fmla="*/ 0 w 3503631"/>
              <a:gd name="connsiteY17"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708284 w 3503631"/>
              <a:gd name="connsiteY7" fmla="*/ 182722 h 3294241"/>
              <a:gd name="connsiteX8" fmla="*/ 3051184 w 3503631"/>
              <a:gd name="connsiteY8" fmla="*/ 579597 h 3294241"/>
              <a:gd name="connsiteX9" fmla="*/ 3270259 w 3503631"/>
              <a:gd name="connsiteY9" fmla="*/ 1176497 h 3294241"/>
              <a:gd name="connsiteX10" fmla="*/ 3237157 w 3503631"/>
              <a:gd name="connsiteY10" fmla="*/ 1632814 h 3294241"/>
              <a:gd name="connsiteX11" fmla="*/ 3503631 w 3503631"/>
              <a:gd name="connsiteY11" fmla="*/ 2035874 h 3294241"/>
              <a:gd name="connsiteX12" fmla="*/ 2723994 w 3503631"/>
              <a:gd name="connsiteY12" fmla="*/ 2423423 h 3294241"/>
              <a:gd name="connsiteX13" fmla="*/ 2531438 w 3503631"/>
              <a:gd name="connsiteY13" fmla="*/ 3294241 h 3294241"/>
              <a:gd name="connsiteX14" fmla="*/ 1751816 w 3503631"/>
              <a:gd name="connsiteY14" fmla="*/ 2906687 h 3294241"/>
              <a:gd name="connsiteX15" fmla="*/ 972193 w 3503631"/>
              <a:gd name="connsiteY15" fmla="*/ 3294241 h 3294241"/>
              <a:gd name="connsiteX16" fmla="*/ 779637 w 3503631"/>
              <a:gd name="connsiteY16" fmla="*/ 2423423 h 3294241"/>
              <a:gd name="connsiteX17" fmla="*/ 0 w 3503631"/>
              <a:gd name="connsiteY17" fmla="*/ 2035874 h 3294241"/>
              <a:gd name="connsiteX0" fmla="*/ 0 w 3271268"/>
              <a:gd name="connsiteY0" fmla="*/ 2035874 h 3294241"/>
              <a:gd name="connsiteX1" fmla="*/ 539524 w 3271268"/>
              <a:gd name="connsiteY1" fmla="*/ 1337539 h 3294241"/>
              <a:gd name="connsiteX2" fmla="*/ 346974 w 3271268"/>
              <a:gd name="connsiteY2" fmla="*/ 466723 h 3294241"/>
              <a:gd name="connsiteX3" fmla="*/ 1212301 w 3271268"/>
              <a:gd name="connsiteY3" fmla="*/ 466725 h 3294241"/>
              <a:gd name="connsiteX4" fmla="*/ 1316739 w 3271268"/>
              <a:gd name="connsiteY4" fmla="*/ 83427 h 3294241"/>
              <a:gd name="connsiteX5" fmla="*/ 1919855 w 3271268"/>
              <a:gd name="connsiteY5" fmla="*/ 0 h 3294241"/>
              <a:gd name="connsiteX6" fmla="*/ 2381957 w 3271268"/>
              <a:gd name="connsiteY6" fmla="*/ 111123 h 3294241"/>
              <a:gd name="connsiteX7" fmla="*/ 2708284 w 3271268"/>
              <a:gd name="connsiteY7" fmla="*/ 182722 h 3294241"/>
              <a:gd name="connsiteX8" fmla="*/ 3051184 w 3271268"/>
              <a:gd name="connsiteY8" fmla="*/ 579597 h 3294241"/>
              <a:gd name="connsiteX9" fmla="*/ 3270259 w 3271268"/>
              <a:gd name="connsiteY9" fmla="*/ 1176497 h 3294241"/>
              <a:gd name="connsiteX10" fmla="*/ 3237157 w 3271268"/>
              <a:gd name="connsiteY10" fmla="*/ 1632814 h 3294241"/>
              <a:gd name="connsiteX11" fmla="*/ 3230581 w 3271268"/>
              <a:gd name="connsiteY11" fmla="*/ 2045399 h 3294241"/>
              <a:gd name="connsiteX12" fmla="*/ 2723994 w 3271268"/>
              <a:gd name="connsiteY12" fmla="*/ 2423423 h 3294241"/>
              <a:gd name="connsiteX13" fmla="*/ 2531438 w 3271268"/>
              <a:gd name="connsiteY13" fmla="*/ 3294241 h 3294241"/>
              <a:gd name="connsiteX14" fmla="*/ 1751816 w 3271268"/>
              <a:gd name="connsiteY14" fmla="*/ 2906687 h 3294241"/>
              <a:gd name="connsiteX15" fmla="*/ 972193 w 3271268"/>
              <a:gd name="connsiteY15" fmla="*/ 3294241 h 3294241"/>
              <a:gd name="connsiteX16" fmla="*/ 779637 w 3271268"/>
              <a:gd name="connsiteY16" fmla="*/ 2423423 h 3294241"/>
              <a:gd name="connsiteX17" fmla="*/ 0 w 3271268"/>
              <a:gd name="connsiteY17" fmla="*/ 2035874 h 3294241"/>
              <a:gd name="connsiteX0" fmla="*/ 0 w 3271268"/>
              <a:gd name="connsiteY0" fmla="*/ 2035874 h 3294241"/>
              <a:gd name="connsiteX1" fmla="*/ 539524 w 3271268"/>
              <a:gd name="connsiteY1" fmla="*/ 1337539 h 3294241"/>
              <a:gd name="connsiteX2" fmla="*/ 346974 w 3271268"/>
              <a:gd name="connsiteY2" fmla="*/ 466723 h 3294241"/>
              <a:gd name="connsiteX3" fmla="*/ 1212301 w 3271268"/>
              <a:gd name="connsiteY3" fmla="*/ 466725 h 3294241"/>
              <a:gd name="connsiteX4" fmla="*/ 1316739 w 3271268"/>
              <a:gd name="connsiteY4" fmla="*/ 83427 h 3294241"/>
              <a:gd name="connsiteX5" fmla="*/ 1919855 w 3271268"/>
              <a:gd name="connsiteY5" fmla="*/ 0 h 3294241"/>
              <a:gd name="connsiteX6" fmla="*/ 2381957 w 3271268"/>
              <a:gd name="connsiteY6" fmla="*/ 111123 h 3294241"/>
              <a:gd name="connsiteX7" fmla="*/ 2708284 w 3271268"/>
              <a:gd name="connsiteY7" fmla="*/ 182722 h 3294241"/>
              <a:gd name="connsiteX8" fmla="*/ 3051184 w 3271268"/>
              <a:gd name="connsiteY8" fmla="*/ 579597 h 3294241"/>
              <a:gd name="connsiteX9" fmla="*/ 3270259 w 3271268"/>
              <a:gd name="connsiteY9" fmla="*/ 1176497 h 3294241"/>
              <a:gd name="connsiteX10" fmla="*/ 3237157 w 3271268"/>
              <a:gd name="connsiteY10" fmla="*/ 1632814 h 3294241"/>
              <a:gd name="connsiteX11" fmla="*/ 3230581 w 3271268"/>
              <a:gd name="connsiteY11" fmla="*/ 2045399 h 3294241"/>
              <a:gd name="connsiteX12" fmla="*/ 3022609 w 3271268"/>
              <a:gd name="connsiteY12" fmla="*/ 2471897 h 3294241"/>
              <a:gd name="connsiteX13" fmla="*/ 2723994 w 3271268"/>
              <a:gd name="connsiteY13" fmla="*/ 2423423 h 3294241"/>
              <a:gd name="connsiteX14" fmla="*/ 2531438 w 3271268"/>
              <a:gd name="connsiteY14" fmla="*/ 3294241 h 3294241"/>
              <a:gd name="connsiteX15" fmla="*/ 1751816 w 3271268"/>
              <a:gd name="connsiteY15" fmla="*/ 2906687 h 3294241"/>
              <a:gd name="connsiteX16" fmla="*/ 972193 w 3271268"/>
              <a:gd name="connsiteY16" fmla="*/ 3294241 h 3294241"/>
              <a:gd name="connsiteX17" fmla="*/ 779637 w 3271268"/>
              <a:gd name="connsiteY17" fmla="*/ 2423423 h 3294241"/>
              <a:gd name="connsiteX18" fmla="*/ 0 w 3271268"/>
              <a:gd name="connsiteY18" fmla="*/ 2035874 h 3294241"/>
              <a:gd name="connsiteX0" fmla="*/ 0 w 3271268"/>
              <a:gd name="connsiteY0" fmla="*/ 2035874 h 3294241"/>
              <a:gd name="connsiteX1" fmla="*/ 539524 w 3271268"/>
              <a:gd name="connsiteY1" fmla="*/ 1337539 h 3294241"/>
              <a:gd name="connsiteX2" fmla="*/ 346974 w 3271268"/>
              <a:gd name="connsiteY2" fmla="*/ 466723 h 3294241"/>
              <a:gd name="connsiteX3" fmla="*/ 1212301 w 3271268"/>
              <a:gd name="connsiteY3" fmla="*/ 466725 h 3294241"/>
              <a:gd name="connsiteX4" fmla="*/ 1316739 w 3271268"/>
              <a:gd name="connsiteY4" fmla="*/ 83427 h 3294241"/>
              <a:gd name="connsiteX5" fmla="*/ 1919855 w 3271268"/>
              <a:gd name="connsiteY5" fmla="*/ 0 h 3294241"/>
              <a:gd name="connsiteX6" fmla="*/ 2381957 w 3271268"/>
              <a:gd name="connsiteY6" fmla="*/ 111123 h 3294241"/>
              <a:gd name="connsiteX7" fmla="*/ 2708284 w 3271268"/>
              <a:gd name="connsiteY7" fmla="*/ 182722 h 3294241"/>
              <a:gd name="connsiteX8" fmla="*/ 3051184 w 3271268"/>
              <a:gd name="connsiteY8" fmla="*/ 579597 h 3294241"/>
              <a:gd name="connsiteX9" fmla="*/ 3270259 w 3271268"/>
              <a:gd name="connsiteY9" fmla="*/ 1176497 h 3294241"/>
              <a:gd name="connsiteX10" fmla="*/ 3237157 w 3271268"/>
              <a:gd name="connsiteY10" fmla="*/ 1632814 h 3294241"/>
              <a:gd name="connsiteX11" fmla="*/ 3230581 w 3271268"/>
              <a:gd name="connsiteY11" fmla="*/ 2045399 h 3294241"/>
              <a:gd name="connsiteX12" fmla="*/ 3022609 w 3271268"/>
              <a:gd name="connsiteY12" fmla="*/ 2471897 h 3294241"/>
              <a:gd name="connsiteX13" fmla="*/ 2647794 w 3271268"/>
              <a:gd name="connsiteY13" fmla="*/ 2928248 h 3294241"/>
              <a:gd name="connsiteX14" fmla="*/ 2531438 w 3271268"/>
              <a:gd name="connsiteY14" fmla="*/ 3294241 h 3294241"/>
              <a:gd name="connsiteX15" fmla="*/ 1751816 w 3271268"/>
              <a:gd name="connsiteY15" fmla="*/ 2906687 h 3294241"/>
              <a:gd name="connsiteX16" fmla="*/ 972193 w 3271268"/>
              <a:gd name="connsiteY16" fmla="*/ 3294241 h 3294241"/>
              <a:gd name="connsiteX17" fmla="*/ 779637 w 3271268"/>
              <a:gd name="connsiteY17" fmla="*/ 2423423 h 3294241"/>
              <a:gd name="connsiteX18" fmla="*/ 0 w 3271268"/>
              <a:gd name="connsiteY18" fmla="*/ 2035874 h 3294241"/>
              <a:gd name="connsiteX0" fmla="*/ 0 w 3271268"/>
              <a:gd name="connsiteY0" fmla="*/ 2035874 h 3294241"/>
              <a:gd name="connsiteX1" fmla="*/ 539524 w 3271268"/>
              <a:gd name="connsiteY1" fmla="*/ 1337539 h 3294241"/>
              <a:gd name="connsiteX2" fmla="*/ 346974 w 3271268"/>
              <a:gd name="connsiteY2" fmla="*/ 466723 h 3294241"/>
              <a:gd name="connsiteX3" fmla="*/ 1212301 w 3271268"/>
              <a:gd name="connsiteY3" fmla="*/ 466725 h 3294241"/>
              <a:gd name="connsiteX4" fmla="*/ 1316739 w 3271268"/>
              <a:gd name="connsiteY4" fmla="*/ 83427 h 3294241"/>
              <a:gd name="connsiteX5" fmla="*/ 1919855 w 3271268"/>
              <a:gd name="connsiteY5" fmla="*/ 0 h 3294241"/>
              <a:gd name="connsiteX6" fmla="*/ 2381957 w 3271268"/>
              <a:gd name="connsiteY6" fmla="*/ 111123 h 3294241"/>
              <a:gd name="connsiteX7" fmla="*/ 2708284 w 3271268"/>
              <a:gd name="connsiteY7" fmla="*/ 182722 h 3294241"/>
              <a:gd name="connsiteX8" fmla="*/ 3051184 w 3271268"/>
              <a:gd name="connsiteY8" fmla="*/ 579597 h 3294241"/>
              <a:gd name="connsiteX9" fmla="*/ 3270259 w 3271268"/>
              <a:gd name="connsiteY9" fmla="*/ 1176497 h 3294241"/>
              <a:gd name="connsiteX10" fmla="*/ 3237157 w 3271268"/>
              <a:gd name="connsiteY10" fmla="*/ 1632814 h 3294241"/>
              <a:gd name="connsiteX11" fmla="*/ 3230581 w 3271268"/>
              <a:gd name="connsiteY11" fmla="*/ 2045399 h 3294241"/>
              <a:gd name="connsiteX12" fmla="*/ 3022609 w 3271268"/>
              <a:gd name="connsiteY12" fmla="*/ 2471897 h 3294241"/>
              <a:gd name="connsiteX13" fmla="*/ 2647794 w 3271268"/>
              <a:gd name="connsiteY13" fmla="*/ 2928248 h 3294241"/>
              <a:gd name="connsiteX14" fmla="*/ 1718638 w 3271268"/>
              <a:gd name="connsiteY14" fmla="*/ 3103741 h 3294241"/>
              <a:gd name="connsiteX15" fmla="*/ 1751816 w 3271268"/>
              <a:gd name="connsiteY15" fmla="*/ 2906687 h 3294241"/>
              <a:gd name="connsiteX16" fmla="*/ 972193 w 3271268"/>
              <a:gd name="connsiteY16" fmla="*/ 3294241 h 3294241"/>
              <a:gd name="connsiteX17" fmla="*/ 779637 w 3271268"/>
              <a:gd name="connsiteY17" fmla="*/ 2423423 h 3294241"/>
              <a:gd name="connsiteX18" fmla="*/ 0 w 3271268"/>
              <a:gd name="connsiteY18" fmla="*/ 2035874 h 3294241"/>
              <a:gd name="connsiteX0" fmla="*/ 0 w 3271268"/>
              <a:gd name="connsiteY0" fmla="*/ 2035874 h 3103741"/>
              <a:gd name="connsiteX1" fmla="*/ 539524 w 3271268"/>
              <a:gd name="connsiteY1" fmla="*/ 1337539 h 3103741"/>
              <a:gd name="connsiteX2" fmla="*/ 346974 w 3271268"/>
              <a:gd name="connsiteY2" fmla="*/ 466723 h 3103741"/>
              <a:gd name="connsiteX3" fmla="*/ 1212301 w 3271268"/>
              <a:gd name="connsiteY3" fmla="*/ 466725 h 3103741"/>
              <a:gd name="connsiteX4" fmla="*/ 1316739 w 3271268"/>
              <a:gd name="connsiteY4" fmla="*/ 83427 h 3103741"/>
              <a:gd name="connsiteX5" fmla="*/ 1919855 w 3271268"/>
              <a:gd name="connsiteY5" fmla="*/ 0 h 3103741"/>
              <a:gd name="connsiteX6" fmla="*/ 2381957 w 3271268"/>
              <a:gd name="connsiteY6" fmla="*/ 111123 h 3103741"/>
              <a:gd name="connsiteX7" fmla="*/ 2708284 w 3271268"/>
              <a:gd name="connsiteY7" fmla="*/ 182722 h 3103741"/>
              <a:gd name="connsiteX8" fmla="*/ 3051184 w 3271268"/>
              <a:gd name="connsiteY8" fmla="*/ 579597 h 3103741"/>
              <a:gd name="connsiteX9" fmla="*/ 3270259 w 3271268"/>
              <a:gd name="connsiteY9" fmla="*/ 1176497 h 3103741"/>
              <a:gd name="connsiteX10" fmla="*/ 3237157 w 3271268"/>
              <a:gd name="connsiteY10" fmla="*/ 1632814 h 3103741"/>
              <a:gd name="connsiteX11" fmla="*/ 3230581 w 3271268"/>
              <a:gd name="connsiteY11" fmla="*/ 2045399 h 3103741"/>
              <a:gd name="connsiteX12" fmla="*/ 3022609 w 3271268"/>
              <a:gd name="connsiteY12" fmla="*/ 2471897 h 3103741"/>
              <a:gd name="connsiteX13" fmla="*/ 2647794 w 3271268"/>
              <a:gd name="connsiteY13" fmla="*/ 2928248 h 3103741"/>
              <a:gd name="connsiteX14" fmla="*/ 1718638 w 3271268"/>
              <a:gd name="connsiteY14" fmla="*/ 3103741 h 3103741"/>
              <a:gd name="connsiteX15" fmla="*/ 1751816 w 3271268"/>
              <a:gd name="connsiteY15" fmla="*/ 2906687 h 3103741"/>
              <a:gd name="connsiteX16" fmla="*/ 651518 w 3271268"/>
              <a:gd name="connsiteY16" fmla="*/ 2729091 h 3103741"/>
              <a:gd name="connsiteX17" fmla="*/ 779637 w 3271268"/>
              <a:gd name="connsiteY17" fmla="*/ 2423423 h 3103741"/>
              <a:gd name="connsiteX18" fmla="*/ 0 w 3271268"/>
              <a:gd name="connsiteY18" fmla="*/ 2035874 h 3103741"/>
              <a:gd name="connsiteX0" fmla="*/ 0 w 3271268"/>
              <a:gd name="connsiteY0" fmla="*/ 2035874 h 3103741"/>
              <a:gd name="connsiteX1" fmla="*/ 539524 w 3271268"/>
              <a:gd name="connsiteY1" fmla="*/ 1337539 h 3103741"/>
              <a:gd name="connsiteX2" fmla="*/ 346974 w 3271268"/>
              <a:gd name="connsiteY2" fmla="*/ 466723 h 3103741"/>
              <a:gd name="connsiteX3" fmla="*/ 1212301 w 3271268"/>
              <a:gd name="connsiteY3" fmla="*/ 466725 h 3103741"/>
              <a:gd name="connsiteX4" fmla="*/ 1316739 w 3271268"/>
              <a:gd name="connsiteY4" fmla="*/ 83427 h 3103741"/>
              <a:gd name="connsiteX5" fmla="*/ 1919855 w 3271268"/>
              <a:gd name="connsiteY5" fmla="*/ 0 h 3103741"/>
              <a:gd name="connsiteX6" fmla="*/ 2381957 w 3271268"/>
              <a:gd name="connsiteY6" fmla="*/ 111123 h 3103741"/>
              <a:gd name="connsiteX7" fmla="*/ 2708284 w 3271268"/>
              <a:gd name="connsiteY7" fmla="*/ 182722 h 3103741"/>
              <a:gd name="connsiteX8" fmla="*/ 3051184 w 3271268"/>
              <a:gd name="connsiteY8" fmla="*/ 579597 h 3103741"/>
              <a:gd name="connsiteX9" fmla="*/ 3270259 w 3271268"/>
              <a:gd name="connsiteY9" fmla="*/ 1176497 h 3103741"/>
              <a:gd name="connsiteX10" fmla="*/ 3237157 w 3271268"/>
              <a:gd name="connsiteY10" fmla="*/ 1632814 h 3103741"/>
              <a:gd name="connsiteX11" fmla="*/ 3230581 w 3271268"/>
              <a:gd name="connsiteY11" fmla="*/ 2045399 h 3103741"/>
              <a:gd name="connsiteX12" fmla="*/ 3022609 w 3271268"/>
              <a:gd name="connsiteY12" fmla="*/ 2471897 h 3103741"/>
              <a:gd name="connsiteX13" fmla="*/ 2647794 w 3271268"/>
              <a:gd name="connsiteY13" fmla="*/ 2928248 h 3103741"/>
              <a:gd name="connsiteX14" fmla="*/ 1718638 w 3271268"/>
              <a:gd name="connsiteY14" fmla="*/ 3103741 h 3103741"/>
              <a:gd name="connsiteX15" fmla="*/ 1751816 w 3271268"/>
              <a:gd name="connsiteY15" fmla="*/ 2906687 h 3103741"/>
              <a:gd name="connsiteX16" fmla="*/ 657868 w 3271268"/>
              <a:gd name="connsiteY16" fmla="*/ 2725916 h 3103741"/>
              <a:gd name="connsiteX17" fmla="*/ 779637 w 3271268"/>
              <a:gd name="connsiteY17" fmla="*/ 2423423 h 3103741"/>
              <a:gd name="connsiteX18" fmla="*/ 0 w 3271268"/>
              <a:gd name="connsiteY18" fmla="*/ 2035874 h 3103741"/>
              <a:gd name="connsiteX0" fmla="*/ 0 w 3271268"/>
              <a:gd name="connsiteY0" fmla="*/ 2035874 h 3103741"/>
              <a:gd name="connsiteX1" fmla="*/ 539524 w 3271268"/>
              <a:gd name="connsiteY1" fmla="*/ 1337539 h 3103741"/>
              <a:gd name="connsiteX2" fmla="*/ 346974 w 3271268"/>
              <a:gd name="connsiteY2" fmla="*/ 466723 h 3103741"/>
              <a:gd name="connsiteX3" fmla="*/ 1212301 w 3271268"/>
              <a:gd name="connsiteY3" fmla="*/ 466725 h 3103741"/>
              <a:gd name="connsiteX4" fmla="*/ 1316739 w 3271268"/>
              <a:gd name="connsiteY4" fmla="*/ 83427 h 3103741"/>
              <a:gd name="connsiteX5" fmla="*/ 1919855 w 3271268"/>
              <a:gd name="connsiteY5" fmla="*/ 0 h 3103741"/>
              <a:gd name="connsiteX6" fmla="*/ 2381957 w 3271268"/>
              <a:gd name="connsiteY6" fmla="*/ 111123 h 3103741"/>
              <a:gd name="connsiteX7" fmla="*/ 2708284 w 3271268"/>
              <a:gd name="connsiteY7" fmla="*/ 182722 h 3103741"/>
              <a:gd name="connsiteX8" fmla="*/ 3051184 w 3271268"/>
              <a:gd name="connsiteY8" fmla="*/ 579597 h 3103741"/>
              <a:gd name="connsiteX9" fmla="*/ 3270259 w 3271268"/>
              <a:gd name="connsiteY9" fmla="*/ 1176497 h 3103741"/>
              <a:gd name="connsiteX10" fmla="*/ 3237157 w 3271268"/>
              <a:gd name="connsiteY10" fmla="*/ 1632814 h 3103741"/>
              <a:gd name="connsiteX11" fmla="*/ 3230581 w 3271268"/>
              <a:gd name="connsiteY11" fmla="*/ 2045399 h 3103741"/>
              <a:gd name="connsiteX12" fmla="*/ 3022609 w 3271268"/>
              <a:gd name="connsiteY12" fmla="*/ 2471897 h 3103741"/>
              <a:gd name="connsiteX13" fmla="*/ 2647794 w 3271268"/>
              <a:gd name="connsiteY13" fmla="*/ 2928248 h 3103741"/>
              <a:gd name="connsiteX14" fmla="*/ 1718638 w 3271268"/>
              <a:gd name="connsiteY14" fmla="*/ 3103741 h 3103741"/>
              <a:gd name="connsiteX15" fmla="*/ 1037441 w 3271268"/>
              <a:gd name="connsiteY15" fmla="*/ 2951137 h 3103741"/>
              <a:gd name="connsiteX16" fmla="*/ 657868 w 3271268"/>
              <a:gd name="connsiteY16" fmla="*/ 2725916 h 3103741"/>
              <a:gd name="connsiteX17" fmla="*/ 779637 w 3271268"/>
              <a:gd name="connsiteY17" fmla="*/ 2423423 h 3103741"/>
              <a:gd name="connsiteX18" fmla="*/ 0 w 3271268"/>
              <a:gd name="connsiteY18" fmla="*/ 2035874 h 3103741"/>
              <a:gd name="connsiteX0" fmla="*/ 0 w 3271268"/>
              <a:gd name="connsiteY0" fmla="*/ 2035874 h 3103741"/>
              <a:gd name="connsiteX1" fmla="*/ 539524 w 3271268"/>
              <a:gd name="connsiteY1" fmla="*/ 1337539 h 3103741"/>
              <a:gd name="connsiteX2" fmla="*/ 346974 w 3271268"/>
              <a:gd name="connsiteY2" fmla="*/ 466723 h 3103741"/>
              <a:gd name="connsiteX3" fmla="*/ 1212301 w 3271268"/>
              <a:gd name="connsiteY3" fmla="*/ 466725 h 3103741"/>
              <a:gd name="connsiteX4" fmla="*/ 1316739 w 3271268"/>
              <a:gd name="connsiteY4" fmla="*/ 83427 h 3103741"/>
              <a:gd name="connsiteX5" fmla="*/ 1919855 w 3271268"/>
              <a:gd name="connsiteY5" fmla="*/ 0 h 3103741"/>
              <a:gd name="connsiteX6" fmla="*/ 2381957 w 3271268"/>
              <a:gd name="connsiteY6" fmla="*/ 111123 h 3103741"/>
              <a:gd name="connsiteX7" fmla="*/ 2708284 w 3271268"/>
              <a:gd name="connsiteY7" fmla="*/ 182722 h 3103741"/>
              <a:gd name="connsiteX8" fmla="*/ 3051184 w 3271268"/>
              <a:gd name="connsiteY8" fmla="*/ 579597 h 3103741"/>
              <a:gd name="connsiteX9" fmla="*/ 3270259 w 3271268"/>
              <a:gd name="connsiteY9" fmla="*/ 1176497 h 3103741"/>
              <a:gd name="connsiteX10" fmla="*/ 3237157 w 3271268"/>
              <a:gd name="connsiteY10" fmla="*/ 1632814 h 3103741"/>
              <a:gd name="connsiteX11" fmla="*/ 3230581 w 3271268"/>
              <a:gd name="connsiteY11" fmla="*/ 2045399 h 3103741"/>
              <a:gd name="connsiteX12" fmla="*/ 3022609 w 3271268"/>
              <a:gd name="connsiteY12" fmla="*/ 2471897 h 3103741"/>
              <a:gd name="connsiteX13" fmla="*/ 2647794 w 3271268"/>
              <a:gd name="connsiteY13" fmla="*/ 2928248 h 3103741"/>
              <a:gd name="connsiteX14" fmla="*/ 1718638 w 3271268"/>
              <a:gd name="connsiteY14" fmla="*/ 3103741 h 3103741"/>
              <a:gd name="connsiteX15" fmla="*/ 1037441 w 3271268"/>
              <a:gd name="connsiteY15" fmla="*/ 2951137 h 3103741"/>
              <a:gd name="connsiteX16" fmla="*/ 657868 w 3271268"/>
              <a:gd name="connsiteY16" fmla="*/ 2725916 h 3103741"/>
              <a:gd name="connsiteX17" fmla="*/ 560562 w 3271268"/>
              <a:gd name="connsiteY17" fmla="*/ 2359923 h 3103741"/>
              <a:gd name="connsiteX18" fmla="*/ 0 w 3271268"/>
              <a:gd name="connsiteY18" fmla="*/ 2035874 h 3103741"/>
              <a:gd name="connsiteX0" fmla="*/ 0 w 3271268"/>
              <a:gd name="connsiteY0" fmla="*/ 2035874 h 3103741"/>
              <a:gd name="connsiteX1" fmla="*/ 539524 w 3271268"/>
              <a:gd name="connsiteY1" fmla="*/ 1337539 h 3103741"/>
              <a:gd name="connsiteX2" fmla="*/ 346974 w 3271268"/>
              <a:gd name="connsiteY2" fmla="*/ 466723 h 3103741"/>
              <a:gd name="connsiteX3" fmla="*/ 1212301 w 3271268"/>
              <a:gd name="connsiteY3" fmla="*/ 466725 h 3103741"/>
              <a:gd name="connsiteX4" fmla="*/ 1316739 w 3271268"/>
              <a:gd name="connsiteY4" fmla="*/ 83427 h 3103741"/>
              <a:gd name="connsiteX5" fmla="*/ 1919855 w 3271268"/>
              <a:gd name="connsiteY5" fmla="*/ 0 h 3103741"/>
              <a:gd name="connsiteX6" fmla="*/ 2381957 w 3271268"/>
              <a:gd name="connsiteY6" fmla="*/ 111123 h 3103741"/>
              <a:gd name="connsiteX7" fmla="*/ 2708284 w 3271268"/>
              <a:gd name="connsiteY7" fmla="*/ 182722 h 3103741"/>
              <a:gd name="connsiteX8" fmla="*/ 3051184 w 3271268"/>
              <a:gd name="connsiteY8" fmla="*/ 579597 h 3103741"/>
              <a:gd name="connsiteX9" fmla="*/ 3270259 w 3271268"/>
              <a:gd name="connsiteY9" fmla="*/ 1176497 h 3103741"/>
              <a:gd name="connsiteX10" fmla="*/ 3237157 w 3271268"/>
              <a:gd name="connsiteY10" fmla="*/ 1632814 h 3103741"/>
              <a:gd name="connsiteX11" fmla="*/ 3230581 w 3271268"/>
              <a:gd name="connsiteY11" fmla="*/ 2045399 h 3103741"/>
              <a:gd name="connsiteX12" fmla="*/ 3022609 w 3271268"/>
              <a:gd name="connsiteY12" fmla="*/ 2471897 h 3103741"/>
              <a:gd name="connsiteX13" fmla="*/ 2647794 w 3271268"/>
              <a:gd name="connsiteY13" fmla="*/ 2928248 h 3103741"/>
              <a:gd name="connsiteX14" fmla="*/ 1718638 w 3271268"/>
              <a:gd name="connsiteY14" fmla="*/ 3103741 h 3103741"/>
              <a:gd name="connsiteX15" fmla="*/ 1037441 w 3271268"/>
              <a:gd name="connsiteY15" fmla="*/ 2951137 h 3103741"/>
              <a:gd name="connsiteX16" fmla="*/ 657868 w 3271268"/>
              <a:gd name="connsiteY16" fmla="*/ 2725916 h 3103741"/>
              <a:gd name="connsiteX17" fmla="*/ 557387 w 3271268"/>
              <a:gd name="connsiteY17" fmla="*/ 2350398 h 3103741"/>
              <a:gd name="connsiteX18" fmla="*/ 0 w 3271268"/>
              <a:gd name="connsiteY18" fmla="*/ 2035874 h 3103741"/>
              <a:gd name="connsiteX0" fmla="*/ 0 w 2975993"/>
              <a:gd name="connsiteY0" fmla="*/ 2026349 h 3103741"/>
              <a:gd name="connsiteX1" fmla="*/ 244249 w 2975993"/>
              <a:gd name="connsiteY1" fmla="*/ 1337539 h 3103741"/>
              <a:gd name="connsiteX2" fmla="*/ 51699 w 2975993"/>
              <a:gd name="connsiteY2" fmla="*/ 466723 h 3103741"/>
              <a:gd name="connsiteX3" fmla="*/ 917026 w 2975993"/>
              <a:gd name="connsiteY3" fmla="*/ 466725 h 3103741"/>
              <a:gd name="connsiteX4" fmla="*/ 1021464 w 2975993"/>
              <a:gd name="connsiteY4" fmla="*/ 83427 h 3103741"/>
              <a:gd name="connsiteX5" fmla="*/ 1624580 w 2975993"/>
              <a:gd name="connsiteY5" fmla="*/ 0 h 3103741"/>
              <a:gd name="connsiteX6" fmla="*/ 2086682 w 2975993"/>
              <a:gd name="connsiteY6" fmla="*/ 111123 h 3103741"/>
              <a:gd name="connsiteX7" fmla="*/ 2413009 w 2975993"/>
              <a:gd name="connsiteY7" fmla="*/ 182722 h 3103741"/>
              <a:gd name="connsiteX8" fmla="*/ 2755909 w 2975993"/>
              <a:gd name="connsiteY8" fmla="*/ 579597 h 3103741"/>
              <a:gd name="connsiteX9" fmla="*/ 2974984 w 2975993"/>
              <a:gd name="connsiteY9" fmla="*/ 1176497 h 3103741"/>
              <a:gd name="connsiteX10" fmla="*/ 2941882 w 2975993"/>
              <a:gd name="connsiteY10" fmla="*/ 1632814 h 3103741"/>
              <a:gd name="connsiteX11" fmla="*/ 2935306 w 2975993"/>
              <a:gd name="connsiteY11" fmla="*/ 2045399 h 3103741"/>
              <a:gd name="connsiteX12" fmla="*/ 2727334 w 2975993"/>
              <a:gd name="connsiteY12" fmla="*/ 2471897 h 3103741"/>
              <a:gd name="connsiteX13" fmla="*/ 2352519 w 2975993"/>
              <a:gd name="connsiteY13" fmla="*/ 2928248 h 3103741"/>
              <a:gd name="connsiteX14" fmla="*/ 1423363 w 2975993"/>
              <a:gd name="connsiteY14" fmla="*/ 3103741 h 3103741"/>
              <a:gd name="connsiteX15" fmla="*/ 742166 w 2975993"/>
              <a:gd name="connsiteY15" fmla="*/ 2951137 h 3103741"/>
              <a:gd name="connsiteX16" fmla="*/ 362593 w 2975993"/>
              <a:gd name="connsiteY16" fmla="*/ 2725916 h 3103741"/>
              <a:gd name="connsiteX17" fmla="*/ 262112 w 2975993"/>
              <a:gd name="connsiteY17" fmla="*/ 2350398 h 3103741"/>
              <a:gd name="connsiteX18" fmla="*/ 0 w 2975993"/>
              <a:gd name="connsiteY18" fmla="*/ 2026349 h 3103741"/>
              <a:gd name="connsiteX0" fmla="*/ 54720 w 3030713"/>
              <a:gd name="connsiteY0" fmla="*/ 2026349 h 3103741"/>
              <a:gd name="connsiteX1" fmla="*/ 7104 w 3030713"/>
              <a:gd name="connsiteY1" fmla="*/ 1817847 h 3103741"/>
              <a:gd name="connsiteX2" fmla="*/ 298969 w 3030713"/>
              <a:gd name="connsiteY2" fmla="*/ 1337539 h 3103741"/>
              <a:gd name="connsiteX3" fmla="*/ 106419 w 3030713"/>
              <a:gd name="connsiteY3" fmla="*/ 466723 h 3103741"/>
              <a:gd name="connsiteX4" fmla="*/ 971746 w 3030713"/>
              <a:gd name="connsiteY4" fmla="*/ 466725 h 3103741"/>
              <a:gd name="connsiteX5" fmla="*/ 1076184 w 3030713"/>
              <a:gd name="connsiteY5" fmla="*/ 83427 h 3103741"/>
              <a:gd name="connsiteX6" fmla="*/ 1679300 w 3030713"/>
              <a:gd name="connsiteY6" fmla="*/ 0 h 3103741"/>
              <a:gd name="connsiteX7" fmla="*/ 2141402 w 3030713"/>
              <a:gd name="connsiteY7" fmla="*/ 111123 h 3103741"/>
              <a:gd name="connsiteX8" fmla="*/ 2467729 w 3030713"/>
              <a:gd name="connsiteY8" fmla="*/ 182722 h 3103741"/>
              <a:gd name="connsiteX9" fmla="*/ 2810629 w 3030713"/>
              <a:gd name="connsiteY9" fmla="*/ 579597 h 3103741"/>
              <a:gd name="connsiteX10" fmla="*/ 3029704 w 3030713"/>
              <a:gd name="connsiteY10" fmla="*/ 1176497 h 3103741"/>
              <a:gd name="connsiteX11" fmla="*/ 2996602 w 3030713"/>
              <a:gd name="connsiteY11" fmla="*/ 1632814 h 3103741"/>
              <a:gd name="connsiteX12" fmla="*/ 2990026 w 3030713"/>
              <a:gd name="connsiteY12" fmla="*/ 2045399 h 3103741"/>
              <a:gd name="connsiteX13" fmla="*/ 2782054 w 3030713"/>
              <a:gd name="connsiteY13" fmla="*/ 2471897 h 3103741"/>
              <a:gd name="connsiteX14" fmla="*/ 2407239 w 3030713"/>
              <a:gd name="connsiteY14" fmla="*/ 2928248 h 3103741"/>
              <a:gd name="connsiteX15" fmla="*/ 1478083 w 3030713"/>
              <a:gd name="connsiteY15" fmla="*/ 3103741 h 3103741"/>
              <a:gd name="connsiteX16" fmla="*/ 796886 w 3030713"/>
              <a:gd name="connsiteY16" fmla="*/ 2951137 h 3103741"/>
              <a:gd name="connsiteX17" fmla="*/ 417313 w 3030713"/>
              <a:gd name="connsiteY17" fmla="*/ 2725916 h 3103741"/>
              <a:gd name="connsiteX18" fmla="*/ 316832 w 3030713"/>
              <a:gd name="connsiteY18" fmla="*/ 2350398 h 3103741"/>
              <a:gd name="connsiteX19" fmla="*/ 54720 w 3030713"/>
              <a:gd name="connsiteY19" fmla="*/ 2026349 h 3103741"/>
              <a:gd name="connsiteX0" fmla="*/ 103161 w 3079154"/>
              <a:gd name="connsiteY0" fmla="*/ 2026349 h 3103741"/>
              <a:gd name="connsiteX1" fmla="*/ 55545 w 3079154"/>
              <a:gd name="connsiteY1" fmla="*/ 1817847 h 3103741"/>
              <a:gd name="connsiteX2" fmla="*/ 7920 w 3079154"/>
              <a:gd name="connsiteY2" fmla="*/ 1567022 h 3103741"/>
              <a:gd name="connsiteX3" fmla="*/ 347410 w 3079154"/>
              <a:gd name="connsiteY3" fmla="*/ 1337539 h 3103741"/>
              <a:gd name="connsiteX4" fmla="*/ 154860 w 3079154"/>
              <a:gd name="connsiteY4" fmla="*/ 466723 h 3103741"/>
              <a:gd name="connsiteX5" fmla="*/ 1020187 w 3079154"/>
              <a:gd name="connsiteY5" fmla="*/ 466725 h 3103741"/>
              <a:gd name="connsiteX6" fmla="*/ 1124625 w 3079154"/>
              <a:gd name="connsiteY6" fmla="*/ 83427 h 3103741"/>
              <a:gd name="connsiteX7" fmla="*/ 1727741 w 3079154"/>
              <a:gd name="connsiteY7" fmla="*/ 0 h 3103741"/>
              <a:gd name="connsiteX8" fmla="*/ 2189843 w 3079154"/>
              <a:gd name="connsiteY8" fmla="*/ 111123 h 3103741"/>
              <a:gd name="connsiteX9" fmla="*/ 2516170 w 3079154"/>
              <a:gd name="connsiteY9" fmla="*/ 182722 h 3103741"/>
              <a:gd name="connsiteX10" fmla="*/ 2859070 w 3079154"/>
              <a:gd name="connsiteY10" fmla="*/ 579597 h 3103741"/>
              <a:gd name="connsiteX11" fmla="*/ 3078145 w 3079154"/>
              <a:gd name="connsiteY11" fmla="*/ 1176497 h 3103741"/>
              <a:gd name="connsiteX12" fmla="*/ 3045043 w 3079154"/>
              <a:gd name="connsiteY12" fmla="*/ 1632814 h 3103741"/>
              <a:gd name="connsiteX13" fmla="*/ 3038467 w 3079154"/>
              <a:gd name="connsiteY13" fmla="*/ 2045399 h 3103741"/>
              <a:gd name="connsiteX14" fmla="*/ 2830495 w 3079154"/>
              <a:gd name="connsiteY14" fmla="*/ 2471897 h 3103741"/>
              <a:gd name="connsiteX15" fmla="*/ 2455680 w 3079154"/>
              <a:gd name="connsiteY15" fmla="*/ 2928248 h 3103741"/>
              <a:gd name="connsiteX16" fmla="*/ 1526524 w 3079154"/>
              <a:gd name="connsiteY16" fmla="*/ 3103741 h 3103741"/>
              <a:gd name="connsiteX17" fmla="*/ 845327 w 3079154"/>
              <a:gd name="connsiteY17" fmla="*/ 2951137 h 3103741"/>
              <a:gd name="connsiteX18" fmla="*/ 465754 w 3079154"/>
              <a:gd name="connsiteY18" fmla="*/ 2725916 h 3103741"/>
              <a:gd name="connsiteX19" fmla="*/ 365273 w 3079154"/>
              <a:gd name="connsiteY19" fmla="*/ 2350398 h 3103741"/>
              <a:gd name="connsiteX20" fmla="*/ 103161 w 3079154"/>
              <a:gd name="connsiteY20" fmla="*/ 2026349 h 3103741"/>
              <a:gd name="connsiteX0" fmla="*/ 114526 w 3090519"/>
              <a:gd name="connsiteY0" fmla="*/ 2026349 h 3103741"/>
              <a:gd name="connsiteX1" fmla="*/ 66910 w 3090519"/>
              <a:gd name="connsiteY1" fmla="*/ 1817847 h 3103741"/>
              <a:gd name="connsiteX2" fmla="*/ 19285 w 3090519"/>
              <a:gd name="connsiteY2" fmla="*/ 1567022 h 3103741"/>
              <a:gd name="connsiteX3" fmla="*/ 0 w 3090519"/>
              <a:gd name="connsiteY3" fmla="*/ 1191489 h 3103741"/>
              <a:gd name="connsiteX4" fmla="*/ 166225 w 3090519"/>
              <a:gd name="connsiteY4" fmla="*/ 466723 h 3103741"/>
              <a:gd name="connsiteX5" fmla="*/ 1031552 w 3090519"/>
              <a:gd name="connsiteY5" fmla="*/ 466725 h 3103741"/>
              <a:gd name="connsiteX6" fmla="*/ 1135990 w 3090519"/>
              <a:gd name="connsiteY6" fmla="*/ 83427 h 3103741"/>
              <a:gd name="connsiteX7" fmla="*/ 1739106 w 3090519"/>
              <a:gd name="connsiteY7" fmla="*/ 0 h 3103741"/>
              <a:gd name="connsiteX8" fmla="*/ 2201208 w 3090519"/>
              <a:gd name="connsiteY8" fmla="*/ 111123 h 3103741"/>
              <a:gd name="connsiteX9" fmla="*/ 2527535 w 3090519"/>
              <a:gd name="connsiteY9" fmla="*/ 182722 h 3103741"/>
              <a:gd name="connsiteX10" fmla="*/ 2870435 w 3090519"/>
              <a:gd name="connsiteY10" fmla="*/ 579597 h 3103741"/>
              <a:gd name="connsiteX11" fmla="*/ 3089510 w 3090519"/>
              <a:gd name="connsiteY11" fmla="*/ 1176497 h 3103741"/>
              <a:gd name="connsiteX12" fmla="*/ 3056408 w 3090519"/>
              <a:gd name="connsiteY12" fmla="*/ 1632814 h 3103741"/>
              <a:gd name="connsiteX13" fmla="*/ 3049832 w 3090519"/>
              <a:gd name="connsiteY13" fmla="*/ 2045399 h 3103741"/>
              <a:gd name="connsiteX14" fmla="*/ 2841860 w 3090519"/>
              <a:gd name="connsiteY14" fmla="*/ 2471897 h 3103741"/>
              <a:gd name="connsiteX15" fmla="*/ 2467045 w 3090519"/>
              <a:gd name="connsiteY15" fmla="*/ 2928248 h 3103741"/>
              <a:gd name="connsiteX16" fmla="*/ 1537889 w 3090519"/>
              <a:gd name="connsiteY16" fmla="*/ 3103741 h 3103741"/>
              <a:gd name="connsiteX17" fmla="*/ 856692 w 3090519"/>
              <a:gd name="connsiteY17" fmla="*/ 2951137 h 3103741"/>
              <a:gd name="connsiteX18" fmla="*/ 477119 w 3090519"/>
              <a:gd name="connsiteY18" fmla="*/ 2725916 h 3103741"/>
              <a:gd name="connsiteX19" fmla="*/ 376638 w 3090519"/>
              <a:gd name="connsiteY19" fmla="*/ 2350398 h 3103741"/>
              <a:gd name="connsiteX20" fmla="*/ 114526 w 3090519"/>
              <a:gd name="connsiteY20" fmla="*/ 2026349 h 3103741"/>
              <a:gd name="connsiteX0" fmla="*/ 114526 w 3090519"/>
              <a:gd name="connsiteY0" fmla="*/ 2026349 h 3103741"/>
              <a:gd name="connsiteX1" fmla="*/ 66910 w 3090519"/>
              <a:gd name="connsiteY1" fmla="*/ 1817847 h 3103741"/>
              <a:gd name="connsiteX2" fmla="*/ 19285 w 3090519"/>
              <a:gd name="connsiteY2" fmla="*/ 1567022 h 3103741"/>
              <a:gd name="connsiteX3" fmla="*/ 0 w 3090519"/>
              <a:gd name="connsiteY3" fmla="*/ 1191489 h 3103741"/>
              <a:gd name="connsiteX4" fmla="*/ 247886 w 3090519"/>
              <a:gd name="connsiteY4" fmla="*/ 858997 h 3103741"/>
              <a:gd name="connsiteX5" fmla="*/ 166225 w 3090519"/>
              <a:gd name="connsiteY5" fmla="*/ 466723 h 3103741"/>
              <a:gd name="connsiteX6" fmla="*/ 1031552 w 3090519"/>
              <a:gd name="connsiteY6" fmla="*/ 466725 h 3103741"/>
              <a:gd name="connsiteX7" fmla="*/ 1135990 w 3090519"/>
              <a:gd name="connsiteY7" fmla="*/ 83427 h 3103741"/>
              <a:gd name="connsiteX8" fmla="*/ 1739106 w 3090519"/>
              <a:gd name="connsiteY8" fmla="*/ 0 h 3103741"/>
              <a:gd name="connsiteX9" fmla="*/ 2201208 w 3090519"/>
              <a:gd name="connsiteY9" fmla="*/ 111123 h 3103741"/>
              <a:gd name="connsiteX10" fmla="*/ 2527535 w 3090519"/>
              <a:gd name="connsiteY10" fmla="*/ 182722 h 3103741"/>
              <a:gd name="connsiteX11" fmla="*/ 2870435 w 3090519"/>
              <a:gd name="connsiteY11" fmla="*/ 579597 h 3103741"/>
              <a:gd name="connsiteX12" fmla="*/ 3089510 w 3090519"/>
              <a:gd name="connsiteY12" fmla="*/ 1176497 h 3103741"/>
              <a:gd name="connsiteX13" fmla="*/ 3056408 w 3090519"/>
              <a:gd name="connsiteY13" fmla="*/ 1632814 h 3103741"/>
              <a:gd name="connsiteX14" fmla="*/ 3049832 w 3090519"/>
              <a:gd name="connsiteY14" fmla="*/ 2045399 h 3103741"/>
              <a:gd name="connsiteX15" fmla="*/ 2841860 w 3090519"/>
              <a:gd name="connsiteY15" fmla="*/ 2471897 h 3103741"/>
              <a:gd name="connsiteX16" fmla="*/ 2467045 w 3090519"/>
              <a:gd name="connsiteY16" fmla="*/ 2928248 h 3103741"/>
              <a:gd name="connsiteX17" fmla="*/ 1537889 w 3090519"/>
              <a:gd name="connsiteY17" fmla="*/ 3103741 h 3103741"/>
              <a:gd name="connsiteX18" fmla="*/ 856692 w 3090519"/>
              <a:gd name="connsiteY18" fmla="*/ 2951137 h 3103741"/>
              <a:gd name="connsiteX19" fmla="*/ 477119 w 3090519"/>
              <a:gd name="connsiteY19" fmla="*/ 2725916 h 3103741"/>
              <a:gd name="connsiteX20" fmla="*/ 376638 w 3090519"/>
              <a:gd name="connsiteY20" fmla="*/ 2350398 h 3103741"/>
              <a:gd name="connsiteX21" fmla="*/ 114526 w 3090519"/>
              <a:gd name="connsiteY21" fmla="*/ 2026349 h 3103741"/>
              <a:gd name="connsiteX0" fmla="*/ 114526 w 3090519"/>
              <a:gd name="connsiteY0" fmla="*/ 2026349 h 3103741"/>
              <a:gd name="connsiteX1" fmla="*/ 66910 w 3090519"/>
              <a:gd name="connsiteY1" fmla="*/ 1817847 h 3103741"/>
              <a:gd name="connsiteX2" fmla="*/ 19285 w 3090519"/>
              <a:gd name="connsiteY2" fmla="*/ 1567022 h 3103741"/>
              <a:gd name="connsiteX3" fmla="*/ 0 w 3090519"/>
              <a:gd name="connsiteY3" fmla="*/ 1191489 h 3103741"/>
              <a:gd name="connsiteX4" fmla="*/ 254236 w 3090519"/>
              <a:gd name="connsiteY4" fmla="*/ 852647 h 3103741"/>
              <a:gd name="connsiteX5" fmla="*/ 166225 w 3090519"/>
              <a:gd name="connsiteY5" fmla="*/ 466723 h 3103741"/>
              <a:gd name="connsiteX6" fmla="*/ 1031552 w 3090519"/>
              <a:gd name="connsiteY6" fmla="*/ 466725 h 3103741"/>
              <a:gd name="connsiteX7" fmla="*/ 1135990 w 3090519"/>
              <a:gd name="connsiteY7" fmla="*/ 83427 h 3103741"/>
              <a:gd name="connsiteX8" fmla="*/ 1739106 w 3090519"/>
              <a:gd name="connsiteY8" fmla="*/ 0 h 3103741"/>
              <a:gd name="connsiteX9" fmla="*/ 2201208 w 3090519"/>
              <a:gd name="connsiteY9" fmla="*/ 111123 h 3103741"/>
              <a:gd name="connsiteX10" fmla="*/ 2527535 w 3090519"/>
              <a:gd name="connsiteY10" fmla="*/ 182722 h 3103741"/>
              <a:gd name="connsiteX11" fmla="*/ 2870435 w 3090519"/>
              <a:gd name="connsiteY11" fmla="*/ 579597 h 3103741"/>
              <a:gd name="connsiteX12" fmla="*/ 3089510 w 3090519"/>
              <a:gd name="connsiteY12" fmla="*/ 1176497 h 3103741"/>
              <a:gd name="connsiteX13" fmla="*/ 3056408 w 3090519"/>
              <a:gd name="connsiteY13" fmla="*/ 1632814 h 3103741"/>
              <a:gd name="connsiteX14" fmla="*/ 3049832 w 3090519"/>
              <a:gd name="connsiteY14" fmla="*/ 2045399 h 3103741"/>
              <a:gd name="connsiteX15" fmla="*/ 2841860 w 3090519"/>
              <a:gd name="connsiteY15" fmla="*/ 2471897 h 3103741"/>
              <a:gd name="connsiteX16" fmla="*/ 2467045 w 3090519"/>
              <a:gd name="connsiteY16" fmla="*/ 2928248 h 3103741"/>
              <a:gd name="connsiteX17" fmla="*/ 1537889 w 3090519"/>
              <a:gd name="connsiteY17" fmla="*/ 3103741 h 3103741"/>
              <a:gd name="connsiteX18" fmla="*/ 856692 w 3090519"/>
              <a:gd name="connsiteY18" fmla="*/ 2951137 h 3103741"/>
              <a:gd name="connsiteX19" fmla="*/ 477119 w 3090519"/>
              <a:gd name="connsiteY19" fmla="*/ 2725916 h 3103741"/>
              <a:gd name="connsiteX20" fmla="*/ 376638 w 3090519"/>
              <a:gd name="connsiteY20" fmla="*/ 2350398 h 3103741"/>
              <a:gd name="connsiteX21" fmla="*/ 114526 w 3090519"/>
              <a:gd name="connsiteY21" fmla="*/ 2026349 h 3103741"/>
              <a:gd name="connsiteX0" fmla="*/ 114526 w 3090519"/>
              <a:gd name="connsiteY0" fmla="*/ 2026349 h 3103741"/>
              <a:gd name="connsiteX1" fmla="*/ 66910 w 3090519"/>
              <a:gd name="connsiteY1" fmla="*/ 1817847 h 3103741"/>
              <a:gd name="connsiteX2" fmla="*/ 19285 w 3090519"/>
              <a:gd name="connsiteY2" fmla="*/ 1567022 h 3103741"/>
              <a:gd name="connsiteX3" fmla="*/ 0 w 3090519"/>
              <a:gd name="connsiteY3" fmla="*/ 1191489 h 3103741"/>
              <a:gd name="connsiteX4" fmla="*/ 254236 w 3090519"/>
              <a:gd name="connsiteY4" fmla="*/ 852647 h 3103741"/>
              <a:gd name="connsiteX5" fmla="*/ 356725 w 3090519"/>
              <a:gd name="connsiteY5" fmla="*/ 666748 h 3103741"/>
              <a:gd name="connsiteX6" fmla="*/ 1031552 w 3090519"/>
              <a:gd name="connsiteY6" fmla="*/ 466725 h 3103741"/>
              <a:gd name="connsiteX7" fmla="*/ 1135990 w 3090519"/>
              <a:gd name="connsiteY7" fmla="*/ 83427 h 3103741"/>
              <a:gd name="connsiteX8" fmla="*/ 1739106 w 3090519"/>
              <a:gd name="connsiteY8" fmla="*/ 0 h 3103741"/>
              <a:gd name="connsiteX9" fmla="*/ 2201208 w 3090519"/>
              <a:gd name="connsiteY9" fmla="*/ 111123 h 3103741"/>
              <a:gd name="connsiteX10" fmla="*/ 2527535 w 3090519"/>
              <a:gd name="connsiteY10" fmla="*/ 182722 h 3103741"/>
              <a:gd name="connsiteX11" fmla="*/ 2870435 w 3090519"/>
              <a:gd name="connsiteY11" fmla="*/ 579597 h 3103741"/>
              <a:gd name="connsiteX12" fmla="*/ 3089510 w 3090519"/>
              <a:gd name="connsiteY12" fmla="*/ 1176497 h 3103741"/>
              <a:gd name="connsiteX13" fmla="*/ 3056408 w 3090519"/>
              <a:gd name="connsiteY13" fmla="*/ 1632814 h 3103741"/>
              <a:gd name="connsiteX14" fmla="*/ 3049832 w 3090519"/>
              <a:gd name="connsiteY14" fmla="*/ 2045399 h 3103741"/>
              <a:gd name="connsiteX15" fmla="*/ 2841860 w 3090519"/>
              <a:gd name="connsiteY15" fmla="*/ 2471897 h 3103741"/>
              <a:gd name="connsiteX16" fmla="*/ 2467045 w 3090519"/>
              <a:gd name="connsiteY16" fmla="*/ 2928248 h 3103741"/>
              <a:gd name="connsiteX17" fmla="*/ 1537889 w 3090519"/>
              <a:gd name="connsiteY17" fmla="*/ 3103741 h 3103741"/>
              <a:gd name="connsiteX18" fmla="*/ 856692 w 3090519"/>
              <a:gd name="connsiteY18" fmla="*/ 2951137 h 3103741"/>
              <a:gd name="connsiteX19" fmla="*/ 477119 w 3090519"/>
              <a:gd name="connsiteY19" fmla="*/ 2725916 h 3103741"/>
              <a:gd name="connsiteX20" fmla="*/ 376638 w 3090519"/>
              <a:gd name="connsiteY20" fmla="*/ 2350398 h 3103741"/>
              <a:gd name="connsiteX21" fmla="*/ 114526 w 3090519"/>
              <a:gd name="connsiteY21" fmla="*/ 2026349 h 3103741"/>
              <a:gd name="connsiteX0" fmla="*/ 114526 w 3090519"/>
              <a:gd name="connsiteY0" fmla="*/ 2026349 h 3103741"/>
              <a:gd name="connsiteX1" fmla="*/ 66910 w 3090519"/>
              <a:gd name="connsiteY1" fmla="*/ 1817847 h 3103741"/>
              <a:gd name="connsiteX2" fmla="*/ 19285 w 3090519"/>
              <a:gd name="connsiteY2" fmla="*/ 1567022 h 3103741"/>
              <a:gd name="connsiteX3" fmla="*/ 0 w 3090519"/>
              <a:gd name="connsiteY3" fmla="*/ 1191489 h 3103741"/>
              <a:gd name="connsiteX4" fmla="*/ 254236 w 3090519"/>
              <a:gd name="connsiteY4" fmla="*/ 852647 h 3103741"/>
              <a:gd name="connsiteX5" fmla="*/ 356725 w 3090519"/>
              <a:gd name="connsiteY5" fmla="*/ 666748 h 3103741"/>
              <a:gd name="connsiteX6" fmla="*/ 460052 w 3090519"/>
              <a:gd name="connsiteY6" fmla="*/ 469900 h 3103741"/>
              <a:gd name="connsiteX7" fmla="*/ 1135990 w 3090519"/>
              <a:gd name="connsiteY7" fmla="*/ 83427 h 3103741"/>
              <a:gd name="connsiteX8" fmla="*/ 1739106 w 3090519"/>
              <a:gd name="connsiteY8" fmla="*/ 0 h 3103741"/>
              <a:gd name="connsiteX9" fmla="*/ 2201208 w 3090519"/>
              <a:gd name="connsiteY9" fmla="*/ 111123 h 3103741"/>
              <a:gd name="connsiteX10" fmla="*/ 2527535 w 3090519"/>
              <a:gd name="connsiteY10" fmla="*/ 182722 h 3103741"/>
              <a:gd name="connsiteX11" fmla="*/ 2870435 w 3090519"/>
              <a:gd name="connsiteY11" fmla="*/ 579597 h 3103741"/>
              <a:gd name="connsiteX12" fmla="*/ 3089510 w 3090519"/>
              <a:gd name="connsiteY12" fmla="*/ 1176497 h 3103741"/>
              <a:gd name="connsiteX13" fmla="*/ 3056408 w 3090519"/>
              <a:gd name="connsiteY13" fmla="*/ 1632814 h 3103741"/>
              <a:gd name="connsiteX14" fmla="*/ 3049832 w 3090519"/>
              <a:gd name="connsiteY14" fmla="*/ 2045399 h 3103741"/>
              <a:gd name="connsiteX15" fmla="*/ 2841860 w 3090519"/>
              <a:gd name="connsiteY15" fmla="*/ 2471897 h 3103741"/>
              <a:gd name="connsiteX16" fmla="*/ 2467045 w 3090519"/>
              <a:gd name="connsiteY16" fmla="*/ 2928248 h 3103741"/>
              <a:gd name="connsiteX17" fmla="*/ 1537889 w 3090519"/>
              <a:gd name="connsiteY17" fmla="*/ 3103741 h 3103741"/>
              <a:gd name="connsiteX18" fmla="*/ 856692 w 3090519"/>
              <a:gd name="connsiteY18" fmla="*/ 2951137 h 3103741"/>
              <a:gd name="connsiteX19" fmla="*/ 477119 w 3090519"/>
              <a:gd name="connsiteY19" fmla="*/ 2725916 h 3103741"/>
              <a:gd name="connsiteX20" fmla="*/ 376638 w 3090519"/>
              <a:gd name="connsiteY20" fmla="*/ 2350398 h 3103741"/>
              <a:gd name="connsiteX21" fmla="*/ 114526 w 3090519"/>
              <a:gd name="connsiteY21" fmla="*/ 2026349 h 3103741"/>
              <a:gd name="connsiteX0" fmla="*/ 230975 w 3206968"/>
              <a:gd name="connsiteY0" fmla="*/ 2026349 h 3103741"/>
              <a:gd name="connsiteX1" fmla="*/ 183359 w 3206968"/>
              <a:gd name="connsiteY1" fmla="*/ 1817847 h 3103741"/>
              <a:gd name="connsiteX2" fmla="*/ 135734 w 3206968"/>
              <a:gd name="connsiteY2" fmla="*/ 1567022 h 3103741"/>
              <a:gd name="connsiteX3" fmla="*/ 116449 w 3206968"/>
              <a:gd name="connsiteY3" fmla="*/ 1191489 h 3103741"/>
              <a:gd name="connsiteX4" fmla="*/ 370685 w 3206968"/>
              <a:gd name="connsiteY4" fmla="*/ 852647 h 3103741"/>
              <a:gd name="connsiteX5" fmla="*/ 473174 w 3206968"/>
              <a:gd name="connsiteY5" fmla="*/ 666748 h 3103741"/>
              <a:gd name="connsiteX6" fmla="*/ 576501 w 3206968"/>
              <a:gd name="connsiteY6" fmla="*/ 469900 h 3103741"/>
              <a:gd name="connsiteX7" fmla="*/ 1252439 w 3206968"/>
              <a:gd name="connsiteY7" fmla="*/ 83427 h 3103741"/>
              <a:gd name="connsiteX8" fmla="*/ 1855555 w 3206968"/>
              <a:gd name="connsiteY8" fmla="*/ 0 h 3103741"/>
              <a:gd name="connsiteX9" fmla="*/ 2317657 w 3206968"/>
              <a:gd name="connsiteY9" fmla="*/ 111123 h 3103741"/>
              <a:gd name="connsiteX10" fmla="*/ 2643984 w 3206968"/>
              <a:gd name="connsiteY10" fmla="*/ 182722 h 3103741"/>
              <a:gd name="connsiteX11" fmla="*/ 2986884 w 3206968"/>
              <a:gd name="connsiteY11" fmla="*/ 579597 h 3103741"/>
              <a:gd name="connsiteX12" fmla="*/ 3205959 w 3206968"/>
              <a:gd name="connsiteY12" fmla="*/ 1176497 h 3103741"/>
              <a:gd name="connsiteX13" fmla="*/ 3172857 w 3206968"/>
              <a:gd name="connsiteY13" fmla="*/ 1632814 h 3103741"/>
              <a:gd name="connsiteX14" fmla="*/ 3166281 w 3206968"/>
              <a:gd name="connsiteY14" fmla="*/ 2045399 h 3103741"/>
              <a:gd name="connsiteX15" fmla="*/ 2958309 w 3206968"/>
              <a:gd name="connsiteY15" fmla="*/ 2471897 h 3103741"/>
              <a:gd name="connsiteX16" fmla="*/ 2583494 w 3206968"/>
              <a:gd name="connsiteY16" fmla="*/ 2928248 h 3103741"/>
              <a:gd name="connsiteX17" fmla="*/ 1654338 w 3206968"/>
              <a:gd name="connsiteY17" fmla="*/ 3103741 h 3103741"/>
              <a:gd name="connsiteX18" fmla="*/ 973141 w 3206968"/>
              <a:gd name="connsiteY18" fmla="*/ 2951137 h 3103741"/>
              <a:gd name="connsiteX19" fmla="*/ 593568 w 3206968"/>
              <a:gd name="connsiteY19" fmla="*/ 2725916 h 3103741"/>
              <a:gd name="connsiteX20" fmla="*/ 493087 w 3206968"/>
              <a:gd name="connsiteY20" fmla="*/ 2350398 h 3103741"/>
              <a:gd name="connsiteX21" fmla="*/ 230975 w 3206968"/>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68686"/>
              <a:gd name="connsiteX1" fmla="*/ 278748 w 3302357"/>
              <a:gd name="connsiteY1" fmla="*/ 1817847 h 3168686"/>
              <a:gd name="connsiteX2" fmla="*/ 231123 w 3302357"/>
              <a:gd name="connsiteY2" fmla="*/ 1567022 h 3168686"/>
              <a:gd name="connsiteX3" fmla="*/ 211838 w 3302357"/>
              <a:gd name="connsiteY3" fmla="*/ 1191489 h 3168686"/>
              <a:gd name="connsiteX4" fmla="*/ 466074 w 3302357"/>
              <a:gd name="connsiteY4" fmla="*/ 852647 h 3168686"/>
              <a:gd name="connsiteX5" fmla="*/ 568563 w 3302357"/>
              <a:gd name="connsiteY5" fmla="*/ 666748 h 3168686"/>
              <a:gd name="connsiteX6" fmla="*/ 671890 w 3302357"/>
              <a:gd name="connsiteY6" fmla="*/ 469900 h 3168686"/>
              <a:gd name="connsiteX7" fmla="*/ 1347828 w 3302357"/>
              <a:gd name="connsiteY7" fmla="*/ 83427 h 3168686"/>
              <a:gd name="connsiteX8" fmla="*/ 1950944 w 3302357"/>
              <a:gd name="connsiteY8" fmla="*/ 0 h 3168686"/>
              <a:gd name="connsiteX9" fmla="*/ 2413046 w 3302357"/>
              <a:gd name="connsiteY9" fmla="*/ 111123 h 3168686"/>
              <a:gd name="connsiteX10" fmla="*/ 2739373 w 3302357"/>
              <a:gd name="connsiteY10" fmla="*/ 182722 h 3168686"/>
              <a:gd name="connsiteX11" fmla="*/ 3082273 w 3302357"/>
              <a:gd name="connsiteY11" fmla="*/ 579597 h 3168686"/>
              <a:gd name="connsiteX12" fmla="*/ 3301348 w 3302357"/>
              <a:gd name="connsiteY12" fmla="*/ 1176497 h 3168686"/>
              <a:gd name="connsiteX13" fmla="*/ 3268246 w 3302357"/>
              <a:gd name="connsiteY13" fmla="*/ 1632814 h 3168686"/>
              <a:gd name="connsiteX14" fmla="*/ 3261670 w 3302357"/>
              <a:gd name="connsiteY14" fmla="*/ 2045399 h 3168686"/>
              <a:gd name="connsiteX15" fmla="*/ 3053698 w 3302357"/>
              <a:gd name="connsiteY15" fmla="*/ 2471897 h 3168686"/>
              <a:gd name="connsiteX16" fmla="*/ 2678883 w 3302357"/>
              <a:gd name="connsiteY16" fmla="*/ 2928248 h 3168686"/>
              <a:gd name="connsiteX17" fmla="*/ 1749727 w 3302357"/>
              <a:gd name="connsiteY17" fmla="*/ 3103741 h 3168686"/>
              <a:gd name="connsiteX18" fmla="*/ 1068530 w 3302357"/>
              <a:gd name="connsiteY18" fmla="*/ 2951137 h 3168686"/>
              <a:gd name="connsiteX19" fmla="*/ 688957 w 3302357"/>
              <a:gd name="connsiteY19" fmla="*/ 2725916 h 3168686"/>
              <a:gd name="connsiteX20" fmla="*/ 588476 w 3302357"/>
              <a:gd name="connsiteY20" fmla="*/ 2350398 h 3168686"/>
              <a:gd name="connsiteX21" fmla="*/ 326364 w 3302357"/>
              <a:gd name="connsiteY21" fmla="*/ 2026349 h 3168686"/>
              <a:gd name="connsiteX0" fmla="*/ 326364 w 3302357"/>
              <a:gd name="connsiteY0" fmla="*/ 2026349 h 3239705"/>
              <a:gd name="connsiteX1" fmla="*/ 278748 w 3302357"/>
              <a:gd name="connsiteY1" fmla="*/ 1817847 h 3239705"/>
              <a:gd name="connsiteX2" fmla="*/ 231123 w 3302357"/>
              <a:gd name="connsiteY2" fmla="*/ 1567022 h 3239705"/>
              <a:gd name="connsiteX3" fmla="*/ 211838 w 3302357"/>
              <a:gd name="connsiteY3" fmla="*/ 1191489 h 3239705"/>
              <a:gd name="connsiteX4" fmla="*/ 466074 w 3302357"/>
              <a:gd name="connsiteY4" fmla="*/ 852647 h 3239705"/>
              <a:gd name="connsiteX5" fmla="*/ 568563 w 3302357"/>
              <a:gd name="connsiteY5" fmla="*/ 666748 h 3239705"/>
              <a:gd name="connsiteX6" fmla="*/ 671890 w 3302357"/>
              <a:gd name="connsiteY6" fmla="*/ 469900 h 3239705"/>
              <a:gd name="connsiteX7" fmla="*/ 1347828 w 3302357"/>
              <a:gd name="connsiteY7" fmla="*/ 83427 h 3239705"/>
              <a:gd name="connsiteX8" fmla="*/ 1950944 w 3302357"/>
              <a:gd name="connsiteY8" fmla="*/ 0 h 3239705"/>
              <a:gd name="connsiteX9" fmla="*/ 2413046 w 3302357"/>
              <a:gd name="connsiteY9" fmla="*/ 111123 h 3239705"/>
              <a:gd name="connsiteX10" fmla="*/ 2739373 w 3302357"/>
              <a:gd name="connsiteY10" fmla="*/ 182722 h 3239705"/>
              <a:gd name="connsiteX11" fmla="*/ 3082273 w 3302357"/>
              <a:gd name="connsiteY11" fmla="*/ 579597 h 3239705"/>
              <a:gd name="connsiteX12" fmla="*/ 3301348 w 3302357"/>
              <a:gd name="connsiteY12" fmla="*/ 1176497 h 3239705"/>
              <a:gd name="connsiteX13" fmla="*/ 3268246 w 3302357"/>
              <a:gd name="connsiteY13" fmla="*/ 1632814 h 3239705"/>
              <a:gd name="connsiteX14" fmla="*/ 3261670 w 3302357"/>
              <a:gd name="connsiteY14" fmla="*/ 2045399 h 3239705"/>
              <a:gd name="connsiteX15" fmla="*/ 3053698 w 3302357"/>
              <a:gd name="connsiteY15" fmla="*/ 2471897 h 3239705"/>
              <a:gd name="connsiteX16" fmla="*/ 2678883 w 3302357"/>
              <a:gd name="connsiteY16" fmla="*/ 2928248 h 3239705"/>
              <a:gd name="connsiteX17" fmla="*/ 1749727 w 3302357"/>
              <a:gd name="connsiteY17" fmla="*/ 3103741 h 3239705"/>
              <a:gd name="connsiteX18" fmla="*/ 1068530 w 3302357"/>
              <a:gd name="connsiteY18" fmla="*/ 2951137 h 3239705"/>
              <a:gd name="connsiteX19" fmla="*/ 688957 w 3302357"/>
              <a:gd name="connsiteY19" fmla="*/ 2725916 h 3239705"/>
              <a:gd name="connsiteX20" fmla="*/ 588476 w 3302357"/>
              <a:gd name="connsiteY20" fmla="*/ 2350398 h 3239705"/>
              <a:gd name="connsiteX21" fmla="*/ 326364 w 3302357"/>
              <a:gd name="connsiteY21" fmla="*/ 2026349 h 3239705"/>
              <a:gd name="connsiteX0" fmla="*/ 326364 w 3302357"/>
              <a:gd name="connsiteY0" fmla="*/ 2026349 h 3241374"/>
              <a:gd name="connsiteX1" fmla="*/ 278748 w 3302357"/>
              <a:gd name="connsiteY1" fmla="*/ 1817847 h 3241374"/>
              <a:gd name="connsiteX2" fmla="*/ 231123 w 3302357"/>
              <a:gd name="connsiteY2" fmla="*/ 1567022 h 3241374"/>
              <a:gd name="connsiteX3" fmla="*/ 211838 w 3302357"/>
              <a:gd name="connsiteY3" fmla="*/ 1191489 h 3241374"/>
              <a:gd name="connsiteX4" fmla="*/ 466074 w 3302357"/>
              <a:gd name="connsiteY4" fmla="*/ 852647 h 3241374"/>
              <a:gd name="connsiteX5" fmla="*/ 568563 w 3302357"/>
              <a:gd name="connsiteY5" fmla="*/ 666748 h 3241374"/>
              <a:gd name="connsiteX6" fmla="*/ 671890 w 3302357"/>
              <a:gd name="connsiteY6" fmla="*/ 469900 h 3241374"/>
              <a:gd name="connsiteX7" fmla="*/ 1347828 w 3302357"/>
              <a:gd name="connsiteY7" fmla="*/ 83427 h 3241374"/>
              <a:gd name="connsiteX8" fmla="*/ 1950944 w 3302357"/>
              <a:gd name="connsiteY8" fmla="*/ 0 h 3241374"/>
              <a:gd name="connsiteX9" fmla="*/ 2413046 w 3302357"/>
              <a:gd name="connsiteY9" fmla="*/ 111123 h 3241374"/>
              <a:gd name="connsiteX10" fmla="*/ 2739373 w 3302357"/>
              <a:gd name="connsiteY10" fmla="*/ 182722 h 3241374"/>
              <a:gd name="connsiteX11" fmla="*/ 3082273 w 3302357"/>
              <a:gd name="connsiteY11" fmla="*/ 579597 h 3241374"/>
              <a:gd name="connsiteX12" fmla="*/ 3301348 w 3302357"/>
              <a:gd name="connsiteY12" fmla="*/ 1176497 h 3241374"/>
              <a:gd name="connsiteX13" fmla="*/ 3268246 w 3302357"/>
              <a:gd name="connsiteY13" fmla="*/ 1632814 h 3241374"/>
              <a:gd name="connsiteX14" fmla="*/ 3261670 w 3302357"/>
              <a:gd name="connsiteY14" fmla="*/ 2045399 h 3241374"/>
              <a:gd name="connsiteX15" fmla="*/ 3053698 w 3302357"/>
              <a:gd name="connsiteY15" fmla="*/ 2471897 h 3241374"/>
              <a:gd name="connsiteX16" fmla="*/ 2678883 w 3302357"/>
              <a:gd name="connsiteY16" fmla="*/ 2928248 h 3241374"/>
              <a:gd name="connsiteX17" fmla="*/ 1749727 w 3302357"/>
              <a:gd name="connsiteY17" fmla="*/ 3103741 h 3241374"/>
              <a:gd name="connsiteX18" fmla="*/ 1068530 w 3302357"/>
              <a:gd name="connsiteY18" fmla="*/ 2951137 h 3241374"/>
              <a:gd name="connsiteX19" fmla="*/ 688957 w 3302357"/>
              <a:gd name="connsiteY19" fmla="*/ 2725916 h 3241374"/>
              <a:gd name="connsiteX20" fmla="*/ 588476 w 3302357"/>
              <a:gd name="connsiteY20" fmla="*/ 2350398 h 3241374"/>
              <a:gd name="connsiteX21" fmla="*/ 326364 w 3302357"/>
              <a:gd name="connsiteY21" fmla="*/ 2026349 h 3241374"/>
              <a:gd name="connsiteX0" fmla="*/ 326364 w 3302357"/>
              <a:gd name="connsiteY0" fmla="*/ 2026349 h 3316553"/>
              <a:gd name="connsiteX1" fmla="*/ 278748 w 3302357"/>
              <a:gd name="connsiteY1" fmla="*/ 1817847 h 3316553"/>
              <a:gd name="connsiteX2" fmla="*/ 231123 w 3302357"/>
              <a:gd name="connsiteY2" fmla="*/ 1567022 h 3316553"/>
              <a:gd name="connsiteX3" fmla="*/ 211838 w 3302357"/>
              <a:gd name="connsiteY3" fmla="*/ 1191489 h 3316553"/>
              <a:gd name="connsiteX4" fmla="*/ 466074 w 3302357"/>
              <a:gd name="connsiteY4" fmla="*/ 852647 h 3316553"/>
              <a:gd name="connsiteX5" fmla="*/ 568563 w 3302357"/>
              <a:gd name="connsiteY5" fmla="*/ 666748 h 3316553"/>
              <a:gd name="connsiteX6" fmla="*/ 671890 w 3302357"/>
              <a:gd name="connsiteY6" fmla="*/ 469900 h 3316553"/>
              <a:gd name="connsiteX7" fmla="*/ 1347828 w 3302357"/>
              <a:gd name="connsiteY7" fmla="*/ 83427 h 3316553"/>
              <a:gd name="connsiteX8" fmla="*/ 1950944 w 3302357"/>
              <a:gd name="connsiteY8" fmla="*/ 0 h 3316553"/>
              <a:gd name="connsiteX9" fmla="*/ 2413046 w 3302357"/>
              <a:gd name="connsiteY9" fmla="*/ 111123 h 3316553"/>
              <a:gd name="connsiteX10" fmla="*/ 2739373 w 3302357"/>
              <a:gd name="connsiteY10" fmla="*/ 182722 h 3316553"/>
              <a:gd name="connsiteX11" fmla="*/ 3082273 w 3302357"/>
              <a:gd name="connsiteY11" fmla="*/ 579597 h 3316553"/>
              <a:gd name="connsiteX12" fmla="*/ 3301348 w 3302357"/>
              <a:gd name="connsiteY12" fmla="*/ 1176497 h 3316553"/>
              <a:gd name="connsiteX13" fmla="*/ 3268246 w 3302357"/>
              <a:gd name="connsiteY13" fmla="*/ 1632814 h 3316553"/>
              <a:gd name="connsiteX14" fmla="*/ 3261670 w 3302357"/>
              <a:gd name="connsiteY14" fmla="*/ 2045399 h 3316553"/>
              <a:gd name="connsiteX15" fmla="*/ 3053698 w 3302357"/>
              <a:gd name="connsiteY15" fmla="*/ 2471897 h 3316553"/>
              <a:gd name="connsiteX16" fmla="*/ 2678883 w 3302357"/>
              <a:gd name="connsiteY16" fmla="*/ 2928248 h 3316553"/>
              <a:gd name="connsiteX17" fmla="*/ 1749727 w 3302357"/>
              <a:gd name="connsiteY17" fmla="*/ 3103741 h 3316553"/>
              <a:gd name="connsiteX18" fmla="*/ 1068530 w 3302357"/>
              <a:gd name="connsiteY18" fmla="*/ 2951137 h 3316553"/>
              <a:gd name="connsiteX19" fmla="*/ 688957 w 3302357"/>
              <a:gd name="connsiteY19" fmla="*/ 2725916 h 3316553"/>
              <a:gd name="connsiteX20" fmla="*/ 588476 w 3302357"/>
              <a:gd name="connsiteY20" fmla="*/ 2350398 h 3316553"/>
              <a:gd name="connsiteX21" fmla="*/ 326364 w 3302357"/>
              <a:gd name="connsiteY21" fmla="*/ 2026349 h 3316553"/>
              <a:gd name="connsiteX0" fmla="*/ 326364 w 3302357"/>
              <a:gd name="connsiteY0" fmla="*/ 2026349 h 3306953"/>
              <a:gd name="connsiteX1" fmla="*/ 278748 w 3302357"/>
              <a:gd name="connsiteY1" fmla="*/ 1817847 h 3306953"/>
              <a:gd name="connsiteX2" fmla="*/ 231123 w 3302357"/>
              <a:gd name="connsiteY2" fmla="*/ 1567022 h 3306953"/>
              <a:gd name="connsiteX3" fmla="*/ 211838 w 3302357"/>
              <a:gd name="connsiteY3" fmla="*/ 1191489 h 3306953"/>
              <a:gd name="connsiteX4" fmla="*/ 466074 w 3302357"/>
              <a:gd name="connsiteY4" fmla="*/ 852647 h 3306953"/>
              <a:gd name="connsiteX5" fmla="*/ 568563 w 3302357"/>
              <a:gd name="connsiteY5" fmla="*/ 666748 h 3306953"/>
              <a:gd name="connsiteX6" fmla="*/ 671890 w 3302357"/>
              <a:gd name="connsiteY6" fmla="*/ 469900 h 3306953"/>
              <a:gd name="connsiteX7" fmla="*/ 1347828 w 3302357"/>
              <a:gd name="connsiteY7" fmla="*/ 83427 h 3306953"/>
              <a:gd name="connsiteX8" fmla="*/ 1950944 w 3302357"/>
              <a:gd name="connsiteY8" fmla="*/ 0 h 3306953"/>
              <a:gd name="connsiteX9" fmla="*/ 2413046 w 3302357"/>
              <a:gd name="connsiteY9" fmla="*/ 111123 h 3306953"/>
              <a:gd name="connsiteX10" fmla="*/ 2739373 w 3302357"/>
              <a:gd name="connsiteY10" fmla="*/ 182722 h 3306953"/>
              <a:gd name="connsiteX11" fmla="*/ 3082273 w 3302357"/>
              <a:gd name="connsiteY11" fmla="*/ 579597 h 3306953"/>
              <a:gd name="connsiteX12" fmla="*/ 3301348 w 3302357"/>
              <a:gd name="connsiteY12" fmla="*/ 1176497 h 3306953"/>
              <a:gd name="connsiteX13" fmla="*/ 3268246 w 3302357"/>
              <a:gd name="connsiteY13" fmla="*/ 1632814 h 3306953"/>
              <a:gd name="connsiteX14" fmla="*/ 3261670 w 3302357"/>
              <a:gd name="connsiteY14" fmla="*/ 2045399 h 3306953"/>
              <a:gd name="connsiteX15" fmla="*/ 3053698 w 3302357"/>
              <a:gd name="connsiteY15" fmla="*/ 2471897 h 3306953"/>
              <a:gd name="connsiteX16" fmla="*/ 2678883 w 3302357"/>
              <a:gd name="connsiteY16" fmla="*/ 2928248 h 3306953"/>
              <a:gd name="connsiteX17" fmla="*/ 1749727 w 3302357"/>
              <a:gd name="connsiteY17" fmla="*/ 3103741 h 3306953"/>
              <a:gd name="connsiteX18" fmla="*/ 1068530 w 3302357"/>
              <a:gd name="connsiteY18" fmla="*/ 2951137 h 3306953"/>
              <a:gd name="connsiteX19" fmla="*/ 688957 w 3302357"/>
              <a:gd name="connsiteY19" fmla="*/ 2725916 h 3306953"/>
              <a:gd name="connsiteX20" fmla="*/ 588476 w 3302357"/>
              <a:gd name="connsiteY20" fmla="*/ 2350398 h 3306953"/>
              <a:gd name="connsiteX21" fmla="*/ 326364 w 3302357"/>
              <a:gd name="connsiteY21" fmla="*/ 2026349 h 3306953"/>
              <a:gd name="connsiteX0" fmla="*/ 326364 w 3302357"/>
              <a:gd name="connsiteY0" fmla="*/ 2026349 h 3312435"/>
              <a:gd name="connsiteX1" fmla="*/ 278748 w 3302357"/>
              <a:gd name="connsiteY1" fmla="*/ 1817847 h 3312435"/>
              <a:gd name="connsiteX2" fmla="*/ 231123 w 3302357"/>
              <a:gd name="connsiteY2" fmla="*/ 1567022 h 3312435"/>
              <a:gd name="connsiteX3" fmla="*/ 211838 w 3302357"/>
              <a:gd name="connsiteY3" fmla="*/ 1191489 h 3312435"/>
              <a:gd name="connsiteX4" fmla="*/ 466074 w 3302357"/>
              <a:gd name="connsiteY4" fmla="*/ 852647 h 3312435"/>
              <a:gd name="connsiteX5" fmla="*/ 568563 w 3302357"/>
              <a:gd name="connsiteY5" fmla="*/ 666748 h 3312435"/>
              <a:gd name="connsiteX6" fmla="*/ 671890 w 3302357"/>
              <a:gd name="connsiteY6" fmla="*/ 469900 h 3312435"/>
              <a:gd name="connsiteX7" fmla="*/ 1347828 w 3302357"/>
              <a:gd name="connsiteY7" fmla="*/ 83427 h 3312435"/>
              <a:gd name="connsiteX8" fmla="*/ 1950944 w 3302357"/>
              <a:gd name="connsiteY8" fmla="*/ 0 h 3312435"/>
              <a:gd name="connsiteX9" fmla="*/ 2413046 w 3302357"/>
              <a:gd name="connsiteY9" fmla="*/ 111123 h 3312435"/>
              <a:gd name="connsiteX10" fmla="*/ 2739373 w 3302357"/>
              <a:gd name="connsiteY10" fmla="*/ 182722 h 3312435"/>
              <a:gd name="connsiteX11" fmla="*/ 3082273 w 3302357"/>
              <a:gd name="connsiteY11" fmla="*/ 579597 h 3312435"/>
              <a:gd name="connsiteX12" fmla="*/ 3301348 w 3302357"/>
              <a:gd name="connsiteY12" fmla="*/ 1176497 h 3312435"/>
              <a:gd name="connsiteX13" fmla="*/ 3268246 w 3302357"/>
              <a:gd name="connsiteY13" fmla="*/ 1632814 h 3312435"/>
              <a:gd name="connsiteX14" fmla="*/ 3261670 w 3302357"/>
              <a:gd name="connsiteY14" fmla="*/ 2045399 h 3312435"/>
              <a:gd name="connsiteX15" fmla="*/ 3053698 w 3302357"/>
              <a:gd name="connsiteY15" fmla="*/ 2471897 h 3312435"/>
              <a:gd name="connsiteX16" fmla="*/ 2678883 w 3302357"/>
              <a:gd name="connsiteY16" fmla="*/ 2928248 h 3312435"/>
              <a:gd name="connsiteX17" fmla="*/ 1749727 w 3302357"/>
              <a:gd name="connsiteY17" fmla="*/ 3103741 h 3312435"/>
              <a:gd name="connsiteX18" fmla="*/ 1068530 w 3302357"/>
              <a:gd name="connsiteY18" fmla="*/ 2951137 h 3312435"/>
              <a:gd name="connsiteX19" fmla="*/ 688957 w 3302357"/>
              <a:gd name="connsiteY19" fmla="*/ 2725916 h 3312435"/>
              <a:gd name="connsiteX20" fmla="*/ 588476 w 3302357"/>
              <a:gd name="connsiteY20" fmla="*/ 2350398 h 3312435"/>
              <a:gd name="connsiteX21" fmla="*/ 326364 w 3302357"/>
              <a:gd name="connsiteY21" fmla="*/ 2026349 h 3312435"/>
              <a:gd name="connsiteX0" fmla="*/ 326364 w 3302357"/>
              <a:gd name="connsiteY0" fmla="*/ 2026349 h 3313807"/>
              <a:gd name="connsiteX1" fmla="*/ 278748 w 3302357"/>
              <a:gd name="connsiteY1" fmla="*/ 1817847 h 3313807"/>
              <a:gd name="connsiteX2" fmla="*/ 231123 w 3302357"/>
              <a:gd name="connsiteY2" fmla="*/ 1567022 h 3313807"/>
              <a:gd name="connsiteX3" fmla="*/ 211838 w 3302357"/>
              <a:gd name="connsiteY3" fmla="*/ 1191489 h 3313807"/>
              <a:gd name="connsiteX4" fmla="*/ 466074 w 3302357"/>
              <a:gd name="connsiteY4" fmla="*/ 852647 h 3313807"/>
              <a:gd name="connsiteX5" fmla="*/ 568563 w 3302357"/>
              <a:gd name="connsiteY5" fmla="*/ 666748 h 3313807"/>
              <a:gd name="connsiteX6" fmla="*/ 671890 w 3302357"/>
              <a:gd name="connsiteY6" fmla="*/ 469900 h 3313807"/>
              <a:gd name="connsiteX7" fmla="*/ 1347828 w 3302357"/>
              <a:gd name="connsiteY7" fmla="*/ 83427 h 3313807"/>
              <a:gd name="connsiteX8" fmla="*/ 1950944 w 3302357"/>
              <a:gd name="connsiteY8" fmla="*/ 0 h 3313807"/>
              <a:gd name="connsiteX9" fmla="*/ 2413046 w 3302357"/>
              <a:gd name="connsiteY9" fmla="*/ 111123 h 3313807"/>
              <a:gd name="connsiteX10" fmla="*/ 2739373 w 3302357"/>
              <a:gd name="connsiteY10" fmla="*/ 182722 h 3313807"/>
              <a:gd name="connsiteX11" fmla="*/ 3082273 w 3302357"/>
              <a:gd name="connsiteY11" fmla="*/ 579597 h 3313807"/>
              <a:gd name="connsiteX12" fmla="*/ 3301348 w 3302357"/>
              <a:gd name="connsiteY12" fmla="*/ 1176497 h 3313807"/>
              <a:gd name="connsiteX13" fmla="*/ 3268246 w 3302357"/>
              <a:gd name="connsiteY13" fmla="*/ 1632814 h 3313807"/>
              <a:gd name="connsiteX14" fmla="*/ 3261670 w 3302357"/>
              <a:gd name="connsiteY14" fmla="*/ 2045399 h 3313807"/>
              <a:gd name="connsiteX15" fmla="*/ 3053698 w 3302357"/>
              <a:gd name="connsiteY15" fmla="*/ 2471897 h 3313807"/>
              <a:gd name="connsiteX16" fmla="*/ 2678883 w 3302357"/>
              <a:gd name="connsiteY16" fmla="*/ 2928248 h 3313807"/>
              <a:gd name="connsiteX17" fmla="*/ 1749727 w 3302357"/>
              <a:gd name="connsiteY17" fmla="*/ 3103741 h 3313807"/>
              <a:gd name="connsiteX18" fmla="*/ 1068530 w 3302357"/>
              <a:gd name="connsiteY18" fmla="*/ 2951137 h 3313807"/>
              <a:gd name="connsiteX19" fmla="*/ 688957 w 3302357"/>
              <a:gd name="connsiteY19" fmla="*/ 2725916 h 3313807"/>
              <a:gd name="connsiteX20" fmla="*/ 588476 w 3302357"/>
              <a:gd name="connsiteY20" fmla="*/ 2350398 h 3313807"/>
              <a:gd name="connsiteX21" fmla="*/ 326364 w 3302357"/>
              <a:gd name="connsiteY21" fmla="*/ 2026349 h 3313807"/>
              <a:gd name="connsiteX0" fmla="*/ 326364 w 3302357"/>
              <a:gd name="connsiteY0" fmla="*/ 2026349 h 3313807"/>
              <a:gd name="connsiteX1" fmla="*/ 278748 w 3302357"/>
              <a:gd name="connsiteY1" fmla="*/ 1817847 h 3313807"/>
              <a:gd name="connsiteX2" fmla="*/ 231123 w 3302357"/>
              <a:gd name="connsiteY2" fmla="*/ 1567022 h 3313807"/>
              <a:gd name="connsiteX3" fmla="*/ 211838 w 3302357"/>
              <a:gd name="connsiteY3" fmla="*/ 1191489 h 3313807"/>
              <a:gd name="connsiteX4" fmla="*/ 466074 w 3302357"/>
              <a:gd name="connsiteY4" fmla="*/ 852647 h 3313807"/>
              <a:gd name="connsiteX5" fmla="*/ 568563 w 3302357"/>
              <a:gd name="connsiteY5" fmla="*/ 666748 h 3313807"/>
              <a:gd name="connsiteX6" fmla="*/ 671890 w 3302357"/>
              <a:gd name="connsiteY6" fmla="*/ 469900 h 3313807"/>
              <a:gd name="connsiteX7" fmla="*/ 1347828 w 3302357"/>
              <a:gd name="connsiteY7" fmla="*/ 83427 h 3313807"/>
              <a:gd name="connsiteX8" fmla="*/ 1950944 w 3302357"/>
              <a:gd name="connsiteY8" fmla="*/ 0 h 3313807"/>
              <a:gd name="connsiteX9" fmla="*/ 2413046 w 3302357"/>
              <a:gd name="connsiteY9" fmla="*/ 111123 h 3313807"/>
              <a:gd name="connsiteX10" fmla="*/ 2739373 w 3302357"/>
              <a:gd name="connsiteY10" fmla="*/ 182722 h 3313807"/>
              <a:gd name="connsiteX11" fmla="*/ 3082273 w 3302357"/>
              <a:gd name="connsiteY11" fmla="*/ 579597 h 3313807"/>
              <a:gd name="connsiteX12" fmla="*/ 3301348 w 3302357"/>
              <a:gd name="connsiteY12" fmla="*/ 1176497 h 3313807"/>
              <a:gd name="connsiteX13" fmla="*/ 3268246 w 3302357"/>
              <a:gd name="connsiteY13" fmla="*/ 1632814 h 3313807"/>
              <a:gd name="connsiteX14" fmla="*/ 3261670 w 3302357"/>
              <a:gd name="connsiteY14" fmla="*/ 2045399 h 3313807"/>
              <a:gd name="connsiteX15" fmla="*/ 3053698 w 3302357"/>
              <a:gd name="connsiteY15" fmla="*/ 2471897 h 3313807"/>
              <a:gd name="connsiteX16" fmla="*/ 2678883 w 3302357"/>
              <a:gd name="connsiteY16" fmla="*/ 2928248 h 3313807"/>
              <a:gd name="connsiteX17" fmla="*/ 1749727 w 3302357"/>
              <a:gd name="connsiteY17" fmla="*/ 3103741 h 3313807"/>
              <a:gd name="connsiteX18" fmla="*/ 1068530 w 3302357"/>
              <a:gd name="connsiteY18" fmla="*/ 2951137 h 3313807"/>
              <a:gd name="connsiteX19" fmla="*/ 688957 w 3302357"/>
              <a:gd name="connsiteY19" fmla="*/ 2725916 h 3313807"/>
              <a:gd name="connsiteX20" fmla="*/ 588476 w 3302357"/>
              <a:gd name="connsiteY20" fmla="*/ 2350398 h 3313807"/>
              <a:gd name="connsiteX21" fmla="*/ 326364 w 3302357"/>
              <a:gd name="connsiteY21" fmla="*/ 2026349 h 3313807"/>
              <a:gd name="connsiteX0" fmla="*/ 326364 w 3302357"/>
              <a:gd name="connsiteY0" fmla="*/ 2026349 h 3313807"/>
              <a:gd name="connsiteX1" fmla="*/ 278748 w 3302357"/>
              <a:gd name="connsiteY1" fmla="*/ 1817847 h 3313807"/>
              <a:gd name="connsiteX2" fmla="*/ 231123 w 3302357"/>
              <a:gd name="connsiteY2" fmla="*/ 1567022 h 3313807"/>
              <a:gd name="connsiteX3" fmla="*/ 211838 w 3302357"/>
              <a:gd name="connsiteY3" fmla="*/ 1191489 h 3313807"/>
              <a:gd name="connsiteX4" fmla="*/ 466074 w 3302357"/>
              <a:gd name="connsiteY4" fmla="*/ 852647 h 3313807"/>
              <a:gd name="connsiteX5" fmla="*/ 568563 w 3302357"/>
              <a:gd name="connsiteY5" fmla="*/ 666748 h 3313807"/>
              <a:gd name="connsiteX6" fmla="*/ 671890 w 3302357"/>
              <a:gd name="connsiteY6" fmla="*/ 469900 h 3313807"/>
              <a:gd name="connsiteX7" fmla="*/ 1347828 w 3302357"/>
              <a:gd name="connsiteY7" fmla="*/ 83427 h 3313807"/>
              <a:gd name="connsiteX8" fmla="*/ 1950944 w 3302357"/>
              <a:gd name="connsiteY8" fmla="*/ 0 h 3313807"/>
              <a:gd name="connsiteX9" fmla="*/ 2413046 w 3302357"/>
              <a:gd name="connsiteY9" fmla="*/ 111123 h 3313807"/>
              <a:gd name="connsiteX10" fmla="*/ 2739373 w 3302357"/>
              <a:gd name="connsiteY10" fmla="*/ 182722 h 3313807"/>
              <a:gd name="connsiteX11" fmla="*/ 3082273 w 3302357"/>
              <a:gd name="connsiteY11" fmla="*/ 579597 h 3313807"/>
              <a:gd name="connsiteX12" fmla="*/ 3301348 w 3302357"/>
              <a:gd name="connsiteY12" fmla="*/ 1176497 h 3313807"/>
              <a:gd name="connsiteX13" fmla="*/ 3268246 w 3302357"/>
              <a:gd name="connsiteY13" fmla="*/ 1632814 h 3313807"/>
              <a:gd name="connsiteX14" fmla="*/ 3261670 w 3302357"/>
              <a:gd name="connsiteY14" fmla="*/ 2045399 h 3313807"/>
              <a:gd name="connsiteX15" fmla="*/ 3053698 w 3302357"/>
              <a:gd name="connsiteY15" fmla="*/ 2471897 h 3313807"/>
              <a:gd name="connsiteX16" fmla="*/ 2678883 w 3302357"/>
              <a:gd name="connsiteY16" fmla="*/ 2928248 h 3313807"/>
              <a:gd name="connsiteX17" fmla="*/ 1749727 w 3302357"/>
              <a:gd name="connsiteY17" fmla="*/ 3103741 h 3313807"/>
              <a:gd name="connsiteX18" fmla="*/ 1068530 w 3302357"/>
              <a:gd name="connsiteY18" fmla="*/ 2951137 h 3313807"/>
              <a:gd name="connsiteX19" fmla="*/ 688957 w 3302357"/>
              <a:gd name="connsiteY19" fmla="*/ 2725916 h 3313807"/>
              <a:gd name="connsiteX20" fmla="*/ 588476 w 3302357"/>
              <a:gd name="connsiteY20" fmla="*/ 2350398 h 3313807"/>
              <a:gd name="connsiteX21" fmla="*/ 326364 w 3302357"/>
              <a:gd name="connsiteY21" fmla="*/ 2026349 h 3313807"/>
              <a:gd name="connsiteX0" fmla="*/ 326364 w 3302357"/>
              <a:gd name="connsiteY0" fmla="*/ 2026349 h 3313807"/>
              <a:gd name="connsiteX1" fmla="*/ 278748 w 3302357"/>
              <a:gd name="connsiteY1" fmla="*/ 1817847 h 3313807"/>
              <a:gd name="connsiteX2" fmla="*/ 231123 w 3302357"/>
              <a:gd name="connsiteY2" fmla="*/ 1567022 h 3313807"/>
              <a:gd name="connsiteX3" fmla="*/ 211838 w 3302357"/>
              <a:gd name="connsiteY3" fmla="*/ 1191489 h 3313807"/>
              <a:gd name="connsiteX4" fmla="*/ 466074 w 3302357"/>
              <a:gd name="connsiteY4" fmla="*/ 852647 h 3313807"/>
              <a:gd name="connsiteX5" fmla="*/ 568563 w 3302357"/>
              <a:gd name="connsiteY5" fmla="*/ 666748 h 3313807"/>
              <a:gd name="connsiteX6" fmla="*/ 671890 w 3302357"/>
              <a:gd name="connsiteY6" fmla="*/ 469900 h 3313807"/>
              <a:gd name="connsiteX7" fmla="*/ 1347828 w 3302357"/>
              <a:gd name="connsiteY7" fmla="*/ 83427 h 3313807"/>
              <a:gd name="connsiteX8" fmla="*/ 1950944 w 3302357"/>
              <a:gd name="connsiteY8" fmla="*/ 0 h 3313807"/>
              <a:gd name="connsiteX9" fmla="*/ 2413046 w 3302357"/>
              <a:gd name="connsiteY9" fmla="*/ 111123 h 3313807"/>
              <a:gd name="connsiteX10" fmla="*/ 2739373 w 3302357"/>
              <a:gd name="connsiteY10" fmla="*/ 182722 h 3313807"/>
              <a:gd name="connsiteX11" fmla="*/ 3082273 w 3302357"/>
              <a:gd name="connsiteY11" fmla="*/ 579597 h 3313807"/>
              <a:gd name="connsiteX12" fmla="*/ 3301348 w 3302357"/>
              <a:gd name="connsiteY12" fmla="*/ 1176497 h 3313807"/>
              <a:gd name="connsiteX13" fmla="*/ 3268246 w 3302357"/>
              <a:gd name="connsiteY13" fmla="*/ 1632814 h 3313807"/>
              <a:gd name="connsiteX14" fmla="*/ 3261670 w 3302357"/>
              <a:gd name="connsiteY14" fmla="*/ 2045399 h 3313807"/>
              <a:gd name="connsiteX15" fmla="*/ 3053698 w 3302357"/>
              <a:gd name="connsiteY15" fmla="*/ 2471897 h 3313807"/>
              <a:gd name="connsiteX16" fmla="*/ 2678883 w 3302357"/>
              <a:gd name="connsiteY16" fmla="*/ 2928248 h 3313807"/>
              <a:gd name="connsiteX17" fmla="*/ 1749727 w 3302357"/>
              <a:gd name="connsiteY17" fmla="*/ 3103741 h 3313807"/>
              <a:gd name="connsiteX18" fmla="*/ 1068530 w 3302357"/>
              <a:gd name="connsiteY18" fmla="*/ 2951137 h 3313807"/>
              <a:gd name="connsiteX19" fmla="*/ 688957 w 3302357"/>
              <a:gd name="connsiteY19" fmla="*/ 2725916 h 3313807"/>
              <a:gd name="connsiteX20" fmla="*/ 588476 w 3302357"/>
              <a:gd name="connsiteY20" fmla="*/ 2350398 h 3313807"/>
              <a:gd name="connsiteX21" fmla="*/ 326364 w 3302357"/>
              <a:gd name="connsiteY21" fmla="*/ 2026349 h 3313807"/>
              <a:gd name="connsiteX0" fmla="*/ 326364 w 3302357"/>
              <a:gd name="connsiteY0" fmla="*/ 2026349 h 3313807"/>
              <a:gd name="connsiteX1" fmla="*/ 278748 w 3302357"/>
              <a:gd name="connsiteY1" fmla="*/ 1817847 h 3313807"/>
              <a:gd name="connsiteX2" fmla="*/ 231123 w 3302357"/>
              <a:gd name="connsiteY2" fmla="*/ 1567022 h 3313807"/>
              <a:gd name="connsiteX3" fmla="*/ 211838 w 3302357"/>
              <a:gd name="connsiteY3" fmla="*/ 1191489 h 3313807"/>
              <a:gd name="connsiteX4" fmla="*/ 466074 w 3302357"/>
              <a:gd name="connsiteY4" fmla="*/ 852647 h 3313807"/>
              <a:gd name="connsiteX5" fmla="*/ 568563 w 3302357"/>
              <a:gd name="connsiteY5" fmla="*/ 666748 h 3313807"/>
              <a:gd name="connsiteX6" fmla="*/ 671890 w 3302357"/>
              <a:gd name="connsiteY6" fmla="*/ 469900 h 3313807"/>
              <a:gd name="connsiteX7" fmla="*/ 1347828 w 3302357"/>
              <a:gd name="connsiteY7" fmla="*/ 83427 h 3313807"/>
              <a:gd name="connsiteX8" fmla="*/ 1950944 w 3302357"/>
              <a:gd name="connsiteY8" fmla="*/ 0 h 3313807"/>
              <a:gd name="connsiteX9" fmla="*/ 2413046 w 3302357"/>
              <a:gd name="connsiteY9" fmla="*/ 111123 h 3313807"/>
              <a:gd name="connsiteX10" fmla="*/ 2739373 w 3302357"/>
              <a:gd name="connsiteY10" fmla="*/ 182722 h 3313807"/>
              <a:gd name="connsiteX11" fmla="*/ 3082273 w 3302357"/>
              <a:gd name="connsiteY11" fmla="*/ 579597 h 3313807"/>
              <a:gd name="connsiteX12" fmla="*/ 3301348 w 3302357"/>
              <a:gd name="connsiteY12" fmla="*/ 1176497 h 3313807"/>
              <a:gd name="connsiteX13" fmla="*/ 3268246 w 3302357"/>
              <a:gd name="connsiteY13" fmla="*/ 1632814 h 3313807"/>
              <a:gd name="connsiteX14" fmla="*/ 3261670 w 3302357"/>
              <a:gd name="connsiteY14" fmla="*/ 2045399 h 3313807"/>
              <a:gd name="connsiteX15" fmla="*/ 3053698 w 3302357"/>
              <a:gd name="connsiteY15" fmla="*/ 2471897 h 3313807"/>
              <a:gd name="connsiteX16" fmla="*/ 2678883 w 3302357"/>
              <a:gd name="connsiteY16" fmla="*/ 2928248 h 3313807"/>
              <a:gd name="connsiteX17" fmla="*/ 1749727 w 3302357"/>
              <a:gd name="connsiteY17" fmla="*/ 3103741 h 3313807"/>
              <a:gd name="connsiteX18" fmla="*/ 1068530 w 3302357"/>
              <a:gd name="connsiteY18" fmla="*/ 2951137 h 3313807"/>
              <a:gd name="connsiteX19" fmla="*/ 688957 w 3302357"/>
              <a:gd name="connsiteY19" fmla="*/ 2725916 h 3313807"/>
              <a:gd name="connsiteX20" fmla="*/ 588476 w 3302357"/>
              <a:gd name="connsiteY20" fmla="*/ 2350398 h 3313807"/>
              <a:gd name="connsiteX21" fmla="*/ 326364 w 3302357"/>
              <a:gd name="connsiteY21" fmla="*/ 2026349 h 3313807"/>
              <a:gd name="connsiteX0" fmla="*/ 326364 w 3383489"/>
              <a:gd name="connsiteY0" fmla="*/ 2026349 h 3313807"/>
              <a:gd name="connsiteX1" fmla="*/ 278748 w 3383489"/>
              <a:gd name="connsiteY1" fmla="*/ 1817847 h 3313807"/>
              <a:gd name="connsiteX2" fmla="*/ 231123 w 3383489"/>
              <a:gd name="connsiteY2" fmla="*/ 1567022 h 3313807"/>
              <a:gd name="connsiteX3" fmla="*/ 211838 w 3383489"/>
              <a:gd name="connsiteY3" fmla="*/ 1191489 h 3313807"/>
              <a:gd name="connsiteX4" fmla="*/ 466074 w 3383489"/>
              <a:gd name="connsiteY4" fmla="*/ 852647 h 3313807"/>
              <a:gd name="connsiteX5" fmla="*/ 568563 w 3383489"/>
              <a:gd name="connsiteY5" fmla="*/ 666748 h 3313807"/>
              <a:gd name="connsiteX6" fmla="*/ 671890 w 3383489"/>
              <a:gd name="connsiteY6" fmla="*/ 469900 h 3313807"/>
              <a:gd name="connsiteX7" fmla="*/ 1347828 w 3383489"/>
              <a:gd name="connsiteY7" fmla="*/ 83427 h 3313807"/>
              <a:gd name="connsiteX8" fmla="*/ 1950944 w 3383489"/>
              <a:gd name="connsiteY8" fmla="*/ 0 h 3313807"/>
              <a:gd name="connsiteX9" fmla="*/ 2413046 w 3383489"/>
              <a:gd name="connsiteY9" fmla="*/ 111123 h 3313807"/>
              <a:gd name="connsiteX10" fmla="*/ 2739373 w 3383489"/>
              <a:gd name="connsiteY10" fmla="*/ 182722 h 3313807"/>
              <a:gd name="connsiteX11" fmla="*/ 3082273 w 3383489"/>
              <a:gd name="connsiteY11" fmla="*/ 579597 h 3313807"/>
              <a:gd name="connsiteX12" fmla="*/ 3301348 w 3383489"/>
              <a:gd name="connsiteY12" fmla="*/ 1176497 h 3313807"/>
              <a:gd name="connsiteX13" fmla="*/ 3268246 w 3383489"/>
              <a:gd name="connsiteY13" fmla="*/ 1632814 h 3313807"/>
              <a:gd name="connsiteX14" fmla="*/ 3261670 w 3383489"/>
              <a:gd name="connsiteY14" fmla="*/ 2045399 h 3313807"/>
              <a:gd name="connsiteX15" fmla="*/ 3053698 w 3383489"/>
              <a:gd name="connsiteY15" fmla="*/ 2471897 h 3313807"/>
              <a:gd name="connsiteX16" fmla="*/ 2678883 w 3383489"/>
              <a:gd name="connsiteY16" fmla="*/ 2928248 h 3313807"/>
              <a:gd name="connsiteX17" fmla="*/ 1749727 w 3383489"/>
              <a:gd name="connsiteY17" fmla="*/ 3103741 h 3313807"/>
              <a:gd name="connsiteX18" fmla="*/ 1068530 w 3383489"/>
              <a:gd name="connsiteY18" fmla="*/ 2951137 h 3313807"/>
              <a:gd name="connsiteX19" fmla="*/ 688957 w 3383489"/>
              <a:gd name="connsiteY19" fmla="*/ 2725916 h 3313807"/>
              <a:gd name="connsiteX20" fmla="*/ 588476 w 3383489"/>
              <a:gd name="connsiteY20" fmla="*/ 2350398 h 3313807"/>
              <a:gd name="connsiteX21" fmla="*/ 326364 w 3383489"/>
              <a:gd name="connsiteY21" fmla="*/ 2026349 h 3313807"/>
              <a:gd name="connsiteX0" fmla="*/ 326364 w 3404984"/>
              <a:gd name="connsiteY0" fmla="*/ 2026349 h 3313807"/>
              <a:gd name="connsiteX1" fmla="*/ 278748 w 3404984"/>
              <a:gd name="connsiteY1" fmla="*/ 1817847 h 3313807"/>
              <a:gd name="connsiteX2" fmla="*/ 231123 w 3404984"/>
              <a:gd name="connsiteY2" fmla="*/ 1567022 h 3313807"/>
              <a:gd name="connsiteX3" fmla="*/ 211838 w 3404984"/>
              <a:gd name="connsiteY3" fmla="*/ 1191489 h 3313807"/>
              <a:gd name="connsiteX4" fmla="*/ 466074 w 3404984"/>
              <a:gd name="connsiteY4" fmla="*/ 852647 h 3313807"/>
              <a:gd name="connsiteX5" fmla="*/ 568563 w 3404984"/>
              <a:gd name="connsiteY5" fmla="*/ 666748 h 3313807"/>
              <a:gd name="connsiteX6" fmla="*/ 671890 w 3404984"/>
              <a:gd name="connsiteY6" fmla="*/ 469900 h 3313807"/>
              <a:gd name="connsiteX7" fmla="*/ 1347828 w 3404984"/>
              <a:gd name="connsiteY7" fmla="*/ 83427 h 3313807"/>
              <a:gd name="connsiteX8" fmla="*/ 1950944 w 3404984"/>
              <a:gd name="connsiteY8" fmla="*/ 0 h 3313807"/>
              <a:gd name="connsiteX9" fmla="*/ 2413046 w 3404984"/>
              <a:gd name="connsiteY9" fmla="*/ 111123 h 3313807"/>
              <a:gd name="connsiteX10" fmla="*/ 2739373 w 3404984"/>
              <a:gd name="connsiteY10" fmla="*/ 182722 h 3313807"/>
              <a:gd name="connsiteX11" fmla="*/ 3082273 w 3404984"/>
              <a:gd name="connsiteY11" fmla="*/ 579597 h 3313807"/>
              <a:gd name="connsiteX12" fmla="*/ 3301348 w 3404984"/>
              <a:gd name="connsiteY12" fmla="*/ 1176497 h 3313807"/>
              <a:gd name="connsiteX13" fmla="*/ 3268246 w 3404984"/>
              <a:gd name="connsiteY13" fmla="*/ 1632814 h 3313807"/>
              <a:gd name="connsiteX14" fmla="*/ 3261670 w 3404984"/>
              <a:gd name="connsiteY14" fmla="*/ 2045399 h 3313807"/>
              <a:gd name="connsiteX15" fmla="*/ 3053698 w 3404984"/>
              <a:gd name="connsiteY15" fmla="*/ 2471897 h 3313807"/>
              <a:gd name="connsiteX16" fmla="*/ 2678883 w 3404984"/>
              <a:gd name="connsiteY16" fmla="*/ 2928248 h 3313807"/>
              <a:gd name="connsiteX17" fmla="*/ 1749727 w 3404984"/>
              <a:gd name="connsiteY17" fmla="*/ 3103741 h 3313807"/>
              <a:gd name="connsiteX18" fmla="*/ 1068530 w 3404984"/>
              <a:gd name="connsiteY18" fmla="*/ 2951137 h 3313807"/>
              <a:gd name="connsiteX19" fmla="*/ 688957 w 3404984"/>
              <a:gd name="connsiteY19" fmla="*/ 2725916 h 3313807"/>
              <a:gd name="connsiteX20" fmla="*/ 588476 w 3404984"/>
              <a:gd name="connsiteY20" fmla="*/ 2350398 h 3313807"/>
              <a:gd name="connsiteX21" fmla="*/ 326364 w 3404984"/>
              <a:gd name="connsiteY21" fmla="*/ 2026349 h 3313807"/>
              <a:gd name="connsiteX0" fmla="*/ 326364 w 3479759"/>
              <a:gd name="connsiteY0" fmla="*/ 2026349 h 3313807"/>
              <a:gd name="connsiteX1" fmla="*/ 278748 w 3479759"/>
              <a:gd name="connsiteY1" fmla="*/ 1817847 h 3313807"/>
              <a:gd name="connsiteX2" fmla="*/ 231123 w 3479759"/>
              <a:gd name="connsiteY2" fmla="*/ 1567022 h 3313807"/>
              <a:gd name="connsiteX3" fmla="*/ 211838 w 3479759"/>
              <a:gd name="connsiteY3" fmla="*/ 1191489 h 3313807"/>
              <a:gd name="connsiteX4" fmla="*/ 466074 w 3479759"/>
              <a:gd name="connsiteY4" fmla="*/ 852647 h 3313807"/>
              <a:gd name="connsiteX5" fmla="*/ 568563 w 3479759"/>
              <a:gd name="connsiteY5" fmla="*/ 666748 h 3313807"/>
              <a:gd name="connsiteX6" fmla="*/ 671890 w 3479759"/>
              <a:gd name="connsiteY6" fmla="*/ 469900 h 3313807"/>
              <a:gd name="connsiteX7" fmla="*/ 1347828 w 3479759"/>
              <a:gd name="connsiteY7" fmla="*/ 83427 h 3313807"/>
              <a:gd name="connsiteX8" fmla="*/ 1950944 w 3479759"/>
              <a:gd name="connsiteY8" fmla="*/ 0 h 3313807"/>
              <a:gd name="connsiteX9" fmla="*/ 2413046 w 3479759"/>
              <a:gd name="connsiteY9" fmla="*/ 111123 h 3313807"/>
              <a:gd name="connsiteX10" fmla="*/ 2739373 w 3479759"/>
              <a:gd name="connsiteY10" fmla="*/ 182722 h 3313807"/>
              <a:gd name="connsiteX11" fmla="*/ 3082273 w 3479759"/>
              <a:gd name="connsiteY11" fmla="*/ 579597 h 3313807"/>
              <a:gd name="connsiteX12" fmla="*/ 3301348 w 3479759"/>
              <a:gd name="connsiteY12" fmla="*/ 1176497 h 3313807"/>
              <a:gd name="connsiteX13" fmla="*/ 3268246 w 3479759"/>
              <a:gd name="connsiteY13" fmla="*/ 1632814 h 3313807"/>
              <a:gd name="connsiteX14" fmla="*/ 3261670 w 3479759"/>
              <a:gd name="connsiteY14" fmla="*/ 2045399 h 3313807"/>
              <a:gd name="connsiteX15" fmla="*/ 3053698 w 3479759"/>
              <a:gd name="connsiteY15" fmla="*/ 2471897 h 3313807"/>
              <a:gd name="connsiteX16" fmla="*/ 2678883 w 3479759"/>
              <a:gd name="connsiteY16" fmla="*/ 2928248 h 3313807"/>
              <a:gd name="connsiteX17" fmla="*/ 1749727 w 3479759"/>
              <a:gd name="connsiteY17" fmla="*/ 3103741 h 3313807"/>
              <a:gd name="connsiteX18" fmla="*/ 1068530 w 3479759"/>
              <a:gd name="connsiteY18" fmla="*/ 2951137 h 3313807"/>
              <a:gd name="connsiteX19" fmla="*/ 688957 w 3479759"/>
              <a:gd name="connsiteY19" fmla="*/ 2725916 h 3313807"/>
              <a:gd name="connsiteX20" fmla="*/ 588476 w 3479759"/>
              <a:gd name="connsiteY20" fmla="*/ 2350398 h 3313807"/>
              <a:gd name="connsiteX21" fmla="*/ 326364 w 3479759"/>
              <a:gd name="connsiteY21" fmla="*/ 2026349 h 3313807"/>
              <a:gd name="connsiteX0" fmla="*/ 326364 w 3481004"/>
              <a:gd name="connsiteY0" fmla="*/ 2026349 h 3313807"/>
              <a:gd name="connsiteX1" fmla="*/ 278748 w 3481004"/>
              <a:gd name="connsiteY1" fmla="*/ 1817847 h 3313807"/>
              <a:gd name="connsiteX2" fmla="*/ 231123 w 3481004"/>
              <a:gd name="connsiteY2" fmla="*/ 1567022 h 3313807"/>
              <a:gd name="connsiteX3" fmla="*/ 211838 w 3481004"/>
              <a:gd name="connsiteY3" fmla="*/ 1191489 h 3313807"/>
              <a:gd name="connsiteX4" fmla="*/ 466074 w 3481004"/>
              <a:gd name="connsiteY4" fmla="*/ 852647 h 3313807"/>
              <a:gd name="connsiteX5" fmla="*/ 568563 w 3481004"/>
              <a:gd name="connsiteY5" fmla="*/ 666748 h 3313807"/>
              <a:gd name="connsiteX6" fmla="*/ 671890 w 3481004"/>
              <a:gd name="connsiteY6" fmla="*/ 469900 h 3313807"/>
              <a:gd name="connsiteX7" fmla="*/ 1347828 w 3481004"/>
              <a:gd name="connsiteY7" fmla="*/ 83427 h 3313807"/>
              <a:gd name="connsiteX8" fmla="*/ 1950944 w 3481004"/>
              <a:gd name="connsiteY8" fmla="*/ 0 h 3313807"/>
              <a:gd name="connsiteX9" fmla="*/ 2413046 w 3481004"/>
              <a:gd name="connsiteY9" fmla="*/ 111123 h 3313807"/>
              <a:gd name="connsiteX10" fmla="*/ 2739373 w 3481004"/>
              <a:gd name="connsiteY10" fmla="*/ 182722 h 3313807"/>
              <a:gd name="connsiteX11" fmla="*/ 3082273 w 3481004"/>
              <a:gd name="connsiteY11" fmla="*/ 579597 h 3313807"/>
              <a:gd name="connsiteX12" fmla="*/ 3301348 w 3481004"/>
              <a:gd name="connsiteY12" fmla="*/ 1176497 h 3313807"/>
              <a:gd name="connsiteX13" fmla="*/ 3268246 w 3481004"/>
              <a:gd name="connsiteY13" fmla="*/ 1632814 h 3313807"/>
              <a:gd name="connsiteX14" fmla="*/ 3261670 w 3481004"/>
              <a:gd name="connsiteY14" fmla="*/ 2045399 h 3313807"/>
              <a:gd name="connsiteX15" fmla="*/ 3053698 w 3481004"/>
              <a:gd name="connsiteY15" fmla="*/ 2471897 h 3313807"/>
              <a:gd name="connsiteX16" fmla="*/ 2678883 w 3481004"/>
              <a:gd name="connsiteY16" fmla="*/ 2928248 h 3313807"/>
              <a:gd name="connsiteX17" fmla="*/ 1749727 w 3481004"/>
              <a:gd name="connsiteY17" fmla="*/ 3103741 h 3313807"/>
              <a:gd name="connsiteX18" fmla="*/ 1068530 w 3481004"/>
              <a:gd name="connsiteY18" fmla="*/ 2951137 h 3313807"/>
              <a:gd name="connsiteX19" fmla="*/ 688957 w 3481004"/>
              <a:gd name="connsiteY19" fmla="*/ 2725916 h 3313807"/>
              <a:gd name="connsiteX20" fmla="*/ 588476 w 3481004"/>
              <a:gd name="connsiteY20" fmla="*/ 2350398 h 3313807"/>
              <a:gd name="connsiteX21" fmla="*/ 326364 w 3481004"/>
              <a:gd name="connsiteY21" fmla="*/ 2026349 h 3313807"/>
              <a:gd name="connsiteX0" fmla="*/ 326364 w 3473571"/>
              <a:gd name="connsiteY0" fmla="*/ 2026349 h 3313807"/>
              <a:gd name="connsiteX1" fmla="*/ 278748 w 3473571"/>
              <a:gd name="connsiteY1" fmla="*/ 1817847 h 3313807"/>
              <a:gd name="connsiteX2" fmla="*/ 231123 w 3473571"/>
              <a:gd name="connsiteY2" fmla="*/ 1567022 h 3313807"/>
              <a:gd name="connsiteX3" fmla="*/ 211838 w 3473571"/>
              <a:gd name="connsiteY3" fmla="*/ 1191489 h 3313807"/>
              <a:gd name="connsiteX4" fmla="*/ 466074 w 3473571"/>
              <a:gd name="connsiteY4" fmla="*/ 852647 h 3313807"/>
              <a:gd name="connsiteX5" fmla="*/ 568563 w 3473571"/>
              <a:gd name="connsiteY5" fmla="*/ 666748 h 3313807"/>
              <a:gd name="connsiteX6" fmla="*/ 671890 w 3473571"/>
              <a:gd name="connsiteY6" fmla="*/ 469900 h 3313807"/>
              <a:gd name="connsiteX7" fmla="*/ 1347828 w 3473571"/>
              <a:gd name="connsiteY7" fmla="*/ 83427 h 3313807"/>
              <a:gd name="connsiteX8" fmla="*/ 1950944 w 3473571"/>
              <a:gd name="connsiteY8" fmla="*/ 0 h 3313807"/>
              <a:gd name="connsiteX9" fmla="*/ 2413046 w 3473571"/>
              <a:gd name="connsiteY9" fmla="*/ 111123 h 3313807"/>
              <a:gd name="connsiteX10" fmla="*/ 2739373 w 3473571"/>
              <a:gd name="connsiteY10" fmla="*/ 182722 h 3313807"/>
              <a:gd name="connsiteX11" fmla="*/ 3082273 w 3473571"/>
              <a:gd name="connsiteY11" fmla="*/ 579597 h 3313807"/>
              <a:gd name="connsiteX12" fmla="*/ 3301348 w 3473571"/>
              <a:gd name="connsiteY12" fmla="*/ 1176497 h 3313807"/>
              <a:gd name="connsiteX13" fmla="*/ 3268246 w 3473571"/>
              <a:gd name="connsiteY13" fmla="*/ 1632814 h 3313807"/>
              <a:gd name="connsiteX14" fmla="*/ 3261670 w 3473571"/>
              <a:gd name="connsiteY14" fmla="*/ 2045399 h 3313807"/>
              <a:gd name="connsiteX15" fmla="*/ 3053698 w 3473571"/>
              <a:gd name="connsiteY15" fmla="*/ 2471897 h 3313807"/>
              <a:gd name="connsiteX16" fmla="*/ 2678883 w 3473571"/>
              <a:gd name="connsiteY16" fmla="*/ 2928248 h 3313807"/>
              <a:gd name="connsiteX17" fmla="*/ 1749727 w 3473571"/>
              <a:gd name="connsiteY17" fmla="*/ 3103741 h 3313807"/>
              <a:gd name="connsiteX18" fmla="*/ 1068530 w 3473571"/>
              <a:gd name="connsiteY18" fmla="*/ 2951137 h 3313807"/>
              <a:gd name="connsiteX19" fmla="*/ 688957 w 3473571"/>
              <a:gd name="connsiteY19" fmla="*/ 2725916 h 3313807"/>
              <a:gd name="connsiteX20" fmla="*/ 588476 w 3473571"/>
              <a:gd name="connsiteY20" fmla="*/ 2350398 h 3313807"/>
              <a:gd name="connsiteX21" fmla="*/ 326364 w 3473571"/>
              <a:gd name="connsiteY21" fmla="*/ 2026349 h 3313807"/>
              <a:gd name="connsiteX0" fmla="*/ 326364 w 3474803"/>
              <a:gd name="connsiteY0" fmla="*/ 2026349 h 3313807"/>
              <a:gd name="connsiteX1" fmla="*/ 278748 w 3474803"/>
              <a:gd name="connsiteY1" fmla="*/ 1817847 h 3313807"/>
              <a:gd name="connsiteX2" fmla="*/ 231123 w 3474803"/>
              <a:gd name="connsiteY2" fmla="*/ 1567022 h 3313807"/>
              <a:gd name="connsiteX3" fmla="*/ 211838 w 3474803"/>
              <a:gd name="connsiteY3" fmla="*/ 1191489 h 3313807"/>
              <a:gd name="connsiteX4" fmla="*/ 466074 w 3474803"/>
              <a:gd name="connsiteY4" fmla="*/ 852647 h 3313807"/>
              <a:gd name="connsiteX5" fmla="*/ 568563 w 3474803"/>
              <a:gd name="connsiteY5" fmla="*/ 666748 h 3313807"/>
              <a:gd name="connsiteX6" fmla="*/ 671890 w 3474803"/>
              <a:gd name="connsiteY6" fmla="*/ 469900 h 3313807"/>
              <a:gd name="connsiteX7" fmla="*/ 1347828 w 3474803"/>
              <a:gd name="connsiteY7" fmla="*/ 83427 h 3313807"/>
              <a:gd name="connsiteX8" fmla="*/ 1950944 w 3474803"/>
              <a:gd name="connsiteY8" fmla="*/ 0 h 3313807"/>
              <a:gd name="connsiteX9" fmla="*/ 2413046 w 3474803"/>
              <a:gd name="connsiteY9" fmla="*/ 111123 h 3313807"/>
              <a:gd name="connsiteX10" fmla="*/ 2739373 w 3474803"/>
              <a:gd name="connsiteY10" fmla="*/ 182722 h 3313807"/>
              <a:gd name="connsiteX11" fmla="*/ 3082273 w 3474803"/>
              <a:gd name="connsiteY11" fmla="*/ 579597 h 3313807"/>
              <a:gd name="connsiteX12" fmla="*/ 3301348 w 3474803"/>
              <a:gd name="connsiteY12" fmla="*/ 1176497 h 3313807"/>
              <a:gd name="connsiteX13" fmla="*/ 3268246 w 3474803"/>
              <a:gd name="connsiteY13" fmla="*/ 1632814 h 3313807"/>
              <a:gd name="connsiteX14" fmla="*/ 3261670 w 3474803"/>
              <a:gd name="connsiteY14" fmla="*/ 2045399 h 3313807"/>
              <a:gd name="connsiteX15" fmla="*/ 3053698 w 3474803"/>
              <a:gd name="connsiteY15" fmla="*/ 2471897 h 3313807"/>
              <a:gd name="connsiteX16" fmla="*/ 2678883 w 3474803"/>
              <a:gd name="connsiteY16" fmla="*/ 2928248 h 3313807"/>
              <a:gd name="connsiteX17" fmla="*/ 1749727 w 3474803"/>
              <a:gd name="connsiteY17" fmla="*/ 3103741 h 3313807"/>
              <a:gd name="connsiteX18" fmla="*/ 1068530 w 3474803"/>
              <a:gd name="connsiteY18" fmla="*/ 2951137 h 3313807"/>
              <a:gd name="connsiteX19" fmla="*/ 688957 w 3474803"/>
              <a:gd name="connsiteY19" fmla="*/ 2725916 h 3313807"/>
              <a:gd name="connsiteX20" fmla="*/ 588476 w 3474803"/>
              <a:gd name="connsiteY20" fmla="*/ 2350398 h 3313807"/>
              <a:gd name="connsiteX21" fmla="*/ 326364 w 3474803"/>
              <a:gd name="connsiteY21" fmla="*/ 2026349 h 3313807"/>
              <a:gd name="connsiteX0" fmla="*/ 326364 w 3477099"/>
              <a:gd name="connsiteY0" fmla="*/ 2026349 h 3313807"/>
              <a:gd name="connsiteX1" fmla="*/ 278748 w 3477099"/>
              <a:gd name="connsiteY1" fmla="*/ 1817847 h 3313807"/>
              <a:gd name="connsiteX2" fmla="*/ 231123 w 3477099"/>
              <a:gd name="connsiteY2" fmla="*/ 1567022 h 3313807"/>
              <a:gd name="connsiteX3" fmla="*/ 211838 w 3477099"/>
              <a:gd name="connsiteY3" fmla="*/ 1191489 h 3313807"/>
              <a:gd name="connsiteX4" fmla="*/ 466074 w 3477099"/>
              <a:gd name="connsiteY4" fmla="*/ 852647 h 3313807"/>
              <a:gd name="connsiteX5" fmla="*/ 568563 w 3477099"/>
              <a:gd name="connsiteY5" fmla="*/ 666748 h 3313807"/>
              <a:gd name="connsiteX6" fmla="*/ 671890 w 3477099"/>
              <a:gd name="connsiteY6" fmla="*/ 469900 h 3313807"/>
              <a:gd name="connsiteX7" fmla="*/ 1347828 w 3477099"/>
              <a:gd name="connsiteY7" fmla="*/ 83427 h 3313807"/>
              <a:gd name="connsiteX8" fmla="*/ 1950944 w 3477099"/>
              <a:gd name="connsiteY8" fmla="*/ 0 h 3313807"/>
              <a:gd name="connsiteX9" fmla="*/ 2413046 w 3477099"/>
              <a:gd name="connsiteY9" fmla="*/ 111123 h 3313807"/>
              <a:gd name="connsiteX10" fmla="*/ 2739373 w 3477099"/>
              <a:gd name="connsiteY10" fmla="*/ 182722 h 3313807"/>
              <a:gd name="connsiteX11" fmla="*/ 3082273 w 3477099"/>
              <a:gd name="connsiteY11" fmla="*/ 579597 h 3313807"/>
              <a:gd name="connsiteX12" fmla="*/ 3301348 w 3477099"/>
              <a:gd name="connsiteY12" fmla="*/ 1176497 h 3313807"/>
              <a:gd name="connsiteX13" fmla="*/ 3268246 w 3477099"/>
              <a:gd name="connsiteY13" fmla="*/ 1632814 h 3313807"/>
              <a:gd name="connsiteX14" fmla="*/ 3261670 w 3477099"/>
              <a:gd name="connsiteY14" fmla="*/ 2045399 h 3313807"/>
              <a:gd name="connsiteX15" fmla="*/ 3053698 w 3477099"/>
              <a:gd name="connsiteY15" fmla="*/ 2471897 h 3313807"/>
              <a:gd name="connsiteX16" fmla="*/ 2678883 w 3477099"/>
              <a:gd name="connsiteY16" fmla="*/ 2928248 h 3313807"/>
              <a:gd name="connsiteX17" fmla="*/ 1749727 w 3477099"/>
              <a:gd name="connsiteY17" fmla="*/ 3103741 h 3313807"/>
              <a:gd name="connsiteX18" fmla="*/ 1068530 w 3477099"/>
              <a:gd name="connsiteY18" fmla="*/ 2951137 h 3313807"/>
              <a:gd name="connsiteX19" fmla="*/ 688957 w 3477099"/>
              <a:gd name="connsiteY19" fmla="*/ 2725916 h 3313807"/>
              <a:gd name="connsiteX20" fmla="*/ 588476 w 3477099"/>
              <a:gd name="connsiteY20" fmla="*/ 2350398 h 3313807"/>
              <a:gd name="connsiteX21" fmla="*/ 326364 w 3477099"/>
              <a:gd name="connsiteY21" fmla="*/ 2026349 h 3313807"/>
              <a:gd name="connsiteX0" fmla="*/ 326364 w 3477099"/>
              <a:gd name="connsiteY0" fmla="*/ 2026349 h 3313807"/>
              <a:gd name="connsiteX1" fmla="*/ 278748 w 3477099"/>
              <a:gd name="connsiteY1" fmla="*/ 1817847 h 3313807"/>
              <a:gd name="connsiteX2" fmla="*/ 231123 w 3477099"/>
              <a:gd name="connsiteY2" fmla="*/ 1567022 h 3313807"/>
              <a:gd name="connsiteX3" fmla="*/ 211838 w 3477099"/>
              <a:gd name="connsiteY3" fmla="*/ 1191489 h 3313807"/>
              <a:gd name="connsiteX4" fmla="*/ 466074 w 3477099"/>
              <a:gd name="connsiteY4" fmla="*/ 852647 h 3313807"/>
              <a:gd name="connsiteX5" fmla="*/ 568563 w 3477099"/>
              <a:gd name="connsiteY5" fmla="*/ 666748 h 3313807"/>
              <a:gd name="connsiteX6" fmla="*/ 671890 w 3477099"/>
              <a:gd name="connsiteY6" fmla="*/ 469900 h 3313807"/>
              <a:gd name="connsiteX7" fmla="*/ 1347828 w 3477099"/>
              <a:gd name="connsiteY7" fmla="*/ 83427 h 3313807"/>
              <a:gd name="connsiteX8" fmla="*/ 1950944 w 3477099"/>
              <a:gd name="connsiteY8" fmla="*/ 0 h 3313807"/>
              <a:gd name="connsiteX9" fmla="*/ 2413046 w 3477099"/>
              <a:gd name="connsiteY9" fmla="*/ 111123 h 3313807"/>
              <a:gd name="connsiteX10" fmla="*/ 2739373 w 3477099"/>
              <a:gd name="connsiteY10" fmla="*/ 182722 h 3313807"/>
              <a:gd name="connsiteX11" fmla="*/ 3082273 w 3477099"/>
              <a:gd name="connsiteY11" fmla="*/ 579597 h 3313807"/>
              <a:gd name="connsiteX12" fmla="*/ 3301348 w 3477099"/>
              <a:gd name="connsiteY12" fmla="*/ 1176497 h 3313807"/>
              <a:gd name="connsiteX13" fmla="*/ 3268246 w 3477099"/>
              <a:gd name="connsiteY13" fmla="*/ 1632814 h 3313807"/>
              <a:gd name="connsiteX14" fmla="*/ 3261670 w 3477099"/>
              <a:gd name="connsiteY14" fmla="*/ 2045399 h 3313807"/>
              <a:gd name="connsiteX15" fmla="*/ 3053698 w 3477099"/>
              <a:gd name="connsiteY15" fmla="*/ 2471897 h 3313807"/>
              <a:gd name="connsiteX16" fmla="*/ 2678883 w 3477099"/>
              <a:gd name="connsiteY16" fmla="*/ 2928248 h 3313807"/>
              <a:gd name="connsiteX17" fmla="*/ 1749727 w 3477099"/>
              <a:gd name="connsiteY17" fmla="*/ 3103741 h 3313807"/>
              <a:gd name="connsiteX18" fmla="*/ 1068530 w 3477099"/>
              <a:gd name="connsiteY18" fmla="*/ 2951137 h 3313807"/>
              <a:gd name="connsiteX19" fmla="*/ 688957 w 3477099"/>
              <a:gd name="connsiteY19" fmla="*/ 2725916 h 3313807"/>
              <a:gd name="connsiteX20" fmla="*/ 588476 w 3477099"/>
              <a:gd name="connsiteY20" fmla="*/ 2350398 h 3313807"/>
              <a:gd name="connsiteX21" fmla="*/ 326364 w 3477099"/>
              <a:gd name="connsiteY21" fmla="*/ 2026349 h 3313807"/>
              <a:gd name="connsiteX0" fmla="*/ 326364 w 3501551"/>
              <a:gd name="connsiteY0" fmla="*/ 2026349 h 3313807"/>
              <a:gd name="connsiteX1" fmla="*/ 278748 w 3501551"/>
              <a:gd name="connsiteY1" fmla="*/ 1817847 h 3313807"/>
              <a:gd name="connsiteX2" fmla="*/ 231123 w 3501551"/>
              <a:gd name="connsiteY2" fmla="*/ 1567022 h 3313807"/>
              <a:gd name="connsiteX3" fmla="*/ 211838 w 3501551"/>
              <a:gd name="connsiteY3" fmla="*/ 1191489 h 3313807"/>
              <a:gd name="connsiteX4" fmla="*/ 466074 w 3501551"/>
              <a:gd name="connsiteY4" fmla="*/ 852647 h 3313807"/>
              <a:gd name="connsiteX5" fmla="*/ 568563 w 3501551"/>
              <a:gd name="connsiteY5" fmla="*/ 666748 h 3313807"/>
              <a:gd name="connsiteX6" fmla="*/ 671890 w 3501551"/>
              <a:gd name="connsiteY6" fmla="*/ 469900 h 3313807"/>
              <a:gd name="connsiteX7" fmla="*/ 1347828 w 3501551"/>
              <a:gd name="connsiteY7" fmla="*/ 83427 h 3313807"/>
              <a:gd name="connsiteX8" fmla="*/ 1950944 w 3501551"/>
              <a:gd name="connsiteY8" fmla="*/ 0 h 3313807"/>
              <a:gd name="connsiteX9" fmla="*/ 2413046 w 3501551"/>
              <a:gd name="connsiteY9" fmla="*/ 111123 h 3313807"/>
              <a:gd name="connsiteX10" fmla="*/ 2739373 w 3501551"/>
              <a:gd name="connsiteY10" fmla="*/ 182722 h 3313807"/>
              <a:gd name="connsiteX11" fmla="*/ 3082273 w 3501551"/>
              <a:gd name="connsiteY11" fmla="*/ 579597 h 3313807"/>
              <a:gd name="connsiteX12" fmla="*/ 3301348 w 3501551"/>
              <a:gd name="connsiteY12" fmla="*/ 1176497 h 3313807"/>
              <a:gd name="connsiteX13" fmla="*/ 3268246 w 3501551"/>
              <a:gd name="connsiteY13" fmla="*/ 1632814 h 3313807"/>
              <a:gd name="connsiteX14" fmla="*/ 3261670 w 3501551"/>
              <a:gd name="connsiteY14" fmla="*/ 2045399 h 3313807"/>
              <a:gd name="connsiteX15" fmla="*/ 3053698 w 3501551"/>
              <a:gd name="connsiteY15" fmla="*/ 2471897 h 3313807"/>
              <a:gd name="connsiteX16" fmla="*/ 2678883 w 3501551"/>
              <a:gd name="connsiteY16" fmla="*/ 2928248 h 3313807"/>
              <a:gd name="connsiteX17" fmla="*/ 1749727 w 3501551"/>
              <a:gd name="connsiteY17" fmla="*/ 3103741 h 3313807"/>
              <a:gd name="connsiteX18" fmla="*/ 1068530 w 3501551"/>
              <a:gd name="connsiteY18" fmla="*/ 2951137 h 3313807"/>
              <a:gd name="connsiteX19" fmla="*/ 688957 w 3501551"/>
              <a:gd name="connsiteY19" fmla="*/ 2725916 h 3313807"/>
              <a:gd name="connsiteX20" fmla="*/ 588476 w 3501551"/>
              <a:gd name="connsiteY20" fmla="*/ 2350398 h 3313807"/>
              <a:gd name="connsiteX21" fmla="*/ 326364 w 3501551"/>
              <a:gd name="connsiteY21" fmla="*/ 2026349 h 3313807"/>
              <a:gd name="connsiteX0" fmla="*/ 326364 w 3499930"/>
              <a:gd name="connsiteY0" fmla="*/ 2026349 h 3313807"/>
              <a:gd name="connsiteX1" fmla="*/ 278748 w 3499930"/>
              <a:gd name="connsiteY1" fmla="*/ 1817847 h 3313807"/>
              <a:gd name="connsiteX2" fmla="*/ 231123 w 3499930"/>
              <a:gd name="connsiteY2" fmla="*/ 1567022 h 3313807"/>
              <a:gd name="connsiteX3" fmla="*/ 211838 w 3499930"/>
              <a:gd name="connsiteY3" fmla="*/ 1191489 h 3313807"/>
              <a:gd name="connsiteX4" fmla="*/ 466074 w 3499930"/>
              <a:gd name="connsiteY4" fmla="*/ 852647 h 3313807"/>
              <a:gd name="connsiteX5" fmla="*/ 568563 w 3499930"/>
              <a:gd name="connsiteY5" fmla="*/ 666748 h 3313807"/>
              <a:gd name="connsiteX6" fmla="*/ 671890 w 3499930"/>
              <a:gd name="connsiteY6" fmla="*/ 469900 h 3313807"/>
              <a:gd name="connsiteX7" fmla="*/ 1347828 w 3499930"/>
              <a:gd name="connsiteY7" fmla="*/ 83427 h 3313807"/>
              <a:gd name="connsiteX8" fmla="*/ 1950944 w 3499930"/>
              <a:gd name="connsiteY8" fmla="*/ 0 h 3313807"/>
              <a:gd name="connsiteX9" fmla="*/ 2413046 w 3499930"/>
              <a:gd name="connsiteY9" fmla="*/ 111123 h 3313807"/>
              <a:gd name="connsiteX10" fmla="*/ 2739373 w 3499930"/>
              <a:gd name="connsiteY10" fmla="*/ 182722 h 3313807"/>
              <a:gd name="connsiteX11" fmla="*/ 3082273 w 3499930"/>
              <a:gd name="connsiteY11" fmla="*/ 579597 h 3313807"/>
              <a:gd name="connsiteX12" fmla="*/ 3301348 w 3499930"/>
              <a:gd name="connsiteY12" fmla="*/ 1176497 h 3313807"/>
              <a:gd name="connsiteX13" fmla="*/ 3265071 w 3499930"/>
              <a:gd name="connsiteY13" fmla="*/ 1639164 h 3313807"/>
              <a:gd name="connsiteX14" fmla="*/ 3261670 w 3499930"/>
              <a:gd name="connsiteY14" fmla="*/ 2045399 h 3313807"/>
              <a:gd name="connsiteX15" fmla="*/ 3053698 w 3499930"/>
              <a:gd name="connsiteY15" fmla="*/ 2471897 h 3313807"/>
              <a:gd name="connsiteX16" fmla="*/ 2678883 w 3499930"/>
              <a:gd name="connsiteY16" fmla="*/ 2928248 h 3313807"/>
              <a:gd name="connsiteX17" fmla="*/ 1749727 w 3499930"/>
              <a:gd name="connsiteY17" fmla="*/ 3103741 h 3313807"/>
              <a:gd name="connsiteX18" fmla="*/ 1068530 w 3499930"/>
              <a:gd name="connsiteY18" fmla="*/ 2951137 h 3313807"/>
              <a:gd name="connsiteX19" fmla="*/ 688957 w 3499930"/>
              <a:gd name="connsiteY19" fmla="*/ 2725916 h 3313807"/>
              <a:gd name="connsiteX20" fmla="*/ 588476 w 3499930"/>
              <a:gd name="connsiteY20" fmla="*/ 2350398 h 3313807"/>
              <a:gd name="connsiteX21" fmla="*/ 326364 w 3499930"/>
              <a:gd name="connsiteY21" fmla="*/ 2026349 h 3313807"/>
              <a:gd name="connsiteX0" fmla="*/ 326364 w 3499930"/>
              <a:gd name="connsiteY0" fmla="*/ 2026349 h 3313807"/>
              <a:gd name="connsiteX1" fmla="*/ 278748 w 3499930"/>
              <a:gd name="connsiteY1" fmla="*/ 1817847 h 3313807"/>
              <a:gd name="connsiteX2" fmla="*/ 231123 w 3499930"/>
              <a:gd name="connsiteY2" fmla="*/ 1567022 h 3313807"/>
              <a:gd name="connsiteX3" fmla="*/ 211838 w 3499930"/>
              <a:gd name="connsiteY3" fmla="*/ 1191489 h 3313807"/>
              <a:gd name="connsiteX4" fmla="*/ 466074 w 3499930"/>
              <a:gd name="connsiteY4" fmla="*/ 852647 h 3313807"/>
              <a:gd name="connsiteX5" fmla="*/ 568563 w 3499930"/>
              <a:gd name="connsiteY5" fmla="*/ 666748 h 3313807"/>
              <a:gd name="connsiteX6" fmla="*/ 671890 w 3499930"/>
              <a:gd name="connsiteY6" fmla="*/ 469900 h 3313807"/>
              <a:gd name="connsiteX7" fmla="*/ 1347828 w 3499930"/>
              <a:gd name="connsiteY7" fmla="*/ 83427 h 3313807"/>
              <a:gd name="connsiteX8" fmla="*/ 1950944 w 3499930"/>
              <a:gd name="connsiteY8" fmla="*/ 0 h 3313807"/>
              <a:gd name="connsiteX9" fmla="*/ 2413046 w 3499930"/>
              <a:gd name="connsiteY9" fmla="*/ 111123 h 3313807"/>
              <a:gd name="connsiteX10" fmla="*/ 2739373 w 3499930"/>
              <a:gd name="connsiteY10" fmla="*/ 182722 h 3313807"/>
              <a:gd name="connsiteX11" fmla="*/ 3082273 w 3499930"/>
              <a:gd name="connsiteY11" fmla="*/ 579597 h 3313807"/>
              <a:gd name="connsiteX12" fmla="*/ 3301348 w 3499930"/>
              <a:gd name="connsiteY12" fmla="*/ 1176497 h 3313807"/>
              <a:gd name="connsiteX13" fmla="*/ 3265071 w 3499930"/>
              <a:gd name="connsiteY13" fmla="*/ 1639164 h 3313807"/>
              <a:gd name="connsiteX14" fmla="*/ 3261670 w 3499930"/>
              <a:gd name="connsiteY14" fmla="*/ 2045399 h 3313807"/>
              <a:gd name="connsiteX15" fmla="*/ 3053698 w 3499930"/>
              <a:gd name="connsiteY15" fmla="*/ 2471897 h 3313807"/>
              <a:gd name="connsiteX16" fmla="*/ 2678883 w 3499930"/>
              <a:gd name="connsiteY16" fmla="*/ 2928248 h 3313807"/>
              <a:gd name="connsiteX17" fmla="*/ 1749727 w 3499930"/>
              <a:gd name="connsiteY17" fmla="*/ 3103741 h 3313807"/>
              <a:gd name="connsiteX18" fmla="*/ 1068530 w 3499930"/>
              <a:gd name="connsiteY18" fmla="*/ 2951137 h 3313807"/>
              <a:gd name="connsiteX19" fmla="*/ 688957 w 3499930"/>
              <a:gd name="connsiteY19" fmla="*/ 2725916 h 3313807"/>
              <a:gd name="connsiteX20" fmla="*/ 588476 w 3499930"/>
              <a:gd name="connsiteY20" fmla="*/ 2350398 h 3313807"/>
              <a:gd name="connsiteX21" fmla="*/ 326364 w 3499930"/>
              <a:gd name="connsiteY21" fmla="*/ 2026349 h 3313807"/>
              <a:gd name="connsiteX0" fmla="*/ 326364 w 3499930"/>
              <a:gd name="connsiteY0" fmla="*/ 2026349 h 3313807"/>
              <a:gd name="connsiteX1" fmla="*/ 278748 w 3499930"/>
              <a:gd name="connsiteY1" fmla="*/ 1817847 h 3313807"/>
              <a:gd name="connsiteX2" fmla="*/ 231123 w 3499930"/>
              <a:gd name="connsiteY2" fmla="*/ 1567022 h 3313807"/>
              <a:gd name="connsiteX3" fmla="*/ 211838 w 3499930"/>
              <a:gd name="connsiteY3" fmla="*/ 1191489 h 3313807"/>
              <a:gd name="connsiteX4" fmla="*/ 466074 w 3499930"/>
              <a:gd name="connsiteY4" fmla="*/ 852647 h 3313807"/>
              <a:gd name="connsiteX5" fmla="*/ 568563 w 3499930"/>
              <a:gd name="connsiteY5" fmla="*/ 666748 h 3313807"/>
              <a:gd name="connsiteX6" fmla="*/ 671890 w 3499930"/>
              <a:gd name="connsiteY6" fmla="*/ 469900 h 3313807"/>
              <a:gd name="connsiteX7" fmla="*/ 1347828 w 3499930"/>
              <a:gd name="connsiteY7" fmla="*/ 83427 h 3313807"/>
              <a:gd name="connsiteX8" fmla="*/ 1950944 w 3499930"/>
              <a:gd name="connsiteY8" fmla="*/ 0 h 3313807"/>
              <a:gd name="connsiteX9" fmla="*/ 2413046 w 3499930"/>
              <a:gd name="connsiteY9" fmla="*/ 111123 h 3313807"/>
              <a:gd name="connsiteX10" fmla="*/ 2739373 w 3499930"/>
              <a:gd name="connsiteY10" fmla="*/ 182722 h 3313807"/>
              <a:gd name="connsiteX11" fmla="*/ 3082273 w 3499930"/>
              <a:gd name="connsiteY11" fmla="*/ 579597 h 3313807"/>
              <a:gd name="connsiteX12" fmla="*/ 3301348 w 3499930"/>
              <a:gd name="connsiteY12" fmla="*/ 1176497 h 3313807"/>
              <a:gd name="connsiteX13" fmla="*/ 3265071 w 3499930"/>
              <a:gd name="connsiteY13" fmla="*/ 1639164 h 3313807"/>
              <a:gd name="connsiteX14" fmla="*/ 3261670 w 3499930"/>
              <a:gd name="connsiteY14" fmla="*/ 2045399 h 3313807"/>
              <a:gd name="connsiteX15" fmla="*/ 3053698 w 3499930"/>
              <a:gd name="connsiteY15" fmla="*/ 2471897 h 3313807"/>
              <a:gd name="connsiteX16" fmla="*/ 2678883 w 3499930"/>
              <a:gd name="connsiteY16" fmla="*/ 2928248 h 3313807"/>
              <a:gd name="connsiteX17" fmla="*/ 1749727 w 3499930"/>
              <a:gd name="connsiteY17" fmla="*/ 3103741 h 3313807"/>
              <a:gd name="connsiteX18" fmla="*/ 1068530 w 3499930"/>
              <a:gd name="connsiteY18" fmla="*/ 2951137 h 3313807"/>
              <a:gd name="connsiteX19" fmla="*/ 688957 w 3499930"/>
              <a:gd name="connsiteY19" fmla="*/ 2725916 h 3313807"/>
              <a:gd name="connsiteX20" fmla="*/ 588476 w 3499930"/>
              <a:gd name="connsiteY20" fmla="*/ 2350398 h 3313807"/>
              <a:gd name="connsiteX21" fmla="*/ 326364 w 3499930"/>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91364 h 3378822"/>
              <a:gd name="connsiteX1" fmla="*/ 278748 w 3497529"/>
              <a:gd name="connsiteY1" fmla="*/ 1882862 h 3378822"/>
              <a:gd name="connsiteX2" fmla="*/ 231123 w 3497529"/>
              <a:gd name="connsiteY2" fmla="*/ 1632037 h 3378822"/>
              <a:gd name="connsiteX3" fmla="*/ 211838 w 3497529"/>
              <a:gd name="connsiteY3" fmla="*/ 1256504 h 3378822"/>
              <a:gd name="connsiteX4" fmla="*/ 466074 w 3497529"/>
              <a:gd name="connsiteY4" fmla="*/ 917662 h 3378822"/>
              <a:gd name="connsiteX5" fmla="*/ 568563 w 3497529"/>
              <a:gd name="connsiteY5" fmla="*/ 731763 h 3378822"/>
              <a:gd name="connsiteX6" fmla="*/ 671890 w 3497529"/>
              <a:gd name="connsiteY6" fmla="*/ 534915 h 3378822"/>
              <a:gd name="connsiteX7" fmla="*/ 1347828 w 3497529"/>
              <a:gd name="connsiteY7" fmla="*/ 148442 h 3378822"/>
              <a:gd name="connsiteX8" fmla="*/ 1950944 w 3497529"/>
              <a:gd name="connsiteY8" fmla="*/ 65015 h 3378822"/>
              <a:gd name="connsiteX9" fmla="*/ 2413046 w 3497529"/>
              <a:gd name="connsiteY9" fmla="*/ 176138 h 3378822"/>
              <a:gd name="connsiteX10" fmla="*/ 2739373 w 3497529"/>
              <a:gd name="connsiteY10" fmla="*/ 247737 h 3378822"/>
              <a:gd name="connsiteX11" fmla="*/ 3082273 w 3497529"/>
              <a:gd name="connsiteY11" fmla="*/ 644612 h 3378822"/>
              <a:gd name="connsiteX12" fmla="*/ 3301348 w 3497529"/>
              <a:gd name="connsiteY12" fmla="*/ 1241512 h 3378822"/>
              <a:gd name="connsiteX13" fmla="*/ 3265071 w 3497529"/>
              <a:gd name="connsiteY13" fmla="*/ 1704179 h 3378822"/>
              <a:gd name="connsiteX14" fmla="*/ 3261670 w 3497529"/>
              <a:gd name="connsiteY14" fmla="*/ 2110414 h 3378822"/>
              <a:gd name="connsiteX15" fmla="*/ 3053698 w 3497529"/>
              <a:gd name="connsiteY15" fmla="*/ 2536912 h 3378822"/>
              <a:gd name="connsiteX16" fmla="*/ 2678883 w 3497529"/>
              <a:gd name="connsiteY16" fmla="*/ 2993263 h 3378822"/>
              <a:gd name="connsiteX17" fmla="*/ 1749727 w 3497529"/>
              <a:gd name="connsiteY17" fmla="*/ 3168756 h 3378822"/>
              <a:gd name="connsiteX18" fmla="*/ 1068530 w 3497529"/>
              <a:gd name="connsiteY18" fmla="*/ 3016152 h 3378822"/>
              <a:gd name="connsiteX19" fmla="*/ 688957 w 3497529"/>
              <a:gd name="connsiteY19" fmla="*/ 2790931 h 3378822"/>
              <a:gd name="connsiteX20" fmla="*/ 588476 w 3497529"/>
              <a:gd name="connsiteY20" fmla="*/ 2415413 h 3378822"/>
              <a:gd name="connsiteX21" fmla="*/ 326364 w 3497529"/>
              <a:gd name="connsiteY21" fmla="*/ 2091364 h 3378822"/>
              <a:gd name="connsiteX0" fmla="*/ 326364 w 3497529"/>
              <a:gd name="connsiteY0" fmla="*/ 2086705 h 3374163"/>
              <a:gd name="connsiteX1" fmla="*/ 278748 w 3497529"/>
              <a:gd name="connsiteY1" fmla="*/ 1878203 h 3374163"/>
              <a:gd name="connsiteX2" fmla="*/ 231123 w 3497529"/>
              <a:gd name="connsiteY2" fmla="*/ 1627378 h 3374163"/>
              <a:gd name="connsiteX3" fmla="*/ 211838 w 3497529"/>
              <a:gd name="connsiteY3" fmla="*/ 1251845 h 3374163"/>
              <a:gd name="connsiteX4" fmla="*/ 466074 w 3497529"/>
              <a:gd name="connsiteY4" fmla="*/ 913003 h 3374163"/>
              <a:gd name="connsiteX5" fmla="*/ 568563 w 3497529"/>
              <a:gd name="connsiteY5" fmla="*/ 727104 h 3374163"/>
              <a:gd name="connsiteX6" fmla="*/ 671890 w 3497529"/>
              <a:gd name="connsiteY6" fmla="*/ 530256 h 3374163"/>
              <a:gd name="connsiteX7" fmla="*/ 1347828 w 3497529"/>
              <a:gd name="connsiteY7" fmla="*/ 143783 h 3374163"/>
              <a:gd name="connsiteX8" fmla="*/ 1950944 w 3497529"/>
              <a:gd name="connsiteY8" fmla="*/ 60356 h 3374163"/>
              <a:gd name="connsiteX9" fmla="*/ 2413046 w 3497529"/>
              <a:gd name="connsiteY9" fmla="*/ 171479 h 3374163"/>
              <a:gd name="connsiteX10" fmla="*/ 2739373 w 3497529"/>
              <a:gd name="connsiteY10" fmla="*/ 252603 h 3374163"/>
              <a:gd name="connsiteX11" fmla="*/ 3082273 w 3497529"/>
              <a:gd name="connsiteY11" fmla="*/ 639953 h 3374163"/>
              <a:gd name="connsiteX12" fmla="*/ 3301348 w 3497529"/>
              <a:gd name="connsiteY12" fmla="*/ 1236853 h 3374163"/>
              <a:gd name="connsiteX13" fmla="*/ 3265071 w 3497529"/>
              <a:gd name="connsiteY13" fmla="*/ 1699520 h 3374163"/>
              <a:gd name="connsiteX14" fmla="*/ 3261670 w 3497529"/>
              <a:gd name="connsiteY14" fmla="*/ 2105755 h 3374163"/>
              <a:gd name="connsiteX15" fmla="*/ 3053698 w 3497529"/>
              <a:gd name="connsiteY15" fmla="*/ 2532253 h 3374163"/>
              <a:gd name="connsiteX16" fmla="*/ 2678883 w 3497529"/>
              <a:gd name="connsiteY16" fmla="*/ 2988604 h 3374163"/>
              <a:gd name="connsiteX17" fmla="*/ 1749727 w 3497529"/>
              <a:gd name="connsiteY17" fmla="*/ 3164097 h 3374163"/>
              <a:gd name="connsiteX18" fmla="*/ 1068530 w 3497529"/>
              <a:gd name="connsiteY18" fmla="*/ 3011493 h 3374163"/>
              <a:gd name="connsiteX19" fmla="*/ 688957 w 3497529"/>
              <a:gd name="connsiteY19" fmla="*/ 2786272 h 3374163"/>
              <a:gd name="connsiteX20" fmla="*/ 588476 w 3497529"/>
              <a:gd name="connsiteY20" fmla="*/ 2410754 h 3374163"/>
              <a:gd name="connsiteX21" fmla="*/ 326364 w 3497529"/>
              <a:gd name="connsiteY21" fmla="*/ 2086705 h 3374163"/>
              <a:gd name="connsiteX0" fmla="*/ 326364 w 3497529"/>
              <a:gd name="connsiteY0" fmla="*/ 2089037 h 3376495"/>
              <a:gd name="connsiteX1" fmla="*/ 278748 w 3497529"/>
              <a:gd name="connsiteY1" fmla="*/ 1880535 h 3376495"/>
              <a:gd name="connsiteX2" fmla="*/ 231123 w 3497529"/>
              <a:gd name="connsiteY2" fmla="*/ 1629710 h 3376495"/>
              <a:gd name="connsiteX3" fmla="*/ 211838 w 3497529"/>
              <a:gd name="connsiteY3" fmla="*/ 1254177 h 3376495"/>
              <a:gd name="connsiteX4" fmla="*/ 466074 w 3497529"/>
              <a:gd name="connsiteY4" fmla="*/ 915335 h 3376495"/>
              <a:gd name="connsiteX5" fmla="*/ 568563 w 3497529"/>
              <a:gd name="connsiteY5" fmla="*/ 729436 h 3376495"/>
              <a:gd name="connsiteX6" fmla="*/ 671890 w 3497529"/>
              <a:gd name="connsiteY6" fmla="*/ 532588 h 3376495"/>
              <a:gd name="connsiteX7" fmla="*/ 1347828 w 3497529"/>
              <a:gd name="connsiteY7" fmla="*/ 146115 h 3376495"/>
              <a:gd name="connsiteX8" fmla="*/ 1950944 w 3497529"/>
              <a:gd name="connsiteY8" fmla="*/ 62688 h 3376495"/>
              <a:gd name="connsiteX9" fmla="*/ 2413046 w 3497529"/>
              <a:gd name="connsiteY9" fmla="*/ 173811 h 3376495"/>
              <a:gd name="connsiteX10" fmla="*/ 2739373 w 3497529"/>
              <a:gd name="connsiteY10" fmla="*/ 254935 h 3376495"/>
              <a:gd name="connsiteX11" fmla="*/ 3082273 w 3497529"/>
              <a:gd name="connsiteY11" fmla="*/ 642285 h 3376495"/>
              <a:gd name="connsiteX12" fmla="*/ 3301348 w 3497529"/>
              <a:gd name="connsiteY12" fmla="*/ 1239185 h 3376495"/>
              <a:gd name="connsiteX13" fmla="*/ 3265071 w 3497529"/>
              <a:gd name="connsiteY13" fmla="*/ 1701852 h 3376495"/>
              <a:gd name="connsiteX14" fmla="*/ 3261670 w 3497529"/>
              <a:gd name="connsiteY14" fmla="*/ 2108087 h 3376495"/>
              <a:gd name="connsiteX15" fmla="*/ 3053698 w 3497529"/>
              <a:gd name="connsiteY15" fmla="*/ 2534585 h 3376495"/>
              <a:gd name="connsiteX16" fmla="*/ 2678883 w 3497529"/>
              <a:gd name="connsiteY16" fmla="*/ 2990936 h 3376495"/>
              <a:gd name="connsiteX17" fmla="*/ 1749727 w 3497529"/>
              <a:gd name="connsiteY17" fmla="*/ 3166429 h 3376495"/>
              <a:gd name="connsiteX18" fmla="*/ 1068530 w 3497529"/>
              <a:gd name="connsiteY18" fmla="*/ 3013825 h 3376495"/>
              <a:gd name="connsiteX19" fmla="*/ 688957 w 3497529"/>
              <a:gd name="connsiteY19" fmla="*/ 2788604 h 3376495"/>
              <a:gd name="connsiteX20" fmla="*/ 588476 w 3497529"/>
              <a:gd name="connsiteY20" fmla="*/ 2413086 h 3376495"/>
              <a:gd name="connsiteX21" fmla="*/ 326364 w 3497529"/>
              <a:gd name="connsiteY21" fmla="*/ 2089037 h 3376495"/>
              <a:gd name="connsiteX0" fmla="*/ 326364 w 3497529"/>
              <a:gd name="connsiteY0" fmla="*/ 2089037 h 3376495"/>
              <a:gd name="connsiteX1" fmla="*/ 278748 w 3497529"/>
              <a:gd name="connsiteY1" fmla="*/ 1880535 h 3376495"/>
              <a:gd name="connsiteX2" fmla="*/ 231123 w 3497529"/>
              <a:gd name="connsiteY2" fmla="*/ 1629710 h 3376495"/>
              <a:gd name="connsiteX3" fmla="*/ 211838 w 3497529"/>
              <a:gd name="connsiteY3" fmla="*/ 1254177 h 3376495"/>
              <a:gd name="connsiteX4" fmla="*/ 466074 w 3497529"/>
              <a:gd name="connsiteY4" fmla="*/ 915335 h 3376495"/>
              <a:gd name="connsiteX5" fmla="*/ 568563 w 3497529"/>
              <a:gd name="connsiteY5" fmla="*/ 729436 h 3376495"/>
              <a:gd name="connsiteX6" fmla="*/ 671890 w 3497529"/>
              <a:gd name="connsiteY6" fmla="*/ 532588 h 3376495"/>
              <a:gd name="connsiteX7" fmla="*/ 1347828 w 3497529"/>
              <a:gd name="connsiteY7" fmla="*/ 146115 h 3376495"/>
              <a:gd name="connsiteX8" fmla="*/ 1950944 w 3497529"/>
              <a:gd name="connsiteY8" fmla="*/ 62688 h 3376495"/>
              <a:gd name="connsiteX9" fmla="*/ 2413046 w 3497529"/>
              <a:gd name="connsiteY9" fmla="*/ 173811 h 3376495"/>
              <a:gd name="connsiteX10" fmla="*/ 2739373 w 3497529"/>
              <a:gd name="connsiteY10" fmla="*/ 254935 h 3376495"/>
              <a:gd name="connsiteX11" fmla="*/ 3082273 w 3497529"/>
              <a:gd name="connsiteY11" fmla="*/ 642285 h 3376495"/>
              <a:gd name="connsiteX12" fmla="*/ 3301348 w 3497529"/>
              <a:gd name="connsiteY12" fmla="*/ 1239185 h 3376495"/>
              <a:gd name="connsiteX13" fmla="*/ 3265071 w 3497529"/>
              <a:gd name="connsiteY13" fmla="*/ 1701852 h 3376495"/>
              <a:gd name="connsiteX14" fmla="*/ 3261670 w 3497529"/>
              <a:gd name="connsiteY14" fmla="*/ 2108087 h 3376495"/>
              <a:gd name="connsiteX15" fmla="*/ 3053698 w 3497529"/>
              <a:gd name="connsiteY15" fmla="*/ 2534585 h 3376495"/>
              <a:gd name="connsiteX16" fmla="*/ 2678883 w 3497529"/>
              <a:gd name="connsiteY16" fmla="*/ 2990936 h 3376495"/>
              <a:gd name="connsiteX17" fmla="*/ 1749727 w 3497529"/>
              <a:gd name="connsiteY17" fmla="*/ 3166429 h 3376495"/>
              <a:gd name="connsiteX18" fmla="*/ 1068530 w 3497529"/>
              <a:gd name="connsiteY18" fmla="*/ 3013825 h 3376495"/>
              <a:gd name="connsiteX19" fmla="*/ 688957 w 3497529"/>
              <a:gd name="connsiteY19" fmla="*/ 2788604 h 3376495"/>
              <a:gd name="connsiteX20" fmla="*/ 588476 w 3497529"/>
              <a:gd name="connsiteY20" fmla="*/ 2413086 h 3376495"/>
              <a:gd name="connsiteX21" fmla="*/ 326364 w 3497529"/>
              <a:gd name="connsiteY21" fmla="*/ 2089037 h 3376495"/>
              <a:gd name="connsiteX0" fmla="*/ 326364 w 3497529"/>
              <a:gd name="connsiteY0" fmla="*/ 2089037 h 3376495"/>
              <a:gd name="connsiteX1" fmla="*/ 278748 w 3497529"/>
              <a:gd name="connsiteY1" fmla="*/ 1880535 h 3376495"/>
              <a:gd name="connsiteX2" fmla="*/ 231123 w 3497529"/>
              <a:gd name="connsiteY2" fmla="*/ 1629710 h 3376495"/>
              <a:gd name="connsiteX3" fmla="*/ 211838 w 3497529"/>
              <a:gd name="connsiteY3" fmla="*/ 1254177 h 3376495"/>
              <a:gd name="connsiteX4" fmla="*/ 466074 w 3497529"/>
              <a:gd name="connsiteY4" fmla="*/ 915335 h 3376495"/>
              <a:gd name="connsiteX5" fmla="*/ 568563 w 3497529"/>
              <a:gd name="connsiteY5" fmla="*/ 729436 h 3376495"/>
              <a:gd name="connsiteX6" fmla="*/ 671890 w 3497529"/>
              <a:gd name="connsiteY6" fmla="*/ 532588 h 3376495"/>
              <a:gd name="connsiteX7" fmla="*/ 1347828 w 3497529"/>
              <a:gd name="connsiteY7" fmla="*/ 146115 h 3376495"/>
              <a:gd name="connsiteX8" fmla="*/ 1950944 w 3497529"/>
              <a:gd name="connsiteY8" fmla="*/ 62688 h 3376495"/>
              <a:gd name="connsiteX9" fmla="*/ 2419396 w 3497529"/>
              <a:gd name="connsiteY9" fmla="*/ 173811 h 3376495"/>
              <a:gd name="connsiteX10" fmla="*/ 2739373 w 3497529"/>
              <a:gd name="connsiteY10" fmla="*/ 254935 h 3376495"/>
              <a:gd name="connsiteX11" fmla="*/ 3082273 w 3497529"/>
              <a:gd name="connsiteY11" fmla="*/ 642285 h 3376495"/>
              <a:gd name="connsiteX12" fmla="*/ 3301348 w 3497529"/>
              <a:gd name="connsiteY12" fmla="*/ 1239185 h 3376495"/>
              <a:gd name="connsiteX13" fmla="*/ 3265071 w 3497529"/>
              <a:gd name="connsiteY13" fmla="*/ 1701852 h 3376495"/>
              <a:gd name="connsiteX14" fmla="*/ 3261670 w 3497529"/>
              <a:gd name="connsiteY14" fmla="*/ 2108087 h 3376495"/>
              <a:gd name="connsiteX15" fmla="*/ 3053698 w 3497529"/>
              <a:gd name="connsiteY15" fmla="*/ 2534585 h 3376495"/>
              <a:gd name="connsiteX16" fmla="*/ 2678883 w 3497529"/>
              <a:gd name="connsiteY16" fmla="*/ 2990936 h 3376495"/>
              <a:gd name="connsiteX17" fmla="*/ 1749727 w 3497529"/>
              <a:gd name="connsiteY17" fmla="*/ 3166429 h 3376495"/>
              <a:gd name="connsiteX18" fmla="*/ 1068530 w 3497529"/>
              <a:gd name="connsiteY18" fmla="*/ 3013825 h 3376495"/>
              <a:gd name="connsiteX19" fmla="*/ 688957 w 3497529"/>
              <a:gd name="connsiteY19" fmla="*/ 2788604 h 3376495"/>
              <a:gd name="connsiteX20" fmla="*/ 588476 w 3497529"/>
              <a:gd name="connsiteY20" fmla="*/ 2413086 h 3376495"/>
              <a:gd name="connsiteX21" fmla="*/ 326364 w 3497529"/>
              <a:gd name="connsiteY21" fmla="*/ 2089037 h 3376495"/>
              <a:gd name="connsiteX0" fmla="*/ 326364 w 3497529"/>
              <a:gd name="connsiteY0" fmla="*/ 2139719 h 3427177"/>
              <a:gd name="connsiteX1" fmla="*/ 278748 w 3497529"/>
              <a:gd name="connsiteY1" fmla="*/ 1931217 h 3427177"/>
              <a:gd name="connsiteX2" fmla="*/ 231123 w 3497529"/>
              <a:gd name="connsiteY2" fmla="*/ 1680392 h 3427177"/>
              <a:gd name="connsiteX3" fmla="*/ 211838 w 3497529"/>
              <a:gd name="connsiteY3" fmla="*/ 1304859 h 3427177"/>
              <a:gd name="connsiteX4" fmla="*/ 466074 w 3497529"/>
              <a:gd name="connsiteY4" fmla="*/ 966017 h 3427177"/>
              <a:gd name="connsiteX5" fmla="*/ 568563 w 3497529"/>
              <a:gd name="connsiteY5" fmla="*/ 780118 h 3427177"/>
              <a:gd name="connsiteX6" fmla="*/ 671890 w 3497529"/>
              <a:gd name="connsiteY6" fmla="*/ 583270 h 3427177"/>
              <a:gd name="connsiteX7" fmla="*/ 1347828 w 3497529"/>
              <a:gd name="connsiteY7" fmla="*/ 196797 h 3427177"/>
              <a:gd name="connsiteX8" fmla="*/ 1950944 w 3497529"/>
              <a:gd name="connsiteY8" fmla="*/ 113370 h 3427177"/>
              <a:gd name="connsiteX9" fmla="*/ 2419396 w 3497529"/>
              <a:gd name="connsiteY9" fmla="*/ 224493 h 3427177"/>
              <a:gd name="connsiteX10" fmla="*/ 2739373 w 3497529"/>
              <a:gd name="connsiteY10" fmla="*/ 305617 h 3427177"/>
              <a:gd name="connsiteX11" fmla="*/ 3082273 w 3497529"/>
              <a:gd name="connsiteY11" fmla="*/ 692967 h 3427177"/>
              <a:gd name="connsiteX12" fmla="*/ 3301348 w 3497529"/>
              <a:gd name="connsiteY12" fmla="*/ 1289867 h 3427177"/>
              <a:gd name="connsiteX13" fmla="*/ 3265071 w 3497529"/>
              <a:gd name="connsiteY13" fmla="*/ 1752534 h 3427177"/>
              <a:gd name="connsiteX14" fmla="*/ 3261670 w 3497529"/>
              <a:gd name="connsiteY14" fmla="*/ 2158769 h 3427177"/>
              <a:gd name="connsiteX15" fmla="*/ 3053698 w 3497529"/>
              <a:gd name="connsiteY15" fmla="*/ 2585267 h 3427177"/>
              <a:gd name="connsiteX16" fmla="*/ 2678883 w 3497529"/>
              <a:gd name="connsiteY16" fmla="*/ 3041618 h 3427177"/>
              <a:gd name="connsiteX17" fmla="*/ 1749727 w 3497529"/>
              <a:gd name="connsiteY17" fmla="*/ 3217111 h 3427177"/>
              <a:gd name="connsiteX18" fmla="*/ 1068530 w 3497529"/>
              <a:gd name="connsiteY18" fmla="*/ 3064507 h 3427177"/>
              <a:gd name="connsiteX19" fmla="*/ 688957 w 3497529"/>
              <a:gd name="connsiteY19" fmla="*/ 2839286 h 3427177"/>
              <a:gd name="connsiteX20" fmla="*/ 588476 w 3497529"/>
              <a:gd name="connsiteY20" fmla="*/ 2463768 h 3427177"/>
              <a:gd name="connsiteX21" fmla="*/ 326364 w 3497529"/>
              <a:gd name="connsiteY21" fmla="*/ 2139719 h 3427177"/>
              <a:gd name="connsiteX0" fmla="*/ 326364 w 3497529"/>
              <a:gd name="connsiteY0" fmla="*/ 2208115 h 3495573"/>
              <a:gd name="connsiteX1" fmla="*/ 278748 w 3497529"/>
              <a:gd name="connsiteY1" fmla="*/ 1999613 h 3495573"/>
              <a:gd name="connsiteX2" fmla="*/ 231123 w 3497529"/>
              <a:gd name="connsiteY2" fmla="*/ 1748788 h 3495573"/>
              <a:gd name="connsiteX3" fmla="*/ 211838 w 3497529"/>
              <a:gd name="connsiteY3" fmla="*/ 1373255 h 3495573"/>
              <a:gd name="connsiteX4" fmla="*/ 466074 w 3497529"/>
              <a:gd name="connsiteY4" fmla="*/ 1034413 h 3495573"/>
              <a:gd name="connsiteX5" fmla="*/ 568563 w 3497529"/>
              <a:gd name="connsiteY5" fmla="*/ 848514 h 3495573"/>
              <a:gd name="connsiteX6" fmla="*/ 671890 w 3497529"/>
              <a:gd name="connsiteY6" fmla="*/ 651666 h 3495573"/>
              <a:gd name="connsiteX7" fmla="*/ 1347828 w 3497529"/>
              <a:gd name="connsiteY7" fmla="*/ 265193 h 3495573"/>
              <a:gd name="connsiteX8" fmla="*/ 1950944 w 3497529"/>
              <a:gd name="connsiteY8" fmla="*/ 181766 h 3495573"/>
              <a:gd name="connsiteX9" fmla="*/ 2419396 w 3497529"/>
              <a:gd name="connsiteY9" fmla="*/ 292889 h 3495573"/>
              <a:gd name="connsiteX10" fmla="*/ 2739373 w 3497529"/>
              <a:gd name="connsiteY10" fmla="*/ 374013 h 3495573"/>
              <a:gd name="connsiteX11" fmla="*/ 3082273 w 3497529"/>
              <a:gd name="connsiteY11" fmla="*/ 761363 h 3495573"/>
              <a:gd name="connsiteX12" fmla="*/ 3301348 w 3497529"/>
              <a:gd name="connsiteY12" fmla="*/ 1358263 h 3495573"/>
              <a:gd name="connsiteX13" fmla="*/ 3265071 w 3497529"/>
              <a:gd name="connsiteY13" fmla="*/ 1820930 h 3495573"/>
              <a:gd name="connsiteX14" fmla="*/ 3261670 w 3497529"/>
              <a:gd name="connsiteY14" fmla="*/ 2227165 h 3495573"/>
              <a:gd name="connsiteX15" fmla="*/ 3053698 w 3497529"/>
              <a:gd name="connsiteY15" fmla="*/ 2653663 h 3495573"/>
              <a:gd name="connsiteX16" fmla="*/ 2678883 w 3497529"/>
              <a:gd name="connsiteY16" fmla="*/ 3110014 h 3495573"/>
              <a:gd name="connsiteX17" fmla="*/ 1749727 w 3497529"/>
              <a:gd name="connsiteY17" fmla="*/ 3285507 h 3495573"/>
              <a:gd name="connsiteX18" fmla="*/ 1068530 w 3497529"/>
              <a:gd name="connsiteY18" fmla="*/ 3132903 h 3495573"/>
              <a:gd name="connsiteX19" fmla="*/ 688957 w 3497529"/>
              <a:gd name="connsiteY19" fmla="*/ 2907682 h 3495573"/>
              <a:gd name="connsiteX20" fmla="*/ 588476 w 3497529"/>
              <a:gd name="connsiteY20" fmla="*/ 2532164 h 3495573"/>
              <a:gd name="connsiteX21" fmla="*/ 326364 w 3497529"/>
              <a:gd name="connsiteY21" fmla="*/ 2208115 h 3495573"/>
              <a:gd name="connsiteX0" fmla="*/ 326364 w 3497529"/>
              <a:gd name="connsiteY0" fmla="*/ 2183932 h 3471390"/>
              <a:gd name="connsiteX1" fmla="*/ 278748 w 3497529"/>
              <a:gd name="connsiteY1" fmla="*/ 1975430 h 3471390"/>
              <a:gd name="connsiteX2" fmla="*/ 231123 w 3497529"/>
              <a:gd name="connsiteY2" fmla="*/ 1724605 h 3471390"/>
              <a:gd name="connsiteX3" fmla="*/ 211838 w 3497529"/>
              <a:gd name="connsiteY3" fmla="*/ 1349072 h 3471390"/>
              <a:gd name="connsiteX4" fmla="*/ 466074 w 3497529"/>
              <a:gd name="connsiteY4" fmla="*/ 1010230 h 3471390"/>
              <a:gd name="connsiteX5" fmla="*/ 568563 w 3497529"/>
              <a:gd name="connsiteY5" fmla="*/ 824331 h 3471390"/>
              <a:gd name="connsiteX6" fmla="*/ 671890 w 3497529"/>
              <a:gd name="connsiteY6" fmla="*/ 627483 h 3471390"/>
              <a:gd name="connsiteX7" fmla="*/ 1347828 w 3497529"/>
              <a:gd name="connsiteY7" fmla="*/ 241010 h 3471390"/>
              <a:gd name="connsiteX8" fmla="*/ 1950944 w 3497529"/>
              <a:gd name="connsiteY8" fmla="*/ 157583 h 3471390"/>
              <a:gd name="connsiteX9" fmla="*/ 2419396 w 3497529"/>
              <a:gd name="connsiteY9" fmla="*/ 268706 h 3471390"/>
              <a:gd name="connsiteX10" fmla="*/ 2739373 w 3497529"/>
              <a:gd name="connsiteY10" fmla="*/ 349830 h 3471390"/>
              <a:gd name="connsiteX11" fmla="*/ 3082273 w 3497529"/>
              <a:gd name="connsiteY11" fmla="*/ 737180 h 3471390"/>
              <a:gd name="connsiteX12" fmla="*/ 3301348 w 3497529"/>
              <a:gd name="connsiteY12" fmla="*/ 1334080 h 3471390"/>
              <a:gd name="connsiteX13" fmla="*/ 3265071 w 3497529"/>
              <a:gd name="connsiteY13" fmla="*/ 1796747 h 3471390"/>
              <a:gd name="connsiteX14" fmla="*/ 3261670 w 3497529"/>
              <a:gd name="connsiteY14" fmla="*/ 2202982 h 3471390"/>
              <a:gd name="connsiteX15" fmla="*/ 3053698 w 3497529"/>
              <a:gd name="connsiteY15" fmla="*/ 2629480 h 3471390"/>
              <a:gd name="connsiteX16" fmla="*/ 2678883 w 3497529"/>
              <a:gd name="connsiteY16" fmla="*/ 3085831 h 3471390"/>
              <a:gd name="connsiteX17" fmla="*/ 1749727 w 3497529"/>
              <a:gd name="connsiteY17" fmla="*/ 3261324 h 3471390"/>
              <a:gd name="connsiteX18" fmla="*/ 1068530 w 3497529"/>
              <a:gd name="connsiteY18" fmla="*/ 3108720 h 3471390"/>
              <a:gd name="connsiteX19" fmla="*/ 688957 w 3497529"/>
              <a:gd name="connsiteY19" fmla="*/ 2883499 h 3471390"/>
              <a:gd name="connsiteX20" fmla="*/ 588476 w 3497529"/>
              <a:gd name="connsiteY20" fmla="*/ 2507981 h 3471390"/>
              <a:gd name="connsiteX21" fmla="*/ 326364 w 3497529"/>
              <a:gd name="connsiteY21" fmla="*/ 2183932 h 3471390"/>
              <a:gd name="connsiteX0" fmla="*/ 326364 w 3497529"/>
              <a:gd name="connsiteY0" fmla="*/ 2187481 h 3474939"/>
              <a:gd name="connsiteX1" fmla="*/ 278748 w 3497529"/>
              <a:gd name="connsiteY1" fmla="*/ 1978979 h 3474939"/>
              <a:gd name="connsiteX2" fmla="*/ 231123 w 3497529"/>
              <a:gd name="connsiteY2" fmla="*/ 1728154 h 3474939"/>
              <a:gd name="connsiteX3" fmla="*/ 211838 w 3497529"/>
              <a:gd name="connsiteY3" fmla="*/ 1352621 h 3474939"/>
              <a:gd name="connsiteX4" fmla="*/ 466074 w 3497529"/>
              <a:gd name="connsiteY4" fmla="*/ 1013779 h 3474939"/>
              <a:gd name="connsiteX5" fmla="*/ 568563 w 3497529"/>
              <a:gd name="connsiteY5" fmla="*/ 827880 h 3474939"/>
              <a:gd name="connsiteX6" fmla="*/ 671890 w 3497529"/>
              <a:gd name="connsiteY6" fmla="*/ 631032 h 3474939"/>
              <a:gd name="connsiteX7" fmla="*/ 1347828 w 3497529"/>
              <a:gd name="connsiteY7" fmla="*/ 244559 h 3474939"/>
              <a:gd name="connsiteX8" fmla="*/ 1950944 w 3497529"/>
              <a:gd name="connsiteY8" fmla="*/ 161132 h 3474939"/>
              <a:gd name="connsiteX9" fmla="*/ 2419396 w 3497529"/>
              <a:gd name="connsiteY9" fmla="*/ 272255 h 3474939"/>
              <a:gd name="connsiteX10" fmla="*/ 2739373 w 3497529"/>
              <a:gd name="connsiteY10" fmla="*/ 353379 h 3474939"/>
              <a:gd name="connsiteX11" fmla="*/ 3082273 w 3497529"/>
              <a:gd name="connsiteY11" fmla="*/ 740729 h 3474939"/>
              <a:gd name="connsiteX12" fmla="*/ 3301348 w 3497529"/>
              <a:gd name="connsiteY12" fmla="*/ 1337629 h 3474939"/>
              <a:gd name="connsiteX13" fmla="*/ 3265071 w 3497529"/>
              <a:gd name="connsiteY13" fmla="*/ 1800296 h 3474939"/>
              <a:gd name="connsiteX14" fmla="*/ 3261670 w 3497529"/>
              <a:gd name="connsiteY14" fmla="*/ 2206531 h 3474939"/>
              <a:gd name="connsiteX15" fmla="*/ 3053698 w 3497529"/>
              <a:gd name="connsiteY15" fmla="*/ 2633029 h 3474939"/>
              <a:gd name="connsiteX16" fmla="*/ 2678883 w 3497529"/>
              <a:gd name="connsiteY16" fmla="*/ 3089380 h 3474939"/>
              <a:gd name="connsiteX17" fmla="*/ 1749727 w 3497529"/>
              <a:gd name="connsiteY17" fmla="*/ 3264873 h 3474939"/>
              <a:gd name="connsiteX18" fmla="*/ 1068530 w 3497529"/>
              <a:gd name="connsiteY18" fmla="*/ 3112269 h 3474939"/>
              <a:gd name="connsiteX19" fmla="*/ 688957 w 3497529"/>
              <a:gd name="connsiteY19" fmla="*/ 2887048 h 3474939"/>
              <a:gd name="connsiteX20" fmla="*/ 588476 w 3497529"/>
              <a:gd name="connsiteY20" fmla="*/ 2511530 h 3474939"/>
              <a:gd name="connsiteX21" fmla="*/ 326364 w 3497529"/>
              <a:gd name="connsiteY21" fmla="*/ 2187481 h 3474939"/>
              <a:gd name="connsiteX0" fmla="*/ 326364 w 3497529"/>
              <a:gd name="connsiteY0" fmla="*/ 2187481 h 3474939"/>
              <a:gd name="connsiteX1" fmla="*/ 278748 w 3497529"/>
              <a:gd name="connsiteY1" fmla="*/ 1978979 h 3474939"/>
              <a:gd name="connsiteX2" fmla="*/ 231123 w 3497529"/>
              <a:gd name="connsiteY2" fmla="*/ 1728154 h 3474939"/>
              <a:gd name="connsiteX3" fmla="*/ 211838 w 3497529"/>
              <a:gd name="connsiteY3" fmla="*/ 1352621 h 3474939"/>
              <a:gd name="connsiteX4" fmla="*/ 466074 w 3497529"/>
              <a:gd name="connsiteY4" fmla="*/ 1013779 h 3474939"/>
              <a:gd name="connsiteX5" fmla="*/ 568563 w 3497529"/>
              <a:gd name="connsiteY5" fmla="*/ 827880 h 3474939"/>
              <a:gd name="connsiteX6" fmla="*/ 671890 w 3497529"/>
              <a:gd name="connsiteY6" fmla="*/ 631032 h 3474939"/>
              <a:gd name="connsiteX7" fmla="*/ 1347828 w 3497529"/>
              <a:gd name="connsiteY7" fmla="*/ 244559 h 3474939"/>
              <a:gd name="connsiteX8" fmla="*/ 1950944 w 3497529"/>
              <a:gd name="connsiteY8" fmla="*/ 161132 h 3474939"/>
              <a:gd name="connsiteX9" fmla="*/ 2419396 w 3497529"/>
              <a:gd name="connsiteY9" fmla="*/ 272255 h 3474939"/>
              <a:gd name="connsiteX10" fmla="*/ 2739373 w 3497529"/>
              <a:gd name="connsiteY10" fmla="*/ 353379 h 3474939"/>
              <a:gd name="connsiteX11" fmla="*/ 3082273 w 3497529"/>
              <a:gd name="connsiteY11" fmla="*/ 740729 h 3474939"/>
              <a:gd name="connsiteX12" fmla="*/ 3301348 w 3497529"/>
              <a:gd name="connsiteY12" fmla="*/ 1337629 h 3474939"/>
              <a:gd name="connsiteX13" fmla="*/ 3265071 w 3497529"/>
              <a:gd name="connsiteY13" fmla="*/ 1800296 h 3474939"/>
              <a:gd name="connsiteX14" fmla="*/ 3261670 w 3497529"/>
              <a:gd name="connsiteY14" fmla="*/ 2206531 h 3474939"/>
              <a:gd name="connsiteX15" fmla="*/ 3053698 w 3497529"/>
              <a:gd name="connsiteY15" fmla="*/ 2633029 h 3474939"/>
              <a:gd name="connsiteX16" fmla="*/ 2678883 w 3497529"/>
              <a:gd name="connsiteY16" fmla="*/ 3089380 h 3474939"/>
              <a:gd name="connsiteX17" fmla="*/ 1749727 w 3497529"/>
              <a:gd name="connsiteY17" fmla="*/ 3264873 h 3474939"/>
              <a:gd name="connsiteX18" fmla="*/ 1068530 w 3497529"/>
              <a:gd name="connsiteY18" fmla="*/ 3112269 h 3474939"/>
              <a:gd name="connsiteX19" fmla="*/ 688957 w 3497529"/>
              <a:gd name="connsiteY19" fmla="*/ 2887048 h 3474939"/>
              <a:gd name="connsiteX20" fmla="*/ 588476 w 3497529"/>
              <a:gd name="connsiteY20" fmla="*/ 2511530 h 3474939"/>
              <a:gd name="connsiteX21" fmla="*/ 326364 w 3497529"/>
              <a:gd name="connsiteY21" fmla="*/ 2187481 h 3474939"/>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97529" h="3516771">
                <a:moveTo>
                  <a:pt x="326364" y="2229313"/>
                </a:moveTo>
                <a:cubicBezTo>
                  <a:pt x="36384" y="2247654"/>
                  <a:pt x="38503" y="2170745"/>
                  <a:pt x="278748" y="2020811"/>
                </a:cubicBezTo>
                <a:cubicBezTo>
                  <a:pt x="-4885" y="1958369"/>
                  <a:pt x="28981" y="1864178"/>
                  <a:pt x="231123" y="1769986"/>
                </a:cubicBezTo>
                <a:cubicBezTo>
                  <a:pt x="-89630" y="1603533"/>
                  <a:pt x="-57959" y="1462481"/>
                  <a:pt x="211838" y="1394453"/>
                </a:cubicBezTo>
                <a:cubicBezTo>
                  <a:pt x="2367" y="1182022"/>
                  <a:pt x="126270" y="1052142"/>
                  <a:pt x="466074" y="1055611"/>
                </a:cubicBezTo>
                <a:cubicBezTo>
                  <a:pt x="351012" y="942845"/>
                  <a:pt x="245475" y="766578"/>
                  <a:pt x="568563" y="869712"/>
                </a:cubicBezTo>
                <a:cubicBezTo>
                  <a:pt x="399805" y="648521"/>
                  <a:pt x="427898" y="541630"/>
                  <a:pt x="671890" y="672864"/>
                </a:cubicBezTo>
                <a:cubicBezTo>
                  <a:pt x="668603" y="261465"/>
                  <a:pt x="944715" y="85015"/>
                  <a:pt x="1347828" y="286391"/>
                </a:cubicBezTo>
                <a:cubicBezTo>
                  <a:pt x="1513942" y="-65268"/>
                  <a:pt x="1788005" y="-93077"/>
                  <a:pt x="1950944" y="202964"/>
                </a:cubicBezTo>
                <a:cubicBezTo>
                  <a:pt x="2075345" y="24105"/>
                  <a:pt x="2348970" y="-84904"/>
                  <a:pt x="2419396" y="314087"/>
                </a:cubicBezTo>
                <a:cubicBezTo>
                  <a:pt x="2641413" y="99828"/>
                  <a:pt x="2818981" y="37970"/>
                  <a:pt x="2739373" y="395211"/>
                </a:cubicBezTo>
                <a:cubicBezTo>
                  <a:pt x="3038881" y="216353"/>
                  <a:pt x="3243140" y="393094"/>
                  <a:pt x="3082273" y="782561"/>
                </a:cubicBezTo>
                <a:cubicBezTo>
                  <a:pt x="3421998" y="812194"/>
                  <a:pt x="3561698" y="1076778"/>
                  <a:pt x="3301348" y="1379461"/>
                </a:cubicBezTo>
                <a:cubicBezTo>
                  <a:pt x="3547489" y="1468067"/>
                  <a:pt x="3590430" y="1670972"/>
                  <a:pt x="3265071" y="1842128"/>
                </a:cubicBezTo>
                <a:cubicBezTo>
                  <a:pt x="3532754" y="2005056"/>
                  <a:pt x="3568662" y="2193385"/>
                  <a:pt x="3261670" y="2248363"/>
                </a:cubicBezTo>
                <a:cubicBezTo>
                  <a:pt x="3498204" y="2545046"/>
                  <a:pt x="3369614" y="2692503"/>
                  <a:pt x="3053698" y="2674861"/>
                </a:cubicBezTo>
                <a:cubicBezTo>
                  <a:pt x="3154185" y="3007953"/>
                  <a:pt x="3038771" y="3236270"/>
                  <a:pt x="2678883" y="3131212"/>
                </a:cubicBezTo>
                <a:cubicBezTo>
                  <a:pt x="2588239" y="3529435"/>
                  <a:pt x="2183271" y="3670482"/>
                  <a:pt x="1749727" y="3306705"/>
                </a:cubicBezTo>
                <a:cubicBezTo>
                  <a:pt x="1586161" y="3459037"/>
                  <a:pt x="1232096" y="3566919"/>
                  <a:pt x="1068530" y="3154101"/>
                </a:cubicBezTo>
                <a:cubicBezTo>
                  <a:pt x="713406" y="3406052"/>
                  <a:pt x="602756" y="3223029"/>
                  <a:pt x="688957" y="2928880"/>
                </a:cubicBezTo>
                <a:cubicBezTo>
                  <a:pt x="468138" y="3006907"/>
                  <a:pt x="431470" y="2846810"/>
                  <a:pt x="588476" y="2553362"/>
                </a:cubicBezTo>
                <a:cubicBezTo>
                  <a:pt x="342355" y="2537421"/>
                  <a:pt x="143860" y="2483379"/>
                  <a:pt x="326364" y="2229313"/>
                </a:cubicBezTo>
                <a:close/>
              </a:path>
            </a:pathLst>
          </a:custGeom>
          <a:blipFill>
            <a:blip r:embed="rId4"/>
            <a:stretch>
              <a:fillRect/>
            </a:stretch>
          </a:blipFill>
        </p:spPr>
        <p:txBody>
          <a:bodyPr>
            <a:normAutofit/>
          </a:bodyPr>
          <a:lstStyle>
            <a:lvl1pPr>
              <a:defRPr>
                <a:noFill/>
              </a:defRPr>
            </a:lvl1pPr>
          </a:lstStyle>
          <a:p>
            <a:r>
              <a:rPr lang="en-US"/>
              <a:t>Click icon to add picture</a:t>
            </a:r>
            <a:endParaRPr lang="en-FI"/>
          </a:p>
        </p:txBody>
      </p:sp>
      <p:sp>
        <p:nvSpPr>
          <p:cNvPr id="3" name="Date Placeholder 2">
            <a:extLst>
              <a:ext uri="{FF2B5EF4-FFF2-40B4-BE49-F238E27FC236}">
                <a16:creationId xmlns:a16="http://schemas.microsoft.com/office/drawing/2014/main" id="{054D77FD-449B-717B-FAB4-E61CC63EB890}"/>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7D33A07B-749A-6B26-F91D-5C01A98F1FD5}"/>
              </a:ext>
            </a:extLst>
          </p:cNvPr>
          <p:cNvSpPr>
            <a:spLocks noGrp="1"/>
          </p:cNvSpPr>
          <p:nvPr>
            <p:ph type="ftr" sz="quarter" idx="11"/>
          </p:nvPr>
        </p:nvSpPr>
        <p:spPr/>
        <p:txBody>
          <a:bodyPr/>
          <a:lstStyle/>
          <a:p>
            <a:r>
              <a:rPr lang="fi-FI"/>
              <a:t>www.savonia.fi</a:t>
            </a:r>
            <a:endParaRPr lang="fi-FI" dirty="0"/>
          </a:p>
        </p:txBody>
      </p:sp>
      <p:sp>
        <p:nvSpPr>
          <p:cNvPr id="5" name="Slide Number Placeholder 4">
            <a:extLst>
              <a:ext uri="{FF2B5EF4-FFF2-40B4-BE49-F238E27FC236}">
                <a16:creationId xmlns:a16="http://schemas.microsoft.com/office/drawing/2014/main" id="{EDF9DD12-77E8-3CB5-7B61-F97D9489D039}"/>
              </a:ext>
            </a:extLst>
          </p:cNvPr>
          <p:cNvSpPr>
            <a:spLocks noGrp="1"/>
          </p:cNvSpPr>
          <p:nvPr>
            <p:ph type="sldNum" sz="quarter" idx="12"/>
          </p:nvPr>
        </p:nvSpPr>
        <p:spPr/>
        <p:txBody>
          <a:bodyPr/>
          <a:lstStyle/>
          <a:p>
            <a:fld id="{5ADAE1DC-ED63-4448-916C-E4160A598C40}" type="slidenum">
              <a:rPr lang="fi-FI" smtClean="0"/>
              <a:pPr/>
              <a:t>‹#›</a:t>
            </a:fld>
            <a:endParaRPr lang="fi-FI"/>
          </a:p>
        </p:txBody>
      </p:sp>
      <p:sp>
        <p:nvSpPr>
          <p:cNvPr id="2" name="Title 1">
            <a:extLst>
              <a:ext uri="{FF2B5EF4-FFF2-40B4-BE49-F238E27FC236}">
                <a16:creationId xmlns:a16="http://schemas.microsoft.com/office/drawing/2014/main" id="{42373F11-1764-CCFA-C6B9-639A1C4774BE}"/>
              </a:ext>
            </a:extLst>
          </p:cNvPr>
          <p:cNvSpPr>
            <a:spLocks noGrp="1"/>
          </p:cNvSpPr>
          <p:nvPr>
            <p:ph type="title" hasCustomPrompt="1"/>
          </p:nvPr>
        </p:nvSpPr>
        <p:spPr>
          <a:xfrm>
            <a:off x="1232514" y="2131709"/>
            <a:ext cx="6660000" cy="2005214"/>
          </a:xfrm>
        </p:spPr>
        <p:txBody>
          <a:bodyPr lIns="0" anchor="ctr"/>
          <a:lstStyle>
            <a:lvl1pPr>
              <a:defRPr/>
            </a:lvl1pPr>
          </a:lstStyle>
          <a:p>
            <a:r>
              <a:rPr lang="en-GB" dirty="0"/>
              <a:t>K</a:t>
            </a:r>
            <a:r>
              <a:rPr lang="qaa-Latn-001" dirty="0"/>
              <a:t>irjoita diaesityksen pääotsikko tähän...</a:t>
            </a:r>
            <a:endParaRPr lang="en-FI" dirty="0"/>
          </a:p>
        </p:txBody>
      </p:sp>
      <p:sp>
        <p:nvSpPr>
          <p:cNvPr id="9" name="Text Placeholder 8">
            <a:extLst>
              <a:ext uri="{FF2B5EF4-FFF2-40B4-BE49-F238E27FC236}">
                <a16:creationId xmlns:a16="http://schemas.microsoft.com/office/drawing/2014/main" id="{13EA2AA4-D76B-064D-D732-59A4685906F4}"/>
              </a:ext>
            </a:extLst>
          </p:cNvPr>
          <p:cNvSpPr>
            <a:spLocks noGrp="1"/>
          </p:cNvSpPr>
          <p:nvPr>
            <p:ph type="body" sz="quarter" idx="13" hasCustomPrompt="1"/>
          </p:nvPr>
        </p:nvSpPr>
        <p:spPr>
          <a:xfrm>
            <a:off x="1232515" y="4188542"/>
            <a:ext cx="6660536" cy="1859833"/>
          </a:xfrm>
        </p:spPr>
        <p:txBody>
          <a:bodyPr lIns="0">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qaa-Latn-001" dirty="0"/>
              <a:t>Kirjoita tarvittaessa diaesityksen ingressi tähän…</a:t>
            </a:r>
            <a:endParaRPr lang="en-FI" dirty="0"/>
          </a:p>
        </p:txBody>
      </p:sp>
    </p:spTree>
    <p:extLst>
      <p:ext uri="{BB962C8B-B14F-4D97-AF65-F5344CB8AC3E}">
        <p14:creationId xmlns:p14="http://schemas.microsoft.com/office/powerpoint/2010/main" val="1498867145"/>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loitusdia in English (magenta tausta)">
    <p:bg>
      <p:bgRef idx="1001">
        <a:schemeClr val="bg2"/>
      </p:bgRef>
    </p:bg>
    <p:spTree>
      <p:nvGrpSpPr>
        <p:cNvPr id="1" name=""/>
        <p:cNvGrpSpPr/>
        <p:nvPr/>
      </p:nvGrpSpPr>
      <p:grpSpPr>
        <a:xfrm>
          <a:off x="0" y="0"/>
          <a:ext cx="0" cy="0"/>
          <a:chOff x="0" y="0"/>
          <a:chExt cx="0" cy="0"/>
        </a:xfrm>
      </p:grpSpPr>
      <p:pic>
        <p:nvPicPr>
          <p:cNvPr id="11" name="Picture 10" descr="Savonia">
            <a:extLst>
              <a:ext uri="{FF2B5EF4-FFF2-40B4-BE49-F238E27FC236}">
                <a16:creationId xmlns:a16="http://schemas.microsoft.com/office/drawing/2014/main" id="{91A254A4-23B3-7BC6-28C0-5CA8526345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2514" y="887263"/>
            <a:ext cx="1879664" cy="804672"/>
          </a:xfrm>
          <a:prstGeom prst="rect">
            <a:avLst/>
          </a:prstGeom>
        </p:spPr>
      </p:pic>
      <p:pic>
        <p:nvPicPr>
          <p:cNvPr id="14" name="Picture 13">
            <a:extLst>
              <a:ext uri="{FF2B5EF4-FFF2-40B4-BE49-F238E27FC236}">
                <a16:creationId xmlns:a16="http://schemas.microsoft.com/office/drawing/2014/main" id="{A3DF11BF-1656-1F5C-8F2A-9E1A82F01CF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1835" y="0"/>
            <a:ext cx="1320165" cy="1244727"/>
          </a:xfrm>
          <a:prstGeom prst="rect">
            <a:avLst/>
          </a:prstGeom>
        </p:spPr>
      </p:pic>
      <p:sp>
        <p:nvSpPr>
          <p:cNvPr id="16" name="Picture Placeholder 15">
            <a:extLst>
              <a:ext uri="{FF2B5EF4-FFF2-40B4-BE49-F238E27FC236}">
                <a16:creationId xmlns:a16="http://schemas.microsoft.com/office/drawing/2014/main" id="{95EF69CD-AAD0-5148-C089-660F42200E09}"/>
              </a:ext>
              <a:ext uri="{C183D7F6-B498-43B3-948B-1728B52AA6E4}">
                <adec:decorative xmlns:adec="http://schemas.microsoft.com/office/drawing/2017/decorative" val="1"/>
              </a:ext>
            </a:extLst>
          </p:cNvPr>
          <p:cNvSpPr>
            <a:spLocks noGrp="1"/>
          </p:cNvSpPr>
          <p:nvPr>
            <p:ph type="pic" sz="quarter" idx="14"/>
          </p:nvPr>
        </p:nvSpPr>
        <p:spPr>
          <a:xfrm>
            <a:off x="8065150" y="2741691"/>
            <a:ext cx="3497529" cy="3516771"/>
          </a:xfrm>
          <a:custGeom>
            <a:avLst/>
            <a:gdLst>
              <a:gd name="connsiteX0" fmla="*/ -9 w 3503613"/>
              <a:gd name="connsiteY0" fmla="*/ 2267489 h 3525837"/>
              <a:gd name="connsiteX1" fmla="*/ 539515 w 3503613"/>
              <a:gd name="connsiteY1" fmla="*/ 1569154 h 3525837"/>
              <a:gd name="connsiteX2" fmla="*/ 346965 w 3503613"/>
              <a:gd name="connsiteY2" fmla="*/ 698338 h 3525837"/>
              <a:gd name="connsiteX3" fmla="*/ 1212292 w 3503613"/>
              <a:gd name="connsiteY3" fmla="*/ 698340 h 3525837"/>
              <a:gd name="connsiteX4" fmla="*/ 1751807 w 3503613"/>
              <a:gd name="connsiteY4" fmla="*/ 0 h 3525837"/>
              <a:gd name="connsiteX5" fmla="*/ 2291321 w 3503613"/>
              <a:gd name="connsiteY5" fmla="*/ 698340 h 3525837"/>
              <a:gd name="connsiteX6" fmla="*/ 3156648 w 3503613"/>
              <a:gd name="connsiteY6" fmla="*/ 698338 h 3525837"/>
              <a:gd name="connsiteX7" fmla="*/ 2964098 w 3503613"/>
              <a:gd name="connsiteY7" fmla="*/ 1569154 h 3525837"/>
              <a:gd name="connsiteX8" fmla="*/ 3503622 w 3503613"/>
              <a:gd name="connsiteY8" fmla="*/ 2267489 h 3525837"/>
              <a:gd name="connsiteX9" fmla="*/ 2723985 w 3503613"/>
              <a:gd name="connsiteY9" fmla="*/ 2655038 h 3525837"/>
              <a:gd name="connsiteX10" fmla="*/ 2531429 w 3503613"/>
              <a:gd name="connsiteY10" fmla="*/ 3525856 h 3525837"/>
              <a:gd name="connsiteX11" fmla="*/ 1751807 w 3503613"/>
              <a:gd name="connsiteY11" fmla="*/ 3138302 h 3525837"/>
              <a:gd name="connsiteX12" fmla="*/ 972184 w 3503613"/>
              <a:gd name="connsiteY12" fmla="*/ 3525856 h 3525837"/>
              <a:gd name="connsiteX13" fmla="*/ 779628 w 3503613"/>
              <a:gd name="connsiteY13" fmla="*/ 2655038 h 3525837"/>
              <a:gd name="connsiteX14" fmla="*/ -9 w 3503613"/>
              <a:gd name="connsiteY14" fmla="*/ 2267489 h 3525837"/>
              <a:gd name="connsiteX0" fmla="*/ 0 w 3503631"/>
              <a:gd name="connsiteY0" fmla="*/ 1965147 h 3223514"/>
              <a:gd name="connsiteX1" fmla="*/ 539524 w 3503631"/>
              <a:gd name="connsiteY1" fmla="*/ 1266812 h 3223514"/>
              <a:gd name="connsiteX2" fmla="*/ 346974 w 3503631"/>
              <a:gd name="connsiteY2" fmla="*/ 395996 h 3223514"/>
              <a:gd name="connsiteX3" fmla="*/ 1212301 w 3503631"/>
              <a:gd name="connsiteY3" fmla="*/ 395998 h 3223514"/>
              <a:gd name="connsiteX4" fmla="*/ 1316739 w 3503631"/>
              <a:gd name="connsiteY4" fmla="*/ 0 h 3223514"/>
              <a:gd name="connsiteX5" fmla="*/ 2291330 w 3503631"/>
              <a:gd name="connsiteY5" fmla="*/ 395998 h 3223514"/>
              <a:gd name="connsiteX6" fmla="*/ 3156657 w 3503631"/>
              <a:gd name="connsiteY6" fmla="*/ 395996 h 3223514"/>
              <a:gd name="connsiteX7" fmla="*/ 2964107 w 3503631"/>
              <a:gd name="connsiteY7" fmla="*/ 1266812 h 3223514"/>
              <a:gd name="connsiteX8" fmla="*/ 3503631 w 3503631"/>
              <a:gd name="connsiteY8" fmla="*/ 1965147 h 3223514"/>
              <a:gd name="connsiteX9" fmla="*/ 2723994 w 3503631"/>
              <a:gd name="connsiteY9" fmla="*/ 2352696 h 3223514"/>
              <a:gd name="connsiteX10" fmla="*/ 2531438 w 3503631"/>
              <a:gd name="connsiteY10" fmla="*/ 3223514 h 3223514"/>
              <a:gd name="connsiteX11" fmla="*/ 1751816 w 3503631"/>
              <a:gd name="connsiteY11" fmla="*/ 2835960 h 3223514"/>
              <a:gd name="connsiteX12" fmla="*/ 972193 w 3503631"/>
              <a:gd name="connsiteY12" fmla="*/ 3223514 h 3223514"/>
              <a:gd name="connsiteX13" fmla="*/ 779637 w 3503631"/>
              <a:gd name="connsiteY13" fmla="*/ 2352696 h 3223514"/>
              <a:gd name="connsiteX14" fmla="*/ 0 w 3503631"/>
              <a:gd name="connsiteY14" fmla="*/ 1965147 h 3223514"/>
              <a:gd name="connsiteX0" fmla="*/ 0 w 3503631"/>
              <a:gd name="connsiteY0" fmla="*/ 1854022 h 3112389"/>
              <a:gd name="connsiteX1" fmla="*/ 539524 w 3503631"/>
              <a:gd name="connsiteY1" fmla="*/ 1155687 h 3112389"/>
              <a:gd name="connsiteX2" fmla="*/ 346974 w 3503631"/>
              <a:gd name="connsiteY2" fmla="*/ 284871 h 3112389"/>
              <a:gd name="connsiteX3" fmla="*/ 1212301 w 3503631"/>
              <a:gd name="connsiteY3" fmla="*/ 284873 h 3112389"/>
              <a:gd name="connsiteX4" fmla="*/ 1345314 w 3503631"/>
              <a:gd name="connsiteY4" fmla="*/ 0 h 3112389"/>
              <a:gd name="connsiteX5" fmla="*/ 2291330 w 3503631"/>
              <a:gd name="connsiteY5" fmla="*/ 284873 h 3112389"/>
              <a:gd name="connsiteX6" fmla="*/ 3156657 w 3503631"/>
              <a:gd name="connsiteY6" fmla="*/ 284871 h 3112389"/>
              <a:gd name="connsiteX7" fmla="*/ 2964107 w 3503631"/>
              <a:gd name="connsiteY7" fmla="*/ 1155687 h 3112389"/>
              <a:gd name="connsiteX8" fmla="*/ 3503631 w 3503631"/>
              <a:gd name="connsiteY8" fmla="*/ 1854022 h 3112389"/>
              <a:gd name="connsiteX9" fmla="*/ 2723994 w 3503631"/>
              <a:gd name="connsiteY9" fmla="*/ 2241571 h 3112389"/>
              <a:gd name="connsiteX10" fmla="*/ 2531438 w 3503631"/>
              <a:gd name="connsiteY10" fmla="*/ 3112389 h 3112389"/>
              <a:gd name="connsiteX11" fmla="*/ 1751816 w 3503631"/>
              <a:gd name="connsiteY11" fmla="*/ 2724835 h 3112389"/>
              <a:gd name="connsiteX12" fmla="*/ 972193 w 3503631"/>
              <a:gd name="connsiteY12" fmla="*/ 3112389 h 3112389"/>
              <a:gd name="connsiteX13" fmla="*/ 779637 w 3503631"/>
              <a:gd name="connsiteY13" fmla="*/ 2241571 h 3112389"/>
              <a:gd name="connsiteX14" fmla="*/ 0 w 3503631"/>
              <a:gd name="connsiteY14" fmla="*/ 1854022 h 3112389"/>
              <a:gd name="connsiteX0" fmla="*/ 0 w 3503631"/>
              <a:gd name="connsiteY0" fmla="*/ 1952447 h 3210814"/>
              <a:gd name="connsiteX1" fmla="*/ 539524 w 3503631"/>
              <a:gd name="connsiteY1" fmla="*/ 1254112 h 3210814"/>
              <a:gd name="connsiteX2" fmla="*/ 346974 w 3503631"/>
              <a:gd name="connsiteY2" fmla="*/ 383296 h 3210814"/>
              <a:gd name="connsiteX3" fmla="*/ 1212301 w 3503631"/>
              <a:gd name="connsiteY3" fmla="*/ 383298 h 3210814"/>
              <a:gd name="connsiteX4" fmla="*/ 1316739 w 3503631"/>
              <a:gd name="connsiteY4" fmla="*/ 0 h 3210814"/>
              <a:gd name="connsiteX5" fmla="*/ 2291330 w 3503631"/>
              <a:gd name="connsiteY5" fmla="*/ 383298 h 3210814"/>
              <a:gd name="connsiteX6" fmla="*/ 3156657 w 3503631"/>
              <a:gd name="connsiteY6" fmla="*/ 383296 h 3210814"/>
              <a:gd name="connsiteX7" fmla="*/ 2964107 w 3503631"/>
              <a:gd name="connsiteY7" fmla="*/ 1254112 h 3210814"/>
              <a:gd name="connsiteX8" fmla="*/ 3503631 w 3503631"/>
              <a:gd name="connsiteY8" fmla="*/ 1952447 h 3210814"/>
              <a:gd name="connsiteX9" fmla="*/ 2723994 w 3503631"/>
              <a:gd name="connsiteY9" fmla="*/ 2339996 h 3210814"/>
              <a:gd name="connsiteX10" fmla="*/ 2531438 w 3503631"/>
              <a:gd name="connsiteY10" fmla="*/ 3210814 h 3210814"/>
              <a:gd name="connsiteX11" fmla="*/ 1751816 w 3503631"/>
              <a:gd name="connsiteY11" fmla="*/ 2823260 h 3210814"/>
              <a:gd name="connsiteX12" fmla="*/ 972193 w 3503631"/>
              <a:gd name="connsiteY12" fmla="*/ 3210814 h 3210814"/>
              <a:gd name="connsiteX13" fmla="*/ 779637 w 3503631"/>
              <a:gd name="connsiteY13" fmla="*/ 2339996 h 3210814"/>
              <a:gd name="connsiteX14" fmla="*/ 0 w 3503631"/>
              <a:gd name="connsiteY14" fmla="*/ 1952447 h 3210814"/>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3156657 w 3503631"/>
              <a:gd name="connsiteY6" fmla="*/ 466723 h 3294241"/>
              <a:gd name="connsiteX7" fmla="*/ 2964107 w 3503631"/>
              <a:gd name="connsiteY7" fmla="*/ 1337539 h 3294241"/>
              <a:gd name="connsiteX8" fmla="*/ 3503631 w 3503631"/>
              <a:gd name="connsiteY8" fmla="*/ 2035874 h 3294241"/>
              <a:gd name="connsiteX9" fmla="*/ 2723994 w 3503631"/>
              <a:gd name="connsiteY9" fmla="*/ 2423423 h 3294241"/>
              <a:gd name="connsiteX10" fmla="*/ 2531438 w 3503631"/>
              <a:gd name="connsiteY10" fmla="*/ 3294241 h 3294241"/>
              <a:gd name="connsiteX11" fmla="*/ 1751816 w 3503631"/>
              <a:gd name="connsiteY11" fmla="*/ 2906687 h 3294241"/>
              <a:gd name="connsiteX12" fmla="*/ 972193 w 3503631"/>
              <a:gd name="connsiteY12" fmla="*/ 3294241 h 3294241"/>
              <a:gd name="connsiteX13" fmla="*/ 779637 w 3503631"/>
              <a:gd name="connsiteY13" fmla="*/ 2423423 h 3294241"/>
              <a:gd name="connsiteX14" fmla="*/ 0 w 3503631"/>
              <a:gd name="connsiteY14"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964107 w 3503631"/>
              <a:gd name="connsiteY7" fmla="*/ 1337539 h 3294241"/>
              <a:gd name="connsiteX8" fmla="*/ 3503631 w 3503631"/>
              <a:gd name="connsiteY8" fmla="*/ 2035874 h 3294241"/>
              <a:gd name="connsiteX9" fmla="*/ 2723994 w 3503631"/>
              <a:gd name="connsiteY9" fmla="*/ 2423423 h 3294241"/>
              <a:gd name="connsiteX10" fmla="*/ 2531438 w 3503631"/>
              <a:gd name="connsiteY10" fmla="*/ 3294241 h 3294241"/>
              <a:gd name="connsiteX11" fmla="*/ 1751816 w 3503631"/>
              <a:gd name="connsiteY11" fmla="*/ 2906687 h 3294241"/>
              <a:gd name="connsiteX12" fmla="*/ 972193 w 3503631"/>
              <a:gd name="connsiteY12" fmla="*/ 3294241 h 3294241"/>
              <a:gd name="connsiteX13" fmla="*/ 779637 w 3503631"/>
              <a:gd name="connsiteY13" fmla="*/ 2423423 h 3294241"/>
              <a:gd name="connsiteX14" fmla="*/ 0 w 3503631"/>
              <a:gd name="connsiteY14"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708284 w 3503631"/>
              <a:gd name="connsiteY7" fmla="*/ 182722 h 3294241"/>
              <a:gd name="connsiteX8" fmla="*/ 2964107 w 3503631"/>
              <a:gd name="connsiteY8" fmla="*/ 1337539 h 3294241"/>
              <a:gd name="connsiteX9" fmla="*/ 3503631 w 3503631"/>
              <a:gd name="connsiteY9" fmla="*/ 2035874 h 3294241"/>
              <a:gd name="connsiteX10" fmla="*/ 2723994 w 3503631"/>
              <a:gd name="connsiteY10" fmla="*/ 2423423 h 3294241"/>
              <a:gd name="connsiteX11" fmla="*/ 2531438 w 3503631"/>
              <a:gd name="connsiteY11" fmla="*/ 3294241 h 3294241"/>
              <a:gd name="connsiteX12" fmla="*/ 1751816 w 3503631"/>
              <a:gd name="connsiteY12" fmla="*/ 2906687 h 3294241"/>
              <a:gd name="connsiteX13" fmla="*/ 972193 w 3503631"/>
              <a:gd name="connsiteY13" fmla="*/ 3294241 h 3294241"/>
              <a:gd name="connsiteX14" fmla="*/ 779637 w 3503631"/>
              <a:gd name="connsiteY14" fmla="*/ 2423423 h 3294241"/>
              <a:gd name="connsiteX15" fmla="*/ 0 w 3503631"/>
              <a:gd name="connsiteY15"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708284 w 3503631"/>
              <a:gd name="connsiteY7" fmla="*/ 182722 h 3294241"/>
              <a:gd name="connsiteX8" fmla="*/ 3051184 w 3503631"/>
              <a:gd name="connsiteY8" fmla="*/ 579597 h 3294241"/>
              <a:gd name="connsiteX9" fmla="*/ 2964107 w 3503631"/>
              <a:gd name="connsiteY9" fmla="*/ 1337539 h 3294241"/>
              <a:gd name="connsiteX10" fmla="*/ 3503631 w 3503631"/>
              <a:gd name="connsiteY10" fmla="*/ 2035874 h 3294241"/>
              <a:gd name="connsiteX11" fmla="*/ 2723994 w 3503631"/>
              <a:gd name="connsiteY11" fmla="*/ 2423423 h 3294241"/>
              <a:gd name="connsiteX12" fmla="*/ 2531438 w 3503631"/>
              <a:gd name="connsiteY12" fmla="*/ 3294241 h 3294241"/>
              <a:gd name="connsiteX13" fmla="*/ 1751816 w 3503631"/>
              <a:gd name="connsiteY13" fmla="*/ 2906687 h 3294241"/>
              <a:gd name="connsiteX14" fmla="*/ 972193 w 3503631"/>
              <a:gd name="connsiteY14" fmla="*/ 3294241 h 3294241"/>
              <a:gd name="connsiteX15" fmla="*/ 779637 w 3503631"/>
              <a:gd name="connsiteY15" fmla="*/ 2423423 h 3294241"/>
              <a:gd name="connsiteX16" fmla="*/ 0 w 3503631"/>
              <a:gd name="connsiteY16"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708284 w 3503631"/>
              <a:gd name="connsiteY7" fmla="*/ 182722 h 3294241"/>
              <a:gd name="connsiteX8" fmla="*/ 3051184 w 3503631"/>
              <a:gd name="connsiteY8" fmla="*/ 579597 h 3294241"/>
              <a:gd name="connsiteX9" fmla="*/ 3273434 w 3503631"/>
              <a:gd name="connsiteY9" fmla="*/ 1179672 h 3294241"/>
              <a:gd name="connsiteX10" fmla="*/ 2964107 w 3503631"/>
              <a:gd name="connsiteY10" fmla="*/ 1337539 h 3294241"/>
              <a:gd name="connsiteX11" fmla="*/ 3503631 w 3503631"/>
              <a:gd name="connsiteY11" fmla="*/ 2035874 h 3294241"/>
              <a:gd name="connsiteX12" fmla="*/ 2723994 w 3503631"/>
              <a:gd name="connsiteY12" fmla="*/ 2423423 h 3294241"/>
              <a:gd name="connsiteX13" fmla="*/ 2531438 w 3503631"/>
              <a:gd name="connsiteY13" fmla="*/ 3294241 h 3294241"/>
              <a:gd name="connsiteX14" fmla="*/ 1751816 w 3503631"/>
              <a:gd name="connsiteY14" fmla="*/ 2906687 h 3294241"/>
              <a:gd name="connsiteX15" fmla="*/ 972193 w 3503631"/>
              <a:gd name="connsiteY15" fmla="*/ 3294241 h 3294241"/>
              <a:gd name="connsiteX16" fmla="*/ 779637 w 3503631"/>
              <a:gd name="connsiteY16" fmla="*/ 2423423 h 3294241"/>
              <a:gd name="connsiteX17" fmla="*/ 0 w 3503631"/>
              <a:gd name="connsiteY17"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708284 w 3503631"/>
              <a:gd name="connsiteY7" fmla="*/ 182722 h 3294241"/>
              <a:gd name="connsiteX8" fmla="*/ 3051184 w 3503631"/>
              <a:gd name="connsiteY8" fmla="*/ 579597 h 3294241"/>
              <a:gd name="connsiteX9" fmla="*/ 3270259 w 3503631"/>
              <a:gd name="connsiteY9" fmla="*/ 1176497 h 3294241"/>
              <a:gd name="connsiteX10" fmla="*/ 2964107 w 3503631"/>
              <a:gd name="connsiteY10" fmla="*/ 1337539 h 3294241"/>
              <a:gd name="connsiteX11" fmla="*/ 3503631 w 3503631"/>
              <a:gd name="connsiteY11" fmla="*/ 2035874 h 3294241"/>
              <a:gd name="connsiteX12" fmla="*/ 2723994 w 3503631"/>
              <a:gd name="connsiteY12" fmla="*/ 2423423 h 3294241"/>
              <a:gd name="connsiteX13" fmla="*/ 2531438 w 3503631"/>
              <a:gd name="connsiteY13" fmla="*/ 3294241 h 3294241"/>
              <a:gd name="connsiteX14" fmla="*/ 1751816 w 3503631"/>
              <a:gd name="connsiteY14" fmla="*/ 2906687 h 3294241"/>
              <a:gd name="connsiteX15" fmla="*/ 972193 w 3503631"/>
              <a:gd name="connsiteY15" fmla="*/ 3294241 h 3294241"/>
              <a:gd name="connsiteX16" fmla="*/ 779637 w 3503631"/>
              <a:gd name="connsiteY16" fmla="*/ 2423423 h 3294241"/>
              <a:gd name="connsiteX17" fmla="*/ 0 w 3503631"/>
              <a:gd name="connsiteY17"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708284 w 3503631"/>
              <a:gd name="connsiteY7" fmla="*/ 182722 h 3294241"/>
              <a:gd name="connsiteX8" fmla="*/ 3051184 w 3503631"/>
              <a:gd name="connsiteY8" fmla="*/ 579597 h 3294241"/>
              <a:gd name="connsiteX9" fmla="*/ 3270259 w 3503631"/>
              <a:gd name="connsiteY9" fmla="*/ 1176497 h 3294241"/>
              <a:gd name="connsiteX10" fmla="*/ 3237157 w 3503631"/>
              <a:gd name="connsiteY10" fmla="*/ 1632814 h 3294241"/>
              <a:gd name="connsiteX11" fmla="*/ 3503631 w 3503631"/>
              <a:gd name="connsiteY11" fmla="*/ 2035874 h 3294241"/>
              <a:gd name="connsiteX12" fmla="*/ 2723994 w 3503631"/>
              <a:gd name="connsiteY12" fmla="*/ 2423423 h 3294241"/>
              <a:gd name="connsiteX13" fmla="*/ 2531438 w 3503631"/>
              <a:gd name="connsiteY13" fmla="*/ 3294241 h 3294241"/>
              <a:gd name="connsiteX14" fmla="*/ 1751816 w 3503631"/>
              <a:gd name="connsiteY14" fmla="*/ 2906687 h 3294241"/>
              <a:gd name="connsiteX15" fmla="*/ 972193 w 3503631"/>
              <a:gd name="connsiteY15" fmla="*/ 3294241 h 3294241"/>
              <a:gd name="connsiteX16" fmla="*/ 779637 w 3503631"/>
              <a:gd name="connsiteY16" fmla="*/ 2423423 h 3294241"/>
              <a:gd name="connsiteX17" fmla="*/ 0 w 3503631"/>
              <a:gd name="connsiteY17" fmla="*/ 2035874 h 3294241"/>
              <a:gd name="connsiteX0" fmla="*/ 0 w 3271268"/>
              <a:gd name="connsiteY0" fmla="*/ 2035874 h 3294241"/>
              <a:gd name="connsiteX1" fmla="*/ 539524 w 3271268"/>
              <a:gd name="connsiteY1" fmla="*/ 1337539 h 3294241"/>
              <a:gd name="connsiteX2" fmla="*/ 346974 w 3271268"/>
              <a:gd name="connsiteY2" fmla="*/ 466723 h 3294241"/>
              <a:gd name="connsiteX3" fmla="*/ 1212301 w 3271268"/>
              <a:gd name="connsiteY3" fmla="*/ 466725 h 3294241"/>
              <a:gd name="connsiteX4" fmla="*/ 1316739 w 3271268"/>
              <a:gd name="connsiteY4" fmla="*/ 83427 h 3294241"/>
              <a:gd name="connsiteX5" fmla="*/ 1919855 w 3271268"/>
              <a:gd name="connsiteY5" fmla="*/ 0 h 3294241"/>
              <a:gd name="connsiteX6" fmla="*/ 2381957 w 3271268"/>
              <a:gd name="connsiteY6" fmla="*/ 111123 h 3294241"/>
              <a:gd name="connsiteX7" fmla="*/ 2708284 w 3271268"/>
              <a:gd name="connsiteY7" fmla="*/ 182722 h 3294241"/>
              <a:gd name="connsiteX8" fmla="*/ 3051184 w 3271268"/>
              <a:gd name="connsiteY8" fmla="*/ 579597 h 3294241"/>
              <a:gd name="connsiteX9" fmla="*/ 3270259 w 3271268"/>
              <a:gd name="connsiteY9" fmla="*/ 1176497 h 3294241"/>
              <a:gd name="connsiteX10" fmla="*/ 3237157 w 3271268"/>
              <a:gd name="connsiteY10" fmla="*/ 1632814 h 3294241"/>
              <a:gd name="connsiteX11" fmla="*/ 3230581 w 3271268"/>
              <a:gd name="connsiteY11" fmla="*/ 2045399 h 3294241"/>
              <a:gd name="connsiteX12" fmla="*/ 2723994 w 3271268"/>
              <a:gd name="connsiteY12" fmla="*/ 2423423 h 3294241"/>
              <a:gd name="connsiteX13" fmla="*/ 2531438 w 3271268"/>
              <a:gd name="connsiteY13" fmla="*/ 3294241 h 3294241"/>
              <a:gd name="connsiteX14" fmla="*/ 1751816 w 3271268"/>
              <a:gd name="connsiteY14" fmla="*/ 2906687 h 3294241"/>
              <a:gd name="connsiteX15" fmla="*/ 972193 w 3271268"/>
              <a:gd name="connsiteY15" fmla="*/ 3294241 h 3294241"/>
              <a:gd name="connsiteX16" fmla="*/ 779637 w 3271268"/>
              <a:gd name="connsiteY16" fmla="*/ 2423423 h 3294241"/>
              <a:gd name="connsiteX17" fmla="*/ 0 w 3271268"/>
              <a:gd name="connsiteY17" fmla="*/ 2035874 h 3294241"/>
              <a:gd name="connsiteX0" fmla="*/ 0 w 3271268"/>
              <a:gd name="connsiteY0" fmla="*/ 2035874 h 3294241"/>
              <a:gd name="connsiteX1" fmla="*/ 539524 w 3271268"/>
              <a:gd name="connsiteY1" fmla="*/ 1337539 h 3294241"/>
              <a:gd name="connsiteX2" fmla="*/ 346974 w 3271268"/>
              <a:gd name="connsiteY2" fmla="*/ 466723 h 3294241"/>
              <a:gd name="connsiteX3" fmla="*/ 1212301 w 3271268"/>
              <a:gd name="connsiteY3" fmla="*/ 466725 h 3294241"/>
              <a:gd name="connsiteX4" fmla="*/ 1316739 w 3271268"/>
              <a:gd name="connsiteY4" fmla="*/ 83427 h 3294241"/>
              <a:gd name="connsiteX5" fmla="*/ 1919855 w 3271268"/>
              <a:gd name="connsiteY5" fmla="*/ 0 h 3294241"/>
              <a:gd name="connsiteX6" fmla="*/ 2381957 w 3271268"/>
              <a:gd name="connsiteY6" fmla="*/ 111123 h 3294241"/>
              <a:gd name="connsiteX7" fmla="*/ 2708284 w 3271268"/>
              <a:gd name="connsiteY7" fmla="*/ 182722 h 3294241"/>
              <a:gd name="connsiteX8" fmla="*/ 3051184 w 3271268"/>
              <a:gd name="connsiteY8" fmla="*/ 579597 h 3294241"/>
              <a:gd name="connsiteX9" fmla="*/ 3270259 w 3271268"/>
              <a:gd name="connsiteY9" fmla="*/ 1176497 h 3294241"/>
              <a:gd name="connsiteX10" fmla="*/ 3237157 w 3271268"/>
              <a:gd name="connsiteY10" fmla="*/ 1632814 h 3294241"/>
              <a:gd name="connsiteX11" fmla="*/ 3230581 w 3271268"/>
              <a:gd name="connsiteY11" fmla="*/ 2045399 h 3294241"/>
              <a:gd name="connsiteX12" fmla="*/ 3022609 w 3271268"/>
              <a:gd name="connsiteY12" fmla="*/ 2471897 h 3294241"/>
              <a:gd name="connsiteX13" fmla="*/ 2723994 w 3271268"/>
              <a:gd name="connsiteY13" fmla="*/ 2423423 h 3294241"/>
              <a:gd name="connsiteX14" fmla="*/ 2531438 w 3271268"/>
              <a:gd name="connsiteY14" fmla="*/ 3294241 h 3294241"/>
              <a:gd name="connsiteX15" fmla="*/ 1751816 w 3271268"/>
              <a:gd name="connsiteY15" fmla="*/ 2906687 h 3294241"/>
              <a:gd name="connsiteX16" fmla="*/ 972193 w 3271268"/>
              <a:gd name="connsiteY16" fmla="*/ 3294241 h 3294241"/>
              <a:gd name="connsiteX17" fmla="*/ 779637 w 3271268"/>
              <a:gd name="connsiteY17" fmla="*/ 2423423 h 3294241"/>
              <a:gd name="connsiteX18" fmla="*/ 0 w 3271268"/>
              <a:gd name="connsiteY18" fmla="*/ 2035874 h 3294241"/>
              <a:gd name="connsiteX0" fmla="*/ 0 w 3271268"/>
              <a:gd name="connsiteY0" fmla="*/ 2035874 h 3294241"/>
              <a:gd name="connsiteX1" fmla="*/ 539524 w 3271268"/>
              <a:gd name="connsiteY1" fmla="*/ 1337539 h 3294241"/>
              <a:gd name="connsiteX2" fmla="*/ 346974 w 3271268"/>
              <a:gd name="connsiteY2" fmla="*/ 466723 h 3294241"/>
              <a:gd name="connsiteX3" fmla="*/ 1212301 w 3271268"/>
              <a:gd name="connsiteY3" fmla="*/ 466725 h 3294241"/>
              <a:gd name="connsiteX4" fmla="*/ 1316739 w 3271268"/>
              <a:gd name="connsiteY4" fmla="*/ 83427 h 3294241"/>
              <a:gd name="connsiteX5" fmla="*/ 1919855 w 3271268"/>
              <a:gd name="connsiteY5" fmla="*/ 0 h 3294241"/>
              <a:gd name="connsiteX6" fmla="*/ 2381957 w 3271268"/>
              <a:gd name="connsiteY6" fmla="*/ 111123 h 3294241"/>
              <a:gd name="connsiteX7" fmla="*/ 2708284 w 3271268"/>
              <a:gd name="connsiteY7" fmla="*/ 182722 h 3294241"/>
              <a:gd name="connsiteX8" fmla="*/ 3051184 w 3271268"/>
              <a:gd name="connsiteY8" fmla="*/ 579597 h 3294241"/>
              <a:gd name="connsiteX9" fmla="*/ 3270259 w 3271268"/>
              <a:gd name="connsiteY9" fmla="*/ 1176497 h 3294241"/>
              <a:gd name="connsiteX10" fmla="*/ 3237157 w 3271268"/>
              <a:gd name="connsiteY10" fmla="*/ 1632814 h 3294241"/>
              <a:gd name="connsiteX11" fmla="*/ 3230581 w 3271268"/>
              <a:gd name="connsiteY11" fmla="*/ 2045399 h 3294241"/>
              <a:gd name="connsiteX12" fmla="*/ 3022609 w 3271268"/>
              <a:gd name="connsiteY12" fmla="*/ 2471897 h 3294241"/>
              <a:gd name="connsiteX13" fmla="*/ 2647794 w 3271268"/>
              <a:gd name="connsiteY13" fmla="*/ 2928248 h 3294241"/>
              <a:gd name="connsiteX14" fmla="*/ 2531438 w 3271268"/>
              <a:gd name="connsiteY14" fmla="*/ 3294241 h 3294241"/>
              <a:gd name="connsiteX15" fmla="*/ 1751816 w 3271268"/>
              <a:gd name="connsiteY15" fmla="*/ 2906687 h 3294241"/>
              <a:gd name="connsiteX16" fmla="*/ 972193 w 3271268"/>
              <a:gd name="connsiteY16" fmla="*/ 3294241 h 3294241"/>
              <a:gd name="connsiteX17" fmla="*/ 779637 w 3271268"/>
              <a:gd name="connsiteY17" fmla="*/ 2423423 h 3294241"/>
              <a:gd name="connsiteX18" fmla="*/ 0 w 3271268"/>
              <a:gd name="connsiteY18" fmla="*/ 2035874 h 3294241"/>
              <a:gd name="connsiteX0" fmla="*/ 0 w 3271268"/>
              <a:gd name="connsiteY0" fmla="*/ 2035874 h 3294241"/>
              <a:gd name="connsiteX1" fmla="*/ 539524 w 3271268"/>
              <a:gd name="connsiteY1" fmla="*/ 1337539 h 3294241"/>
              <a:gd name="connsiteX2" fmla="*/ 346974 w 3271268"/>
              <a:gd name="connsiteY2" fmla="*/ 466723 h 3294241"/>
              <a:gd name="connsiteX3" fmla="*/ 1212301 w 3271268"/>
              <a:gd name="connsiteY3" fmla="*/ 466725 h 3294241"/>
              <a:gd name="connsiteX4" fmla="*/ 1316739 w 3271268"/>
              <a:gd name="connsiteY4" fmla="*/ 83427 h 3294241"/>
              <a:gd name="connsiteX5" fmla="*/ 1919855 w 3271268"/>
              <a:gd name="connsiteY5" fmla="*/ 0 h 3294241"/>
              <a:gd name="connsiteX6" fmla="*/ 2381957 w 3271268"/>
              <a:gd name="connsiteY6" fmla="*/ 111123 h 3294241"/>
              <a:gd name="connsiteX7" fmla="*/ 2708284 w 3271268"/>
              <a:gd name="connsiteY7" fmla="*/ 182722 h 3294241"/>
              <a:gd name="connsiteX8" fmla="*/ 3051184 w 3271268"/>
              <a:gd name="connsiteY8" fmla="*/ 579597 h 3294241"/>
              <a:gd name="connsiteX9" fmla="*/ 3270259 w 3271268"/>
              <a:gd name="connsiteY9" fmla="*/ 1176497 h 3294241"/>
              <a:gd name="connsiteX10" fmla="*/ 3237157 w 3271268"/>
              <a:gd name="connsiteY10" fmla="*/ 1632814 h 3294241"/>
              <a:gd name="connsiteX11" fmla="*/ 3230581 w 3271268"/>
              <a:gd name="connsiteY11" fmla="*/ 2045399 h 3294241"/>
              <a:gd name="connsiteX12" fmla="*/ 3022609 w 3271268"/>
              <a:gd name="connsiteY12" fmla="*/ 2471897 h 3294241"/>
              <a:gd name="connsiteX13" fmla="*/ 2647794 w 3271268"/>
              <a:gd name="connsiteY13" fmla="*/ 2928248 h 3294241"/>
              <a:gd name="connsiteX14" fmla="*/ 1718638 w 3271268"/>
              <a:gd name="connsiteY14" fmla="*/ 3103741 h 3294241"/>
              <a:gd name="connsiteX15" fmla="*/ 1751816 w 3271268"/>
              <a:gd name="connsiteY15" fmla="*/ 2906687 h 3294241"/>
              <a:gd name="connsiteX16" fmla="*/ 972193 w 3271268"/>
              <a:gd name="connsiteY16" fmla="*/ 3294241 h 3294241"/>
              <a:gd name="connsiteX17" fmla="*/ 779637 w 3271268"/>
              <a:gd name="connsiteY17" fmla="*/ 2423423 h 3294241"/>
              <a:gd name="connsiteX18" fmla="*/ 0 w 3271268"/>
              <a:gd name="connsiteY18" fmla="*/ 2035874 h 3294241"/>
              <a:gd name="connsiteX0" fmla="*/ 0 w 3271268"/>
              <a:gd name="connsiteY0" fmla="*/ 2035874 h 3103741"/>
              <a:gd name="connsiteX1" fmla="*/ 539524 w 3271268"/>
              <a:gd name="connsiteY1" fmla="*/ 1337539 h 3103741"/>
              <a:gd name="connsiteX2" fmla="*/ 346974 w 3271268"/>
              <a:gd name="connsiteY2" fmla="*/ 466723 h 3103741"/>
              <a:gd name="connsiteX3" fmla="*/ 1212301 w 3271268"/>
              <a:gd name="connsiteY3" fmla="*/ 466725 h 3103741"/>
              <a:gd name="connsiteX4" fmla="*/ 1316739 w 3271268"/>
              <a:gd name="connsiteY4" fmla="*/ 83427 h 3103741"/>
              <a:gd name="connsiteX5" fmla="*/ 1919855 w 3271268"/>
              <a:gd name="connsiteY5" fmla="*/ 0 h 3103741"/>
              <a:gd name="connsiteX6" fmla="*/ 2381957 w 3271268"/>
              <a:gd name="connsiteY6" fmla="*/ 111123 h 3103741"/>
              <a:gd name="connsiteX7" fmla="*/ 2708284 w 3271268"/>
              <a:gd name="connsiteY7" fmla="*/ 182722 h 3103741"/>
              <a:gd name="connsiteX8" fmla="*/ 3051184 w 3271268"/>
              <a:gd name="connsiteY8" fmla="*/ 579597 h 3103741"/>
              <a:gd name="connsiteX9" fmla="*/ 3270259 w 3271268"/>
              <a:gd name="connsiteY9" fmla="*/ 1176497 h 3103741"/>
              <a:gd name="connsiteX10" fmla="*/ 3237157 w 3271268"/>
              <a:gd name="connsiteY10" fmla="*/ 1632814 h 3103741"/>
              <a:gd name="connsiteX11" fmla="*/ 3230581 w 3271268"/>
              <a:gd name="connsiteY11" fmla="*/ 2045399 h 3103741"/>
              <a:gd name="connsiteX12" fmla="*/ 3022609 w 3271268"/>
              <a:gd name="connsiteY12" fmla="*/ 2471897 h 3103741"/>
              <a:gd name="connsiteX13" fmla="*/ 2647794 w 3271268"/>
              <a:gd name="connsiteY13" fmla="*/ 2928248 h 3103741"/>
              <a:gd name="connsiteX14" fmla="*/ 1718638 w 3271268"/>
              <a:gd name="connsiteY14" fmla="*/ 3103741 h 3103741"/>
              <a:gd name="connsiteX15" fmla="*/ 1751816 w 3271268"/>
              <a:gd name="connsiteY15" fmla="*/ 2906687 h 3103741"/>
              <a:gd name="connsiteX16" fmla="*/ 651518 w 3271268"/>
              <a:gd name="connsiteY16" fmla="*/ 2729091 h 3103741"/>
              <a:gd name="connsiteX17" fmla="*/ 779637 w 3271268"/>
              <a:gd name="connsiteY17" fmla="*/ 2423423 h 3103741"/>
              <a:gd name="connsiteX18" fmla="*/ 0 w 3271268"/>
              <a:gd name="connsiteY18" fmla="*/ 2035874 h 3103741"/>
              <a:gd name="connsiteX0" fmla="*/ 0 w 3271268"/>
              <a:gd name="connsiteY0" fmla="*/ 2035874 h 3103741"/>
              <a:gd name="connsiteX1" fmla="*/ 539524 w 3271268"/>
              <a:gd name="connsiteY1" fmla="*/ 1337539 h 3103741"/>
              <a:gd name="connsiteX2" fmla="*/ 346974 w 3271268"/>
              <a:gd name="connsiteY2" fmla="*/ 466723 h 3103741"/>
              <a:gd name="connsiteX3" fmla="*/ 1212301 w 3271268"/>
              <a:gd name="connsiteY3" fmla="*/ 466725 h 3103741"/>
              <a:gd name="connsiteX4" fmla="*/ 1316739 w 3271268"/>
              <a:gd name="connsiteY4" fmla="*/ 83427 h 3103741"/>
              <a:gd name="connsiteX5" fmla="*/ 1919855 w 3271268"/>
              <a:gd name="connsiteY5" fmla="*/ 0 h 3103741"/>
              <a:gd name="connsiteX6" fmla="*/ 2381957 w 3271268"/>
              <a:gd name="connsiteY6" fmla="*/ 111123 h 3103741"/>
              <a:gd name="connsiteX7" fmla="*/ 2708284 w 3271268"/>
              <a:gd name="connsiteY7" fmla="*/ 182722 h 3103741"/>
              <a:gd name="connsiteX8" fmla="*/ 3051184 w 3271268"/>
              <a:gd name="connsiteY8" fmla="*/ 579597 h 3103741"/>
              <a:gd name="connsiteX9" fmla="*/ 3270259 w 3271268"/>
              <a:gd name="connsiteY9" fmla="*/ 1176497 h 3103741"/>
              <a:gd name="connsiteX10" fmla="*/ 3237157 w 3271268"/>
              <a:gd name="connsiteY10" fmla="*/ 1632814 h 3103741"/>
              <a:gd name="connsiteX11" fmla="*/ 3230581 w 3271268"/>
              <a:gd name="connsiteY11" fmla="*/ 2045399 h 3103741"/>
              <a:gd name="connsiteX12" fmla="*/ 3022609 w 3271268"/>
              <a:gd name="connsiteY12" fmla="*/ 2471897 h 3103741"/>
              <a:gd name="connsiteX13" fmla="*/ 2647794 w 3271268"/>
              <a:gd name="connsiteY13" fmla="*/ 2928248 h 3103741"/>
              <a:gd name="connsiteX14" fmla="*/ 1718638 w 3271268"/>
              <a:gd name="connsiteY14" fmla="*/ 3103741 h 3103741"/>
              <a:gd name="connsiteX15" fmla="*/ 1751816 w 3271268"/>
              <a:gd name="connsiteY15" fmla="*/ 2906687 h 3103741"/>
              <a:gd name="connsiteX16" fmla="*/ 657868 w 3271268"/>
              <a:gd name="connsiteY16" fmla="*/ 2725916 h 3103741"/>
              <a:gd name="connsiteX17" fmla="*/ 779637 w 3271268"/>
              <a:gd name="connsiteY17" fmla="*/ 2423423 h 3103741"/>
              <a:gd name="connsiteX18" fmla="*/ 0 w 3271268"/>
              <a:gd name="connsiteY18" fmla="*/ 2035874 h 3103741"/>
              <a:gd name="connsiteX0" fmla="*/ 0 w 3271268"/>
              <a:gd name="connsiteY0" fmla="*/ 2035874 h 3103741"/>
              <a:gd name="connsiteX1" fmla="*/ 539524 w 3271268"/>
              <a:gd name="connsiteY1" fmla="*/ 1337539 h 3103741"/>
              <a:gd name="connsiteX2" fmla="*/ 346974 w 3271268"/>
              <a:gd name="connsiteY2" fmla="*/ 466723 h 3103741"/>
              <a:gd name="connsiteX3" fmla="*/ 1212301 w 3271268"/>
              <a:gd name="connsiteY3" fmla="*/ 466725 h 3103741"/>
              <a:gd name="connsiteX4" fmla="*/ 1316739 w 3271268"/>
              <a:gd name="connsiteY4" fmla="*/ 83427 h 3103741"/>
              <a:gd name="connsiteX5" fmla="*/ 1919855 w 3271268"/>
              <a:gd name="connsiteY5" fmla="*/ 0 h 3103741"/>
              <a:gd name="connsiteX6" fmla="*/ 2381957 w 3271268"/>
              <a:gd name="connsiteY6" fmla="*/ 111123 h 3103741"/>
              <a:gd name="connsiteX7" fmla="*/ 2708284 w 3271268"/>
              <a:gd name="connsiteY7" fmla="*/ 182722 h 3103741"/>
              <a:gd name="connsiteX8" fmla="*/ 3051184 w 3271268"/>
              <a:gd name="connsiteY8" fmla="*/ 579597 h 3103741"/>
              <a:gd name="connsiteX9" fmla="*/ 3270259 w 3271268"/>
              <a:gd name="connsiteY9" fmla="*/ 1176497 h 3103741"/>
              <a:gd name="connsiteX10" fmla="*/ 3237157 w 3271268"/>
              <a:gd name="connsiteY10" fmla="*/ 1632814 h 3103741"/>
              <a:gd name="connsiteX11" fmla="*/ 3230581 w 3271268"/>
              <a:gd name="connsiteY11" fmla="*/ 2045399 h 3103741"/>
              <a:gd name="connsiteX12" fmla="*/ 3022609 w 3271268"/>
              <a:gd name="connsiteY12" fmla="*/ 2471897 h 3103741"/>
              <a:gd name="connsiteX13" fmla="*/ 2647794 w 3271268"/>
              <a:gd name="connsiteY13" fmla="*/ 2928248 h 3103741"/>
              <a:gd name="connsiteX14" fmla="*/ 1718638 w 3271268"/>
              <a:gd name="connsiteY14" fmla="*/ 3103741 h 3103741"/>
              <a:gd name="connsiteX15" fmla="*/ 1037441 w 3271268"/>
              <a:gd name="connsiteY15" fmla="*/ 2951137 h 3103741"/>
              <a:gd name="connsiteX16" fmla="*/ 657868 w 3271268"/>
              <a:gd name="connsiteY16" fmla="*/ 2725916 h 3103741"/>
              <a:gd name="connsiteX17" fmla="*/ 779637 w 3271268"/>
              <a:gd name="connsiteY17" fmla="*/ 2423423 h 3103741"/>
              <a:gd name="connsiteX18" fmla="*/ 0 w 3271268"/>
              <a:gd name="connsiteY18" fmla="*/ 2035874 h 3103741"/>
              <a:gd name="connsiteX0" fmla="*/ 0 w 3271268"/>
              <a:gd name="connsiteY0" fmla="*/ 2035874 h 3103741"/>
              <a:gd name="connsiteX1" fmla="*/ 539524 w 3271268"/>
              <a:gd name="connsiteY1" fmla="*/ 1337539 h 3103741"/>
              <a:gd name="connsiteX2" fmla="*/ 346974 w 3271268"/>
              <a:gd name="connsiteY2" fmla="*/ 466723 h 3103741"/>
              <a:gd name="connsiteX3" fmla="*/ 1212301 w 3271268"/>
              <a:gd name="connsiteY3" fmla="*/ 466725 h 3103741"/>
              <a:gd name="connsiteX4" fmla="*/ 1316739 w 3271268"/>
              <a:gd name="connsiteY4" fmla="*/ 83427 h 3103741"/>
              <a:gd name="connsiteX5" fmla="*/ 1919855 w 3271268"/>
              <a:gd name="connsiteY5" fmla="*/ 0 h 3103741"/>
              <a:gd name="connsiteX6" fmla="*/ 2381957 w 3271268"/>
              <a:gd name="connsiteY6" fmla="*/ 111123 h 3103741"/>
              <a:gd name="connsiteX7" fmla="*/ 2708284 w 3271268"/>
              <a:gd name="connsiteY7" fmla="*/ 182722 h 3103741"/>
              <a:gd name="connsiteX8" fmla="*/ 3051184 w 3271268"/>
              <a:gd name="connsiteY8" fmla="*/ 579597 h 3103741"/>
              <a:gd name="connsiteX9" fmla="*/ 3270259 w 3271268"/>
              <a:gd name="connsiteY9" fmla="*/ 1176497 h 3103741"/>
              <a:gd name="connsiteX10" fmla="*/ 3237157 w 3271268"/>
              <a:gd name="connsiteY10" fmla="*/ 1632814 h 3103741"/>
              <a:gd name="connsiteX11" fmla="*/ 3230581 w 3271268"/>
              <a:gd name="connsiteY11" fmla="*/ 2045399 h 3103741"/>
              <a:gd name="connsiteX12" fmla="*/ 3022609 w 3271268"/>
              <a:gd name="connsiteY12" fmla="*/ 2471897 h 3103741"/>
              <a:gd name="connsiteX13" fmla="*/ 2647794 w 3271268"/>
              <a:gd name="connsiteY13" fmla="*/ 2928248 h 3103741"/>
              <a:gd name="connsiteX14" fmla="*/ 1718638 w 3271268"/>
              <a:gd name="connsiteY14" fmla="*/ 3103741 h 3103741"/>
              <a:gd name="connsiteX15" fmla="*/ 1037441 w 3271268"/>
              <a:gd name="connsiteY15" fmla="*/ 2951137 h 3103741"/>
              <a:gd name="connsiteX16" fmla="*/ 657868 w 3271268"/>
              <a:gd name="connsiteY16" fmla="*/ 2725916 h 3103741"/>
              <a:gd name="connsiteX17" fmla="*/ 560562 w 3271268"/>
              <a:gd name="connsiteY17" fmla="*/ 2359923 h 3103741"/>
              <a:gd name="connsiteX18" fmla="*/ 0 w 3271268"/>
              <a:gd name="connsiteY18" fmla="*/ 2035874 h 3103741"/>
              <a:gd name="connsiteX0" fmla="*/ 0 w 3271268"/>
              <a:gd name="connsiteY0" fmla="*/ 2035874 h 3103741"/>
              <a:gd name="connsiteX1" fmla="*/ 539524 w 3271268"/>
              <a:gd name="connsiteY1" fmla="*/ 1337539 h 3103741"/>
              <a:gd name="connsiteX2" fmla="*/ 346974 w 3271268"/>
              <a:gd name="connsiteY2" fmla="*/ 466723 h 3103741"/>
              <a:gd name="connsiteX3" fmla="*/ 1212301 w 3271268"/>
              <a:gd name="connsiteY3" fmla="*/ 466725 h 3103741"/>
              <a:gd name="connsiteX4" fmla="*/ 1316739 w 3271268"/>
              <a:gd name="connsiteY4" fmla="*/ 83427 h 3103741"/>
              <a:gd name="connsiteX5" fmla="*/ 1919855 w 3271268"/>
              <a:gd name="connsiteY5" fmla="*/ 0 h 3103741"/>
              <a:gd name="connsiteX6" fmla="*/ 2381957 w 3271268"/>
              <a:gd name="connsiteY6" fmla="*/ 111123 h 3103741"/>
              <a:gd name="connsiteX7" fmla="*/ 2708284 w 3271268"/>
              <a:gd name="connsiteY7" fmla="*/ 182722 h 3103741"/>
              <a:gd name="connsiteX8" fmla="*/ 3051184 w 3271268"/>
              <a:gd name="connsiteY8" fmla="*/ 579597 h 3103741"/>
              <a:gd name="connsiteX9" fmla="*/ 3270259 w 3271268"/>
              <a:gd name="connsiteY9" fmla="*/ 1176497 h 3103741"/>
              <a:gd name="connsiteX10" fmla="*/ 3237157 w 3271268"/>
              <a:gd name="connsiteY10" fmla="*/ 1632814 h 3103741"/>
              <a:gd name="connsiteX11" fmla="*/ 3230581 w 3271268"/>
              <a:gd name="connsiteY11" fmla="*/ 2045399 h 3103741"/>
              <a:gd name="connsiteX12" fmla="*/ 3022609 w 3271268"/>
              <a:gd name="connsiteY12" fmla="*/ 2471897 h 3103741"/>
              <a:gd name="connsiteX13" fmla="*/ 2647794 w 3271268"/>
              <a:gd name="connsiteY13" fmla="*/ 2928248 h 3103741"/>
              <a:gd name="connsiteX14" fmla="*/ 1718638 w 3271268"/>
              <a:gd name="connsiteY14" fmla="*/ 3103741 h 3103741"/>
              <a:gd name="connsiteX15" fmla="*/ 1037441 w 3271268"/>
              <a:gd name="connsiteY15" fmla="*/ 2951137 h 3103741"/>
              <a:gd name="connsiteX16" fmla="*/ 657868 w 3271268"/>
              <a:gd name="connsiteY16" fmla="*/ 2725916 h 3103741"/>
              <a:gd name="connsiteX17" fmla="*/ 557387 w 3271268"/>
              <a:gd name="connsiteY17" fmla="*/ 2350398 h 3103741"/>
              <a:gd name="connsiteX18" fmla="*/ 0 w 3271268"/>
              <a:gd name="connsiteY18" fmla="*/ 2035874 h 3103741"/>
              <a:gd name="connsiteX0" fmla="*/ 0 w 2975993"/>
              <a:gd name="connsiteY0" fmla="*/ 2026349 h 3103741"/>
              <a:gd name="connsiteX1" fmla="*/ 244249 w 2975993"/>
              <a:gd name="connsiteY1" fmla="*/ 1337539 h 3103741"/>
              <a:gd name="connsiteX2" fmla="*/ 51699 w 2975993"/>
              <a:gd name="connsiteY2" fmla="*/ 466723 h 3103741"/>
              <a:gd name="connsiteX3" fmla="*/ 917026 w 2975993"/>
              <a:gd name="connsiteY3" fmla="*/ 466725 h 3103741"/>
              <a:gd name="connsiteX4" fmla="*/ 1021464 w 2975993"/>
              <a:gd name="connsiteY4" fmla="*/ 83427 h 3103741"/>
              <a:gd name="connsiteX5" fmla="*/ 1624580 w 2975993"/>
              <a:gd name="connsiteY5" fmla="*/ 0 h 3103741"/>
              <a:gd name="connsiteX6" fmla="*/ 2086682 w 2975993"/>
              <a:gd name="connsiteY6" fmla="*/ 111123 h 3103741"/>
              <a:gd name="connsiteX7" fmla="*/ 2413009 w 2975993"/>
              <a:gd name="connsiteY7" fmla="*/ 182722 h 3103741"/>
              <a:gd name="connsiteX8" fmla="*/ 2755909 w 2975993"/>
              <a:gd name="connsiteY8" fmla="*/ 579597 h 3103741"/>
              <a:gd name="connsiteX9" fmla="*/ 2974984 w 2975993"/>
              <a:gd name="connsiteY9" fmla="*/ 1176497 h 3103741"/>
              <a:gd name="connsiteX10" fmla="*/ 2941882 w 2975993"/>
              <a:gd name="connsiteY10" fmla="*/ 1632814 h 3103741"/>
              <a:gd name="connsiteX11" fmla="*/ 2935306 w 2975993"/>
              <a:gd name="connsiteY11" fmla="*/ 2045399 h 3103741"/>
              <a:gd name="connsiteX12" fmla="*/ 2727334 w 2975993"/>
              <a:gd name="connsiteY12" fmla="*/ 2471897 h 3103741"/>
              <a:gd name="connsiteX13" fmla="*/ 2352519 w 2975993"/>
              <a:gd name="connsiteY13" fmla="*/ 2928248 h 3103741"/>
              <a:gd name="connsiteX14" fmla="*/ 1423363 w 2975993"/>
              <a:gd name="connsiteY14" fmla="*/ 3103741 h 3103741"/>
              <a:gd name="connsiteX15" fmla="*/ 742166 w 2975993"/>
              <a:gd name="connsiteY15" fmla="*/ 2951137 h 3103741"/>
              <a:gd name="connsiteX16" fmla="*/ 362593 w 2975993"/>
              <a:gd name="connsiteY16" fmla="*/ 2725916 h 3103741"/>
              <a:gd name="connsiteX17" fmla="*/ 262112 w 2975993"/>
              <a:gd name="connsiteY17" fmla="*/ 2350398 h 3103741"/>
              <a:gd name="connsiteX18" fmla="*/ 0 w 2975993"/>
              <a:gd name="connsiteY18" fmla="*/ 2026349 h 3103741"/>
              <a:gd name="connsiteX0" fmla="*/ 54720 w 3030713"/>
              <a:gd name="connsiteY0" fmla="*/ 2026349 h 3103741"/>
              <a:gd name="connsiteX1" fmla="*/ 7104 w 3030713"/>
              <a:gd name="connsiteY1" fmla="*/ 1817847 h 3103741"/>
              <a:gd name="connsiteX2" fmla="*/ 298969 w 3030713"/>
              <a:gd name="connsiteY2" fmla="*/ 1337539 h 3103741"/>
              <a:gd name="connsiteX3" fmla="*/ 106419 w 3030713"/>
              <a:gd name="connsiteY3" fmla="*/ 466723 h 3103741"/>
              <a:gd name="connsiteX4" fmla="*/ 971746 w 3030713"/>
              <a:gd name="connsiteY4" fmla="*/ 466725 h 3103741"/>
              <a:gd name="connsiteX5" fmla="*/ 1076184 w 3030713"/>
              <a:gd name="connsiteY5" fmla="*/ 83427 h 3103741"/>
              <a:gd name="connsiteX6" fmla="*/ 1679300 w 3030713"/>
              <a:gd name="connsiteY6" fmla="*/ 0 h 3103741"/>
              <a:gd name="connsiteX7" fmla="*/ 2141402 w 3030713"/>
              <a:gd name="connsiteY7" fmla="*/ 111123 h 3103741"/>
              <a:gd name="connsiteX8" fmla="*/ 2467729 w 3030713"/>
              <a:gd name="connsiteY8" fmla="*/ 182722 h 3103741"/>
              <a:gd name="connsiteX9" fmla="*/ 2810629 w 3030713"/>
              <a:gd name="connsiteY9" fmla="*/ 579597 h 3103741"/>
              <a:gd name="connsiteX10" fmla="*/ 3029704 w 3030713"/>
              <a:gd name="connsiteY10" fmla="*/ 1176497 h 3103741"/>
              <a:gd name="connsiteX11" fmla="*/ 2996602 w 3030713"/>
              <a:gd name="connsiteY11" fmla="*/ 1632814 h 3103741"/>
              <a:gd name="connsiteX12" fmla="*/ 2990026 w 3030713"/>
              <a:gd name="connsiteY12" fmla="*/ 2045399 h 3103741"/>
              <a:gd name="connsiteX13" fmla="*/ 2782054 w 3030713"/>
              <a:gd name="connsiteY13" fmla="*/ 2471897 h 3103741"/>
              <a:gd name="connsiteX14" fmla="*/ 2407239 w 3030713"/>
              <a:gd name="connsiteY14" fmla="*/ 2928248 h 3103741"/>
              <a:gd name="connsiteX15" fmla="*/ 1478083 w 3030713"/>
              <a:gd name="connsiteY15" fmla="*/ 3103741 h 3103741"/>
              <a:gd name="connsiteX16" fmla="*/ 796886 w 3030713"/>
              <a:gd name="connsiteY16" fmla="*/ 2951137 h 3103741"/>
              <a:gd name="connsiteX17" fmla="*/ 417313 w 3030713"/>
              <a:gd name="connsiteY17" fmla="*/ 2725916 h 3103741"/>
              <a:gd name="connsiteX18" fmla="*/ 316832 w 3030713"/>
              <a:gd name="connsiteY18" fmla="*/ 2350398 h 3103741"/>
              <a:gd name="connsiteX19" fmla="*/ 54720 w 3030713"/>
              <a:gd name="connsiteY19" fmla="*/ 2026349 h 3103741"/>
              <a:gd name="connsiteX0" fmla="*/ 103161 w 3079154"/>
              <a:gd name="connsiteY0" fmla="*/ 2026349 h 3103741"/>
              <a:gd name="connsiteX1" fmla="*/ 55545 w 3079154"/>
              <a:gd name="connsiteY1" fmla="*/ 1817847 h 3103741"/>
              <a:gd name="connsiteX2" fmla="*/ 7920 w 3079154"/>
              <a:gd name="connsiteY2" fmla="*/ 1567022 h 3103741"/>
              <a:gd name="connsiteX3" fmla="*/ 347410 w 3079154"/>
              <a:gd name="connsiteY3" fmla="*/ 1337539 h 3103741"/>
              <a:gd name="connsiteX4" fmla="*/ 154860 w 3079154"/>
              <a:gd name="connsiteY4" fmla="*/ 466723 h 3103741"/>
              <a:gd name="connsiteX5" fmla="*/ 1020187 w 3079154"/>
              <a:gd name="connsiteY5" fmla="*/ 466725 h 3103741"/>
              <a:gd name="connsiteX6" fmla="*/ 1124625 w 3079154"/>
              <a:gd name="connsiteY6" fmla="*/ 83427 h 3103741"/>
              <a:gd name="connsiteX7" fmla="*/ 1727741 w 3079154"/>
              <a:gd name="connsiteY7" fmla="*/ 0 h 3103741"/>
              <a:gd name="connsiteX8" fmla="*/ 2189843 w 3079154"/>
              <a:gd name="connsiteY8" fmla="*/ 111123 h 3103741"/>
              <a:gd name="connsiteX9" fmla="*/ 2516170 w 3079154"/>
              <a:gd name="connsiteY9" fmla="*/ 182722 h 3103741"/>
              <a:gd name="connsiteX10" fmla="*/ 2859070 w 3079154"/>
              <a:gd name="connsiteY10" fmla="*/ 579597 h 3103741"/>
              <a:gd name="connsiteX11" fmla="*/ 3078145 w 3079154"/>
              <a:gd name="connsiteY11" fmla="*/ 1176497 h 3103741"/>
              <a:gd name="connsiteX12" fmla="*/ 3045043 w 3079154"/>
              <a:gd name="connsiteY12" fmla="*/ 1632814 h 3103741"/>
              <a:gd name="connsiteX13" fmla="*/ 3038467 w 3079154"/>
              <a:gd name="connsiteY13" fmla="*/ 2045399 h 3103741"/>
              <a:gd name="connsiteX14" fmla="*/ 2830495 w 3079154"/>
              <a:gd name="connsiteY14" fmla="*/ 2471897 h 3103741"/>
              <a:gd name="connsiteX15" fmla="*/ 2455680 w 3079154"/>
              <a:gd name="connsiteY15" fmla="*/ 2928248 h 3103741"/>
              <a:gd name="connsiteX16" fmla="*/ 1526524 w 3079154"/>
              <a:gd name="connsiteY16" fmla="*/ 3103741 h 3103741"/>
              <a:gd name="connsiteX17" fmla="*/ 845327 w 3079154"/>
              <a:gd name="connsiteY17" fmla="*/ 2951137 h 3103741"/>
              <a:gd name="connsiteX18" fmla="*/ 465754 w 3079154"/>
              <a:gd name="connsiteY18" fmla="*/ 2725916 h 3103741"/>
              <a:gd name="connsiteX19" fmla="*/ 365273 w 3079154"/>
              <a:gd name="connsiteY19" fmla="*/ 2350398 h 3103741"/>
              <a:gd name="connsiteX20" fmla="*/ 103161 w 3079154"/>
              <a:gd name="connsiteY20" fmla="*/ 2026349 h 3103741"/>
              <a:gd name="connsiteX0" fmla="*/ 114526 w 3090519"/>
              <a:gd name="connsiteY0" fmla="*/ 2026349 h 3103741"/>
              <a:gd name="connsiteX1" fmla="*/ 66910 w 3090519"/>
              <a:gd name="connsiteY1" fmla="*/ 1817847 h 3103741"/>
              <a:gd name="connsiteX2" fmla="*/ 19285 w 3090519"/>
              <a:gd name="connsiteY2" fmla="*/ 1567022 h 3103741"/>
              <a:gd name="connsiteX3" fmla="*/ 0 w 3090519"/>
              <a:gd name="connsiteY3" fmla="*/ 1191489 h 3103741"/>
              <a:gd name="connsiteX4" fmla="*/ 166225 w 3090519"/>
              <a:gd name="connsiteY4" fmla="*/ 466723 h 3103741"/>
              <a:gd name="connsiteX5" fmla="*/ 1031552 w 3090519"/>
              <a:gd name="connsiteY5" fmla="*/ 466725 h 3103741"/>
              <a:gd name="connsiteX6" fmla="*/ 1135990 w 3090519"/>
              <a:gd name="connsiteY6" fmla="*/ 83427 h 3103741"/>
              <a:gd name="connsiteX7" fmla="*/ 1739106 w 3090519"/>
              <a:gd name="connsiteY7" fmla="*/ 0 h 3103741"/>
              <a:gd name="connsiteX8" fmla="*/ 2201208 w 3090519"/>
              <a:gd name="connsiteY8" fmla="*/ 111123 h 3103741"/>
              <a:gd name="connsiteX9" fmla="*/ 2527535 w 3090519"/>
              <a:gd name="connsiteY9" fmla="*/ 182722 h 3103741"/>
              <a:gd name="connsiteX10" fmla="*/ 2870435 w 3090519"/>
              <a:gd name="connsiteY10" fmla="*/ 579597 h 3103741"/>
              <a:gd name="connsiteX11" fmla="*/ 3089510 w 3090519"/>
              <a:gd name="connsiteY11" fmla="*/ 1176497 h 3103741"/>
              <a:gd name="connsiteX12" fmla="*/ 3056408 w 3090519"/>
              <a:gd name="connsiteY12" fmla="*/ 1632814 h 3103741"/>
              <a:gd name="connsiteX13" fmla="*/ 3049832 w 3090519"/>
              <a:gd name="connsiteY13" fmla="*/ 2045399 h 3103741"/>
              <a:gd name="connsiteX14" fmla="*/ 2841860 w 3090519"/>
              <a:gd name="connsiteY14" fmla="*/ 2471897 h 3103741"/>
              <a:gd name="connsiteX15" fmla="*/ 2467045 w 3090519"/>
              <a:gd name="connsiteY15" fmla="*/ 2928248 h 3103741"/>
              <a:gd name="connsiteX16" fmla="*/ 1537889 w 3090519"/>
              <a:gd name="connsiteY16" fmla="*/ 3103741 h 3103741"/>
              <a:gd name="connsiteX17" fmla="*/ 856692 w 3090519"/>
              <a:gd name="connsiteY17" fmla="*/ 2951137 h 3103741"/>
              <a:gd name="connsiteX18" fmla="*/ 477119 w 3090519"/>
              <a:gd name="connsiteY18" fmla="*/ 2725916 h 3103741"/>
              <a:gd name="connsiteX19" fmla="*/ 376638 w 3090519"/>
              <a:gd name="connsiteY19" fmla="*/ 2350398 h 3103741"/>
              <a:gd name="connsiteX20" fmla="*/ 114526 w 3090519"/>
              <a:gd name="connsiteY20" fmla="*/ 2026349 h 3103741"/>
              <a:gd name="connsiteX0" fmla="*/ 114526 w 3090519"/>
              <a:gd name="connsiteY0" fmla="*/ 2026349 h 3103741"/>
              <a:gd name="connsiteX1" fmla="*/ 66910 w 3090519"/>
              <a:gd name="connsiteY1" fmla="*/ 1817847 h 3103741"/>
              <a:gd name="connsiteX2" fmla="*/ 19285 w 3090519"/>
              <a:gd name="connsiteY2" fmla="*/ 1567022 h 3103741"/>
              <a:gd name="connsiteX3" fmla="*/ 0 w 3090519"/>
              <a:gd name="connsiteY3" fmla="*/ 1191489 h 3103741"/>
              <a:gd name="connsiteX4" fmla="*/ 247886 w 3090519"/>
              <a:gd name="connsiteY4" fmla="*/ 858997 h 3103741"/>
              <a:gd name="connsiteX5" fmla="*/ 166225 w 3090519"/>
              <a:gd name="connsiteY5" fmla="*/ 466723 h 3103741"/>
              <a:gd name="connsiteX6" fmla="*/ 1031552 w 3090519"/>
              <a:gd name="connsiteY6" fmla="*/ 466725 h 3103741"/>
              <a:gd name="connsiteX7" fmla="*/ 1135990 w 3090519"/>
              <a:gd name="connsiteY7" fmla="*/ 83427 h 3103741"/>
              <a:gd name="connsiteX8" fmla="*/ 1739106 w 3090519"/>
              <a:gd name="connsiteY8" fmla="*/ 0 h 3103741"/>
              <a:gd name="connsiteX9" fmla="*/ 2201208 w 3090519"/>
              <a:gd name="connsiteY9" fmla="*/ 111123 h 3103741"/>
              <a:gd name="connsiteX10" fmla="*/ 2527535 w 3090519"/>
              <a:gd name="connsiteY10" fmla="*/ 182722 h 3103741"/>
              <a:gd name="connsiteX11" fmla="*/ 2870435 w 3090519"/>
              <a:gd name="connsiteY11" fmla="*/ 579597 h 3103741"/>
              <a:gd name="connsiteX12" fmla="*/ 3089510 w 3090519"/>
              <a:gd name="connsiteY12" fmla="*/ 1176497 h 3103741"/>
              <a:gd name="connsiteX13" fmla="*/ 3056408 w 3090519"/>
              <a:gd name="connsiteY13" fmla="*/ 1632814 h 3103741"/>
              <a:gd name="connsiteX14" fmla="*/ 3049832 w 3090519"/>
              <a:gd name="connsiteY14" fmla="*/ 2045399 h 3103741"/>
              <a:gd name="connsiteX15" fmla="*/ 2841860 w 3090519"/>
              <a:gd name="connsiteY15" fmla="*/ 2471897 h 3103741"/>
              <a:gd name="connsiteX16" fmla="*/ 2467045 w 3090519"/>
              <a:gd name="connsiteY16" fmla="*/ 2928248 h 3103741"/>
              <a:gd name="connsiteX17" fmla="*/ 1537889 w 3090519"/>
              <a:gd name="connsiteY17" fmla="*/ 3103741 h 3103741"/>
              <a:gd name="connsiteX18" fmla="*/ 856692 w 3090519"/>
              <a:gd name="connsiteY18" fmla="*/ 2951137 h 3103741"/>
              <a:gd name="connsiteX19" fmla="*/ 477119 w 3090519"/>
              <a:gd name="connsiteY19" fmla="*/ 2725916 h 3103741"/>
              <a:gd name="connsiteX20" fmla="*/ 376638 w 3090519"/>
              <a:gd name="connsiteY20" fmla="*/ 2350398 h 3103741"/>
              <a:gd name="connsiteX21" fmla="*/ 114526 w 3090519"/>
              <a:gd name="connsiteY21" fmla="*/ 2026349 h 3103741"/>
              <a:gd name="connsiteX0" fmla="*/ 114526 w 3090519"/>
              <a:gd name="connsiteY0" fmla="*/ 2026349 h 3103741"/>
              <a:gd name="connsiteX1" fmla="*/ 66910 w 3090519"/>
              <a:gd name="connsiteY1" fmla="*/ 1817847 h 3103741"/>
              <a:gd name="connsiteX2" fmla="*/ 19285 w 3090519"/>
              <a:gd name="connsiteY2" fmla="*/ 1567022 h 3103741"/>
              <a:gd name="connsiteX3" fmla="*/ 0 w 3090519"/>
              <a:gd name="connsiteY3" fmla="*/ 1191489 h 3103741"/>
              <a:gd name="connsiteX4" fmla="*/ 254236 w 3090519"/>
              <a:gd name="connsiteY4" fmla="*/ 852647 h 3103741"/>
              <a:gd name="connsiteX5" fmla="*/ 166225 w 3090519"/>
              <a:gd name="connsiteY5" fmla="*/ 466723 h 3103741"/>
              <a:gd name="connsiteX6" fmla="*/ 1031552 w 3090519"/>
              <a:gd name="connsiteY6" fmla="*/ 466725 h 3103741"/>
              <a:gd name="connsiteX7" fmla="*/ 1135990 w 3090519"/>
              <a:gd name="connsiteY7" fmla="*/ 83427 h 3103741"/>
              <a:gd name="connsiteX8" fmla="*/ 1739106 w 3090519"/>
              <a:gd name="connsiteY8" fmla="*/ 0 h 3103741"/>
              <a:gd name="connsiteX9" fmla="*/ 2201208 w 3090519"/>
              <a:gd name="connsiteY9" fmla="*/ 111123 h 3103741"/>
              <a:gd name="connsiteX10" fmla="*/ 2527535 w 3090519"/>
              <a:gd name="connsiteY10" fmla="*/ 182722 h 3103741"/>
              <a:gd name="connsiteX11" fmla="*/ 2870435 w 3090519"/>
              <a:gd name="connsiteY11" fmla="*/ 579597 h 3103741"/>
              <a:gd name="connsiteX12" fmla="*/ 3089510 w 3090519"/>
              <a:gd name="connsiteY12" fmla="*/ 1176497 h 3103741"/>
              <a:gd name="connsiteX13" fmla="*/ 3056408 w 3090519"/>
              <a:gd name="connsiteY13" fmla="*/ 1632814 h 3103741"/>
              <a:gd name="connsiteX14" fmla="*/ 3049832 w 3090519"/>
              <a:gd name="connsiteY14" fmla="*/ 2045399 h 3103741"/>
              <a:gd name="connsiteX15" fmla="*/ 2841860 w 3090519"/>
              <a:gd name="connsiteY15" fmla="*/ 2471897 h 3103741"/>
              <a:gd name="connsiteX16" fmla="*/ 2467045 w 3090519"/>
              <a:gd name="connsiteY16" fmla="*/ 2928248 h 3103741"/>
              <a:gd name="connsiteX17" fmla="*/ 1537889 w 3090519"/>
              <a:gd name="connsiteY17" fmla="*/ 3103741 h 3103741"/>
              <a:gd name="connsiteX18" fmla="*/ 856692 w 3090519"/>
              <a:gd name="connsiteY18" fmla="*/ 2951137 h 3103741"/>
              <a:gd name="connsiteX19" fmla="*/ 477119 w 3090519"/>
              <a:gd name="connsiteY19" fmla="*/ 2725916 h 3103741"/>
              <a:gd name="connsiteX20" fmla="*/ 376638 w 3090519"/>
              <a:gd name="connsiteY20" fmla="*/ 2350398 h 3103741"/>
              <a:gd name="connsiteX21" fmla="*/ 114526 w 3090519"/>
              <a:gd name="connsiteY21" fmla="*/ 2026349 h 3103741"/>
              <a:gd name="connsiteX0" fmla="*/ 114526 w 3090519"/>
              <a:gd name="connsiteY0" fmla="*/ 2026349 h 3103741"/>
              <a:gd name="connsiteX1" fmla="*/ 66910 w 3090519"/>
              <a:gd name="connsiteY1" fmla="*/ 1817847 h 3103741"/>
              <a:gd name="connsiteX2" fmla="*/ 19285 w 3090519"/>
              <a:gd name="connsiteY2" fmla="*/ 1567022 h 3103741"/>
              <a:gd name="connsiteX3" fmla="*/ 0 w 3090519"/>
              <a:gd name="connsiteY3" fmla="*/ 1191489 h 3103741"/>
              <a:gd name="connsiteX4" fmla="*/ 254236 w 3090519"/>
              <a:gd name="connsiteY4" fmla="*/ 852647 h 3103741"/>
              <a:gd name="connsiteX5" fmla="*/ 356725 w 3090519"/>
              <a:gd name="connsiteY5" fmla="*/ 666748 h 3103741"/>
              <a:gd name="connsiteX6" fmla="*/ 1031552 w 3090519"/>
              <a:gd name="connsiteY6" fmla="*/ 466725 h 3103741"/>
              <a:gd name="connsiteX7" fmla="*/ 1135990 w 3090519"/>
              <a:gd name="connsiteY7" fmla="*/ 83427 h 3103741"/>
              <a:gd name="connsiteX8" fmla="*/ 1739106 w 3090519"/>
              <a:gd name="connsiteY8" fmla="*/ 0 h 3103741"/>
              <a:gd name="connsiteX9" fmla="*/ 2201208 w 3090519"/>
              <a:gd name="connsiteY9" fmla="*/ 111123 h 3103741"/>
              <a:gd name="connsiteX10" fmla="*/ 2527535 w 3090519"/>
              <a:gd name="connsiteY10" fmla="*/ 182722 h 3103741"/>
              <a:gd name="connsiteX11" fmla="*/ 2870435 w 3090519"/>
              <a:gd name="connsiteY11" fmla="*/ 579597 h 3103741"/>
              <a:gd name="connsiteX12" fmla="*/ 3089510 w 3090519"/>
              <a:gd name="connsiteY12" fmla="*/ 1176497 h 3103741"/>
              <a:gd name="connsiteX13" fmla="*/ 3056408 w 3090519"/>
              <a:gd name="connsiteY13" fmla="*/ 1632814 h 3103741"/>
              <a:gd name="connsiteX14" fmla="*/ 3049832 w 3090519"/>
              <a:gd name="connsiteY14" fmla="*/ 2045399 h 3103741"/>
              <a:gd name="connsiteX15" fmla="*/ 2841860 w 3090519"/>
              <a:gd name="connsiteY15" fmla="*/ 2471897 h 3103741"/>
              <a:gd name="connsiteX16" fmla="*/ 2467045 w 3090519"/>
              <a:gd name="connsiteY16" fmla="*/ 2928248 h 3103741"/>
              <a:gd name="connsiteX17" fmla="*/ 1537889 w 3090519"/>
              <a:gd name="connsiteY17" fmla="*/ 3103741 h 3103741"/>
              <a:gd name="connsiteX18" fmla="*/ 856692 w 3090519"/>
              <a:gd name="connsiteY18" fmla="*/ 2951137 h 3103741"/>
              <a:gd name="connsiteX19" fmla="*/ 477119 w 3090519"/>
              <a:gd name="connsiteY19" fmla="*/ 2725916 h 3103741"/>
              <a:gd name="connsiteX20" fmla="*/ 376638 w 3090519"/>
              <a:gd name="connsiteY20" fmla="*/ 2350398 h 3103741"/>
              <a:gd name="connsiteX21" fmla="*/ 114526 w 3090519"/>
              <a:gd name="connsiteY21" fmla="*/ 2026349 h 3103741"/>
              <a:gd name="connsiteX0" fmla="*/ 114526 w 3090519"/>
              <a:gd name="connsiteY0" fmla="*/ 2026349 h 3103741"/>
              <a:gd name="connsiteX1" fmla="*/ 66910 w 3090519"/>
              <a:gd name="connsiteY1" fmla="*/ 1817847 h 3103741"/>
              <a:gd name="connsiteX2" fmla="*/ 19285 w 3090519"/>
              <a:gd name="connsiteY2" fmla="*/ 1567022 h 3103741"/>
              <a:gd name="connsiteX3" fmla="*/ 0 w 3090519"/>
              <a:gd name="connsiteY3" fmla="*/ 1191489 h 3103741"/>
              <a:gd name="connsiteX4" fmla="*/ 254236 w 3090519"/>
              <a:gd name="connsiteY4" fmla="*/ 852647 h 3103741"/>
              <a:gd name="connsiteX5" fmla="*/ 356725 w 3090519"/>
              <a:gd name="connsiteY5" fmla="*/ 666748 h 3103741"/>
              <a:gd name="connsiteX6" fmla="*/ 460052 w 3090519"/>
              <a:gd name="connsiteY6" fmla="*/ 469900 h 3103741"/>
              <a:gd name="connsiteX7" fmla="*/ 1135990 w 3090519"/>
              <a:gd name="connsiteY7" fmla="*/ 83427 h 3103741"/>
              <a:gd name="connsiteX8" fmla="*/ 1739106 w 3090519"/>
              <a:gd name="connsiteY8" fmla="*/ 0 h 3103741"/>
              <a:gd name="connsiteX9" fmla="*/ 2201208 w 3090519"/>
              <a:gd name="connsiteY9" fmla="*/ 111123 h 3103741"/>
              <a:gd name="connsiteX10" fmla="*/ 2527535 w 3090519"/>
              <a:gd name="connsiteY10" fmla="*/ 182722 h 3103741"/>
              <a:gd name="connsiteX11" fmla="*/ 2870435 w 3090519"/>
              <a:gd name="connsiteY11" fmla="*/ 579597 h 3103741"/>
              <a:gd name="connsiteX12" fmla="*/ 3089510 w 3090519"/>
              <a:gd name="connsiteY12" fmla="*/ 1176497 h 3103741"/>
              <a:gd name="connsiteX13" fmla="*/ 3056408 w 3090519"/>
              <a:gd name="connsiteY13" fmla="*/ 1632814 h 3103741"/>
              <a:gd name="connsiteX14" fmla="*/ 3049832 w 3090519"/>
              <a:gd name="connsiteY14" fmla="*/ 2045399 h 3103741"/>
              <a:gd name="connsiteX15" fmla="*/ 2841860 w 3090519"/>
              <a:gd name="connsiteY15" fmla="*/ 2471897 h 3103741"/>
              <a:gd name="connsiteX16" fmla="*/ 2467045 w 3090519"/>
              <a:gd name="connsiteY16" fmla="*/ 2928248 h 3103741"/>
              <a:gd name="connsiteX17" fmla="*/ 1537889 w 3090519"/>
              <a:gd name="connsiteY17" fmla="*/ 3103741 h 3103741"/>
              <a:gd name="connsiteX18" fmla="*/ 856692 w 3090519"/>
              <a:gd name="connsiteY18" fmla="*/ 2951137 h 3103741"/>
              <a:gd name="connsiteX19" fmla="*/ 477119 w 3090519"/>
              <a:gd name="connsiteY19" fmla="*/ 2725916 h 3103741"/>
              <a:gd name="connsiteX20" fmla="*/ 376638 w 3090519"/>
              <a:gd name="connsiteY20" fmla="*/ 2350398 h 3103741"/>
              <a:gd name="connsiteX21" fmla="*/ 114526 w 3090519"/>
              <a:gd name="connsiteY21" fmla="*/ 2026349 h 3103741"/>
              <a:gd name="connsiteX0" fmla="*/ 230975 w 3206968"/>
              <a:gd name="connsiteY0" fmla="*/ 2026349 h 3103741"/>
              <a:gd name="connsiteX1" fmla="*/ 183359 w 3206968"/>
              <a:gd name="connsiteY1" fmla="*/ 1817847 h 3103741"/>
              <a:gd name="connsiteX2" fmla="*/ 135734 w 3206968"/>
              <a:gd name="connsiteY2" fmla="*/ 1567022 h 3103741"/>
              <a:gd name="connsiteX3" fmla="*/ 116449 w 3206968"/>
              <a:gd name="connsiteY3" fmla="*/ 1191489 h 3103741"/>
              <a:gd name="connsiteX4" fmla="*/ 370685 w 3206968"/>
              <a:gd name="connsiteY4" fmla="*/ 852647 h 3103741"/>
              <a:gd name="connsiteX5" fmla="*/ 473174 w 3206968"/>
              <a:gd name="connsiteY5" fmla="*/ 666748 h 3103741"/>
              <a:gd name="connsiteX6" fmla="*/ 576501 w 3206968"/>
              <a:gd name="connsiteY6" fmla="*/ 469900 h 3103741"/>
              <a:gd name="connsiteX7" fmla="*/ 1252439 w 3206968"/>
              <a:gd name="connsiteY7" fmla="*/ 83427 h 3103741"/>
              <a:gd name="connsiteX8" fmla="*/ 1855555 w 3206968"/>
              <a:gd name="connsiteY8" fmla="*/ 0 h 3103741"/>
              <a:gd name="connsiteX9" fmla="*/ 2317657 w 3206968"/>
              <a:gd name="connsiteY9" fmla="*/ 111123 h 3103741"/>
              <a:gd name="connsiteX10" fmla="*/ 2643984 w 3206968"/>
              <a:gd name="connsiteY10" fmla="*/ 182722 h 3103741"/>
              <a:gd name="connsiteX11" fmla="*/ 2986884 w 3206968"/>
              <a:gd name="connsiteY11" fmla="*/ 579597 h 3103741"/>
              <a:gd name="connsiteX12" fmla="*/ 3205959 w 3206968"/>
              <a:gd name="connsiteY12" fmla="*/ 1176497 h 3103741"/>
              <a:gd name="connsiteX13" fmla="*/ 3172857 w 3206968"/>
              <a:gd name="connsiteY13" fmla="*/ 1632814 h 3103741"/>
              <a:gd name="connsiteX14" fmla="*/ 3166281 w 3206968"/>
              <a:gd name="connsiteY14" fmla="*/ 2045399 h 3103741"/>
              <a:gd name="connsiteX15" fmla="*/ 2958309 w 3206968"/>
              <a:gd name="connsiteY15" fmla="*/ 2471897 h 3103741"/>
              <a:gd name="connsiteX16" fmla="*/ 2583494 w 3206968"/>
              <a:gd name="connsiteY16" fmla="*/ 2928248 h 3103741"/>
              <a:gd name="connsiteX17" fmla="*/ 1654338 w 3206968"/>
              <a:gd name="connsiteY17" fmla="*/ 3103741 h 3103741"/>
              <a:gd name="connsiteX18" fmla="*/ 973141 w 3206968"/>
              <a:gd name="connsiteY18" fmla="*/ 2951137 h 3103741"/>
              <a:gd name="connsiteX19" fmla="*/ 593568 w 3206968"/>
              <a:gd name="connsiteY19" fmla="*/ 2725916 h 3103741"/>
              <a:gd name="connsiteX20" fmla="*/ 493087 w 3206968"/>
              <a:gd name="connsiteY20" fmla="*/ 2350398 h 3103741"/>
              <a:gd name="connsiteX21" fmla="*/ 230975 w 3206968"/>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68686"/>
              <a:gd name="connsiteX1" fmla="*/ 278748 w 3302357"/>
              <a:gd name="connsiteY1" fmla="*/ 1817847 h 3168686"/>
              <a:gd name="connsiteX2" fmla="*/ 231123 w 3302357"/>
              <a:gd name="connsiteY2" fmla="*/ 1567022 h 3168686"/>
              <a:gd name="connsiteX3" fmla="*/ 211838 w 3302357"/>
              <a:gd name="connsiteY3" fmla="*/ 1191489 h 3168686"/>
              <a:gd name="connsiteX4" fmla="*/ 466074 w 3302357"/>
              <a:gd name="connsiteY4" fmla="*/ 852647 h 3168686"/>
              <a:gd name="connsiteX5" fmla="*/ 568563 w 3302357"/>
              <a:gd name="connsiteY5" fmla="*/ 666748 h 3168686"/>
              <a:gd name="connsiteX6" fmla="*/ 671890 w 3302357"/>
              <a:gd name="connsiteY6" fmla="*/ 469900 h 3168686"/>
              <a:gd name="connsiteX7" fmla="*/ 1347828 w 3302357"/>
              <a:gd name="connsiteY7" fmla="*/ 83427 h 3168686"/>
              <a:gd name="connsiteX8" fmla="*/ 1950944 w 3302357"/>
              <a:gd name="connsiteY8" fmla="*/ 0 h 3168686"/>
              <a:gd name="connsiteX9" fmla="*/ 2413046 w 3302357"/>
              <a:gd name="connsiteY9" fmla="*/ 111123 h 3168686"/>
              <a:gd name="connsiteX10" fmla="*/ 2739373 w 3302357"/>
              <a:gd name="connsiteY10" fmla="*/ 182722 h 3168686"/>
              <a:gd name="connsiteX11" fmla="*/ 3082273 w 3302357"/>
              <a:gd name="connsiteY11" fmla="*/ 579597 h 3168686"/>
              <a:gd name="connsiteX12" fmla="*/ 3301348 w 3302357"/>
              <a:gd name="connsiteY12" fmla="*/ 1176497 h 3168686"/>
              <a:gd name="connsiteX13" fmla="*/ 3268246 w 3302357"/>
              <a:gd name="connsiteY13" fmla="*/ 1632814 h 3168686"/>
              <a:gd name="connsiteX14" fmla="*/ 3261670 w 3302357"/>
              <a:gd name="connsiteY14" fmla="*/ 2045399 h 3168686"/>
              <a:gd name="connsiteX15" fmla="*/ 3053698 w 3302357"/>
              <a:gd name="connsiteY15" fmla="*/ 2471897 h 3168686"/>
              <a:gd name="connsiteX16" fmla="*/ 2678883 w 3302357"/>
              <a:gd name="connsiteY16" fmla="*/ 2928248 h 3168686"/>
              <a:gd name="connsiteX17" fmla="*/ 1749727 w 3302357"/>
              <a:gd name="connsiteY17" fmla="*/ 3103741 h 3168686"/>
              <a:gd name="connsiteX18" fmla="*/ 1068530 w 3302357"/>
              <a:gd name="connsiteY18" fmla="*/ 2951137 h 3168686"/>
              <a:gd name="connsiteX19" fmla="*/ 688957 w 3302357"/>
              <a:gd name="connsiteY19" fmla="*/ 2725916 h 3168686"/>
              <a:gd name="connsiteX20" fmla="*/ 588476 w 3302357"/>
              <a:gd name="connsiteY20" fmla="*/ 2350398 h 3168686"/>
              <a:gd name="connsiteX21" fmla="*/ 326364 w 3302357"/>
              <a:gd name="connsiteY21" fmla="*/ 2026349 h 3168686"/>
              <a:gd name="connsiteX0" fmla="*/ 326364 w 3302357"/>
              <a:gd name="connsiteY0" fmla="*/ 2026349 h 3239705"/>
              <a:gd name="connsiteX1" fmla="*/ 278748 w 3302357"/>
              <a:gd name="connsiteY1" fmla="*/ 1817847 h 3239705"/>
              <a:gd name="connsiteX2" fmla="*/ 231123 w 3302357"/>
              <a:gd name="connsiteY2" fmla="*/ 1567022 h 3239705"/>
              <a:gd name="connsiteX3" fmla="*/ 211838 w 3302357"/>
              <a:gd name="connsiteY3" fmla="*/ 1191489 h 3239705"/>
              <a:gd name="connsiteX4" fmla="*/ 466074 w 3302357"/>
              <a:gd name="connsiteY4" fmla="*/ 852647 h 3239705"/>
              <a:gd name="connsiteX5" fmla="*/ 568563 w 3302357"/>
              <a:gd name="connsiteY5" fmla="*/ 666748 h 3239705"/>
              <a:gd name="connsiteX6" fmla="*/ 671890 w 3302357"/>
              <a:gd name="connsiteY6" fmla="*/ 469900 h 3239705"/>
              <a:gd name="connsiteX7" fmla="*/ 1347828 w 3302357"/>
              <a:gd name="connsiteY7" fmla="*/ 83427 h 3239705"/>
              <a:gd name="connsiteX8" fmla="*/ 1950944 w 3302357"/>
              <a:gd name="connsiteY8" fmla="*/ 0 h 3239705"/>
              <a:gd name="connsiteX9" fmla="*/ 2413046 w 3302357"/>
              <a:gd name="connsiteY9" fmla="*/ 111123 h 3239705"/>
              <a:gd name="connsiteX10" fmla="*/ 2739373 w 3302357"/>
              <a:gd name="connsiteY10" fmla="*/ 182722 h 3239705"/>
              <a:gd name="connsiteX11" fmla="*/ 3082273 w 3302357"/>
              <a:gd name="connsiteY11" fmla="*/ 579597 h 3239705"/>
              <a:gd name="connsiteX12" fmla="*/ 3301348 w 3302357"/>
              <a:gd name="connsiteY12" fmla="*/ 1176497 h 3239705"/>
              <a:gd name="connsiteX13" fmla="*/ 3268246 w 3302357"/>
              <a:gd name="connsiteY13" fmla="*/ 1632814 h 3239705"/>
              <a:gd name="connsiteX14" fmla="*/ 3261670 w 3302357"/>
              <a:gd name="connsiteY14" fmla="*/ 2045399 h 3239705"/>
              <a:gd name="connsiteX15" fmla="*/ 3053698 w 3302357"/>
              <a:gd name="connsiteY15" fmla="*/ 2471897 h 3239705"/>
              <a:gd name="connsiteX16" fmla="*/ 2678883 w 3302357"/>
              <a:gd name="connsiteY16" fmla="*/ 2928248 h 3239705"/>
              <a:gd name="connsiteX17" fmla="*/ 1749727 w 3302357"/>
              <a:gd name="connsiteY17" fmla="*/ 3103741 h 3239705"/>
              <a:gd name="connsiteX18" fmla="*/ 1068530 w 3302357"/>
              <a:gd name="connsiteY18" fmla="*/ 2951137 h 3239705"/>
              <a:gd name="connsiteX19" fmla="*/ 688957 w 3302357"/>
              <a:gd name="connsiteY19" fmla="*/ 2725916 h 3239705"/>
              <a:gd name="connsiteX20" fmla="*/ 588476 w 3302357"/>
              <a:gd name="connsiteY20" fmla="*/ 2350398 h 3239705"/>
              <a:gd name="connsiteX21" fmla="*/ 326364 w 3302357"/>
              <a:gd name="connsiteY21" fmla="*/ 2026349 h 3239705"/>
              <a:gd name="connsiteX0" fmla="*/ 326364 w 3302357"/>
              <a:gd name="connsiteY0" fmla="*/ 2026349 h 3241374"/>
              <a:gd name="connsiteX1" fmla="*/ 278748 w 3302357"/>
              <a:gd name="connsiteY1" fmla="*/ 1817847 h 3241374"/>
              <a:gd name="connsiteX2" fmla="*/ 231123 w 3302357"/>
              <a:gd name="connsiteY2" fmla="*/ 1567022 h 3241374"/>
              <a:gd name="connsiteX3" fmla="*/ 211838 w 3302357"/>
              <a:gd name="connsiteY3" fmla="*/ 1191489 h 3241374"/>
              <a:gd name="connsiteX4" fmla="*/ 466074 w 3302357"/>
              <a:gd name="connsiteY4" fmla="*/ 852647 h 3241374"/>
              <a:gd name="connsiteX5" fmla="*/ 568563 w 3302357"/>
              <a:gd name="connsiteY5" fmla="*/ 666748 h 3241374"/>
              <a:gd name="connsiteX6" fmla="*/ 671890 w 3302357"/>
              <a:gd name="connsiteY6" fmla="*/ 469900 h 3241374"/>
              <a:gd name="connsiteX7" fmla="*/ 1347828 w 3302357"/>
              <a:gd name="connsiteY7" fmla="*/ 83427 h 3241374"/>
              <a:gd name="connsiteX8" fmla="*/ 1950944 w 3302357"/>
              <a:gd name="connsiteY8" fmla="*/ 0 h 3241374"/>
              <a:gd name="connsiteX9" fmla="*/ 2413046 w 3302357"/>
              <a:gd name="connsiteY9" fmla="*/ 111123 h 3241374"/>
              <a:gd name="connsiteX10" fmla="*/ 2739373 w 3302357"/>
              <a:gd name="connsiteY10" fmla="*/ 182722 h 3241374"/>
              <a:gd name="connsiteX11" fmla="*/ 3082273 w 3302357"/>
              <a:gd name="connsiteY11" fmla="*/ 579597 h 3241374"/>
              <a:gd name="connsiteX12" fmla="*/ 3301348 w 3302357"/>
              <a:gd name="connsiteY12" fmla="*/ 1176497 h 3241374"/>
              <a:gd name="connsiteX13" fmla="*/ 3268246 w 3302357"/>
              <a:gd name="connsiteY13" fmla="*/ 1632814 h 3241374"/>
              <a:gd name="connsiteX14" fmla="*/ 3261670 w 3302357"/>
              <a:gd name="connsiteY14" fmla="*/ 2045399 h 3241374"/>
              <a:gd name="connsiteX15" fmla="*/ 3053698 w 3302357"/>
              <a:gd name="connsiteY15" fmla="*/ 2471897 h 3241374"/>
              <a:gd name="connsiteX16" fmla="*/ 2678883 w 3302357"/>
              <a:gd name="connsiteY16" fmla="*/ 2928248 h 3241374"/>
              <a:gd name="connsiteX17" fmla="*/ 1749727 w 3302357"/>
              <a:gd name="connsiteY17" fmla="*/ 3103741 h 3241374"/>
              <a:gd name="connsiteX18" fmla="*/ 1068530 w 3302357"/>
              <a:gd name="connsiteY18" fmla="*/ 2951137 h 3241374"/>
              <a:gd name="connsiteX19" fmla="*/ 688957 w 3302357"/>
              <a:gd name="connsiteY19" fmla="*/ 2725916 h 3241374"/>
              <a:gd name="connsiteX20" fmla="*/ 588476 w 3302357"/>
              <a:gd name="connsiteY20" fmla="*/ 2350398 h 3241374"/>
              <a:gd name="connsiteX21" fmla="*/ 326364 w 3302357"/>
              <a:gd name="connsiteY21" fmla="*/ 2026349 h 3241374"/>
              <a:gd name="connsiteX0" fmla="*/ 326364 w 3302357"/>
              <a:gd name="connsiteY0" fmla="*/ 2026349 h 3316553"/>
              <a:gd name="connsiteX1" fmla="*/ 278748 w 3302357"/>
              <a:gd name="connsiteY1" fmla="*/ 1817847 h 3316553"/>
              <a:gd name="connsiteX2" fmla="*/ 231123 w 3302357"/>
              <a:gd name="connsiteY2" fmla="*/ 1567022 h 3316553"/>
              <a:gd name="connsiteX3" fmla="*/ 211838 w 3302357"/>
              <a:gd name="connsiteY3" fmla="*/ 1191489 h 3316553"/>
              <a:gd name="connsiteX4" fmla="*/ 466074 w 3302357"/>
              <a:gd name="connsiteY4" fmla="*/ 852647 h 3316553"/>
              <a:gd name="connsiteX5" fmla="*/ 568563 w 3302357"/>
              <a:gd name="connsiteY5" fmla="*/ 666748 h 3316553"/>
              <a:gd name="connsiteX6" fmla="*/ 671890 w 3302357"/>
              <a:gd name="connsiteY6" fmla="*/ 469900 h 3316553"/>
              <a:gd name="connsiteX7" fmla="*/ 1347828 w 3302357"/>
              <a:gd name="connsiteY7" fmla="*/ 83427 h 3316553"/>
              <a:gd name="connsiteX8" fmla="*/ 1950944 w 3302357"/>
              <a:gd name="connsiteY8" fmla="*/ 0 h 3316553"/>
              <a:gd name="connsiteX9" fmla="*/ 2413046 w 3302357"/>
              <a:gd name="connsiteY9" fmla="*/ 111123 h 3316553"/>
              <a:gd name="connsiteX10" fmla="*/ 2739373 w 3302357"/>
              <a:gd name="connsiteY10" fmla="*/ 182722 h 3316553"/>
              <a:gd name="connsiteX11" fmla="*/ 3082273 w 3302357"/>
              <a:gd name="connsiteY11" fmla="*/ 579597 h 3316553"/>
              <a:gd name="connsiteX12" fmla="*/ 3301348 w 3302357"/>
              <a:gd name="connsiteY12" fmla="*/ 1176497 h 3316553"/>
              <a:gd name="connsiteX13" fmla="*/ 3268246 w 3302357"/>
              <a:gd name="connsiteY13" fmla="*/ 1632814 h 3316553"/>
              <a:gd name="connsiteX14" fmla="*/ 3261670 w 3302357"/>
              <a:gd name="connsiteY14" fmla="*/ 2045399 h 3316553"/>
              <a:gd name="connsiteX15" fmla="*/ 3053698 w 3302357"/>
              <a:gd name="connsiteY15" fmla="*/ 2471897 h 3316553"/>
              <a:gd name="connsiteX16" fmla="*/ 2678883 w 3302357"/>
              <a:gd name="connsiteY16" fmla="*/ 2928248 h 3316553"/>
              <a:gd name="connsiteX17" fmla="*/ 1749727 w 3302357"/>
              <a:gd name="connsiteY17" fmla="*/ 3103741 h 3316553"/>
              <a:gd name="connsiteX18" fmla="*/ 1068530 w 3302357"/>
              <a:gd name="connsiteY18" fmla="*/ 2951137 h 3316553"/>
              <a:gd name="connsiteX19" fmla="*/ 688957 w 3302357"/>
              <a:gd name="connsiteY19" fmla="*/ 2725916 h 3316553"/>
              <a:gd name="connsiteX20" fmla="*/ 588476 w 3302357"/>
              <a:gd name="connsiteY20" fmla="*/ 2350398 h 3316553"/>
              <a:gd name="connsiteX21" fmla="*/ 326364 w 3302357"/>
              <a:gd name="connsiteY21" fmla="*/ 2026349 h 3316553"/>
              <a:gd name="connsiteX0" fmla="*/ 326364 w 3302357"/>
              <a:gd name="connsiteY0" fmla="*/ 2026349 h 3306953"/>
              <a:gd name="connsiteX1" fmla="*/ 278748 w 3302357"/>
              <a:gd name="connsiteY1" fmla="*/ 1817847 h 3306953"/>
              <a:gd name="connsiteX2" fmla="*/ 231123 w 3302357"/>
              <a:gd name="connsiteY2" fmla="*/ 1567022 h 3306953"/>
              <a:gd name="connsiteX3" fmla="*/ 211838 w 3302357"/>
              <a:gd name="connsiteY3" fmla="*/ 1191489 h 3306953"/>
              <a:gd name="connsiteX4" fmla="*/ 466074 w 3302357"/>
              <a:gd name="connsiteY4" fmla="*/ 852647 h 3306953"/>
              <a:gd name="connsiteX5" fmla="*/ 568563 w 3302357"/>
              <a:gd name="connsiteY5" fmla="*/ 666748 h 3306953"/>
              <a:gd name="connsiteX6" fmla="*/ 671890 w 3302357"/>
              <a:gd name="connsiteY6" fmla="*/ 469900 h 3306953"/>
              <a:gd name="connsiteX7" fmla="*/ 1347828 w 3302357"/>
              <a:gd name="connsiteY7" fmla="*/ 83427 h 3306953"/>
              <a:gd name="connsiteX8" fmla="*/ 1950944 w 3302357"/>
              <a:gd name="connsiteY8" fmla="*/ 0 h 3306953"/>
              <a:gd name="connsiteX9" fmla="*/ 2413046 w 3302357"/>
              <a:gd name="connsiteY9" fmla="*/ 111123 h 3306953"/>
              <a:gd name="connsiteX10" fmla="*/ 2739373 w 3302357"/>
              <a:gd name="connsiteY10" fmla="*/ 182722 h 3306953"/>
              <a:gd name="connsiteX11" fmla="*/ 3082273 w 3302357"/>
              <a:gd name="connsiteY11" fmla="*/ 579597 h 3306953"/>
              <a:gd name="connsiteX12" fmla="*/ 3301348 w 3302357"/>
              <a:gd name="connsiteY12" fmla="*/ 1176497 h 3306953"/>
              <a:gd name="connsiteX13" fmla="*/ 3268246 w 3302357"/>
              <a:gd name="connsiteY13" fmla="*/ 1632814 h 3306953"/>
              <a:gd name="connsiteX14" fmla="*/ 3261670 w 3302357"/>
              <a:gd name="connsiteY14" fmla="*/ 2045399 h 3306953"/>
              <a:gd name="connsiteX15" fmla="*/ 3053698 w 3302357"/>
              <a:gd name="connsiteY15" fmla="*/ 2471897 h 3306953"/>
              <a:gd name="connsiteX16" fmla="*/ 2678883 w 3302357"/>
              <a:gd name="connsiteY16" fmla="*/ 2928248 h 3306953"/>
              <a:gd name="connsiteX17" fmla="*/ 1749727 w 3302357"/>
              <a:gd name="connsiteY17" fmla="*/ 3103741 h 3306953"/>
              <a:gd name="connsiteX18" fmla="*/ 1068530 w 3302357"/>
              <a:gd name="connsiteY18" fmla="*/ 2951137 h 3306953"/>
              <a:gd name="connsiteX19" fmla="*/ 688957 w 3302357"/>
              <a:gd name="connsiteY19" fmla="*/ 2725916 h 3306953"/>
              <a:gd name="connsiteX20" fmla="*/ 588476 w 3302357"/>
              <a:gd name="connsiteY20" fmla="*/ 2350398 h 3306953"/>
              <a:gd name="connsiteX21" fmla="*/ 326364 w 3302357"/>
              <a:gd name="connsiteY21" fmla="*/ 2026349 h 3306953"/>
              <a:gd name="connsiteX0" fmla="*/ 326364 w 3302357"/>
              <a:gd name="connsiteY0" fmla="*/ 2026349 h 3312435"/>
              <a:gd name="connsiteX1" fmla="*/ 278748 w 3302357"/>
              <a:gd name="connsiteY1" fmla="*/ 1817847 h 3312435"/>
              <a:gd name="connsiteX2" fmla="*/ 231123 w 3302357"/>
              <a:gd name="connsiteY2" fmla="*/ 1567022 h 3312435"/>
              <a:gd name="connsiteX3" fmla="*/ 211838 w 3302357"/>
              <a:gd name="connsiteY3" fmla="*/ 1191489 h 3312435"/>
              <a:gd name="connsiteX4" fmla="*/ 466074 w 3302357"/>
              <a:gd name="connsiteY4" fmla="*/ 852647 h 3312435"/>
              <a:gd name="connsiteX5" fmla="*/ 568563 w 3302357"/>
              <a:gd name="connsiteY5" fmla="*/ 666748 h 3312435"/>
              <a:gd name="connsiteX6" fmla="*/ 671890 w 3302357"/>
              <a:gd name="connsiteY6" fmla="*/ 469900 h 3312435"/>
              <a:gd name="connsiteX7" fmla="*/ 1347828 w 3302357"/>
              <a:gd name="connsiteY7" fmla="*/ 83427 h 3312435"/>
              <a:gd name="connsiteX8" fmla="*/ 1950944 w 3302357"/>
              <a:gd name="connsiteY8" fmla="*/ 0 h 3312435"/>
              <a:gd name="connsiteX9" fmla="*/ 2413046 w 3302357"/>
              <a:gd name="connsiteY9" fmla="*/ 111123 h 3312435"/>
              <a:gd name="connsiteX10" fmla="*/ 2739373 w 3302357"/>
              <a:gd name="connsiteY10" fmla="*/ 182722 h 3312435"/>
              <a:gd name="connsiteX11" fmla="*/ 3082273 w 3302357"/>
              <a:gd name="connsiteY11" fmla="*/ 579597 h 3312435"/>
              <a:gd name="connsiteX12" fmla="*/ 3301348 w 3302357"/>
              <a:gd name="connsiteY12" fmla="*/ 1176497 h 3312435"/>
              <a:gd name="connsiteX13" fmla="*/ 3268246 w 3302357"/>
              <a:gd name="connsiteY13" fmla="*/ 1632814 h 3312435"/>
              <a:gd name="connsiteX14" fmla="*/ 3261670 w 3302357"/>
              <a:gd name="connsiteY14" fmla="*/ 2045399 h 3312435"/>
              <a:gd name="connsiteX15" fmla="*/ 3053698 w 3302357"/>
              <a:gd name="connsiteY15" fmla="*/ 2471897 h 3312435"/>
              <a:gd name="connsiteX16" fmla="*/ 2678883 w 3302357"/>
              <a:gd name="connsiteY16" fmla="*/ 2928248 h 3312435"/>
              <a:gd name="connsiteX17" fmla="*/ 1749727 w 3302357"/>
              <a:gd name="connsiteY17" fmla="*/ 3103741 h 3312435"/>
              <a:gd name="connsiteX18" fmla="*/ 1068530 w 3302357"/>
              <a:gd name="connsiteY18" fmla="*/ 2951137 h 3312435"/>
              <a:gd name="connsiteX19" fmla="*/ 688957 w 3302357"/>
              <a:gd name="connsiteY19" fmla="*/ 2725916 h 3312435"/>
              <a:gd name="connsiteX20" fmla="*/ 588476 w 3302357"/>
              <a:gd name="connsiteY20" fmla="*/ 2350398 h 3312435"/>
              <a:gd name="connsiteX21" fmla="*/ 326364 w 3302357"/>
              <a:gd name="connsiteY21" fmla="*/ 2026349 h 3312435"/>
              <a:gd name="connsiteX0" fmla="*/ 326364 w 3302357"/>
              <a:gd name="connsiteY0" fmla="*/ 2026349 h 3313807"/>
              <a:gd name="connsiteX1" fmla="*/ 278748 w 3302357"/>
              <a:gd name="connsiteY1" fmla="*/ 1817847 h 3313807"/>
              <a:gd name="connsiteX2" fmla="*/ 231123 w 3302357"/>
              <a:gd name="connsiteY2" fmla="*/ 1567022 h 3313807"/>
              <a:gd name="connsiteX3" fmla="*/ 211838 w 3302357"/>
              <a:gd name="connsiteY3" fmla="*/ 1191489 h 3313807"/>
              <a:gd name="connsiteX4" fmla="*/ 466074 w 3302357"/>
              <a:gd name="connsiteY4" fmla="*/ 852647 h 3313807"/>
              <a:gd name="connsiteX5" fmla="*/ 568563 w 3302357"/>
              <a:gd name="connsiteY5" fmla="*/ 666748 h 3313807"/>
              <a:gd name="connsiteX6" fmla="*/ 671890 w 3302357"/>
              <a:gd name="connsiteY6" fmla="*/ 469900 h 3313807"/>
              <a:gd name="connsiteX7" fmla="*/ 1347828 w 3302357"/>
              <a:gd name="connsiteY7" fmla="*/ 83427 h 3313807"/>
              <a:gd name="connsiteX8" fmla="*/ 1950944 w 3302357"/>
              <a:gd name="connsiteY8" fmla="*/ 0 h 3313807"/>
              <a:gd name="connsiteX9" fmla="*/ 2413046 w 3302357"/>
              <a:gd name="connsiteY9" fmla="*/ 111123 h 3313807"/>
              <a:gd name="connsiteX10" fmla="*/ 2739373 w 3302357"/>
              <a:gd name="connsiteY10" fmla="*/ 182722 h 3313807"/>
              <a:gd name="connsiteX11" fmla="*/ 3082273 w 3302357"/>
              <a:gd name="connsiteY11" fmla="*/ 579597 h 3313807"/>
              <a:gd name="connsiteX12" fmla="*/ 3301348 w 3302357"/>
              <a:gd name="connsiteY12" fmla="*/ 1176497 h 3313807"/>
              <a:gd name="connsiteX13" fmla="*/ 3268246 w 3302357"/>
              <a:gd name="connsiteY13" fmla="*/ 1632814 h 3313807"/>
              <a:gd name="connsiteX14" fmla="*/ 3261670 w 3302357"/>
              <a:gd name="connsiteY14" fmla="*/ 2045399 h 3313807"/>
              <a:gd name="connsiteX15" fmla="*/ 3053698 w 3302357"/>
              <a:gd name="connsiteY15" fmla="*/ 2471897 h 3313807"/>
              <a:gd name="connsiteX16" fmla="*/ 2678883 w 3302357"/>
              <a:gd name="connsiteY16" fmla="*/ 2928248 h 3313807"/>
              <a:gd name="connsiteX17" fmla="*/ 1749727 w 3302357"/>
              <a:gd name="connsiteY17" fmla="*/ 3103741 h 3313807"/>
              <a:gd name="connsiteX18" fmla="*/ 1068530 w 3302357"/>
              <a:gd name="connsiteY18" fmla="*/ 2951137 h 3313807"/>
              <a:gd name="connsiteX19" fmla="*/ 688957 w 3302357"/>
              <a:gd name="connsiteY19" fmla="*/ 2725916 h 3313807"/>
              <a:gd name="connsiteX20" fmla="*/ 588476 w 3302357"/>
              <a:gd name="connsiteY20" fmla="*/ 2350398 h 3313807"/>
              <a:gd name="connsiteX21" fmla="*/ 326364 w 3302357"/>
              <a:gd name="connsiteY21" fmla="*/ 2026349 h 3313807"/>
              <a:gd name="connsiteX0" fmla="*/ 326364 w 3302357"/>
              <a:gd name="connsiteY0" fmla="*/ 2026349 h 3313807"/>
              <a:gd name="connsiteX1" fmla="*/ 278748 w 3302357"/>
              <a:gd name="connsiteY1" fmla="*/ 1817847 h 3313807"/>
              <a:gd name="connsiteX2" fmla="*/ 231123 w 3302357"/>
              <a:gd name="connsiteY2" fmla="*/ 1567022 h 3313807"/>
              <a:gd name="connsiteX3" fmla="*/ 211838 w 3302357"/>
              <a:gd name="connsiteY3" fmla="*/ 1191489 h 3313807"/>
              <a:gd name="connsiteX4" fmla="*/ 466074 w 3302357"/>
              <a:gd name="connsiteY4" fmla="*/ 852647 h 3313807"/>
              <a:gd name="connsiteX5" fmla="*/ 568563 w 3302357"/>
              <a:gd name="connsiteY5" fmla="*/ 666748 h 3313807"/>
              <a:gd name="connsiteX6" fmla="*/ 671890 w 3302357"/>
              <a:gd name="connsiteY6" fmla="*/ 469900 h 3313807"/>
              <a:gd name="connsiteX7" fmla="*/ 1347828 w 3302357"/>
              <a:gd name="connsiteY7" fmla="*/ 83427 h 3313807"/>
              <a:gd name="connsiteX8" fmla="*/ 1950944 w 3302357"/>
              <a:gd name="connsiteY8" fmla="*/ 0 h 3313807"/>
              <a:gd name="connsiteX9" fmla="*/ 2413046 w 3302357"/>
              <a:gd name="connsiteY9" fmla="*/ 111123 h 3313807"/>
              <a:gd name="connsiteX10" fmla="*/ 2739373 w 3302357"/>
              <a:gd name="connsiteY10" fmla="*/ 182722 h 3313807"/>
              <a:gd name="connsiteX11" fmla="*/ 3082273 w 3302357"/>
              <a:gd name="connsiteY11" fmla="*/ 579597 h 3313807"/>
              <a:gd name="connsiteX12" fmla="*/ 3301348 w 3302357"/>
              <a:gd name="connsiteY12" fmla="*/ 1176497 h 3313807"/>
              <a:gd name="connsiteX13" fmla="*/ 3268246 w 3302357"/>
              <a:gd name="connsiteY13" fmla="*/ 1632814 h 3313807"/>
              <a:gd name="connsiteX14" fmla="*/ 3261670 w 3302357"/>
              <a:gd name="connsiteY14" fmla="*/ 2045399 h 3313807"/>
              <a:gd name="connsiteX15" fmla="*/ 3053698 w 3302357"/>
              <a:gd name="connsiteY15" fmla="*/ 2471897 h 3313807"/>
              <a:gd name="connsiteX16" fmla="*/ 2678883 w 3302357"/>
              <a:gd name="connsiteY16" fmla="*/ 2928248 h 3313807"/>
              <a:gd name="connsiteX17" fmla="*/ 1749727 w 3302357"/>
              <a:gd name="connsiteY17" fmla="*/ 3103741 h 3313807"/>
              <a:gd name="connsiteX18" fmla="*/ 1068530 w 3302357"/>
              <a:gd name="connsiteY18" fmla="*/ 2951137 h 3313807"/>
              <a:gd name="connsiteX19" fmla="*/ 688957 w 3302357"/>
              <a:gd name="connsiteY19" fmla="*/ 2725916 h 3313807"/>
              <a:gd name="connsiteX20" fmla="*/ 588476 w 3302357"/>
              <a:gd name="connsiteY20" fmla="*/ 2350398 h 3313807"/>
              <a:gd name="connsiteX21" fmla="*/ 326364 w 3302357"/>
              <a:gd name="connsiteY21" fmla="*/ 2026349 h 3313807"/>
              <a:gd name="connsiteX0" fmla="*/ 326364 w 3302357"/>
              <a:gd name="connsiteY0" fmla="*/ 2026349 h 3313807"/>
              <a:gd name="connsiteX1" fmla="*/ 278748 w 3302357"/>
              <a:gd name="connsiteY1" fmla="*/ 1817847 h 3313807"/>
              <a:gd name="connsiteX2" fmla="*/ 231123 w 3302357"/>
              <a:gd name="connsiteY2" fmla="*/ 1567022 h 3313807"/>
              <a:gd name="connsiteX3" fmla="*/ 211838 w 3302357"/>
              <a:gd name="connsiteY3" fmla="*/ 1191489 h 3313807"/>
              <a:gd name="connsiteX4" fmla="*/ 466074 w 3302357"/>
              <a:gd name="connsiteY4" fmla="*/ 852647 h 3313807"/>
              <a:gd name="connsiteX5" fmla="*/ 568563 w 3302357"/>
              <a:gd name="connsiteY5" fmla="*/ 666748 h 3313807"/>
              <a:gd name="connsiteX6" fmla="*/ 671890 w 3302357"/>
              <a:gd name="connsiteY6" fmla="*/ 469900 h 3313807"/>
              <a:gd name="connsiteX7" fmla="*/ 1347828 w 3302357"/>
              <a:gd name="connsiteY7" fmla="*/ 83427 h 3313807"/>
              <a:gd name="connsiteX8" fmla="*/ 1950944 w 3302357"/>
              <a:gd name="connsiteY8" fmla="*/ 0 h 3313807"/>
              <a:gd name="connsiteX9" fmla="*/ 2413046 w 3302357"/>
              <a:gd name="connsiteY9" fmla="*/ 111123 h 3313807"/>
              <a:gd name="connsiteX10" fmla="*/ 2739373 w 3302357"/>
              <a:gd name="connsiteY10" fmla="*/ 182722 h 3313807"/>
              <a:gd name="connsiteX11" fmla="*/ 3082273 w 3302357"/>
              <a:gd name="connsiteY11" fmla="*/ 579597 h 3313807"/>
              <a:gd name="connsiteX12" fmla="*/ 3301348 w 3302357"/>
              <a:gd name="connsiteY12" fmla="*/ 1176497 h 3313807"/>
              <a:gd name="connsiteX13" fmla="*/ 3268246 w 3302357"/>
              <a:gd name="connsiteY13" fmla="*/ 1632814 h 3313807"/>
              <a:gd name="connsiteX14" fmla="*/ 3261670 w 3302357"/>
              <a:gd name="connsiteY14" fmla="*/ 2045399 h 3313807"/>
              <a:gd name="connsiteX15" fmla="*/ 3053698 w 3302357"/>
              <a:gd name="connsiteY15" fmla="*/ 2471897 h 3313807"/>
              <a:gd name="connsiteX16" fmla="*/ 2678883 w 3302357"/>
              <a:gd name="connsiteY16" fmla="*/ 2928248 h 3313807"/>
              <a:gd name="connsiteX17" fmla="*/ 1749727 w 3302357"/>
              <a:gd name="connsiteY17" fmla="*/ 3103741 h 3313807"/>
              <a:gd name="connsiteX18" fmla="*/ 1068530 w 3302357"/>
              <a:gd name="connsiteY18" fmla="*/ 2951137 h 3313807"/>
              <a:gd name="connsiteX19" fmla="*/ 688957 w 3302357"/>
              <a:gd name="connsiteY19" fmla="*/ 2725916 h 3313807"/>
              <a:gd name="connsiteX20" fmla="*/ 588476 w 3302357"/>
              <a:gd name="connsiteY20" fmla="*/ 2350398 h 3313807"/>
              <a:gd name="connsiteX21" fmla="*/ 326364 w 3302357"/>
              <a:gd name="connsiteY21" fmla="*/ 2026349 h 3313807"/>
              <a:gd name="connsiteX0" fmla="*/ 326364 w 3302357"/>
              <a:gd name="connsiteY0" fmla="*/ 2026349 h 3313807"/>
              <a:gd name="connsiteX1" fmla="*/ 278748 w 3302357"/>
              <a:gd name="connsiteY1" fmla="*/ 1817847 h 3313807"/>
              <a:gd name="connsiteX2" fmla="*/ 231123 w 3302357"/>
              <a:gd name="connsiteY2" fmla="*/ 1567022 h 3313807"/>
              <a:gd name="connsiteX3" fmla="*/ 211838 w 3302357"/>
              <a:gd name="connsiteY3" fmla="*/ 1191489 h 3313807"/>
              <a:gd name="connsiteX4" fmla="*/ 466074 w 3302357"/>
              <a:gd name="connsiteY4" fmla="*/ 852647 h 3313807"/>
              <a:gd name="connsiteX5" fmla="*/ 568563 w 3302357"/>
              <a:gd name="connsiteY5" fmla="*/ 666748 h 3313807"/>
              <a:gd name="connsiteX6" fmla="*/ 671890 w 3302357"/>
              <a:gd name="connsiteY6" fmla="*/ 469900 h 3313807"/>
              <a:gd name="connsiteX7" fmla="*/ 1347828 w 3302357"/>
              <a:gd name="connsiteY7" fmla="*/ 83427 h 3313807"/>
              <a:gd name="connsiteX8" fmla="*/ 1950944 w 3302357"/>
              <a:gd name="connsiteY8" fmla="*/ 0 h 3313807"/>
              <a:gd name="connsiteX9" fmla="*/ 2413046 w 3302357"/>
              <a:gd name="connsiteY9" fmla="*/ 111123 h 3313807"/>
              <a:gd name="connsiteX10" fmla="*/ 2739373 w 3302357"/>
              <a:gd name="connsiteY10" fmla="*/ 182722 h 3313807"/>
              <a:gd name="connsiteX11" fmla="*/ 3082273 w 3302357"/>
              <a:gd name="connsiteY11" fmla="*/ 579597 h 3313807"/>
              <a:gd name="connsiteX12" fmla="*/ 3301348 w 3302357"/>
              <a:gd name="connsiteY12" fmla="*/ 1176497 h 3313807"/>
              <a:gd name="connsiteX13" fmla="*/ 3268246 w 3302357"/>
              <a:gd name="connsiteY13" fmla="*/ 1632814 h 3313807"/>
              <a:gd name="connsiteX14" fmla="*/ 3261670 w 3302357"/>
              <a:gd name="connsiteY14" fmla="*/ 2045399 h 3313807"/>
              <a:gd name="connsiteX15" fmla="*/ 3053698 w 3302357"/>
              <a:gd name="connsiteY15" fmla="*/ 2471897 h 3313807"/>
              <a:gd name="connsiteX16" fmla="*/ 2678883 w 3302357"/>
              <a:gd name="connsiteY16" fmla="*/ 2928248 h 3313807"/>
              <a:gd name="connsiteX17" fmla="*/ 1749727 w 3302357"/>
              <a:gd name="connsiteY17" fmla="*/ 3103741 h 3313807"/>
              <a:gd name="connsiteX18" fmla="*/ 1068530 w 3302357"/>
              <a:gd name="connsiteY18" fmla="*/ 2951137 h 3313807"/>
              <a:gd name="connsiteX19" fmla="*/ 688957 w 3302357"/>
              <a:gd name="connsiteY19" fmla="*/ 2725916 h 3313807"/>
              <a:gd name="connsiteX20" fmla="*/ 588476 w 3302357"/>
              <a:gd name="connsiteY20" fmla="*/ 2350398 h 3313807"/>
              <a:gd name="connsiteX21" fmla="*/ 326364 w 3302357"/>
              <a:gd name="connsiteY21" fmla="*/ 2026349 h 3313807"/>
              <a:gd name="connsiteX0" fmla="*/ 326364 w 3302357"/>
              <a:gd name="connsiteY0" fmla="*/ 2026349 h 3313807"/>
              <a:gd name="connsiteX1" fmla="*/ 278748 w 3302357"/>
              <a:gd name="connsiteY1" fmla="*/ 1817847 h 3313807"/>
              <a:gd name="connsiteX2" fmla="*/ 231123 w 3302357"/>
              <a:gd name="connsiteY2" fmla="*/ 1567022 h 3313807"/>
              <a:gd name="connsiteX3" fmla="*/ 211838 w 3302357"/>
              <a:gd name="connsiteY3" fmla="*/ 1191489 h 3313807"/>
              <a:gd name="connsiteX4" fmla="*/ 466074 w 3302357"/>
              <a:gd name="connsiteY4" fmla="*/ 852647 h 3313807"/>
              <a:gd name="connsiteX5" fmla="*/ 568563 w 3302357"/>
              <a:gd name="connsiteY5" fmla="*/ 666748 h 3313807"/>
              <a:gd name="connsiteX6" fmla="*/ 671890 w 3302357"/>
              <a:gd name="connsiteY6" fmla="*/ 469900 h 3313807"/>
              <a:gd name="connsiteX7" fmla="*/ 1347828 w 3302357"/>
              <a:gd name="connsiteY7" fmla="*/ 83427 h 3313807"/>
              <a:gd name="connsiteX8" fmla="*/ 1950944 w 3302357"/>
              <a:gd name="connsiteY8" fmla="*/ 0 h 3313807"/>
              <a:gd name="connsiteX9" fmla="*/ 2413046 w 3302357"/>
              <a:gd name="connsiteY9" fmla="*/ 111123 h 3313807"/>
              <a:gd name="connsiteX10" fmla="*/ 2739373 w 3302357"/>
              <a:gd name="connsiteY10" fmla="*/ 182722 h 3313807"/>
              <a:gd name="connsiteX11" fmla="*/ 3082273 w 3302357"/>
              <a:gd name="connsiteY11" fmla="*/ 579597 h 3313807"/>
              <a:gd name="connsiteX12" fmla="*/ 3301348 w 3302357"/>
              <a:gd name="connsiteY12" fmla="*/ 1176497 h 3313807"/>
              <a:gd name="connsiteX13" fmla="*/ 3268246 w 3302357"/>
              <a:gd name="connsiteY13" fmla="*/ 1632814 h 3313807"/>
              <a:gd name="connsiteX14" fmla="*/ 3261670 w 3302357"/>
              <a:gd name="connsiteY14" fmla="*/ 2045399 h 3313807"/>
              <a:gd name="connsiteX15" fmla="*/ 3053698 w 3302357"/>
              <a:gd name="connsiteY15" fmla="*/ 2471897 h 3313807"/>
              <a:gd name="connsiteX16" fmla="*/ 2678883 w 3302357"/>
              <a:gd name="connsiteY16" fmla="*/ 2928248 h 3313807"/>
              <a:gd name="connsiteX17" fmla="*/ 1749727 w 3302357"/>
              <a:gd name="connsiteY17" fmla="*/ 3103741 h 3313807"/>
              <a:gd name="connsiteX18" fmla="*/ 1068530 w 3302357"/>
              <a:gd name="connsiteY18" fmla="*/ 2951137 h 3313807"/>
              <a:gd name="connsiteX19" fmla="*/ 688957 w 3302357"/>
              <a:gd name="connsiteY19" fmla="*/ 2725916 h 3313807"/>
              <a:gd name="connsiteX20" fmla="*/ 588476 w 3302357"/>
              <a:gd name="connsiteY20" fmla="*/ 2350398 h 3313807"/>
              <a:gd name="connsiteX21" fmla="*/ 326364 w 3302357"/>
              <a:gd name="connsiteY21" fmla="*/ 2026349 h 3313807"/>
              <a:gd name="connsiteX0" fmla="*/ 326364 w 3383489"/>
              <a:gd name="connsiteY0" fmla="*/ 2026349 h 3313807"/>
              <a:gd name="connsiteX1" fmla="*/ 278748 w 3383489"/>
              <a:gd name="connsiteY1" fmla="*/ 1817847 h 3313807"/>
              <a:gd name="connsiteX2" fmla="*/ 231123 w 3383489"/>
              <a:gd name="connsiteY2" fmla="*/ 1567022 h 3313807"/>
              <a:gd name="connsiteX3" fmla="*/ 211838 w 3383489"/>
              <a:gd name="connsiteY3" fmla="*/ 1191489 h 3313807"/>
              <a:gd name="connsiteX4" fmla="*/ 466074 w 3383489"/>
              <a:gd name="connsiteY4" fmla="*/ 852647 h 3313807"/>
              <a:gd name="connsiteX5" fmla="*/ 568563 w 3383489"/>
              <a:gd name="connsiteY5" fmla="*/ 666748 h 3313807"/>
              <a:gd name="connsiteX6" fmla="*/ 671890 w 3383489"/>
              <a:gd name="connsiteY6" fmla="*/ 469900 h 3313807"/>
              <a:gd name="connsiteX7" fmla="*/ 1347828 w 3383489"/>
              <a:gd name="connsiteY7" fmla="*/ 83427 h 3313807"/>
              <a:gd name="connsiteX8" fmla="*/ 1950944 w 3383489"/>
              <a:gd name="connsiteY8" fmla="*/ 0 h 3313807"/>
              <a:gd name="connsiteX9" fmla="*/ 2413046 w 3383489"/>
              <a:gd name="connsiteY9" fmla="*/ 111123 h 3313807"/>
              <a:gd name="connsiteX10" fmla="*/ 2739373 w 3383489"/>
              <a:gd name="connsiteY10" fmla="*/ 182722 h 3313807"/>
              <a:gd name="connsiteX11" fmla="*/ 3082273 w 3383489"/>
              <a:gd name="connsiteY11" fmla="*/ 579597 h 3313807"/>
              <a:gd name="connsiteX12" fmla="*/ 3301348 w 3383489"/>
              <a:gd name="connsiteY12" fmla="*/ 1176497 h 3313807"/>
              <a:gd name="connsiteX13" fmla="*/ 3268246 w 3383489"/>
              <a:gd name="connsiteY13" fmla="*/ 1632814 h 3313807"/>
              <a:gd name="connsiteX14" fmla="*/ 3261670 w 3383489"/>
              <a:gd name="connsiteY14" fmla="*/ 2045399 h 3313807"/>
              <a:gd name="connsiteX15" fmla="*/ 3053698 w 3383489"/>
              <a:gd name="connsiteY15" fmla="*/ 2471897 h 3313807"/>
              <a:gd name="connsiteX16" fmla="*/ 2678883 w 3383489"/>
              <a:gd name="connsiteY16" fmla="*/ 2928248 h 3313807"/>
              <a:gd name="connsiteX17" fmla="*/ 1749727 w 3383489"/>
              <a:gd name="connsiteY17" fmla="*/ 3103741 h 3313807"/>
              <a:gd name="connsiteX18" fmla="*/ 1068530 w 3383489"/>
              <a:gd name="connsiteY18" fmla="*/ 2951137 h 3313807"/>
              <a:gd name="connsiteX19" fmla="*/ 688957 w 3383489"/>
              <a:gd name="connsiteY19" fmla="*/ 2725916 h 3313807"/>
              <a:gd name="connsiteX20" fmla="*/ 588476 w 3383489"/>
              <a:gd name="connsiteY20" fmla="*/ 2350398 h 3313807"/>
              <a:gd name="connsiteX21" fmla="*/ 326364 w 3383489"/>
              <a:gd name="connsiteY21" fmla="*/ 2026349 h 3313807"/>
              <a:gd name="connsiteX0" fmla="*/ 326364 w 3404984"/>
              <a:gd name="connsiteY0" fmla="*/ 2026349 h 3313807"/>
              <a:gd name="connsiteX1" fmla="*/ 278748 w 3404984"/>
              <a:gd name="connsiteY1" fmla="*/ 1817847 h 3313807"/>
              <a:gd name="connsiteX2" fmla="*/ 231123 w 3404984"/>
              <a:gd name="connsiteY2" fmla="*/ 1567022 h 3313807"/>
              <a:gd name="connsiteX3" fmla="*/ 211838 w 3404984"/>
              <a:gd name="connsiteY3" fmla="*/ 1191489 h 3313807"/>
              <a:gd name="connsiteX4" fmla="*/ 466074 w 3404984"/>
              <a:gd name="connsiteY4" fmla="*/ 852647 h 3313807"/>
              <a:gd name="connsiteX5" fmla="*/ 568563 w 3404984"/>
              <a:gd name="connsiteY5" fmla="*/ 666748 h 3313807"/>
              <a:gd name="connsiteX6" fmla="*/ 671890 w 3404984"/>
              <a:gd name="connsiteY6" fmla="*/ 469900 h 3313807"/>
              <a:gd name="connsiteX7" fmla="*/ 1347828 w 3404984"/>
              <a:gd name="connsiteY7" fmla="*/ 83427 h 3313807"/>
              <a:gd name="connsiteX8" fmla="*/ 1950944 w 3404984"/>
              <a:gd name="connsiteY8" fmla="*/ 0 h 3313807"/>
              <a:gd name="connsiteX9" fmla="*/ 2413046 w 3404984"/>
              <a:gd name="connsiteY9" fmla="*/ 111123 h 3313807"/>
              <a:gd name="connsiteX10" fmla="*/ 2739373 w 3404984"/>
              <a:gd name="connsiteY10" fmla="*/ 182722 h 3313807"/>
              <a:gd name="connsiteX11" fmla="*/ 3082273 w 3404984"/>
              <a:gd name="connsiteY11" fmla="*/ 579597 h 3313807"/>
              <a:gd name="connsiteX12" fmla="*/ 3301348 w 3404984"/>
              <a:gd name="connsiteY12" fmla="*/ 1176497 h 3313807"/>
              <a:gd name="connsiteX13" fmla="*/ 3268246 w 3404984"/>
              <a:gd name="connsiteY13" fmla="*/ 1632814 h 3313807"/>
              <a:gd name="connsiteX14" fmla="*/ 3261670 w 3404984"/>
              <a:gd name="connsiteY14" fmla="*/ 2045399 h 3313807"/>
              <a:gd name="connsiteX15" fmla="*/ 3053698 w 3404984"/>
              <a:gd name="connsiteY15" fmla="*/ 2471897 h 3313807"/>
              <a:gd name="connsiteX16" fmla="*/ 2678883 w 3404984"/>
              <a:gd name="connsiteY16" fmla="*/ 2928248 h 3313807"/>
              <a:gd name="connsiteX17" fmla="*/ 1749727 w 3404984"/>
              <a:gd name="connsiteY17" fmla="*/ 3103741 h 3313807"/>
              <a:gd name="connsiteX18" fmla="*/ 1068530 w 3404984"/>
              <a:gd name="connsiteY18" fmla="*/ 2951137 h 3313807"/>
              <a:gd name="connsiteX19" fmla="*/ 688957 w 3404984"/>
              <a:gd name="connsiteY19" fmla="*/ 2725916 h 3313807"/>
              <a:gd name="connsiteX20" fmla="*/ 588476 w 3404984"/>
              <a:gd name="connsiteY20" fmla="*/ 2350398 h 3313807"/>
              <a:gd name="connsiteX21" fmla="*/ 326364 w 3404984"/>
              <a:gd name="connsiteY21" fmla="*/ 2026349 h 3313807"/>
              <a:gd name="connsiteX0" fmla="*/ 326364 w 3479759"/>
              <a:gd name="connsiteY0" fmla="*/ 2026349 h 3313807"/>
              <a:gd name="connsiteX1" fmla="*/ 278748 w 3479759"/>
              <a:gd name="connsiteY1" fmla="*/ 1817847 h 3313807"/>
              <a:gd name="connsiteX2" fmla="*/ 231123 w 3479759"/>
              <a:gd name="connsiteY2" fmla="*/ 1567022 h 3313807"/>
              <a:gd name="connsiteX3" fmla="*/ 211838 w 3479759"/>
              <a:gd name="connsiteY3" fmla="*/ 1191489 h 3313807"/>
              <a:gd name="connsiteX4" fmla="*/ 466074 w 3479759"/>
              <a:gd name="connsiteY4" fmla="*/ 852647 h 3313807"/>
              <a:gd name="connsiteX5" fmla="*/ 568563 w 3479759"/>
              <a:gd name="connsiteY5" fmla="*/ 666748 h 3313807"/>
              <a:gd name="connsiteX6" fmla="*/ 671890 w 3479759"/>
              <a:gd name="connsiteY6" fmla="*/ 469900 h 3313807"/>
              <a:gd name="connsiteX7" fmla="*/ 1347828 w 3479759"/>
              <a:gd name="connsiteY7" fmla="*/ 83427 h 3313807"/>
              <a:gd name="connsiteX8" fmla="*/ 1950944 w 3479759"/>
              <a:gd name="connsiteY8" fmla="*/ 0 h 3313807"/>
              <a:gd name="connsiteX9" fmla="*/ 2413046 w 3479759"/>
              <a:gd name="connsiteY9" fmla="*/ 111123 h 3313807"/>
              <a:gd name="connsiteX10" fmla="*/ 2739373 w 3479759"/>
              <a:gd name="connsiteY10" fmla="*/ 182722 h 3313807"/>
              <a:gd name="connsiteX11" fmla="*/ 3082273 w 3479759"/>
              <a:gd name="connsiteY11" fmla="*/ 579597 h 3313807"/>
              <a:gd name="connsiteX12" fmla="*/ 3301348 w 3479759"/>
              <a:gd name="connsiteY12" fmla="*/ 1176497 h 3313807"/>
              <a:gd name="connsiteX13" fmla="*/ 3268246 w 3479759"/>
              <a:gd name="connsiteY13" fmla="*/ 1632814 h 3313807"/>
              <a:gd name="connsiteX14" fmla="*/ 3261670 w 3479759"/>
              <a:gd name="connsiteY14" fmla="*/ 2045399 h 3313807"/>
              <a:gd name="connsiteX15" fmla="*/ 3053698 w 3479759"/>
              <a:gd name="connsiteY15" fmla="*/ 2471897 h 3313807"/>
              <a:gd name="connsiteX16" fmla="*/ 2678883 w 3479759"/>
              <a:gd name="connsiteY16" fmla="*/ 2928248 h 3313807"/>
              <a:gd name="connsiteX17" fmla="*/ 1749727 w 3479759"/>
              <a:gd name="connsiteY17" fmla="*/ 3103741 h 3313807"/>
              <a:gd name="connsiteX18" fmla="*/ 1068530 w 3479759"/>
              <a:gd name="connsiteY18" fmla="*/ 2951137 h 3313807"/>
              <a:gd name="connsiteX19" fmla="*/ 688957 w 3479759"/>
              <a:gd name="connsiteY19" fmla="*/ 2725916 h 3313807"/>
              <a:gd name="connsiteX20" fmla="*/ 588476 w 3479759"/>
              <a:gd name="connsiteY20" fmla="*/ 2350398 h 3313807"/>
              <a:gd name="connsiteX21" fmla="*/ 326364 w 3479759"/>
              <a:gd name="connsiteY21" fmla="*/ 2026349 h 3313807"/>
              <a:gd name="connsiteX0" fmla="*/ 326364 w 3481004"/>
              <a:gd name="connsiteY0" fmla="*/ 2026349 h 3313807"/>
              <a:gd name="connsiteX1" fmla="*/ 278748 w 3481004"/>
              <a:gd name="connsiteY1" fmla="*/ 1817847 h 3313807"/>
              <a:gd name="connsiteX2" fmla="*/ 231123 w 3481004"/>
              <a:gd name="connsiteY2" fmla="*/ 1567022 h 3313807"/>
              <a:gd name="connsiteX3" fmla="*/ 211838 w 3481004"/>
              <a:gd name="connsiteY3" fmla="*/ 1191489 h 3313807"/>
              <a:gd name="connsiteX4" fmla="*/ 466074 w 3481004"/>
              <a:gd name="connsiteY4" fmla="*/ 852647 h 3313807"/>
              <a:gd name="connsiteX5" fmla="*/ 568563 w 3481004"/>
              <a:gd name="connsiteY5" fmla="*/ 666748 h 3313807"/>
              <a:gd name="connsiteX6" fmla="*/ 671890 w 3481004"/>
              <a:gd name="connsiteY6" fmla="*/ 469900 h 3313807"/>
              <a:gd name="connsiteX7" fmla="*/ 1347828 w 3481004"/>
              <a:gd name="connsiteY7" fmla="*/ 83427 h 3313807"/>
              <a:gd name="connsiteX8" fmla="*/ 1950944 w 3481004"/>
              <a:gd name="connsiteY8" fmla="*/ 0 h 3313807"/>
              <a:gd name="connsiteX9" fmla="*/ 2413046 w 3481004"/>
              <a:gd name="connsiteY9" fmla="*/ 111123 h 3313807"/>
              <a:gd name="connsiteX10" fmla="*/ 2739373 w 3481004"/>
              <a:gd name="connsiteY10" fmla="*/ 182722 h 3313807"/>
              <a:gd name="connsiteX11" fmla="*/ 3082273 w 3481004"/>
              <a:gd name="connsiteY11" fmla="*/ 579597 h 3313807"/>
              <a:gd name="connsiteX12" fmla="*/ 3301348 w 3481004"/>
              <a:gd name="connsiteY12" fmla="*/ 1176497 h 3313807"/>
              <a:gd name="connsiteX13" fmla="*/ 3268246 w 3481004"/>
              <a:gd name="connsiteY13" fmla="*/ 1632814 h 3313807"/>
              <a:gd name="connsiteX14" fmla="*/ 3261670 w 3481004"/>
              <a:gd name="connsiteY14" fmla="*/ 2045399 h 3313807"/>
              <a:gd name="connsiteX15" fmla="*/ 3053698 w 3481004"/>
              <a:gd name="connsiteY15" fmla="*/ 2471897 h 3313807"/>
              <a:gd name="connsiteX16" fmla="*/ 2678883 w 3481004"/>
              <a:gd name="connsiteY16" fmla="*/ 2928248 h 3313807"/>
              <a:gd name="connsiteX17" fmla="*/ 1749727 w 3481004"/>
              <a:gd name="connsiteY17" fmla="*/ 3103741 h 3313807"/>
              <a:gd name="connsiteX18" fmla="*/ 1068530 w 3481004"/>
              <a:gd name="connsiteY18" fmla="*/ 2951137 h 3313807"/>
              <a:gd name="connsiteX19" fmla="*/ 688957 w 3481004"/>
              <a:gd name="connsiteY19" fmla="*/ 2725916 h 3313807"/>
              <a:gd name="connsiteX20" fmla="*/ 588476 w 3481004"/>
              <a:gd name="connsiteY20" fmla="*/ 2350398 h 3313807"/>
              <a:gd name="connsiteX21" fmla="*/ 326364 w 3481004"/>
              <a:gd name="connsiteY21" fmla="*/ 2026349 h 3313807"/>
              <a:gd name="connsiteX0" fmla="*/ 326364 w 3473571"/>
              <a:gd name="connsiteY0" fmla="*/ 2026349 h 3313807"/>
              <a:gd name="connsiteX1" fmla="*/ 278748 w 3473571"/>
              <a:gd name="connsiteY1" fmla="*/ 1817847 h 3313807"/>
              <a:gd name="connsiteX2" fmla="*/ 231123 w 3473571"/>
              <a:gd name="connsiteY2" fmla="*/ 1567022 h 3313807"/>
              <a:gd name="connsiteX3" fmla="*/ 211838 w 3473571"/>
              <a:gd name="connsiteY3" fmla="*/ 1191489 h 3313807"/>
              <a:gd name="connsiteX4" fmla="*/ 466074 w 3473571"/>
              <a:gd name="connsiteY4" fmla="*/ 852647 h 3313807"/>
              <a:gd name="connsiteX5" fmla="*/ 568563 w 3473571"/>
              <a:gd name="connsiteY5" fmla="*/ 666748 h 3313807"/>
              <a:gd name="connsiteX6" fmla="*/ 671890 w 3473571"/>
              <a:gd name="connsiteY6" fmla="*/ 469900 h 3313807"/>
              <a:gd name="connsiteX7" fmla="*/ 1347828 w 3473571"/>
              <a:gd name="connsiteY7" fmla="*/ 83427 h 3313807"/>
              <a:gd name="connsiteX8" fmla="*/ 1950944 w 3473571"/>
              <a:gd name="connsiteY8" fmla="*/ 0 h 3313807"/>
              <a:gd name="connsiteX9" fmla="*/ 2413046 w 3473571"/>
              <a:gd name="connsiteY9" fmla="*/ 111123 h 3313807"/>
              <a:gd name="connsiteX10" fmla="*/ 2739373 w 3473571"/>
              <a:gd name="connsiteY10" fmla="*/ 182722 h 3313807"/>
              <a:gd name="connsiteX11" fmla="*/ 3082273 w 3473571"/>
              <a:gd name="connsiteY11" fmla="*/ 579597 h 3313807"/>
              <a:gd name="connsiteX12" fmla="*/ 3301348 w 3473571"/>
              <a:gd name="connsiteY12" fmla="*/ 1176497 h 3313807"/>
              <a:gd name="connsiteX13" fmla="*/ 3268246 w 3473571"/>
              <a:gd name="connsiteY13" fmla="*/ 1632814 h 3313807"/>
              <a:gd name="connsiteX14" fmla="*/ 3261670 w 3473571"/>
              <a:gd name="connsiteY14" fmla="*/ 2045399 h 3313807"/>
              <a:gd name="connsiteX15" fmla="*/ 3053698 w 3473571"/>
              <a:gd name="connsiteY15" fmla="*/ 2471897 h 3313807"/>
              <a:gd name="connsiteX16" fmla="*/ 2678883 w 3473571"/>
              <a:gd name="connsiteY16" fmla="*/ 2928248 h 3313807"/>
              <a:gd name="connsiteX17" fmla="*/ 1749727 w 3473571"/>
              <a:gd name="connsiteY17" fmla="*/ 3103741 h 3313807"/>
              <a:gd name="connsiteX18" fmla="*/ 1068530 w 3473571"/>
              <a:gd name="connsiteY18" fmla="*/ 2951137 h 3313807"/>
              <a:gd name="connsiteX19" fmla="*/ 688957 w 3473571"/>
              <a:gd name="connsiteY19" fmla="*/ 2725916 h 3313807"/>
              <a:gd name="connsiteX20" fmla="*/ 588476 w 3473571"/>
              <a:gd name="connsiteY20" fmla="*/ 2350398 h 3313807"/>
              <a:gd name="connsiteX21" fmla="*/ 326364 w 3473571"/>
              <a:gd name="connsiteY21" fmla="*/ 2026349 h 3313807"/>
              <a:gd name="connsiteX0" fmla="*/ 326364 w 3474803"/>
              <a:gd name="connsiteY0" fmla="*/ 2026349 h 3313807"/>
              <a:gd name="connsiteX1" fmla="*/ 278748 w 3474803"/>
              <a:gd name="connsiteY1" fmla="*/ 1817847 h 3313807"/>
              <a:gd name="connsiteX2" fmla="*/ 231123 w 3474803"/>
              <a:gd name="connsiteY2" fmla="*/ 1567022 h 3313807"/>
              <a:gd name="connsiteX3" fmla="*/ 211838 w 3474803"/>
              <a:gd name="connsiteY3" fmla="*/ 1191489 h 3313807"/>
              <a:gd name="connsiteX4" fmla="*/ 466074 w 3474803"/>
              <a:gd name="connsiteY4" fmla="*/ 852647 h 3313807"/>
              <a:gd name="connsiteX5" fmla="*/ 568563 w 3474803"/>
              <a:gd name="connsiteY5" fmla="*/ 666748 h 3313807"/>
              <a:gd name="connsiteX6" fmla="*/ 671890 w 3474803"/>
              <a:gd name="connsiteY6" fmla="*/ 469900 h 3313807"/>
              <a:gd name="connsiteX7" fmla="*/ 1347828 w 3474803"/>
              <a:gd name="connsiteY7" fmla="*/ 83427 h 3313807"/>
              <a:gd name="connsiteX8" fmla="*/ 1950944 w 3474803"/>
              <a:gd name="connsiteY8" fmla="*/ 0 h 3313807"/>
              <a:gd name="connsiteX9" fmla="*/ 2413046 w 3474803"/>
              <a:gd name="connsiteY9" fmla="*/ 111123 h 3313807"/>
              <a:gd name="connsiteX10" fmla="*/ 2739373 w 3474803"/>
              <a:gd name="connsiteY10" fmla="*/ 182722 h 3313807"/>
              <a:gd name="connsiteX11" fmla="*/ 3082273 w 3474803"/>
              <a:gd name="connsiteY11" fmla="*/ 579597 h 3313807"/>
              <a:gd name="connsiteX12" fmla="*/ 3301348 w 3474803"/>
              <a:gd name="connsiteY12" fmla="*/ 1176497 h 3313807"/>
              <a:gd name="connsiteX13" fmla="*/ 3268246 w 3474803"/>
              <a:gd name="connsiteY13" fmla="*/ 1632814 h 3313807"/>
              <a:gd name="connsiteX14" fmla="*/ 3261670 w 3474803"/>
              <a:gd name="connsiteY14" fmla="*/ 2045399 h 3313807"/>
              <a:gd name="connsiteX15" fmla="*/ 3053698 w 3474803"/>
              <a:gd name="connsiteY15" fmla="*/ 2471897 h 3313807"/>
              <a:gd name="connsiteX16" fmla="*/ 2678883 w 3474803"/>
              <a:gd name="connsiteY16" fmla="*/ 2928248 h 3313807"/>
              <a:gd name="connsiteX17" fmla="*/ 1749727 w 3474803"/>
              <a:gd name="connsiteY17" fmla="*/ 3103741 h 3313807"/>
              <a:gd name="connsiteX18" fmla="*/ 1068530 w 3474803"/>
              <a:gd name="connsiteY18" fmla="*/ 2951137 h 3313807"/>
              <a:gd name="connsiteX19" fmla="*/ 688957 w 3474803"/>
              <a:gd name="connsiteY19" fmla="*/ 2725916 h 3313807"/>
              <a:gd name="connsiteX20" fmla="*/ 588476 w 3474803"/>
              <a:gd name="connsiteY20" fmla="*/ 2350398 h 3313807"/>
              <a:gd name="connsiteX21" fmla="*/ 326364 w 3474803"/>
              <a:gd name="connsiteY21" fmla="*/ 2026349 h 3313807"/>
              <a:gd name="connsiteX0" fmla="*/ 326364 w 3477099"/>
              <a:gd name="connsiteY0" fmla="*/ 2026349 h 3313807"/>
              <a:gd name="connsiteX1" fmla="*/ 278748 w 3477099"/>
              <a:gd name="connsiteY1" fmla="*/ 1817847 h 3313807"/>
              <a:gd name="connsiteX2" fmla="*/ 231123 w 3477099"/>
              <a:gd name="connsiteY2" fmla="*/ 1567022 h 3313807"/>
              <a:gd name="connsiteX3" fmla="*/ 211838 w 3477099"/>
              <a:gd name="connsiteY3" fmla="*/ 1191489 h 3313807"/>
              <a:gd name="connsiteX4" fmla="*/ 466074 w 3477099"/>
              <a:gd name="connsiteY4" fmla="*/ 852647 h 3313807"/>
              <a:gd name="connsiteX5" fmla="*/ 568563 w 3477099"/>
              <a:gd name="connsiteY5" fmla="*/ 666748 h 3313807"/>
              <a:gd name="connsiteX6" fmla="*/ 671890 w 3477099"/>
              <a:gd name="connsiteY6" fmla="*/ 469900 h 3313807"/>
              <a:gd name="connsiteX7" fmla="*/ 1347828 w 3477099"/>
              <a:gd name="connsiteY7" fmla="*/ 83427 h 3313807"/>
              <a:gd name="connsiteX8" fmla="*/ 1950944 w 3477099"/>
              <a:gd name="connsiteY8" fmla="*/ 0 h 3313807"/>
              <a:gd name="connsiteX9" fmla="*/ 2413046 w 3477099"/>
              <a:gd name="connsiteY9" fmla="*/ 111123 h 3313807"/>
              <a:gd name="connsiteX10" fmla="*/ 2739373 w 3477099"/>
              <a:gd name="connsiteY10" fmla="*/ 182722 h 3313807"/>
              <a:gd name="connsiteX11" fmla="*/ 3082273 w 3477099"/>
              <a:gd name="connsiteY11" fmla="*/ 579597 h 3313807"/>
              <a:gd name="connsiteX12" fmla="*/ 3301348 w 3477099"/>
              <a:gd name="connsiteY12" fmla="*/ 1176497 h 3313807"/>
              <a:gd name="connsiteX13" fmla="*/ 3268246 w 3477099"/>
              <a:gd name="connsiteY13" fmla="*/ 1632814 h 3313807"/>
              <a:gd name="connsiteX14" fmla="*/ 3261670 w 3477099"/>
              <a:gd name="connsiteY14" fmla="*/ 2045399 h 3313807"/>
              <a:gd name="connsiteX15" fmla="*/ 3053698 w 3477099"/>
              <a:gd name="connsiteY15" fmla="*/ 2471897 h 3313807"/>
              <a:gd name="connsiteX16" fmla="*/ 2678883 w 3477099"/>
              <a:gd name="connsiteY16" fmla="*/ 2928248 h 3313807"/>
              <a:gd name="connsiteX17" fmla="*/ 1749727 w 3477099"/>
              <a:gd name="connsiteY17" fmla="*/ 3103741 h 3313807"/>
              <a:gd name="connsiteX18" fmla="*/ 1068530 w 3477099"/>
              <a:gd name="connsiteY18" fmla="*/ 2951137 h 3313807"/>
              <a:gd name="connsiteX19" fmla="*/ 688957 w 3477099"/>
              <a:gd name="connsiteY19" fmla="*/ 2725916 h 3313807"/>
              <a:gd name="connsiteX20" fmla="*/ 588476 w 3477099"/>
              <a:gd name="connsiteY20" fmla="*/ 2350398 h 3313807"/>
              <a:gd name="connsiteX21" fmla="*/ 326364 w 3477099"/>
              <a:gd name="connsiteY21" fmla="*/ 2026349 h 3313807"/>
              <a:gd name="connsiteX0" fmla="*/ 326364 w 3477099"/>
              <a:gd name="connsiteY0" fmla="*/ 2026349 h 3313807"/>
              <a:gd name="connsiteX1" fmla="*/ 278748 w 3477099"/>
              <a:gd name="connsiteY1" fmla="*/ 1817847 h 3313807"/>
              <a:gd name="connsiteX2" fmla="*/ 231123 w 3477099"/>
              <a:gd name="connsiteY2" fmla="*/ 1567022 h 3313807"/>
              <a:gd name="connsiteX3" fmla="*/ 211838 w 3477099"/>
              <a:gd name="connsiteY3" fmla="*/ 1191489 h 3313807"/>
              <a:gd name="connsiteX4" fmla="*/ 466074 w 3477099"/>
              <a:gd name="connsiteY4" fmla="*/ 852647 h 3313807"/>
              <a:gd name="connsiteX5" fmla="*/ 568563 w 3477099"/>
              <a:gd name="connsiteY5" fmla="*/ 666748 h 3313807"/>
              <a:gd name="connsiteX6" fmla="*/ 671890 w 3477099"/>
              <a:gd name="connsiteY6" fmla="*/ 469900 h 3313807"/>
              <a:gd name="connsiteX7" fmla="*/ 1347828 w 3477099"/>
              <a:gd name="connsiteY7" fmla="*/ 83427 h 3313807"/>
              <a:gd name="connsiteX8" fmla="*/ 1950944 w 3477099"/>
              <a:gd name="connsiteY8" fmla="*/ 0 h 3313807"/>
              <a:gd name="connsiteX9" fmla="*/ 2413046 w 3477099"/>
              <a:gd name="connsiteY9" fmla="*/ 111123 h 3313807"/>
              <a:gd name="connsiteX10" fmla="*/ 2739373 w 3477099"/>
              <a:gd name="connsiteY10" fmla="*/ 182722 h 3313807"/>
              <a:gd name="connsiteX11" fmla="*/ 3082273 w 3477099"/>
              <a:gd name="connsiteY11" fmla="*/ 579597 h 3313807"/>
              <a:gd name="connsiteX12" fmla="*/ 3301348 w 3477099"/>
              <a:gd name="connsiteY12" fmla="*/ 1176497 h 3313807"/>
              <a:gd name="connsiteX13" fmla="*/ 3268246 w 3477099"/>
              <a:gd name="connsiteY13" fmla="*/ 1632814 h 3313807"/>
              <a:gd name="connsiteX14" fmla="*/ 3261670 w 3477099"/>
              <a:gd name="connsiteY14" fmla="*/ 2045399 h 3313807"/>
              <a:gd name="connsiteX15" fmla="*/ 3053698 w 3477099"/>
              <a:gd name="connsiteY15" fmla="*/ 2471897 h 3313807"/>
              <a:gd name="connsiteX16" fmla="*/ 2678883 w 3477099"/>
              <a:gd name="connsiteY16" fmla="*/ 2928248 h 3313807"/>
              <a:gd name="connsiteX17" fmla="*/ 1749727 w 3477099"/>
              <a:gd name="connsiteY17" fmla="*/ 3103741 h 3313807"/>
              <a:gd name="connsiteX18" fmla="*/ 1068530 w 3477099"/>
              <a:gd name="connsiteY18" fmla="*/ 2951137 h 3313807"/>
              <a:gd name="connsiteX19" fmla="*/ 688957 w 3477099"/>
              <a:gd name="connsiteY19" fmla="*/ 2725916 h 3313807"/>
              <a:gd name="connsiteX20" fmla="*/ 588476 w 3477099"/>
              <a:gd name="connsiteY20" fmla="*/ 2350398 h 3313807"/>
              <a:gd name="connsiteX21" fmla="*/ 326364 w 3477099"/>
              <a:gd name="connsiteY21" fmla="*/ 2026349 h 3313807"/>
              <a:gd name="connsiteX0" fmla="*/ 326364 w 3501551"/>
              <a:gd name="connsiteY0" fmla="*/ 2026349 h 3313807"/>
              <a:gd name="connsiteX1" fmla="*/ 278748 w 3501551"/>
              <a:gd name="connsiteY1" fmla="*/ 1817847 h 3313807"/>
              <a:gd name="connsiteX2" fmla="*/ 231123 w 3501551"/>
              <a:gd name="connsiteY2" fmla="*/ 1567022 h 3313807"/>
              <a:gd name="connsiteX3" fmla="*/ 211838 w 3501551"/>
              <a:gd name="connsiteY3" fmla="*/ 1191489 h 3313807"/>
              <a:gd name="connsiteX4" fmla="*/ 466074 w 3501551"/>
              <a:gd name="connsiteY4" fmla="*/ 852647 h 3313807"/>
              <a:gd name="connsiteX5" fmla="*/ 568563 w 3501551"/>
              <a:gd name="connsiteY5" fmla="*/ 666748 h 3313807"/>
              <a:gd name="connsiteX6" fmla="*/ 671890 w 3501551"/>
              <a:gd name="connsiteY6" fmla="*/ 469900 h 3313807"/>
              <a:gd name="connsiteX7" fmla="*/ 1347828 w 3501551"/>
              <a:gd name="connsiteY7" fmla="*/ 83427 h 3313807"/>
              <a:gd name="connsiteX8" fmla="*/ 1950944 w 3501551"/>
              <a:gd name="connsiteY8" fmla="*/ 0 h 3313807"/>
              <a:gd name="connsiteX9" fmla="*/ 2413046 w 3501551"/>
              <a:gd name="connsiteY9" fmla="*/ 111123 h 3313807"/>
              <a:gd name="connsiteX10" fmla="*/ 2739373 w 3501551"/>
              <a:gd name="connsiteY10" fmla="*/ 182722 h 3313807"/>
              <a:gd name="connsiteX11" fmla="*/ 3082273 w 3501551"/>
              <a:gd name="connsiteY11" fmla="*/ 579597 h 3313807"/>
              <a:gd name="connsiteX12" fmla="*/ 3301348 w 3501551"/>
              <a:gd name="connsiteY12" fmla="*/ 1176497 h 3313807"/>
              <a:gd name="connsiteX13" fmla="*/ 3268246 w 3501551"/>
              <a:gd name="connsiteY13" fmla="*/ 1632814 h 3313807"/>
              <a:gd name="connsiteX14" fmla="*/ 3261670 w 3501551"/>
              <a:gd name="connsiteY14" fmla="*/ 2045399 h 3313807"/>
              <a:gd name="connsiteX15" fmla="*/ 3053698 w 3501551"/>
              <a:gd name="connsiteY15" fmla="*/ 2471897 h 3313807"/>
              <a:gd name="connsiteX16" fmla="*/ 2678883 w 3501551"/>
              <a:gd name="connsiteY16" fmla="*/ 2928248 h 3313807"/>
              <a:gd name="connsiteX17" fmla="*/ 1749727 w 3501551"/>
              <a:gd name="connsiteY17" fmla="*/ 3103741 h 3313807"/>
              <a:gd name="connsiteX18" fmla="*/ 1068530 w 3501551"/>
              <a:gd name="connsiteY18" fmla="*/ 2951137 h 3313807"/>
              <a:gd name="connsiteX19" fmla="*/ 688957 w 3501551"/>
              <a:gd name="connsiteY19" fmla="*/ 2725916 h 3313807"/>
              <a:gd name="connsiteX20" fmla="*/ 588476 w 3501551"/>
              <a:gd name="connsiteY20" fmla="*/ 2350398 h 3313807"/>
              <a:gd name="connsiteX21" fmla="*/ 326364 w 3501551"/>
              <a:gd name="connsiteY21" fmla="*/ 2026349 h 3313807"/>
              <a:gd name="connsiteX0" fmla="*/ 326364 w 3499930"/>
              <a:gd name="connsiteY0" fmla="*/ 2026349 h 3313807"/>
              <a:gd name="connsiteX1" fmla="*/ 278748 w 3499930"/>
              <a:gd name="connsiteY1" fmla="*/ 1817847 h 3313807"/>
              <a:gd name="connsiteX2" fmla="*/ 231123 w 3499930"/>
              <a:gd name="connsiteY2" fmla="*/ 1567022 h 3313807"/>
              <a:gd name="connsiteX3" fmla="*/ 211838 w 3499930"/>
              <a:gd name="connsiteY3" fmla="*/ 1191489 h 3313807"/>
              <a:gd name="connsiteX4" fmla="*/ 466074 w 3499930"/>
              <a:gd name="connsiteY4" fmla="*/ 852647 h 3313807"/>
              <a:gd name="connsiteX5" fmla="*/ 568563 w 3499930"/>
              <a:gd name="connsiteY5" fmla="*/ 666748 h 3313807"/>
              <a:gd name="connsiteX6" fmla="*/ 671890 w 3499930"/>
              <a:gd name="connsiteY6" fmla="*/ 469900 h 3313807"/>
              <a:gd name="connsiteX7" fmla="*/ 1347828 w 3499930"/>
              <a:gd name="connsiteY7" fmla="*/ 83427 h 3313807"/>
              <a:gd name="connsiteX8" fmla="*/ 1950944 w 3499930"/>
              <a:gd name="connsiteY8" fmla="*/ 0 h 3313807"/>
              <a:gd name="connsiteX9" fmla="*/ 2413046 w 3499930"/>
              <a:gd name="connsiteY9" fmla="*/ 111123 h 3313807"/>
              <a:gd name="connsiteX10" fmla="*/ 2739373 w 3499930"/>
              <a:gd name="connsiteY10" fmla="*/ 182722 h 3313807"/>
              <a:gd name="connsiteX11" fmla="*/ 3082273 w 3499930"/>
              <a:gd name="connsiteY11" fmla="*/ 579597 h 3313807"/>
              <a:gd name="connsiteX12" fmla="*/ 3301348 w 3499930"/>
              <a:gd name="connsiteY12" fmla="*/ 1176497 h 3313807"/>
              <a:gd name="connsiteX13" fmla="*/ 3265071 w 3499930"/>
              <a:gd name="connsiteY13" fmla="*/ 1639164 h 3313807"/>
              <a:gd name="connsiteX14" fmla="*/ 3261670 w 3499930"/>
              <a:gd name="connsiteY14" fmla="*/ 2045399 h 3313807"/>
              <a:gd name="connsiteX15" fmla="*/ 3053698 w 3499930"/>
              <a:gd name="connsiteY15" fmla="*/ 2471897 h 3313807"/>
              <a:gd name="connsiteX16" fmla="*/ 2678883 w 3499930"/>
              <a:gd name="connsiteY16" fmla="*/ 2928248 h 3313807"/>
              <a:gd name="connsiteX17" fmla="*/ 1749727 w 3499930"/>
              <a:gd name="connsiteY17" fmla="*/ 3103741 h 3313807"/>
              <a:gd name="connsiteX18" fmla="*/ 1068530 w 3499930"/>
              <a:gd name="connsiteY18" fmla="*/ 2951137 h 3313807"/>
              <a:gd name="connsiteX19" fmla="*/ 688957 w 3499930"/>
              <a:gd name="connsiteY19" fmla="*/ 2725916 h 3313807"/>
              <a:gd name="connsiteX20" fmla="*/ 588476 w 3499930"/>
              <a:gd name="connsiteY20" fmla="*/ 2350398 h 3313807"/>
              <a:gd name="connsiteX21" fmla="*/ 326364 w 3499930"/>
              <a:gd name="connsiteY21" fmla="*/ 2026349 h 3313807"/>
              <a:gd name="connsiteX0" fmla="*/ 326364 w 3499930"/>
              <a:gd name="connsiteY0" fmla="*/ 2026349 h 3313807"/>
              <a:gd name="connsiteX1" fmla="*/ 278748 w 3499930"/>
              <a:gd name="connsiteY1" fmla="*/ 1817847 h 3313807"/>
              <a:gd name="connsiteX2" fmla="*/ 231123 w 3499930"/>
              <a:gd name="connsiteY2" fmla="*/ 1567022 h 3313807"/>
              <a:gd name="connsiteX3" fmla="*/ 211838 w 3499930"/>
              <a:gd name="connsiteY3" fmla="*/ 1191489 h 3313807"/>
              <a:gd name="connsiteX4" fmla="*/ 466074 w 3499930"/>
              <a:gd name="connsiteY4" fmla="*/ 852647 h 3313807"/>
              <a:gd name="connsiteX5" fmla="*/ 568563 w 3499930"/>
              <a:gd name="connsiteY5" fmla="*/ 666748 h 3313807"/>
              <a:gd name="connsiteX6" fmla="*/ 671890 w 3499930"/>
              <a:gd name="connsiteY6" fmla="*/ 469900 h 3313807"/>
              <a:gd name="connsiteX7" fmla="*/ 1347828 w 3499930"/>
              <a:gd name="connsiteY7" fmla="*/ 83427 h 3313807"/>
              <a:gd name="connsiteX8" fmla="*/ 1950944 w 3499930"/>
              <a:gd name="connsiteY8" fmla="*/ 0 h 3313807"/>
              <a:gd name="connsiteX9" fmla="*/ 2413046 w 3499930"/>
              <a:gd name="connsiteY9" fmla="*/ 111123 h 3313807"/>
              <a:gd name="connsiteX10" fmla="*/ 2739373 w 3499930"/>
              <a:gd name="connsiteY10" fmla="*/ 182722 h 3313807"/>
              <a:gd name="connsiteX11" fmla="*/ 3082273 w 3499930"/>
              <a:gd name="connsiteY11" fmla="*/ 579597 h 3313807"/>
              <a:gd name="connsiteX12" fmla="*/ 3301348 w 3499930"/>
              <a:gd name="connsiteY12" fmla="*/ 1176497 h 3313807"/>
              <a:gd name="connsiteX13" fmla="*/ 3265071 w 3499930"/>
              <a:gd name="connsiteY13" fmla="*/ 1639164 h 3313807"/>
              <a:gd name="connsiteX14" fmla="*/ 3261670 w 3499930"/>
              <a:gd name="connsiteY14" fmla="*/ 2045399 h 3313807"/>
              <a:gd name="connsiteX15" fmla="*/ 3053698 w 3499930"/>
              <a:gd name="connsiteY15" fmla="*/ 2471897 h 3313807"/>
              <a:gd name="connsiteX16" fmla="*/ 2678883 w 3499930"/>
              <a:gd name="connsiteY16" fmla="*/ 2928248 h 3313807"/>
              <a:gd name="connsiteX17" fmla="*/ 1749727 w 3499930"/>
              <a:gd name="connsiteY17" fmla="*/ 3103741 h 3313807"/>
              <a:gd name="connsiteX18" fmla="*/ 1068530 w 3499930"/>
              <a:gd name="connsiteY18" fmla="*/ 2951137 h 3313807"/>
              <a:gd name="connsiteX19" fmla="*/ 688957 w 3499930"/>
              <a:gd name="connsiteY19" fmla="*/ 2725916 h 3313807"/>
              <a:gd name="connsiteX20" fmla="*/ 588476 w 3499930"/>
              <a:gd name="connsiteY20" fmla="*/ 2350398 h 3313807"/>
              <a:gd name="connsiteX21" fmla="*/ 326364 w 3499930"/>
              <a:gd name="connsiteY21" fmla="*/ 2026349 h 3313807"/>
              <a:gd name="connsiteX0" fmla="*/ 326364 w 3499930"/>
              <a:gd name="connsiteY0" fmla="*/ 2026349 h 3313807"/>
              <a:gd name="connsiteX1" fmla="*/ 278748 w 3499930"/>
              <a:gd name="connsiteY1" fmla="*/ 1817847 h 3313807"/>
              <a:gd name="connsiteX2" fmla="*/ 231123 w 3499930"/>
              <a:gd name="connsiteY2" fmla="*/ 1567022 h 3313807"/>
              <a:gd name="connsiteX3" fmla="*/ 211838 w 3499930"/>
              <a:gd name="connsiteY3" fmla="*/ 1191489 h 3313807"/>
              <a:gd name="connsiteX4" fmla="*/ 466074 w 3499930"/>
              <a:gd name="connsiteY4" fmla="*/ 852647 h 3313807"/>
              <a:gd name="connsiteX5" fmla="*/ 568563 w 3499930"/>
              <a:gd name="connsiteY5" fmla="*/ 666748 h 3313807"/>
              <a:gd name="connsiteX6" fmla="*/ 671890 w 3499930"/>
              <a:gd name="connsiteY6" fmla="*/ 469900 h 3313807"/>
              <a:gd name="connsiteX7" fmla="*/ 1347828 w 3499930"/>
              <a:gd name="connsiteY7" fmla="*/ 83427 h 3313807"/>
              <a:gd name="connsiteX8" fmla="*/ 1950944 w 3499930"/>
              <a:gd name="connsiteY8" fmla="*/ 0 h 3313807"/>
              <a:gd name="connsiteX9" fmla="*/ 2413046 w 3499930"/>
              <a:gd name="connsiteY9" fmla="*/ 111123 h 3313807"/>
              <a:gd name="connsiteX10" fmla="*/ 2739373 w 3499930"/>
              <a:gd name="connsiteY10" fmla="*/ 182722 h 3313807"/>
              <a:gd name="connsiteX11" fmla="*/ 3082273 w 3499930"/>
              <a:gd name="connsiteY11" fmla="*/ 579597 h 3313807"/>
              <a:gd name="connsiteX12" fmla="*/ 3301348 w 3499930"/>
              <a:gd name="connsiteY12" fmla="*/ 1176497 h 3313807"/>
              <a:gd name="connsiteX13" fmla="*/ 3265071 w 3499930"/>
              <a:gd name="connsiteY13" fmla="*/ 1639164 h 3313807"/>
              <a:gd name="connsiteX14" fmla="*/ 3261670 w 3499930"/>
              <a:gd name="connsiteY14" fmla="*/ 2045399 h 3313807"/>
              <a:gd name="connsiteX15" fmla="*/ 3053698 w 3499930"/>
              <a:gd name="connsiteY15" fmla="*/ 2471897 h 3313807"/>
              <a:gd name="connsiteX16" fmla="*/ 2678883 w 3499930"/>
              <a:gd name="connsiteY16" fmla="*/ 2928248 h 3313807"/>
              <a:gd name="connsiteX17" fmla="*/ 1749727 w 3499930"/>
              <a:gd name="connsiteY17" fmla="*/ 3103741 h 3313807"/>
              <a:gd name="connsiteX18" fmla="*/ 1068530 w 3499930"/>
              <a:gd name="connsiteY18" fmla="*/ 2951137 h 3313807"/>
              <a:gd name="connsiteX19" fmla="*/ 688957 w 3499930"/>
              <a:gd name="connsiteY19" fmla="*/ 2725916 h 3313807"/>
              <a:gd name="connsiteX20" fmla="*/ 588476 w 3499930"/>
              <a:gd name="connsiteY20" fmla="*/ 2350398 h 3313807"/>
              <a:gd name="connsiteX21" fmla="*/ 326364 w 3499930"/>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91364 h 3378822"/>
              <a:gd name="connsiteX1" fmla="*/ 278748 w 3497529"/>
              <a:gd name="connsiteY1" fmla="*/ 1882862 h 3378822"/>
              <a:gd name="connsiteX2" fmla="*/ 231123 w 3497529"/>
              <a:gd name="connsiteY2" fmla="*/ 1632037 h 3378822"/>
              <a:gd name="connsiteX3" fmla="*/ 211838 w 3497529"/>
              <a:gd name="connsiteY3" fmla="*/ 1256504 h 3378822"/>
              <a:gd name="connsiteX4" fmla="*/ 466074 w 3497529"/>
              <a:gd name="connsiteY4" fmla="*/ 917662 h 3378822"/>
              <a:gd name="connsiteX5" fmla="*/ 568563 w 3497529"/>
              <a:gd name="connsiteY5" fmla="*/ 731763 h 3378822"/>
              <a:gd name="connsiteX6" fmla="*/ 671890 w 3497529"/>
              <a:gd name="connsiteY6" fmla="*/ 534915 h 3378822"/>
              <a:gd name="connsiteX7" fmla="*/ 1347828 w 3497529"/>
              <a:gd name="connsiteY7" fmla="*/ 148442 h 3378822"/>
              <a:gd name="connsiteX8" fmla="*/ 1950944 w 3497529"/>
              <a:gd name="connsiteY8" fmla="*/ 65015 h 3378822"/>
              <a:gd name="connsiteX9" fmla="*/ 2413046 w 3497529"/>
              <a:gd name="connsiteY9" fmla="*/ 176138 h 3378822"/>
              <a:gd name="connsiteX10" fmla="*/ 2739373 w 3497529"/>
              <a:gd name="connsiteY10" fmla="*/ 247737 h 3378822"/>
              <a:gd name="connsiteX11" fmla="*/ 3082273 w 3497529"/>
              <a:gd name="connsiteY11" fmla="*/ 644612 h 3378822"/>
              <a:gd name="connsiteX12" fmla="*/ 3301348 w 3497529"/>
              <a:gd name="connsiteY12" fmla="*/ 1241512 h 3378822"/>
              <a:gd name="connsiteX13" fmla="*/ 3265071 w 3497529"/>
              <a:gd name="connsiteY13" fmla="*/ 1704179 h 3378822"/>
              <a:gd name="connsiteX14" fmla="*/ 3261670 w 3497529"/>
              <a:gd name="connsiteY14" fmla="*/ 2110414 h 3378822"/>
              <a:gd name="connsiteX15" fmla="*/ 3053698 w 3497529"/>
              <a:gd name="connsiteY15" fmla="*/ 2536912 h 3378822"/>
              <a:gd name="connsiteX16" fmla="*/ 2678883 w 3497529"/>
              <a:gd name="connsiteY16" fmla="*/ 2993263 h 3378822"/>
              <a:gd name="connsiteX17" fmla="*/ 1749727 w 3497529"/>
              <a:gd name="connsiteY17" fmla="*/ 3168756 h 3378822"/>
              <a:gd name="connsiteX18" fmla="*/ 1068530 w 3497529"/>
              <a:gd name="connsiteY18" fmla="*/ 3016152 h 3378822"/>
              <a:gd name="connsiteX19" fmla="*/ 688957 w 3497529"/>
              <a:gd name="connsiteY19" fmla="*/ 2790931 h 3378822"/>
              <a:gd name="connsiteX20" fmla="*/ 588476 w 3497529"/>
              <a:gd name="connsiteY20" fmla="*/ 2415413 h 3378822"/>
              <a:gd name="connsiteX21" fmla="*/ 326364 w 3497529"/>
              <a:gd name="connsiteY21" fmla="*/ 2091364 h 3378822"/>
              <a:gd name="connsiteX0" fmla="*/ 326364 w 3497529"/>
              <a:gd name="connsiteY0" fmla="*/ 2086705 h 3374163"/>
              <a:gd name="connsiteX1" fmla="*/ 278748 w 3497529"/>
              <a:gd name="connsiteY1" fmla="*/ 1878203 h 3374163"/>
              <a:gd name="connsiteX2" fmla="*/ 231123 w 3497529"/>
              <a:gd name="connsiteY2" fmla="*/ 1627378 h 3374163"/>
              <a:gd name="connsiteX3" fmla="*/ 211838 w 3497529"/>
              <a:gd name="connsiteY3" fmla="*/ 1251845 h 3374163"/>
              <a:gd name="connsiteX4" fmla="*/ 466074 w 3497529"/>
              <a:gd name="connsiteY4" fmla="*/ 913003 h 3374163"/>
              <a:gd name="connsiteX5" fmla="*/ 568563 w 3497529"/>
              <a:gd name="connsiteY5" fmla="*/ 727104 h 3374163"/>
              <a:gd name="connsiteX6" fmla="*/ 671890 w 3497529"/>
              <a:gd name="connsiteY6" fmla="*/ 530256 h 3374163"/>
              <a:gd name="connsiteX7" fmla="*/ 1347828 w 3497529"/>
              <a:gd name="connsiteY7" fmla="*/ 143783 h 3374163"/>
              <a:gd name="connsiteX8" fmla="*/ 1950944 w 3497529"/>
              <a:gd name="connsiteY8" fmla="*/ 60356 h 3374163"/>
              <a:gd name="connsiteX9" fmla="*/ 2413046 w 3497529"/>
              <a:gd name="connsiteY9" fmla="*/ 171479 h 3374163"/>
              <a:gd name="connsiteX10" fmla="*/ 2739373 w 3497529"/>
              <a:gd name="connsiteY10" fmla="*/ 252603 h 3374163"/>
              <a:gd name="connsiteX11" fmla="*/ 3082273 w 3497529"/>
              <a:gd name="connsiteY11" fmla="*/ 639953 h 3374163"/>
              <a:gd name="connsiteX12" fmla="*/ 3301348 w 3497529"/>
              <a:gd name="connsiteY12" fmla="*/ 1236853 h 3374163"/>
              <a:gd name="connsiteX13" fmla="*/ 3265071 w 3497529"/>
              <a:gd name="connsiteY13" fmla="*/ 1699520 h 3374163"/>
              <a:gd name="connsiteX14" fmla="*/ 3261670 w 3497529"/>
              <a:gd name="connsiteY14" fmla="*/ 2105755 h 3374163"/>
              <a:gd name="connsiteX15" fmla="*/ 3053698 w 3497529"/>
              <a:gd name="connsiteY15" fmla="*/ 2532253 h 3374163"/>
              <a:gd name="connsiteX16" fmla="*/ 2678883 w 3497529"/>
              <a:gd name="connsiteY16" fmla="*/ 2988604 h 3374163"/>
              <a:gd name="connsiteX17" fmla="*/ 1749727 w 3497529"/>
              <a:gd name="connsiteY17" fmla="*/ 3164097 h 3374163"/>
              <a:gd name="connsiteX18" fmla="*/ 1068530 w 3497529"/>
              <a:gd name="connsiteY18" fmla="*/ 3011493 h 3374163"/>
              <a:gd name="connsiteX19" fmla="*/ 688957 w 3497529"/>
              <a:gd name="connsiteY19" fmla="*/ 2786272 h 3374163"/>
              <a:gd name="connsiteX20" fmla="*/ 588476 w 3497529"/>
              <a:gd name="connsiteY20" fmla="*/ 2410754 h 3374163"/>
              <a:gd name="connsiteX21" fmla="*/ 326364 w 3497529"/>
              <a:gd name="connsiteY21" fmla="*/ 2086705 h 3374163"/>
              <a:gd name="connsiteX0" fmla="*/ 326364 w 3497529"/>
              <a:gd name="connsiteY0" fmla="*/ 2089037 h 3376495"/>
              <a:gd name="connsiteX1" fmla="*/ 278748 w 3497529"/>
              <a:gd name="connsiteY1" fmla="*/ 1880535 h 3376495"/>
              <a:gd name="connsiteX2" fmla="*/ 231123 w 3497529"/>
              <a:gd name="connsiteY2" fmla="*/ 1629710 h 3376495"/>
              <a:gd name="connsiteX3" fmla="*/ 211838 w 3497529"/>
              <a:gd name="connsiteY3" fmla="*/ 1254177 h 3376495"/>
              <a:gd name="connsiteX4" fmla="*/ 466074 w 3497529"/>
              <a:gd name="connsiteY4" fmla="*/ 915335 h 3376495"/>
              <a:gd name="connsiteX5" fmla="*/ 568563 w 3497529"/>
              <a:gd name="connsiteY5" fmla="*/ 729436 h 3376495"/>
              <a:gd name="connsiteX6" fmla="*/ 671890 w 3497529"/>
              <a:gd name="connsiteY6" fmla="*/ 532588 h 3376495"/>
              <a:gd name="connsiteX7" fmla="*/ 1347828 w 3497529"/>
              <a:gd name="connsiteY7" fmla="*/ 146115 h 3376495"/>
              <a:gd name="connsiteX8" fmla="*/ 1950944 w 3497529"/>
              <a:gd name="connsiteY8" fmla="*/ 62688 h 3376495"/>
              <a:gd name="connsiteX9" fmla="*/ 2413046 w 3497529"/>
              <a:gd name="connsiteY9" fmla="*/ 173811 h 3376495"/>
              <a:gd name="connsiteX10" fmla="*/ 2739373 w 3497529"/>
              <a:gd name="connsiteY10" fmla="*/ 254935 h 3376495"/>
              <a:gd name="connsiteX11" fmla="*/ 3082273 w 3497529"/>
              <a:gd name="connsiteY11" fmla="*/ 642285 h 3376495"/>
              <a:gd name="connsiteX12" fmla="*/ 3301348 w 3497529"/>
              <a:gd name="connsiteY12" fmla="*/ 1239185 h 3376495"/>
              <a:gd name="connsiteX13" fmla="*/ 3265071 w 3497529"/>
              <a:gd name="connsiteY13" fmla="*/ 1701852 h 3376495"/>
              <a:gd name="connsiteX14" fmla="*/ 3261670 w 3497529"/>
              <a:gd name="connsiteY14" fmla="*/ 2108087 h 3376495"/>
              <a:gd name="connsiteX15" fmla="*/ 3053698 w 3497529"/>
              <a:gd name="connsiteY15" fmla="*/ 2534585 h 3376495"/>
              <a:gd name="connsiteX16" fmla="*/ 2678883 w 3497529"/>
              <a:gd name="connsiteY16" fmla="*/ 2990936 h 3376495"/>
              <a:gd name="connsiteX17" fmla="*/ 1749727 w 3497529"/>
              <a:gd name="connsiteY17" fmla="*/ 3166429 h 3376495"/>
              <a:gd name="connsiteX18" fmla="*/ 1068530 w 3497529"/>
              <a:gd name="connsiteY18" fmla="*/ 3013825 h 3376495"/>
              <a:gd name="connsiteX19" fmla="*/ 688957 w 3497529"/>
              <a:gd name="connsiteY19" fmla="*/ 2788604 h 3376495"/>
              <a:gd name="connsiteX20" fmla="*/ 588476 w 3497529"/>
              <a:gd name="connsiteY20" fmla="*/ 2413086 h 3376495"/>
              <a:gd name="connsiteX21" fmla="*/ 326364 w 3497529"/>
              <a:gd name="connsiteY21" fmla="*/ 2089037 h 3376495"/>
              <a:gd name="connsiteX0" fmla="*/ 326364 w 3497529"/>
              <a:gd name="connsiteY0" fmla="*/ 2089037 h 3376495"/>
              <a:gd name="connsiteX1" fmla="*/ 278748 w 3497529"/>
              <a:gd name="connsiteY1" fmla="*/ 1880535 h 3376495"/>
              <a:gd name="connsiteX2" fmla="*/ 231123 w 3497529"/>
              <a:gd name="connsiteY2" fmla="*/ 1629710 h 3376495"/>
              <a:gd name="connsiteX3" fmla="*/ 211838 w 3497529"/>
              <a:gd name="connsiteY3" fmla="*/ 1254177 h 3376495"/>
              <a:gd name="connsiteX4" fmla="*/ 466074 w 3497529"/>
              <a:gd name="connsiteY4" fmla="*/ 915335 h 3376495"/>
              <a:gd name="connsiteX5" fmla="*/ 568563 w 3497529"/>
              <a:gd name="connsiteY5" fmla="*/ 729436 h 3376495"/>
              <a:gd name="connsiteX6" fmla="*/ 671890 w 3497529"/>
              <a:gd name="connsiteY6" fmla="*/ 532588 h 3376495"/>
              <a:gd name="connsiteX7" fmla="*/ 1347828 w 3497529"/>
              <a:gd name="connsiteY7" fmla="*/ 146115 h 3376495"/>
              <a:gd name="connsiteX8" fmla="*/ 1950944 w 3497529"/>
              <a:gd name="connsiteY8" fmla="*/ 62688 h 3376495"/>
              <a:gd name="connsiteX9" fmla="*/ 2413046 w 3497529"/>
              <a:gd name="connsiteY9" fmla="*/ 173811 h 3376495"/>
              <a:gd name="connsiteX10" fmla="*/ 2739373 w 3497529"/>
              <a:gd name="connsiteY10" fmla="*/ 254935 h 3376495"/>
              <a:gd name="connsiteX11" fmla="*/ 3082273 w 3497529"/>
              <a:gd name="connsiteY11" fmla="*/ 642285 h 3376495"/>
              <a:gd name="connsiteX12" fmla="*/ 3301348 w 3497529"/>
              <a:gd name="connsiteY12" fmla="*/ 1239185 h 3376495"/>
              <a:gd name="connsiteX13" fmla="*/ 3265071 w 3497529"/>
              <a:gd name="connsiteY13" fmla="*/ 1701852 h 3376495"/>
              <a:gd name="connsiteX14" fmla="*/ 3261670 w 3497529"/>
              <a:gd name="connsiteY14" fmla="*/ 2108087 h 3376495"/>
              <a:gd name="connsiteX15" fmla="*/ 3053698 w 3497529"/>
              <a:gd name="connsiteY15" fmla="*/ 2534585 h 3376495"/>
              <a:gd name="connsiteX16" fmla="*/ 2678883 w 3497529"/>
              <a:gd name="connsiteY16" fmla="*/ 2990936 h 3376495"/>
              <a:gd name="connsiteX17" fmla="*/ 1749727 w 3497529"/>
              <a:gd name="connsiteY17" fmla="*/ 3166429 h 3376495"/>
              <a:gd name="connsiteX18" fmla="*/ 1068530 w 3497529"/>
              <a:gd name="connsiteY18" fmla="*/ 3013825 h 3376495"/>
              <a:gd name="connsiteX19" fmla="*/ 688957 w 3497529"/>
              <a:gd name="connsiteY19" fmla="*/ 2788604 h 3376495"/>
              <a:gd name="connsiteX20" fmla="*/ 588476 w 3497529"/>
              <a:gd name="connsiteY20" fmla="*/ 2413086 h 3376495"/>
              <a:gd name="connsiteX21" fmla="*/ 326364 w 3497529"/>
              <a:gd name="connsiteY21" fmla="*/ 2089037 h 3376495"/>
              <a:gd name="connsiteX0" fmla="*/ 326364 w 3497529"/>
              <a:gd name="connsiteY0" fmla="*/ 2089037 h 3376495"/>
              <a:gd name="connsiteX1" fmla="*/ 278748 w 3497529"/>
              <a:gd name="connsiteY1" fmla="*/ 1880535 h 3376495"/>
              <a:gd name="connsiteX2" fmla="*/ 231123 w 3497529"/>
              <a:gd name="connsiteY2" fmla="*/ 1629710 h 3376495"/>
              <a:gd name="connsiteX3" fmla="*/ 211838 w 3497529"/>
              <a:gd name="connsiteY3" fmla="*/ 1254177 h 3376495"/>
              <a:gd name="connsiteX4" fmla="*/ 466074 w 3497529"/>
              <a:gd name="connsiteY4" fmla="*/ 915335 h 3376495"/>
              <a:gd name="connsiteX5" fmla="*/ 568563 w 3497529"/>
              <a:gd name="connsiteY5" fmla="*/ 729436 h 3376495"/>
              <a:gd name="connsiteX6" fmla="*/ 671890 w 3497529"/>
              <a:gd name="connsiteY6" fmla="*/ 532588 h 3376495"/>
              <a:gd name="connsiteX7" fmla="*/ 1347828 w 3497529"/>
              <a:gd name="connsiteY7" fmla="*/ 146115 h 3376495"/>
              <a:gd name="connsiteX8" fmla="*/ 1950944 w 3497529"/>
              <a:gd name="connsiteY8" fmla="*/ 62688 h 3376495"/>
              <a:gd name="connsiteX9" fmla="*/ 2419396 w 3497529"/>
              <a:gd name="connsiteY9" fmla="*/ 173811 h 3376495"/>
              <a:gd name="connsiteX10" fmla="*/ 2739373 w 3497529"/>
              <a:gd name="connsiteY10" fmla="*/ 254935 h 3376495"/>
              <a:gd name="connsiteX11" fmla="*/ 3082273 w 3497529"/>
              <a:gd name="connsiteY11" fmla="*/ 642285 h 3376495"/>
              <a:gd name="connsiteX12" fmla="*/ 3301348 w 3497529"/>
              <a:gd name="connsiteY12" fmla="*/ 1239185 h 3376495"/>
              <a:gd name="connsiteX13" fmla="*/ 3265071 w 3497529"/>
              <a:gd name="connsiteY13" fmla="*/ 1701852 h 3376495"/>
              <a:gd name="connsiteX14" fmla="*/ 3261670 w 3497529"/>
              <a:gd name="connsiteY14" fmla="*/ 2108087 h 3376495"/>
              <a:gd name="connsiteX15" fmla="*/ 3053698 w 3497529"/>
              <a:gd name="connsiteY15" fmla="*/ 2534585 h 3376495"/>
              <a:gd name="connsiteX16" fmla="*/ 2678883 w 3497529"/>
              <a:gd name="connsiteY16" fmla="*/ 2990936 h 3376495"/>
              <a:gd name="connsiteX17" fmla="*/ 1749727 w 3497529"/>
              <a:gd name="connsiteY17" fmla="*/ 3166429 h 3376495"/>
              <a:gd name="connsiteX18" fmla="*/ 1068530 w 3497529"/>
              <a:gd name="connsiteY18" fmla="*/ 3013825 h 3376495"/>
              <a:gd name="connsiteX19" fmla="*/ 688957 w 3497529"/>
              <a:gd name="connsiteY19" fmla="*/ 2788604 h 3376495"/>
              <a:gd name="connsiteX20" fmla="*/ 588476 w 3497529"/>
              <a:gd name="connsiteY20" fmla="*/ 2413086 h 3376495"/>
              <a:gd name="connsiteX21" fmla="*/ 326364 w 3497529"/>
              <a:gd name="connsiteY21" fmla="*/ 2089037 h 3376495"/>
              <a:gd name="connsiteX0" fmla="*/ 326364 w 3497529"/>
              <a:gd name="connsiteY0" fmla="*/ 2139719 h 3427177"/>
              <a:gd name="connsiteX1" fmla="*/ 278748 w 3497529"/>
              <a:gd name="connsiteY1" fmla="*/ 1931217 h 3427177"/>
              <a:gd name="connsiteX2" fmla="*/ 231123 w 3497529"/>
              <a:gd name="connsiteY2" fmla="*/ 1680392 h 3427177"/>
              <a:gd name="connsiteX3" fmla="*/ 211838 w 3497529"/>
              <a:gd name="connsiteY3" fmla="*/ 1304859 h 3427177"/>
              <a:gd name="connsiteX4" fmla="*/ 466074 w 3497529"/>
              <a:gd name="connsiteY4" fmla="*/ 966017 h 3427177"/>
              <a:gd name="connsiteX5" fmla="*/ 568563 w 3497529"/>
              <a:gd name="connsiteY5" fmla="*/ 780118 h 3427177"/>
              <a:gd name="connsiteX6" fmla="*/ 671890 w 3497529"/>
              <a:gd name="connsiteY6" fmla="*/ 583270 h 3427177"/>
              <a:gd name="connsiteX7" fmla="*/ 1347828 w 3497529"/>
              <a:gd name="connsiteY7" fmla="*/ 196797 h 3427177"/>
              <a:gd name="connsiteX8" fmla="*/ 1950944 w 3497529"/>
              <a:gd name="connsiteY8" fmla="*/ 113370 h 3427177"/>
              <a:gd name="connsiteX9" fmla="*/ 2419396 w 3497529"/>
              <a:gd name="connsiteY9" fmla="*/ 224493 h 3427177"/>
              <a:gd name="connsiteX10" fmla="*/ 2739373 w 3497529"/>
              <a:gd name="connsiteY10" fmla="*/ 305617 h 3427177"/>
              <a:gd name="connsiteX11" fmla="*/ 3082273 w 3497529"/>
              <a:gd name="connsiteY11" fmla="*/ 692967 h 3427177"/>
              <a:gd name="connsiteX12" fmla="*/ 3301348 w 3497529"/>
              <a:gd name="connsiteY12" fmla="*/ 1289867 h 3427177"/>
              <a:gd name="connsiteX13" fmla="*/ 3265071 w 3497529"/>
              <a:gd name="connsiteY13" fmla="*/ 1752534 h 3427177"/>
              <a:gd name="connsiteX14" fmla="*/ 3261670 w 3497529"/>
              <a:gd name="connsiteY14" fmla="*/ 2158769 h 3427177"/>
              <a:gd name="connsiteX15" fmla="*/ 3053698 w 3497529"/>
              <a:gd name="connsiteY15" fmla="*/ 2585267 h 3427177"/>
              <a:gd name="connsiteX16" fmla="*/ 2678883 w 3497529"/>
              <a:gd name="connsiteY16" fmla="*/ 3041618 h 3427177"/>
              <a:gd name="connsiteX17" fmla="*/ 1749727 w 3497529"/>
              <a:gd name="connsiteY17" fmla="*/ 3217111 h 3427177"/>
              <a:gd name="connsiteX18" fmla="*/ 1068530 w 3497529"/>
              <a:gd name="connsiteY18" fmla="*/ 3064507 h 3427177"/>
              <a:gd name="connsiteX19" fmla="*/ 688957 w 3497529"/>
              <a:gd name="connsiteY19" fmla="*/ 2839286 h 3427177"/>
              <a:gd name="connsiteX20" fmla="*/ 588476 w 3497529"/>
              <a:gd name="connsiteY20" fmla="*/ 2463768 h 3427177"/>
              <a:gd name="connsiteX21" fmla="*/ 326364 w 3497529"/>
              <a:gd name="connsiteY21" fmla="*/ 2139719 h 3427177"/>
              <a:gd name="connsiteX0" fmla="*/ 326364 w 3497529"/>
              <a:gd name="connsiteY0" fmla="*/ 2208115 h 3495573"/>
              <a:gd name="connsiteX1" fmla="*/ 278748 w 3497529"/>
              <a:gd name="connsiteY1" fmla="*/ 1999613 h 3495573"/>
              <a:gd name="connsiteX2" fmla="*/ 231123 w 3497529"/>
              <a:gd name="connsiteY2" fmla="*/ 1748788 h 3495573"/>
              <a:gd name="connsiteX3" fmla="*/ 211838 w 3497529"/>
              <a:gd name="connsiteY3" fmla="*/ 1373255 h 3495573"/>
              <a:gd name="connsiteX4" fmla="*/ 466074 w 3497529"/>
              <a:gd name="connsiteY4" fmla="*/ 1034413 h 3495573"/>
              <a:gd name="connsiteX5" fmla="*/ 568563 w 3497529"/>
              <a:gd name="connsiteY5" fmla="*/ 848514 h 3495573"/>
              <a:gd name="connsiteX6" fmla="*/ 671890 w 3497529"/>
              <a:gd name="connsiteY6" fmla="*/ 651666 h 3495573"/>
              <a:gd name="connsiteX7" fmla="*/ 1347828 w 3497529"/>
              <a:gd name="connsiteY7" fmla="*/ 265193 h 3495573"/>
              <a:gd name="connsiteX8" fmla="*/ 1950944 w 3497529"/>
              <a:gd name="connsiteY8" fmla="*/ 181766 h 3495573"/>
              <a:gd name="connsiteX9" fmla="*/ 2419396 w 3497529"/>
              <a:gd name="connsiteY9" fmla="*/ 292889 h 3495573"/>
              <a:gd name="connsiteX10" fmla="*/ 2739373 w 3497529"/>
              <a:gd name="connsiteY10" fmla="*/ 374013 h 3495573"/>
              <a:gd name="connsiteX11" fmla="*/ 3082273 w 3497529"/>
              <a:gd name="connsiteY11" fmla="*/ 761363 h 3495573"/>
              <a:gd name="connsiteX12" fmla="*/ 3301348 w 3497529"/>
              <a:gd name="connsiteY12" fmla="*/ 1358263 h 3495573"/>
              <a:gd name="connsiteX13" fmla="*/ 3265071 w 3497529"/>
              <a:gd name="connsiteY13" fmla="*/ 1820930 h 3495573"/>
              <a:gd name="connsiteX14" fmla="*/ 3261670 w 3497529"/>
              <a:gd name="connsiteY14" fmla="*/ 2227165 h 3495573"/>
              <a:gd name="connsiteX15" fmla="*/ 3053698 w 3497529"/>
              <a:gd name="connsiteY15" fmla="*/ 2653663 h 3495573"/>
              <a:gd name="connsiteX16" fmla="*/ 2678883 w 3497529"/>
              <a:gd name="connsiteY16" fmla="*/ 3110014 h 3495573"/>
              <a:gd name="connsiteX17" fmla="*/ 1749727 w 3497529"/>
              <a:gd name="connsiteY17" fmla="*/ 3285507 h 3495573"/>
              <a:gd name="connsiteX18" fmla="*/ 1068530 w 3497529"/>
              <a:gd name="connsiteY18" fmla="*/ 3132903 h 3495573"/>
              <a:gd name="connsiteX19" fmla="*/ 688957 w 3497529"/>
              <a:gd name="connsiteY19" fmla="*/ 2907682 h 3495573"/>
              <a:gd name="connsiteX20" fmla="*/ 588476 w 3497529"/>
              <a:gd name="connsiteY20" fmla="*/ 2532164 h 3495573"/>
              <a:gd name="connsiteX21" fmla="*/ 326364 w 3497529"/>
              <a:gd name="connsiteY21" fmla="*/ 2208115 h 3495573"/>
              <a:gd name="connsiteX0" fmla="*/ 326364 w 3497529"/>
              <a:gd name="connsiteY0" fmla="*/ 2183932 h 3471390"/>
              <a:gd name="connsiteX1" fmla="*/ 278748 w 3497529"/>
              <a:gd name="connsiteY1" fmla="*/ 1975430 h 3471390"/>
              <a:gd name="connsiteX2" fmla="*/ 231123 w 3497529"/>
              <a:gd name="connsiteY2" fmla="*/ 1724605 h 3471390"/>
              <a:gd name="connsiteX3" fmla="*/ 211838 w 3497529"/>
              <a:gd name="connsiteY3" fmla="*/ 1349072 h 3471390"/>
              <a:gd name="connsiteX4" fmla="*/ 466074 w 3497529"/>
              <a:gd name="connsiteY4" fmla="*/ 1010230 h 3471390"/>
              <a:gd name="connsiteX5" fmla="*/ 568563 w 3497529"/>
              <a:gd name="connsiteY5" fmla="*/ 824331 h 3471390"/>
              <a:gd name="connsiteX6" fmla="*/ 671890 w 3497529"/>
              <a:gd name="connsiteY6" fmla="*/ 627483 h 3471390"/>
              <a:gd name="connsiteX7" fmla="*/ 1347828 w 3497529"/>
              <a:gd name="connsiteY7" fmla="*/ 241010 h 3471390"/>
              <a:gd name="connsiteX8" fmla="*/ 1950944 w 3497529"/>
              <a:gd name="connsiteY8" fmla="*/ 157583 h 3471390"/>
              <a:gd name="connsiteX9" fmla="*/ 2419396 w 3497529"/>
              <a:gd name="connsiteY9" fmla="*/ 268706 h 3471390"/>
              <a:gd name="connsiteX10" fmla="*/ 2739373 w 3497529"/>
              <a:gd name="connsiteY10" fmla="*/ 349830 h 3471390"/>
              <a:gd name="connsiteX11" fmla="*/ 3082273 w 3497529"/>
              <a:gd name="connsiteY11" fmla="*/ 737180 h 3471390"/>
              <a:gd name="connsiteX12" fmla="*/ 3301348 w 3497529"/>
              <a:gd name="connsiteY12" fmla="*/ 1334080 h 3471390"/>
              <a:gd name="connsiteX13" fmla="*/ 3265071 w 3497529"/>
              <a:gd name="connsiteY13" fmla="*/ 1796747 h 3471390"/>
              <a:gd name="connsiteX14" fmla="*/ 3261670 w 3497529"/>
              <a:gd name="connsiteY14" fmla="*/ 2202982 h 3471390"/>
              <a:gd name="connsiteX15" fmla="*/ 3053698 w 3497529"/>
              <a:gd name="connsiteY15" fmla="*/ 2629480 h 3471390"/>
              <a:gd name="connsiteX16" fmla="*/ 2678883 w 3497529"/>
              <a:gd name="connsiteY16" fmla="*/ 3085831 h 3471390"/>
              <a:gd name="connsiteX17" fmla="*/ 1749727 w 3497529"/>
              <a:gd name="connsiteY17" fmla="*/ 3261324 h 3471390"/>
              <a:gd name="connsiteX18" fmla="*/ 1068530 w 3497529"/>
              <a:gd name="connsiteY18" fmla="*/ 3108720 h 3471390"/>
              <a:gd name="connsiteX19" fmla="*/ 688957 w 3497529"/>
              <a:gd name="connsiteY19" fmla="*/ 2883499 h 3471390"/>
              <a:gd name="connsiteX20" fmla="*/ 588476 w 3497529"/>
              <a:gd name="connsiteY20" fmla="*/ 2507981 h 3471390"/>
              <a:gd name="connsiteX21" fmla="*/ 326364 w 3497529"/>
              <a:gd name="connsiteY21" fmla="*/ 2183932 h 3471390"/>
              <a:gd name="connsiteX0" fmla="*/ 326364 w 3497529"/>
              <a:gd name="connsiteY0" fmla="*/ 2187481 h 3474939"/>
              <a:gd name="connsiteX1" fmla="*/ 278748 w 3497529"/>
              <a:gd name="connsiteY1" fmla="*/ 1978979 h 3474939"/>
              <a:gd name="connsiteX2" fmla="*/ 231123 w 3497529"/>
              <a:gd name="connsiteY2" fmla="*/ 1728154 h 3474939"/>
              <a:gd name="connsiteX3" fmla="*/ 211838 w 3497529"/>
              <a:gd name="connsiteY3" fmla="*/ 1352621 h 3474939"/>
              <a:gd name="connsiteX4" fmla="*/ 466074 w 3497529"/>
              <a:gd name="connsiteY4" fmla="*/ 1013779 h 3474939"/>
              <a:gd name="connsiteX5" fmla="*/ 568563 w 3497529"/>
              <a:gd name="connsiteY5" fmla="*/ 827880 h 3474939"/>
              <a:gd name="connsiteX6" fmla="*/ 671890 w 3497529"/>
              <a:gd name="connsiteY6" fmla="*/ 631032 h 3474939"/>
              <a:gd name="connsiteX7" fmla="*/ 1347828 w 3497529"/>
              <a:gd name="connsiteY7" fmla="*/ 244559 h 3474939"/>
              <a:gd name="connsiteX8" fmla="*/ 1950944 w 3497529"/>
              <a:gd name="connsiteY8" fmla="*/ 161132 h 3474939"/>
              <a:gd name="connsiteX9" fmla="*/ 2419396 w 3497529"/>
              <a:gd name="connsiteY9" fmla="*/ 272255 h 3474939"/>
              <a:gd name="connsiteX10" fmla="*/ 2739373 w 3497529"/>
              <a:gd name="connsiteY10" fmla="*/ 353379 h 3474939"/>
              <a:gd name="connsiteX11" fmla="*/ 3082273 w 3497529"/>
              <a:gd name="connsiteY11" fmla="*/ 740729 h 3474939"/>
              <a:gd name="connsiteX12" fmla="*/ 3301348 w 3497529"/>
              <a:gd name="connsiteY12" fmla="*/ 1337629 h 3474939"/>
              <a:gd name="connsiteX13" fmla="*/ 3265071 w 3497529"/>
              <a:gd name="connsiteY13" fmla="*/ 1800296 h 3474939"/>
              <a:gd name="connsiteX14" fmla="*/ 3261670 w 3497529"/>
              <a:gd name="connsiteY14" fmla="*/ 2206531 h 3474939"/>
              <a:gd name="connsiteX15" fmla="*/ 3053698 w 3497529"/>
              <a:gd name="connsiteY15" fmla="*/ 2633029 h 3474939"/>
              <a:gd name="connsiteX16" fmla="*/ 2678883 w 3497529"/>
              <a:gd name="connsiteY16" fmla="*/ 3089380 h 3474939"/>
              <a:gd name="connsiteX17" fmla="*/ 1749727 w 3497529"/>
              <a:gd name="connsiteY17" fmla="*/ 3264873 h 3474939"/>
              <a:gd name="connsiteX18" fmla="*/ 1068530 w 3497529"/>
              <a:gd name="connsiteY18" fmla="*/ 3112269 h 3474939"/>
              <a:gd name="connsiteX19" fmla="*/ 688957 w 3497529"/>
              <a:gd name="connsiteY19" fmla="*/ 2887048 h 3474939"/>
              <a:gd name="connsiteX20" fmla="*/ 588476 w 3497529"/>
              <a:gd name="connsiteY20" fmla="*/ 2511530 h 3474939"/>
              <a:gd name="connsiteX21" fmla="*/ 326364 w 3497529"/>
              <a:gd name="connsiteY21" fmla="*/ 2187481 h 3474939"/>
              <a:gd name="connsiteX0" fmla="*/ 326364 w 3497529"/>
              <a:gd name="connsiteY0" fmla="*/ 2187481 h 3474939"/>
              <a:gd name="connsiteX1" fmla="*/ 278748 w 3497529"/>
              <a:gd name="connsiteY1" fmla="*/ 1978979 h 3474939"/>
              <a:gd name="connsiteX2" fmla="*/ 231123 w 3497529"/>
              <a:gd name="connsiteY2" fmla="*/ 1728154 h 3474939"/>
              <a:gd name="connsiteX3" fmla="*/ 211838 w 3497529"/>
              <a:gd name="connsiteY3" fmla="*/ 1352621 h 3474939"/>
              <a:gd name="connsiteX4" fmla="*/ 466074 w 3497529"/>
              <a:gd name="connsiteY4" fmla="*/ 1013779 h 3474939"/>
              <a:gd name="connsiteX5" fmla="*/ 568563 w 3497529"/>
              <a:gd name="connsiteY5" fmla="*/ 827880 h 3474939"/>
              <a:gd name="connsiteX6" fmla="*/ 671890 w 3497529"/>
              <a:gd name="connsiteY6" fmla="*/ 631032 h 3474939"/>
              <a:gd name="connsiteX7" fmla="*/ 1347828 w 3497529"/>
              <a:gd name="connsiteY7" fmla="*/ 244559 h 3474939"/>
              <a:gd name="connsiteX8" fmla="*/ 1950944 w 3497529"/>
              <a:gd name="connsiteY8" fmla="*/ 161132 h 3474939"/>
              <a:gd name="connsiteX9" fmla="*/ 2419396 w 3497529"/>
              <a:gd name="connsiteY9" fmla="*/ 272255 h 3474939"/>
              <a:gd name="connsiteX10" fmla="*/ 2739373 w 3497529"/>
              <a:gd name="connsiteY10" fmla="*/ 353379 h 3474939"/>
              <a:gd name="connsiteX11" fmla="*/ 3082273 w 3497529"/>
              <a:gd name="connsiteY11" fmla="*/ 740729 h 3474939"/>
              <a:gd name="connsiteX12" fmla="*/ 3301348 w 3497529"/>
              <a:gd name="connsiteY12" fmla="*/ 1337629 h 3474939"/>
              <a:gd name="connsiteX13" fmla="*/ 3265071 w 3497529"/>
              <a:gd name="connsiteY13" fmla="*/ 1800296 h 3474939"/>
              <a:gd name="connsiteX14" fmla="*/ 3261670 w 3497529"/>
              <a:gd name="connsiteY14" fmla="*/ 2206531 h 3474939"/>
              <a:gd name="connsiteX15" fmla="*/ 3053698 w 3497529"/>
              <a:gd name="connsiteY15" fmla="*/ 2633029 h 3474939"/>
              <a:gd name="connsiteX16" fmla="*/ 2678883 w 3497529"/>
              <a:gd name="connsiteY16" fmla="*/ 3089380 h 3474939"/>
              <a:gd name="connsiteX17" fmla="*/ 1749727 w 3497529"/>
              <a:gd name="connsiteY17" fmla="*/ 3264873 h 3474939"/>
              <a:gd name="connsiteX18" fmla="*/ 1068530 w 3497529"/>
              <a:gd name="connsiteY18" fmla="*/ 3112269 h 3474939"/>
              <a:gd name="connsiteX19" fmla="*/ 688957 w 3497529"/>
              <a:gd name="connsiteY19" fmla="*/ 2887048 h 3474939"/>
              <a:gd name="connsiteX20" fmla="*/ 588476 w 3497529"/>
              <a:gd name="connsiteY20" fmla="*/ 2511530 h 3474939"/>
              <a:gd name="connsiteX21" fmla="*/ 326364 w 3497529"/>
              <a:gd name="connsiteY21" fmla="*/ 2187481 h 3474939"/>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97529" h="3516771">
                <a:moveTo>
                  <a:pt x="326364" y="2229313"/>
                </a:moveTo>
                <a:cubicBezTo>
                  <a:pt x="36384" y="2247654"/>
                  <a:pt x="38503" y="2170745"/>
                  <a:pt x="278748" y="2020811"/>
                </a:cubicBezTo>
                <a:cubicBezTo>
                  <a:pt x="-4885" y="1958369"/>
                  <a:pt x="28981" y="1864178"/>
                  <a:pt x="231123" y="1769986"/>
                </a:cubicBezTo>
                <a:cubicBezTo>
                  <a:pt x="-89630" y="1603533"/>
                  <a:pt x="-57959" y="1462481"/>
                  <a:pt x="211838" y="1394453"/>
                </a:cubicBezTo>
                <a:cubicBezTo>
                  <a:pt x="2367" y="1182022"/>
                  <a:pt x="126270" y="1052142"/>
                  <a:pt x="466074" y="1055611"/>
                </a:cubicBezTo>
                <a:cubicBezTo>
                  <a:pt x="351012" y="942845"/>
                  <a:pt x="245475" y="766578"/>
                  <a:pt x="568563" y="869712"/>
                </a:cubicBezTo>
                <a:cubicBezTo>
                  <a:pt x="399805" y="648521"/>
                  <a:pt x="427898" y="541630"/>
                  <a:pt x="671890" y="672864"/>
                </a:cubicBezTo>
                <a:cubicBezTo>
                  <a:pt x="668603" y="261465"/>
                  <a:pt x="944715" y="85015"/>
                  <a:pt x="1347828" y="286391"/>
                </a:cubicBezTo>
                <a:cubicBezTo>
                  <a:pt x="1513942" y="-65268"/>
                  <a:pt x="1788005" y="-93077"/>
                  <a:pt x="1950944" y="202964"/>
                </a:cubicBezTo>
                <a:cubicBezTo>
                  <a:pt x="2075345" y="24105"/>
                  <a:pt x="2348970" y="-84904"/>
                  <a:pt x="2419396" y="314087"/>
                </a:cubicBezTo>
                <a:cubicBezTo>
                  <a:pt x="2641413" y="99828"/>
                  <a:pt x="2818981" y="37970"/>
                  <a:pt x="2739373" y="395211"/>
                </a:cubicBezTo>
                <a:cubicBezTo>
                  <a:pt x="3038881" y="216353"/>
                  <a:pt x="3243140" y="393094"/>
                  <a:pt x="3082273" y="782561"/>
                </a:cubicBezTo>
                <a:cubicBezTo>
                  <a:pt x="3421998" y="812194"/>
                  <a:pt x="3561698" y="1076778"/>
                  <a:pt x="3301348" y="1379461"/>
                </a:cubicBezTo>
                <a:cubicBezTo>
                  <a:pt x="3547489" y="1468067"/>
                  <a:pt x="3590430" y="1670972"/>
                  <a:pt x="3265071" y="1842128"/>
                </a:cubicBezTo>
                <a:cubicBezTo>
                  <a:pt x="3532754" y="2005056"/>
                  <a:pt x="3568662" y="2193385"/>
                  <a:pt x="3261670" y="2248363"/>
                </a:cubicBezTo>
                <a:cubicBezTo>
                  <a:pt x="3498204" y="2545046"/>
                  <a:pt x="3369614" y="2692503"/>
                  <a:pt x="3053698" y="2674861"/>
                </a:cubicBezTo>
                <a:cubicBezTo>
                  <a:pt x="3154185" y="3007953"/>
                  <a:pt x="3038771" y="3236270"/>
                  <a:pt x="2678883" y="3131212"/>
                </a:cubicBezTo>
                <a:cubicBezTo>
                  <a:pt x="2588239" y="3529435"/>
                  <a:pt x="2183271" y="3670482"/>
                  <a:pt x="1749727" y="3306705"/>
                </a:cubicBezTo>
                <a:cubicBezTo>
                  <a:pt x="1586161" y="3459037"/>
                  <a:pt x="1232096" y="3566919"/>
                  <a:pt x="1068530" y="3154101"/>
                </a:cubicBezTo>
                <a:cubicBezTo>
                  <a:pt x="713406" y="3406052"/>
                  <a:pt x="602756" y="3223029"/>
                  <a:pt x="688957" y="2928880"/>
                </a:cubicBezTo>
                <a:cubicBezTo>
                  <a:pt x="468138" y="3006907"/>
                  <a:pt x="431470" y="2846810"/>
                  <a:pt x="588476" y="2553362"/>
                </a:cubicBezTo>
                <a:cubicBezTo>
                  <a:pt x="342355" y="2537421"/>
                  <a:pt x="143860" y="2483379"/>
                  <a:pt x="326364" y="2229313"/>
                </a:cubicBezTo>
                <a:close/>
              </a:path>
            </a:pathLst>
          </a:custGeom>
          <a:blipFill>
            <a:blip r:embed="rId4">
              <a:extLst>
                <a:ext uri="{28A0092B-C50C-407E-A947-70E740481C1C}">
                  <a14:useLocalDpi xmlns:a14="http://schemas.microsoft.com/office/drawing/2010/main" val="0"/>
                </a:ext>
              </a:extLst>
            </a:blip>
            <a:stretch>
              <a:fillRect/>
            </a:stretch>
          </a:blipFill>
        </p:spPr>
        <p:txBody>
          <a:bodyPr>
            <a:normAutofit/>
          </a:bodyPr>
          <a:lstStyle>
            <a:lvl1pPr>
              <a:defRPr>
                <a:noFill/>
              </a:defRPr>
            </a:lvl1pPr>
          </a:lstStyle>
          <a:p>
            <a:r>
              <a:rPr lang="en-US"/>
              <a:t>Click icon to add picture</a:t>
            </a:r>
            <a:endParaRPr lang="en-FI"/>
          </a:p>
        </p:txBody>
      </p:sp>
      <p:sp>
        <p:nvSpPr>
          <p:cNvPr id="3" name="Date Placeholder 2">
            <a:extLst>
              <a:ext uri="{FF2B5EF4-FFF2-40B4-BE49-F238E27FC236}">
                <a16:creationId xmlns:a16="http://schemas.microsoft.com/office/drawing/2014/main" id="{054D77FD-449B-717B-FAB4-E61CC63EB890}"/>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7D33A07B-749A-6B26-F91D-5C01A98F1FD5}"/>
              </a:ext>
            </a:extLst>
          </p:cNvPr>
          <p:cNvSpPr>
            <a:spLocks noGrp="1"/>
          </p:cNvSpPr>
          <p:nvPr>
            <p:ph type="ftr" sz="quarter" idx="11"/>
          </p:nvPr>
        </p:nvSpPr>
        <p:spPr/>
        <p:txBody>
          <a:bodyPr/>
          <a:lstStyle/>
          <a:p>
            <a:r>
              <a:rPr lang="fi-FI"/>
              <a:t>www.savonia.fi</a:t>
            </a:r>
            <a:endParaRPr lang="fi-FI" dirty="0"/>
          </a:p>
        </p:txBody>
      </p:sp>
      <p:sp>
        <p:nvSpPr>
          <p:cNvPr id="5" name="Slide Number Placeholder 4">
            <a:extLst>
              <a:ext uri="{FF2B5EF4-FFF2-40B4-BE49-F238E27FC236}">
                <a16:creationId xmlns:a16="http://schemas.microsoft.com/office/drawing/2014/main" id="{EDF9DD12-77E8-3CB5-7B61-F97D9489D039}"/>
              </a:ext>
            </a:extLst>
          </p:cNvPr>
          <p:cNvSpPr>
            <a:spLocks noGrp="1"/>
          </p:cNvSpPr>
          <p:nvPr>
            <p:ph type="sldNum" sz="quarter" idx="12"/>
          </p:nvPr>
        </p:nvSpPr>
        <p:spPr/>
        <p:txBody>
          <a:bodyPr/>
          <a:lstStyle/>
          <a:p>
            <a:fld id="{5ADAE1DC-ED63-4448-916C-E4160A598C40}" type="slidenum">
              <a:rPr lang="fi-FI" smtClean="0"/>
              <a:pPr/>
              <a:t>‹#›</a:t>
            </a:fld>
            <a:endParaRPr lang="fi-FI"/>
          </a:p>
        </p:txBody>
      </p:sp>
      <p:sp>
        <p:nvSpPr>
          <p:cNvPr id="2" name="Title 1">
            <a:extLst>
              <a:ext uri="{FF2B5EF4-FFF2-40B4-BE49-F238E27FC236}">
                <a16:creationId xmlns:a16="http://schemas.microsoft.com/office/drawing/2014/main" id="{42373F11-1764-CCFA-C6B9-639A1C4774BE}"/>
              </a:ext>
            </a:extLst>
          </p:cNvPr>
          <p:cNvSpPr>
            <a:spLocks noGrp="1"/>
          </p:cNvSpPr>
          <p:nvPr>
            <p:ph type="title" hasCustomPrompt="1"/>
          </p:nvPr>
        </p:nvSpPr>
        <p:spPr>
          <a:xfrm>
            <a:off x="1232514" y="2131709"/>
            <a:ext cx="6660000" cy="2005214"/>
          </a:xfrm>
        </p:spPr>
        <p:txBody>
          <a:bodyPr lIns="0" anchor="ctr"/>
          <a:lstStyle>
            <a:lvl1pPr>
              <a:defRPr/>
            </a:lvl1pPr>
          </a:lstStyle>
          <a:p>
            <a:r>
              <a:rPr lang="en-GB" dirty="0"/>
              <a:t>K</a:t>
            </a:r>
            <a:r>
              <a:rPr lang="qaa-Latn-001" dirty="0"/>
              <a:t>irjoita diaesityksen pääotsikko tähän...</a:t>
            </a:r>
            <a:endParaRPr lang="en-FI" dirty="0"/>
          </a:p>
        </p:txBody>
      </p:sp>
      <p:sp>
        <p:nvSpPr>
          <p:cNvPr id="9" name="Text Placeholder 8">
            <a:extLst>
              <a:ext uri="{FF2B5EF4-FFF2-40B4-BE49-F238E27FC236}">
                <a16:creationId xmlns:a16="http://schemas.microsoft.com/office/drawing/2014/main" id="{13EA2AA4-D76B-064D-D732-59A4685906F4}"/>
              </a:ext>
            </a:extLst>
          </p:cNvPr>
          <p:cNvSpPr>
            <a:spLocks noGrp="1"/>
          </p:cNvSpPr>
          <p:nvPr>
            <p:ph type="body" sz="quarter" idx="13" hasCustomPrompt="1"/>
          </p:nvPr>
        </p:nvSpPr>
        <p:spPr>
          <a:xfrm>
            <a:off x="1232515" y="4188542"/>
            <a:ext cx="6660536" cy="1859833"/>
          </a:xfrm>
        </p:spPr>
        <p:txBody>
          <a:bodyPr lIns="0">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qaa-Latn-001" dirty="0"/>
              <a:t>Kirjoita tarvittaessa diaesityksen ingressi tähän…</a:t>
            </a:r>
            <a:endParaRPr lang="en-FI" dirty="0"/>
          </a:p>
        </p:txBody>
      </p:sp>
    </p:spTree>
    <p:extLst>
      <p:ext uri="{BB962C8B-B14F-4D97-AF65-F5344CB8AC3E}">
        <p14:creationId xmlns:p14="http://schemas.microsoft.com/office/powerpoint/2010/main" val="605629472"/>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loitusdia (musta tausta)">
    <p:bg>
      <p:bgRef idx="1001">
        <a:schemeClr val="bg1"/>
      </p:bgRef>
    </p:bg>
    <p:spTree>
      <p:nvGrpSpPr>
        <p:cNvPr id="1" name=""/>
        <p:cNvGrpSpPr/>
        <p:nvPr/>
      </p:nvGrpSpPr>
      <p:grpSpPr>
        <a:xfrm>
          <a:off x="0" y="0"/>
          <a:ext cx="0" cy="0"/>
          <a:chOff x="0" y="0"/>
          <a:chExt cx="0" cy="0"/>
        </a:xfrm>
      </p:grpSpPr>
      <p:pic>
        <p:nvPicPr>
          <p:cNvPr id="7" name="Picture 6" descr="Savonia">
            <a:extLst>
              <a:ext uri="{FF2B5EF4-FFF2-40B4-BE49-F238E27FC236}">
                <a16:creationId xmlns:a16="http://schemas.microsoft.com/office/drawing/2014/main" id="{0EAB8B05-1C86-65AC-CD63-219A92F289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1200" y="889200"/>
            <a:ext cx="1879664" cy="804672"/>
          </a:xfrm>
          <a:prstGeom prst="rect">
            <a:avLst/>
          </a:prstGeom>
        </p:spPr>
      </p:pic>
      <p:pic>
        <p:nvPicPr>
          <p:cNvPr id="14" name="Picture 13">
            <a:extLst>
              <a:ext uri="{FF2B5EF4-FFF2-40B4-BE49-F238E27FC236}">
                <a16:creationId xmlns:a16="http://schemas.microsoft.com/office/drawing/2014/main" id="{A3DF11BF-1656-1F5C-8F2A-9E1A82F01CF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871835" y="0"/>
            <a:ext cx="1320165" cy="1244727"/>
          </a:xfrm>
          <a:prstGeom prst="rect">
            <a:avLst/>
          </a:prstGeom>
        </p:spPr>
      </p:pic>
      <p:sp>
        <p:nvSpPr>
          <p:cNvPr id="16" name="Picture Placeholder 15">
            <a:extLst>
              <a:ext uri="{FF2B5EF4-FFF2-40B4-BE49-F238E27FC236}">
                <a16:creationId xmlns:a16="http://schemas.microsoft.com/office/drawing/2014/main" id="{95EF69CD-AAD0-5148-C089-660F42200E09}"/>
              </a:ext>
              <a:ext uri="{C183D7F6-B498-43B3-948B-1728B52AA6E4}">
                <adec:decorative xmlns:adec="http://schemas.microsoft.com/office/drawing/2017/decorative" val="1"/>
              </a:ext>
            </a:extLst>
          </p:cNvPr>
          <p:cNvSpPr>
            <a:spLocks noGrp="1"/>
          </p:cNvSpPr>
          <p:nvPr>
            <p:ph type="pic" sz="quarter" idx="14"/>
          </p:nvPr>
        </p:nvSpPr>
        <p:spPr>
          <a:xfrm>
            <a:off x="8065150" y="2741691"/>
            <a:ext cx="3497529" cy="3516771"/>
          </a:xfrm>
          <a:custGeom>
            <a:avLst/>
            <a:gdLst>
              <a:gd name="connsiteX0" fmla="*/ -9 w 3503613"/>
              <a:gd name="connsiteY0" fmla="*/ 2267489 h 3525837"/>
              <a:gd name="connsiteX1" fmla="*/ 539515 w 3503613"/>
              <a:gd name="connsiteY1" fmla="*/ 1569154 h 3525837"/>
              <a:gd name="connsiteX2" fmla="*/ 346965 w 3503613"/>
              <a:gd name="connsiteY2" fmla="*/ 698338 h 3525837"/>
              <a:gd name="connsiteX3" fmla="*/ 1212292 w 3503613"/>
              <a:gd name="connsiteY3" fmla="*/ 698340 h 3525837"/>
              <a:gd name="connsiteX4" fmla="*/ 1751807 w 3503613"/>
              <a:gd name="connsiteY4" fmla="*/ 0 h 3525837"/>
              <a:gd name="connsiteX5" fmla="*/ 2291321 w 3503613"/>
              <a:gd name="connsiteY5" fmla="*/ 698340 h 3525837"/>
              <a:gd name="connsiteX6" fmla="*/ 3156648 w 3503613"/>
              <a:gd name="connsiteY6" fmla="*/ 698338 h 3525837"/>
              <a:gd name="connsiteX7" fmla="*/ 2964098 w 3503613"/>
              <a:gd name="connsiteY7" fmla="*/ 1569154 h 3525837"/>
              <a:gd name="connsiteX8" fmla="*/ 3503622 w 3503613"/>
              <a:gd name="connsiteY8" fmla="*/ 2267489 h 3525837"/>
              <a:gd name="connsiteX9" fmla="*/ 2723985 w 3503613"/>
              <a:gd name="connsiteY9" fmla="*/ 2655038 h 3525837"/>
              <a:gd name="connsiteX10" fmla="*/ 2531429 w 3503613"/>
              <a:gd name="connsiteY10" fmla="*/ 3525856 h 3525837"/>
              <a:gd name="connsiteX11" fmla="*/ 1751807 w 3503613"/>
              <a:gd name="connsiteY11" fmla="*/ 3138302 h 3525837"/>
              <a:gd name="connsiteX12" fmla="*/ 972184 w 3503613"/>
              <a:gd name="connsiteY12" fmla="*/ 3525856 h 3525837"/>
              <a:gd name="connsiteX13" fmla="*/ 779628 w 3503613"/>
              <a:gd name="connsiteY13" fmla="*/ 2655038 h 3525837"/>
              <a:gd name="connsiteX14" fmla="*/ -9 w 3503613"/>
              <a:gd name="connsiteY14" fmla="*/ 2267489 h 3525837"/>
              <a:gd name="connsiteX0" fmla="*/ 0 w 3503631"/>
              <a:gd name="connsiteY0" fmla="*/ 1965147 h 3223514"/>
              <a:gd name="connsiteX1" fmla="*/ 539524 w 3503631"/>
              <a:gd name="connsiteY1" fmla="*/ 1266812 h 3223514"/>
              <a:gd name="connsiteX2" fmla="*/ 346974 w 3503631"/>
              <a:gd name="connsiteY2" fmla="*/ 395996 h 3223514"/>
              <a:gd name="connsiteX3" fmla="*/ 1212301 w 3503631"/>
              <a:gd name="connsiteY3" fmla="*/ 395998 h 3223514"/>
              <a:gd name="connsiteX4" fmla="*/ 1316739 w 3503631"/>
              <a:gd name="connsiteY4" fmla="*/ 0 h 3223514"/>
              <a:gd name="connsiteX5" fmla="*/ 2291330 w 3503631"/>
              <a:gd name="connsiteY5" fmla="*/ 395998 h 3223514"/>
              <a:gd name="connsiteX6" fmla="*/ 3156657 w 3503631"/>
              <a:gd name="connsiteY6" fmla="*/ 395996 h 3223514"/>
              <a:gd name="connsiteX7" fmla="*/ 2964107 w 3503631"/>
              <a:gd name="connsiteY7" fmla="*/ 1266812 h 3223514"/>
              <a:gd name="connsiteX8" fmla="*/ 3503631 w 3503631"/>
              <a:gd name="connsiteY8" fmla="*/ 1965147 h 3223514"/>
              <a:gd name="connsiteX9" fmla="*/ 2723994 w 3503631"/>
              <a:gd name="connsiteY9" fmla="*/ 2352696 h 3223514"/>
              <a:gd name="connsiteX10" fmla="*/ 2531438 w 3503631"/>
              <a:gd name="connsiteY10" fmla="*/ 3223514 h 3223514"/>
              <a:gd name="connsiteX11" fmla="*/ 1751816 w 3503631"/>
              <a:gd name="connsiteY11" fmla="*/ 2835960 h 3223514"/>
              <a:gd name="connsiteX12" fmla="*/ 972193 w 3503631"/>
              <a:gd name="connsiteY12" fmla="*/ 3223514 h 3223514"/>
              <a:gd name="connsiteX13" fmla="*/ 779637 w 3503631"/>
              <a:gd name="connsiteY13" fmla="*/ 2352696 h 3223514"/>
              <a:gd name="connsiteX14" fmla="*/ 0 w 3503631"/>
              <a:gd name="connsiteY14" fmla="*/ 1965147 h 3223514"/>
              <a:gd name="connsiteX0" fmla="*/ 0 w 3503631"/>
              <a:gd name="connsiteY0" fmla="*/ 1854022 h 3112389"/>
              <a:gd name="connsiteX1" fmla="*/ 539524 w 3503631"/>
              <a:gd name="connsiteY1" fmla="*/ 1155687 h 3112389"/>
              <a:gd name="connsiteX2" fmla="*/ 346974 w 3503631"/>
              <a:gd name="connsiteY2" fmla="*/ 284871 h 3112389"/>
              <a:gd name="connsiteX3" fmla="*/ 1212301 w 3503631"/>
              <a:gd name="connsiteY3" fmla="*/ 284873 h 3112389"/>
              <a:gd name="connsiteX4" fmla="*/ 1345314 w 3503631"/>
              <a:gd name="connsiteY4" fmla="*/ 0 h 3112389"/>
              <a:gd name="connsiteX5" fmla="*/ 2291330 w 3503631"/>
              <a:gd name="connsiteY5" fmla="*/ 284873 h 3112389"/>
              <a:gd name="connsiteX6" fmla="*/ 3156657 w 3503631"/>
              <a:gd name="connsiteY6" fmla="*/ 284871 h 3112389"/>
              <a:gd name="connsiteX7" fmla="*/ 2964107 w 3503631"/>
              <a:gd name="connsiteY7" fmla="*/ 1155687 h 3112389"/>
              <a:gd name="connsiteX8" fmla="*/ 3503631 w 3503631"/>
              <a:gd name="connsiteY8" fmla="*/ 1854022 h 3112389"/>
              <a:gd name="connsiteX9" fmla="*/ 2723994 w 3503631"/>
              <a:gd name="connsiteY9" fmla="*/ 2241571 h 3112389"/>
              <a:gd name="connsiteX10" fmla="*/ 2531438 w 3503631"/>
              <a:gd name="connsiteY10" fmla="*/ 3112389 h 3112389"/>
              <a:gd name="connsiteX11" fmla="*/ 1751816 w 3503631"/>
              <a:gd name="connsiteY11" fmla="*/ 2724835 h 3112389"/>
              <a:gd name="connsiteX12" fmla="*/ 972193 w 3503631"/>
              <a:gd name="connsiteY12" fmla="*/ 3112389 h 3112389"/>
              <a:gd name="connsiteX13" fmla="*/ 779637 w 3503631"/>
              <a:gd name="connsiteY13" fmla="*/ 2241571 h 3112389"/>
              <a:gd name="connsiteX14" fmla="*/ 0 w 3503631"/>
              <a:gd name="connsiteY14" fmla="*/ 1854022 h 3112389"/>
              <a:gd name="connsiteX0" fmla="*/ 0 w 3503631"/>
              <a:gd name="connsiteY0" fmla="*/ 1952447 h 3210814"/>
              <a:gd name="connsiteX1" fmla="*/ 539524 w 3503631"/>
              <a:gd name="connsiteY1" fmla="*/ 1254112 h 3210814"/>
              <a:gd name="connsiteX2" fmla="*/ 346974 w 3503631"/>
              <a:gd name="connsiteY2" fmla="*/ 383296 h 3210814"/>
              <a:gd name="connsiteX3" fmla="*/ 1212301 w 3503631"/>
              <a:gd name="connsiteY3" fmla="*/ 383298 h 3210814"/>
              <a:gd name="connsiteX4" fmla="*/ 1316739 w 3503631"/>
              <a:gd name="connsiteY4" fmla="*/ 0 h 3210814"/>
              <a:gd name="connsiteX5" fmla="*/ 2291330 w 3503631"/>
              <a:gd name="connsiteY5" fmla="*/ 383298 h 3210814"/>
              <a:gd name="connsiteX6" fmla="*/ 3156657 w 3503631"/>
              <a:gd name="connsiteY6" fmla="*/ 383296 h 3210814"/>
              <a:gd name="connsiteX7" fmla="*/ 2964107 w 3503631"/>
              <a:gd name="connsiteY7" fmla="*/ 1254112 h 3210814"/>
              <a:gd name="connsiteX8" fmla="*/ 3503631 w 3503631"/>
              <a:gd name="connsiteY8" fmla="*/ 1952447 h 3210814"/>
              <a:gd name="connsiteX9" fmla="*/ 2723994 w 3503631"/>
              <a:gd name="connsiteY9" fmla="*/ 2339996 h 3210814"/>
              <a:gd name="connsiteX10" fmla="*/ 2531438 w 3503631"/>
              <a:gd name="connsiteY10" fmla="*/ 3210814 h 3210814"/>
              <a:gd name="connsiteX11" fmla="*/ 1751816 w 3503631"/>
              <a:gd name="connsiteY11" fmla="*/ 2823260 h 3210814"/>
              <a:gd name="connsiteX12" fmla="*/ 972193 w 3503631"/>
              <a:gd name="connsiteY12" fmla="*/ 3210814 h 3210814"/>
              <a:gd name="connsiteX13" fmla="*/ 779637 w 3503631"/>
              <a:gd name="connsiteY13" fmla="*/ 2339996 h 3210814"/>
              <a:gd name="connsiteX14" fmla="*/ 0 w 3503631"/>
              <a:gd name="connsiteY14" fmla="*/ 1952447 h 3210814"/>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3156657 w 3503631"/>
              <a:gd name="connsiteY6" fmla="*/ 466723 h 3294241"/>
              <a:gd name="connsiteX7" fmla="*/ 2964107 w 3503631"/>
              <a:gd name="connsiteY7" fmla="*/ 1337539 h 3294241"/>
              <a:gd name="connsiteX8" fmla="*/ 3503631 w 3503631"/>
              <a:gd name="connsiteY8" fmla="*/ 2035874 h 3294241"/>
              <a:gd name="connsiteX9" fmla="*/ 2723994 w 3503631"/>
              <a:gd name="connsiteY9" fmla="*/ 2423423 h 3294241"/>
              <a:gd name="connsiteX10" fmla="*/ 2531438 w 3503631"/>
              <a:gd name="connsiteY10" fmla="*/ 3294241 h 3294241"/>
              <a:gd name="connsiteX11" fmla="*/ 1751816 w 3503631"/>
              <a:gd name="connsiteY11" fmla="*/ 2906687 h 3294241"/>
              <a:gd name="connsiteX12" fmla="*/ 972193 w 3503631"/>
              <a:gd name="connsiteY12" fmla="*/ 3294241 h 3294241"/>
              <a:gd name="connsiteX13" fmla="*/ 779637 w 3503631"/>
              <a:gd name="connsiteY13" fmla="*/ 2423423 h 3294241"/>
              <a:gd name="connsiteX14" fmla="*/ 0 w 3503631"/>
              <a:gd name="connsiteY14"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964107 w 3503631"/>
              <a:gd name="connsiteY7" fmla="*/ 1337539 h 3294241"/>
              <a:gd name="connsiteX8" fmla="*/ 3503631 w 3503631"/>
              <a:gd name="connsiteY8" fmla="*/ 2035874 h 3294241"/>
              <a:gd name="connsiteX9" fmla="*/ 2723994 w 3503631"/>
              <a:gd name="connsiteY9" fmla="*/ 2423423 h 3294241"/>
              <a:gd name="connsiteX10" fmla="*/ 2531438 w 3503631"/>
              <a:gd name="connsiteY10" fmla="*/ 3294241 h 3294241"/>
              <a:gd name="connsiteX11" fmla="*/ 1751816 w 3503631"/>
              <a:gd name="connsiteY11" fmla="*/ 2906687 h 3294241"/>
              <a:gd name="connsiteX12" fmla="*/ 972193 w 3503631"/>
              <a:gd name="connsiteY12" fmla="*/ 3294241 h 3294241"/>
              <a:gd name="connsiteX13" fmla="*/ 779637 w 3503631"/>
              <a:gd name="connsiteY13" fmla="*/ 2423423 h 3294241"/>
              <a:gd name="connsiteX14" fmla="*/ 0 w 3503631"/>
              <a:gd name="connsiteY14"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708284 w 3503631"/>
              <a:gd name="connsiteY7" fmla="*/ 182722 h 3294241"/>
              <a:gd name="connsiteX8" fmla="*/ 2964107 w 3503631"/>
              <a:gd name="connsiteY8" fmla="*/ 1337539 h 3294241"/>
              <a:gd name="connsiteX9" fmla="*/ 3503631 w 3503631"/>
              <a:gd name="connsiteY9" fmla="*/ 2035874 h 3294241"/>
              <a:gd name="connsiteX10" fmla="*/ 2723994 w 3503631"/>
              <a:gd name="connsiteY10" fmla="*/ 2423423 h 3294241"/>
              <a:gd name="connsiteX11" fmla="*/ 2531438 w 3503631"/>
              <a:gd name="connsiteY11" fmla="*/ 3294241 h 3294241"/>
              <a:gd name="connsiteX12" fmla="*/ 1751816 w 3503631"/>
              <a:gd name="connsiteY12" fmla="*/ 2906687 h 3294241"/>
              <a:gd name="connsiteX13" fmla="*/ 972193 w 3503631"/>
              <a:gd name="connsiteY13" fmla="*/ 3294241 h 3294241"/>
              <a:gd name="connsiteX14" fmla="*/ 779637 w 3503631"/>
              <a:gd name="connsiteY14" fmla="*/ 2423423 h 3294241"/>
              <a:gd name="connsiteX15" fmla="*/ 0 w 3503631"/>
              <a:gd name="connsiteY15"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708284 w 3503631"/>
              <a:gd name="connsiteY7" fmla="*/ 182722 h 3294241"/>
              <a:gd name="connsiteX8" fmla="*/ 3051184 w 3503631"/>
              <a:gd name="connsiteY8" fmla="*/ 579597 h 3294241"/>
              <a:gd name="connsiteX9" fmla="*/ 2964107 w 3503631"/>
              <a:gd name="connsiteY9" fmla="*/ 1337539 h 3294241"/>
              <a:gd name="connsiteX10" fmla="*/ 3503631 w 3503631"/>
              <a:gd name="connsiteY10" fmla="*/ 2035874 h 3294241"/>
              <a:gd name="connsiteX11" fmla="*/ 2723994 w 3503631"/>
              <a:gd name="connsiteY11" fmla="*/ 2423423 h 3294241"/>
              <a:gd name="connsiteX12" fmla="*/ 2531438 w 3503631"/>
              <a:gd name="connsiteY12" fmla="*/ 3294241 h 3294241"/>
              <a:gd name="connsiteX13" fmla="*/ 1751816 w 3503631"/>
              <a:gd name="connsiteY13" fmla="*/ 2906687 h 3294241"/>
              <a:gd name="connsiteX14" fmla="*/ 972193 w 3503631"/>
              <a:gd name="connsiteY14" fmla="*/ 3294241 h 3294241"/>
              <a:gd name="connsiteX15" fmla="*/ 779637 w 3503631"/>
              <a:gd name="connsiteY15" fmla="*/ 2423423 h 3294241"/>
              <a:gd name="connsiteX16" fmla="*/ 0 w 3503631"/>
              <a:gd name="connsiteY16"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708284 w 3503631"/>
              <a:gd name="connsiteY7" fmla="*/ 182722 h 3294241"/>
              <a:gd name="connsiteX8" fmla="*/ 3051184 w 3503631"/>
              <a:gd name="connsiteY8" fmla="*/ 579597 h 3294241"/>
              <a:gd name="connsiteX9" fmla="*/ 3273434 w 3503631"/>
              <a:gd name="connsiteY9" fmla="*/ 1179672 h 3294241"/>
              <a:gd name="connsiteX10" fmla="*/ 2964107 w 3503631"/>
              <a:gd name="connsiteY10" fmla="*/ 1337539 h 3294241"/>
              <a:gd name="connsiteX11" fmla="*/ 3503631 w 3503631"/>
              <a:gd name="connsiteY11" fmla="*/ 2035874 h 3294241"/>
              <a:gd name="connsiteX12" fmla="*/ 2723994 w 3503631"/>
              <a:gd name="connsiteY12" fmla="*/ 2423423 h 3294241"/>
              <a:gd name="connsiteX13" fmla="*/ 2531438 w 3503631"/>
              <a:gd name="connsiteY13" fmla="*/ 3294241 h 3294241"/>
              <a:gd name="connsiteX14" fmla="*/ 1751816 w 3503631"/>
              <a:gd name="connsiteY14" fmla="*/ 2906687 h 3294241"/>
              <a:gd name="connsiteX15" fmla="*/ 972193 w 3503631"/>
              <a:gd name="connsiteY15" fmla="*/ 3294241 h 3294241"/>
              <a:gd name="connsiteX16" fmla="*/ 779637 w 3503631"/>
              <a:gd name="connsiteY16" fmla="*/ 2423423 h 3294241"/>
              <a:gd name="connsiteX17" fmla="*/ 0 w 3503631"/>
              <a:gd name="connsiteY17"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708284 w 3503631"/>
              <a:gd name="connsiteY7" fmla="*/ 182722 h 3294241"/>
              <a:gd name="connsiteX8" fmla="*/ 3051184 w 3503631"/>
              <a:gd name="connsiteY8" fmla="*/ 579597 h 3294241"/>
              <a:gd name="connsiteX9" fmla="*/ 3270259 w 3503631"/>
              <a:gd name="connsiteY9" fmla="*/ 1176497 h 3294241"/>
              <a:gd name="connsiteX10" fmla="*/ 2964107 w 3503631"/>
              <a:gd name="connsiteY10" fmla="*/ 1337539 h 3294241"/>
              <a:gd name="connsiteX11" fmla="*/ 3503631 w 3503631"/>
              <a:gd name="connsiteY11" fmla="*/ 2035874 h 3294241"/>
              <a:gd name="connsiteX12" fmla="*/ 2723994 w 3503631"/>
              <a:gd name="connsiteY12" fmla="*/ 2423423 h 3294241"/>
              <a:gd name="connsiteX13" fmla="*/ 2531438 w 3503631"/>
              <a:gd name="connsiteY13" fmla="*/ 3294241 h 3294241"/>
              <a:gd name="connsiteX14" fmla="*/ 1751816 w 3503631"/>
              <a:gd name="connsiteY14" fmla="*/ 2906687 h 3294241"/>
              <a:gd name="connsiteX15" fmla="*/ 972193 w 3503631"/>
              <a:gd name="connsiteY15" fmla="*/ 3294241 h 3294241"/>
              <a:gd name="connsiteX16" fmla="*/ 779637 w 3503631"/>
              <a:gd name="connsiteY16" fmla="*/ 2423423 h 3294241"/>
              <a:gd name="connsiteX17" fmla="*/ 0 w 3503631"/>
              <a:gd name="connsiteY17" fmla="*/ 2035874 h 3294241"/>
              <a:gd name="connsiteX0" fmla="*/ 0 w 3503631"/>
              <a:gd name="connsiteY0" fmla="*/ 2035874 h 3294241"/>
              <a:gd name="connsiteX1" fmla="*/ 539524 w 3503631"/>
              <a:gd name="connsiteY1" fmla="*/ 1337539 h 3294241"/>
              <a:gd name="connsiteX2" fmla="*/ 346974 w 3503631"/>
              <a:gd name="connsiteY2" fmla="*/ 466723 h 3294241"/>
              <a:gd name="connsiteX3" fmla="*/ 1212301 w 3503631"/>
              <a:gd name="connsiteY3" fmla="*/ 466725 h 3294241"/>
              <a:gd name="connsiteX4" fmla="*/ 1316739 w 3503631"/>
              <a:gd name="connsiteY4" fmla="*/ 83427 h 3294241"/>
              <a:gd name="connsiteX5" fmla="*/ 1919855 w 3503631"/>
              <a:gd name="connsiteY5" fmla="*/ 0 h 3294241"/>
              <a:gd name="connsiteX6" fmla="*/ 2381957 w 3503631"/>
              <a:gd name="connsiteY6" fmla="*/ 111123 h 3294241"/>
              <a:gd name="connsiteX7" fmla="*/ 2708284 w 3503631"/>
              <a:gd name="connsiteY7" fmla="*/ 182722 h 3294241"/>
              <a:gd name="connsiteX8" fmla="*/ 3051184 w 3503631"/>
              <a:gd name="connsiteY8" fmla="*/ 579597 h 3294241"/>
              <a:gd name="connsiteX9" fmla="*/ 3270259 w 3503631"/>
              <a:gd name="connsiteY9" fmla="*/ 1176497 h 3294241"/>
              <a:gd name="connsiteX10" fmla="*/ 3237157 w 3503631"/>
              <a:gd name="connsiteY10" fmla="*/ 1632814 h 3294241"/>
              <a:gd name="connsiteX11" fmla="*/ 3503631 w 3503631"/>
              <a:gd name="connsiteY11" fmla="*/ 2035874 h 3294241"/>
              <a:gd name="connsiteX12" fmla="*/ 2723994 w 3503631"/>
              <a:gd name="connsiteY12" fmla="*/ 2423423 h 3294241"/>
              <a:gd name="connsiteX13" fmla="*/ 2531438 w 3503631"/>
              <a:gd name="connsiteY13" fmla="*/ 3294241 h 3294241"/>
              <a:gd name="connsiteX14" fmla="*/ 1751816 w 3503631"/>
              <a:gd name="connsiteY14" fmla="*/ 2906687 h 3294241"/>
              <a:gd name="connsiteX15" fmla="*/ 972193 w 3503631"/>
              <a:gd name="connsiteY15" fmla="*/ 3294241 h 3294241"/>
              <a:gd name="connsiteX16" fmla="*/ 779637 w 3503631"/>
              <a:gd name="connsiteY16" fmla="*/ 2423423 h 3294241"/>
              <a:gd name="connsiteX17" fmla="*/ 0 w 3503631"/>
              <a:gd name="connsiteY17" fmla="*/ 2035874 h 3294241"/>
              <a:gd name="connsiteX0" fmla="*/ 0 w 3271268"/>
              <a:gd name="connsiteY0" fmla="*/ 2035874 h 3294241"/>
              <a:gd name="connsiteX1" fmla="*/ 539524 w 3271268"/>
              <a:gd name="connsiteY1" fmla="*/ 1337539 h 3294241"/>
              <a:gd name="connsiteX2" fmla="*/ 346974 w 3271268"/>
              <a:gd name="connsiteY2" fmla="*/ 466723 h 3294241"/>
              <a:gd name="connsiteX3" fmla="*/ 1212301 w 3271268"/>
              <a:gd name="connsiteY3" fmla="*/ 466725 h 3294241"/>
              <a:gd name="connsiteX4" fmla="*/ 1316739 w 3271268"/>
              <a:gd name="connsiteY4" fmla="*/ 83427 h 3294241"/>
              <a:gd name="connsiteX5" fmla="*/ 1919855 w 3271268"/>
              <a:gd name="connsiteY5" fmla="*/ 0 h 3294241"/>
              <a:gd name="connsiteX6" fmla="*/ 2381957 w 3271268"/>
              <a:gd name="connsiteY6" fmla="*/ 111123 h 3294241"/>
              <a:gd name="connsiteX7" fmla="*/ 2708284 w 3271268"/>
              <a:gd name="connsiteY7" fmla="*/ 182722 h 3294241"/>
              <a:gd name="connsiteX8" fmla="*/ 3051184 w 3271268"/>
              <a:gd name="connsiteY8" fmla="*/ 579597 h 3294241"/>
              <a:gd name="connsiteX9" fmla="*/ 3270259 w 3271268"/>
              <a:gd name="connsiteY9" fmla="*/ 1176497 h 3294241"/>
              <a:gd name="connsiteX10" fmla="*/ 3237157 w 3271268"/>
              <a:gd name="connsiteY10" fmla="*/ 1632814 h 3294241"/>
              <a:gd name="connsiteX11" fmla="*/ 3230581 w 3271268"/>
              <a:gd name="connsiteY11" fmla="*/ 2045399 h 3294241"/>
              <a:gd name="connsiteX12" fmla="*/ 2723994 w 3271268"/>
              <a:gd name="connsiteY12" fmla="*/ 2423423 h 3294241"/>
              <a:gd name="connsiteX13" fmla="*/ 2531438 w 3271268"/>
              <a:gd name="connsiteY13" fmla="*/ 3294241 h 3294241"/>
              <a:gd name="connsiteX14" fmla="*/ 1751816 w 3271268"/>
              <a:gd name="connsiteY14" fmla="*/ 2906687 h 3294241"/>
              <a:gd name="connsiteX15" fmla="*/ 972193 w 3271268"/>
              <a:gd name="connsiteY15" fmla="*/ 3294241 h 3294241"/>
              <a:gd name="connsiteX16" fmla="*/ 779637 w 3271268"/>
              <a:gd name="connsiteY16" fmla="*/ 2423423 h 3294241"/>
              <a:gd name="connsiteX17" fmla="*/ 0 w 3271268"/>
              <a:gd name="connsiteY17" fmla="*/ 2035874 h 3294241"/>
              <a:gd name="connsiteX0" fmla="*/ 0 w 3271268"/>
              <a:gd name="connsiteY0" fmla="*/ 2035874 h 3294241"/>
              <a:gd name="connsiteX1" fmla="*/ 539524 w 3271268"/>
              <a:gd name="connsiteY1" fmla="*/ 1337539 h 3294241"/>
              <a:gd name="connsiteX2" fmla="*/ 346974 w 3271268"/>
              <a:gd name="connsiteY2" fmla="*/ 466723 h 3294241"/>
              <a:gd name="connsiteX3" fmla="*/ 1212301 w 3271268"/>
              <a:gd name="connsiteY3" fmla="*/ 466725 h 3294241"/>
              <a:gd name="connsiteX4" fmla="*/ 1316739 w 3271268"/>
              <a:gd name="connsiteY4" fmla="*/ 83427 h 3294241"/>
              <a:gd name="connsiteX5" fmla="*/ 1919855 w 3271268"/>
              <a:gd name="connsiteY5" fmla="*/ 0 h 3294241"/>
              <a:gd name="connsiteX6" fmla="*/ 2381957 w 3271268"/>
              <a:gd name="connsiteY6" fmla="*/ 111123 h 3294241"/>
              <a:gd name="connsiteX7" fmla="*/ 2708284 w 3271268"/>
              <a:gd name="connsiteY7" fmla="*/ 182722 h 3294241"/>
              <a:gd name="connsiteX8" fmla="*/ 3051184 w 3271268"/>
              <a:gd name="connsiteY8" fmla="*/ 579597 h 3294241"/>
              <a:gd name="connsiteX9" fmla="*/ 3270259 w 3271268"/>
              <a:gd name="connsiteY9" fmla="*/ 1176497 h 3294241"/>
              <a:gd name="connsiteX10" fmla="*/ 3237157 w 3271268"/>
              <a:gd name="connsiteY10" fmla="*/ 1632814 h 3294241"/>
              <a:gd name="connsiteX11" fmla="*/ 3230581 w 3271268"/>
              <a:gd name="connsiteY11" fmla="*/ 2045399 h 3294241"/>
              <a:gd name="connsiteX12" fmla="*/ 3022609 w 3271268"/>
              <a:gd name="connsiteY12" fmla="*/ 2471897 h 3294241"/>
              <a:gd name="connsiteX13" fmla="*/ 2723994 w 3271268"/>
              <a:gd name="connsiteY13" fmla="*/ 2423423 h 3294241"/>
              <a:gd name="connsiteX14" fmla="*/ 2531438 w 3271268"/>
              <a:gd name="connsiteY14" fmla="*/ 3294241 h 3294241"/>
              <a:gd name="connsiteX15" fmla="*/ 1751816 w 3271268"/>
              <a:gd name="connsiteY15" fmla="*/ 2906687 h 3294241"/>
              <a:gd name="connsiteX16" fmla="*/ 972193 w 3271268"/>
              <a:gd name="connsiteY16" fmla="*/ 3294241 h 3294241"/>
              <a:gd name="connsiteX17" fmla="*/ 779637 w 3271268"/>
              <a:gd name="connsiteY17" fmla="*/ 2423423 h 3294241"/>
              <a:gd name="connsiteX18" fmla="*/ 0 w 3271268"/>
              <a:gd name="connsiteY18" fmla="*/ 2035874 h 3294241"/>
              <a:gd name="connsiteX0" fmla="*/ 0 w 3271268"/>
              <a:gd name="connsiteY0" fmla="*/ 2035874 h 3294241"/>
              <a:gd name="connsiteX1" fmla="*/ 539524 w 3271268"/>
              <a:gd name="connsiteY1" fmla="*/ 1337539 h 3294241"/>
              <a:gd name="connsiteX2" fmla="*/ 346974 w 3271268"/>
              <a:gd name="connsiteY2" fmla="*/ 466723 h 3294241"/>
              <a:gd name="connsiteX3" fmla="*/ 1212301 w 3271268"/>
              <a:gd name="connsiteY3" fmla="*/ 466725 h 3294241"/>
              <a:gd name="connsiteX4" fmla="*/ 1316739 w 3271268"/>
              <a:gd name="connsiteY4" fmla="*/ 83427 h 3294241"/>
              <a:gd name="connsiteX5" fmla="*/ 1919855 w 3271268"/>
              <a:gd name="connsiteY5" fmla="*/ 0 h 3294241"/>
              <a:gd name="connsiteX6" fmla="*/ 2381957 w 3271268"/>
              <a:gd name="connsiteY6" fmla="*/ 111123 h 3294241"/>
              <a:gd name="connsiteX7" fmla="*/ 2708284 w 3271268"/>
              <a:gd name="connsiteY7" fmla="*/ 182722 h 3294241"/>
              <a:gd name="connsiteX8" fmla="*/ 3051184 w 3271268"/>
              <a:gd name="connsiteY8" fmla="*/ 579597 h 3294241"/>
              <a:gd name="connsiteX9" fmla="*/ 3270259 w 3271268"/>
              <a:gd name="connsiteY9" fmla="*/ 1176497 h 3294241"/>
              <a:gd name="connsiteX10" fmla="*/ 3237157 w 3271268"/>
              <a:gd name="connsiteY10" fmla="*/ 1632814 h 3294241"/>
              <a:gd name="connsiteX11" fmla="*/ 3230581 w 3271268"/>
              <a:gd name="connsiteY11" fmla="*/ 2045399 h 3294241"/>
              <a:gd name="connsiteX12" fmla="*/ 3022609 w 3271268"/>
              <a:gd name="connsiteY12" fmla="*/ 2471897 h 3294241"/>
              <a:gd name="connsiteX13" fmla="*/ 2647794 w 3271268"/>
              <a:gd name="connsiteY13" fmla="*/ 2928248 h 3294241"/>
              <a:gd name="connsiteX14" fmla="*/ 2531438 w 3271268"/>
              <a:gd name="connsiteY14" fmla="*/ 3294241 h 3294241"/>
              <a:gd name="connsiteX15" fmla="*/ 1751816 w 3271268"/>
              <a:gd name="connsiteY15" fmla="*/ 2906687 h 3294241"/>
              <a:gd name="connsiteX16" fmla="*/ 972193 w 3271268"/>
              <a:gd name="connsiteY16" fmla="*/ 3294241 h 3294241"/>
              <a:gd name="connsiteX17" fmla="*/ 779637 w 3271268"/>
              <a:gd name="connsiteY17" fmla="*/ 2423423 h 3294241"/>
              <a:gd name="connsiteX18" fmla="*/ 0 w 3271268"/>
              <a:gd name="connsiteY18" fmla="*/ 2035874 h 3294241"/>
              <a:gd name="connsiteX0" fmla="*/ 0 w 3271268"/>
              <a:gd name="connsiteY0" fmla="*/ 2035874 h 3294241"/>
              <a:gd name="connsiteX1" fmla="*/ 539524 w 3271268"/>
              <a:gd name="connsiteY1" fmla="*/ 1337539 h 3294241"/>
              <a:gd name="connsiteX2" fmla="*/ 346974 w 3271268"/>
              <a:gd name="connsiteY2" fmla="*/ 466723 h 3294241"/>
              <a:gd name="connsiteX3" fmla="*/ 1212301 w 3271268"/>
              <a:gd name="connsiteY3" fmla="*/ 466725 h 3294241"/>
              <a:gd name="connsiteX4" fmla="*/ 1316739 w 3271268"/>
              <a:gd name="connsiteY4" fmla="*/ 83427 h 3294241"/>
              <a:gd name="connsiteX5" fmla="*/ 1919855 w 3271268"/>
              <a:gd name="connsiteY5" fmla="*/ 0 h 3294241"/>
              <a:gd name="connsiteX6" fmla="*/ 2381957 w 3271268"/>
              <a:gd name="connsiteY6" fmla="*/ 111123 h 3294241"/>
              <a:gd name="connsiteX7" fmla="*/ 2708284 w 3271268"/>
              <a:gd name="connsiteY7" fmla="*/ 182722 h 3294241"/>
              <a:gd name="connsiteX8" fmla="*/ 3051184 w 3271268"/>
              <a:gd name="connsiteY8" fmla="*/ 579597 h 3294241"/>
              <a:gd name="connsiteX9" fmla="*/ 3270259 w 3271268"/>
              <a:gd name="connsiteY9" fmla="*/ 1176497 h 3294241"/>
              <a:gd name="connsiteX10" fmla="*/ 3237157 w 3271268"/>
              <a:gd name="connsiteY10" fmla="*/ 1632814 h 3294241"/>
              <a:gd name="connsiteX11" fmla="*/ 3230581 w 3271268"/>
              <a:gd name="connsiteY11" fmla="*/ 2045399 h 3294241"/>
              <a:gd name="connsiteX12" fmla="*/ 3022609 w 3271268"/>
              <a:gd name="connsiteY12" fmla="*/ 2471897 h 3294241"/>
              <a:gd name="connsiteX13" fmla="*/ 2647794 w 3271268"/>
              <a:gd name="connsiteY13" fmla="*/ 2928248 h 3294241"/>
              <a:gd name="connsiteX14" fmla="*/ 1718638 w 3271268"/>
              <a:gd name="connsiteY14" fmla="*/ 3103741 h 3294241"/>
              <a:gd name="connsiteX15" fmla="*/ 1751816 w 3271268"/>
              <a:gd name="connsiteY15" fmla="*/ 2906687 h 3294241"/>
              <a:gd name="connsiteX16" fmla="*/ 972193 w 3271268"/>
              <a:gd name="connsiteY16" fmla="*/ 3294241 h 3294241"/>
              <a:gd name="connsiteX17" fmla="*/ 779637 w 3271268"/>
              <a:gd name="connsiteY17" fmla="*/ 2423423 h 3294241"/>
              <a:gd name="connsiteX18" fmla="*/ 0 w 3271268"/>
              <a:gd name="connsiteY18" fmla="*/ 2035874 h 3294241"/>
              <a:gd name="connsiteX0" fmla="*/ 0 w 3271268"/>
              <a:gd name="connsiteY0" fmla="*/ 2035874 h 3103741"/>
              <a:gd name="connsiteX1" fmla="*/ 539524 w 3271268"/>
              <a:gd name="connsiteY1" fmla="*/ 1337539 h 3103741"/>
              <a:gd name="connsiteX2" fmla="*/ 346974 w 3271268"/>
              <a:gd name="connsiteY2" fmla="*/ 466723 h 3103741"/>
              <a:gd name="connsiteX3" fmla="*/ 1212301 w 3271268"/>
              <a:gd name="connsiteY3" fmla="*/ 466725 h 3103741"/>
              <a:gd name="connsiteX4" fmla="*/ 1316739 w 3271268"/>
              <a:gd name="connsiteY4" fmla="*/ 83427 h 3103741"/>
              <a:gd name="connsiteX5" fmla="*/ 1919855 w 3271268"/>
              <a:gd name="connsiteY5" fmla="*/ 0 h 3103741"/>
              <a:gd name="connsiteX6" fmla="*/ 2381957 w 3271268"/>
              <a:gd name="connsiteY6" fmla="*/ 111123 h 3103741"/>
              <a:gd name="connsiteX7" fmla="*/ 2708284 w 3271268"/>
              <a:gd name="connsiteY7" fmla="*/ 182722 h 3103741"/>
              <a:gd name="connsiteX8" fmla="*/ 3051184 w 3271268"/>
              <a:gd name="connsiteY8" fmla="*/ 579597 h 3103741"/>
              <a:gd name="connsiteX9" fmla="*/ 3270259 w 3271268"/>
              <a:gd name="connsiteY9" fmla="*/ 1176497 h 3103741"/>
              <a:gd name="connsiteX10" fmla="*/ 3237157 w 3271268"/>
              <a:gd name="connsiteY10" fmla="*/ 1632814 h 3103741"/>
              <a:gd name="connsiteX11" fmla="*/ 3230581 w 3271268"/>
              <a:gd name="connsiteY11" fmla="*/ 2045399 h 3103741"/>
              <a:gd name="connsiteX12" fmla="*/ 3022609 w 3271268"/>
              <a:gd name="connsiteY12" fmla="*/ 2471897 h 3103741"/>
              <a:gd name="connsiteX13" fmla="*/ 2647794 w 3271268"/>
              <a:gd name="connsiteY13" fmla="*/ 2928248 h 3103741"/>
              <a:gd name="connsiteX14" fmla="*/ 1718638 w 3271268"/>
              <a:gd name="connsiteY14" fmla="*/ 3103741 h 3103741"/>
              <a:gd name="connsiteX15" fmla="*/ 1751816 w 3271268"/>
              <a:gd name="connsiteY15" fmla="*/ 2906687 h 3103741"/>
              <a:gd name="connsiteX16" fmla="*/ 651518 w 3271268"/>
              <a:gd name="connsiteY16" fmla="*/ 2729091 h 3103741"/>
              <a:gd name="connsiteX17" fmla="*/ 779637 w 3271268"/>
              <a:gd name="connsiteY17" fmla="*/ 2423423 h 3103741"/>
              <a:gd name="connsiteX18" fmla="*/ 0 w 3271268"/>
              <a:gd name="connsiteY18" fmla="*/ 2035874 h 3103741"/>
              <a:gd name="connsiteX0" fmla="*/ 0 w 3271268"/>
              <a:gd name="connsiteY0" fmla="*/ 2035874 h 3103741"/>
              <a:gd name="connsiteX1" fmla="*/ 539524 w 3271268"/>
              <a:gd name="connsiteY1" fmla="*/ 1337539 h 3103741"/>
              <a:gd name="connsiteX2" fmla="*/ 346974 w 3271268"/>
              <a:gd name="connsiteY2" fmla="*/ 466723 h 3103741"/>
              <a:gd name="connsiteX3" fmla="*/ 1212301 w 3271268"/>
              <a:gd name="connsiteY3" fmla="*/ 466725 h 3103741"/>
              <a:gd name="connsiteX4" fmla="*/ 1316739 w 3271268"/>
              <a:gd name="connsiteY4" fmla="*/ 83427 h 3103741"/>
              <a:gd name="connsiteX5" fmla="*/ 1919855 w 3271268"/>
              <a:gd name="connsiteY5" fmla="*/ 0 h 3103741"/>
              <a:gd name="connsiteX6" fmla="*/ 2381957 w 3271268"/>
              <a:gd name="connsiteY6" fmla="*/ 111123 h 3103741"/>
              <a:gd name="connsiteX7" fmla="*/ 2708284 w 3271268"/>
              <a:gd name="connsiteY7" fmla="*/ 182722 h 3103741"/>
              <a:gd name="connsiteX8" fmla="*/ 3051184 w 3271268"/>
              <a:gd name="connsiteY8" fmla="*/ 579597 h 3103741"/>
              <a:gd name="connsiteX9" fmla="*/ 3270259 w 3271268"/>
              <a:gd name="connsiteY9" fmla="*/ 1176497 h 3103741"/>
              <a:gd name="connsiteX10" fmla="*/ 3237157 w 3271268"/>
              <a:gd name="connsiteY10" fmla="*/ 1632814 h 3103741"/>
              <a:gd name="connsiteX11" fmla="*/ 3230581 w 3271268"/>
              <a:gd name="connsiteY11" fmla="*/ 2045399 h 3103741"/>
              <a:gd name="connsiteX12" fmla="*/ 3022609 w 3271268"/>
              <a:gd name="connsiteY12" fmla="*/ 2471897 h 3103741"/>
              <a:gd name="connsiteX13" fmla="*/ 2647794 w 3271268"/>
              <a:gd name="connsiteY13" fmla="*/ 2928248 h 3103741"/>
              <a:gd name="connsiteX14" fmla="*/ 1718638 w 3271268"/>
              <a:gd name="connsiteY14" fmla="*/ 3103741 h 3103741"/>
              <a:gd name="connsiteX15" fmla="*/ 1751816 w 3271268"/>
              <a:gd name="connsiteY15" fmla="*/ 2906687 h 3103741"/>
              <a:gd name="connsiteX16" fmla="*/ 657868 w 3271268"/>
              <a:gd name="connsiteY16" fmla="*/ 2725916 h 3103741"/>
              <a:gd name="connsiteX17" fmla="*/ 779637 w 3271268"/>
              <a:gd name="connsiteY17" fmla="*/ 2423423 h 3103741"/>
              <a:gd name="connsiteX18" fmla="*/ 0 w 3271268"/>
              <a:gd name="connsiteY18" fmla="*/ 2035874 h 3103741"/>
              <a:gd name="connsiteX0" fmla="*/ 0 w 3271268"/>
              <a:gd name="connsiteY0" fmla="*/ 2035874 h 3103741"/>
              <a:gd name="connsiteX1" fmla="*/ 539524 w 3271268"/>
              <a:gd name="connsiteY1" fmla="*/ 1337539 h 3103741"/>
              <a:gd name="connsiteX2" fmla="*/ 346974 w 3271268"/>
              <a:gd name="connsiteY2" fmla="*/ 466723 h 3103741"/>
              <a:gd name="connsiteX3" fmla="*/ 1212301 w 3271268"/>
              <a:gd name="connsiteY3" fmla="*/ 466725 h 3103741"/>
              <a:gd name="connsiteX4" fmla="*/ 1316739 w 3271268"/>
              <a:gd name="connsiteY4" fmla="*/ 83427 h 3103741"/>
              <a:gd name="connsiteX5" fmla="*/ 1919855 w 3271268"/>
              <a:gd name="connsiteY5" fmla="*/ 0 h 3103741"/>
              <a:gd name="connsiteX6" fmla="*/ 2381957 w 3271268"/>
              <a:gd name="connsiteY6" fmla="*/ 111123 h 3103741"/>
              <a:gd name="connsiteX7" fmla="*/ 2708284 w 3271268"/>
              <a:gd name="connsiteY7" fmla="*/ 182722 h 3103741"/>
              <a:gd name="connsiteX8" fmla="*/ 3051184 w 3271268"/>
              <a:gd name="connsiteY8" fmla="*/ 579597 h 3103741"/>
              <a:gd name="connsiteX9" fmla="*/ 3270259 w 3271268"/>
              <a:gd name="connsiteY9" fmla="*/ 1176497 h 3103741"/>
              <a:gd name="connsiteX10" fmla="*/ 3237157 w 3271268"/>
              <a:gd name="connsiteY10" fmla="*/ 1632814 h 3103741"/>
              <a:gd name="connsiteX11" fmla="*/ 3230581 w 3271268"/>
              <a:gd name="connsiteY11" fmla="*/ 2045399 h 3103741"/>
              <a:gd name="connsiteX12" fmla="*/ 3022609 w 3271268"/>
              <a:gd name="connsiteY12" fmla="*/ 2471897 h 3103741"/>
              <a:gd name="connsiteX13" fmla="*/ 2647794 w 3271268"/>
              <a:gd name="connsiteY13" fmla="*/ 2928248 h 3103741"/>
              <a:gd name="connsiteX14" fmla="*/ 1718638 w 3271268"/>
              <a:gd name="connsiteY14" fmla="*/ 3103741 h 3103741"/>
              <a:gd name="connsiteX15" fmla="*/ 1037441 w 3271268"/>
              <a:gd name="connsiteY15" fmla="*/ 2951137 h 3103741"/>
              <a:gd name="connsiteX16" fmla="*/ 657868 w 3271268"/>
              <a:gd name="connsiteY16" fmla="*/ 2725916 h 3103741"/>
              <a:gd name="connsiteX17" fmla="*/ 779637 w 3271268"/>
              <a:gd name="connsiteY17" fmla="*/ 2423423 h 3103741"/>
              <a:gd name="connsiteX18" fmla="*/ 0 w 3271268"/>
              <a:gd name="connsiteY18" fmla="*/ 2035874 h 3103741"/>
              <a:gd name="connsiteX0" fmla="*/ 0 w 3271268"/>
              <a:gd name="connsiteY0" fmla="*/ 2035874 h 3103741"/>
              <a:gd name="connsiteX1" fmla="*/ 539524 w 3271268"/>
              <a:gd name="connsiteY1" fmla="*/ 1337539 h 3103741"/>
              <a:gd name="connsiteX2" fmla="*/ 346974 w 3271268"/>
              <a:gd name="connsiteY2" fmla="*/ 466723 h 3103741"/>
              <a:gd name="connsiteX3" fmla="*/ 1212301 w 3271268"/>
              <a:gd name="connsiteY3" fmla="*/ 466725 h 3103741"/>
              <a:gd name="connsiteX4" fmla="*/ 1316739 w 3271268"/>
              <a:gd name="connsiteY4" fmla="*/ 83427 h 3103741"/>
              <a:gd name="connsiteX5" fmla="*/ 1919855 w 3271268"/>
              <a:gd name="connsiteY5" fmla="*/ 0 h 3103741"/>
              <a:gd name="connsiteX6" fmla="*/ 2381957 w 3271268"/>
              <a:gd name="connsiteY6" fmla="*/ 111123 h 3103741"/>
              <a:gd name="connsiteX7" fmla="*/ 2708284 w 3271268"/>
              <a:gd name="connsiteY7" fmla="*/ 182722 h 3103741"/>
              <a:gd name="connsiteX8" fmla="*/ 3051184 w 3271268"/>
              <a:gd name="connsiteY8" fmla="*/ 579597 h 3103741"/>
              <a:gd name="connsiteX9" fmla="*/ 3270259 w 3271268"/>
              <a:gd name="connsiteY9" fmla="*/ 1176497 h 3103741"/>
              <a:gd name="connsiteX10" fmla="*/ 3237157 w 3271268"/>
              <a:gd name="connsiteY10" fmla="*/ 1632814 h 3103741"/>
              <a:gd name="connsiteX11" fmla="*/ 3230581 w 3271268"/>
              <a:gd name="connsiteY11" fmla="*/ 2045399 h 3103741"/>
              <a:gd name="connsiteX12" fmla="*/ 3022609 w 3271268"/>
              <a:gd name="connsiteY12" fmla="*/ 2471897 h 3103741"/>
              <a:gd name="connsiteX13" fmla="*/ 2647794 w 3271268"/>
              <a:gd name="connsiteY13" fmla="*/ 2928248 h 3103741"/>
              <a:gd name="connsiteX14" fmla="*/ 1718638 w 3271268"/>
              <a:gd name="connsiteY14" fmla="*/ 3103741 h 3103741"/>
              <a:gd name="connsiteX15" fmla="*/ 1037441 w 3271268"/>
              <a:gd name="connsiteY15" fmla="*/ 2951137 h 3103741"/>
              <a:gd name="connsiteX16" fmla="*/ 657868 w 3271268"/>
              <a:gd name="connsiteY16" fmla="*/ 2725916 h 3103741"/>
              <a:gd name="connsiteX17" fmla="*/ 560562 w 3271268"/>
              <a:gd name="connsiteY17" fmla="*/ 2359923 h 3103741"/>
              <a:gd name="connsiteX18" fmla="*/ 0 w 3271268"/>
              <a:gd name="connsiteY18" fmla="*/ 2035874 h 3103741"/>
              <a:gd name="connsiteX0" fmla="*/ 0 w 3271268"/>
              <a:gd name="connsiteY0" fmla="*/ 2035874 h 3103741"/>
              <a:gd name="connsiteX1" fmla="*/ 539524 w 3271268"/>
              <a:gd name="connsiteY1" fmla="*/ 1337539 h 3103741"/>
              <a:gd name="connsiteX2" fmla="*/ 346974 w 3271268"/>
              <a:gd name="connsiteY2" fmla="*/ 466723 h 3103741"/>
              <a:gd name="connsiteX3" fmla="*/ 1212301 w 3271268"/>
              <a:gd name="connsiteY3" fmla="*/ 466725 h 3103741"/>
              <a:gd name="connsiteX4" fmla="*/ 1316739 w 3271268"/>
              <a:gd name="connsiteY4" fmla="*/ 83427 h 3103741"/>
              <a:gd name="connsiteX5" fmla="*/ 1919855 w 3271268"/>
              <a:gd name="connsiteY5" fmla="*/ 0 h 3103741"/>
              <a:gd name="connsiteX6" fmla="*/ 2381957 w 3271268"/>
              <a:gd name="connsiteY6" fmla="*/ 111123 h 3103741"/>
              <a:gd name="connsiteX7" fmla="*/ 2708284 w 3271268"/>
              <a:gd name="connsiteY7" fmla="*/ 182722 h 3103741"/>
              <a:gd name="connsiteX8" fmla="*/ 3051184 w 3271268"/>
              <a:gd name="connsiteY8" fmla="*/ 579597 h 3103741"/>
              <a:gd name="connsiteX9" fmla="*/ 3270259 w 3271268"/>
              <a:gd name="connsiteY9" fmla="*/ 1176497 h 3103741"/>
              <a:gd name="connsiteX10" fmla="*/ 3237157 w 3271268"/>
              <a:gd name="connsiteY10" fmla="*/ 1632814 h 3103741"/>
              <a:gd name="connsiteX11" fmla="*/ 3230581 w 3271268"/>
              <a:gd name="connsiteY11" fmla="*/ 2045399 h 3103741"/>
              <a:gd name="connsiteX12" fmla="*/ 3022609 w 3271268"/>
              <a:gd name="connsiteY12" fmla="*/ 2471897 h 3103741"/>
              <a:gd name="connsiteX13" fmla="*/ 2647794 w 3271268"/>
              <a:gd name="connsiteY13" fmla="*/ 2928248 h 3103741"/>
              <a:gd name="connsiteX14" fmla="*/ 1718638 w 3271268"/>
              <a:gd name="connsiteY14" fmla="*/ 3103741 h 3103741"/>
              <a:gd name="connsiteX15" fmla="*/ 1037441 w 3271268"/>
              <a:gd name="connsiteY15" fmla="*/ 2951137 h 3103741"/>
              <a:gd name="connsiteX16" fmla="*/ 657868 w 3271268"/>
              <a:gd name="connsiteY16" fmla="*/ 2725916 h 3103741"/>
              <a:gd name="connsiteX17" fmla="*/ 557387 w 3271268"/>
              <a:gd name="connsiteY17" fmla="*/ 2350398 h 3103741"/>
              <a:gd name="connsiteX18" fmla="*/ 0 w 3271268"/>
              <a:gd name="connsiteY18" fmla="*/ 2035874 h 3103741"/>
              <a:gd name="connsiteX0" fmla="*/ 0 w 2975993"/>
              <a:gd name="connsiteY0" fmla="*/ 2026349 h 3103741"/>
              <a:gd name="connsiteX1" fmla="*/ 244249 w 2975993"/>
              <a:gd name="connsiteY1" fmla="*/ 1337539 h 3103741"/>
              <a:gd name="connsiteX2" fmla="*/ 51699 w 2975993"/>
              <a:gd name="connsiteY2" fmla="*/ 466723 h 3103741"/>
              <a:gd name="connsiteX3" fmla="*/ 917026 w 2975993"/>
              <a:gd name="connsiteY3" fmla="*/ 466725 h 3103741"/>
              <a:gd name="connsiteX4" fmla="*/ 1021464 w 2975993"/>
              <a:gd name="connsiteY4" fmla="*/ 83427 h 3103741"/>
              <a:gd name="connsiteX5" fmla="*/ 1624580 w 2975993"/>
              <a:gd name="connsiteY5" fmla="*/ 0 h 3103741"/>
              <a:gd name="connsiteX6" fmla="*/ 2086682 w 2975993"/>
              <a:gd name="connsiteY6" fmla="*/ 111123 h 3103741"/>
              <a:gd name="connsiteX7" fmla="*/ 2413009 w 2975993"/>
              <a:gd name="connsiteY7" fmla="*/ 182722 h 3103741"/>
              <a:gd name="connsiteX8" fmla="*/ 2755909 w 2975993"/>
              <a:gd name="connsiteY8" fmla="*/ 579597 h 3103741"/>
              <a:gd name="connsiteX9" fmla="*/ 2974984 w 2975993"/>
              <a:gd name="connsiteY9" fmla="*/ 1176497 h 3103741"/>
              <a:gd name="connsiteX10" fmla="*/ 2941882 w 2975993"/>
              <a:gd name="connsiteY10" fmla="*/ 1632814 h 3103741"/>
              <a:gd name="connsiteX11" fmla="*/ 2935306 w 2975993"/>
              <a:gd name="connsiteY11" fmla="*/ 2045399 h 3103741"/>
              <a:gd name="connsiteX12" fmla="*/ 2727334 w 2975993"/>
              <a:gd name="connsiteY12" fmla="*/ 2471897 h 3103741"/>
              <a:gd name="connsiteX13" fmla="*/ 2352519 w 2975993"/>
              <a:gd name="connsiteY13" fmla="*/ 2928248 h 3103741"/>
              <a:gd name="connsiteX14" fmla="*/ 1423363 w 2975993"/>
              <a:gd name="connsiteY14" fmla="*/ 3103741 h 3103741"/>
              <a:gd name="connsiteX15" fmla="*/ 742166 w 2975993"/>
              <a:gd name="connsiteY15" fmla="*/ 2951137 h 3103741"/>
              <a:gd name="connsiteX16" fmla="*/ 362593 w 2975993"/>
              <a:gd name="connsiteY16" fmla="*/ 2725916 h 3103741"/>
              <a:gd name="connsiteX17" fmla="*/ 262112 w 2975993"/>
              <a:gd name="connsiteY17" fmla="*/ 2350398 h 3103741"/>
              <a:gd name="connsiteX18" fmla="*/ 0 w 2975993"/>
              <a:gd name="connsiteY18" fmla="*/ 2026349 h 3103741"/>
              <a:gd name="connsiteX0" fmla="*/ 54720 w 3030713"/>
              <a:gd name="connsiteY0" fmla="*/ 2026349 h 3103741"/>
              <a:gd name="connsiteX1" fmla="*/ 7104 w 3030713"/>
              <a:gd name="connsiteY1" fmla="*/ 1817847 h 3103741"/>
              <a:gd name="connsiteX2" fmla="*/ 298969 w 3030713"/>
              <a:gd name="connsiteY2" fmla="*/ 1337539 h 3103741"/>
              <a:gd name="connsiteX3" fmla="*/ 106419 w 3030713"/>
              <a:gd name="connsiteY3" fmla="*/ 466723 h 3103741"/>
              <a:gd name="connsiteX4" fmla="*/ 971746 w 3030713"/>
              <a:gd name="connsiteY4" fmla="*/ 466725 h 3103741"/>
              <a:gd name="connsiteX5" fmla="*/ 1076184 w 3030713"/>
              <a:gd name="connsiteY5" fmla="*/ 83427 h 3103741"/>
              <a:gd name="connsiteX6" fmla="*/ 1679300 w 3030713"/>
              <a:gd name="connsiteY6" fmla="*/ 0 h 3103741"/>
              <a:gd name="connsiteX7" fmla="*/ 2141402 w 3030713"/>
              <a:gd name="connsiteY7" fmla="*/ 111123 h 3103741"/>
              <a:gd name="connsiteX8" fmla="*/ 2467729 w 3030713"/>
              <a:gd name="connsiteY8" fmla="*/ 182722 h 3103741"/>
              <a:gd name="connsiteX9" fmla="*/ 2810629 w 3030713"/>
              <a:gd name="connsiteY9" fmla="*/ 579597 h 3103741"/>
              <a:gd name="connsiteX10" fmla="*/ 3029704 w 3030713"/>
              <a:gd name="connsiteY10" fmla="*/ 1176497 h 3103741"/>
              <a:gd name="connsiteX11" fmla="*/ 2996602 w 3030713"/>
              <a:gd name="connsiteY11" fmla="*/ 1632814 h 3103741"/>
              <a:gd name="connsiteX12" fmla="*/ 2990026 w 3030713"/>
              <a:gd name="connsiteY12" fmla="*/ 2045399 h 3103741"/>
              <a:gd name="connsiteX13" fmla="*/ 2782054 w 3030713"/>
              <a:gd name="connsiteY13" fmla="*/ 2471897 h 3103741"/>
              <a:gd name="connsiteX14" fmla="*/ 2407239 w 3030713"/>
              <a:gd name="connsiteY14" fmla="*/ 2928248 h 3103741"/>
              <a:gd name="connsiteX15" fmla="*/ 1478083 w 3030713"/>
              <a:gd name="connsiteY15" fmla="*/ 3103741 h 3103741"/>
              <a:gd name="connsiteX16" fmla="*/ 796886 w 3030713"/>
              <a:gd name="connsiteY16" fmla="*/ 2951137 h 3103741"/>
              <a:gd name="connsiteX17" fmla="*/ 417313 w 3030713"/>
              <a:gd name="connsiteY17" fmla="*/ 2725916 h 3103741"/>
              <a:gd name="connsiteX18" fmla="*/ 316832 w 3030713"/>
              <a:gd name="connsiteY18" fmla="*/ 2350398 h 3103741"/>
              <a:gd name="connsiteX19" fmla="*/ 54720 w 3030713"/>
              <a:gd name="connsiteY19" fmla="*/ 2026349 h 3103741"/>
              <a:gd name="connsiteX0" fmla="*/ 103161 w 3079154"/>
              <a:gd name="connsiteY0" fmla="*/ 2026349 h 3103741"/>
              <a:gd name="connsiteX1" fmla="*/ 55545 w 3079154"/>
              <a:gd name="connsiteY1" fmla="*/ 1817847 h 3103741"/>
              <a:gd name="connsiteX2" fmla="*/ 7920 w 3079154"/>
              <a:gd name="connsiteY2" fmla="*/ 1567022 h 3103741"/>
              <a:gd name="connsiteX3" fmla="*/ 347410 w 3079154"/>
              <a:gd name="connsiteY3" fmla="*/ 1337539 h 3103741"/>
              <a:gd name="connsiteX4" fmla="*/ 154860 w 3079154"/>
              <a:gd name="connsiteY4" fmla="*/ 466723 h 3103741"/>
              <a:gd name="connsiteX5" fmla="*/ 1020187 w 3079154"/>
              <a:gd name="connsiteY5" fmla="*/ 466725 h 3103741"/>
              <a:gd name="connsiteX6" fmla="*/ 1124625 w 3079154"/>
              <a:gd name="connsiteY6" fmla="*/ 83427 h 3103741"/>
              <a:gd name="connsiteX7" fmla="*/ 1727741 w 3079154"/>
              <a:gd name="connsiteY7" fmla="*/ 0 h 3103741"/>
              <a:gd name="connsiteX8" fmla="*/ 2189843 w 3079154"/>
              <a:gd name="connsiteY8" fmla="*/ 111123 h 3103741"/>
              <a:gd name="connsiteX9" fmla="*/ 2516170 w 3079154"/>
              <a:gd name="connsiteY9" fmla="*/ 182722 h 3103741"/>
              <a:gd name="connsiteX10" fmla="*/ 2859070 w 3079154"/>
              <a:gd name="connsiteY10" fmla="*/ 579597 h 3103741"/>
              <a:gd name="connsiteX11" fmla="*/ 3078145 w 3079154"/>
              <a:gd name="connsiteY11" fmla="*/ 1176497 h 3103741"/>
              <a:gd name="connsiteX12" fmla="*/ 3045043 w 3079154"/>
              <a:gd name="connsiteY12" fmla="*/ 1632814 h 3103741"/>
              <a:gd name="connsiteX13" fmla="*/ 3038467 w 3079154"/>
              <a:gd name="connsiteY13" fmla="*/ 2045399 h 3103741"/>
              <a:gd name="connsiteX14" fmla="*/ 2830495 w 3079154"/>
              <a:gd name="connsiteY14" fmla="*/ 2471897 h 3103741"/>
              <a:gd name="connsiteX15" fmla="*/ 2455680 w 3079154"/>
              <a:gd name="connsiteY15" fmla="*/ 2928248 h 3103741"/>
              <a:gd name="connsiteX16" fmla="*/ 1526524 w 3079154"/>
              <a:gd name="connsiteY16" fmla="*/ 3103741 h 3103741"/>
              <a:gd name="connsiteX17" fmla="*/ 845327 w 3079154"/>
              <a:gd name="connsiteY17" fmla="*/ 2951137 h 3103741"/>
              <a:gd name="connsiteX18" fmla="*/ 465754 w 3079154"/>
              <a:gd name="connsiteY18" fmla="*/ 2725916 h 3103741"/>
              <a:gd name="connsiteX19" fmla="*/ 365273 w 3079154"/>
              <a:gd name="connsiteY19" fmla="*/ 2350398 h 3103741"/>
              <a:gd name="connsiteX20" fmla="*/ 103161 w 3079154"/>
              <a:gd name="connsiteY20" fmla="*/ 2026349 h 3103741"/>
              <a:gd name="connsiteX0" fmla="*/ 114526 w 3090519"/>
              <a:gd name="connsiteY0" fmla="*/ 2026349 h 3103741"/>
              <a:gd name="connsiteX1" fmla="*/ 66910 w 3090519"/>
              <a:gd name="connsiteY1" fmla="*/ 1817847 h 3103741"/>
              <a:gd name="connsiteX2" fmla="*/ 19285 w 3090519"/>
              <a:gd name="connsiteY2" fmla="*/ 1567022 h 3103741"/>
              <a:gd name="connsiteX3" fmla="*/ 0 w 3090519"/>
              <a:gd name="connsiteY3" fmla="*/ 1191489 h 3103741"/>
              <a:gd name="connsiteX4" fmla="*/ 166225 w 3090519"/>
              <a:gd name="connsiteY4" fmla="*/ 466723 h 3103741"/>
              <a:gd name="connsiteX5" fmla="*/ 1031552 w 3090519"/>
              <a:gd name="connsiteY5" fmla="*/ 466725 h 3103741"/>
              <a:gd name="connsiteX6" fmla="*/ 1135990 w 3090519"/>
              <a:gd name="connsiteY6" fmla="*/ 83427 h 3103741"/>
              <a:gd name="connsiteX7" fmla="*/ 1739106 w 3090519"/>
              <a:gd name="connsiteY7" fmla="*/ 0 h 3103741"/>
              <a:gd name="connsiteX8" fmla="*/ 2201208 w 3090519"/>
              <a:gd name="connsiteY8" fmla="*/ 111123 h 3103741"/>
              <a:gd name="connsiteX9" fmla="*/ 2527535 w 3090519"/>
              <a:gd name="connsiteY9" fmla="*/ 182722 h 3103741"/>
              <a:gd name="connsiteX10" fmla="*/ 2870435 w 3090519"/>
              <a:gd name="connsiteY10" fmla="*/ 579597 h 3103741"/>
              <a:gd name="connsiteX11" fmla="*/ 3089510 w 3090519"/>
              <a:gd name="connsiteY11" fmla="*/ 1176497 h 3103741"/>
              <a:gd name="connsiteX12" fmla="*/ 3056408 w 3090519"/>
              <a:gd name="connsiteY12" fmla="*/ 1632814 h 3103741"/>
              <a:gd name="connsiteX13" fmla="*/ 3049832 w 3090519"/>
              <a:gd name="connsiteY13" fmla="*/ 2045399 h 3103741"/>
              <a:gd name="connsiteX14" fmla="*/ 2841860 w 3090519"/>
              <a:gd name="connsiteY14" fmla="*/ 2471897 h 3103741"/>
              <a:gd name="connsiteX15" fmla="*/ 2467045 w 3090519"/>
              <a:gd name="connsiteY15" fmla="*/ 2928248 h 3103741"/>
              <a:gd name="connsiteX16" fmla="*/ 1537889 w 3090519"/>
              <a:gd name="connsiteY16" fmla="*/ 3103741 h 3103741"/>
              <a:gd name="connsiteX17" fmla="*/ 856692 w 3090519"/>
              <a:gd name="connsiteY17" fmla="*/ 2951137 h 3103741"/>
              <a:gd name="connsiteX18" fmla="*/ 477119 w 3090519"/>
              <a:gd name="connsiteY18" fmla="*/ 2725916 h 3103741"/>
              <a:gd name="connsiteX19" fmla="*/ 376638 w 3090519"/>
              <a:gd name="connsiteY19" fmla="*/ 2350398 h 3103741"/>
              <a:gd name="connsiteX20" fmla="*/ 114526 w 3090519"/>
              <a:gd name="connsiteY20" fmla="*/ 2026349 h 3103741"/>
              <a:gd name="connsiteX0" fmla="*/ 114526 w 3090519"/>
              <a:gd name="connsiteY0" fmla="*/ 2026349 h 3103741"/>
              <a:gd name="connsiteX1" fmla="*/ 66910 w 3090519"/>
              <a:gd name="connsiteY1" fmla="*/ 1817847 h 3103741"/>
              <a:gd name="connsiteX2" fmla="*/ 19285 w 3090519"/>
              <a:gd name="connsiteY2" fmla="*/ 1567022 h 3103741"/>
              <a:gd name="connsiteX3" fmla="*/ 0 w 3090519"/>
              <a:gd name="connsiteY3" fmla="*/ 1191489 h 3103741"/>
              <a:gd name="connsiteX4" fmla="*/ 247886 w 3090519"/>
              <a:gd name="connsiteY4" fmla="*/ 858997 h 3103741"/>
              <a:gd name="connsiteX5" fmla="*/ 166225 w 3090519"/>
              <a:gd name="connsiteY5" fmla="*/ 466723 h 3103741"/>
              <a:gd name="connsiteX6" fmla="*/ 1031552 w 3090519"/>
              <a:gd name="connsiteY6" fmla="*/ 466725 h 3103741"/>
              <a:gd name="connsiteX7" fmla="*/ 1135990 w 3090519"/>
              <a:gd name="connsiteY7" fmla="*/ 83427 h 3103741"/>
              <a:gd name="connsiteX8" fmla="*/ 1739106 w 3090519"/>
              <a:gd name="connsiteY8" fmla="*/ 0 h 3103741"/>
              <a:gd name="connsiteX9" fmla="*/ 2201208 w 3090519"/>
              <a:gd name="connsiteY9" fmla="*/ 111123 h 3103741"/>
              <a:gd name="connsiteX10" fmla="*/ 2527535 w 3090519"/>
              <a:gd name="connsiteY10" fmla="*/ 182722 h 3103741"/>
              <a:gd name="connsiteX11" fmla="*/ 2870435 w 3090519"/>
              <a:gd name="connsiteY11" fmla="*/ 579597 h 3103741"/>
              <a:gd name="connsiteX12" fmla="*/ 3089510 w 3090519"/>
              <a:gd name="connsiteY12" fmla="*/ 1176497 h 3103741"/>
              <a:gd name="connsiteX13" fmla="*/ 3056408 w 3090519"/>
              <a:gd name="connsiteY13" fmla="*/ 1632814 h 3103741"/>
              <a:gd name="connsiteX14" fmla="*/ 3049832 w 3090519"/>
              <a:gd name="connsiteY14" fmla="*/ 2045399 h 3103741"/>
              <a:gd name="connsiteX15" fmla="*/ 2841860 w 3090519"/>
              <a:gd name="connsiteY15" fmla="*/ 2471897 h 3103741"/>
              <a:gd name="connsiteX16" fmla="*/ 2467045 w 3090519"/>
              <a:gd name="connsiteY16" fmla="*/ 2928248 h 3103741"/>
              <a:gd name="connsiteX17" fmla="*/ 1537889 w 3090519"/>
              <a:gd name="connsiteY17" fmla="*/ 3103741 h 3103741"/>
              <a:gd name="connsiteX18" fmla="*/ 856692 w 3090519"/>
              <a:gd name="connsiteY18" fmla="*/ 2951137 h 3103741"/>
              <a:gd name="connsiteX19" fmla="*/ 477119 w 3090519"/>
              <a:gd name="connsiteY19" fmla="*/ 2725916 h 3103741"/>
              <a:gd name="connsiteX20" fmla="*/ 376638 w 3090519"/>
              <a:gd name="connsiteY20" fmla="*/ 2350398 h 3103741"/>
              <a:gd name="connsiteX21" fmla="*/ 114526 w 3090519"/>
              <a:gd name="connsiteY21" fmla="*/ 2026349 h 3103741"/>
              <a:gd name="connsiteX0" fmla="*/ 114526 w 3090519"/>
              <a:gd name="connsiteY0" fmla="*/ 2026349 h 3103741"/>
              <a:gd name="connsiteX1" fmla="*/ 66910 w 3090519"/>
              <a:gd name="connsiteY1" fmla="*/ 1817847 h 3103741"/>
              <a:gd name="connsiteX2" fmla="*/ 19285 w 3090519"/>
              <a:gd name="connsiteY2" fmla="*/ 1567022 h 3103741"/>
              <a:gd name="connsiteX3" fmla="*/ 0 w 3090519"/>
              <a:gd name="connsiteY3" fmla="*/ 1191489 h 3103741"/>
              <a:gd name="connsiteX4" fmla="*/ 254236 w 3090519"/>
              <a:gd name="connsiteY4" fmla="*/ 852647 h 3103741"/>
              <a:gd name="connsiteX5" fmla="*/ 166225 w 3090519"/>
              <a:gd name="connsiteY5" fmla="*/ 466723 h 3103741"/>
              <a:gd name="connsiteX6" fmla="*/ 1031552 w 3090519"/>
              <a:gd name="connsiteY6" fmla="*/ 466725 h 3103741"/>
              <a:gd name="connsiteX7" fmla="*/ 1135990 w 3090519"/>
              <a:gd name="connsiteY7" fmla="*/ 83427 h 3103741"/>
              <a:gd name="connsiteX8" fmla="*/ 1739106 w 3090519"/>
              <a:gd name="connsiteY8" fmla="*/ 0 h 3103741"/>
              <a:gd name="connsiteX9" fmla="*/ 2201208 w 3090519"/>
              <a:gd name="connsiteY9" fmla="*/ 111123 h 3103741"/>
              <a:gd name="connsiteX10" fmla="*/ 2527535 w 3090519"/>
              <a:gd name="connsiteY10" fmla="*/ 182722 h 3103741"/>
              <a:gd name="connsiteX11" fmla="*/ 2870435 w 3090519"/>
              <a:gd name="connsiteY11" fmla="*/ 579597 h 3103741"/>
              <a:gd name="connsiteX12" fmla="*/ 3089510 w 3090519"/>
              <a:gd name="connsiteY12" fmla="*/ 1176497 h 3103741"/>
              <a:gd name="connsiteX13" fmla="*/ 3056408 w 3090519"/>
              <a:gd name="connsiteY13" fmla="*/ 1632814 h 3103741"/>
              <a:gd name="connsiteX14" fmla="*/ 3049832 w 3090519"/>
              <a:gd name="connsiteY14" fmla="*/ 2045399 h 3103741"/>
              <a:gd name="connsiteX15" fmla="*/ 2841860 w 3090519"/>
              <a:gd name="connsiteY15" fmla="*/ 2471897 h 3103741"/>
              <a:gd name="connsiteX16" fmla="*/ 2467045 w 3090519"/>
              <a:gd name="connsiteY16" fmla="*/ 2928248 h 3103741"/>
              <a:gd name="connsiteX17" fmla="*/ 1537889 w 3090519"/>
              <a:gd name="connsiteY17" fmla="*/ 3103741 h 3103741"/>
              <a:gd name="connsiteX18" fmla="*/ 856692 w 3090519"/>
              <a:gd name="connsiteY18" fmla="*/ 2951137 h 3103741"/>
              <a:gd name="connsiteX19" fmla="*/ 477119 w 3090519"/>
              <a:gd name="connsiteY19" fmla="*/ 2725916 h 3103741"/>
              <a:gd name="connsiteX20" fmla="*/ 376638 w 3090519"/>
              <a:gd name="connsiteY20" fmla="*/ 2350398 h 3103741"/>
              <a:gd name="connsiteX21" fmla="*/ 114526 w 3090519"/>
              <a:gd name="connsiteY21" fmla="*/ 2026349 h 3103741"/>
              <a:gd name="connsiteX0" fmla="*/ 114526 w 3090519"/>
              <a:gd name="connsiteY0" fmla="*/ 2026349 h 3103741"/>
              <a:gd name="connsiteX1" fmla="*/ 66910 w 3090519"/>
              <a:gd name="connsiteY1" fmla="*/ 1817847 h 3103741"/>
              <a:gd name="connsiteX2" fmla="*/ 19285 w 3090519"/>
              <a:gd name="connsiteY2" fmla="*/ 1567022 h 3103741"/>
              <a:gd name="connsiteX3" fmla="*/ 0 w 3090519"/>
              <a:gd name="connsiteY3" fmla="*/ 1191489 h 3103741"/>
              <a:gd name="connsiteX4" fmla="*/ 254236 w 3090519"/>
              <a:gd name="connsiteY4" fmla="*/ 852647 h 3103741"/>
              <a:gd name="connsiteX5" fmla="*/ 356725 w 3090519"/>
              <a:gd name="connsiteY5" fmla="*/ 666748 h 3103741"/>
              <a:gd name="connsiteX6" fmla="*/ 1031552 w 3090519"/>
              <a:gd name="connsiteY6" fmla="*/ 466725 h 3103741"/>
              <a:gd name="connsiteX7" fmla="*/ 1135990 w 3090519"/>
              <a:gd name="connsiteY7" fmla="*/ 83427 h 3103741"/>
              <a:gd name="connsiteX8" fmla="*/ 1739106 w 3090519"/>
              <a:gd name="connsiteY8" fmla="*/ 0 h 3103741"/>
              <a:gd name="connsiteX9" fmla="*/ 2201208 w 3090519"/>
              <a:gd name="connsiteY9" fmla="*/ 111123 h 3103741"/>
              <a:gd name="connsiteX10" fmla="*/ 2527535 w 3090519"/>
              <a:gd name="connsiteY10" fmla="*/ 182722 h 3103741"/>
              <a:gd name="connsiteX11" fmla="*/ 2870435 w 3090519"/>
              <a:gd name="connsiteY11" fmla="*/ 579597 h 3103741"/>
              <a:gd name="connsiteX12" fmla="*/ 3089510 w 3090519"/>
              <a:gd name="connsiteY12" fmla="*/ 1176497 h 3103741"/>
              <a:gd name="connsiteX13" fmla="*/ 3056408 w 3090519"/>
              <a:gd name="connsiteY13" fmla="*/ 1632814 h 3103741"/>
              <a:gd name="connsiteX14" fmla="*/ 3049832 w 3090519"/>
              <a:gd name="connsiteY14" fmla="*/ 2045399 h 3103741"/>
              <a:gd name="connsiteX15" fmla="*/ 2841860 w 3090519"/>
              <a:gd name="connsiteY15" fmla="*/ 2471897 h 3103741"/>
              <a:gd name="connsiteX16" fmla="*/ 2467045 w 3090519"/>
              <a:gd name="connsiteY16" fmla="*/ 2928248 h 3103741"/>
              <a:gd name="connsiteX17" fmla="*/ 1537889 w 3090519"/>
              <a:gd name="connsiteY17" fmla="*/ 3103741 h 3103741"/>
              <a:gd name="connsiteX18" fmla="*/ 856692 w 3090519"/>
              <a:gd name="connsiteY18" fmla="*/ 2951137 h 3103741"/>
              <a:gd name="connsiteX19" fmla="*/ 477119 w 3090519"/>
              <a:gd name="connsiteY19" fmla="*/ 2725916 h 3103741"/>
              <a:gd name="connsiteX20" fmla="*/ 376638 w 3090519"/>
              <a:gd name="connsiteY20" fmla="*/ 2350398 h 3103741"/>
              <a:gd name="connsiteX21" fmla="*/ 114526 w 3090519"/>
              <a:gd name="connsiteY21" fmla="*/ 2026349 h 3103741"/>
              <a:gd name="connsiteX0" fmla="*/ 114526 w 3090519"/>
              <a:gd name="connsiteY0" fmla="*/ 2026349 h 3103741"/>
              <a:gd name="connsiteX1" fmla="*/ 66910 w 3090519"/>
              <a:gd name="connsiteY1" fmla="*/ 1817847 h 3103741"/>
              <a:gd name="connsiteX2" fmla="*/ 19285 w 3090519"/>
              <a:gd name="connsiteY2" fmla="*/ 1567022 h 3103741"/>
              <a:gd name="connsiteX3" fmla="*/ 0 w 3090519"/>
              <a:gd name="connsiteY3" fmla="*/ 1191489 h 3103741"/>
              <a:gd name="connsiteX4" fmla="*/ 254236 w 3090519"/>
              <a:gd name="connsiteY4" fmla="*/ 852647 h 3103741"/>
              <a:gd name="connsiteX5" fmla="*/ 356725 w 3090519"/>
              <a:gd name="connsiteY5" fmla="*/ 666748 h 3103741"/>
              <a:gd name="connsiteX6" fmla="*/ 460052 w 3090519"/>
              <a:gd name="connsiteY6" fmla="*/ 469900 h 3103741"/>
              <a:gd name="connsiteX7" fmla="*/ 1135990 w 3090519"/>
              <a:gd name="connsiteY7" fmla="*/ 83427 h 3103741"/>
              <a:gd name="connsiteX8" fmla="*/ 1739106 w 3090519"/>
              <a:gd name="connsiteY8" fmla="*/ 0 h 3103741"/>
              <a:gd name="connsiteX9" fmla="*/ 2201208 w 3090519"/>
              <a:gd name="connsiteY9" fmla="*/ 111123 h 3103741"/>
              <a:gd name="connsiteX10" fmla="*/ 2527535 w 3090519"/>
              <a:gd name="connsiteY10" fmla="*/ 182722 h 3103741"/>
              <a:gd name="connsiteX11" fmla="*/ 2870435 w 3090519"/>
              <a:gd name="connsiteY11" fmla="*/ 579597 h 3103741"/>
              <a:gd name="connsiteX12" fmla="*/ 3089510 w 3090519"/>
              <a:gd name="connsiteY12" fmla="*/ 1176497 h 3103741"/>
              <a:gd name="connsiteX13" fmla="*/ 3056408 w 3090519"/>
              <a:gd name="connsiteY13" fmla="*/ 1632814 h 3103741"/>
              <a:gd name="connsiteX14" fmla="*/ 3049832 w 3090519"/>
              <a:gd name="connsiteY14" fmla="*/ 2045399 h 3103741"/>
              <a:gd name="connsiteX15" fmla="*/ 2841860 w 3090519"/>
              <a:gd name="connsiteY15" fmla="*/ 2471897 h 3103741"/>
              <a:gd name="connsiteX16" fmla="*/ 2467045 w 3090519"/>
              <a:gd name="connsiteY16" fmla="*/ 2928248 h 3103741"/>
              <a:gd name="connsiteX17" fmla="*/ 1537889 w 3090519"/>
              <a:gd name="connsiteY17" fmla="*/ 3103741 h 3103741"/>
              <a:gd name="connsiteX18" fmla="*/ 856692 w 3090519"/>
              <a:gd name="connsiteY18" fmla="*/ 2951137 h 3103741"/>
              <a:gd name="connsiteX19" fmla="*/ 477119 w 3090519"/>
              <a:gd name="connsiteY19" fmla="*/ 2725916 h 3103741"/>
              <a:gd name="connsiteX20" fmla="*/ 376638 w 3090519"/>
              <a:gd name="connsiteY20" fmla="*/ 2350398 h 3103741"/>
              <a:gd name="connsiteX21" fmla="*/ 114526 w 3090519"/>
              <a:gd name="connsiteY21" fmla="*/ 2026349 h 3103741"/>
              <a:gd name="connsiteX0" fmla="*/ 230975 w 3206968"/>
              <a:gd name="connsiteY0" fmla="*/ 2026349 h 3103741"/>
              <a:gd name="connsiteX1" fmla="*/ 183359 w 3206968"/>
              <a:gd name="connsiteY1" fmla="*/ 1817847 h 3103741"/>
              <a:gd name="connsiteX2" fmla="*/ 135734 w 3206968"/>
              <a:gd name="connsiteY2" fmla="*/ 1567022 h 3103741"/>
              <a:gd name="connsiteX3" fmla="*/ 116449 w 3206968"/>
              <a:gd name="connsiteY3" fmla="*/ 1191489 h 3103741"/>
              <a:gd name="connsiteX4" fmla="*/ 370685 w 3206968"/>
              <a:gd name="connsiteY4" fmla="*/ 852647 h 3103741"/>
              <a:gd name="connsiteX5" fmla="*/ 473174 w 3206968"/>
              <a:gd name="connsiteY5" fmla="*/ 666748 h 3103741"/>
              <a:gd name="connsiteX6" fmla="*/ 576501 w 3206968"/>
              <a:gd name="connsiteY6" fmla="*/ 469900 h 3103741"/>
              <a:gd name="connsiteX7" fmla="*/ 1252439 w 3206968"/>
              <a:gd name="connsiteY7" fmla="*/ 83427 h 3103741"/>
              <a:gd name="connsiteX8" fmla="*/ 1855555 w 3206968"/>
              <a:gd name="connsiteY8" fmla="*/ 0 h 3103741"/>
              <a:gd name="connsiteX9" fmla="*/ 2317657 w 3206968"/>
              <a:gd name="connsiteY9" fmla="*/ 111123 h 3103741"/>
              <a:gd name="connsiteX10" fmla="*/ 2643984 w 3206968"/>
              <a:gd name="connsiteY10" fmla="*/ 182722 h 3103741"/>
              <a:gd name="connsiteX11" fmla="*/ 2986884 w 3206968"/>
              <a:gd name="connsiteY11" fmla="*/ 579597 h 3103741"/>
              <a:gd name="connsiteX12" fmla="*/ 3205959 w 3206968"/>
              <a:gd name="connsiteY12" fmla="*/ 1176497 h 3103741"/>
              <a:gd name="connsiteX13" fmla="*/ 3172857 w 3206968"/>
              <a:gd name="connsiteY13" fmla="*/ 1632814 h 3103741"/>
              <a:gd name="connsiteX14" fmla="*/ 3166281 w 3206968"/>
              <a:gd name="connsiteY14" fmla="*/ 2045399 h 3103741"/>
              <a:gd name="connsiteX15" fmla="*/ 2958309 w 3206968"/>
              <a:gd name="connsiteY15" fmla="*/ 2471897 h 3103741"/>
              <a:gd name="connsiteX16" fmla="*/ 2583494 w 3206968"/>
              <a:gd name="connsiteY16" fmla="*/ 2928248 h 3103741"/>
              <a:gd name="connsiteX17" fmla="*/ 1654338 w 3206968"/>
              <a:gd name="connsiteY17" fmla="*/ 3103741 h 3103741"/>
              <a:gd name="connsiteX18" fmla="*/ 973141 w 3206968"/>
              <a:gd name="connsiteY18" fmla="*/ 2951137 h 3103741"/>
              <a:gd name="connsiteX19" fmla="*/ 593568 w 3206968"/>
              <a:gd name="connsiteY19" fmla="*/ 2725916 h 3103741"/>
              <a:gd name="connsiteX20" fmla="*/ 493087 w 3206968"/>
              <a:gd name="connsiteY20" fmla="*/ 2350398 h 3103741"/>
              <a:gd name="connsiteX21" fmla="*/ 230975 w 3206968"/>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03741"/>
              <a:gd name="connsiteX1" fmla="*/ 278748 w 3302357"/>
              <a:gd name="connsiteY1" fmla="*/ 1817847 h 3103741"/>
              <a:gd name="connsiteX2" fmla="*/ 231123 w 3302357"/>
              <a:gd name="connsiteY2" fmla="*/ 1567022 h 3103741"/>
              <a:gd name="connsiteX3" fmla="*/ 211838 w 3302357"/>
              <a:gd name="connsiteY3" fmla="*/ 1191489 h 3103741"/>
              <a:gd name="connsiteX4" fmla="*/ 466074 w 3302357"/>
              <a:gd name="connsiteY4" fmla="*/ 852647 h 3103741"/>
              <a:gd name="connsiteX5" fmla="*/ 568563 w 3302357"/>
              <a:gd name="connsiteY5" fmla="*/ 666748 h 3103741"/>
              <a:gd name="connsiteX6" fmla="*/ 671890 w 3302357"/>
              <a:gd name="connsiteY6" fmla="*/ 469900 h 3103741"/>
              <a:gd name="connsiteX7" fmla="*/ 1347828 w 3302357"/>
              <a:gd name="connsiteY7" fmla="*/ 83427 h 3103741"/>
              <a:gd name="connsiteX8" fmla="*/ 1950944 w 3302357"/>
              <a:gd name="connsiteY8" fmla="*/ 0 h 3103741"/>
              <a:gd name="connsiteX9" fmla="*/ 2413046 w 3302357"/>
              <a:gd name="connsiteY9" fmla="*/ 111123 h 3103741"/>
              <a:gd name="connsiteX10" fmla="*/ 2739373 w 3302357"/>
              <a:gd name="connsiteY10" fmla="*/ 182722 h 3103741"/>
              <a:gd name="connsiteX11" fmla="*/ 3082273 w 3302357"/>
              <a:gd name="connsiteY11" fmla="*/ 579597 h 3103741"/>
              <a:gd name="connsiteX12" fmla="*/ 3301348 w 3302357"/>
              <a:gd name="connsiteY12" fmla="*/ 1176497 h 3103741"/>
              <a:gd name="connsiteX13" fmla="*/ 3268246 w 3302357"/>
              <a:gd name="connsiteY13" fmla="*/ 1632814 h 3103741"/>
              <a:gd name="connsiteX14" fmla="*/ 3261670 w 3302357"/>
              <a:gd name="connsiteY14" fmla="*/ 2045399 h 3103741"/>
              <a:gd name="connsiteX15" fmla="*/ 3053698 w 3302357"/>
              <a:gd name="connsiteY15" fmla="*/ 2471897 h 3103741"/>
              <a:gd name="connsiteX16" fmla="*/ 2678883 w 3302357"/>
              <a:gd name="connsiteY16" fmla="*/ 2928248 h 3103741"/>
              <a:gd name="connsiteX17" fmla="*/ 1749727 w 3302357"/>
              <a:gd name="connsiteY17" fmla="*/ 3103741 h 3103741"/>
              <a:gd name="connsiteX18" fmla="*/ 1068530 w 3302357"/>
              <a:gd name="connsiteY18" fmla="*/ 2951137 h 3103741"/>
              <a:gd name="connsiteX19" fmla="*/ 688957 w 3302357"/>
              <a:gd name="connsiteY19" fmla="*/ 2725916 h 3103741"/>
              <a:gd name="connsiteX20" fmla="*/ 588476 w 3302357"/>
              <a:gd name="connsiteY20" fmla="*/ 2350398 h 3103741"/>
              <a:gd name="connsiteX21" fmla="*/ 326364 w 3302357"/>
              <a:gd name="connsiteY21" fmla="*/ 2026349 h 3103741"/>
              <a:gd name="connsiteX0" fmla="*/ 326364 w 3302357"/>
              <a:gd name="connsiteY0" fmla="*/ 2026349 h 3168686"/>
              <a:gd name="connsiteX1" fmla="*/ 278748 w 3302357"/>
              <a:gd name="connsiteY1" fmla="*/ 1817847 h 3168686"/>
              <a:gd name="connsiteX2" fmla="*/ 231123 w 3302357"/>
              <a:gd name="connsiteY2" fmla="*/ 1567022 h 3168686"/>
              <a:gd name="connsiteX3" fmla="*/ 211838 w 3302357"/>
              <a:gd name="connsiteY3" fmla="*/ 1191489 h 3168686"/>
              <a:gd name="connsiteX4" fmla="*/ 466074 w 3302357"/>
              <a:gd name="connsiteY4" fmla="*/ 852647 h 3168686"/>
              <a:gd name="connsiteX5" fmla="*/ 568563 w 3302357"/>
              <a:gd name="connsiteY5" fmla="*/ 666748 h 3168686"/>
              <a:gd name="connsiteX6" fmla="*/ 671890 w 3302357"/>
              <a:gd name="connsiteY6" fmla="*/ 469900 h 3168686"/>
              <a:gd name="connsiteX7" fmla="*/ 1347828 w 3302357"/>
              <a:gd name="connsiteY7" fmla="*/ 83427 h 3168686"/>
              <a:gd name="connsiteX8" fmla="*/ 1950944 w 3302357"/>
              <a:gd name="connsiteY8" fmla="*/ 0 h 3168686"/>
              <a:gd name="connsiteX9" fmla="*/ 2413046 w 3302357"/>
              <a:gd name="connsiteY9" fmla="*/ 111123 h 3168686"/>
              <a:gd name="connsiteX10" fmla="*/ 2739373 w 3302357"/>
              <a:gd name="connsiteY10" fmla="*/ 182722 h 3168686"/>
              <a:gd name="connsiteX11" fmla="*/ 3082273 w 3302357"/>
              <a:gd name="connsiteY11" fmla="*/ 579597 h 3168686"/>
              <a:gd name="connsiteX12" fmla="*/ 3301348 w 3302357"/>
              <a:gd name="connsiteY12" fmla="*/ 1176497 h 3168686"/>
              <a:gd name="connsiteX13" fmla="*/ 3268246 w 3302357"/>
              <a:gd name="connsiteY13" fmla="*/ 1632814 h 3168686"/>
              <a:gd name="connsiteX14" fmla="*/ 3261670 w 3302357"/>
              <a:gd name="connsiteY14" fmla="*/ 2045399 h 3168686"/>
              <a:gd name="connsiteX15" fmla="*/ 3053698 w 3302357"/>
              <a:gd name="connsiteY15" fmla="*/ 2471897 h 3168686"/>
              <a:gd name="connsiteX16" fmla="*/ 2678883 w 3302357"/>
              <a:gd name="connsiteY16" fmla="*/ 2928248 h 3168686"/>
              <a:gd name="connsiteX17" fmla="*/ 1749727 w 3302357"/>
              <a:gd name="connsiteY17" fmla="*/ 3103741 h 3168686"/>
              <a:gd name="connsiteX18" fmla="*/ 1068530 w 3302357"/>
              <a:gd name="connsiteY18" fmla="*/ 2951137 h 3168686"/>
              <a:gd name="connsiteX19" fmla="*/ 688957 w 3302357"/>
              <a:gd name="connsiteY19" fmla="*/ 2725916 h 3168686"/>
              <a:gd name="connsiteX20" fmla="*/ 588476 w 3302357"/>
              <a:gd name="connsiteY20" fmla="*/ 2350398 h 3168686"/>
              <a:gd name="connsiteX21" fmla="*/ 326364 w 3302357"/>
              <a:gd name="connsiteY21" fmla="*/ 2026349 h 3168686"/>
              <a:gd name="connsiteX0" fmla="*/ 326364 w 3302357"/>
              <a:gd name="connsiteY0" fmla="*/ 2026349 h 3239705"/>
              <a:gd name="connsiteX1" fmla="*/ 278748 w 3302357"/>
              <a:gd name="connsiteY1" fmla="*/ 1817847 h 3239705"/>
              <a:gd name="connsiteX2" fmla="*/ 231123 w 3302357"/>
              <a:gd name="connsiteY2" fmla="*/ 1567022 h 3239705"/>
              <a:gd name="connsiteX3" fmla="*/ 211838 w 3302357"/>
              <a:gd name="connsiteY3" fmla="*/ 1191489 h 3239705"/>
              <a:gd name="connsiteX4" fmla="*/ 466074 w 3302357"/>
              <a:gd name="connsiteY4" fmla="*/ 852647 h 3239705"/>
              <a:gd name="connsiteX5" fmla="*/ 568563 w 3302357"/>
              <a:gd name="connsiteY5" fmla="*/ 666748 h 3239705"/>
              <a:gd name="connsiteX6" fmla="*/ 671890 w 3302357"/>
              <a:gd name="connsiteY6" fmla="*/ 469900 h 3239705"/>
              <a:gd name="connsiteX7" fmla="*/ 1347828 w 3302357"/>
              <a:gd name="connsiteY7" fmla="*/ 83427 h 3239705"/>
              <a:gd name="connsiteX8" fmla="*/ 1950944 w 3302357"/>
              <a:gd name="connsiteY8" fmla="*/ 0 h 3239705"/>
              <a:gd name="connsiteX9" fmla="*/ 2413046 w 3302357"/>
              <a:gd name="connsiteY9" fmla="*/ 111123 h 3239705"/>
              <a:gd name="connsiteX10" fmla="*/ 2739373 w 3302357"/>
              <a:gd name="connsiteY10" fmla="*/ 182722 h 3239705"/>
              <a:gd name="connsiteX11" fmla="*/ 3082273 w 3302357"/>
              <a:gd name="connsiteY11" fmla="*/ 579597 h 3239705"/>
              <a:gd name="connsiteX12" fmla="*/ 3301348 w 3302357"/>
              <a:gd name="connsiteY12" fmla="*/ 1176497 h 3239705"/>
              <a:gd name="connsiteX13" fmla="*/ 3268246 w 3302357"/>
              <a:gd name="connsiteY13" fmla="*/ 1632814 h 3239705"/>
              <a:gd name="connsiteX14" fmla="*/ 3261670 w 3302357"/>
              <a:gd name="connsiteY14" fmla="*/ 2045399 h 3239705"/>
              <a:gd name="connsiteX15" fmla="*/ 3053698 w 3302357"/>
              <a:gd name="connsiteY15" fmla="*/ 2471897 h 3239705"/>
              <a:gd name="connsiteX16" fmla="*/ 2678883 w 3302357"/>
              <a:gd name="connsiteY16" fmla="*/ 2928248 h 3239705"/>
              <a:gd name="connsiteX17" fmla="*/ 1749727 w 3302357"/>
              <a:gd name="connsiteY17" fmla="*/ 3103741 h 3239705"/>
              <a:gd name="connsiteX18" fmla="*/ 1068530 w 3302357"/>
              <a:gd name="connsiteY18" fmla="*/ 2951137 h 3239705"/>
              <a:gd name="connsiteX19" fmla="*/ 688957 w 3302357"/>
              <a:gd name="connsiteY19" fmla="*/ 2725916 h 3239705"/>
              <a:gd name="connsiteX20" fmla="*/ 588476 w 3302357"/>
              <a:gd name="connsiteY20" fmla="*/ 2350398 h 3239705"/>
              <a:gd name="connsiteX21" fmla="*/ 326364 w 3302357"/>
              <a:gd name="connsiteY21" fmla="*/ 2026349 h 3239705"/>
              <a:gd name="connsiteX0" fmla="*/ 326364 w 3302357"/>
              <a:gd name="connsiteY0" fmla="*/ 2026349 h 3241374"/>
              <a:gd name="connsiteX1" fmla="*/ 278748 w 3302357"/>
              <a:gd name="connsiteY1" fmla="*/ 1817847 h 3241374"/>
              <a:gd name="connsiteX2" fmla="*/ 231123 w 3302357"/>
              <a:gd name="connsiteY2" fmla="*/ 1567022 h 3241374"/>
              <a:gd name="connsiteX3" fmla="*/ 211838 w 3302357"/>
              <a:gd name="connsiteY3" fmla="*/ 1191489 h 3241374"/>
              <a:gd name="connsiteX4" fmla="*/ 466074 w 3302357"/>
              <a:gd name="connsiteY4" fmla="*/ 852647 h 3241374"/>
              <a:gd name="connsiteX5" fmla="*/ 568563 w 3302357"/>
              <a:gd name="connsiteY5" fmla="*/ 666748 h 3241374"/>
              <a:gd name="connsiteX6" fmla="*/ 671890 w 3302357"/>
              <a:gd name="connsiteY6" fmla="*/ 469900 h 3241374"/>
              <a:gd name="connsiteX7" fmla="*/ 1347828 w 3302357"/>
              <a:gd name="connsiteY7" fmla="*/ 83427 h 3241374"/>
              <a:gd name="connsiteX8" fmla="*/ 1950944 w 3302357"/>
              <a:gd name="connsiteY8" fmla="*/ 0 h 3241374"/>
              <a:gd name="connsiteX9" fmla="*/ 2413046 w 3302357"/>
              <a:gd name="connsiteY9" fmla="*/ 111123 h 3241374"/>
              <a:gd name="connsiteX10" fmla="*/ 2739373 w 3302357"/>
              <a:gd name="connsiteY10" fmla="*/ 182722 h 3241374"/>
              <a:gd name="connsiteX11" fmla="*/ 3082273 w 3302357"/>
              <a:gd name="connsiteY11" fmla="*/ 579597 h 3241374"/>
              <a:gd name="connsiteX12" fmla="*/ 3301348 w 3302357"/>
              <a:gd name="connsiteY12" fmla="*/ 1176497 h 3241374"/>
              <a:gd name="connsiteX13" fmla="*/ 3268246 w 3302357"/>
              <a:gd name="connsiteY13" fmla="*/ 1632814 h 3241374"/>
              <a:gd name="connsiteX14" fmla="*/ 3261670 w 3302357"/>
              <a:gd name="connsiteY14" fmla="*/ 2045399 h 3241374"/>
              <a:gd name="connsiteX15" fmla="*/ 3053698 w 3302357"/>
              <a:gd name="connsiteY15" fmla="*/ 2471897 h 3241374"/>
              <a:gd name="connsiteX16" fmla="*/ 2678883 w 3302357"/>
              <a:gd name="connsiteY16" fmla="*/ 2928248 h 3241374"/>
              <a:gd name="connsiteX17" fmla="*/ 1749727 w 3302357"/>
              <a:gd name="connsiteY17" fmla="*/ 3103741 h 3241374"/>
              <a:gd name="connsiteX18" fmla="*/ 1068530 w 3302357"/>
              <a:gd name="connsiteY18" fmla="*/ 2951137 h 3241374"/>
              <a:gd name="connsiteX19" fmla="*/ 688957 w 3302357"/>
              <a:gd name="connsiteY19" fmla="*/ 2725916 h 3241374"/>
              <a:gd name="connsiteX20" fmla="*/ 588476 w 3302357"/>
              <a:gd name="connsiteY20" fmla="*/ 2350398 h 3241374"/>
              <a:gd name="connsiteX21" fmla="*/ 326364 w 3302357"/>
              <a:gd name="connsiteY21" fmla="*/ 2026349 h 3241374"/>
              <a:gd name="connsiteX0" fmla="*/ 326364 w 3302357"/>
              <a:gd name="connsiteY0" fmla="*/ 2026349 h 3316553"/>
              <a:gd name="connsiteX1" fmla="*/ 278748 w 3302357"/>
              <a:gd name="connsiteY1" fmla="*/ 1817847 h 3316553"/>
              <a:gd name="connsiteX2" fmla="*/ 231123 w 3302357"/>
              <a:gd name="connsiteY2" fmla="*/ 1567022 h 3316553"/>
              <a:gd name="connsiteX3" fmla="*/ 211838 w 3302357"/>
              <a:gd name="connsiteY3" fmla="*/ 1191489 h 3316553"/>
              <a:gd name="connsiteX4" fmla="*/ 466074 w 3302357"/>
              <a:gd name="connsiteY4" fmla="*/ 852647 h 3316553"/>
              <a:gd name="connsiteX5" fmla="*/ 568563 w 3302357"/>
              <a:gd name="connsiteY5" fmla="*/ 666748 h 3316553"/>
              <a:gd name="connsiteX6" fmla="*/ 671890 w 3302357"/>
              <a:gd name="connsiteY6" fmla="*/ 469900 h 3316553"/>
              <a:gd name="connsiteX7" fmla="*/ 1347828 w 3302357"/>
              <a:gd name="connsiteY7" fmla="*/ 83427 h 3316553"/>
              <a:gd name="connsiteX8" fmla="*/ 1950944 w 3302357"/>
              <a:gd name="connsiteY8" fmla="*/ 0 h 3316553"/>
              <a:gd name="connsiteX9" fmla="*/ 2413046 w 3302357"/>
              <a:gd name="connsiteY9" fmla="*/ 111123 h 3316553"/>
              <a:gd name="connsiteX10" fmla="*/ 2739373 w 3302357"/>
              <a:gd name="connsiteY10" fmla="*/ 182722 h 3316553"/>
              <a:gd name="connsiteX11" fmla="*/ 3082273 w 3302357"/>
              <a:gd name="connsiteY11" fmla="*/ 579597 h 3316553"/>
              <a:gd name="connsiteX12" fmla="*/ 3301348 w 3302357"/>
              <a:gd name="connsiteY12" fmla="*/ 1176497 h 3316553"/>
              <a:gd name="connsiteX13" fmla="*/ 3268246 w 3302357"/>
              <a:gd name="connsiteY13" fmla="*/ 1632814 h 3316553"/>
              <a:gd name="connsiteX14" fmla="*/ 3261670 w 3302357"/>
              <a:gd name="connsiteY14" fmla="*/ 2045399 h 3316553"/>
              <a:gd name="connsiteX15" fmla="*/ 3053698 w 3302357"/>
              <a:gd name="connsiteY15" fmla="*/ 2471897 h 3316553"/>
              <a:gd name="connsiteX16" fmla="*/ 2678883 w 3302357"/>
              <a:gd name="connsiteY16" fmla="*/ 2928248 h 3316553"/>
              <a:gd name="connsiteX17" fmla="*/ 1749727 w 3302357"/>
              <a:gd name="connsiteY17" fmla="*/ 3103741 h 3316553"/>
              <a:gd name="connsiteX18" fmla="*/ 1068530 w 3302357"/>
              <a:gd name="connsiteY18" fmla="*/ 2951137 h 3316553"/>
              <a:gd name="connsiteX19" fmla="*/ 688957 w 3302357"/>
              <a:gd name="connsiteY19" fmla="*/ 2725916 h 3316553"/>
              <a:gd name="connsiteX20" fmla="*/ 588476 w 3302357"/>
              <a:gd name="connsiteY20" fmla="*/ 2350398 h 3316553"/>
              <a:gd name="connsiteX21" fmla="*/ 326364 w 3302357"/>
              <a:gd name="connsiteY21" fmla="*/ 2026349 h 3316553"/>
              <a:gd name="connsiteX0" fmla="*/ 326364 w 3302357"/>
              <a:gd name="connsiteY0" fmla="*/ 2026349 h 3306953"/>
              <a:gd name="connsiteX1" fmla="*/ 278748 w 3302357"/>
              <a:gd name="connsiteY1" fmla="*/ 1817847 h 3306953"/>
              <a:gd name="connsiteX2" fmla="*/ 231123 w 3302357"/>
              <a:gd name="connsiteY2" fmla="*/ 1567022 h 3306953"/>
              <a:gd name="connsiteX3" fmla="*/ 211838 w 3302357"/>
              <a:gd name="connsiteY3" fmla="*/ 1191489 h 3306953"/>
              <a:gd name="connsiteX4" fmla="*/ 466074 w 3302357"/>
              <a:gd name="connsiteY4" fmla="*/ 852647 h 3306953"/>
              <a:gd name="connsiteX5" fmla="*/ 568563 w 3302357"/>
              <a:gd name="connsiteY5" fmla="*/ 666748 h 3306953"/>
              <a:gd name="connsiteX6" fmla="*/ 671890 w 3302357"/>
              <a:gd name="connsiteY6" fmla="*/ 469900 h 3306953"/>
              <a:gd name="connsiteX7" fmla="*/ 1347828 w 3302357"/>
              <a:gd name="connsiteY7" fmla="*/ 83427 h 3306953"/>
              <a:gd name="connsiteX8" fmla="*/ 1950944 w 3302357"/>
              <a:gd name="connsiteY8" fmla="*/ 0 h 3306953"/>
              <a:gd name="connsiteX9" fmla="*/ 2413046 w 3302357"/>
              <a:gd name="connsiteY9" fmla="*/ 111123 h 3306953"/>
              <a:gd name="connsiteX10" fmla="*/ 2739373 w 3302357"/>
              <a:gd name="connsiteY10" fmla="*/ 182722 h 3306953"/>
              <a:gd name="connsiteX11" fmla="*/ 3082273 w 3302357"/>
              <a:gd name="connsiteY11" fmla="*/ 579597 h 3306953"/>
              <a:gd name="connsiteX12" fmla="*/ 3301348 w 3302357"/>
              <a:gd name="connsiteY12" fmla="*/ 1176497 h 3306953"/>
              <a:gd name="connsiteX13" fmla="*/ 3268246 w 3302357"/>
              <a:gd name="connsiteY13" fmla="*/ 1632814 h 3306953"/>
              <a:gd name="connsiteX14" fmla="*/ 3261670 w 3302357"/>
              <a:gd name="connsiteY14" fmla="*/ 2045399 h 3306953"/>
              <a:gd name="connsiteX15" fmla="*/ 3053698 w 3302357"/>
              <a:gd name="connsiteY15" fmla="*/ 2471897 h 3306953"/>
              <a:gd name="connsiteX16" fmla="*/ 2678883 w 3302357"/>
              <a:gd name="connsiteY16" fmla="*/ 2928248 h 3306953"/>
              <a:gd name="connsiteX17" fmla="*/ 1749727 w 3302357"/>
              <a:gd name="connsiteY17" fmla="*/ 3103741 h 3306953"/>
              <a:gd name="connsiteX18" fmla="*/ 1068530 w 3302357"/>
              <a:gd name="connsiteY18" fmla="*/ 2951137 h 3306953"/>
              <a:gd name="connsiteX19" fmla="*/ 688957 w 3302357"/>
              <a:gd name="connsiteY19" fmla="*/ 2725916 h 3306953"/>
              <a:gd name="connsiteX20" fmla="*/ 588476 w 3302357"/>
              <a:gd name="connsiteY20" fmla="*/ 2350398 h 3306953"/>
              <a:gd name="connsiteX21" fmla="*/ 326364 w 3302357"/>
              <a:gd name="connsiteY21" fmla="*/ 2026349 h 3306953"/>
              <a:gd name="connsiteX0" fmla="*/ 326364 w 3302357"/>
              <a:gd name="connsiteY0" fmla="*/ 2026349 h 3312435"/>
              <a:gd name="connsiteX1" fmla="*/ 278748 w 3302357"/>
              <a:gd name="connsiteY1" fmla="*/ 1817847 h 3312435"/>
              <a:gd name="connsiteX2" fmla="*/ 231123 w 3302357"/>
              <a:gd name="connsiteY2" fmla="*/ 1567022 h 3312435"/>
              <a:gd name="connsiteX3" fmla="*/ 211838 w 3302357"/>
              <a:gd name="connsiteY3" fmla="*/ 1191489 h 3312435"/>
              <a:gd name="connsiteX4" fmla="*/ 466074 w 3302357"/>
              <a:gd name="connsiteY4" fmla="*/ 852647 h 3312435"/>
              <a:gd name="connsiteX5" fmla="*/ 568563 w 3302357"/>
              <a:gd name="connsiteY5" fmla="*/ 666748 h 3312435"/>
              <a:gd name="connsiteX6" fmla="*/ 671890 w 3302357"/>
              <a:gd name="connsiteY6" fmla="*/ 469900 h 3312435"/>
              <a:gd name="connsiteX7" fmla="*/ 1347828 w 3302357"/>
              <a:gd name="connsiteY7" fmla="*/ 83427 h 3312435"/>
              <a:gd name="connsiteX8" fmla="*/ 1950944 w 3302357"/>
              <a:gd name="connsiteY8" fmla="*/ 0 h 3312435"/>
              <a:gd name="connsiteX9" fmla="*/ 2413046 w 3302357"/>
              <a:gd name="connsiteY9" fmla="*/ 111123 h 3312435"/>
              <a:gd name="connsiteX10" fmla="*/ 2739373 w 3302357"/>
              <a:gd name="connsiteY10" fmla="*/ 182722 h 3312435"/>
              <a:gd name="connsiteX11" fmla="*/ 3082273 w 3302357"/>
              <a:gd name="connsiteY11" fmla="*/ 579597 h 3312435"/>
              <a:gd name="connsiteX12" fmla="*/ 3301348 w 3302357"/>
              <a:gd name="connsiteY12" fmla="*/ 1176497 h 3312435"/>
              <a:gd name="connsiteX13" fmla="*/ 3268246 w 3302357"/>
              <a:gd name="connsiteY13" fmla="*/ 1632814 h 3312435"/>
              <a:gd name="connsiteX14" fmla="*/ 3261670 w 3302357"/>
              <a:gd name="connsiteY14" fmla="*/ 2045399 h 3312435"/>
              <a:gd name="connsiteX15" fmla="*/ 3053698 w 3302357"/>
              <a:gd name="connsiteY15" fmla="*/ 2471897 h 3312435"/>
              <a:gd name="connsiteX16" fmla="*/ 2678883 w 3302357"/>
              <a:gd name="connsiteY16" fmla="*/ 2928248 h 3312435"/>
              <a:gd name="connsiteX17" fmla="*/ 1749727 w 3302357"/>
              <a:gd name="connsiteY17" fmla="*/ 3103741 h 3312435"/>
              <a:gd name="connsiteX18" fmla="*/ 1068530 w 3302357"/>
              <a:gd name="connsiteY18" fmla="*/ 2951137 h 3312435"/>
              <a:gd name="connsiteX19" fmla="*/ 688957 w 3302357"/>
              <a:gd name="connsiteY19" fmla="*/ 2725916 h 3312435"/>
              <a:gd name="connsiteX20" fmla="*/ 588476 w 3302357"/>
              <a:gd name="connsiteY20" fmla="*/ 2350398 h 3312435"/>
              <a:gd name="connsiteX21" fmla="*/ 326364 w 3302357"/>
              <a:gd name="connsiteY21" fmla="*/ 2026349 h 3312435"/>
              <a:gd name="connsiteX0" fmla="*/ 326364 w 3302357"/>
              <a:gd name="connsiteY0" fmla="*/ 2026349 h 3313807"/>
              <a:gd name="connsiteX1" fmla="*/ 278748 w 3302357"/>
              <a:gd name="connsiteY1" fmla="*/ 1817847 h 3313807"/>
              <a:gd name="connsiteX2" fmla="*/ 231123 w 3302357"/>
              <a:gd name="connsiteY2" fmla="*/ 1567022 h 3313807"/>
              <a:gd name="connsiteX3" fmla="*/ 211838 w 3302357"/>
              <a:gd name="connsiteY3" fmla="*/ 1191489 h 3313807"/>
              <a:gd name="connsiteX4" fmla="*/ 466074 w 3302357"/>
              <a:gd name="connsiteY4" fmla="*/ 852647 h 3313807"/>
              <a:gd name="connsiteX5" fmla="*/ 568563 w 3302357"/>
              <a:gd name="connsiteY5" fmla="*/ 666748 h 3313807"/>
              <a:gd name="connsiteX6" fmla="*/ 671890 w 3302357"/>
              <a:gd name="connsiteY6" fmla="*/ 469900 h 3313807"/>
              <a:gd name="connsiteX7" fmla="*/ 1347828 w 3302357"/>
              <a:gd name="connsiteY7" fmla="*/ 83427 h 3313807"/>
              <a:gd name="connsiteX8" fmla="*/ 1950944 w 3302357"/>
              <a:gd name="connsiteY8" fmla="*/ 0 h 3313807"/>
              <a:gd name="connsiteX9" fmla="*/ 2413046 w 3302357"/>
              <a:gd name="connsiteY9" fmla="*/ 111123 h 3313807"/>
              <a:gd name="connsiteX10" fmla="*/ 2739373 w 3302357"/>
              <a:gd name="connsiteY10" fmla="*/ 182722 h 3313807"/>
              <a:gd name="connsiteX11" fmla="*/ 3082273 w 3302357"/>
              <a:gd name="connsiteY11" fmla="*/ 579597 h 3313807"/>
              <a:gd name="connsiteX12" fmla="*/ 3301348 w 3302357"/>
              <a:gd name="connsiteY12" fmla="*/ 1176497 h 3313807"/>
              <a:gd name="connsiteX13" fmla="*/ 3268246 w 3302357"/>
              <a:gd name="connsiteY13" fmla="*/ 1632814 h 3313807"/>
              <a:gd name="connsiteX14" fmla="*/ 3261670 w 3302357"/>
              <a:gd name="connsiteY14" fmla="*/ 2045399 h 3313807"/>
              <a:gd name="connsiteX15" fmla="*/ 3053698 w 3302357"/>
              <a:gd name="connsiteY15" fmla="*/ 2471897 h 3313807"/>
              <a:gd name="connsiteX16" fmla="*/ 2678883 w 3302357"/>
              <a:gd name="connsiteY16" fmla="*/ 2928248 h 3313807"/>
              <a:gd name="connsiteX17" fmla="*/ 1749727 w 3302357"/>
              <a:gd name="connsiteY17" fmla="*/ 3103741 h 3313807"/>
              <a:gd name="connsiteX18" fmla="*/ 1068530 w 3302357"/>
              <a:gd name="connsiteY18" fmla="*/ 2951137 h 3313807"/>
              <a:gd name="connsiteX19" fmla="*/ 688957 w 3302357"/>
              <a:gd name="connsiteY19" fmla="*/ 2725916 h 3313807"/>
              <a:gd name="connsiteX20" fmla="*/ 588476 w 3302357"/>
              <a:gd name="connsiteY20" fmla="*/ 2350398 h 3313807"/>
              <a:gd name="connsiteX21" fmla="*/ 326364 w 3302357"/>
              <a:gd name="connsiteY21" fmla="*/ 2026349 h 3313807"/>
              <a:gd name="connsiteX0" fmla="*/ 326364 w 3302357"/>
              <a:gd name="connsiteY0" fmla="*/ 2026349 h 3313807"/>
              <a:gd name="connsiteX1" fmla="*/ 278748 w 3302357"/>
              <a:gd name="connsiteY1" fmla="*/ 1817847 h 3313807"/>
              <a:gd name="connsiteX2" fmla="*/ 231123 w 3302357"/>
              <a:gd name="connsiteY2" fmla="*/ 1567022 h 3313807"/>
              <a:gd name="connsiteX3" fmla="*/ 211838 w 3302357"/>
              <a:gd name="connsiteY3" fmla="*/ 1191489 h 3313807"/>
              <a:gd name="connsiteX4" fmla="*/ 466074 w 3302357"/>
              <a:gd name="connsiteY4" fmla="*/ 852647 h 3313807"/>
              <a:gd name="connsiteX5" fmla="*/ 568563 w 3302357"/>
              <a:gd name="connsiteY5" fmla="*/ 666748 h 3313807"/>
              <a:gd name="connsiteX6" fmla="*/ 671890 w 3302357"/>
              <a:gd name="connsiteY6" fmla="*/ 469900 h 3313807"/>
              <a:gd name="connsiteX7" fmla="*/ 1347828 w 3302357"/>
              <a:gd name="connsiteY7" fmla="*/ 83427 h 3313807"/>
              <a:gd name="connsiteX8" fmla="*/ 1950944 w 3302357"/>
              <a:gd name="connsiteY8" fmla="*/ 0 h 3313807"/>
              <a:gd name="connsiteX9" fmla="*/ 2413046 w 3302357"/>
              <a:gd name="connsiteY9" fmla="*/ 111123 h 3313807"/>
              <a:gd name="connsiteX10" fmla="*/ 2739373 w 3302357"/>
              <a:gd name="connsiteY10" fmla="*/ 182722 h 3313807"/>
              <a:gd name="connsiteX11" fmla="*/ 3082273 w 3302357"/>
              <a:gd name="connsiteY11" fmla="*/ 579597 h 3313807"/>
              <a:gd name="connsiteX12" fmla="*/ 3301348 w 3302357"/>
              <a:gd name="connsiteY12" fmla="*/ 1176497 h 3313807"/>
              <a:gd name="connsiteX13" fmla="*/ 3268246 w 3302357"/>
              <a:gd name="connsiteY13" fmla="*/ 1632814 h 3313807"/>
              <a:gd name="connsiteX14" fmla="*/ 3261670 w 3302357"/>
              <a:gd name="connsiteY14" fmla="*/ 2045399 h 3313807"/>
              <a:gd name="connsiteX15" fmla="*/ 3053698 w 3302357"/>
              <a:gd name="connsiteY15" fmla="*/ 2471897 h 3313807"/>
              <a:gd name="connsiteX16" fmla="*/ 2678883 w 3302357"/>
              <a:gd name="connsiteY16" fmla="*/ 2928248 h 3313807"/>
              <a:gd name="connsiteX17" fmla="*/ 1749727 w 3302357"/>
              <a:gd name="connsiteY17" fmla="*/ 3103741 h 3313807"/>
              <a:gd name="connsiteX18" fmla="*/ 1068530 w 3302357"/>
              <a:gd name="connsiteY18" fmla="*/ 2951137 h 3313807"/>
              <a:gd name="connsiteX19" fmla="*/ 688957 w 3302357"/>
              <a:gd name="connsiteY19" fmla="*/ 2725916 h 3313807"/>
              <a:gd name="connsiteX20" fmla="*/ 588476 w 3302357"/>
              <a:gd name="connsiteY20" fmla="*/ 2350398 h 3313807"/>
              <a:gd name="connsiteX21" fmla="*/ 326364 w 3302357"/>
              <a:gd name="connsiteY21" fmla="*/ 2026349 h 3313807"/>
              <a:gd name="connsiteX0" fmla="*/ 326364 w 3302357"/>
              <a:gd name="connsiteY0" fmla="*/ 2026349 h 3313807"/>
              <a:gd name="connsiteX1" fmla="*/ 278748 w 3302357"/>
              <a:gd name="connsiteY1" fmla="*/ 1817847 h 3313807"/>
              <a:gd name="connsiteX2" fmla="*/ 231123 w 3302357"/>
              <a:gd name="connsiteY2" fmla="*/ 1567022 h 3313807"/>
              <a:gd name="connsiteX3" fmla="*/ 211838 w 3302357"/>
              <a:gd name="connsiteY3" fmla="*/ 1191489 h 3313807"/>
              <a:gd name="connsiteX4" fmla="*/ 466074 w 3302357"/>
              <a:gd name="connsiteY4" fmla="*/ 852647 h 3313807"/>
              <a:gd name="connsiteX5" fmla="*/ 568563 w 3302357"/>
              <a:gd name="connsiteY5" fmla="*/ 666748 h 3313807"/>
              <a:gd name="connsiteX6" fmla="*/ 671890 w 3302357"/>
              <a:gd name="connsiteY6" fmla="*/ 469900 h 3313807"/>
              <a:gd name="connsiteX7" fmla="*/ 1347828 w 3302357"/>
              <a:gd name="connsiteY7" fmla="*/ 83427 h 3313807"/>
              <a:gd name="connsiteX8" fmla="*/ 1950944 w 3302357"/>
              <a:gd name="connsiteY8" fmla="*/ 0 h 3313807"/>
              <a:gd name="connsiteX9" fmla="*/ 2413046 w 3302357"/>
              <a:gd name="connsiteY9" fmla="*/ 111123 h 3313807"/>
              <a:gd name="connsiteX10" fmla="*/ 2739373 w 3302357"/>
              <a:gd name="connsiteY10" fmla="*/ 182722 h 3313807"/>
              <a:gd name="connsiteX11" fmla="*/ 3082273 w 3302357"/>
              <a:gd name="connsiteY11" fmla="*/ 579597 h 3313807"/>
              <a:gd name="connsiteX12" fmla="*/ 3301348 w 3302357"/>
              <a:gd name="connsiteY12" fmla="*/ 1176497 h 3313807"/>
              <a:gd name="connsiteX13" fmla="*/ 3268246 w 3302357"/>
              <a:gd name="connsiteY13" fmla="*/ 1632814 h 3313807"/>
              <a:gd name="connsiteX14" fmla="*/ 3261670 w 3302357"/>
              <a:gd name="connsiteY14" fmla="*/ 2045399 h 3313807"/>
              <a:gd name="connsiteX15" fmla="*/ 3053698 w 3302357"/>
              <a:gd name="connsiteY15" fmla="*/ 2471897 h 3313807"/>
              <a:gd name="connsiteX16" fmla="*/ 2678883 w 3302357"/>
              <a:gd name="connsiteY16" fmla="*/ 2928248 h 3313807"/>
              <a:gd name="connsiteX17" fmla="*/ 1749727 w 3302357"/>
              <a:gd name="connsiteY17" fmla="*/ 3103741 h 3313807"/>
              <a:gd name="connsiteX18" fmla="*/ 1068530 w 3302357"/>
              <a:gd name="connsiteY18" fmla="*/ 2951137 h 3313807"/>
              <a:gd name="connsiteX19" fmla="*/ 688957 w 3302357"/>
              <a:gd name="connsiteY19" fmla="*/ 2725916 h 3313807"/>
              <a:gd name="connsiteX20" fmla="*/ 588476 w 3302357"/>
              <a:gd name="connsiteY20" fmla="*/ 2350398 h 3313807"/>
              <a:gd name="connsiteX21" fmla="*/ 326364 w 3302357"/>
              <a:gd name="connsiteY21" fmla="*/ 2026349 h 3313807"/>
              <a:gd name="connsiteX0" fmla="*/ 326364 w 3302357"/>
              <a:gd name="connsiteY0" fmla="*/ 2026349 h 3313807"/>
              <a:gd name="connsiteX1" fmla="*/ 278748 w 3302357"/>
              <a:gd name="connsiteY1" fmla="*/ 1817847 h 3313807"/>
              <a:gd name="connsiteX2" fmla="*/ 231123 w 3302357"/>
              <a:gd name="connsiteY2" fmla="*/ 1567022 h 3313807"/>
              <a:gd name="connsiteX3" fmla="*/ 211838 w 3302357"/>
              <a:gd name="connsiteY3" fmla="*/ 1191489 h 3313807"/>
              <a:gd name="connsiteX4" fmla="*/ 466074 w 3302357"/>
              <a:gd name="connsiteY4" fmla="*/ 852647 h 3313807"/>
              <a:gd name="connsiteX5" fmla="*/ 568563 w 3302357"/>
              <a:gd name="connsiteY5" fmla="*/ 666748 h 3313807"/>
              <a:gd name="connsiteX6" fmla="*/ 671890 w 3302357"/>
              <a:gd name="connsiteY6" fmla="*/ 469900 h 3313807"/>
              <a:gd name="connsiteX7" fmla="*/ 1347828 w 3302357"/>
              <a:gd name="connsiteY7" fmla="*/ 83427 h 3313807"/>
              <a:gd name="connsiteX8" fmla="*/ 1950944 w 3302357"/>
              <a:gd name="connsiteY8" fmla="*/ 0 h 3313807"/>
              <a:gd name="connsiteX9" fmla="*/ 2413046 w 3302357"/>
              <a:gd name="connsiteY9" fmla="*/ 111123 h 3313807"/>
              <a:gd name="connsiteX10" fmla="*/ 2739373 w 3302357"/>
              <a:gd name="connsiteY10" fmla="*/ 182722 h 3313807"/>
              <a:gd name="connsiteX11" fmla="*/ 3082273 w 3302357"/>
              <a:gd name="connsiteY11" fmla="*/ 579597 h 3313807"/>
              <a:gd name="connsiteX12" fmla="*/ 3301348 w 3302357"/>
              <a:gd name="connsiteY12" fmla="*/ 1176497 h 3313807"/>
              <a:gd name="connsiteX13" fmla="*/ 3268246 w 3302357"/>
              <a:gd name="connsiteY13" fmla="*/ 1632814 h 3313807"/>
              <a:gd name="connsiteX14" fmla="*/ 3261670 w 3302357"/>
              <a:gd name="connsiteY14" fmla="*/ 2045399 h 3313807"/>
              <a:gd name="connsiteX15" fmla="*/ 3053698 w 3302357"/>
              <a:gd name="connsiteY15" fmla="*/ 2471897 h 3313807"/>
              <a:gd name="connsiteX16" fmla="*/ 2678883 w 3302357"/>
              <a:gd name="connsiteY16" fmla="*/ 2928248 h 3313807"/>
              <a:gd name="connsiteX17" fmla="*/ 1749727 w 3302357"/>
              <a:gd name="connsiteY17" fmla="*/ 3103741 h 3313807"/>
              <a:gd name="connsiteX18" fmla="*/ 1068530 w 3302357"/>
              <a:gd name="connsiteY18" fmla="*/ 2951137 h 3313807"/>
              <a:gd name="connsiteX19" fmla="*/ 688957 w 3302357"/>
              <a:gd name="connsiteY19" fmla="*/ 2725916 h 3313807"/>
              <a:gd name="connsiteX20" fmla="*/ 588476 w 3302357"/>
              <a:gd name="connsiteY20" fmla="*/ 2350398 h 3313807"/>
              <a:gd name="connsiteX21" fmla="*/ 326364 w 3302357"/>
              <a:gd name="connsiteY21" fmla="*/ 2026349 h 3313807"/>
              <a:gd name="connsiteX0" fmla="*/ 326364 w 3302357"/>
              <a:gd name="connsiteY0" fmla="*/ 2026349 h 3313807"/>
              <a:gd name="connsiteX1" fmla="*/ 278748 w 3302357"/>
              <a:gd name="connsiteY1" fmla="*/ 1817847 h 3313807"/>
              <a:gd name="connsiteX2" fmla="*/ 231123 w 3302357"/>
              <a:gd name="connsiteY2" fmla="*/ 1567022 h 3313807"/>
              <a:gd name="connsiteX3" fmla="*/ 211838 w 3302357"/>
              <a:gd name="connsiteY3" fmla="*/ 1191489 h 3313807"/>
              <a:gd name="connsiteX4" fmla="*/ 466074 w 3302357"/>
              <a:gd name="connsiteY4" fmla="*/ 852647 h 3313807"/>
              <a:gd name="connsiteX5" fmla="*/ 568563 w 3302357"/>
              <a:gd name="connsiteY5" fmla="*/ 666748 h 3313807"/>
              <a:gd name="connsiteX6" fmla="*/ 671890 w 3302357"/>
              <a:gd name="connsiteY6" fmla="*/ 469900 h 3313807"/>
              <a:gd name="connsiteX7" fmla="*/ 1347828 w 3302357"/>
              <a:gd name="connsiteY7" fmla="*/ 83427 h 3313807"/>
              <a:gd name="connsiteX8" fmla="*/ 1950944 w 3302357"/>
              <a:gd name="connsiteY8" fmla="*/ 0 h 3313807"/>
              <a:gd name="connsiteX9" fmla="*/ 2413046 w 3302357"/>
              <a:gd name="connsiteY9" fmla="*/ 111123 h 3313807"/>
              <a:gd name="connsiteX10" fmla="*/ 2739373 w 3302357"/>
              <a:gd name="connsiteY10" fmla="*/ 182722 h 3313807"/>
              <a:gd name="connsiteX11" fmla="*/ 3082273 w 3302357"/>
              <a:gd name="connsiteY11" fmla="*/ 579597 h 3313807"/>
              <a:gd name="connsiteX12" fmla="*/ 3301348 w 3302357"/>
              <a:gd name="connsiteY12" fmla="*/ 1176497 h 3313807"/>
              <a:gd name="connsiteX13" fmla="*/ 3268246 w 3302357"/>
              <a:gd name="connsiteY13" fmla="*/ 1632814 h 3313807"/>
              <a:gd name="connsiteX14" fmla="*/ 3261670 w 3302357"/>
              <a:gd name="connsiteY14" fmla="*/ 2045399 h 3313807"/>
              <a:gd name="connsiteX15" fmla="*/ 3053698 w 3302357"/>
              <a:gd name="connsiteY15" fmla="*/ 2471897 h 3313807"/>
              <a:gd name="connsiteX16" fmla="*/ 2678883 w 3302357"/>
              <a:gd name="connsiteY16" fmla="*/ 2928248 h 3313807"/>
              <a:gd name="connsiteX17" fmla="*/ 1749727 w 3302357"/>
              <a:gd name="connsiteY17" fmla="*/ 3103741 h 3313807"/>
              <a:gd name="connsiteX18" fmla="*/ 1068530 w 3302357"/>
              <a:gd name="connsiteY18" fmla="*/ 2951137 h 3313807"/>
              <a:gd name="connsiteX19" fmla="*/ 688957 w 3302357"/>
              <a:gd name="connsiteY19" fmla="*/ 2725916 h 3313807"/>
              <a:gd name="connsiteX20" fmla="*/ 588476 w 3302357"/>
              <a:gd name="connsiteY20" fmla="*/ 2350398 h 3313807"/>
              <a:gd name="connsiteX21" fmla="*/ 326364 w 3302357"/>
              <a:gd name="connsiteY21" fmla="*/ 2026349 h 3313807"/>
              <a:gd name="connsiteX0" fmla="*/ 326364 w 3383489"/>
              <a:gd name="connsiteY0" fmla="*/ 2026349 h 3313807"/>
              <a:gd name="connsiteX1" fmla="*/ 278748 w 3383489"/>
              <a:gd name="connsiteY1" fmla="*/ 1817847 h 3313807"/>
              <a:gd name="connsiteX2" fmla="*/ 231123 w 3383489"/>
              <a:gd name="connsiteY2" fmla="*/ 1567022 h 3313807"/>
              <a:gd name="connsiteX3" fmla="*/ 211838 w 3383489"/>
              <a:gd name="connsiteY3" fmla="*/ 1191489 h 3313807"/>
              <a:gd name="connsiteX4" fmla="*/ 466074 w 3383489"/>
              <a:gd name="connsiteY4" fmla="*/ 852647 h 3313807"/>
              <a:gd name="connsiteX5" fmla="*/ 568563 w 3383489"/>
              <a:gd name="connsiteY5" fmla="*/ 666748 h 3313807"/>
              <a:gd name="connsiteX6" fmla="*/ 671890 w 3383489"/>
              <a:gd name="connsiteY6" fmla="*/ 469900 h 3313807"/>
              <a:gd name="connsiteX7" fmla="*/ 1347828 w 3383489"/>
              <a:gd name="connsiteY7" fmla="*/ 83427 h 3313807"/>
              <a:gd name="connsiteX8" fmla="*/ 1950944 w 3383489"/>
              <a:gd name="connsiteY8" fmla="*/ 0 h 3313807"/>
              <a:gd name="connsiteX9" fmla="*/ 2413046 w 3383489"/>
              <a:gd name="connsiteY9" fmla="*/ 111123 h 3313807"/>
              <a:gd name="connsiteX10" fmla="*/ 2739373 w 3383489"/>
              <a:gd name="connsiteY10" fmla="*/ 182722 h 3313807"/>
              <a:gd name="connsiteX11" fmla="*/ 3082273 w 3383489"/>
              <a:gd name="connsiteY11" fmla="*/ 579597 h 3313807"/>
              <a:gd name="connsiteX12" fmla="*/ 3301348 w 3383489"/>
              <a:gd name="connsiteY12" fmla="*/ 1176497 h 3313807"/>
              <a:gd name="connsiteX13" fmla="*/ 3268246 w 3383489"/>
              <a:gd name="connsiteY13" fmla="*/ 1632814 h 3313807"/>
              <a:gd name="connsiteX14" fmla="*/ 3261670 w 3383489"/>
              <a:gd name="connsiteY14" fmla="*/ 2045399 h 3313807"/>
              <a:gd name="connsiteX15" fmla="*/ 3053698 w 3383489"/>
              <a:gd name="connsiteY15" fmla="*/ 2471897 h 3313807"/>
              <a:gd name="connsiteX16" fmla="*/ 2678883 w 3383489"/>
              <a:gd name="connsiteY16" fmla="*/ 2928248 h 3313807"/>
              <a:gd name="connsiteX17" fmla="*/ 1749727 w 3383489"/>
              <a:gd name="connsiteY17" fmla="*/ 3103741 h 3313807"/>
              <a:gd name="connsiteX18" fmla="*/ 1068530 w 3383489"/>
              <a:gd name="connsiteY18" fmla="*/ 2951137 h 3313807"/>
              <a:gd name="connsiteX19" fmla="*/ 688957 w 3383489"/>
              <a:gd name="connsiteY19" fmla="*/ 2725916 h 3313807"/>
              <a:gd name="connsiteX20" fmla="*/ 588476 w 3383489"/>
              <a:gd name="connsiteY20" fmla="*/ 2350398 h 3313807"/>
              <a:gd name="connsiteX21" fmla="*/ 326364 w 3383489"/>
              <a:gd name="connsiteY21" fmla="*/ 2026349 h 3313807"/>
              <a:gd name="connsiteX0" fmla="*/ 326364 w 3404984"/>
              <a:gd name="connsiteY0" fmla="*/ 2026349 h 3313807"/>
              <a:gd name="connsiteX1" fmla="*/ 278748 w 3404984"/>
              <a:gd name="connsiteY1" fmla="*/ 1817847 h 3313807"/>
              <a:gd name="connsiteX2" fmla="*/ 231123 w 3404984"/>
              <a:gd name="connsiteY2" fmla="*/ 1567022 h 3313807"/>
              <a:gd name="connsiteX3" fmla="*/ 211838 w 3404984"/>
              <a:gd name="connsiteY3" fmla="*/ 1191489 h 3313807"/>
              <a:gd name="connsiteX4" fmla="*/ 466074 w 3404984"/>
              <a:gd name="connsiteY4" fmla="*/ 852647 h 3313807"/>
              <a:gd name="connsiteX5" fmla="*/ 568563 w 3404984"/>
              <a:gd name="connsiteY5" fmla="*/ 666748 h 3313807"/>
              <a:gd name="connsiteX6" fmla="*/ 671890 w 3404984"/>
              <a:gd name="connsiteY6" fmla="*/ 469900 h 3313807"/>
              <a:gd name="connsiteX7" fmla="*/ 1347828 w 3404984"/>
              <a:gd name="connsiteY7" fmla="*/ 83427 h 3313807"/>
              <a:gd name="connsiteX8" fmla="*/ 1950944 w 3404984"/>
              <a:gd name="connsiteY8" fmla="*/ 0 h 3313807"/>
              <a:gd name="connsiteX9" fmla="*/ 2413046 w 3404984"/>
              <a:gd name="connsiteY9" fmla="*/ 111123 h 3313807"/>
              <a:gd name="connsiteX10" fmla="*/ 2739373 w 3404984"/>
              <a:gd name="connsiteY10" fmla="*/ 182722 h 3313807"/>
              <a:gd name="connsiteX11" fmla="*/ 3082273 w 3404984"/>
              <a:gd name="connsiteY11" fmla="*/ 579597 h 3313807"/>
              <a:gd name="connsiteX12" fmla="*/ 3301348 w 3404984"/>
              <a:gd name="connsiteY12" fmla="*/ 1176497 h 3313807"/>
              <a:gd name="connsiteX13" fmla="*/ 3268246 w 3404984"/>
              <a:gd name="connsiteY13" fmla="*/ 1632814 h 3313807"/>
              <a:gd name="connsiteX14" fmla="*/ 3261670 w 3404984"/>
              <a:gd name="connsiteY14" fmla="*/ 2045399 h 3313807"/>
              <a:gd name="connsiteX15" fmla="*/ 3053698 w 3404984"/>
              <a:gd name="connsiteY15" fmla="*/ 2471897 h 3313807"/>
              <a:gd name="connsiteX16" fmla="*/ 2678883 w 3404984"/>
              <a:gd name="connsiteY16" fmla="*/ 2928248 h 3313807"/>
              <a:gd name="connsiteX17" fmla="*/ 1749727 w 3404984"/>
              <a:gd name="connsiteY17" fmla="*/ 3103741 h 3313807"/>
              <a:gd name="connsiteX18" fmla="*/ 1068530 w 3404984"/>
              <a:gd name="connsiteY18" fmla="*/ 2951137 h 3313807"/>
              <a:gd name="connsiteX19" fmla="*/ 688957 w 3404984"/>
              <a:gd name="connsiteY19" fmla="*/ 2725916 h 3313807"/>
              <a:gd name="connsiteX20" fmla="*/ 588476 w 3404984"/>
              <a:gd name="connsiteY20" fmla="*/ 2350398 h 3313807"/>
              <a:gd name="connsiteX21" fmla="*/ 326364 w 3404984"/>
              <a:gd name="connsiteY21" fmla="*/ 2026349 h 3313807"/>
              <a:gd name="connsiteX0" fmla="*/ 326364 w 3479759"/>
              <a:gd name="connsiteY0" fmla="*/ 2026349 h 3313807"/>
              <a:gd name="connsiteX1" fmla="*/ 278748 w 3479759"/>
              <a:gd name="connsiteY1" fmla="*/ 1817847 h 3313807"/>
              <a:gd name="connsiteX2" fmla="*/ 231123 w 3479759"/>
              <a:gd name="connsiteY2" fmla="*/ 1567022 h 3313807"/>
              <a:gd name="connsiteX3" fmla="*/ 211838 w 3479759"/>
              <a:gd name="connsiteY3" fmla="*/ 1191489 h 3313807"/>
              <a:gd name="connsiteX4" fmla="*/ 466074 w 3479759"/>
              <a:gd name="connsiteY4" fmla="*/ 852647 h 3313807"/>
              <a:gd name="connsiteX5" fmla="*/ 568563 w 3479759"/>
              <a:gd name="connsiteY5" fmla="*/ 666748 h 3313807"/>
              <a:gd name="connsiteX6" fmla="*/ 671890 w 3479759"/>
              <a:gd name="connsiteY6" fmla="*/ 469900 h 3313807"/>
              <a:gd name="connsiteX7" fmla="*/ 1347828 w 3479759"/>
              <a:gd name="connsiteY7" fmla="*/ 83427 h 3313807"/>
              <a:gd name="connsiteX8" fmla="*/ 1950944 w 3479759"/>
              <a:gd name="connsiteY8" fmla="*/ 0 h 3313807"/>
              <a:gd name="connsiteX9" fmla="*/ 2413046 w 3479759"/>
              <a:gd name="connsiteY9" fmla="*/ 111123 h 3313807"/>
              <a:gd name="connsiteX10" fmla="*/ 2739373 w 3479759"/>
              <a:gd name="connsiteY10" fmla="*/ 182722 h 3313807"/>
              <a:gd name="connsiteX11" fmla="*/ 3082273 w 3479759"/>
              <a:gd name="connsiteY11" fmla="*/ 579597 h 3313807"/>
              <a:gd name="connsiteX12" fmla="*/ 3301348 w 3479759"/>
              <a:gd name="connsiteY12" fmla="*/ 1176497 h 3313807"/>
              <a:gd name="connsiteX13" fmla="*/ 3268246 w 3479759"/>
              <a:gd name="connsiteY13" fmla="*/ 1632814 h 3313807"/>
              <a:gd name="connsiteX14" fmla="*/ 3261670 w 3479759"/>
              <a:gd name="connsiteY14" fmla="*/ 2045399 h 3313807"/>
              <a:gd name="connsiteX15" fmla="*/ 3053698 w 3479759"/>
              <a:gd name="connsiteY15" fmla="*/ 2471897 h 3313807"/>
              <a:gd name="connsiteX16" fmla="*/ 2678883 w 3479759"/>
              <a:gd name="connsiteY16" fmla="*/ 2928248 h 3313807"/>
              <a:gd name="connsiteX17" fmla="*/ 1749727 w 3479759"/>
              <a:gd name="connsiteY17" fmla="*/ 3103741 h 3313807"/>
              <a:gd name="connsiteX18" fmla="*/ 1068530 w 3479759"/>
              <a:gd name="connsiteY18" fmla="*/ 2951137 h 3313807"/>
              <a:gd name="connsiteX19" fmla="*/ 688957 w 3479759"/>
              <a:gd name="connsiteY19" fmla="*/ 2725916 h 3313807"/>
              <a:gd name="connsiteX20" fmla="*/ 588476 w 3479759"/>
              <a:gd name="connsiteY20" fmla="*/ 2350398 h 3313807"/>
              <a:gd name="connsiteX21" fmla="*/ 326364 w 3479759"/>
              <a:gd name="connsiteY21" fmla="*/ 2026349 h 3313807"/>
              <a:gd name="connsiteX0" fmla="*/ 326364 w 3481004"/>
              <a:gd name="connsiteY0" fmla="*/ 2026349 h 3313807"/>
              <a:gd name="connsiteX1" fmla="*/ 278748 w 3481004"/>
              <a:gd name="connsiteY1" fmla="*/ 1817847 h 3313807"/>
              <a:gd name="connsiteX2" fmla="*/ 231123 w 3481004"/>
              <a:gd name="connsiteY2" fmla="*/ 1567022 h 3313807"/>
              <a:gd name="connsiteX3" fmla="*/ 211838 w 3481004"/>
              <a:gd name="connsiteY3" fmla="*/ 1191489 h 3313807"/>
              <a:gd name="connsiteX4" fmla="*/ 466074 w 3481004"/>
              <a:gd name="connsiteY4" fmla="*/ 852647 h 3313807"/>
              <a:gd name="connsiteX5" fmla="*/ 568563 w 3481004"/>
              <a:gd name="connsiteY5" fmla="*/ 666748 h 3313807"/>
              <a:gd name="connsiteX6" fmla="*/ 671890 w 3481004"/>
              <a:gd name="connsiteY6" fmla="*/ 469900 h 3313807"/>
              <a:gd name="connsiteX7" fmla="*/ 1347828 w 3481004"/>
              <a:gd name="connsiteY7" fmla="*/ 83427 h 3313807"/>
              <a:gd name="connsiteX8" fmla="*/ 1950944 w 3481004"/>
              <a:gd name="connsiteY8" fmla="*/ 0 h 3313807"/>
              <a:gd name="connsiteX9" fmla="*/ 2413046 w 3481004"/>
              <a:gd name="connsiteY9" fmla="*/ 111123 h 3313807"/>
              <a:gd name="connsiteX10" fmla="*/ 2739373 w 3481004"/>
              <a:gd name="connsiteY10" fmla="*/ 182722 h 3313807"/>
              <a:gd name="connsiteX11" fmla="*/ 3082273 w 3481004"/>
              <a:gd name="connsiteY11" fmla="*/ 579597 h 3313807"/>
              <a:gd name="connsiteX12" fmla="*/ 3301348 w 3481004"/>
              <a:gd name="connsiteY12" fmla="*/ 1176497 h 3313807"/>
              <a:gd name="connsiteX13" fmla="*/ 3268246 w 3481004"/>
              <a:gd name="connsiteY13" fmla="*/ 1632814 h 3313807"/>
              <a:gd name="connsiteX14" fmla="*/ 3261670 w 3481004"/>
              <a:gd name="connsiteY14" fmla="*/ 2045399 h 3313807"/>
              <a:gd name="connsiteX15" fmla="*/ 3053698 w 3481004"/>
              <a:gd name="connsiteY15" fmla="*/ 2471897 h 3313807"/>
              <a:gd name="connsiteX16" fmla="*/ 2678883 w 3481004"/>
              <a:gd name="connsiteY16" fmla="*/ 2928248 h 3313807"/>
              <a:gd name="connsiteX17" fmla="*/ 1749727 w 3481004"/>
              <a:gd name="connsiteY17" fmla="*/ 3103741 h 3313807"/>
              <a:gd name="connsiteX18" fmla="*/ 1068530 w 3481004"/>
              <a:gd name="connsiteY18" fmla="*/ 2951137 h 3313807"/>
              <a:gd name="connsiteX19" fmla="*/ 688957 w 3481004"/>
              <a:gd name="connsiteY19" fmla="*/ 2725916 h 3313807"/>
              <a:gd name="connsiteX20" fmla="*/ 588476 w 3481004"/>
              <a:gd name="connsiteY20" fmla="*/ 2350398 h 3313807"/>
              <a:gd name="connsiteX21" fmla="*/ 326364 w 3481004"/>
              <a:gd name="connsiteY21" fmla="*/ 2026349 h 3313807"/>
              <a:gd name="connsiteX0" fmla="*/ 326364 w 3473571"/>
              <a:gd name="connsiteY0" fmla="*/ 2026349 h 3313807"/>
              <a:gd name="connsiteX1" fmla="*/ 278748 w 3473571"/>
              <a:gd name="connsiteY1" fmla="*/ 1817847 h 3313807"/>
              <a:gd name="connsiteX2" fmla="*/ 231123 w 3473571"/>
              <a:gd name="connsiteY2" fmla="*/ 1567022 h 3313807"/>
              <a:gd name="connsiteX3" fmla="*/ 211838 w 3473571"/>
              <a:gd name="connsiteY3" fmla="*/ 1191489 h 3313807"/>
              <a:gd name="connsiteX4" fmla="*/ 466074 w 3473571"/>
              <a:gd name="connsiteY4" fmla="*/ 852647 h 3313807"/>
              <a:gd name="connsiteX5" fmla="*/ 568563 w 3473571"/>
              <a:gd name="connsiteY5" fmla="*/ 666748 h 3313807"/>
              <a:gd name="connsiteX6" fmla="*/ 671890 w 3473571"/>
              <a:gd name="connsiteY6" fmla="*/ 469900 h 3313807"/>
              <a:gd name="connsiteX7" fmla="*/ 1347828 w 3473571"/>
              <a:gd name="connsiteY7" fmla="*/ 83427 h 3313807"/>
              <a:gd name="connsiteX8" fmla="*/ 1950944 w 3473571"/>
              <a:gd name="connsiteY8" fmla="*/ 0 h 3313807"/>
              <a:gd name="connsiteX9" fmla="*/ 2413046 w 3473571"/>
              <a:gd name="connsiteY9" fmla="*/ 111123 h 3313807"/>
              <a:gd name="connsiteX10" fmla="*/ 2739373 w 3473571"/>
              <a:gd name="connsiteY10" fmla="*/ 182722 h 3313807"/>
              <a:gd name="connsiteX11" fmla="*/ 3082273 w 3473571"/>
              <a:gd name="connsiteY11" fmla="*/ 579597 h 3313807"/>
              <a:gd name="connsiteX12" fmla="*/ 3301348 w 3473571"/>
              <a:gd name="connsiteY12" fmla="*/ 1176497 h 3313807"/>
              <a:gd name="connsiteX13" fmla="*/ 3268246 w 3473571"/>
              <a:gd name="connsiteY13" fmla="*/ 1632814 h 3313807"/>
              <a:gd name="connsiteX14" fmla="*/ 3261670 w 3473571"/>
              <a:gd name="connsiteY14" fmla="*/ 2045399 h 3313807"/>
              <a:gd name="connsiteX15" fmla="*/ 3053698 w 3473571"/>
              <a:gd name="connsiteY15" fmla="*/ 2471897 h 3313807"/>
              <a:gd name="connsiteX16" fmla="*/ 2678883 w 3473571"/>
              <a:gd name="connsiteY16" fmla="*/ 2928248 h 3313807"/>
              <a:gd name="connsiteX17" fmla="*/ 1749727 w 3473571"/>
              <a:gd name="connsiteY17" fmla="*/ 3103741 h 3313807"/>
              <a:gd name="connsiteX18" fmla="*/ 1068530 w 3473571"/>
              <a:gd name="connsiteY18" fmla="*/ 2951137 h 3313807"/>
              <a:gd name="connsiteX19" fmla="*/ 688957 w 3473571"/>
              <a:gd name="connsiteY19" fmla="*/ 2725916 h 3313807"/>
              <a:gd name="connsiteX20" fmla="*/ 588476 w 3473571"/>
              <a:gd name="connsiteY20" fmla="*/ 2350398 h 3313807"/>
              <a:gd name="connsiteX21" fmla="*/ 326364 w 3473571"/>
              <a:gd name="connsiteY21" fmla="*/ 2026349 h 3313807"/>
              <a:gd name="connsiteX0" fmla="*/ 326364 w 3474803"/>
              <a:gd name="connsiteY0" fmla="*/ 2026349 h 3313807"/>
              <a:gd name="connsiteX1" fmla="*/ 278748 w 3474803"/>
              <a:gd name="connsiteY1" fmla="*/ 1817847 h 3313807"/>
              <a:gd name="connsiteX2" fmla="*/ 231123 w 3474803"/>
              <a:gd name="connsiteY2" fmla="*/ 1567022 h 3313807"/>
              <a:gd name="connsiteX3" fmla="*/ 211838 w 3474803"/>
              <a:gd name="connsiteY3" fmla="*/ 1191489 h 3313807"/>
              <a:gd name="connsiteX4" fmla="*/ 466074 w 3474803"/>
              <a:gd name="connsiteY4" fmla="*/ 852647 h 3313807"/>
              <a:gd name="connsiteX5" fmla="*/ 568563 w 3474803"/>
              <a:gd name="connsiteY5" fmla="*/ 666748 h 3313807"/>
              <a:gd name="connsiteX6" fmla="*/ 671890 w 3474803"/>
              <a:gd name="connsiteY6" fmla="*/ 469900 h 3313807"/>
              <a:gd name="connsiteX7" fmla="*/ 1347828 w 3474803"/>
              <a:gd name="connsiteY7" fmla="*/ 83427 h 3313807"/>
              <a:gd name="connsiteX8" fmla="*/ 1950944 w 3474803"/>
              <a:gd name="connsiteY8" fmla="*/ 0 h 3313807"/>
              <a:gd name="connsiteX9" fmla="*/ 2413046 w 3474803"/>
              <a:gd name="connsiteY9" fmla="*/ 111123 h 3313807"/>
              <a:gd name="connsiteX10" fmla="*/ 2739373 w 3474803"/>
              <a:gd name="connsiteY10" fmla="*/ 182722 h 3313807"/>
              <a:gd name="connsiteX11" fmla="*/ 3082273 w 3474803"/>
              <a:gd name="connsiteY11" fmla="*/ 579597 h 3313807"/>
              <a:gd name="connsiteX12" fmla="*/ 3301348 w 3474803"/>
              <a:gd name="connsiteY12" fmla="*/ 1176497 h 3313807"/>
              <a:gd name="connsiteX13" fmla="*/ 3268246 w 3474803"/>
              <a:gd name="connsiteY13" fmla="*/ 1632814 h 3313807"/>
              <a:gd name="connsiteX14" fmla="*/ 3261670 w 3474803"/>
              <a:gd name="connsiteY14" fmla="*/ 2045399 h 3313807"/>
              <a:gd name="connsiteX15" fmla="*/ 3053698 w 3474803"/>
              <a:gd name="connsiteY15" fmla="*/ 2471897 h 3313807"/>
              <a:gd name="connsiteX16" fmla="*/ 2678883 w 3474803"/>
              <a:gd name="connsiteY16" fmla="*/ 2928248 h 3313807"/>
              <a:gd name="connsiteX17" fmla="*/ 1749727 w 3474803"/>
              <a:gd name="connsiteY17" fmla="*/ 3103741 h 3313807"/>
              <a:gd name="connsiteX18" fmla="*/ 1068530 w 3474803"/>
              <a:gd name="connsiteY18" fmla="*/ 2951137 h 3313807"/>
              <a:gd name="connsiteX19" fmla="*/ 688957 w 3474803"/>
              <a:gd name="connsiteY19" fmla="*/ 2725916 h 3313807"/>
              <a:gd name="connsiteX20" fmla="*/ 588476 w 3474803"/>
              <a:gd name="connsiteY20" fmla="*/ 2350398 h 3313807"/>
              <a:gd name="connsiteX21" fmla="*/ 326364 w 3474803"/>
              <a:gd name="connsiteY21" fmla="*/ 2026349 h 3313807"/>
              <a:gd name="connsiteX0" fmla="*/ 326364 w 3477099"/>
              <a:gd name="connsiteY0" fmla="*/ 2026349 h 3313807"/>
              <a:gd name="connsiteX1" fmla="*/ 278748 w 3477099"/>
              <a:gd name="connsiteY1" fmla="*/ 1817847 h 3313807"/>
              <a:gd name="connsiteX2" fmla="*/ 231123 w 3477099"/>
              <a:gd name="connsiteY2" fmla="*/ 1567022 h 3313807"/>
              <a:gd name="connsiteX3" fmla="*/ 211838 w 3477099"/>
              <a:gd name="connsiteY3" fmla="*/ 1191489 h 3313807"/>
              <a:gd name="connsiteX4" fmla="*/ 466074 w 3477099"/>
              <a:gd name="connsiteY4" fmla="*/ 852647 h 3313807"/>
              <a:gd name="connsiteX5" fmla="*/ 568563 w 3477099"/>
              <a:gd name="connsiteY5" fmla="*/ 666748 h 3313807"/>
              <a:gd name="connsiteX6" fmla="*/ 671890 w 3477099"/>
              <a:gd name="connsiteY6" fmla="*/ 469900 h 3313807"/>
              <a:gd name="connsiteX7" fmla="*/ 1347828 w 3477099"/>
              <a:gd name="connsiteY7" fmla="*/ 83427 h 3313807"/>
              <a:gd name="connsiteX8" fmla="*/ 1950944 w 3477099"/>
              <a:gd name="connsiteY8" fmla="*/ 0 h 3313807"/>
              <a:gd name="connsiteX9" fmla="*/ 2413046 w 3477099"/>
              <a:gd name="connsiteY9" fmla="*/ 111123 h 3313807"/>
              <a:gd name="connsiteX10" fmla="*/ 2739373 w 3477099"/>
              <a:gd name="connsiteY10" fmla="*/ 182722 h 3313807"/>
              <a:gd name="connsiteX11" fmla="*/ 3082273 w 3477099"/>
              <a:gd name="connsiteY11" fmla="*/ 579597 h 3313807"/>
              <a:gd name="connsiteX12" fmla="*/ 3301348 w 3477099"/>
              <a:gd name="connsiteY12" fmla="*/ 1176497 h 3313807"/>
              <a:gd name="connsiteX13" fmla="*/ 3268246 w 3477099"/>
              <a:gd name="connsiteY13" fmla="*/ 1632814 h 3313807"/>
              <a:gd name="connsiteX14" fmla="*/ 3261670 w 3477099"/>
              <a:gd name="connsiteY14" fmla="*/ 2045399 h 3313807"/>
              <a:gd name="connsiteX15" fmla="*/ 3053698 w 3477099"/>
              <a:gd name="connsiteY15" fmla="*/ 2471897 h 3313807"/>
              <a:gd name="connsiteX16" fmla="*/ 2678883 w 3477099"/>
              <a:gd name="connsiteY16" fmla="*/ 2928248 h 3313807"/>
              <a:gd name="connsiteX17" fmla="*/ 1749727 w 3477099"/>
              <a:gd name="connsiteY17" fmla="*/ 3103741 h 3313807"/>
              <a:gd name="connsiteX18" fmla="*/ 1068530 w 3477099"/>
              <a:gd name="connsiteY18" fmla="*/ 2951137 h 3313807"/>
              <a:gd name="connsiteX19" fmla="*/ 688957 w 3477099"/>
              <a:gd name="connsiteY19" fmla="*/ 2725916 h 3313807"/>
              <a:gd name="connsiteX20" fmla="*/ 588476 w 3477099"/>
              <a:gd name="connsiteY20" fmla="*/ 2350398 h 3313807"/>
              <a:gd name="connsiteX21" fmla="*/ 326364 w 3477099"/>
              <a:gd name="connsiteY21" fmla="*/ 2026349 h 3313807"/>
              <a:gd name="connsiteX0" fmla="*/ 326364 w 3477099"/>
              <a:gd name="connsiteY0" fmla="*/ 2026349 h 3313807"/>
              <a:gd name="connsiteX1" fmla="*/ 278748 w 3477099"/>
              <a:gd name="connsiteY1" fmla="*/ 1817847 h 3313807"/>
              <a:gd name="connsiteX2" fmla="*/ 231123 w 3477099"/>
              <a:gd name="connsiteY2" fmla="*/ 1567022 h 3313807"/>
              <a:gd name="connsiteX3" fmla="*/ 211838 w 3477099"/>
              <a:gd name="connsiteY3" fmla="*/ 1191489 h 3313807"/>
              <a:gd name="connsiteX4" fmla="*/ 466074 w 3477099"/>
              <a:gd name="connsiteY4" fmla="*/ 852647 h 3313807"/>
              <a:gd name="connsiteX5" fmla="*/ 568563 w 3477099"/>
              <a:gd name="connsiteY5" fmla="*/ 666748 h 3313807"/>
              <a:gd name="connsiteX6" fmla="*/ 671890 w 3477099"/>
              <a:gd name="connsiteY6" fmla="*/ 469900 h 3313807"/>
              <a:gd name="connsiteX7" fmla="*/ 1347828 w 3477099"/>
              <a:gd name="connsiteY7" fmla="*/ 83427 h 3313807"/>
              <a:gd name="connsiteX8" fmla="*/ 1950944 w 3477099"/>
              <a:gd name="connsiteY8" fmla="*/ 0 h 3313807"/>
              <a:gd name="connsiteX9" fmla="*/ 2413046 w 3477099"/>
              <a:gd name="connsiteY9" fmla="*/ 111123 h 3313807"/>
              <a:gd name="connsiteX10" fmla="*/ 2739373 w 3477099"/>
              <a:gd name="connsiteY10" fmla="*/ 182722 h 3313807"/>
              <a:gd name="connsiteX11" fmla="*/ 3082273 w 3477099"/>
              <a:gd name="connsiteY11" fmla="*/ 579597 h 3313807"/>
              <a:gd name="connsiteX12" fmla="*/ 3301348 w 3477099"/>
              <a:gd name="connsiteY12" fmla="*/ 1176497 h 3313807"/>
              <a:gd name="connsiteX13" fmla="*/ 3268246 w 3477099"/>
              <a:gd name="connsiteY13" fmla="*/ 1632814 h 3313807"/>
              <a:gd name="connsiteX14" fmla="*/ 3261670 w 3477099"/>
              <a:gd name="connsiteY14" fmla="*/ 2045399 h 3313807"/>
              <a:gd name="connsiteX15" fmla="*/ 3053698 w 3477099"/>
              <a:gd name="connsiteY15" fmla="*/ 2471897 h 3313807"/>
              <a:gd name="connsiteX16" fmla="*/ 2678883 w 3477099"/>
              <a:gd name="connsiteY16" fmla="*/ 2928248 h 3313807"/>
              <a:gd name="connsiteX17" fmla="*/ 1749727 w 3477099"/>
              <a:gd name="connsiteY17" fmla="*/ 3103741 h 3313807"/>
              <a:gd name="connsiteX18" fmla="*/ 1068530 w 3477099"/>
              <a:gd name="connsiteY18" fmla="*/ 2951137 h 3313807"/>
              <a:gd name="connsiteX19" fmla="*/ 688957 w 3477099"/>
              <a:gd name="connsiteY19" fmla="*/ 2725916 h 3313807"/>
              <a:gd name="connsiteX20" fmla="*/ 588476 w 3477099"/>
              <a:gd name="connsiteY20" fmla="*/ 2350398 h 3313807"/>
              <a:gd name="connsiteX21" fmla="*/ 326364 w 3477099"/>
              <a:gd name="connsiteY21" fmla="*/ 2026349 h 3313807"/>
              <a:gd name="connsiteX0" fmla="*/ 326364 w 3501551"/>
              <a:gd name="connsiteY0" fmla="*/ 2026349 h 3313807"/>
              <a:gd name="connsiteX1" fmla="*/ 278748 w 3501551"/>
              <a:gd name="connsiteY1" fmla="*/ 1817847 h 3313807"/>
              <a:gd name="connsiteX2" fmla="*/ 231123 w 3501551"/>
              <a:gd name="connsiteY2" fmla="*/ 1567022 h 3313807"/>
              <a:gd name="connsiteX3" fmla="*/ 211838 w 3501551"/>
              <a:gd name="connsiteY3" fmla="*/ 1191489 h 3313807"/>
              <a:gd name="connsiteX4" fmla="*/ 466074 w 3501551"/>
              <a:gd name="connsiteY4" fmla="*/ 852647 h 3313807"/>
              <a:gd name="connsiteX5" fmla="*/ 568563 w 3501551"/>
              <a:gd name="connsiteY5" fmla="*/ 666748 h 3313807"/>
              <a:gd name="connsiteX6" fmla="*/ 671890 w 3501551"/>
              <a:gd name="connsiteY6" fmla="*/ 469900 h 3313807"/>
              <a:gd name="connsiteX7" fmla="*/ 1347828 w 3501551"/>
              <a:gd name="connsiteY7" fmla="*/ 83427 h 3313807"/>
              <a:gd name="connsiteX8" fmla="*/ 1950944 w 3501551"/>
              <a:gd name="connsiteY8" fmla="*/ 0 h 3313807"/>
              <a:gd name="connsiteX9" fmla="*/ 2413046 w 3501551"/>
              <a:gd name="connsiteY9" fmla="*/ 111123 h 3313807"/>
              <a:gd name="connsiteX10" fmla="*/ 2739373 w 3501551"/>
              <a:gd name="connsiteY10" fmla="*/ 182722 h 3313807"/>
              <a:gd name="connsiteX11" fmla="*/ 3082273 w 3501551"/>
              <a:gd name="connsiteY11" fmla="*/ 579597 h 3313807"/>
              <a:gd name="connsiteX12" fmla="*/ 3301348 w 3501551"/>
              <a:gd name="connsiteY12" fmla="*/ 1176497 h 3313807"/>
              <a:gd name="connsiteX13" fmla="*/ 3268246 w 3501551"/>
              <a:gd name="connsiteY13" fmla="*/ 1632814 h 3313807"/>
              <a:gd name="connsiteX14" fmla="*/ 3261670 w 3501551"/>
              <a:gd name="connsiteY14" fmla="*/ 2045399 h 3313807"/>
              <a:gd name="connsiteX15" fmla="*/ 3053698 w 3501551"/>
              <a:gd name="connsiteY15" fmla="*/ 2471897 h 3313807"/>
              <a:gd name="connsiteX16" fmla="*/ 2678883 w 3501551"/>
              <a:gd name="connsiteY16" fmla="*/ 2928248 h 3313807"/>
              <a:gd name="connsiteX17" fmla="*/ 1749727 w 3501551"/>
              <a:gd name="connsiteY17" fmla="*/ 3103741 h 3313807"/>
              <a:gd name="connsiteX18" fmla="*/ 1068530 w 3501551"/>
              <a:gd name="connsiteY18" fmla="*/ 2951137 h 3313807"/>
              <a:gd name="connsiteX19" fmla="*/ 688957 w 3501551"/>
              <a:gd name="connsiteY19" fmla="*/ 2725916 h 3313807"/>
              <a:gd name="connsiteX20" fmla="*/ 588476 w 3501551"/>
              <a:gd name="connsiteY20" fmla="*/ 2350398 h 3313807"/>
              <a:gd name="connsiteX21" fmla="*/ 326364 w 3501551"/>
              <a:gd name="connsiteY21" fmla="*/ 2026349 h 3313807"/>
              <a:gd name="connsiteX0" fmla="*/ 326364 w 3499930"/>
              <a:gd name="connsiteY0" fmla="*/ 2026349 h 3313807"/>
              <a:gd name="connsiteX1" fmla="*/ 278748 w 3499930"/>
              <a:gd name="connsiteY1" fmla="*/ 1817847 h 3313807"/>
              <a:gd name="connsiteX2" fmla="*/ 231123 w 3499930"/>
              <a:gd name="connsiteY2" fmla="*/ 1567022 h 3313807"/>
              <a:gd name="connsiteX3" fmla="*/ 211838 w 3499930"/>
              <a:gd name="connsiteY3" fmla="*/ 1191489 h 3313807"/>
              <a:gd name="connsiteX4" fmla="*/ 466074 w 3499930"/>
              <a:gd name="connsiteY4" fmla="*/ 852647 h 3313807"/>
              <a:gd name="connsiteX5" fmla="*/ 568563 w 3499930"/>
              <a:gd name="connsiteY5" fmla="*/ 666748 h 3313807"/>
              <a:gd name="connsiteX6" fmla="*/ 671890 w 3499930"/>
              <a:gd name="connsiteY6" fmla="*/ 469900 h 3313807"/>
              <a:gd name="connsiteX7" fmla="*/ 1347828 w 3499930"/>
              <a:gd name="connsiteY7" fmla="*/ 83427 h 3313807"/>
              <a:gd name="connsiteX8" fmla="*/ 1950944 w 3499930"/>
              <a:gd name="connsiteY8" fmla="*/ 0 h 3313807"/>
              <a:gd name="connsiteX9" fmla="*/ 2413046 w 3499930"/>
              <a:gd name="connsiteY9" fmla="*/ 111123 h 3313807"/>
              <a:gd name="connsiteX10" fmla="*/ 2739373 w 3499930"/>
              <a:gd name="connsiteY10" fmla="*/ 182722 h 3313807"/>
              <a:gd name="connsiteX11" fmla="*/ 3082273 w 3499930"/>
              <a:gd name="connsiteY11" fmla="*/ 579597 h 3313807"/>
              <a:gd name="connsiteX12" fmla="*/ 3301348 w 3499930"/>
              <a:gd name="connsiteY12" fmla="*/ 1176497 h 3313807"/>
              <a:gd name="connsiteX13" fmla="*/ 3265071 w 3499930"/>
              <a:gd name="connsiteY13" fmla="*/ 1639164 h 3313807"/>
              <a:gd name="connsiteX14" fmla="*/ 3261670 w 3499930"/>
              <a:gd name="connsiteY14" fmla="*/ 2045399 h 3313807"/>
              <a:gd name="connsiteX15" fmla="*/ 3053698 w 3499930"/>
              <a:gd name="connsiteY15" fmla="*/ 2471897 h 3313807"/>
              <a:gd name="connsiteX16" fmla="*/ 2678883 w 3499930"/>
              <a:gd name="connsiteY16" fmla="*/ 2928248 h 3313807"/>
              <a:gd name="connsiteX17" fmla="*/ 1749727 w 3499930"/>
              <a:gd name="connsiteY17" fmla="*/ 3103741 h 3313807"/>
              <a:gd name="connsiteX18" fmla="*/ 1068530 w 3499930"/>
              <a:gd name="connsiteY18" fmla="*/ 2951137 h 3313807"/>
              <a:gd name="connsiteX19" fmla="*/ 688957 w 3499930"/>
              <a:gd name="connsiteY19" fmla="*/ 2725916 h 3313807"/>
              <a:gd name="connsiteX20" fmla="*/ 588476 w 3499930"/>
              <a:gd name="connsiteY20" fmla="*/ 2350398 h 3313807"/>
              <a:gd name="connsiteX21" fmla="*/ 326364 w 3499930"/>
              <a:gd name="connsiteY21" fmla="*/ 2026349 h 3313807"/>
              <a:gd name="connsiteX0" fmla="*/ 326364 w 3499930"/>
              <a:gd name="connsiteY0" fmla="*/ 2026349 h 3313807"/>
              <a:gd name="connsiteX1" fmla="*/ 278748 w 3499930"/>
              <a:gd name="connsiteY1" fmla="*/ 1817847 h 3313807"/>
              <a:gd name="connsiteX2" fmla="*/ 231123 w 3499930"/>
              <a:gd name="connsiteY2" fmla="*/ 1567022 h 3313807"/>
              <a:gd name="connsiteX3" fmla="*/ 211838 w 3499930"/>
              <a:gd name="connsiteY3" fmla="*/ 1191489 h 3313807"/>
              <a:gd name="connsiteX4" fmla="*/ 466074 w 3499930"/>
              <a:gd name="connsiteY4" fmla="*/ 852647 h 3313807"/>
              <a:gd name="connsiteX5" fmla="*/ 568563 w 3499930"/>
              <a:gd name="connsiteY5" fmla="*/ 666748 h 3313807"/>
              <a:gd name="connsiteX6" fmla="*/ 671890 w 3499930"/>
              <a:gd name="connsiteY6" fmla="*/ 469900 h 3313807"/>
              <a:gd name="connsiteX7" fmla="*/ 1347828 w 3499930"/>
              <a:gd name="connsiteY7" fmla="*/ 83427 h 3313807"/>
              <a:gd name="connsiteX8" fmla="*/ 1950944 w 3499930"/>
              <a:gd name="connsiteY8" fmla="*/ 0 h 3313807"/>
              <a:gd name="connsiteX9" fmla="*/ 2413046 w 3499930"/>
              <a:gd name="connsiteY9" fmla="*/ 111123 h 3313807"/>
              <a:gd name="connsiteX10" fmla="*/ 2739373 w 3499930"/>
              <a:gd name="connsiteY10" fmla="*/ 182722 h 3313807"/>
              <a:gd name="connsiteX11" fmla="*/ 3082273 w 3499930"/>
              <a:gd name="connsiteY11" fmla="*/ 579597 h 3313807"/>
              <a:gd name="connsiteX12" fmla="*/ 3301348 w 3499930"/>
              <a:gd name="connsiteY12" fmla="*/ 1176497 h 3313807"/>
              <a:gd name="connsiteX13" fmla="*/ 3265071 w 3499930"/>
              <a:gd name="connsiteY13" fmla="*/ 1639164 h 3313807"/>
              <a:gd name="connsiteX14" fmla="*/ 3261670 w 3499930"/>
              <a:gd name="connsiteY14" fmla="*/ 2045399 h 3313807"/>
              <a:gd name="connsiteX15" fmla="*/ 3053698 w 3499930"/>
              <a:gd name="connsiteY15" fmla="*/ 2471897 h 3313807"/>
              <a:gd name="connsiteX16" fmla="*/ 2678883 w 3499930"/>
              <a:gd name="connsiteY16" fmla="*/ 2928248 h 3313807"/>
              <a:gd name="connsiteX17" fmla="*/ 1749727 w 3499930"/>
              <a:gd name="connsiteY17" fmla="*/ 3103741 h 3313807"/>
              <a:gd name="connsiteX18" fmla="*/ 1068530 w 3499930"/>
              <a:gd name="connsiteY18" fmla="*/ 2951137 h 3313807"/>
              <a:gd name="connsiteX19" fmla="*/ 688957 w 3499930"/>
              <a:gd name="connsiteY19" fmla="*/ 2725916 h 3313807"/>
              <a:gd name="connsiteX20" fmla="*/ 588476 w 3499930"/>
              <a:gd name="connsiteY20" fmla="*/ 2350398 h 3313807"/>
              <a:gd name="connsiteX21" fmla="*/ 326364 w 3499930"/>
              <a:gd name="connsiteY21" fmla="*/ 2026349 h 3313807"/>
              <a:gd name="connsiteX0" fmla="*/ 326364 w 3499930"/>
              <a:gd name="connsiteY0" fmla="*/ 2026349 h 3313807"/>
              <a:gd name="connsiteX1" fmla="*/ 278748 w 3499930"/>
              <a:gd name="connsiteY1" fmla="*/ 1817847 h 3313807"/>
              <a:gd name="connsiteX2" fmla="*/ 231123 w 3499930"/>
              <a:gd name="connsiteY2" fmla="*/ 1567022 h 3313807"/>
              <a:gd name="connsiteX3" fmla="*/ 211838 w 3499930"/>
              <a:gd name="connsiteY3" fmla="*/ 1191489 h 3313807"/>
              <a:gd name="connsiteX4" fmla="*/ 466074 w 3499930"/>
              <a:gd name="connsiteY4" fmla="*/ 852647 h 3313807"/>
              <a:gd name="connsiteX5" fmla="*/ 568563 w 3499930"/>
              <a:gd name="connsiteY5" fmla="*/ 666748 h 3313807"/>
              <a:gd name="connsiteX6" fmla="*/ 671890 w 3499930"/>
              <a:gd name="connsiteY6" fmla="*/ 469900 h 3313807"/>
              <a:gd name="connsiteX7" fmla="*/ 1347828 w 3499930"/>
              <a:gd name="connsiteY7" fmla="*/ 83427 h 3313807"/>
              <a:gd name="connsiteX8" fmla="*/ 1950944 w 3499930"/>
              <a:gd name="connsiteY8" fmla="*/ 0 h 3313807"/>
              <a:gd name="connsiteX9" fmla="*/ 2413046 w 3499930"/>
              <a:gd name="connsiteY9" fmla="*/ 111123 h 3313807"/>
              <a:gd name="connsiteX10" fmla="*/ 2739373 w 3499930"/>
              <a:gd name="connsiteY10" fmla="*/ 182722 h 3313807"/>
              <a:gd name="connsiteX11" fmla="*/ 3082273 w 3499930"/>
              <a:gd name="connsiteY11" fmla="*/ 579597 h 3313807"/>
              <a:gd name="connsiteX12" fmla="*/ 3301348 w 3499930"/>
              <a:gd name="connsiteY12" fmla="*/ 1176497 h 3313807"/>
              <a:gd name="connsiteX13" fmla="*/ 3265071 w 3499930"/>
              <a:gd name="connsiteY13" fmla="*/ 1639164 h 3313807"/>
              <a:gd name="connsiteX14" fmla="*/ 3261670 w 3499930"/>
              <a:gd name="connsiteY14" fmla="*/ 2045399 h 3313807"/>
              <a:gd name="connsiteX15" fmla="*/ 3053698 w 3499930"/>
              <a:gd name="connsiteY15" fmla="*/ 2471897 h 3313807"/>
              <a:gd name="connsiteX16" fmla="*/ 2678883 w 3499930"/>
              <a:gd name="connsiteY16" fmla="*/ 2928248 h 3313807"/>
              <a:gd name="connsiteX17" fmla="*/ 1749727 w 3499930"/>
              <a:gd name="connsiteY17" fmla="*/ 3103741 h 3313807"/>
              <a:gd name="connsiteX18" fmla="*/ 1068530 w 3499930"/>
              <a:gd name="connsiteY18" fmla="*/ 2951137 h 3313807"/>
              <a:gd name="connsiteX19" fmla="*/ 688957 w 3499930"/>
              <a:gd name="connsiteY19" fmla="*/ 2725916 h 3313807"/>
              <a:gd name="connsiteX20" fmla="*/ 588476 w 3499930"/>
              <a:gd name="connsiteY20" fmla="*/ 2350398 h 3313807"/>
              <a:gd name="connsiteX21" fmla="*/ 326364 w 3499930"/>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26349 h 3313807"/>
              <a:gd name="connsiteX1" fmla="*/ 278748 w 3497529"/>
              <a:gd name="connsiteY1" fmla="*/ 1817847 h 3313807"/>
              <a:gd name="connsiteX2" fmla="*/ 231123 w 3497529"/>
              <a:gd name="connsiteY2" fmla="*/ 1567022 h 3313807"/>
              <a:gd name="connsiteX3" fmla="*/ 211838 w 3497529"/>
              <a:gd name="connsiteY3" fmla="*/ 1191489 h 3313807"/>
              <a:gd name="connsiteX4" fmla="*/ 466074 w 3497529"/>
              <a:gd name="connsiteY4" fmla="*/ 852647 h 3313807"/>
              <a:gd name="connsiteX5" fmla="*/ 568563 w 3497529"/>
              <a:gd name="connsiteY5" fmla="*/ 666748 h 3313807"/>
              <a:gd name="connsiteX6" fmla="*/ 671890 w 3497529"/>
              <a:gd name="connsiteY6" fmla="*/ 469900 h 3313807"/>
              <a:gd name="connsiteX7" fmla="*/ 1347828 w 3497529"/>
              <a:gd name="connsiteY7" fmla="*/ 83427 h 3313807"/>
              <a:gd name="connsiteX8" fmla="*/ 1950944 w 3497529"/>
              <a:gd name="connsiteY8" fmla="*/ 0 h 3313807"/>
              <a:gd name="connsiteX9" fmla="*/ 2413046 w 3497529"/>
              <a:gd name="connsiteY9" fmla="*/ 111123 h 3313807"/>
              <a:gd name="connsiteX10" fmla="*/ 2739373 w 3497529"/>
              <a:gd name="connsiteY10" fmla="*/ 182722 h 3313807"/>
              <a:gd name="connsiteX11" fmla="*/ 3082273 w 3497529"/>
              <a:gd name="connsiteY11" fmla="*/ 579597 h 3313807"/>
              <a:gd name="connsiteX12" fmla="*/ 3301348 w 3497529"/>
              <a:gd name="connsiteY12" fmla="*/ 1176497 h 3313807"/>
              <a:gd name="connsiteX13" fmla="*/ 3265071 w 3497529"/>
              <a:gd name="connsiteY13" fmla="*/ 1639164 h 3313807"/>
              <a:gd name="connsiteX14" fmla="*/ 3261670 w 3497529"/>
              <a:gd name="connsiteY14" fmla="*/ 2045399 h 3313807"/>
              <a:gd name="connsiteX15" fmla="*/ 3053698 w 3497529"/>
              <a:gd name="connsiteY15" fmla="*/ 2471897 h 3313807"/>
              <a:gd name="connsiteX16" fmla="*/ 2678883 w 3497529"/>
              <a:gd name="connsiteY16" fmla="*/ 2928248 h 3313807"/>
              <a:gd name="connsiteX17" fmla="*/ 1749727 w 3497529"/>
              <a:gd name="connsiteY17" fmla="*/ 3103741 h 3313807"/>
              <a:gd name="connsiteX18" fmla="*/ 1068530 w 3497529"/>
              <a:gd name="connsiteY18" fmla="*/ 2951137 h 3313807"/>
              <a:gd name="connsiteX19" fmla="*/ 688957 w 3497529"/>
              <a:gd name="connsiteY19" fmla="*/ 2725916 h 3313807"/>
              <a:gd name="connsiteX20" fmla="*/ 588476 w 3497529"/>
              <a:gd name="connsiteY20" fmla="*/ 2350398 h 3313807"/>
              <a:gd name="connsiteX21" fmla="*/ 326364 w 3497529"/>
              <a:gd name="connsiteY21" fmla="*/ 2026349 h 3313807"/>
              <a:gd name="connsiteX0" fmla="*/ 326364 w 3497529"/>
              <a:gd name="connsiteY0" fmla="*/ 2091364 h 3378822"/>
              <a:gd name="connsiteX1" fmla="*/ 278748 w 3497529"/>
              <a:gd name="connsiteY1" fmla="*/ 1882862 h 3378822"/>
              <a:gd name="connsiteX2" fmla="*/ 231123 w 3497529"/>
              <a:gd name="connsiteY2" fmla="*/ 1632037 h 3378822"/>
              <a:gd name="connsiteX3" fmla="*/ 211838 w 3497529"/>
              <a:gd name="connsiteY3" fmla="*/ 1256504 h 3378822"/>
              <a:gd name="connsiteX4" fmla="*/ 466074 w 3497529"/>
              <a:gd name="connsiteY4" fmla="*/ 917662 h 3378822"/>
              <a:gd name="connsiteX5" fmla="*/ 568563 w 3497529"/>
              <a:gd name="connsiteY5" fmla="*/ 731763 h 3378822"/>
              <a:gd name="connsiteX6" fmla="*/ 671890 w 3497529"/>
              <a:gd name="connsiteY6" fmla="*/ 534915 h 3378822"/>
              <a:gd name="connsiteX7" fmla="*/ 1347828 w 3497529"/>
              <a:gd name="connsiteY7" fmla="*/ 148442 h 3378822"/>
              <a:gd name="connsiteX8" fmla="*/ 1950944 w 3497529"/>
              <a:gd name="connsiteY8" fmla="*/ 65015 h 3378822"/>
              <a:gd name="connsiteX9" fmla="*/ 2413046 w 3497529"/>
              <a:gd name="connsiteY9" fmla="*/ 176138 h 3378822"/>
              <a:gd name="connsiteX10" fmla="*/ 2739373 w 3497529"/>
              <a:gd name="connsiteY10" fmla="*/ 247737 h 3378822"/>
              <a:gd name="connsiteX11" fmla="*/ 3082273 w 3497529"/>
              <a:gd name="connsiteY11" fmla="*/ 644612 h 3378822"/>
              <a:gd name="connsiteX12" fmla="*/ 3301348 w 3497529"/>
              <a:gd name="connsiteY12" fmla="*/ 1241512 h 3378822"/>
              <a:gd name="connsiteX13" fmla="*/ 3265071 w 3497529"/>
              <a:gd name="connsiteY13" fmla="*/ 1704179 h 3378822"/>
              <a:gd name="connsiteX14" fmla="*/ 3261670 w 3497529"/>
              <a:gd name="connsiteY14" fmla="*/ 2110414 h 3378822"/>
              <a:gd name="connsiteX15" fmla="*/ 3053698 w 3497529"/>
              <a:gd name="connsiteY15" fmla="*/ 2536912 h 3378822"/>
              <a:gd name="connsiteX16" fmla="*/ 2678883 w 3497529"/>
              <a:gd name="connsiteY16" fmla="*/ 2993263 h 3378822"/>
              <a:gd name="connsiteX17" fmla="*/ 1749727 w 3497529"/>
              <a:gd name="connsiteY17" fmla="*/ 3168756 h 3378822"/>
              <a:gd name="connsiteX18" fmla="*/ 1068530 w 3497529"/>
              <a:gd name="connsiteY18" fmla="*/ 3016152 h 3378822"/>
              <a:gd name="connsiteX19" fmla="*/ 688957 w 3497529"/>
              <a:gd name="connsiteY19" fmla="*/ 2790931 h 3378822"/>
              <a:gd name="connsiteX20" fmla="*/ 588476 w 3497529"/>
              <a:gd name="connsiteY20" fmla="*/ 2415413 h 3378822"/>
              <a:gd name="connsiteX21" fmla="*/ 326364 w 3497529"/>
              <a:gd name="connsiteY21" fmla="*/ 2091364 h 3378822"/>
              <a:gd name="connsiteX0" fmla="*/ 326364 w 3497529"/>
              <a:gd name="connsiteY0" fmla="*/ 2086705 h 3374163"/>
              <a:gd name="connsiteX1" fmla="*/ 278748 w 3497529"/>
              <a:gd name="connsiteY1" fmla="*/ 1878203 h 3374163"/>
              <a:gd name="connsiteX2" fmla="*/ 231123 w 3497529"/>
              <a:gd name="connsiteY2" fmla="*/ 1627378 h 3374163"/>
              <a:gd name="connsiteX3" fmla="*/ 211838 w 3497529"/>
              <a:gd name="connsiteY3" fmla="*/ 1251845 h 3374163"/>
              <a:gd name="connsiteX4" fmla="*/ 466074 w 3497529"/>
              <a:gd name="connsiteY4" fmla="*/ 913003 h 3374163"/>
              <a:gd name="connsiteX5" fmla="*/ 568563 w 3497529"/>
              <a:gd name="connsiteY5" fmla="*/ 727104 h 3374163"/>
              <a:gd name="connsiteX6" fmla="*/ 671890 w 3497529"/>
              <a:gd name="connsiteY6" fmla="*/ 530256 h 3374163"/>
              <a:gd name="connsiteX7" fmla="*/ 1347828 w 3497529"/>
              <a:gd name="connsiteY7" fmla="*/ 143783 h 3374163"/>
              <a:gd name="connsiteX8" fmla="*/ 1950944 w 3497529"/>
              <a:gd name="connsiteY8" fmla="*/ 60356 h 3374163"/>
              <a:gd name="connsiteX9" fmla="*/ 2413046 w 3497529"/>
              <a:gd name="connsiteY9" fmla="*/ 171479 h 3374163"/>
              <a:gd name="connsiteX10" fmla="*/ 2739373 w 3497529"/>
              <a:gd name="connsiteY10" fmla="*/ 252603 h 3374163"/>
              <a:gd name="connsiteX11" fmla="*/ 3082273 w 3497529"/>
              <a:gd name="connsiteY11" fmla="*/ 639953 h 3374163"/>
              <a:gd name="connsiteX12" fmla="*/ 3301348 w 3497529"/>
              <a:gd name="connsiteY12" fmla="*/ 1236853 h 3374163"/>
              <a:gd name="connsiteX13" fmla="*/ 3265071 w 3497529"/>
              <a:gd name="connsiteY13" fmla="*/ 1699520 h 3374163"/>
              <a:gd name="connsiteX14" fmla="*/ 3261670 w 3497529"/>
              <a:gd name="connsiteY14" fmla="*/ 2105755 h 3374163"/>
              <a:gd name="connsiteX15" fmla="*/ 3053698 w 3497529"/>
              <a:gd name="connsiteY15" fmla="*/ 2532253 h 3374163"/>
              <a:gd name="connsiteX16" fmla="*/ 2678883 w 3497529"/>
              <a:gd name="connsiteY16" fmla="*/ 2988604 h 3374163"/>
              <a:gd name="connsiteX17" fmla="*/ 1749727 w 3497529"/>
              <a:gd name="connsiteY17" fmla="*/ 3164097 h 3374163"/>
              <a:gd name="connsiteX18" fmla="*/ 1068530 w 3497529"/>
              <a:gd name="connsiteY18" fmla="*/ 3011493 h 3374163"/>
              <a:gd name="connsiteX19" fmla="*/ 688957 w 3497529"/>
              <a:gd name="connsiteY19" fmla="*/ 2786272 h 3374163"/>
              <a:gd name="connsiteX20" fmla="*/ 588476 w 3497529"/>
              <a:gd name="connsiteY20" fmla="*/ 2410754 h 3374163"/>
              <a:gd name="connsiteX21" fmla="*/ 326364 w 3497529"/>
              <a:gd name="connsiteY21" fmla="*/ 2086705 h 3374163"/>
              <a:gd name="connsiteX0" fmla="*/ 326364 w 3497529"/>
              <a:gd name="connsiteY0" fmla="*/ 2089037 h 3376495"/>
              <a:gd name="connsiteX1" fmla="*/ 278748 w 3497529"/>
              <a:gd name="connsiteY1" fmla="*/ 1880535 h 3376495"/>
              <a:gd name="connsiteX2" fmla="*/ 231123 w 3497529"/>
              <a:gd name="connsiteY2" fmla="*/ 1629710 h 3376495"/>
              <a:gd name="connsiteX3" fmla="*/ 211838 w 3497529"/>
              <a:gd name="connsiteY3" fmla="*/ 1254177 h 3376495"/>
              <a:gd name="connsiteX4" fmla="*/ 466074 w 3497529"/>
              <a:gd name="connsiteY4" fmla="*/ 915335 h 3376495"/>
              <a:gd name="connsiteX5" fmla="*/ 568563 w 3497529"/>
              <a:gd name="connsiteY5" fmla="*/ 729436 h 3376495"/>
              <a:gd name="connsiteX6" fmla="*/ 671890 w 3497529"/>
              <a:gd name="connsiteY6" fmla="*/ 532588 h 3376495"/>
              <a:gd name="connsiteX7" fmla="*/ 1347828 w 3497529"/>
              <a:gd name="connsiteY7" fmla="*/ 146115 h 3376495"/>
              <a:gd name="connsiteX8" fmla="*/ 1950944 w 3497529"/>
              <a:gd name="connsiteY8" fmla="*/ 62688 h 3376495"/>
              <a:gd name="connsiteX9" fmla="*/ 2413046 w 3497529"/>
              <a:gd name="connsiteY9" fmla="*/ 173811 h 3376495"/>
              <a:gd name="connsiteX10" fmla="*/ 2739373 w 3497529"/>
              <a:gd name="connsiteY10" fmla="*/ 254935 h 3376495"/>
              <a:gd name="connsiteX11" fmla="*/ 3082273 w 3497529"/>
              <a:gd name="connsiteY11" fmla="*/ 642285 h 3376495"/>
              <a:gd name="connsiteX12" fmla="*/ 3301348 w 3497529"/>
              <a:gd name="connsiteY12" fmla="*/ 1239185 h 3376495"/>
              <a:gd name="connsiteX13" fmla="*/ 3265071 w 3497529"/>
              <a:gd name="connsiteY13" fmla="*/ 1701852 h 3376495"/>
              <a:gd name="connsiteX14" fmla="*/ 3261670 w 3497529"/>
              <a:gd name="connsiteY14" fmla="*/ 2108087 h 3376495"/>
              <a:gd name="connsiteX15" fmla="*/ 3053698 w 3497529"/>
              <a:gd name="connsiteY15" fmla="*/ 2534585 h 3376495"/>
              <a:gd name="connsiteX16" fmla="*/ 2678883 w 3497529"/>
              <a:gd name="connsiteY16" fmla="*/ 2990936 h 3376495"/>
              <a:gd name="connsiteX17" fmla="*/ 1749727 w 3497529"/>
              <a:gd name="connsiteY17" fmla="*/ 3166429 h 3376495"/>
              <a:gd name="connsiteX18" fmla="*/ 1068530 w 3497529"/>
              <a:gd name="connsiteY18" fmla="*/ 3013825 h 3376495"/>
              <a:gd name="connsiteX19" fmla="*/ 688957 w 3497529"/>
              <a:gd name="connsiteY19" fmla="*/ 2788604 h 3376495"/>
              <a:gd name="connsiteX20" fmla="*/ 588476 w 3497529"/>
              <a:gd name="connsiteY20" fmla="*/ 2413086 h 3376495"/>
              <a:gd name="connsiteX21" fmla="*/ 326364 w 3497529"/>
              <a:gd name="connsiteY21" fmla="*/ 2089037 h 3376495"/>
              <a:gd name="connsiteX0" fmla="*/ 326364 w 3497529"/>
              <a:gd name="connsiteY0" fmla="*/ 2089037 h 3376495"/>
              <a:gd name="connsiteX1" fmla="*/ 278748 w 3497529"/>
              <a:gd name="connsiteY1" fmla="*/ 1880535 h 3376495"/>
              <a:gd name="connsiteX2" fmla="*/ 231123 w 3497529"/>
              <a:gd name="connsiteY2" fmla="*/ 1629710 h 3376495"/>
              <a:gd name="connsiteX3" fmla="*/ 211838 w 3497529"/>
              <a:gd name="connsiteY3" fmla="*/ 1254177 h 3376495"/>
              <a:gd name="connsiteX4" fmla="*/ 466074 w 3497529"/>
              <a:gd name="connsiteY4" fmla="*/ 915335 h 3376495"/>
              <a:gd name="connsiteX5" fmla="*/ 568563 w 3497529"/>
              <a:gd name="connsiteY5" fmla="*/ 729436 h 3376495"/>
              <a:gd name="connsiteX6" fmla="*/ 671890 w 3497529"/>
              <a:gd name="connsiteY6" fmla="*/ 532588 h 3376495"/>
              <a:gd name="connsiteX7" fmla="*/ 1347828 w 3497529"/>
              <a:gd name="connsiteY7" fmla="*/ 146115 h 3376495"/>
              <a:gd name="connsiteX8" fmla="*/ 1950944 w 3497529"/>
              <a:gd name="connsiteY8" fmla="*/ 62688 h 3376495"/>
              <a:gd name="connsiteX9" fmla="*/ 2413046 w 3497529"/>
              <a:gd name="connsiteY9" fmla="*/ 173811 h 3376495"/>
              <a:gd name="connsiteX10" fmla="*/ 2739373 w 3497529"/>
              <a:gd name="connsiteY10" fmla="*/ 254935 h 3376495"/>
              <a:gd name="connsiteX11" fmla="*/ 3082273 w 3497529"/>
              <a:gd name="connsiteY11" fmla="*/ 642285 h 3376495"/>
              <a:gd name="connsiteX12" fmla="*/ 3301348 w 3497529"/>
              <a:gd name="connsiteY12" fmla="*/ 1239185 h 3376495"/>
              <a:gd name="connsiteX13" fmla="*/ 3265071 w 3497529"/>
              <a:gd name="connsiteY13" fmla="*/ 1701852 h 3376495"/>
              <a:gd name="connsiteX14" fmla="*/ 3261670 w 3497529"/>
              <a:gd name="connsiteY14" fmla="*/ 2108087 h 3376495"/>
              <a:gd name="connsiteX15" fmla="*/ 3053698 w 3497529"/>
              <a:gd name="connsiteY15" fmla="*/ 2534585 h 3376495"/>
              <a:gd name="connsiteX16" fmla="*/ 2678883 w 3497529"/>
              <a:gd name="connsiteY16" fmla="*/ 2990936 h 3376495"/>
              <a:gd name="connsiteX17" fmla="*/ 1749727 w 3497529"/>
              <a:gd name="connsiteY17" fmla="*/ 3166429 h 3376495"/>
              <a:gd name="connsiteX18" fmla="*/ 1068530 w 3497529"/>
              <a:gd name="connsiteY18" fmla="*/ 3013825 h 3376495"/>
              <a:gd name="connsiteX19" fmla="*/ 688957 w 3497529"/>
              <a:gd name="connsiteY19" fmla="*/ 2788604 h 3376495"/>
              <a:gd name="connsiteX20" fmla="*/ 588476 w 3497529"/>
              <a:gd name="connsiteY20" fmla="*/ 2413086 h 3376495"/>
              <a:gd name="connsiteX21" fmla="*/ 326364 w 3497529"/>
              <a:gd name="connsiteY21" fmla="*/ 2089037 h 3376495"/>
              <a:gd name="connsiteX0" fmla="*/ 326364 w 3497529"/>
              <a:gd name="connsiteY0" fmla="*/ 2089037 h 3376495"/>
              <a:gd name="connsiteX1" fmla="*/ 278748 w 3497529"/>
              <a:gd name="connsiteY1" fmla="*/ 1880535 h 3376495"/>
              <a:gd name="connsiteX2" fmla="*/ 231123 w 3497529"/>
              <a:gd name="connsiteY2" fmla="*/ 1629710 h 3376495"/>
              <a:gd name="connsiteX3" fmla="*/ 211838 w 3497529"/>
              <a:gd name="connsiteY3" fmla="*/ 1254177 h 3376495"/>
              <a:gd name="connsiteX4" fmla="*/ 466074 w 3497529"/>
              <a:gd name="connsiteY4" fmla="*/ 915335 h 3376495"/>
              <a:gd name="connsiteX5" fmla="*/ 568563 w 3497529"/>
              <a:gd name="connsiteY5" fmla="*/ 729436 h 3376495"/>
              <a:gd name="connsiteX6" fmla="*/ 671890 w 3497529"/>
              <a:gd name="connsiteY6" fmla="*/ 532588 h 3376495"/>
              <a:gd name="connsiteX7" fmla="*/ 1347828 w 3497529"/>
              <a:gd name="connsiteY7" fmla="*/ 146115 h 3376495"/>
              <a:gd name="connsiteX8" fmla="*/ 1950944 w 3497529"/>
              <a:gd name="connsiteY8" fmla="*/ 62688 h 3376495"/>
              <a:gd name="connsiteX9" fmla="*/ 2419396 w 3497529"/>
              <a:gd name="connsiteY9" fmla="*/ 173811 h 3376495"/>
              <a:gd name="connsiteX10" fmla="*/ 2739373 w 3497529"/>
              <a:gd name="connsiteY10" fmla="*/ 254935 h 3376495"/>
              <a:gd name="connsiteX11" fmla="*/ 3082273 w 3497529"/>
              <a:gd name="connsiteY11" fmla="*/ 642285 h 3376495"/>
              <a:gd name="connsiteX12" fmla="*/ 3301348 w 3497529"/>
              <a:gd name="connsiteY12" fmla="*/ 1239185 h 3376495"/>
              <a:gd name="connsiteX13" fmla="*/ 3265071 w 3497529"/>
              <a:gd name="connsiteY13" fmla="*/ 1701852 h 3376495"/>
              <a:gd name="connsiteX14" fmla="*/ 3261670 w 3497529"/>
              <a:gd name="connsiteY14" fmla="*/ 2108087 h 3376495"/>
              <a:gd name="connsiteX15" fmla="*/ 3053698 w 3497529"/>
              <a:gd name="connsiteY15" fmla="*/ 2534585 h 3376495"/>
              <a:gd name="connsiteX16" fmla="*/ 2678883 w 3497529"/>
              <a:gd name="connsiteY16" fmla="*/ 2990936 h 3376495"/>
              <a:gd name="connsiteX17" fmla="*/ 1749727 w 3497529"/>
              <a:gd name="connsiteY17" fmla="*/ 3166429 h 3376495"/>
              <a:gd name="connsiteX18" fmla="*/ 1068530 w 3497529"/>
              <a:gd name="connsiteY18" fmla="*/ 3013825 h 3376495"/>
              <a:gd name="connsiteX19" fmla="*/ 688957 w 3497529"/>
              <a:gd name="connsiteY19" fmla="*/ 2788604 h 3376495"/>
              <a:gd name="connsiteX20" fmla="*/ 588476 w 3497529"/>
              <a:gd name="connsiteY20" fmla="*/ 2413086 h 3376495"/>
              <a:gd name="connsiteX21" fmla="*/ 326364 w 3497529"/>
              <a:gd name="connsiteY21" fmla="*/ 2089037 h 3376495"/>
              <a:gd name="connsiteX0" fmla="*/ 326364 w 3497529"/>
              <a:gd name="connsiteY0" fmla="*/ 2139719 h 3427177"/>
              <a:gd name="connsiteX1" fmla="*/ 278748 w 3497529"/>
              <a:gd name="connsiteY1" fmla="*/ 1931217 h 3427177"/>
              <a:gd name="connsiteX2" fmla="*/ 231123 w 3497529"/>
              <a:gd name="connsiteY2" fmla="*/ 1680392 h 3427177"/>
              <a:gd name="connsiteX3" fmla="*/ 211838 w 3497529"/>
              <a:gd name="connsiteY3" fmla="*/ 1304859 h 3427177"/>
              <a:gd name="connsiteX4" fmla="*/ 466074 w 3497529"/>
              <a:gd name="connsiteY4" fmla="*/ 966017 h 3427177"/>
              <a:gd name="connsiteX5" fmla="*/ 568563 w 3497529"/>
              <a:gd name="connsiteY5" fmla="*/ 780118 h 3427177"/>
              <a:gd name="connsiteX6" fmla="*/ 671890 w 3497529"/>
              <a:gd name="connsiteY6" fmla="*/ 583270 h 3427177"/>
              <a:gd name="connsiteX7" fmla="*/ 1347828 w 3497529"/>
              <a:gd name="connsiteY7" fmla="*/ 196797 h 3427177"/>
              <a:gd name="connsiteX8" fmla="*/ 1950944 w 3497529"/>
              <a:gd name="connsiteY8" fmla="*/ 113370 h 3427177"/>
              <a:gd name="connsiteX9" fmla="*/ 2419396 w 3497529"/>
              <a:gd name="connsiteY9" fmla="*/ 224493 h 3427177"/>
              <a:gd name="connsiteX10" fmla="*/ 2739373 w 3497529"/>
              <a:gd name="connsiteY10" fmla="*/ 305617 h 3427177"/>
              <a:gd name="connsiteX11" fmla="*/ 3082273 w 3497529"/>
              <a:gd name="connsiteY11" fmla="*/ 692967 h 3427177"/>
              <a:gd name="connsiteX12" fmla="*/ 3301348 w 3497529"/>
              <a:gd name="connsiteY12" fmla="*/ 1289867 h 3427177"/>
              <a:gd name="connsiteX13" fmla="*/ 3265071 w 3497529"/>
              <a:gd name="connsiteY13" fmla="*/ 1752534 h 3427177"/>
              <a:gd name="connsiteX14" fmla="*/ 3261670 w 3497529"/>
              <a:gd name="connsiteY14" fmla="*/ 2158769 h 3427177"/>
              <a:gd name="connsiteX15" fmla="*/ 3053698 w 3497529"/>
              <a:gd name="connsiteY15" fmla="*/ 2585267 h 3427177"/>
              <a:gd name="connsiteX16" fmla="*/ 2678883 w 3497529"/>
              <a:gd name="connsiteY16" fmla="*/ 3041618 h 3427177"/>
              <a:gd name="connsiteX17" fmla="*/ 1749727 w 3497529"/>
              <a:gd name="connsiteY17" fmla="*/ 3217111 h 3427177"/>
              <a:gd name="connsiteX18" fmla="*/ 1068530 w 3497529"/>
              <a:gd name="connsiteY18" fmla="*/ 3064507 h 3427177"/>
              <a:gd name="connsiteX19" fmla="*/ 688957 w 3497529"/>
              <a:gd name="connsiteY19" fmla="*/ 2839286 h 3427177"/>
              <a:gd name="connsiteX20" fmla="*/ 588476 w 3497529"/>
              <a:gd name="connsiteY20" fmla="*/ 2463768 h 3427177"/>
              <a:gd name="connsiteX21" fmla="*/ 326364 w 3497529"/>
              <a:gd name="connsiteY21" fmla="*/ 2139719 h 3427177"/>
              <a:gd name="connsiteX0" fmla="*/ 326364 w 3497529"/>
              <a:gd name="connsiteY0" fmla="*/ 2208115 h 3495573"/>
              <a:gd name="connsiteX1" fmla="*/ 278748 w 3497529"/>
              <a:gd name="connsiteY1" fmla="*/ 1999613 h 3495573"/>
              <a:gd name="connsiteX2" fmla="*/ 231123 w 3497529"/>
              <a:gd name="connsiteY2" fmla="*/ 1748788 h 3495573"/>
              <a:gd name="connsiteX3" fmla="*/ 211838 w 3497529"/>
              <a:gd name="connsiteY3" fmla="*/ 1373255 h 3495573"/>
              <a:gd name="connsiteX4" fmla="*/ 466074 w 3497529"/>
              <a:gd name="connsiteY4" fmla="*/ 1034413 h 3495573"/>
              <a:gd name="connsiteX5" fmla="*/ 568563 w 3497529"/>
              <a:gd name="connsiteY5" fmla="*/ 848514 h 3495573"/>
              <a:gd name="connsiteX6" fmla="*/ 671890 w 3497529"/>
              <a:gd name="connsiteY6" fmla="*/ 651666 h 3495573"/>
              <a:gd name="connsiteX7" fmla="*/ 1347828 w 3497529"/>
              <a:gd name="connsiteY7" fmla="*/ 265193 h 3495573"/>
              <a:gd name="connsiteX8" fmla="*/ 1950944 w 3497529"/>
              <a:gd name="connsiteY8" fmla="*/ 181766 h 3495573"/>
              <a:gd name="connsiteX9" fmla="*/ 2419396 w 3497529"/>
              <a:gd name="connsiteY9" fmla="*/ 292889 h 3495573"/>
              <a:gd name="connsiteX10" fmla="*/ 2739373 w 3497529"/>
              <a:gd name="connsiteY10" fmla="*/ 374013 h 3495573"/>
              <a:gd name="connsiteX11" fmla="*/ 3082273 w 3497529"/>
              <a:gd name="connsiteY11" fmla="*/ 761363 h 3495573"/>
              <a:gd name="connsiteX12" fmla="*/ 3301348 w 3497529"/>
              <a:gd name="connsiteY12" fmla="*/ 1358263 h 3495573"/>
              <a:gd name="connsiteX13" fmla="*/ 3265071 w 3497529"/>
              <a:gd name="connsiteY13" fmla="*/ 1820930 h 3495573"/>
              <a:gd name="connsiteX14" fmla="*/ 3261670 w 3497529"/>
              <a:gd name="connsiteY14" fmla="*/ 2227165 h 3495573"/>
              <a:gd name="connsiteX15" fmla="*/ 3053698 w 3497529"/>
              <a:gd name="connsiteY15" fmla="*/ 2653663 h 3495573"/>
              <a:gd name="connsiteX16" fmla="*/ 2678883 w 3497529"/>
              <a:gd name="connsiteY16" fmla="*/ 3110014 h 3495573"/>
              <a:gd name="connsiteX17" fmla="*/ 1749727 w 3497529"/>
              <a:gd name="connsiteY17" fmla="*/ 3285507 h 3495573"/>
              <a:gd name="connsiteX18" fmla="*/ 1068530 w 3497529"/>
              <a:gd name="connsiteY18" fmla="*/ 3132903 h 3495573"/>
              <a:gd name="connsiteX19" fmla="*/ 688957 w 3497529"/>
              <a:gd name="connsiteY19" fmla="*/ 2907682 h 3495573"/>
              <a:gd name="connsiteX20" fmla="*/ 588476 w 3497529"/>
              <a:gd name="connsiteY20" fmla="*/ 2532164 h 3495573"/>
              <a:gd name="connsiteX21" fmla="*/ 326364 w 3497529"/>
              <a:gd name="connsiteY21" fmla="*/ 2208115 h 3495573"/>
              <a:gd name="connsiteX0" fmla="*/ 326364 w 3497529"/>
              <a:gd name="connsiteY0" fmla="*/ 2183932 h 3471390"/>
              <a:gd name="connsiteX1" fmla="*/ 278748 w 3497529"/>
              <a:gd name="connsiteY1" fmla="*/ 1975430 h 3471390"/>
              <a:gd name="connsiteX2" fmla="*/ 231123 w 3497529"/>
              <a:gd name="connsiteY2" fmla="*/ 1724605 h 3471390"/>
              <a:gd name="connsiteX3" fmla="*/ 211838 w 3497529"/>
              <a:gd name="connsiteY3" fmla="*/ 1349072 h 3471390"/>
              <a:gd name="connsiteX4" fmla="*/ 466074 w 3497529"/>
              <a:gd name="connsiteY4" fmla="*/ 1010230 h 3471390"/>
              <a:gd name="connsiteX5" fmla="*/ 568563 w 3497529"/>
              <a:gd name="connsiteY5" fmla="*/ 824331 h 3471390"/>
              <a:gd name="connsiteX6" fmla="*/ 671890 w 3497529"/>
              <a:gd name="connsiteY6" fmla="*/ 627483 h 3471390"/>
              <a:gd name="connsiteX7" fmla="*/ 1347828 w 3497529"/>
              <a:gd name="connsiteY7" fmla="*/ 241010 h 3471390"/>
              <a:gd name="connsiteX8" fmla="*/ 1950944 w 3497529"/>
              <a:gd name="connsiteY8" fmla="*/ 157583 h 3471390"/>
              <a:gd name="connsiteX9" fmla="*/ 2419396 w 3497529"/>
              <a:gd name="connsiteY9" fmla="*/ 268706 h 3471390"/>
              <a:gd name="connsiteX10" fmla="*/ 2739373 w 3497529"/>
              <a:gd name="connsiteY10" fmla="*/ 349830 h 3471390"/>
              <a:gd name="connsiteX11" fmla="*/ 3082273 w 3497529"/>
              <a:gd name="connsiteY11" fmla="*/ 737180 h 3471390"/>
              <a:gd name="connsiteX12" fmla="*/ 3301348 w 3497529"/>
              <a:gd name="connsiteY12" fmla="*/ 1334080 h 3471390"/>
              <a:gd name="connsiteX13" fmla="*/ 3265071 w 3497529"/>
              <a:gd name="connsiteY13" fmla="*/ 1796747 h 3471390"/>
              <a:gd name="connsiteX14" fmla="*/ 3261670 w 3497529"/>
              <a:gd name="connsiteY14" fmla="*/ 2202982 h 3471390"/>
              <a:gd name="connsiteX15" fmla="*/ 3053698 w 3497529"/>
              <a:gd name="connsiteY15" fmla="*/ 2629480 h 3471390"/>
              <a:gd name="connsiteX16" fmla="*/ 2678883 w 3497529"/>
              <a:gd name="connsiteY16" fmla="*/ 3085831 h 3471390"/>
              <a:gd name="connsiteX17" fmla="*/ 1749727 w 3497529"/>
              <a:gd name="connsiteY17" fmla="*/ 3261324 h 3471390"/>
              <a:gd name="connsiteX18" fmla="*/ 1068530 w 3497529"/>
              <a:gd name="connsiteY18" fmla="*/ 3108720 h 3471390"/>
              <a:gd name="connsiteX19" fmla="*/ 688957 w 3497529"/>
              <a:gd name="connsiteY19" fmla="*/ 2883499 h 3471390"/>
              <a:gd name="connsiteX20" fmla="*/ 588476 w 3497529"/>
              <a:gd name="connsiteY20" fmla="*/ 2507981 h 3471390"/>
              <a:gd name="connsiteX21" fmla="*/ 326364 w 3497529"/>
              <a:gd name="connsiteY21" fmla="*/ 2183932 h 3471390"/>
              <a:gd name="connsiteX0" fmla="*/ 326364 w 3497529"/>
              <a:gd name="connsiteY0" fmla="*/ 2187481 h 3474939"/>
              <a:gd name="connsiteX1" fmla="*/ 278748 w 3497529"/>
              <a:gd name="connsiteY1" fmla="*/ 1978979 h 3474939"/>
              <a:gd name="connsiteX2" fmla="*/ 231123 w 3497529"/>
              <a:gd name="connsiteY2" fmla="*/ 1728154 h 3474939"/>
              <a:gd name="connsiteX3" fmla="*/ 211838 w 3497529"/>
              <a:gd name="connsiteY3" fmla="*/ 1352621 h 3474939"/>
              <a:gd name="connsiteX4" fmla="*/ 466074 w 3497529"/>
              <a:gd name="connsiteY4" fmla="*/ 1013779 h 3474939"/>
              <a:gd name="connsiteX5" fmla="*/ 568563 w 3497529"/>
              <a:gd name="connsiteY5" fmla="*/ 827880 h 3474939"/>
              <a:gd name="connsiteX6" fmla="*/ 671890 w 3497529"/>
              <a:gd name="connsiteY6" fmla="*/ 631032 h 3474939"/>
              <a:gd name="connsiteX7" fmla="*/ 1347828 w 3497529"/>
              <a:gd name="connsiteY7" fmla="*/ 244559 h 3474939"/>
              <a:gd name="connsiteX8" fmla="*/ 1950944 w 3497529"/>
              <a:gd name="connsiteY8" fmla="*/ 161132 h 3474939"/>
              <a:gd name="connsiteX9" fmla="*/ 2419396 w 3497529"/>
              <a:gd name="connsiteY9" fmla="*/ 272255 h 3474939"/>
              <a:gd name="connsiteX10" fmla="*/ 2739373 w 3497529"/>
              <a:gd name="connsiteY10" fmla="*/ 353379 h 3474939"/>
              <a:gd name="connsiteX11" fmla="*/ 3082273 w 3497529"/>
              <a:gd name="connsiteY11" fmla="*/ 740729 h 3474939"/>
              <a:gd name="connsiteX12" fmla="*/ 3301348 w 3497529"/>
              <a:gd name="connsiteY12" fmla="*/ 1337629 h 3474939"/>
              <a:gd name="connsiteX13" fmla="*/ 3265071 w 3497529"/>
              <a:gd name="connsiteY13" fmla="*/ 1800296 h 3474939"/>
              <a:gd name="connsiteX14" fmla="*/ 3261670 w 3497529"/>
              <a:gd name="connsiteY14" fmla="*/ 2206531 h 3474939"/>
              <a:gd name="connsiteX15" fmla="*/ 3053698 w 3497529"/>
              <a:gd name="connsiteY15" fmla="*/ 2633029 h 3474939"/>
              <a:gd name="connsiteX16" fmla="*/ 2678883 w 3497529"/>
              <a:gd name="connsiteY16" fmla="*/ 3089380 h 3474939"/>
              <a:gd name="connsiteX17" fmla="*/ 1749727 w 3497529"/>
              <a:gd name="connsiteY17" fmla="*/ 3264873 h 3474939"/>
              <a:gd name="connsiteX18" fmla="*/ 1068530 w 3497529"/>
              <a:gd name="connsiteY18" fmla="*/ 3112269 h 3474939"/>
              <a:gd name="connsiteX19" fmla="*/ 688957 w 3497529"/>
              <a:gd name="connsiteY19" fmla="*/ 2887048 h 3474939"/>
              <a:gd name="connsiteX20" fmla="*/ 588476 w 3497529"/>
              <a:gd name="connsiteY20" fmla="*/ 2511530 h 3474939"/>
              <a:gd name="connsiteX21" fmla="*/ 326364 w 3497529"/>
              <a:gd name="connsiteY21" fmla="*/ 2187481 h 3474939"/>
              <a:gd name="connsiteX0" fmla="*/ 326364 w 3497529"/>
              <a:gd name="connsiteY0" fmla="*/ 2187481 h 3474939"/>
              <a:gd name="connsiteX1" fmla="*/ 278748 w 3497529"/>
              <a:gd name="connsiteY1" fmla="*/ 1978979 h 3474939"/>
              <a:gd name="connsiteX2" fmla="*/ 231123 w 3497529"/>
              <a:gd name="connsiteY2" fmla="*/ 1728154 h 3474939"/>
              <a:gd name="connsiteX3" fmla="*/ 211838 w 3497529"/>
              <a:gd name="connsiteY3" fmla="*/ 1352621 h 3474939"/>
              <a:gd name="connsiteX4" fmla="*/ 466074 w 3497529"/>
              <a:gd name="connsiteY4" fmla="*/ 1013779 h 3474939"/>
              <a:gd name="connsiteX5" fmla="*/ 568563 w 3497529"/>
              <a:gd name="connsiteY5" fmla="*/ 827880 h 3474939"/>
              <a:gd name="connsiteX6" fmla="*/ 671890 w 3497529"/>
              <a:gd name="connsiteY6" fmla="*/ 631032 h 3474939"/>
              <a:gd name="connsiteX7" fmla="*/ 1347828 w 3497529"/>
              <a:gd name="connsiteY7" fmla="*/ 244559 h 3474939"/>
              <a:gd name="connsiteX8" fmla="*/ 1950944 w 3497529"/>
              <a:gd name="connsiteY8" fmla="*/ 161132 h 3474939"/>
              <a:gd name="connsiteX9" fmla="*/ 2419396 w 3497529"/>
              <a:gd name="connsiteY9" fmla="*/ 272255 h 3474939"/>
              <a:gd name="connsiteX10" fmla="*/ 2739373 w 3497529"/>
              <a:gd name="connsiteY10" fmla="*/ 353379 h 3474939"/>
              <a:gd name="connsiteX11" fmla="*/ 3082273 w 3497529"/>
              <a:gd name="connsiteY11" fmla="*/ 740729 h 3474939"/>
              <a:gd name="connsiteX12" fmla="*/ 3301348 w 3497529"/>
              <a:gd name="connsiteY12" fmla="*/ 1337629 h 3474939"/>
              <a:gd name="connsiteX13" fmla="*/ 3265071 w 3497529"/>
              <a:gd name="connsiteY13" fmla="*/ 1800296 h 3474939"/>
              <a:gd name="connsiteX14" fmla="*/ 3261670 w 3497529"/>
              <a:gd name="connsiteY14" fmla="*/ 2206531 h 3474939"/>
              <a:gd name="connsiteX15" fmla="*/ 3053698 w 3497529"/>
              <a:gd name="connsiteY15" fmla="*/ 2633029 h 3474939"/>
              <a:gd name="connsiteX16" fmla="*/ 2678883 w 3497529"/>
              <a:gd name="connsiteY16" fmla="*/ 3089380 h 3474939"/>
              <a:gd name="connsiteX17" fmla="*/ 1749727 w 3497529"/>
              <a:gd name="connsiteY17" fmla="*/ 3264873 h 3474939"/>
              <a:gd name="connsiteX18" fmla="*/ 1068530 w 3497529"/>
              <a:gd name="connsiteY18" fmla="*/ 3112269 h 3474939"/>
              <a:gd name="connsiteX19" fmla="*/ 688957 w 3497529"/>
              <a:gd name="connsiteY19" fmla="*/ 2887048 h 3474939"/>
              <a:gd name="connsiteX20" fmla="*/ 588476 w 3497529"/>
              <a:gd name="connsiteY20" fmla="*/ 2511530 h 3474939"/>
              <a:gd name="connsiteX21" fmla="*/ 326364 w 3497529"/>
              <a:gd name="connsiteY21" fmla="*/ 2187481 h 3474939"/>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 name="connsiteX0" fmla="*/ 326364 w 3497529"/>
              <a:gd name="connsiteY0" fmla="*/ 2229313 h 3516771"/>
              <a:gd name="connsiteX1" fmla="*/ 278748 w 3497529"/>
              <a:gd name="connsiteY1" fmla="*/ 2020811 h 3516771"/>
              <a:gd name="connsiteX2" fmla="*/ 231123 w 3497529"/>
              <a:gd name="connsiteY2" fmla="*/ 1769986 h 3516771"/>
              <a:gd name="connsiteX3" fmla="*/ 211838 w 3497529"/>
              <a:gd name="connsiteY3" fmla="*/ 1394453 h 3516771"/>
              <a:gd name="connsiteX4" fmla="*/ 466074 w 3497529"/>
              <a:gd name="connsiteY4" fmla="*/ 1055611 h 3516771"/>
              <a:gd name="connsiteX5" fmla="*/ 568563 w 3497529"/>
              <a:gd name="connsiteY5" fmla="*/ 869712 h 3516771"/>
              <a:gd name="connsiteX6" fmla="*/ 671890 w 3497529"/>
              <a:gd name="connsiteY6" fmla="*/ 672864 h 3516771"/>
              <a:gd name="connsiteX7" fmla="*/ 1347828 w 3497529"/>
              <a:gd name="connsiteY7" fmla="*/ 286391 h 3516771"/>
              <a:gd name="connsiteX8" fmla="*/ 1950944 w 3497529"/>
              <a:gd name="connsiteY8" fmla="*/ 202964 h 3516771"/>
              <a:gd name="connsiteX9" fmla="*/ 2419396 w 3497529"/>
              <a:gd name="connsiteY9" fmla="*/ 314087 h 3516771"/>
              <a:gd name="connsiteX10" fmla="*/ 2739373 w 3497529"/>
              <a:gd name="connsiteY10" fmla="*/ 395211 h 3516771"/>
              <a:gd name="connsiteX11" fmla="*/ 3082273 w 3497529"/>
              <a:gd name="connsiteY11" fmla="*/ 782561 h 3516771"/>
              <a:gd name="connsiteX12" fmla="*/ 3301348 w 3497529"/>
              <a:gd name="connsiteY12" fmla="*/ 1379461 h 3516771"/>
              <a:gd name="connsiteX13" fmla="*/ 3265071 w 3497529"/>
              <a:gd name="connsiteY13" fmla="*/ 1842128 h 3516771"/>
              <a:gd name="connsiteX14" fmla="*/ 3261670 w 3497529"/>
              <a:gd name="connsiteY14" fmla="*/ 2248363 h 3516771"/>
              <a:gd name="connsiteX15" fmla="*/ 3053698 w 3497529"/>
              <a:gd name="connsiteY15" fmla="*/ 2674861 h 3516771"/>
              <a:gd name="connsiteX16" fmla="*/ 2678883 w 3497529"/>
              <a:gd name="connsiteY16" fmla="*/ 3131212 h 3516771"/>
              <a:gd name="connsiteX17" fmla="*/ 1749727 w 3497529"/>
              <a:gd name="connsiteY17" fmla="*/ 3306705 h 3516771"/>
              <a:gd name="connsiteX18" fmla="*/ 1068530 w 3497529"/>
              <a:gd name="connsiteY18" fmla="*/ 3154101 h 3516771"/>
              <a:gd name="connsiteX19" fmla="*/ 688957 w 3497529"/>
              <a:gd name="connsiteY19" fmla="*/ 2928880 h 3516771"/>
              <a:gd name="connsiteX20" fmla="*/ 588476 w 3497529"/>
              <a:gd name="connsiteY20" fmla="*/ 2553362 h 3516771"/>
              <a:gd name="connsiteX21" fmla="*/ 326364 w 3497529"/>
              <a:gd name="connsiteY21" fmla="*/ 2229313 h 351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97529" h="3516771">
                <a:moveTo>
                  <a:pt x="326364" y="2229313"/>
                </a:moveTo>
                <a:cubicBezTo>
                  <a:pt x="36384" y="2247654"/>
                  <a:pt x="38503" y="2170745"/>
                  <a:pt x="278748" y="2020811"/>
                </a:cubicBezTo>
                <a:cubicBezTo>
                  <a:pt x="-4885" y="1958369"/>
                  <a:pt x="28981" y="1864178"/>
                  <a:pt x="231123" y="1769986"/>
                </a:cubicBezTo>
                <a:cubicBezTo>
                  <a:pt x="-89630" y="1603533"/>
                  <a:pt x="-57959" y="1462481"/>
                  <a:pt x="211838" y="1394453"/>
                </a:cubicBezTo>
                <a:cubicBezTo>
                  <a:pt x="2367" y="1182022"/>
                  <a:pt x="126270" y="1052142"/>
                  <a:pt x="466074" y="1055611"/>
                </a:cubicBezTo>
                <a:cubicBezTo>
                  <a:pt x="351012" y="942845"/>
                  <a:pt x="245475" y="766578"/>
                  <a:pt x="568563" y="869712"/>
                </a:cubicBezTo>
                <a:cubicBezTo>
                  <a:pt x="399805" y="648521"/>
                  <a:pt x="427898" y="541630"/>
                  <a:pt x="671890" y="672864"/>
                </a:cubicBezTo>
                <a:cubicBezTo>
                  <a:pt x="668603" y="261465"/>
                  <a:pt x="944715" y="85015"/>
                  <a:pt x="1347828" y="286391"/>
                </a:cubicBezTo>
                <a:cubicBezTo>
                  <a:pt x="1513942" y="-65268"/>
                  <a:pt x="1788005" y="-93077"/>
                  <a:pt x="1950944" y="202964"/>
                </a:cubicBezTo>
                <a:cubicBezTo>
                  <a:pt x="2075345" y="24105"/>
                  <a:pt x="2348970" y="-84904"/>
                  <a:pt x="2419396" y="314087"/>
                </a:cubicBezTo>
                <a:cubicBezTo>
                  <a:pt x="2641413" y="99828"/>
                  <a:pt x="2818981" y="37970"/>
                  <a:pt x="2739373" y="395211"/>
                </a:cubicBezTo>
                <a:cubicBezTo>
                  <a:pt x="3038881" y="216353"/>
                  <a:pt x="3243140" y="393094"/>
                  <a:pt x="3082273" y="782561"/>
                </a:cubicBezTo>
                <a:cubicBezTo>
                  <a:pt x="3421998" y="812194"/>
                  <a:pt x="3561698" y="1076778"/>
                  <a:pt x="3301348" y="1379461"/>
                </a:cubicBezTo>
                <a:cubicBezTo>
                  <a:pt x="3547489" y="1468067"/>
                  <a:pt x="3590430" y="1670972"/>
                  <a:pt x="3265071" y="1842128"/>
                </a:cubicBezTo>
                <a:cubicBezTo>
                  <a:pt x="3532754" y="2005056"/>
                  <a:pt x="3568662" y="2193385"/>
                  <a:pt x="3261670" y="2248363"/>
                </a:cubicBezTo>
                <a:cubicBezTo>
                  <a:pt x="3498204" y="2545046"/>
                  <a:pt x="3369614" y="2692503"/>
                  <a:pt x="3053698" y="2674861"/>
                </a:cubicBezTo>
                <a:cubicBezTo>
                  <a:pt x="3154185" y="3007953"/>
                  <a:pt x="3038771" y="3236270"/>
                  <a:pt x="2678883" y="3131212"/>
                </a:cubicBezTo>
                <a:cubicBezTo>
                  <a:pt x="2588239" y="3529435"/>
                  <a:pt x="2183271" y="3670482"/>
                  <a:pt x="1749727" y="3306705"/>
                </a:cubicBezTo>
                <a:cubicBezTo>
                  <a:pt x="1586161" y="3459037"/>
                  <a:pt x="1232096" y="3566919"/>
                  <a:pt x="1068530" y="3154101"/>
                </a:cubicBezTo>
                <a:cubicBezTo>
                  <a:pt x="713406" y="3406052"/>
                  <a:pt x="602756" y="3223029"/>
                  <a:pt x="688957" y="2928880"/>
                </a:cubicBezTo>
                <a:cubicBezTo>
                  <a:pt x="468138" y="3006907"/>
                  <a:pt x="431470" y="2846810"/>
                  <a:pt x="588476" y="2553362"/>
                </a:cubicBezTo>
                <a:cubicBezTo>
                  <a:pt x="342355" y="2537421"/>
                  <a:pt x="143860" y="2483379"/>
                  <a:pt x="326364" y="2229313"/>
                </a:cubicBezTo>
                <a:close/>
              </a:path>
            </a:pathLst>
          </a:custGeom>
          <a:blipFill>
            <a:blip r:embed="rId4"/>
            <a:stretch>
              <a:fillRect/>
            </a:stretch>
          </a:blipFill>
        </p:spPr>
        <p:txBody>
          <a:bodyPr>
            <a:normAutofit/>
          </a:bodyPr>
          <a:lstStyle>
            <a:lvl1pPr>
              <a:defRPr>
                <a:noFill/>
              </a:defRPr>
            </a:lvl1pPr>
          </a:lstStyle>
          <a:p>
            <a:r>
              <a:rPr lang="en-US"/>
              <a:t>Click icon to add picture</a:t>
            </a:r>
            <a:endParaRPr lang="en-FI"/>
          </a:p>
        </p:txBody>
      </p:sp>
      <p:sp>
        <p:nvSpPr>
          <p:cNvPr id="3" name="Date Placeholder 2">
            <a:extLst>
              <a:ext uri="{FF2B5EF4-FFF2-40B4-BE49-F238E27FC236}">
                <a16:creationId xmlns:a16="http://schemas.microsoft.com/office/drawing/2014/main" id="{054D77FD-449B-717B-FAB4-E61CC63EB890}"/>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7D33A07B-749A-6B26-F91D-5C01A98F1FD5}"/>
              </a:ext>
            </a:extLst>
          </p:cNvPr>
          <p:cNvSpPr>
            <a:spLocks noGrp="1"/>
          </p:cNvSpPr>
          <p:nvPr>
            <p:ph type="ftr" sz="quarter" idx="11"/>
          </p:nvPr>
        </p:nvSpPr>
        <p:spPr/>
        <p:txBody>
          <a:bodyPr/>
          <a:lstStyle/>
          <a:p>
            <a:r>
              <a:rPr lang="fi-FI"/>
              <a:t>www.savonia.fi</a:t>
            </a:r>
            <a:endParaRPr lang="fi-FI" dirty="0"/>
          </a:p>
        </p:txBody>
      </p:sp>
      <p:sp>
        <p:nvSpPr>
          <p:cNvPr id="5" name="Slide Number Placeholder 4">
            <a:extLst>
              <a:ext uri="{FF2B5EF4-FFF2-40B4-BE49-F238E27FC236}">
                <a16:creationId xmlns:a16="http://schemas.microsoft.com/office/drawing/2014/main" id="{EDF9DD12-77E8-3CB5-7B61-F97D9489D039}"/>
              </a:ext>
            </a:extLst>
          </p:cNvPr>
          <p:cNvSpPr>
            <a:spLocks noGrp="1"/>
          </p:cNvSpPr>
          <p:nvPr>
            <p:ph type="sldNum" sz="quarter" idx="12"/>
          </p:nvPr>
        </p:nvSpPr>
        <p:spPr/>
        <p:txBody>
          <a:bodyPr/>
          <a:lstStyle/>
          <a:p>
            <a:fld id="{5ADAE1DC-ED63-4448-916C-E4160A598C40}" type="slidenum">
              <a:rPr lang="fi-FI" smtClean="0"/>
              <a:pPr/>
              <a:t>‹#›</a:t>
            </a:fld>
            <a:endParaRPr lang="fi-FI"/>
          </a:p>
        </p:txBody>
      </p:sp>
      <p:sp>
        <p:nvSpPr>
          <p:cNvPr id="2" name="Title 1">
            <a:extLst>
              <a:ext uri="{FF2B5EF4-FFF2-40B4-BE49-F238E27FC236}">
                <a16:creationId xmlns:a16="http://schemas.microsoft.com/office/drawing/2014/main" id="{42373F11-1764-CCFA-C6B9-639A1C4774BE}"/>
              </a:ext>
            </a:extLst>
          </p:cNvPr>
          <p:cNvSpPr>
            <a:spLocks noGrp="1"/>
          </p:cNvSpPr>
          <p:nvPr>
            <p:ph type="title" hasCustomPrompt="1"/>
          </p:nvPr>
        </p:nvSpPr>
        <p:spPr>
          <a:xfrm>
            <a:off x="1232514" y="2131709"/>
            <a:ext cx="6660000" cy="2005214"/>
          </a:xfrm>
        </p:spPr>
        <p:txBody>
          <a:bodyPr lIns="0" anchor="ctr"/>
          <a:lstStyle>
            <a:lvl1pPr>
              <a:defRPr/>
            </a:lvl1pPr>
          </a:lstStyle>
          <a:p>
            <a:r>
              <a:rPr lang="en-GB" dirty="0"/>
              <a:t>K</a:t>
            </a:r>
            <a:r>
              <a:rPr lang="qaa-Latn-001" dirty="0"/>
              <a:t>irjoita diaesityksen pääotsikko tähän...</a:t>
            </a:r>
            <a:endParaRPr lang="en-FI" dirty="0"/>
          </a:p>
        </p:txBody>
      </p:sp>
      <p:sp>
        <p:nvSpPr>
          <p:cNvPr id="9" name="Text Placeholder 8">
            <a:extLst>
              <a:ext uri="{FF2B5EF4-FFF2-40B4-BE49-F238E27FC236}">
                <a16:creationId xmlns:a16="http://schemas.microsoft.com/office/drawing/2014/main" id="{13EA2AA4-D76B-064D-D732-59A4685906F4}"/>
              </a:ext>
            </a:extLst>
          </p:cNvPr>
          <p:cNvSpPr>
            <a:spLocks noGrp="1"/>
          </p:cNvSpPr>
          <p:nvPr>
            <p:ph type="body" sz="quarter" idx="13" hasCustomPrompt="1"/>
          </p:nvPr>
        </p:nvSpPr>
        <p:spPr>
          <a:xfrm>
            <a:off x="1232515" y="4188542"/>
            <a:ext cx="6660536" cy="1859833"/>
          </a:xfrm>
        </p:spPr>
        <p:txBody>
          <a:bodyPr lIns="0">
            <a:normAutofit/>
          </a:bodyPr>
          <a:lstStyle>
            <a:lvl1pPr marL="0" indent="0">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qaa-Latn-001" dirty="0"/>
              <a:t>Kirjoita tarvittaessa diaesityksen ingressi tähän…</a:t>
            </a:r>
            <a:endParaRPr lang="en-FI" dirty="0"/>
          </a:p>
        </p:txBody>
      </p:sp>
    </p:spTree>
    <p:extLst>
      <p:ext uri="{BB962C8B-B14F-4D97-AF65-F5344CB8AC3E}">
        <p14:creationId xmlns:p14="http://schemas.microsoft.com/office/powerpoint/2010/main" val="3365066591"/>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0EF232D-069C-D120-DD9A-12BEC3D6290E}"/>
              </a:ext>
              <a:ext uri="{C183D7F6-B498-43B3-948B-1728B52AA6E4}">
                <adec:decorative xmlns:adec="http://schemas.microsoft.com/office/drawing/2017/decorative" val="1"/>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0871835" y="0"/>
            <a:ext cx="1320165" cy="1244727"/>
          </a:xfrm>
          <a:prstGeom prst="rect">
            <a:avLst/>
          </a:prstGeom>
        </p:spPr>
      </p:pic>
      <p:sp>
        <p:nvSpPr>
          <p:cNvPr id="2" name="Title Placeholder 1"/>
          <p:cNvSpPr>
            <a:spLocks noGrp="1"/>
          </p:cNvSpPr>
          <p:nvPr>
            <p:ph type="title"/>
          </p:nvPr>
        </p:nvSpPr>
        <p:spPr>
          <a:xfrm>
            <a:off x="908051" y="1106696"/>
            <a:ext cx="5829300" cy="1446851"/>
          </a:xfrm>
          <a:prstGeom prst="rect">
            <a:avLst/>
          </a:prstGeom>
        </p:spPr>
        <p:txBody>
          <a:bodyPr vert="horz" lIns="91440" tIns="45720" rIns="91440" bIns="45720" rtlCol="0" anchor="b">
            <a:normAutofit/>
          </a:bodyPr>
          <a:lstStyle/>
          <a:p>
            <a:r>
              <a:rPr lang="qaa-Latn-001" dirty="0"/>
              <a:t>Kirjoita dian otsikko tähän...</a:t>
            </a:r>
            <a:endParaRPr lang="en-US" dirty="0"/>
          </a:p>
        </p:txBody>
      </p:sp>
      <p:sp>
        <p:nvSpPr>
          <p:cNvPr id="3" name="Text Placeholder 2"/>
          <p:cNvSpPr>
            <a:spLocks noGrp="1"/>
          </p:cNvSpPr>
          <p:nvPr>
            <p:ph type="body" idx="1"/>
          </p:nvPr>
        </p:nvSpPr>
        <p:spPr>
          <a:xfrm>
            <a:off x="908050" y="2567107"/>
            <a:ext cx="5829300" cy="3609857"/>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425223" y="6327194"/>
            <a:ext cx="1260000" cy="252000"/>
          </a:xfrm>
          <a:prstGeom prst="rect">
            <a:avLst/>
          </a:prstGeom>
        </p:spPr>
        <p:txBody>
          <a:bodyPr vert="horz" lIns="0" tIns="45720" rIns="91440" bIns="45720" rtlCol="0" anchor="ctr"/>
          <a:lstStyle>
            <a:lvl1pPr algn="l">
              <a:defRPr sz="1400">
                <a:solidFill>
                  <a:schemeClr val="tx2"/>
                </a:solidFill>
                <a:latin typeface="+mj-lt"/>
              </a:defRPr>
            </a:lvl1pPr>
          </a:lstStyle>
          <a:p>
            <a:fld id="{64053787-9005-480A-A7C1-9A518650FBFA}" type="datetime1">
              <a:rPr lang="fi-FI" smtClean="0"/>
              <a:t>13.2.2026</a:t>
            </a:fld>
            <a:endParaRPr lang="fi-FI" dirty="0"/>
          </a:p>
        </p:txBody>
      </p:sp>
      <p:sp>
        <p:nvSpPr>
          <p:cNvPr id="5" name="Footer Placeholder 4"/>
          <p:cNvSpPr>
            <a:spLocks noGrp="1"/>
          </p:cNvSpPr>
          <p:nvPr>
            <p:ph type="ftr" sz="quarter" idx="3"/>
          </p:nvPr>
        </p:nvSpPr>
        <p:spPr>
          <a:xfrm>
            <a:off x="1685223" y="6327194"/>
            <a:ext cx="5052127" cy="252000"/>
          </a:xfrm>
          <a:prstGeom prst="rect">
            <a:avLst/>
          </a:prstGeom>
        </p:spPr>
        <p:txBody>
          <a:bodyPr vert="horz" lIns="91440" tIns="45720" rIns="91440" bIns="45720" rtlCol="0" anchor="ctr"/>
          <a:lstStyle>
            <a:lvl1pPr algn="l">
              <a:defRPr sz="1200">
                <a:solidFill>
                  <a:schemeClr val="tx2"/>
                </a:solidFill>
              </a:defRPr>
            </a:lvl1pPr>
          </a:lstStyle>
          <a:p>
            <a:r>
              <a:rPr lang="fi-FI"/>
              <a:t>www.savonia.fi</a:t>
            </a:r>
            <a:endParaRPr lang="fi-FI" dirty="0"/>
          </a:p>
        </p:txBody>
      </p:sp>
      <p:sp>
        <p:nvSpPr>
          <p:cNvPr id="6" name="Slide Number Placeholder 5"/>
          <p:cNvSpPr>
            <a:spLocks noGrp="1"/>
          </p:cNvSpPr>
          <p:nvPr>
            <p:ph type="sldNum" sz="quarter" idx="4"/>
          </p:nvPr>
        </p:nvSpPr>
        <p:spPr>
          <a:xfrm>
            <a:off x="11290299" y="386533"/>
            <a:ext cx="571727" cy="294503"/>
          </a:xfrm>
          <a:prstGeom prst="rect">
            <a:avLst/>
          </a:prstGeom>
        </p:spPr>
        <p:txBody>
          <a:bodyPr vert="horz" lIns="91440" tIns="45720" rIns="91440" bIns="45720" rtlCol="0" anchor="ctr"/>
          <a:lstStyle>
            <a:lvl1pPr algn="ctr">
              <a:defRPr sz="2000">
                <a:solidFill>
                  <a:schemeClr val="bg1"/>
                </a:solidFill>
                <a:latin typeface="Arial Black" panose="020B0A04020102020204" pitchFamily="34" charset="0"/>
              </a:defRPr>
            </a:lvl1pPr>
          </a:lstStyle>
          <a:p>
            <a:fld id="{5ADAE1DC-ED63-4448-916C-E4160A598C40}" type="slidenum">
              <a:rPr lang="fi-FI" smtClean="0"/>
              <a:pPr/>
              <a:t>‹#›</a:t>
            </a:fld>
            <a:endParaRPr lang="fi-FI"/>
          </a:p>
        </p:txBody>
      </p:sp>
      <p:pic>
        <p:nvPicPr>
          <p:cNvPr id="20" name="Picture 19" descr="Savonia">
            <a:extLst>
              <a:ext uri="{FF2B5EF4-FFF2-40B4-BE49-F238E27FC236}">
                <a16:creationId xmlns:a16="http://schemas.microsoft.com/office/drawing/2014/main" id="{B32BCD82-B472-133E-219D-F1EC7815EECC}"/>
              </a:ext>
            </a:extLst>
          </p:cNvPr>
          <p:cNvPicPr>
            <a:picLocks noChangeAspect="1"/>
          </p:cNvPicPr>
          <p:nvPr userDrawn="1"/>
        </p:nvPicPr>
        <p:blipFill>
          <a:blip r:embed="rId30">
            <a:extLst>
              <a:ext uri="{28A0092B-C50C-407E-A947-70E740481C1C}">
                <a14:useLocalDpi xmlns:a14="http://schemas.microsoft.com/office/drawing/2010/main" val="0"/>
              </a:ext>
            </a:extLst>
          </a:blip>
          <a:stretch>
            <a:fillRect/>
          </a:stretch>
        </p:blipFill>
        <p:spPr>
          <a:xfrm>
            <a:off x="425224" y="255948"/>
            <a:ext cx="1112711" cy="477774"/>
          </a:xfrm>
          <a:prstGeom prst="rect">
            <a:avLst/>
          </a:prstGeom>
        </p:spPr>
      </p:pic>
    </p:spTree>
    <p:extLst>
      <p:ext uri="{BB962C8B-B14F-4D97-AF65-F5344CB8AC3E}">
        <p14:creationId xmlns:p14="http://schemas.microsoft.com/office/powerpoint/2010/main" val="753164912"/>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68" r:id="rId3"/>
    <p:sldLayoutId id="2147483669" r:id="rId4"/>
    <p:sldLayoutId id="2147483648" r:id="rId5"/>
    <p:sldLayoutId id="2147483649" r:id="rId6"/>
    <p:sldLayoutId id="2147483658" r:id="rId7"/>
    <p:sldLayoutId id="2147483673" r:id="rId8"/>
    <p:sldLayoutId id="2147483659" r:id="rId9"/>
    <p:sldLayoutId id="2147483674" r:id="rId10"/>
    <p:sldLayoutId id="2147483650" r:id="rId11"/>
    <p:sldLayoutId id="2147483653" r:id="rId12"/>
    <p:sldLayoutId id="2147483652" r:id="rId13"/>
    <p:sldLayoutId id="2147483654" r:id="rId14"/>
    <p:sldLayoutId id="2147483655" r:id="rId15"/>
    <p:sldLayoutId id="2147483657" r:id="rId16"/>
    <p:sldLayoutId id="2147483664" r:id="rId17"/>
    <p:sldLayoutId id="2147483665" r:id="rId18"/>
    <p:sldLayoutId id="2147483661" r:id="rId19"/>
    <p:sldLayoutId id="2147483672" r:id="rId20"/>
    <p:sldLayoutId id="2147483662" r:id="rId21"/>
    <p:sldLayoutId id="2147483663" r:id="rId22"/>
    <p:sldLayoutId id="2147483666" r:id="rId23"/>
    <p:sldLayoutId id="2147483667" r:id="rId24"/>
    <p:sldLayoutId id="2147483670" r:id="rId25"/>
    <p:sldLayoutId id="2147483671" r:id="rId26"/>
    <p:sldLayoutId id="2147483675" r:id="rId27"/>
  </p:sldLayoutIdLst>
  <p:hf hdr="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19.xml"/><Relationship Id="rId5" Type="http://schemas.openxmlformats.org/officeDocument/2006/relationships/image" Target="../media/image27.sv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3.png"/><Relationship Id="rId7" Type="http://schemas.openxmlformats.org/officeDocument/2006/relationships/diagramLayout" Target="../diagrams/layout1.xm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diagramData" Target="../diagrams/data1.xml"/><Relationship Id="rId5" Type="http://schemas.openxmlformats.org/officeDocument/2006/relationships/image" Target="../media/image35.jpeg"/><Relationship Id="rId10" Type="http://schemas.microsoft.com/office/2007/relationships/diagramDrawing" Target="../diagrams/drawing1.xml"/><Relationship Id="rId4" Type="http://schemas.openxmlformats.org/officeDocument/2006/relationships/image" Target="../media/image34.png"/><Relationship Id="rId9" Type="http://schemas.openxmlformats.org/officeDocument/2006/relationships/diagramColors" Target="../diagrams/colors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yle.fi/selkouutiset" TargetMode="Externa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7.xml"/><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customXml" Target="../ink/ink2.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opin.fi/fi/study-options/Savonia/selkokieli/6820dfe7-7edf-4d50-a7d3-80203d66e32c?studyModuleStudyOptionId=&amp;q=selkokieli&amp;sortColumn=validRange&amp;sortOrder=ASC" TargetMode="External"/><Relationship Id="rId1" Type="http://schemas.openxmlformats.org/officeDocument/2006/relationships/slideLayout" Target="../slideLayouts/slideLayout19.xml"/><Relationship Id="rId4" Type="http://schemas.openxmlformats.org/officeDocument/2006/relationships/hyperlink" Target="https://selkokeskus.fi/koulutukset-ja-tekstipalvelut/tulevat-koulutukset/"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aoe.fi/#/haku" TargetMode="External"/><Relationship Id="rId2" Type="http://schemas.openxmlformats.org/officeDocument/2006/relationships/hyperlink" Target="https://www.eoppiva.fi/kurssit/selkokieli-tutuksi/#/" TargetMode="External"/><Relationship Id="rId1" Type="http://schemas.openxmlformats.org/officeDocument/2006/relationships/slideLayout" Target="../slideLayouts/slideLayout19.xml"/><Relationship Id="rId4" Type="http://schemas.openxmlformats.org/officeDocument/2006/relationships/hyperlink" Target="https://soundcloud.com/maiju-korhonen-454877544/podcast-selkokielesta-osa-1?utm_source=clipboard&amp;utm_campaign=wtshare&amp;utm_medium=widget&amp;utm_content=https%253A%252F%252Fsoundcloud.com%252Fmaiju-korhonen-454877544%252Fpodcast-selkokielesta-osa-1"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selkokeskus.fi/wp-content/uploads/2025/05/selkokielen_tarvearvio_2025_saavutettava.pdf" TargetMode="External"/><Relationship Id="rId3" Type="http://schemas.openxmlformats.org/officeDocument/2006/relationships/hyperlink" Target="https://finlex.fi/fi/laki/alkup/2019/20190306" TargetMode="External"/><Relationship Id="rId7" Type="http://schemas.openxmlformats.org/officeDocument/2006/relationships/hyperlink" Target="https://selkokeskus.fi/selkokieli/" TargetMode="External"/><Relationship Id="rId2" Type="http://schemas.openxmlformats.org/officeDocument/2006/relationships/hyperlink" Target="https://www.saavutettavuusvaatimukset.fi/fi/yleista-saavutettavuudesta" TargetMode="External"/><Relationship Id="rId1" Type="http://schemas.openxmlformats.org/officeDocument/2006/relationships/slideLayout" Target="../slideLayouts/slideLayout19.xml"/><Relationship Id="rId6" Type="http://schemas.openxmlformats.org/officeDocument/2006/relationships/hyperlink" Target="https://lukukeskus.fi/10-faktaa-lukemisesta-2024/" TargetMode="External"/><Relationship Id="rId11" Type="http://schemas.openxmlformats.org/officeDocument/2006/relationships/hyperlink" Target="https://avoinhallinto.fi/wp-content/uploads/2024/01/VM_Avoimen_Hallinnon_Strategia2030.pdf" TargetMode="External"/><Relationship Id="rId5" Type="http://schemas.openxmlformats.org/officeDocument/2006/relationships/hyperlink" Target="https://www.kielikello.fi/-/mita-on-selkokieli-" TargetMode="External"/><Relationship Id="rId10" Type="http://schemas.openxmlformats.org/officeDocument/2006/relationships/hyperlink" Target="https://julkaisut.valtioneuvosto.fi/bitstream/handle/10024/163650/VN_2021_87.pdf?sequence=1&amp;isAllowed=y" TargetMode="External"/><Relationship Id="rId4" Type="http://schemas.openxmlformats.org/officeDocument/2006/relationships/hyperlink" Target="https://finlex.fi/fi/laki/ajantasa/2003/20030434" TargetMode="External"/><Relationship Id="rId9" Type="http://schemas.openxmlformats.org/officeDocument/2006/relationships/hyperlink" Target="https://sydan.fi/fakta/terveysarvot-kuntoon-selkojulkais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opinto-opas.peppi.savonia.fi/10890/fi/10887/165220/1278/0/64660" TargetMode="External"/><Relationship Id="rId2" Type="http://schemas.openxmlformats.org/officeDocument/2006/relationships/hyperlink" Target="https://opinto-opas.peppi.savonia.fi/10889/fi/10887/16750/1192/0/17134" TargetMode="External"/><Relationship Id="rId1" Type="http://schemas.openxmlformats.org/officeDocument/2006/relationships/slideLayout" Target="../slideLayouts/slideLayout19.xml"/><Relationship Id="rId6" Type="http://schemas.openxmlformats.org/officeDocument/2006/relationships/hyperlink" Target="https://aoe.fi/#/materiaali/5369" TargetMode="External"/><Relationship Id="rId5" Type="http://schemas.openxmlformats.org/officeDocument/2006/relationships/hyperlink" Target="https://www.savonia.fi/artikkelit/ollaan-ihan-kuutamolla-sanonnat-tuottavat-paanvaivaa-kielen-oppijan-lisaksi-selkokielen-kayttajalle/" TargetMode="External"/><Relationship Id="rId4" Type="http://schemas.openxmlformats.org/officeDocument/2006/relationships/hyperlink" Target="https://www.savonia.fi/artikkelit-pro/selkokielen-opetusta-tarvitaan-ammattikorkeakoulututkinnoiss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02B5A08-BEC8-58E9-A3EB-F8DDB49DB75B}"/>
              </a:ext>
            </a:extLst>
          </p:cNvPr>
          <p:cNvSpPr>
            <a:spLocks noGrp="1"/>
          </p:cNvSpPr>
          <p:nvPr>
            <p:ph type="title"/>
          </p:nvPr>
        </p:nvSpPr>
        <p:spPr/>
        <p:txBody>
          <a:bodyPr>
            <a:normAutofit fontScale="90000"/>
          </a:bodyPr>
          <a:lstStyle/>
          <a:p>
            <a:r>
              <a:rPr lang="fi-FI" dirty="0"/>
              <a:t>Konkreettisia vinkkejä selkokielen opettamiseen sosiaali- ja terveysalan </a:t>
            </a:r>
            <a:br>
              <a:rPr lang="fi-FI" dirty="0"/>
            </a:br>
            <a:r>
              <a:rPr lang="fi-FI" dirty="0"/>
              <a:t>amk-tutkinnoissa, osa 1</a:t>
            </a:r>
            <a:endParaRPr lang="en-FI" dirty="0"/>
          </a:p>
        </p:txBody>
      </p:sp>
      <p:pic>
        <p:nvPicPr>
          <p:cNvPr id="16" name="Content Placeholder 15" descr="Ihminen näyttää neljää sormea ylhäällä.">
            <a:extLst>
              <a:ext uri="{FF2B5EF4-FFF2-40B4-BE49-F238E27FC236}">
                <a16:creationId xmlns:a16="http://schemas.microsoft.com/office/drawing/2014/main" id="{C7DF21D2-5500-F3FA-BD7B-04A63F0A6F87}"/>
              </a:ext>
            </a:extLst>
          </p:cNvPr>
          <p:cNvPicPr>
            <a:picLocks noChangeAspect="1"/>
          </p:cNvPicPr>
          <p:nvPr/>
        </p:nvPicPr>
        <p:blipFill>
          <a:blip r:embed="rId3" cstate="print">
            <a:extLst>
              <a:ext uri="{28A0092B-C50C-407E-A947-70E740481C1C}">
                <a14:useLocalDpi xmlns:a14="http://schemas.microsoft.com/office/drawing/2010/main" val="0"/>
              </a:ext>
            </a:extLst>
          </a:blip>
          <a:srcRect b="47468"/>
          <a:stretch>
            <a:fillRect/>
          </a:stretch>
        </p:blipFill>
        <p:spPr>
          <a:xfrm>
            <a:off x="7811311" y="211286"/>
            <a:ext cx="3019741" cy="4071551"/>
          </a:xfrm>
          <a:prstGeom prst="rect">
            <a:avLst/>
          </a:prstGeom>
        </p:spPr>
      </p:pic>
      <p:sp>
        <p:nvSpPr>
          <p:cNvPr id="2" name="Picture Placeholder 1">
            <a:extLst>
              <a:ext uri="{FF2B5EF4-FFF2-40B4-BE49-F238E27FC236}">
                <a16:creationId xmlns:a16="http://schemas.microsoft.com/office/drawing/2014/main" id="{8A285699-18F9-B6DF-2419-67E5D9EC5515}"/>
              </a:ext>
              <a:ext uri="{C183D7F6-B498-43B3-948B-1728B52AA6E4}">
                <adec:decorative xmlns:adec="http://schemas.microsoft.com/office/drawing/2017/decorative" val="1"/>
              </a:ext>
            </a:extLst>
          </p:cNvPr>
          <p:cNvSpPr>
            <a:spLocks noGrp="1"/>
          </p:cNvSpPr>
          <p:nvPr>
            <p:ph type="pic" sz="quarter" idx="14"/>
          </p:nvPr>
        </p:nvSpPr>
        <p:spPr/>
        <p:txBody>
          <a:bodyPr/>
          <a:lstStyle/>
          <a:p>
            <a:endParaRPr lang="en-FI"/>
          </a:p>
        </p:txBody>
      </p:sp>
      <p:sp>
        <p:nvSpPr>
          <p:cNvPr id="3" name="Date Placeholder 2">
            <a:extLst>
              <a:ext uri="{FF2B5EF4-FFF2-40B4-BE49-F238E27FC236}">
                <a16:creationId xmlns:a16="http://schemas.microsoft.com/office/drawing/2014/main" id="{364C188A-11EE-4EBA-2A4A-30629CB6081C}"/>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4" name="Footer Placeholder 3">
            <a:extLst>
              <a:ext uri="{FF2B5EF4-FFF2-40B4-BE49-F238E27FC236}">
                <a16:creationId xmlns:a16="http://schemas.microsoft.com/office/drawing/2014/main" id="{11E2985D-301D-C522-B5FB-89FD2609DF6D}"/>
              </a:ext>
            </a:extLst>
          </p:cNvPr>
          <p:cNvSpPr>
            <a:spLocks noGrp="1"/>
          </p:cNvSpPr>
          <p:nvPr>
            <p:ph type="ftr" sz="quarter" idx="11"/>
          </p:nvPr>
        </p:nvSpPr>
        <p:spPr>
          <a:xfrm>
            <a:off x="1685223" y="6327194"/>
            <a:ext cx="5640487" cy="252000"/>
          </a:xfrm>
        </p:spPr>
        <p:txBody>
          <a:bodyPr/>
          <a:lstStyle/>
          <a:p>
            <a:r>
              <a:rPr lang="fi-FI" dirty="0"/>
              <a:t>www.savonia.fi | Kuvat esityksessä: Microsoft Office, PPT </a:t>
            </a:r>
            <a:r>
              <a:rPr lang="fi-FI" dirty="0" err="1"/>
              <a:t>Stock</a:t>
            </a:r>
            <a:r>
              <a:rPr lang="fi-FI" dirty="0"/>
              <a:t> </a:t>
            </a:r>
            <a:r>
              <a:rPr lang="fi-FI" dirty="0" err="1"/>
              <a:t>Images</a:t>
            </a:r>
            <a:r>
              <a:rPr lang="fi-FI" dirty="0"/>
              <a:t> Piirroskuvat dioilla 9 ja 18 </a:t>
            </a:r>
            <a:r>
              <a:rPr lang="fi-FI" dirty="0" err="1"/>
              <a:t>ChatGTP</a:t>
            </a:r>
            <a:r>
              <a:rPr lang="fi-FI" dirty="0"/>
              <a:t>.</a:t>
            </a:r>
          </a:p>
        </p:txBody>
      </p:sp>
      <p:sp>
        <p:nvSpPr>
          <p:cNvPr id="5" name="Slide Number Placeholder 4">
            <a:extLst>
              <a:ext uri="{FF2B5EF4-FFF2-40B4-BE49-F238E27FC236}">
                <a16:creationId xmlns:a16="http://schemas.microsoft.com/office/drawing/2014/main" id="{80F83BB9-3ED7-C6DA-2AB5-3FFC2A29D814}"/>
              </a:ext>
              <a:ext uri="{C183D7F6-B498-43B3-948B-1728B52AA6E4}">
                <adec:decorative xmlns:adec="http://schemas.microsoft.com/office/drawing/2017/decorative" val="1"/>
              </a:ext>
            </a:extLst>
          </p:cNvPr>
          <p:cNvSpPr>
            <a:spLocks noGrp="1"/>
          </p:cNvSpPr>
          <p:nvPr>
            <p:ph type="sldNum" sz="quarter" idx="12"/>
          </p:nvPr>
        </p:nvSpPr>
        <p:spPr/>
        <p:txBody>
          <a:bodyPr/>
          <a:lstStyle/>
          <a:p>
            <a:fld id="{5ADAE1DC-ED63-4448-916C-E4160A598C40}" type="slidenum">
              <a:rPr lang="fi-FI" smtClean="0"/>
              <a:pPr/>
              <a:t>1</a:t>
            </a:fld>
            <a:endParaRPr lang="fi-FI"/>
          </a:p>
        </p:txBody>
      </p:sp>
      <p:sp>
        <p:nvSpPr>
          <p:cNvPr id="7" name="Text Placeholder 6">
            <a:extLst>
              <a:ext uri="{FF2B5EF4-FFF2-40B4-BE49-F238E27FC236}">
                <a16:creationId xmlns:a16="http://schemas.microsoft.com/office/drawing/2014/main" id="{0D429409-6CB5-93B6-38F6-752A8A5A2EF2}"/>
              </a:ext>
            </a:extLst>
          </p:cNvPr>
          <p:cNvSpPr>
            <a:spLocks noGrp="1"/>
          </p:cNvSpPr>
          <p:nvPr>
            <p:ph type="body" sz="quarter" idx="13"/>
          </p:nvPr>
        </p:nvSpPr>
        <p:spPr/>
        <p:txBody>
          <a:bodyPr>
            <a:normAutofit lnSpcReduction="10000"/>
          </a:bodyPr>
          <a:lstStyle/>
          <a:p>
            <a:endParaRPr lang="fi-FI" dirty="0"/>
          </a:p>
          <a:p>
            <a:r>
              <a:rPr lang="fi-FI" dirty="0"/>
              <a:t>Kukka-Maaria Raatikainen </a:t>
            </a:r>
            <a:br>
              <a:rPr lang="fi-FI" dirty="0"/>
            </a:br>
            <a:r>
              <a:rPr lang="fi-FI" dirty="0"/>
              <a:t>suomen kielen ja viestinnän lehtori</a:t>
            </a:r>
            <a:br>
              <a:rPr lang="fi-FI" dirty="0"/>
            </a:br>
            <a:r>
              <a:rPr lang="fi-FI" dirty="0"/>
              <a:t>selkokielen opettaja </a:t>
            </a:r>
            <a:br>
              <a:rPr lang="fi-FI" dirty="0"/>
            </a:br>
            <a:endParaRPr lang="en-FI" dirty="0"/>
          </a:p>
        </p:txBody>
      </p:sp>
    </p:spTree>
    <p:extLst>
      <p:ext uri="{BB962C8B-B14F-4D97-AF65-F5344CB8AC3E}">
        <p14:creationId xmlns:p14="http://schemas.microsoft.com/office/powerpoint/2010/main" val="3111564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020714A5-B326-B2F1-0E25-671A27720241}"/>
              </a:ext>
              <a:ext uri="{C183D7F6-B498-43B3-948B-1728B52AA6E4}">
                <adec:decorative xmlns:adec="http://schemas.microsoft.com/office/drawing/2017/decorative" val="1"/>
              </a:ext>
            </a:extLst>
          </p:cNvPr>
          <p:cNvSpPr>
            <a:spLocks noGrp="1"/>
          </p:cNvSpPr>
          <p:nvPr>
            <p:ph type="sldNum" sz="quarter" idx="12"/>
          </p:nvPr>
        </p:nvSpPr>
        <p:spPr>
          <a:xfrm>
            <a:off x="11358843" y="415716"/>
            <a:ext cx="571727" cy="294503"/>
          </a:xfrm>
        </p:spPr>
        <p:txBody>
          <a:bodyPr/>
          <a:lstStyle/>
          <a:p>
            <a:fld id="{5ADAE1DC-ED63-4448-916C-E4160A598C40}" type="slidenum">
              <a:rPr lang="fi-FI" smtClean="0"/>
              <a:pPr/>
              <a:t>10</a:t>
            </a:fld>
            <a:endParaRPr lang="fi-FI" dirty="0"/>
          </a:p>
        </p:txBody>
      </p:sp>
      <p:sp>
        <p:nvSpPr>
          <p:cNvPr id="5" name="Otsikko 4">
            <a:extLst>
              <a:ext uri="{FF2B5EF4-FFF2-40B4-BE49-F238E27FC236}">
                <a16:creationId xmlns:a16="http://schemas.microsoft.com/office/drawing/2014/main" id="{06811FF2-40CD-76F0-EA4F-4050C4589D4C}"/>
              </a:ext>
            </a:extLst>
          </p:cNvPr>
          <p:cNvSpPr>
            <a:spLocks noGrp="1"/>
          </p:cNvSpPr>
          <p:nvPr>
            <p:ph type="title"/>
          </p:nvPr>
        </p:nvSpPr>
        <p:spPr>
          <a:xfrm>
            <a:off x="353569" y="1213702"/>
            <a:ext cx="10260000" cy="1026904"/>
          </a:xfrm>
        </p:spPr>
        <p:txBody>
          <a:bodyPr/>
          <a:lstStyle/>
          <a:p>
            <a:r>
              <a:rPr lang="fi-FI" dirty="0"/>
              <a:t>Jopa joka 7. potilaasi* tarvitsee </a:t>
            </a:r>
            <a:r>
              <a:rPr lang="fi-FI" dirty="0">
                <a:solidFill>
                  <a:schemeClr val="tx2">
                    <a:lumMod val="75000"/>
                  </a:schemeClr>
                </a:solidFill>
              </a:rPr>
              <a:t>selkokieltä</a:t>
            </a:r>
            <a:r>
              <a:rPr lang="fi-FI" dirty="0"/>
              <a:t> arjessaan!</a:t>
            </a:r>
          </a:p>
        </p:txBody>
      </p:sp>
      <p:grpSp>
        <p:nvGrpSpPr>
          <p:cNvPr id="2" name="Group 1" descr="Piirroskuva, jossa on monta hymynaamaa, joista joka 7. on pinkki ja muut valkoisia.">
            <a:extLst>
              <a:ext uri="{FF2B5EF4-FFF2-40B4-BE49-F238E27FC236}">
                <a16:creationId xmlns:a16="http://schemas.microsoft.com/office/drawing/2014/main" id="{9642FCC2-DE0B-EB33-CC18-2BBBFAC9B676}"/>
              </a:ext>
            </a:extLst>
          </p:cNvPr>
          <p:cNvGrpSpPr/>
          <p:nvPr/>
        </p:nvGrpSpPr>
        <p:grpSpPr>
          <a:xfrm>
            <a:off x="391436" y="2577997"/>
            <a:ext cx="8322388" cy="2782778"/>
            <a:chOff x="391436" y="2577997"/>
            <a:chExt cx="8322388" cy="2782778"/>
          </a:xfrm>
        </p:grpSpPr>
        <p:pic>
          <p:nvPicPr>
            <p:cNvPr id="8" name="Kuva 7" descr="Virnistävät kasvot, tasainen täyttö tasaisella täytöllä">
              <a:extLst>
                <a:ext uri="{FF2B5EF4-FFF2-40B4-BE49-F238E27FC236}">
                  <a16:creationId xmlns:a16="http://schemas.microsoft.com/office/drawing/2014/main" id="{3311DA10-D7DC-4445-8E45-F56D7FF710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42517" y="2597625"/>
              <a:ext cx="914400" cy="914400"/>
            </a:xfrm>
            <a:prstGeom prst="rect">
              <a:avLst/>
            </a:prstGeom>
          </p:spPr>
        </p:pic>
        <p:pic>
          <p:nvPicPr>
            <p:cNvPr id="10" name="Kuva 9" descr="Irvistävät kasvot, ääriviiva ääriviiva">
              <a:extLst>
                <a:ext uri="{FF2B5EF4-FFF2-40B4-BE49-F238E27FC236}">
                  <a16:creationId xmlns:a16="http://schemas.microsoft.com/office/drawing/2014/main" id="{C21FE6DF-7A5D-4A03-D564-BE2F170DB6B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13606" y="2582354"/>
              <a:ext cx="914400" cy="914400"/>
            </a:xfrm>
            <a:prstGeom prst="rect">
              <a:avLst/>
            </a:prstGeom>
          </p:spPr>
        </p:pic>
        <p:pic>
          <p:nvPicPr>
            <p:cNvPr id="11" name="Kuva 10" descr="Irvistävät kasvot, ääriviiva ääriviiva">
              <a:extLst>
                <a:ext uri="{FF2B5EF4-FFF2-40B4-BE49-F238E27FC236}">
                  <a16:creationId xmlns:a16="http://schemas.microsoft.com/office/drawing/2014/main" id="{890279CA-EE41-BE42-D11F-D3DF85E2FFA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99424" y="2601017"/>
              <a:ext cx="914400" cy="914400"/>
            </a:xfrm>
            <a:prstGeom prst="rect">
              <a:avLst/>
            </a:prstGeom>
          </p:spPr>
        </p:pic>
        <p:pic>
          <p:nvPicPr>
            <p:cNvPr id="12" name="Kuva 11" descr="Irvistävät kasvot, ääriviiva ääriviiva">
              <a:extLst>
                <a:ext uri="{FF2B5EF4-FFF2-40B4-BE49-F238E27FC236}">
                  <a16:creationId xmlns:a16="http://schemas.microsoft.com/office/drawing/2014/main" id="{F672148A-3CAF-8033-D4EF-BE33A41FDA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54144" y="2601017"/>
              <a:ext cx="914400" cy="914400"/>
            </a:xfrm>
            <a:prstGeom prst="rect">
              <a:avLst/>
            </a:prstGeom>
          </p:spPr>
        </p:pic>
        <p:pic>
          <p:nvPicPr>
            <p:cNvPr id="13" name="Kuva 12" descr="Irvistävät kasvot, ääriviiva ääriviiva">
              <a:extLst>
                <a:ext uri="{FF2B5EF4-FFF2-40B4-BE49-F238E27FC236}">
                  <a16:creationId xmlns:a16="http://schemas.microsoft.com/office/drawing/2014/main" id="{D2B7C88A-DDB4-8FD6-B4A5-CCDB0DB485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69255" y="2591220"/>
              <a:ext cx="914400" cy="914400"/>
            </a:xfrm>
            <a:prstGeom prst="rect">
              <a:avLst/>
            </a:prstGeom>
          </p:spPr>
        </p:pic>
        <p:pic>
          <p:nvPicPr>
            <p:cNvPr id="15" name="Kuva 14" descr="Irvistävät kasvot, ääriviiva ääriviiva">
              <a:extLst>
                <a:ext uri="{FF2B5EF4-FFF2-40B4-BE49-F238E27FC236}">
                  <a16:creationId xmlns:a16="http://schemas.microsoft.com/office/drawing/2014/main" id="{B6AB81DF-4A74-7E62-9876-E6121DAE470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4758" y="2577997"/>
              <a:ext cx="914400" cy="914400"/>
            </a:xfrm>
            <a:prstGeom prst="rect">
              <a:avLst/>
            </a:prstGeom>
          </p:spPr>
        </p:pic>
        <p:pic>
          <p:nvPicPr>
            <p:cNvPr id="16" name="Kuva 15" descr="Irvistävät kasvot, ääriviiva ääriviiva">
              <a:extLst>
                <a:ext uri="{FF2B5EF4-FFF2-40B4-BE49-F238E27FC236}">
                  <a16:creationId xmlns:a16="http://schemas.microsoft.com/office/drawing/2014/main" id="{13B6C580-546B-939A-D2F8-581F79C3AD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46922" y="2586706"/>
              <a:ext cx="914400" cy="914400"/>
            </a:xfrm>
            <a:prstGeom prst="rect">
              <a:avLst/>
            </a:prstGeom>
          </p:spPr>
        </p:pic>
        <p:pic>
          <p:nvPicPr>
            <p:cNvPr id="17" name="Kuva 16" descr="Irvistävät kasvot, ääriviiva ääriviiva">
              <a:extLst>
                <a:ext uri="{FF2B5EF4-FFF2-40B4-BE49-F238E27FC236}">
                  <a16:creationId xmlns:a16="http://schemas.microsoft.com/office/drawing/2014/main" id="{0631B7EB-B115-C875-0BDF-BB06B742B77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63176" y="2586706"/>
              <a:ext cx="914400" cy="914400"/>
            </a:xfrm>
            <a:prstGeom prst="rect">
              <a:avLst/>
            </a:prstGeom>
          </p:spPr>
        </p:pic>
        <p:pic>
          <p:nvPicPr>
            <p:cNvPr id="18" name="Kuva 17" descr="Irvistävät kasvot, ääriviiva ääriviiva">
              <a:extLst>
                <a:ext uri="{FF2B5EF4-FFF2-40B4-BE49-F238E27FC236}">
                  <a16:creationId xmlns:a16="http://schemas.microsoft.com/office/drawing/2014/main" id="{245937CC-C80B-DB6F-9342-F273DB488F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01979" y="2593239"/>
              <a:ext cx="914400" cy="914400"/>
            </a:xfrm>
            <a:prstGeom prst="rect">
              <a:avLst/>
            </a:prstGeom>
          </p:spPr>
        </p:pic>
        <p:pic>
          <p:nvPicPr>
            <p:cNvPr id="19" name="Kuva 18" descr="Irvistävät kasvot, ääriviiva ääriviiva">
              <a:extLst>
                <a:ext uri="{FF2B5EF4-FFF2-40B4-BE49-F238E27FC236}">
                  <a16:creationId xmlns:a16="http://schemas.microsoft.com/office/drawing/2014/main" id="{0B4523A2-7AE6-6EC0-CAF4-E8995EDDEE9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34703" y="2577997"/>
              <a:ext cx="914400" cy="914400"/>
            </a:xfrm>
            <a:prstGeom prst="rect">
              <a:avLst/>
            </a:prstGeom>
          </p:spPr>
        </p:pic>
        <p:pic>
          <p:nvPicPr>
            <p:cNvPr id="6" name="Kuva 5" descr="Virnistävät kasvot, tasainen täyttö tasaisella täytöllä">
              <a:extLst>
                <a:ext uri="{FF2B5EF4-FFF2-40B4-BE49-F238E27FC236}">
                  <a16:creationId xmlns:a16="http://schemas.microsoft.com/office/drawing/2014/main" id="{C17B0EFC-1B8E-45A7-80A1-7C749A9EBBA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80039" y="3514172"/>
              <a:ext cx="914400" cy="914400"/>
            </a:xfrm>
            <a:prstGeom prst="rect">
              <a:avLst/>
            </a:prstGeom>
          </p:spPr>
        </p:pic>
        <p:pic>
          <p:nvPicPr>
            <p:cNvPr id="7" name="Kuva 6" descr="Irvistävät kasvot, ääriviiva ääriviiva">
              <a:extLst>
                <a:ext uri="{FF2B5EF4-FFF2-40B4-BE49-F238E27FC236}">
                  <a16:creationId xmlns:a16="http://schemas.microsoft.com/office/drawing/2014/main" id="{CAE840FD-93B7-3440-9127-23B1759E616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02158" y="3492397"/>
              <a:ext cx="914400" cy="914400"/>
            </a:xfrm>
            <a:prstGeom prst="rect">
              <a:avLst/>
            </a:prstGeom>
          </p:spPr>
        </p:pic>
        <p:pic>
          <p:nvPicPr>
            <p:cNvPr id="9" name="Kuva 8" descr="Irvistävät kasvot, ääriviiva ääriviiva">
              <a:extLst>
                <a:ext uri="{FF2B5EF4-FFF2-40B4-BE49-F238E27FC236}">
                  <a16:creationId xmlns:a16="http://schemas.microsoft.com/office/drawing/2014/main" id="{0B5A8F2C-0FB4-2E21-D394-6078F6808D6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014322" y="3501106"/>
              <a:ext cx="914400" cy="914400"/>
            </a:xfrm>
            <a:prstGeom prst="rect">
              <a:avLst/>
            </a:prstGeom>
          </p:spPr>
        </p:pic>
        <p:pic>
          <p:nvPicPr>
            <p:cNvPr id="14" name="Kuva 13" descr="Irvistävät kasvot, ääriviiva ääriviiva">
              <a:extLst>
                <a:ext uri="{FF2B5EF4-FFF2-40B4-BE49-F238E27FC236}">
                  <a16:creationId xmlns:a16="http://schemas.microsoft.com/office/drawing/2014/main" id="{9803A6E2-C14B-E030-B016-E5582F642D0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2103" y="3492397"/>
              <a:ext cx="914400" cy="914400"/>
            </a:xfrm>
            <a:prstGeom prst="rect">
              <a:avLst/>
            </a:prstGeom>
          </p:spPr>
        </p:pic>
        <p:pic>
          <p:nvPicPr>
            <p:cNvPr id="20" name="Kuva 19" descr="Irvistävät kasvot, ääriviiva ääriviiva">
              <a:extLst>
                <a:ext uri="{FF2B5EF4-FFF2-40B4-BE49-F238E27FC236}">
                  <a16:creationId xmlns:a16="http://schemas.microsoft.com/office/drawing/2014/main" id="{6D586608-24EB-42FD-4B88-C8DF9236BE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02034" y="3527296"/>
              <a:ext cx="914400" cy="914400"/>
            </a:xfrm>
            <a:prstGeom prst="rect">
              <a:avLst/>
            </a:prstGeom>
          </p:spPr>
        </p:pic>
        <p:pic>
          <p:nvPicPr>
            <p:cNvPr id="21" name="Kuva 20" descr="Irvistävät kasvot, ääriviiva ääriviiva">
              <a:extLst>
                <a:ext uri="{FF2B5EF4-FFF2-40B4-BE49-F238E27FC236}">
                  <a16:creationId xmlns:a16="http://schemas.microsoft.com/office/drawing/2014/main" id="{4AC29D0B-D9DE-AA60-76A9-E975ABF405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14198" y="3536005"/>
              <a:ext cx="914400" cy="914400"/>
            </a:xfrm>
            <a:prstGeom prst="rect">
              <a:avLst/>
            </a:prstGeom>
          </p:spPr>
        </p:pic>
        <p:pic>
          <p:nvPicPr>
            <p:cNvPr id="22" name="Kuva 21" descr="Irvistävät kasvot, ääriviiva ääriviiva">
              <a:extLst>
                <a:ext uri="{FF2B5EF4-FFF2-40B4-BE49-F238E27FC236}">
                  <a16:creationId xmlns:a16="http://schemas.microsoft.com/office/drawing/2014/main" id="{C6E56AC3-1945-38D0-B943-2A37CA14D7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701979" y="3527296"/>
              <a:ext cx="914400" cy="914400"/>
            </a:xfrm>
            <a:prstGeom prst="rect">
              <a:avLst/>
            </a:prstGeom>
          </p:spPr>
        </p:pic>
        <p:pic>
          <p:nvPicPr>
            <p:cNvPr id="26" name="Kuva 25" descr="Irvistävät kasvot, ääriviiva ääriviiva">
              <a:extLst>
                <a:ext uri="{FF2B5EF4-FFF2-40B4-BE49-F238E27FC236}">
                  <a16:creationId xmlns:a16="http://schemas.microsoft.com/office/drawing/2014/main" id="{4D79FF56-A563-0D7F-D725-43625249F15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68718" y="3496427"/>
              <a:ext cx="914400" cy="914400"/>
            </a:xfrm>
            <a:prstGeom prst="rect">
              <a:avLst/>
            </a:prstGeom>
          </p:spPr>
        </p:pic>
        <p:pic>
          <p:nvPicPr>
            <p:cNvPr id="27" name="Kuva 26" descr="Irvistävät kasvot, ääriviiva ääriviiva">
              <a:extLst>
                <a:ext uri="{FF2B5EF4-FFF2-40B4-BE49-F238E27FC236}">
                  <a16:creationId xmlns:a16="http://schemas.microsoft.com/office/drawing/2014/main" id="{5FAA3C8D-E8BE-C589-B811-F9A6E8C7B4E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80882" y="3505136"/>
              <a:ext cx="914400" cy="914400"/>
            </a:xfrm>
            <a:prstGeom prst="rect">
              <a:avLst/>
            </a:prstGeom>
          </p:spPr>
        </p:pic>
        <p:pic>
          <p:nvPicPr>
            <p:cNvPr id="28" name="Kuva 27" descr="Irvistävät kasvot, ääriviiva ääriviiva">
              <a:extLst>
                <a:ext uri="{FF2B5EF4-FFF2-40B4-BE49-F238E27FC236}">
                  <a16:creationId xmlns:a16="http://schemas.microsoft.com/office/drawing/2014/main" id="{4FA98CC9-03D7-0136-7B7F-7A14A412701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168663" y="3496427"/>
              <a:ext cx="914400" cy="914400"/>
            </a:xfrm>
            <a:prstGeom prst="rect">
              <a:avLst/>
            </a:prstGeom>
          </p:spPr>
        </p:pic>
        <p:pic>
          <p:nvPicPr>
            <p:cNvPr id="29" name="Kuva 28" descr="Irvistävät kasvot, ääriviiva ääriviiva">
              <a:extLst>
                <a:ext uri="{FF2B5EF4-FFF2-40B4-BE49-F238E27FC236}">
                  <a16:creationId xmlns:a16="http://schemas.microsoft.com/office/drawing/2014/main" id="{7BD1173E-A262-CCAA-613E-50793F08DA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95780" y="4411476"/>
              <a:ext cx="914400" cy="914400"/>
            </a:xfrm>
            <a:prstGeom prst="rect">
              <a:avLst/>
            </a:prstGeom>
          </p:spPr>
        </p:pic>
        <p:pic>
          <p:nvPicPr>
            <p:cNvPr id="30" name="Kuva 29" descr="Irvistävät kasvot, ääriviiva ääriviiva">
              <a:extLst>
                <a:ext uri="{FF2B5EF4-FFF2-40B4-BE49-F238E27FC236}">
                  <a16:creationId xmlns:a16="http://schemas.microsoft.com/office/drawing/2014/main" id="{EEB6FECB-9F9D-7EB1-868B-6A7F80D2D93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807944" y="4420185"/>
              <a:ext cx="914400" cy="914400"/>
            </a:xfrm>
            <a:prstGeom prst="rect">
              <a:avLst/>
            </a:prstGeom>
          </p:spPr>
        </p:pic>
        <p:pic>
          <p:nvPicPr>
            <p:cNvPr id="31" name="Kuva 30" descr="Irvistävät kasvot, ääriviiva ääriviiva">
              <a:extLst>
                <a:ext uri="{FF2B5EF4-FFF2-40B4-BE49-F238E27FC236}">
                  <a16:creationId xmlns:a16="http://schemas.microsoft.com/office/drawing/2014/main" id="{6661C8A9-BBB0-DC71-C2F2-EC7AA009B21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95725" y="4411476"/>
              <a:ext cx="914400" cy="914400"/>
            </a:xfrm>
            <a:prstGeom prst="rect">
              <a:avLst/>
            </a:prstGeom>
          </p:spPr>
        </p:pic>
        <p:pic>
          <p:nvPicPr>
            <p:cNvPr id="32" name="Kuva 31" descr="Irvistävät kasvot, ääriviiva ääriviiva">
              <a:extLst>
                <a:ext uri="{FF2B5EF4-FFF2-40B4-BE49-F238E27FC236}">
                  <a16:creationId xmlns:a16="http://schemas.microsoft.com/office/drawing/2014/main" id="{F514E38B-B66F-A0A4-2E59-C7E0AAB43D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95656" y="4446375"/>
              <a:ext cx="914400" cy="914400"/>
            </a:xfrm>
            <a:prstGeom prst="rect">
              <a:avLst/>
            </a:prstGeom>
          </p:spPr>
        </p:pic>
        <p:pic>
          <p:nvPicPr>
            <p:cNvPr id="33" name="Kuva 32" descr="Irvistävät kasvot, ääriviiva ääriviiva">
              <a:extLst>
                <a:ext uri="{FF2B5EF4-FFF2-40B4-BE49-F238E27FC236}">
                  <a16:creationId xmlns:a16="http://schemas.microsoft.com/office/drawing/2014/main" id="{C91FB727-2CBA-F300-2D1F-4E83F1E472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74502" y="4441638"/>
              <a:ext cx="914400" cy="914400"/>
            </a:xfrm>
            <a:prstGeom prst="rect">
              <a:avLst/>
            </a:prstGeom>
          </p:spPr>
        </p:pic>
        <p:pic>
          <p:nvPicPr>
            <p:cNvPr id="34" name="Kuva 33" descr="Irvistävät kasvot, ääriviiva ääriviiva">
              <a:extLst>
                <a:ext uri="{FF2B5EF4-FFF2-40B4-BE49-F238E27FC236}">
                  <a16:creationId xmlns:a16="http://schemas.microsoft.com/office/drawing/2014/main" id="{246CD9C1-9B3E-576B-B7F1-EB7142CA8A0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5601" y="4446375"/>
              <a:ext cx="914400" cy="914400"/>
            </a:xfrm>
            <a:prstGeom prst="rect">
              <a:avLst/>
            </a:prstGeom>
          </p:spPr>
        </p:pic>
        <p:pic>
          <p:nvPicPr>
            <p:cNvPr id="35" name="Kuva 34" descr="Irvistävät kasvot, ääriviiva ääriviiva">
              <a:extLst>
                <a:ext uri="{FF2B5EF4-FFF2-40B4-BE49-F238E27FC236}">
                  <a16:creationId xmlns:a16="http://schemas.microsoft.com/office/drawing/2014/main" id="{9506FC49-D0B6-D58D-74B1-89D76639D2E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62340" y="4415506"/>
              <a:ext cx="914400" cy="914400"/>
            </a:xfrm>
            <a:prstGeom prst="rect">
              <a:avLst/>
            </a:prstGeom>
          </p:spPr>
        </p:pic>
        <p:pic>
          <p:nvPicPr>
            <p:cNvPr id="36" name="Kuva 35" descr="Irvistävät kasvot, ääriviiva ääriviiva">
              <a:extLst>
                <a:ext uri="{FF2B5EF4-FFF2-40B4-BE49-F238E27FC236}">
                  <a16:creationId xmlns:a16="http://schemas.microsoft.com/office/drawing/2014/main" id="{8AF97C05-FB59-FAD2-C31D-1B759403C33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962285" y="4415506"/>
              <a:ext cx="914400" cy="914400"/>
            </a:xfrm>
            <a:prstGeom prst="rect">
              <a:avLst/>
            </a:prstGeom>
          </p:spPr>
        </p:pic>
        <p:pic>
          <p:nvPicPr>
            <p:cNvPr id="37" name="Kuva 36" descr="Virnistävät kasvot, tasainen täyttö tasaisella täytöllä">
              <a:extLst>
                <a:ext uri="{FF2B5EF4-FFF2-40B4-BE49-F238E27FC236}">
                  <a16:creationId xmlns:a16="http://schemas.microsoft.com/office/drawing/2014/main" id="{F51B76EC-B9CB-CB4B-EF1A-A6192F5C12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1436" y="4420185"/>
              <a:ext cx="914400" cy="914400"/>
            </a:xfrm>
            <a:prstGeom prst="rect">
              <a:avLst/>
            </a:prstGeom>
          </p:spPr>
        </p:pic>
        <p:pic>
          <p:nvPicPr>
            <p:cNvPr id="38" name="Kuva 37" descr="Virnistävät kasvot, tasainen täyttö tasaisella täytöllä">
              <a:extLst>
                <a:ext uri="{FF2B5EF4-FFF2-40B4-BE49-F238E27FC236}">
                  <a16:creationId xmlns:a16="http://schemas.microsoft.com/office/drawing/2014/main" id="{B98E10DC-9CB1-4695-C1D7-0B85CD878D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56025" y="4415775"/>
              <a:ext cx="914400" cy="914400"/>
            </a:xfrm>
            <a:prstGeom prst="rect">
              <a:avLst/>
            </a:prstGeom>
          </p:spPr>
        </p:pic>
      </p:grpSp>
      <p:sp>
        <p:nvSpPr>
          <p:cNvPr id="25" name="Text Placeholder 6">
            <a:extLst>
              <a:ext uri="{FF2B5EF4-FFF2-40B4-BE49-F238E27FC236}">
                <a16:creationId xmlns:a16="http://schemas.microsoft.com/office/drawing/2014/main" id="{DABF50E7-B59D-D493-21AD-1420DF79282A}"/>
              </a:ext>
            </a:extLst>
          </p:cNvPr>
          <p:cNvSpPr>
            <a:spLocks noGrp="1"/>
          </p:cNvSpPr>
          <p:nvPr>
            <p:ph sz="quarter" idx="13"/>
          </p:nvPr>
        </p:nvSpPr>
        <p:spPr>
          <a:xfrm>
            <a:off x="402103" y="5550019"/>
            <a:ext cx="8547336" cy="721334"/>
          </a:xfrm>
        </p:spPr>
        <p:txBody>
          <a:bodyPr>
            <a:normAutofit lnSpcReduction="10000"/>
          </a:bodyPr>
          <a:lstStyle/>
          <a:p>
            <a:pPr marL="0" indent="0">
              <a:buNone/>
            </a:pPr>
            <a:r>
              <a:rPr lang="en-US" i="1" dirty="0"/>
              <a:t>* </a:t>
            </a:r>
            <a:r>
              <a:rPr lang="en-US" i="1" dirty="0" err="1"/>
              <a:t>Selkokielen</a:t>
            </a:r>
            <a:r>
              <a:rPr lang="en-US" i="1" dirty="0"/>
              <a:t> </a:t>
            </a:r>
            <a:r>
              <a:rPr lang="en-US" i="1" dirty="0" err="1"/>
              <a:t>tarvearvion</a:t>
            </a:r>
            <a:r>
              <a:rPr lang="en-US" i="1" dirty="0"/>
              <a:t> (2025) </a:t>
            </a:r>
            <a:r>
              <a:rPr lang="en-US" i="1" dirty="0" err="1"/>
              <a:t>mukaan</a:t>
            </a:r>
            <a:r>
              <a:rPr lang="en-US" i="1" dirty="0"/>
              <a:t> </a:t>
            </a:r>
            <a:r>
              <a:rPr lang="en-US" i="1" dirty="0" err="1"/>
              <a:t>jopa</a:t>
            </a:r>
            <a:r>
              <a:rPr lang="en-US" i="1" dirty="0"/>
              <a:t> 814 000 </a:t>
            </a:r>
            <a:r>
              <a:rPr lang="en-US" i="1" dirty="0" err="1"/>
              <a:t>ihmistä</a:t>
            </a:r>
            <a:r>
              <a:rPr lang="en-US" i="1" dirty="0"/>
              <a:t> </a:t>
            </a:r>
            <a:r>
              <a:rPr lang="en-US" i="1" dirty="0" err="1"/>
              <a:t>tarvitsee</a:t>
            </a:r>
            <a:r>
              <a:rPr lang="en-US" i="1" dirty="0"/>
              <a:t> </a:t>
            </a:r>
            <a:r>
              <a:rPr lang="en-US" i="1" dirty="0" err="1"/>
              <a:t>selkokieltä</a:t>
            </a:r>
            <a:r>
              <a:rPr lang="en-US" i="1" dirty="0"/>
              <a:t> </a:t>
            </a:r>
            <a:r>
              <a:rPr lang="en-US" i="1" dirty="0" err="1"/>
              <a:t>joka</a:t>
            </a:r>
            <a:r>
              <a:rPr lang="en-US" i="1" dirty="0"/>
              <a:t> </a:t>
            </a:r>
            <a:r>
              <a:rPr lang="en-US" i="1" dirty="0" err="1"/>
              <a:t>päivä</a:t>
            </a:r>
            <a:r>
              <a:rPr lang="en-US" i="1" dirty="0"/>
              <a:t>. </a:t>
            </a:r>
            <a:endParaRPr lang="en-FI" i="1" dirty="0"/>
          </a:p>
        </p:txBody>
      </p:sp>
      <p:sp>
        <p:nvSpPr>
          <p:cNvPr id="23" name="Arrow: Left 22">
            <a:extLst>
              <a:ext uri="{FF2B5EF4-FFF2-40B4-BE49-F238E27FC236}">
                <a16:creationId xmlns:a16="http://schemas.microsoft.com/office/drawing/2014/main" id="{735A49F2-E572-3084-001C-22635A7A1A90}"/>
              </a:ext>
            </a:extLst>
          </p:cNvPr>
          <p:cNvSpPr/>
          <p:nvPr/>
        </p:nvSpPr>
        <p:spPr>
          <a:xfrm>
            <a:off x="8713824" y="1743438"/>
            <a:ext cx="3401854" cy="3612600"/>
          </a:xfrm>
          <a:prstGeom prst="leftArrow">
            <a:avLst/>
          </a:prstGeom>
          <a:solidFill>
            <a:schemeClr val="tx2">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US" b="1" dirty="0" err="1"/>
              <a:t>Lisäksi</a:t>
            </a:r>
            <a:r>
              <a:rPr lang="en-US" dirty="0"/>
              <a:t> </a:t>
            </a:r>
            <a:r>
              <a:rPr lang="en-US" dirty="0" err="1"/>
              <a:t>selkokielen</a:t>
            </a:r>
            <a:r>
              <a:rPr lang="en-US" dirty="0"/>
              <a:t> </a:t>
            </a:r>
            <a:r>
              <a:rPr lang="en-US" dirty="0" err="1"/>
              <a:t>tarvetta</a:t>
            </a:r>
            <a:r>
              <a:rPr lang="en-US" dirty="0"/>
              <a:t> </a:t>
            </a:r>
            <a:r>
              <a:rPr lang="en-US" dirty="0" err="1"/>
              <a:t>voi</a:t>
            </a:r>
            <a:r>
              <a:rPr lang="en-US" dirty="0"/>
              <a:t> </a:t>
            </a:r>
            <a:r>
              <a:rPr lang="en-US" dirty="0" err="1"/>
              <a:t>aiheuttaa</a:t>
            </a:r>
            <a:r>
              <a:rPr lang="en-US" dirty="0"/>
              <a:t> </a:t>
            </a:r>
            <a:r>
              <a:rPr lang="en-US" dirty="0" err="1"/>
              <a:t>esimerkiksi</a:t>
            </a:r>
            <a:r>
              <a:rPr lang="en-US" dirty="0"/>
              <a:t> </a:t>
            </a:r>
            <a:r>
              <a:rPr lang="en-US" dirty="0" err="1"/>
              <a:t>vakava</a:t>
            </a:r>
            <a:r>
              <a:rPr lang="en-US" dirty="0"/>
              <a:t> </a:t>
            </a:r>
            <a:r>
              <a:rPr lang="en-US" dirty="0" err="1"/>
              <a:t>sairastuminen</a:t>
            </a:r>
            <a:r>
              <a:rPr lang="en-US" dirty="0"/>
              <a:t> tai </a:t>
            </a:r>
            <a:r>
              <a:rPr lang="en-US" dirty="0" err="1"/>
              <a:t>onnettomuuteen</a:t>
            </a:r>
            <a:r>
              <a:rPr lang="en-US" dirty="0"/>
              <a:t> </a:t>
            </a:r>
            <a:r>
              <a:rPr lang="en-US" dirty="0" err="1"/>
              <a:t>joutuminen</a:t>
            </a:r>
            <a:r>
              <a:rPr lang="en-US" dirty="0"/>
              <a:t>.</a:t>
            </a:r>
            <a:endParaRPr lang="en-FI" dirty="0"/>
          </a:p>
        </p:txBody>
      </p:sp>
    </p:spTree>
    <p:extLst>
      <p:ext uri="{BB962C8B-B14F-4D97-AF65-F5344CB8AC3E}">
        <p14:creationId xmlns:p14="http://schemas.microsoft.com/office/powerpoint/2010/main" val="3535123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7D67120F-F0FB-AFD4-51A8-01BF6C88CEF5}"/>
              </a:ext>
              <a:ext uri="{C183D7F6-B498-43B3-948B-1728B52AA6E4}">
                <adec:decorative xmlns:adec="http://schemas.microsoft.com/office/drawing/2017/decorative" val="1"/>
              </a:ext>
            </a:extLst>
          </p:cNvPr>
          <p:cNvSpPr>
            <a:spLocks noGrp="1"/>
          </p:cNvSpPr>
          <p:nvPr>
            <p:ph type="sldNum" sz="quarter" idx="12"/>
          </p:nvPr>
        </p:nvSpPr>
        <p:spPr/>
        <p:txBody>
          <a:bodyPr/>
          <a:lstStyle/>
          <a:p>
            <a:fld id="{5ADAE1DC-ED63-4448-916C-E4160A598C40}" type="slidenum">
              <a:rPr lang="fi-FI" smtClean="0"/>
              <a:pPr/>
              <a:t>11</a:t>
            </a:fld>
            <a:endParaRPr lang="fi-FI"/>
          </a:p>
        </p:txBody>
      </p:sp>
      <p:sp>
        <p:nvSpPr>
          <p:cNvPr id="5" name="Otsikko 4">
            <a:extLst>
              <a:ext uri="{FF2B5EF4-FFF2-40B4-BE49-F238E27FC236}">
                <a16:creationId xmlns:a16="http://schemas.microsoft.com/office/drawing/2014/main" id="{28F9509B-D0EC-4B4B-9CBB-28FDC65FB9F2}"/>
              </a:ext>
            </a:extLst>
          </p:cNvPr>
          <p:cNvSpPr>
            <a:spLocks noGrp="1"/>
          </p:cNvSpPr>
          <p:nvPr>
            <p:ph type="title"/>
          </p:nvPr>
        </p:nvSpPr>
        <p:spPr>
          <a:xfrm>
            <a:off x="908051" y="1106697"/>
            <a:ext cx="10260000" cy="553886"/>
          </a:xfrm>
        </p:spPr>
        <p:txBody>
          <a:bodyPr>
            <a:normAutofit fontScale="90000"/>
          </a:bodyPr>
          <a:lstStyle/>
          <a:p>
            <a:r>
              <a:rPr lang="fi-FI" dirty="0"/>
              <a:t>Pohdi, miksi he ehkä tarvitsevat selkokieltä? </a:t>
            </a:r>
            <a:br>
              <a:rPr lang="fi-FI" dirty="0"/>
            </a:br>
            <a:r>
              <a:rPr lang="fi-FI" dirty="0"/>
              <a:t>Näkyykö selkokielen tarve aina ulospäin?</a:t>
            </a:r>
          </a:p>
        </p:txBody>
      </p:sp>
      <p:pic>
        <p:nvPicPr>
          <p:cNvPr id="10" name="Kuva 9" descr="Henkilö istuu ja kirjoittaa">
            <a:extLst>
              <a:ext uri="{FF2B5EF4-FFF2-40B4-BE49-F238E27FC236}">
                <a16:creationId xmlns:a16="http://schemas.microsoft.com/office/drawing/2014/main" id="{80C9AF89-DD15-08BE-4334-0D96BD3FB5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188" y="4247423"/>
            <a:ext cx="3589051" cy="2393519"/>
          </a:xfrm>
          <a:prstGeom prst="rect">
            <a:avLst/>
          </a:prstGeom>
        </p:spPr>
      </p:pic>
      <p:pic>
        <p:nvPicPr>
          <p:cNvPr id="14" name="Kuva 13" descr="Mies kävelykepin kanssa">
            <a:extLst>
              <a:ext uri="{FF2B5EF4-FFF2-40B4-BE49-F238E27FC236}">
                <a16:creationId xmlns:a16="http://schemas.microsoft.com/office/drawing/2014/main" id="{5CE87028-7FE4-B018-EE02-8C297B94EC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7735" y="1722332"/>
            <a:ext cx="3591682" cy="2393519"/>
          </a:xfrm>
          <a:prstGeom prst="rect">
            <a:avLst/>
          </a:prstGeom>
        </p:spPr>
      </p:pic>
      <p:pic>
        <p:nvPicPr>
          <p:cNvPr id="16" name="Kuva 15" descr="Henkilö ajamassa auto">
            <a:extLst>
              <a:ext uri="{FF2B5EF4-FFF2-40B4-BE49-F238E27FC236}">
                <a16:creationId xmlns:a16="http://schemas.microsoft.com/office/drawing/2014/main" id="{07EEE084-F905-0CE1-23B1-F8F6EDB2054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33142" y="4247424"/>
            <a:ext cx="3592120" cy="2393519"/>
          </a:xfrm>
          <a:prstGeom prst="rect">
            <a:avLst/>
          </a:prstGeom>
        </p:spPr>
      </p:pic>
      <p:pic>
        <p:nvPicPr>
          <p:cNvPr id="20" name="Kuva 19" descr="Nainen ja värilliset hiukset">
            <a:extLst>
              <a:ext uri="{FF2B5EF4-FFF2-40B4-BE49-F238E27FC236}">
                <a16:creationId xmlns:a16="http://schemas.microsoft.com/office/drawing/2014/main" id="{F75915E0-171C-22AA-3F96-A6F413EEBE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0299" y="1722332"/>
            <a:ext cx="3590984" cy="2393519"/>
          </a:xfrm>
          <a:prstGeom prst="rect">
            <a:avLst/>
          </a:prstGeom>
        </p:spPr>
      </p:pic>
      <p:pic>
        <p:nvPicPr>
          <p:cNvPr id="22" name="Kuva 21" descr="Hymyilevä nainen seisoo ulkona sateessa, vedenpitävä takki ja sateenvarjo kädessä">
            <a:extLst>
              <a:ext uri="{FF2B5EF4-FFF2-40B4-BE49-F238E27FC236}">
                <a16:creationId xmlns:a16="http://schemas.microsoft.com/office/drawing/2014/main" id="{D762F04F-1441-F756-D897-195E215ACBA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2165" y="1722332"/>
            <a:ext cx="3586709" cy="2393519"/>
          </a:xfrm>
          <a:prstGeom prst="rect">
            <a:avLst/>
          </a:prstGeom>
        </p:spPr>
      </p:pic>
    </p:spTree>
    <p:extLst>
      <p:ext uri="{BB962C8B-B14F-4D97-AF65-F5344CB8AC3E}">
        <p14:creationId xmlns:p14="http://schemas.microsoft.com/office/powerpoint/2010/main" val="2218321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A451D0-1EA9-30CC-B272-FFF952A84A6E}"/>
            </a:ext>
          </a:extLst>
        </p:cNvPr>
        <p:cNvGrpSpPr/>
        <p:nvPr/>
      </p:nvGrpSpPr>
      <p:grpSpPr>
        <a:xfrm>
          <a:off x="0" y="0"/>
          <a:ext cx="0" cy="0"/>
          <a:chOff x="0" y="0"/>
          <a:chExt cx="0" cy="0"/>
        </a:xfrm>
      </p:grpSpPr>
      <p:sp>
        <p:nvSpPr>
          <p:cNvPr id="6" name="Suorakulmio 5">
            <a:extLst>
              <a:ext uri="{FF2B5EF4-FFF2-40B4-BE49-F238E27FC236}">
                <a16:creationId xmlns:a16="http://schemas.microsoft.com/office/drawing/2014/main" id="{A3FD29EE-985C-4CBB-78BC-B8FB6CC2272B}"/>
              </a:ext>
              <a:ext uri="{C183D7F6-B498-43B3-948B-1728B52AA6E4}">
                <adec:decorative xmlns:adec="http://schemas.microsoft.com/office/drawing/2017/decorative" val="1"/>
              </a:ext>
            </a:extLst>
          </p:cNvPr>
          <p:cNvSpPr/>
          <p:nvPr/>
        </p:nvSpPr>
        <p:spPr>
          <a:xfrm>
            <a:off x="0" y="0"/>
            <a:ext cx="12192000" cy="685800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
        <p:nvSpPr>
          <p:cNvPr id="17" name="Tekstiruutu 16">
            <a:extLst>
              <a:ext uri="{FF2B5EF4-FFF2-40B4-BE49-F238E27FC236}">
                <a16:creationId xmlns:a16="http://schemas.microsoft.com/office/drawing/2014/main" id="{E6671FDC-3887-E37E-C257-4EA227884A75}"/>
              </a:ext>
            </a:extLst>
          </p:cNvPr>
          <p:cNvSpPr txBox="1">
            <a:spLocks noGrp="1"/>
          </p:cNvSpPr>
          <p:nvPr>
            <p:ph type="title" idx="4294967295"/>
          </p:nvPr>
        </p:nvSpPr>
        <p:spPr>
          <a:xfrm>
            <a:off x="776615" y="406475"/>
            <a:ext cx="12350662" cy="55399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i-FI" sz="3000" b="0" i="0" u="none" strike="noStrike" kern="1200" cap="none" spc="0" normalizeH="0" baseline="0" noProof="0" dirty="0">
                <a:ln>
                  <a:noFill/>
                </a:ln>
                <a:solidFill>
                  <a:schemeClr val="tx1"/>
                </a:solidFill>
                <a:effectLst/>
                <a:uLnTx/>
                <a:uFillTx/>
                <a:latin typeface="+mj-lt"/>
                <a:ea typeface="+mj-ea"/>
                <a:cs typeface="+mj-cs"/>
              </a:rPr>
              <a:t>Kieli helpottuu asteittain | Valitse sopiva taso:</a:t>
            </a:r>
          </a:p>
        </p:txBody>
      </p:sp>
      <p:grpSp>
        <p:nvGrpSpPr>
          <p:cNvPr id="2" name="Ryhmä 1" descr="Kuvio, jossa on kielen tasot vaikeammasta helpompaan: erikoiskieli, yleiskieli, selkeä kieli ja selkokieli sekä niiden esimerkit: hypoksemia, happivajaus, veren vähähappisuus sekä veressä on vähän happea. Jokaista tasoa vastaa logo: erikoiskieltä Duodecim, yleiskieltä YLE, selkeää kieltä I-infomerkki ja selkokieltä selkotunnus.">
            <a:extLst>
              <a:ext uri="{FF2B5EF4-FFF2-40B4-BE49-F238E27FC236}">
                <a16:creationId xmlns:a16="http://schemas.microsoft.com/office/drawing/2014/main" id="{57D50A30-AA44-F5C3-A880-6B4BBD267C83}"/>
              </a:ext>
            </a:extLst>
          </p:cNvPr>
          <p:cNvGrpSpPr/>
          <p:nvPr/>
        </p:nvGrpSpPr>
        <p:grpSpPr>
          <a:xfrm>
            <a:off x="872167" y="1532598"/>
            <a:ext cx="9067519" cy="4666664"/>
            <a:chOff x="872167" y="1532598"/>
            <a:chExt cx="9067519" cy="4666664"/>
          </a:xfrm>
        </p:grpSpPr>
        <p:sp>
          <p:nvSpPr>
            <p:cNvPr id="18" name="Ellipsi 17">
              <a:extLst>
                <a:ext uri="{FF2B5EF4-FFF2-40B4-BE49-F238E27FC236}">
                  <a16:creationId xmlns:a16="http://schemas.microsoft.com/office/drawing/2014/main" id="{452C4695-C258-5768-FF3A-FA6E7E27493E}"/>
                </a:ext>
              </a:extLst>
            </p:cNvPr>
            <p:cNvSpPr/>
            <p:nvPr/>
          </p:nvSpPr>
          <p:spPr>
            <a:xfrm>
              <a:off x="7944580" y="2366515"/>
              <a:ext cx="1353312" cy="1353312"/>
            </a:xfrm>
            <a:prstGeom prst="ellipse">
              <a:avLst/>
            </a:prstGeom>
            <a:blipFill rotWithShape="1">
              <a:blip r:embed="rId3"/>
              <a:srcRect/>
              <a:stretch>
                <a:fillRect/>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i-FI"/>
            </a:p>
          </p:txBody>
        </p:sp>
        <p:sp>
          <p:nvSpPr>
            <p:cNvPr id="19" name="Ellipsi 18">
              <a:extLst>
                <a:ext uri="{FF2B5EF4-FFF2-40B4-BE49-F238E27FC236}">
                  <a16:creationId xmlns:a16="http://schemas.microsoft.com/office/drawing/2014/main" id="{90CB9FD1-8B06-9848-570C-EB0CE44C4CE2}"/>
                </a:ext>
              </a:extLst>
            </p:cNvPr>
            <p:cNvSpPr/>
            <p:nvPr/>
          </p:nvSpPr>
          <p:spPr>
            <a:xfrm>
              <a:off x="7944580" y="4845950"/>
              <a:ext cx="1353312" cy="1353312"/>
            </a:xfrm>
            <a:prstGeom prst="ellipse">
              <a:avLst/>
            </a:prstGeom>
            <a:blipFill rotWithShape="1">
              <a:blip r:embed="rId4"/>
              <a:srcRect/>
              <a:stretch>
                <a:fillRect/>
              </a:stretch>
            </a:blipFill>
            <a:ln>
              <a:solidFill>
                <a:schemeClr val="tx1"/>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fi-FI"/>
            </a:p>
          </p:txBody>
        </p:sp>
        <p:pic>
          <p:nvPicPr>
            <p:cNvPr id="5" name="Kuva 4" descr="Kuva, joka sisältää kohteen Fontti, logo, teksti, Grafiikka&#10;&#10;Kuvaus luotu automaattisesti">
              <a:extLst>
                <a:ext uri="{FF2B5EF4-FFF2-40B4-BE49-F238E27FC236}">
                  <a16:creationId xmlns:a16="http://schemas.microsoft.com/office/drawing/2014/main" id="{25E62B7A-CD48-38CC-AF65-B35BC4B6D5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42297" y="1532598"/>
              <a:ext cx="2297389" cy="646332"/>
            </a:xfrm>
            <a:prstGeom prst="rect">
              <a:avLst/>
            </a:prstGeom>
          </p:spPr>
        </p:pic>
        <p:graphicFrame>
          <p:nvGraphicFramePr>
            <p:cNvPr id="12" name="Kaaviokuva 11">
              <a:extLst>
                <a:ext uri="{FF2B5EF4-FFF2-40B4-BE49-F238E27FC236}">
                  <a16:creationId xmlns:a16="http://schemas.microsoft.com/office/drawing/2014/main" id="{2E2CD87F-AAF7-78B0-D558-6B1D02407CEF}"/>
                </a:ext>
              </a:extLst>
            </p:cNvPr>
            <p:cNvGraphicFramePr/>
            <p:nvPr/>
          </p:nvGraphicFramePr>
          <p:xfrm>
            <a:off x="872167" y="1706073"/>
            <a:ext cx="6790154" cy="402750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21" name="Suorakulmio 20">
              <a:extLst>
                <a:ext uri="{FF2B5EF4-FFF2-40B4-BE49-F238E27FC236}">
                  <a16:creationId xmlns:a16="http://schemas.microsoft.com/office/drawing/2014/main" id="{D0E008C1-E2D9-CAA9-D60C-DDA88255AF77}"/>
                </a:ext>
              </a:extLst>
            </p:cNvPr>
            <p:cNvSpPr/>
            <p:nvPr/>
          </p:nvSpPr>
          <p:spPr>
            <a:xfrm>
              <a:off x="8267178" y="3919634"/>
              <a:ext cx="713984" cy="726509"/>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sz="3400" b="1">
                  <a:latin typeface="ADLaM Display" panose="02010000000000000000" pitchFamily="2" charset="0"/>
                  <a:ea typeface="ADLaM Display" panose="02010000000000000000" pitchFamily="2" charset="0"/>
                  <a:cs typeface="ADLaM Display" panose="02010000000000000000" pitchFamily="2" charset="0"/>
                </a:rPr>
                <a:t>i</a:t>
              </a:r>
            </a:p>
          </p:txBody>
        </p:sp>
      </p:grpSp>
    </p:spTree>
    <p:extLst>
      <p:ext uri="{BB962C8B-B14F-4D97-AF65-F5344CB8AC3E}">
        <p14:creationId xmlns:p14="http://schemas.microsoft.com/office/powerpoint/2010/main" val="1754696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EDB9E-E6C8-B10F-42F5-7F1297F8143E}"/>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C6B78D98-37F4-D27A-292C-4DA5D358210F}"/>
              </a:ext>
              <a:ext uri="{C183D7F6-B498-43B3-948B-1728B52AA6E4}">
                <adec:decorative xmlns:adec="http://schemas.microsoft.com/office/drawing/2017/decorative" val="1"/>
              </a:ext>
            </a:extLst>
          </p:cNvPr>
          <p:cNvSpPr>
            <a:spLocks noGrp="1"/>
          </p:cNvSpPr>
          <p:nvPr>
            <p:ph type="sldNum" sz="quarter" idx="12"/>
          </p:nvPr>
        </p:nvSpPr>
        <p:spPr/>
        <p:txBody>
          <a:bodyPr/>
          <a:lstStyle/>
          <a:p>
            <a:fld id="{5ADAE1DC-ED63-4448-916C-E4160A598C40}" type="slidenum">
              <a:rPr lang="fi-FI" smtClean="0"/>
              <a:pPr/>
              <a:t>13</a:t>
            </a:fld>
            <a:endParaRPr lang="fi-FI"/>
          </a:p>
        </p:txBody>
      </p:sp>
      <p:sp>
        <p:nvSpPr>
          <p:cNvPr id="5" name="Otsikko 4">
            <a:extLst>
              <a:ext uri="{FF2B5EF4-FFF2-40B4-BE49-F238E27FC236}">
                <a16:creationId xmlns:a16="http://schemas.microsoft.com/office/drawing/2014/main" id="{979093CF-168A-D4AA-73B0-1C3F3DA109A8}"/>
              </a:ext>
            </a:extLst>
          </p:cNvPr>
          <p:cNvSpPr>
            <a:spLocks noGrp="1"/>
          </p:cNvSpPr>
          <p:nvPr>
            <p:ph type="title"/>
          </p:nvPr>
        </p:nvSpPr>
        <p:spPr>
          <a:xfrm>
            <a:off x="908051" y="2130825"/>
            <a:ext cx="3517645" cy="1026904"/>
          </a:xfrm>
        </p:spPr>
        <p:txBody>
          <a:bodyPr>
            <a:normAutofit fontScale="90000"/>
          </a:bodyPr>
          <a:lstStyle/>
          <a:p>
            <a:r>
              <a:rPr lang="fi-FI" dirty="0"/>
              <a:t>Kieli helpottuu asteittain:</a:t>
            </a:r>
            <a:br>
              <a:rPr lang="fi-FI" dirty="0"/>
            </a:br>
            <a:r>
              <a:rPr lang="fi-FI" b="1" dirty="0"/>
              <a:t>tee</a:t>
            </a:r>
            <a:br>
              <a:rPr lang="fi-FI" b="1" dirty="0"/>
            </a:br>
            <a:r>
              <a:rPr lang="fi-FI" b="1" dirty="0"/>
              <a:t>esimerkki</a:t>
            </a:r>
            <a:br>
              <a:rPr lang="fi-FI" b="1" dirty="0"/>
            </a:br>
            <a:r>
              <a:rPr lang="fi-FI" b="1" dirty="0"/>
              <a:t>omalta</a:t>
            </a:r>
            <a:br>
              <a:rPr lang="fi-FI" b="1" dirty="0"/>
            </a:br>
            <a:r>
              <a:rPr lang="fi-FI" b="1" dirty="0"/>
              <a:t>alalta!</a:t>
            </a:r>
            <a:endParaRPr lang="fi-FI" dirty="0"/>
          </a:p>
        </p:txBody>
      </p:sp>
      <p:graphicFrame>
        <p:nvGraphicFramePr>
          <p:cNvPr id="7" name="Kaaviokuva 6">
            <a:extLst>
              <a:ext uri="{FF2B5EF4-FFF2-40B4-BE49-F238E27FC236}">
                <a16:creationId xmlns:a16="http://schemas.microsoft.com/office/drawing/2014/main" id="{99BC4921-1977-91F8-656F-E1EE18A71FD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0682779"/>
              </p:ext>
            </p:extLst>
          </p:nvPr>
        </p:nvGraphicFramePr>
        <p:xfrm>
          <a:off x="2978704" y="1911322"/>
          <a:ext cx="8883322" cy="32992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2474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Kaksi tyhjää puhekuplaa">
            <a:extLst>
              <a:ext uri="{FF2B5EF4-FFF2-40B4-BE49-F238E27FC236}">
                <a16:creationId xmlns:a16="http://schemas.microsoft.com/office/drawing/2014/main" id="{AB8BC4C4-DB7A-19B1-2818-2B5EE7175E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63047"/>
            <a:ext cx="12424149" cy="7765093"/>
          </a:xfrm>
          <a:prstGeom prst="rect">
            <a:avLst/>
          </a:prstGeom>
        </p:spPr>
      </p:pic>
      <p:sp>
        <p:nvSpPr>
          <p:cNvPr id="2" name="Otsikko 1">
            <a:extLst>
              <a:ext uri="{FF2B5EF4-FFF2-40B4-BE49-F238E27FC236}">
                <a16:creationId xmlns:a16="http://schemas.microsoft.com/office/drawing/2014/main" id="{FEF568F6-C9A7-4167-F3B0-3F7E7356A985}"/>
              </a:ext>
            </a:extLst>
          </p:cNvPr>
          <p:cNvSpPr>
            <a:spLocks noGrp="1"/>
          </p:cNvSpPr>
          <p:nvPr>
            <p:ph type="title"/>
          </p:nvPr>
        </p:nvSpPr>
        <p:spPr>
          <a:xfrm>
            <a:off x="838200" y="285000"/>
            <a:ext cx="10586357" cy="657682"/>
          </a:xfrm>
        </p:spPr>
        <p:txBody>
          <a:bodyPr/>
          <a:lstStyle/>
          <a:p>
            <a:r>
              <a:rPr lang="fi-FI" b="1">
                <a:solidFill>
                  <a:schemeClr val="bg1">
                    <a:lumMod val="95000"/>
                  </a:schemeClr>
                </a:solidFill>
              </a:rPr>
              <a:t>Pohdi: Miten selittäisit sanat?</a:t>
            </a:r>
          </a:p>
        </p:txBody>
      </p:sp>
      <p:sp>
        <p:nvSpPr>
          <p:cNvPr id="3" name="Sisällön paikkamerkki 2">
            <a:extLst>
              <a:ext uri="{FF2B5EF4-FFF2-40B4-BE49-F238E27FC236}">
                <a16:creationId xmlns:a16="http://schemas.microsoft.com/office/drawing/2014/main" id="{C29940DC-9318-6CB6-A0F5-AD88B8DFA2F3}"/>
              </a:ext>
            </a:extLst>
          </p:cNvPr>
          <p:cNvSpPr>
            <a:spLocks noGrp="1"/>
          </p:cNvSpPr>
          <p:nvPr>
            <p:ph idx="1"/>
          </p:nvPr>
        </p:nvSpPr>
        <p:spPr>
          <a:xfrm>
            <a:off x="838200" y="1102291"/>
            <a:ext cx="10515600" cy="5074674"/>
          </a:xfrm>
        </p:spPr>
        <p:txBody>
          <a:bodyPr/>
          <a:lstStyle/>
          <a:p>
            <a:r>
              <a:rPr lang="fi-FI" dirty="0">
                <a:solidFill>
                  <a:schemeClr val="bg1">
                    <a:lumMod val="95000"/>
                  </a:schemeClr>
                </a:solidFill>
              </a:rPr>
              <a:t>Verenpaine</a:t>
            </a:r>
          </a:p>
          <a:p>
            <a:r>
              <a:rPr lang="fi-FI" dirty="0">
                <a:solidFill>
                  <a:schemeClr val="bg1">
                    <a:lumMod val="95000"/>
                  </a:schemeClr>
                </a:solidFill>
              </a:rPr>
              <a:t>Happisaturaatio</a:t>
            </a:r>
            <a:br>
              <a:rPr lang="fi-FI" dirty="0"/>
            </a:br>
            <a:endParaRPr lang="fi-FI" dirty="0"/>
          </a:p>
        </p:txBody>
      </p:sp>
      <p:sp>
        <p:nvSpPr>
          <p:cNvPr id="4" name="Tekstiruutu 3">
            <a:extLst>
              <a:ext uri="{FF2B5EF4-FFF2-40B4-BE49-F238E27FC236}">
                <a16:creationId xmlns:a16="http://schemas.microsoft.com/office/drawing/2014/main" id="{CBA0CBD3-9001-7EE7-B5EF-2545A37264C4}"/>
              </a:ext>
            </a:extLst>
          </p:cNvPr>
          <p:cNvSpPr txBox="1"/>
          <p:nvPr/>
        </p:nvSpPr>
        <p:spPr>
          <a:xfrm>
            <a:off x="7050274" y="1392991"/>
            <a:ext cx="3344972" cy="2246769"/>
          </a:xfrm>
          <a:prstGeom prst="rect">
            <a:avLst/>
          </a:prstGeom>
          <a:noFill/>
        </p:spPr>
        <p:txBody>
          <a:bodyPr wrap="square" rtlCol="0">
            <a:spAutoFit/>
          </a:bodyPr>
          <a:lstStyle/>
          <a:p>
            <a:pPr algn="ctr"/>
            <a:r>
              <a:rPr lang="fi-FI" sz="2800"/>
              <a:t>Verenpaine tarkoittaa painetta,</a:t>
            </a:r>
            <a:br>
              <a:rPr lang="fi-FI" sz="2800"/>
            </a:br>
            <a:r>
              <a:rPr lang="fi-FI" sz="2800"/>
              <a:t>joka on verisuonissa.</a:t>
            </a:r>
            <a:endParaRPr lang="fi-FI" sz="2800" i="1"/>
          </a:p>
        </p:txBody>
      </p:sp>
      <p:sp>
        <p:nvSpPr>
          <p:cNvPr id="7" name="Tekstiruutu 6">
            <a:extLst>
              <a:ext uri="{FF2B5EF4-FFF2-40B4-BE49-F238E27FC236}">
                <a16:creationId xmlns:a16="http://schemas.microsoft.com/office/drawing/2014/main" id="{B8F1C053-11BA-6C03-73C9-58284705509E}"/>
              </a:ext>
            </a:extLst>
          </p:cNvPr>
          <p:cNvSpPr txBox="1"/>
          <p:nvPr/>
        </p:nvSpPr>
        <p:spPr>
          <a:xfrm>
            <a:off x="2867101" y="3095847"/>
            <a:ext cx="3344972" cy="2246769"/>
          </a:xfrm>
          <a:prstGeom prst="rect">
            <a:avLst/>
          </a:prstGeom>
          <a:noFill/>
        </p:spPr>
        <p:txBody>
          <a:bodyPr wrap="square">
            <a:spAutoFit/>
          </a:bodyPr>
          <a:lstStyle/>
          <a:p>
            <a:pPr algn="ctr"/>
            <a:r>
              <a:rPr lang="fi-FI" sz="2800" dirty="0"/>
              <a:t>Happisaturaatio tarkoittaa, kuinka paljon veressä on happea. </a:t>
            </a:r>
            <a:endParaRPr lang="fi-FI" sz="2800" i="1" dirty="0"/>
          </a:p>
        </p:txBody>
      </p:sp>
      <p:sp>
        <p:nvSpPr>
          <p:cNvPr id="8" name="Puhekupla: Soikea 7">
            <a:extLst>
              <a:ext uri="{FF2B5EF4-FFF2-40B4-BE49-F238E27FC236}">
                <a16:creationId xmlns:a16="http://schemas.microsoft.com/office/drawing/2014/main" id="{F3477083-AA63-3257-2809-998E6C1499F9}"/>
              </a:ext>
            </a:extLst>
          </p:cNvPr>
          <p:cNvSpPr/>
          <p:nvPr/>
        </p:nvSpPr>
        <p:spPr>
          <a:xfrm>
            <a:off x="7954027" y="3639628"/>
            <a:ext cx="4065688" cy="2246769"/>
          </a:xfrm>
          <a:prstGeom prst="wedgeEllipseCallout">
            <a:avLst>
              <a:gd name="adj1" fmla="val 52172"/>
              <a:gd name="adj2" fmla="val 5034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fi-FI" sz="2600"/>
              <a:t>Se on voima, </a:t>
            </a:r>
            <a:br>
              <a:rPr lang="fi-FI" sz="2600"/>
            </a:br>
            <a:r>
              <a:rPr lang="fi-FI" sz="2600"/>
              <a:t>jolla veri menee eteenpäin suonissa.</a:t>
            </a:r>
          </a:p>
        </p:txBody>
      </p:sp>
    </p:spTree>
    <p:extLst>
      <p:ext uri="{BB962C8B-B14F-4D97-AF65-F5344CB8AC3E}">
        <p14:creationId xmlns:p14="http://schemas.microsoft.com/office/powerpoint/2010/main" val="330157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49BD19F7-5E15-29D1-E91E-39441C4F2278}"/>
              </a:ext>
              <a:ext uri="{C183D7F6-B498-43B3-948B-1728B52AA6E4}">
                <adec:decorative xmlns:adec="http://schemas.microsoft.com/office/drawing/2017/decorative" val="1"/>
              </a:ext>
            </a:extLst>
          </p:cNvPr>
          <p:cNvSpPr>
            <a:spLocks noGrp="1"/>
          </p:cNvSpPr>
          <p:nvPr>
            <p:ph type="sldNum" sz="quarter" idx="12"/>
          </p:nvPr>
        </p:nvSpPr>
        <p:spPr/>
        <p:txBody>
          <a:bodyPr/>
          <a:lstStyle/>
          <a:p>
            <a:fld id="{5ADAE1DC-ED63-4448-916C-E4160A598C40}" type="slidenum">
              <a:rPr lang="fi-FI" smtClean="0"/>
              <a:pPr/>
              <a:t>15</a:t>
            </a:fld>
            <a:endParaRPr lang="fi-FI"/>
          </a:p>
        </p:txBody>
      </p:sp>
      <p:sp>
        <p:nvSpPr>
          <p:cNvPr id="5" name="Otsikko 4">
            <a:extLst>
              <a:ext uri="{FF2B5EF4-FFF2-40B4-BE49-F238E27FC236}">
                <a16:creationId xmlns:a16="http://schemas.microsoft.com/office/drawing/2014/main" id="{567E575A-162D-6AC0-F85E-EB6E05CCC75C}"/>
              </a:ext>
            </a:extLst>
          </p:cNvPr>
          <p:cNvSpPr>
            <a:spLocks noGrp="1"/>
          </p:cNvSpPr>
          <p:nvPr>
            <p:ph type="title"/>
          </p:nvPr>
        </p:nvSpPr>
        <p:spPr>
          <a:xfrm>
            <a:off x="908051" y="0"/>
            <a:ext cx="10260000" cy="1799617"/>
          </a:xfrm>
        </p:spPr>
        <p:txBody>
          <a:bodyPr/>
          <a:lstStyle/>
          <a:p>
            <a:r>
              <a:rPr lang="fi-FI" dirty="0"/>
              <a:t>Esimerkki: </a:t>
            </a:r>
            <a:br>
              <a:rPr lang="fi-FI" dirty="0"/>
            </a:br>
            <a:r>
              <a:rPr lang="fi-FI" dirty="0"/>
              <a:t>Kunnan nettisivut</a:t>
            </a:r>
          </a:p>
        </p:txBody>
      </p:sp>
      <p:pic>
        <p:nvPicPr>
          <p:cNvPr id="13" name="Kuva 12" descr="Kuva, joka sisältää kohteen tietokone, teksti, vaate, Ihmisen kasvot&#10;&#10;Tekoälyn generoima sisältö voi olla virheellistä.">
            <a:extLst>
              <a:ext uri="{FF2B5EF4-FFF2-40B4-BE49-F238E27FC236}">
                <a16:creationId xmlns:a16="http://schemas.microsoft.com/office/drawing/2014/main" id="{0C18BBCB-7389-5B21-421E-FB992F8246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5023" y="1109338"/>
            <a:ext cx="4253570" cy="5217855"/>
          </a:xfrm>
          <a:prstGeom prst="rect">
            <a:avLst/>
          </a:prstGeom>
        </p:spPr>
      </p:pic>
      <p:sp>
        <p:nvSpPr>
          <p:cNvPr id="10" name="Nuoli: Vasen 9">
            <a:extLst>
              <a:ext uri="{FF2B5EF4-FFF2-40B4-BE49-F238E27FC236}">
                <a16:creationId xmlns:a16="http://schemas.microsoft.com/office/drawing/2014/main" id="{B4C6FB20-F964-4C0D-FA50-70EB61F8CC80}"/>
              </a:ext>
            </a:extLst>
          </p:cNvPr>
          <p:cNvSpPr/>
          <p:nvPr/>
        </p:nvSpPr>
        <p:spPr>
          <a:xfrm>
            <a:off x="8672605" y="2391687"/>
            <a:ext cx="2617694" cy="2223247"/>
          </a:xfrm>
          <a:prstGeom prst="lef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b="1" dirty="0">
                <a:solidFill>
                  <a:schemeClr val="tx1">
                    <a:lumMod val="95000"/>
                    <a:lumOff val="5000"/>
                  </a:schemeClr>
                </a:solidFill>
              </a:rPr>
              <a:t>Mitä helppoa tässä on?</a:t>
            </a:r>
          </a:p>
        </p:txBody>
      </p:sp>
      <p:sp>
        <p:nvSpPr>
          <p:cNvPr id="7" name="TextBox 6">
            <a:extLst>
              <a:ext uri="{FF2B5EF4-FFF2-40B4-BE49-F238E27FC236}">
                <a16:creationId xmlns:a16="http://schemas.microsoft.com/office/drawing/2014/main" id="{66238F09-CD5D-A1E8-042B-D9F325A162F0}"/>
              </a:ext>
            </a:extLst>
          </p:cNvPr>
          <p:cNvSpPr txBox="1"/>
          <p:nvPr/>
        </p:nvSpPr>
        <p:spPr>
          <a:xfrm>
            <a:off x="11322503" y="3318644"/>
            <a:ext cx="521901" cy="538609"/>
          </a:xfrm>
          <a:prstGeom prst="rect">
            <a:avLst/>
          </a:prstGeom>
          <a:noFill/>
        </p:spPr>
        <p:txBody>
          <a:bodyPr wrap="square">
            <a:spAutoFit/>
          </a:bodyPr>
          <a:lstStyle/>
          <a:p>
            <a:r>
              <a:rPr lang="en-US" sz="2900" dirty="0"/>
              <a:t>✅</a:t>
            </a:r>
            <a:endParaRPr lang="en-FI" sz="2900" dirty="0"/>
          </a:p>
        </p:txBody>
      </p:sp>
      <p:sp>
        <p:nvSpPr>
          <p:cNvPr id="9" name="Nuoli: Vasen 8">
            <a:extLst>
              <a:ext uri="{FF2B5EF4-FFF2-40B4-BE49-F238E27FC236}">
                <a16:creationId xmlns:a16="http://schemas.microsoft.com/office/drawing/2014/main" id="{AF191315-A439-C5B0-CFD3-CB707846E5BA}"/>
              </a:ext>
            </a:extLst>
          </p:cNvPr>
          <p:cNvSpPr/>
          <p:nvPr/>
        </p:nvSpPr>
        <p:spPr>
          <a:xfrm>
            <a:off x="8953960" y="4103946"/>
            <a:ext cx="2617694" cy="2223247"/>
          </a:xfrm>
          <a:prstGeom prst="left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i-FI" b="1" dirty="0"/>
              <a:t>Mitä vaikeaa tässä on?</a:t>
            </a:r>
          </a:p>
        </p:txBody>
      </p:sp>
      <p:sp>
        <p:nvSpPr>
          <p:cNvPr id="8" name="TextBox 7">
            <a:extLst>
              <a:ext uri="{FF2B5EF4-FFF2-40B4-BE49-F238E27FC236}">
                <a16:creationId xmlns:a16="http://schemas.microsoft.com/office/drawing/2014/main" id="{EF3033E5-A645-BE76-6E93-C121633BB86E}"/>
              </a:ext>
            </a:extLst>
          </p:cNvPr>
          <p:cNvSpPr txBox="1"/>
          <p:nvPr/>
        </p:nvSpPr>
        <p:spPr>
          <a:xfrm>
            <a:off x="11583453" y="5050035"/>
            <a:ext cx="521901" cy="538609"/>
          </a:xfrm>
          <a:prstGeom prst="rect">
            <a:avLst/>
          </a:prstGeom>
          <a:noFill/>
        </p:spPr>
        <p:txBody>
          <a:bodyPr wrap="square">
            <a:spAutoFit/>
          </a:bodyPr>
          <a:lstStyle/>
          <a:p>
            <a:r>
              <a:rPr lang="en-US" sz="2900" dirty="0">
                <a:solidFill>
                  <a:srgbClr val="FF0000"/>
                </a:solidFill>
              </a:rPr>
              <a:t>‼️</a:t>
            </a:r>
            <a:endParaRPr lang="en-FI" sz="2900" dirty="0">
              <a:solidFill>
                <a:srgbClr val="FF0000"/>
              </a:solidFill>
            </a:endParaRPr>
          </a:p>
        </p:txBody>
      </p:sp>
    </p:spTree>
    <p:extLst>
      <p:ext uri="{BB962C8B-B14F-4D97-AF65-F5344CB8AC3E}">
        <p14:creationId xmlns:p14="http://schemas.microsoft.com/office/powerpoint/2010/main" val="4983721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A232FAFE-946F-A113-00CC-932E4F35C3CE}"/>
              </a:ext>
              <a:ext uri="{C183D7F6-B498-43B3-948B-1728B52AA6E4}">
                <adec:decorative xmlns:adec="http://schemas.microsoft.com/office/drawing/2017/decorative" val="1"/>
              </a:ext>
            </a:extLst>
          </p:cNvPr>
          <p:cNvSpPr>
            <a:spLocks noGrp="1"/>
          </p:cNvSpPr>
          <p:nvPr>
            <p:ph type="sldNum" sz="quarter" idx="12"/>
          </p:nvPr>
        </p:nvSpPr>
        <p:spPr/>
        <p:txBody>
          <a:bodyPr/>
          <a:lstStyle/>
          <a:p>
            <a:fld id="{5ADAE1DC-ED63-4448-916C-E4160A598C40}" type="slidenum">
              <a:rPr lang="fi-FI" smtClean="0"/>
              <a:pPr/>
              <a:t>16</a:t>
            </a:fld>
            <a:endParaRPr lang="fi-FI"/>
          </a:p>
        </p:txBody>
      </p:sp>
      <p:sp>
        <p:nvSpPr>
          <p:cNvPr id="5" name="Otsikko 4">
            <a:extLst>
              <a:ext uri="{FF2B5EF4-FFF2-40B4-BE49-F238E27FC236}">
                <a16:creationId xmlns:a16="http://schemas.microsoft.com/office/drawing/2014/main" id="{6F22F321-25CE-77E0-311D-9993B2E4889E}"/>
              </a:ext>
            </a:extLst>
          </p:cNvPr>
          <p:cNvSpPr>
            <a:spLocks noGrp="1"/>
          </p:cNvSpPr>
          <p:nvPr>
            <p:ph type="title"/>
          </p:nvPr>
        </p:nvSpPr>
        <p:spPr/>
        <p:txBody>
          <a:bodyPr/>
          <a:lstStyle/>
          <a:p>
            <a:r>
              <a:rPr lang="fi-FI" dirty="0">
                <a:solidFill>
                  <a:schemeClr val="tx2">
                    <a:lumMod val="75000"/>
                  </a:schemeClr>
                </a:solidFill>
              </a:rPr>
              <a:t>Kuuntele ja pohdi!</a:t>
            </a:r>
          </a:p>
        </p:txBody>
      </p:sp>
      <p:sp>
        <p:nvSpPr>
          <p:cNvPr id="6" name="Sisällön paikkamerkki 5">
            <a:extLst>
              <a:ext uri="{FF2B5EF4-FFF2-40B4-BE49-F238E27FC236}">
                <a16:creationId xmlns:a16="http://schemas.microsoft.com/office/drawing/2014/main" id="{70FD2499-5C4A-68B6-C6E0-585AE9118F9C}"/>
              </a:ext>
            </a:extLst>
          </p:cNvPr>
          <p:cNvSpPr>
            <a:spLocks noGrp="1"/>
          </p:cNvSpPr>
          <p:nvPr>
            <p:ph sz="quarter" idx="13"/>
          </p:nvPr>
        </p:nvSpPr>
        <p:spPr>
          <a:xfrm>
            <a:off x="908051" y="2133601"/>
            <a:ext cx="6418035" cy="4030747"/>
          </a:xfrm>
        </p:spPr>
        <p:txBody>
          <a:bodyPr>
            <a:normAutofit fontScale="92500" lnSpcReduction="10000"/>
          </a:bodyPr>
          <a:lstStyle/>
          <a:p>
            <a:r>
              <a:rPr lang="fi-FI" dirty="0"/>
              <a:t>Katsele ja kuuntele </a:t>
            </a:r>
            <a:r>
              <a:rPr lang="fi-FI" dirty="0">
                <a:hlinkClick r:id="rId2"/>
              </a:rPr>
              <a:t>TV | Selkouutiset</a:t>
            </a:r>
            <a:r>
              <a:rPr lang="fi-FI" dirty="0"/>
              <a:t>. </a:t>
            </a:r>
          </a:p>
          <a:p>
            <a:r>
              <a:rPr lang="fi-FI" dirty="0"/>
              <a:t>Pohdi:</a:t>
            </a:r>
            <a:br>
              <a:rPr lang="fi-FI" dirty="0"/>
            </a:br>
            <a:r>
              <a:rPr lang="fi-FI" dirty="0"/>
              <a:t>- Miltä tuntuu kuunnella hitaasti puhuttua, selkeää suomea? Mitä tuntemuksia sinussa herää?</a:t>
            </a:r>
            <a:br>
              <a:rPr lang="fi-FI" dirty="0"/>
            </a:br>
            <a:r>
              <a:rPr lang="fi-FI" dirty="0"/>
              <a:t>- Kokeile itse puhua samalla tavalla. Miltä se tuntuu?</a:t>
            </a:r>
            <a:br>
              <a:rPr lang="fi-FI" dirty="0"/>
            </a:br>
            <a:r>
              <a:rPr lang="fi-FI" dirty="0"/>
              <a:t>- Millaista sinun oma selkopuheesi voisi olla? Et ole uutisten lukija, joten sovella niin, että se tuntuu luontevalta.</a:t>
            </a:r>
            <a:br>
              <a:rPr lang="fi-FI" dirty="0"/>
            </a:br>
            <a:r>
              <a:rPr lang="fi-FI" dirty="0"/>
              <a:t>- Kenelle tuttavalle, ohjattavalle tai muulle ihmisille voisit suositella Selkouutisten katselemista? Miksi?</a:t>
            </a:r>
          </a:p>
          <a:p>
            <a:endParaRPr lang="fi-FI" dirty="0"/>
          </a:p>
        </p:txBody>
      </p:sp>
      <p:pic>
        <p:nvPicPr>
          <p:cNvPr id="8" name="Picture 7" descr="Kuvakaappaus verkkosivulta: Selkouutiset torstai 5.2.2026. Kuvassa on isoimpana pääministeri Petteri Orpo. ">
            <a:extLst>
              <a:ext uri="{FF2B5EF4-FFF2-40B4-BE49-F238E27FC236}">
                <a16:creationId xmlns:a16="http://schemas.microsoft.com/office/drawing/2014/main" id="{E88DBC3D-EB95-47ED-1628-917E90CE82DB}"/>
              </a:ext>
            </a:extLst>
          </p:cNvPr>
          <p:cNvPicPr>
            <a:picLocks noChangeAspect="1"/>
          </p:cNvPicPr>
          <p:nvPr/>
        </p:nvPicPr>
        <p:blipFill>
          <a:blip r:embed="rId3"/>
          <a:srcRect r="22172"/>
          <a:stretch>
            <a:fillRect/>
          </a:stretch>
        </p:blipFill>
        <p:spPr>
          <a:xfrm>
            <a:off x="7168487" y="1439289"/>
            <a:ext cx="4871113" cy="4725059"/>
          </a:xfrm>
          <a:prstGeom prst="rect">
            <a:avLst/>
          </a:prstGeom>
        </p:spPr>
      </p:pic>
    </p:spTree>
    <p:extLst>
      <p:ext uri="{BB962C8B-B14F-4D97-AF65-F5344CB8AC3E}">
        <p14:creationId xmlns:p14="http://schemas.microsoft.com/office/powerpoint/2010/main" val="2439165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14E0F-A6A7-ACFA-E1FC-8B09CECC9E6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9398733-701F-5FE8-47CB-5C336E9FF847}"/>
              </a:ext>
              <a:ext uri="{C183D7F6-B498-43B3-948B-1728B52AA6E4}">
                <adec:decorative xmlns:adec="http://schemas.microsoft.com/office/drawing/2017/decorative" val="1"/>
              </a:ext>
            </a:extLst>
          </p:cNvPr>
          <p:cNvSpPr>
            <a:spLocks noGrp="1"/>
          </p:cNvSpPr>
          <p:nvPr>
            <p:ph type="sldNum" sz="quarter" idx="12"/>
          </p:nvPr>
        </p:nvSpPr>
        <p:spPr/>
        <p:txBody>
          <a:bodyPr/>
          <a:lstStyle/>
          <a:p>
            <a:fld id="{5ADAE1DC-ED63-4448-916C-E4160A598C40}" type="slidenum">
              <a:rPr lang="fi-FI" smtClean="0"/>
              <a:pPr/>
              <a:t>17</a:t>
            </a:fld>
            <a:endParaRPr lang="fi-FI"/>
          </a:p>
        </p:txBody>
      </p:sp>
      <p:sp>
        <p:nvSpPr>
          <p:cNvPr id="5" name="Title 4">
            <a:extLst>
              <a:ext uri="{FF2B5EF4-FFF2-40B4-BE49-F238E27FC236}">
                <a16:creationId xmlns:a16="http://schemas.microsoft.com/office/drawing/2014/main" id="{D9E210C7-B19F-2164-537D-17EEEE2F5E35}"/>
              </a:ext>
            </a:extLst>
          </p:cNvPr>
          <p:cNvSpPr>
            <a:spLocks noGrp="1"/>
          </p:cNvSpPr>
          <p:nvPr>
            <p:ph type="title"/>
          </p:nvPr>
        </p:nvSpPr>
        <p:spPr/>
        <p:txBody>
          <a:bodyPr>
            <a:normAutofit/>
          </a:bodyPr>
          <a:lstStyle/>
          <a:p>
            <a:br>
              <a:rPr lang="fi-FI" dirty="0"/>
            </a:br>
            <a:r>
              <a:rPr lang="fi-FI" dirty="0">
                <a:solidFill>
                  <a:schemeClr val="tx2">
                    <a:lumMod val="75000"/>
                  </a:schemeClr>
                </a:solidFill>
              </a:rPr>
              <a:t>Pariporina: </a:t>
            </a:r>
            <a:r>
              <a:rPr lang="fi-FI" dirty="0"/>
              <a:t>Milloin käyttäisit selkokieltä?</a:t>
            </a:r>
            <a:endParaRPr lang="en-FI" dirty="0"/>
          </a:p>
        </p:txBody>
      </p:sp>
      <p:sp>
        <p:nvSpPr>
          <p:cNvPr id="6" name="Content Placeholder 5">
            <a:extLst>
              <a:ext uri="{FF2B5EF4-FFF2-40B4-BE49-F238E27FC236}">
                <a16:creationId xmlns:a16="http://schemas.microsoft.com/office/drawing/2014/main" id="{F7826AD8-38DF-A750-38A2-55A61BB58C8A}"/>
              </a:ext>
            </a:extLst>
          </p:cNvPr>
          <p:cNvSpPr>
            <a:spLocks noGrp="1"/>
          </p:cNvSpPr>
          <p:nvPr>
            <p:ph sz="quarter" idx="13"/>
          </p:nvPr>
        </p:nvSpPr>
        <p:spPr/>
        <p:txBody>
          <a:bodyPr>
            <a:normAutofit/>
          </a:bodyPr>
          <a:lstStyle/>
          <a:p>
            <a:pPr marL="0" indent="0">
              <a:buNone/>
            </a:pPr>
            <a:endParaRPr lang="fi-FI" dirty="0"/>
          </a:p>
          <a:p>
            <a:pPr marL="0" indent="0">
              <a:buNone/>
            </a:pPr>
            <a:r>
              <a:rPr lang="fi-FI" dirty="0"/>
              <a:t>Keskustele oman alan ihmisten kanssa.</a:t>
            </a:r>
          </a:p>
          <a:p>
            <a:pPr marL="0" indent="0">
              <a:buNone/>
            </a:pPr>
            <a:r>
              <a:rPr lang="fi-FI" dirty="0"/>
              <a:t>Puhukaa unelmatyöpaikoistanne:</a:t>
            </a:r>
            <a:br>
              <a:rPr lang="fi-FI" dirty="0"/>
            </a:br>
            <a:br>
              <a:rPr lang="fi-FI" dirty="0"/>
            </a:br>
            <a:r>
              <a:rPr lang="fi-FI" dirty="0"/>
              <a:t>Pitäisikö teidän käyttää selkokieltä? </a:t>
            </a:r>
            <a:br>
              <a:rPr lang="fi-FI" dirty="0"/>
            </a:br>
            <a:r>
              <a:rPr lang="fi-FI" dirty="0"/>
              <a:t>Miksi kyllä? </a:t>
            </a:r>
            <a:br>
              <a:rPr lang="fi-FI" dirty="0"/>
            </a:br>
            <a:r>
              <a:rPr lang="fi-FI" dirty="0"/>
              <a:t>Miksi ei?</a:t>
            </a:r>
            <a:br>
              <a:rPr lang="fi-FI" dirty="0"/>
            </a:br>
            <a:r>
              <a:rPr lang="fi-FI" dirty="0"/>
              <a:t>Missä tilanteissa käyttäisitte sitä?</a:t>
            </a:r>
            <a:br>
              <a:rPr lang="fi-FI" dirty="0"/>
            </a:br>
            <a:br>
              <a:rPr lang="fi-FI" dirty="0"/>
            </a:br>
            <a:r>
              <a:rPr lang="fi-FI" dirty="0"/>
              <a:t>Muistelkaa, mitä olette oppineet </a:t>
            </a:r>
            <a:br>
              <a:rPr lang="fi-FI" dirty="0"/>
            </a:br>
            <a:r>
              <a:rPr lang="fi-FI" dirty="0"/>
              <a:t>aiemmin selkokielen käytön tarpeista.</a:t>
            </a:r>
          </a:p>
        </p:txBody>
      </p:sp>
      <p:pic>
        <p:nvPicPr>
          <p:cNvPr id="10" name="Kuva 9" descr="Ihmiset istuuvat ja keskustelevat ja nauravat.">
            <a:extLst>
              <a:ext uri="{FF2B5EF4-FFF2-40B4-BE49-F238E27FC236}">
                <a16:creationId xmlns:a16="http://schemas.microsoft.com/office/drawing/2014/main" id="{22ECD250-79D8-E253-19B0-A81D2BA3B6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12242" y="2627187"/>
            <a:ext cx="5141741" cy="3429000"/>
          </a:xfrm>
          <a:prstGeom prst="rect">
            <a:avLst/>
          </a:prstGeom>
        </p:spPr>
      </p:pic>
    </p:spTree>
    <p:extLst>
      <p:ext uri="{BB962C8B-B14F-4D97-AF65-F5344CB8AC3E}">
        <p14:creationId xmlns:p14="http://schemas.microsoft.com/office/powerpoint/2010/main" val="13043419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orakulmio 14">
            <a:extLst>
              <a:ext uri="{FF2B5EF4-FFF2-40B4-BE49-F238E27FC236}">
                <a16:creationId xmlns:a16="http://schemas.microsoft.com/office/drawing/2014/main" id="{EAA82348-CCA8-35DC-6ED1-77F47A58FBB2}"/>
              </a:ext>
              <a:ext uri="{C183D7F6-B498-43B3-948B-1728B52AA6E4}">
                <adec:decorative xmlns:adec="http://schemas.microsoft.com/office/drawing/2017/decorative" val="1"/>
              </a:ext>
            </a:extLst>
          </p:cNvPr>
          <p:cNvSpPr/>
          <p:nvPr/>
        </p:nvSpPr>
        <p:spPr>
          <a:xfrm>
            <a:off x="1" y="9425"/>
            <a:ext cx="10793896" cy="68485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i-FI" dirty="0"/>
          </a:p>
        </p:txBody>
      </p:sp>
      <p:grpSp>
        <p:nvGrpSpPr>
          <p:cNvPr id="14" name="Ryhmä 13" descr="Piirroskuva, jossa on hevoskärryt, hevonen ja kärryillä istuva ihminen, joka kysyy: &quot;Pysytkö kärryillä?&quot;.">
            <a:extLst>
              <a:ext uri="{FF2B5EF4-FFF2-40B4-BE49-F238E27FC236}">
                <a16:creationId xmlns:a16="http://schemas.microsoft.com/office/drawing/2014/main" id="{FF414695-6ABF-00DC-41D1-4818D6E404EC}"/>
              </a:ext>
            </a:extLst>
          </p:cNvPr>
          <p:cNvGrpSpPr/>
          <p:nvPr/>
        </p:nvGrpSpPr>
        <p:grpSpPr>
          <a:xfrm>
            <a:off x="0" y="1102285"/>
            <a:ext cx="8196915" cy="5755715"/>
            <a:chOff x="0" y="-20836"/>
            <a:chExt cx="8196915" cy="5755715"/>
          </a:xfrm>
        </p:grpSpPr>
        <p:grpSp>
          <p:nvGrpSpPr>
            <p:cNvPr id="8" name="Ryhmä 7">
              <a:extLst>
                <a:ext uri="{FF2B5EF4-FFF2-40B4-BE49-F238E27FC236}">
                  <a16:creationId xmlns:a16="http://schemas.microsoft.com/office/drawing/2014/main" id="{2936CD15-8A91-1EAB-C537-F01B8119A33C}"/>
                </a:ext>
              </a:extLst>
            </p:cNvPr>
            <p:cNvGrpSpPr/>
            <p:nvPr/>
          </p:nvGrpSpPr>
          <p:grpSpPr>
            <a:xfrm>
              <a:off x="5806" y="-20836"/>
              <a:ext cx="8191109" cy="1948613"/>
              <a:chOff x="425223" y="2303679"/>
              <a:chExt cx="4849994" cy="1171040"/>
            </a:xfrm>
          </p:grpSpPr>
          <p:pic>
            <p:nvPicPr>
              <p:cNvPr id="12" name="Kuva 11">
                <a:extLst>
                  <a:ext uri="{FF2B5EF4-FFF2-40B4-BE49-F238E27FC236}">
                    <a16:creationId xmlns:a16="http://schemas.microsoft.com/office/drawing/2014/main" id="{433CDE89-9C44-285A-6255-BBCB936F973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11842" b="81470"/>
              <a:stretch/>
            </p:blipFill>
            <p:spPr>
              <a:xfrm>
                <a:off x="425223" y="2303679"/>
                <a:ext cx="4849994" cy="324385"/>
              </a:xfrm>
              <a:prstGeom prst="rect">
                <a:avLst/>
              </a:prstGeom>
            </p:spPr>
          </p:pic>
          <p:sp>
            <p:nvSpPr>
              <p:cNvPr id="13" name="Suorakulmio 12">
                <a:extLst>
                  <a:ext uri="{FF2B5EF4-FFF2-40B4-BE49-F238E27FC236}">
                    <a16:creationId xmlns:a16="http://schemas.microsoft.com/office/drawing/2014/main" id="{CF9B3BAF-2F35-8E07-1899-2ADDD8B5B585}"/>
                  </a:ext>
                </a:extLst>
              </p:cNvPr>
              <p:cNvSpPr/>
              <p:nvPr/>
            </p:nvSpPr>
            <p:spPr>
              <a:xfrm>
                <a:off x="1619794" y="3222719"/>
                <a:ext cx="2203269" cy="252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a:t>Pysytkö kärryillä?</a:t>
                </a:r>
              </a:p>
            </p:txBody>
          </p:sp>
        </p:grpSp>
        <p:grpSp>
          <p:nvGrpSpPr>
            <p:cNvPr id="11" name="Ryhmä 10">
              <a:extLst>
                <a:ext uri="{FF2B5EF4-FFF2-40B4-BE49-F238E27FC236}">
                  <a16:creationId xmlns:a16="http://schemas.microsoft.com/office/drawing/2014/main" id="{2C3DA4A9-73A2-7BCC-56AD-F719BB2189B6}"/>
                </a:ext>
              </a:extLst>
            </p:cNvPr>
            <p:cNvGrpSpPr/>
            <p:nvPr/>
          </p:nvGrpSpPr>
          <p:grpSpPr>
            <a:xfrm>
              <a:off x="0" y="333488"/>
              <a:ext cx="8191109" cy="5401391"/>
              <a:chOff x="425223" y="2303679"/>
              <a:chExt cx="4849994" cy="3246025"/>
            </a:xfrm>
          </p:grpSpPr>
          <p:pic>
            <p:nvPicPr>
              <p:cNvPr id="9" name="Kuva 8" descr="Piirroskuva, jossa on ihminen hevoskärryissä.">
                <a:extLst>
                  <a:ext uri="{FF2B5EF4-FFF2-40B4-BE49-F238E27FC236}">
                    <a16:creationId xmlns:a16="http://schemas.microsoft.com/office/drawing/2014/main" id="{D66707C5-A1E0-4418-89AC-F2BF51058B4F}"/>
                  </a:ext>
                </a:extLst>
              </p:cNvPr>
              <p:cNvPicPr>
                <a:picLocks noChangeAspect="1"/>
              </p:cNvPicPr>
              <p:nvPr/>
            </p:nvPicPr>
            <p:blipFill rotWithShape="1">
              <a:blip r:embed="rId3">
                <a:extLst>
                  <a:ext uri="{28A0092B-C50C-407E-A947-70E740481C1C}">
                    <a14:useLocalDpi xmlns:a14="http://schemas.microsoft.com/office/drawing/2010/main" val="0"/>
                  </a:ext>
                </a:extLst>
              </a:blip>
              <a:srcRect t="11842" b="21229"/>
              <a:stretch>
                <a:fillRect/>
              </a:stretch>
            </p:blipFill>
            <p:spPr>
              <a:xfrm>
                <a:off x="425223" y="2303679"/>
                <a:ext cx="4849994" cy="3246025"/>
              </a:xfrm>
              <a:prstGeom prst="rect">
                <a:avLst/>
              </a:prstGeom>
            </p:spPr>
          </p:pic>
          <p:sp>
            <p:nvSpPr>
              <p:cNvPr id="10" name="Suorakulmio 9">
                <a:extLst>
                  <a:ext uri="{FF2B5EF4-FFF2-40B4-BE49-F238E27FC236}">
                    <a16:creationId xmlns:a16="http://schemas.microsoft.com/office/drawing/2014/main" id="{C0235200-B224-2572-48DD-2AE7C4D60261}"/>
                  </a:ext>
                </a:extLst>
              </p:cNvPr>
              <p:cNvSpPr/>
              <p:nvPr/>
            </p:nvSpPr>
            <p:spPr>
              <a:xfrm>
                <a:off x="1619794" y="3222719"/>
                <a:ext cx="2203269" cy="252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i-FI" sz="2400" b="1" dirty="0"/>
                  <a:t>PYSYTKÖ KÄRRYILLÄ?</a:t>
                </a:r>
              </a:p>
            </p:txBody>
          </p:sp>
        </p:grpSp>
      </p:grpSp>
      <p:sp>
        <p:nvSpPr>
          <p:cNvPr id="4" name="Dian numeron paikkamerkki 3">
            <a:extLst>
              <a:ext uri="{FF2B5EF4-FFF2-40B4-BE49-F238E27FC236}">
                <a16:creationId xmlns:a16="http://schemas.microsoft.com/office/drawing/2014/main" id="{84D6B893-B0BB-CE23-52E6-626A29B4B57E}"/>
              </a:ext>
            </a:extLst>
          </p:cNvPr>
          <p:cNvSpPr>
            <a:spLocks noGrp="1"/>
          </p:cNvSpPr>
          <p:nvPr>
            <p:ph type="sldNum" sz="quarter" idx="12"/>
          </p:nvPr>
        </p:nvSpPr>
        <p:spPr/>
        <p:txBody>
          <a:bodyPr/>
          <a:lstStyle/>
          <a:p>
            <a:fld id="{5ADAE1DC-ED63-4448-916C-E4160A598C40}" type="slidenum">
              <a:rPr lang="fi-FI" smtClean="0"/>
              <a:pPr/>
              <a:t>18</a:t>
            </a:fld>
            <a:endParaRPr lang="fi-FI"/>
          </a:p>
        </p:txBody>
      </p:sp>
      <p:sp>
        <p:nvSpPr>
          <p:cNvPr id="5" name="Otsikko 4">
            <a:extLst>
              <a:ext uri="{FF2B5EF4-FFF2-40B4-BE49-F238E27FC236}">
                <a16:creationId xmlns:a16="http://schemas.microsoft.com/office/drawing/2014/main" id="{71973782-1078-8725-FDB6-FFE58B64F9B0}"/>
              </a:ext>
            </a:extLst>
          </p:cNvPr>
          <p:cNvSpPr>
            <a:spLocks noGrp="1"/>
          </p:cNvSpPr>
          <p:nvPr>
            <p:ph type="title"/>
          </p:nvPr>
        </p:nvSpPr>
        <p:spPr>
          <a:xfrm>
            <a:off x="510080" y="152059"/>
            <a:ext cx="7170947" cy="1034233"/>
          </a:xfrm>
        </p:spPr>
        <p:txBody>
          <a:bodyPr>
            <a:noAutofit/>
          </a:bodyPr>
          <a:lstStyle/>
          <a:p>
            <a:r>
              <a:rPr lang="fi-FI" sz="3600" b="1" dirty="0">
                <a:solidFill>
                  <a:schemeClr val="tx1">
                    <a:lumMod val="85000"/>
                    <a:lumOff val="15000"/>
                  </a:schemeClr>
                </a:solidFill>
              </a:rPr>
              <a:t>Unohda tai selitä Suomen vaikeat sanonnat!</a:t>
            </a:r>
          </a:p>
        </p:txBody>
      </p:sp>
      <p:sp>
        <p:nvSpPr>
          <p:cNvPr id="7" name="Nuoli: Oikea 6">
            <a:extLst>
              <a:ext uri="{FF2B5EF4-FFF2-40B4-BE49-F238E27FC236}">
                <a16:creationId xmlns:a16="http://schemas.microsoft.com/office/drawing/2014/main" id="{E5CBBAD7-FFE3-D010-7A4D-DC6CBE519C17}"/>
              </a:ext>
            </a:extLst>
          </p:cNvPr>
          <p:cNvSpPr/>
          <p:nvPr/>
        </p:nvSpPr>
        <p:spPr>
          <a:xfrm flipH="1">
            <a:off x="7681027" y="1210420"/>
            <a:ext cx="3013645" cy="1942372"/>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indent="0">
              <a:buNone/>
            </a:pPr>
            <a:r>
              <a:rPr lang="fi-FI" sz="2400" b="1" dirty="0"/>
              <a:t>= Ymmärrätkö?</a:t>
            </a:r>
          </a:p>
        </p:txBody>
      </p:sp>
      <p:sp>
        <p:nvSpPr>
          <p:cNvPr id="6" name="Nuoli: Oikea 6">
            <a:extLst>
              <a:ext uri="{FF2B5EF4-FFF2-40B4-BE49-F238E27FC236}">
                <a16:creationId xmlns:a16="http://schemas.microsoft.com/office/drawing/2014/main" id="{F886DE91-8ECA-B77F-9A75-3F366DD26D01}"/>
              </a:ext>
            </a:extLst>
          </p:cNvPr>
          <p:cNvSpPr/>
          <p:nvPr/>
        </p:nvSpPr>
        <p:spPr>
          <a:xfrm flipH="1">
            <a:off x="7058505" y="2666996"/>
            <a:ext cx="3636167" cy="3201392"/>
          </a:xfrm>
          <a:prstGeom prst="rightArrow">
            <a:avLst/>
          </a:prstGeom>
          <a:ln w="41275" cmpd="sng">
            <a:solidFill>
              <a:schemeClr val="tx2">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marL="0" indent="0">
              <a:buNone/>
            </a:pPr>
            <a:r>
              <a:rPr lang="fi-FI" sz="2400" dirty="0">
                <a:solidFill>
                  <a:schemeClr val="tx2">
                    <a:lumMod val="50000"/>
                  </a:schemeClr>
                </a:solidFill>
              </a:rPr>
              <a:t>Voisitko kysyä mieluummin: </a:t>
            </a:r>
            <a:br>
              <a:rPr lang="fi-FI" sz="2400" dirty="0">
                <a:solidFill>
                  <a:schemeClr val="tx2">
                    <a:lumMod val="50000"/>
                  </a:schemeClr>
                </a:solidFill>
              </a:rPr>
            </a:br>
            <a:r>
              <a:rPr lang="fi-FI" sz="2400" b="1" dirty="0">
                <a:solidFill>
                  <a:schemeClr val="tx2">
                    <a:lumMod val="50000"/>
                  </a:schemeClr>
                </a:solidFill>
              </a:rPr>
              <a:t>Miten sinä ymmärrät tämän? </a:t>
            </a:r>
          </a:p>
        </p:txBody>
      </p:sp>
      <mc:AlternateContent xmlns:mc="http://schemas.openxmlformats.org/markup-compatibility/2006" xmlns:p14="http://schemas.microsoft.com/office/powerpoint/2010/main">
        <mc:Choice Requires="p14">
          <p:contentPart p14:bwMode="auto" r:id="rId4">
            <p14:nvContentPartPr>
              <p14:cNvPr id="16" name="Ink 15">
                <a:extLst>
                  <a:ext uri="{FF2B5EF4-FFF2-40B4-BE49-F238E27FC236}">
                    <a16:creationId xmlns:a16="http://schemas.microsoft.com/office/drawing/2014/main" id="{8AD288CC-2AC8-7EAE-6F0D-AB48EA68CF5E}"/>
                  </a:ext>
                  <a:ext uri="{C183D7F6-B498-43B3-948B-1728B52AA6E4}">
                    <adec:decorative xmlns:adec="http://schemas.microsoft.com/office/drawing/2017/decorative" val="1"/>
                  </a:ext>
                </a:extLst>
              </p14:cNvPr>
              <p14:cNvContentPartPr/>
              <p14:nvPr/>
            </p14:nvContentPartPr>
            <p14:xfrm>
              <a:off x="16150531" y="6789240"/>
              <a:ext cx="360" cy="30960"/>
            </p14:xfrm>
          </p:contentPart>
        </mc:Choice>
        <mc:Fallback xmlns="">
          <p:pic>
            <p:nvPicPr>
              <p:cNvPr id="16" name="Ink 15">
                <a:extLst>
                  <a:ext uri="{FF2B5EF4-FFF2-40B4-BE49-F238E27FC236}">
                    <a16:creationId xmlns:a16="http://schemas.microsoft.com/office/drawing/2014/main" id="{8AD288CC-2AC8-7EAE-6F0D-AB48EA68CF5E}"/>
                  </a:ext>
                  <a:ext uri="{C183D7F6-B498-43B3-948B-1728B52AA6E4}">
                    <adec:decorative xmlns:adec="http://schemas.microsoft.com/office/drawing/2017/decorative" val="1"/>
                  </a:ext>
                </a:extLst>
              </p:cNvPr>
              <p:cNvPicPr/>
              <p:nvPr/>
            </p:nvPicPr>
            <p:blipFill>
              <a:blip r:embed="rId5"/>
              <a:stretch>
                <a:fillRect/>
              </a:stretch>
            </p:blipFill>
            <p:spPr>
              <a:xfrm>
                <a:off x="16096531" y="6681240"/>
                <a:ext cx="108000" cy="246600"/>
              </a:xfrm>
              <a:prstGeom prst="rect">
                <a:avLst/>
              </a:prstGeom>
            </p:spPr>
          </p:pic>
        </mc:Fallback>
      </mc:AlternateContent>
    </p:spTree>
    <p:extLst>
      <p:ext uri="{BB962C8B-B14F-4D97-AF65-F5344CB8AC3E}">
        <p14:creationId xmlns:p14="http://schemas.microsoft.com/office/powerpoint/2010/main" val="241351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5A16F-B8DF-3A6E-EF90-00500B56D5CC}"/>
            </a:ext>
          </a:extLst>
        </p:cNvPr>
        <p:cNvGrpSpPr/>
        <p:nvPr/>
      </p:nvGrpSpPr>
      <p:grpSpPr>
        <a:xfrm>
          <a:off x="0" y="0"/>
          <a:ext cx="0" cy="0"/>
          <a:chOff x="0" y="0"/>
          <a:chExt cx="0" cy="0"/>
        </a:xfrm>
      </p:grpSpPr>
      <p:sp>
        <p:nvSpPr>
          <p:cNvPr id="4" name="Dian numeron paikkamerkki 3">
            <a:extLst>
              <a:ext uri="{FF2B5EF4-FFF2-40B4-BE49-F238E27FC236}">
                <a16:creationId xmlns:a16="http://schemas.microsoft.com/office/drawing/2014/main" id="{8DEC5139-F9CF-8A45-321E-FAD8AD0BBF35}"/>
              </a:ext>
            </a:extLst>
          </p:cNvPr>
          <p:cNvSpPr>
            <a:spLocks noGrp="1"/>
          </p:cNvSpPr>
          <p:nvPr>
            <p:ph type="sldNum" sz="quarter" idx="12"/>
          </p:nvPr>
        </p:nvSpPr>
        <p:spPr/>
        <p:txBody>
          <a:bodyPr/>
          <a:lstStyle/>
          <a:p>
            <a:fld id="{5ADAE1DC-ED63-4448-916C-E4160A598C40}" type="slidenum">
              <a:rPr lang="fi-FI" smtClean="0"/>
              <a:pPr/>
              <a:t>19</a:t>
            </a:fld>
            <a:endParaRPr lang="fi-FI"/>
          </a:p>
        </p:txBody>
      </p:sp>
      <p:sp>
        <p:nvSpPr>
          <p:cNvPr id="5" name="Otsikko 4">
            <a:extLst>
              <a:ext uri="{FF2B5EF4-FFF2-40B4-BE49-F238E27FC236}">
                <a16:creationId xmlns:a16="http://schemas.microsoft.com/office/drawing/2014/main" id="{2BD4D31B-22D2-977E-0247-55A336EBB195}"/>
              </a:ext>
            </a:extLst>
          </p:cNvPr>
          <p:cNvSpPr>
            <a:spLocks noGrp="1"/>
          </p:cNvSpPr>
          <p:nvPr>
            <p:ph type="title"/>
          </p:nvPr>
        </p:nvSpPr>
        <p:spPr/>
        <p:txBody>
          <a:bodyPr/>
          <a:lstStyle/>
          <a:p>
            <a:r>
              <a:rPr lang="fi-FI" dirty="0"/>
              <a:t>Suomen sanonnat ovat usein vaikeita! </a:t>
            </a:r>
            <a:br>
              <a:rPr lang="fi-FI" dirty="0"/>
            </a:br>
            <a:r>
              <a:rPr lang="fi-FI" dirty="0"/>
              <a:t>Selitä nämä selkokielellä:</a:t>
            </a:r>
          </a:p>
        </p:txBody>
      </p:sp>
      <p:sp>
        <p:nvSpPr>
          <p:cNvPr id="6" name="Sisällön paikkamerkki 5">
            <a:extLst>
              <a:ext uri="{FF2B5EF4-FFF2-40B4-BE49-F238E27FC236}">
                <a16:creationId xmlns:a16="http://schemas.microsoft.com/office/drawing/2014/main" id="{A4E3DBBC-1992-D50F-E6F6-734C36188684}"/>
              </a:ext>
            </a:extLst>
          </p:cNvPr>
          <p:cNvSpPr>
            <a:spLocks noGrp="1"/>
          </p:cNvSpPr>
          <p:nvPr>
            <p:ph sz="quarter" idx="13"/>
          </p:nvPr>
        </p:nvSpPr>
        <p:spPr>
          <a:xfrm>
            <a:off x="5583249" y="2296447"/>
            <a:ext cx="2902383" cy="1361153"/>
          </a:xfrm>
        </p:spPr>
        <p:txBody>
          <a:bodyPr/>
          <a:lstStyle/>
          <a:p>
            <a:pPr marL="0" indent="0">
              <a:buNone/>
            </a:pPr>
            <a:r>
              <a:rPr lang="fi-FI" b="1" dirty="0">
                <a:solidFill>
                  <a:schemeClr val="accent5">
                    <a:lumMod val="50000"/>
                  </a:schemeClr>
                </a:solidFill>
                <a:latin typeface="Amaranth" panose="00000500000000000000" pitchFamily="50" charset="0"/>
              </a:rPr>
              <a:t>Sepä tuli kuin apteekin hyllyltä!</a:t>
            </a:r>
          </a:p>
          <a:p>
            <a:pPr marL="0" indent="0">
              <a:buNone/>
            </a:pPr>
            <a:endParaRPr lang="fi-FI" b="1" dirty="0">
              <a:latin typeface="Amaranth" panose="00000500000000000000" pitchFamily="50" charset="0"/>
            </a:endParaRPr>
          </a:p>
        </p:txBody>
      </p:sp>
      <p:sp>
        <p:nvSpPr>
          <p:cNvPr id="7" name="Sisällön paikkamerkki 5">
            <a:extLst>
              <a:ext uri="{FF2B5EF4-FFF2-40B4-BE49-F238E27FC236}">
                <a16:creationId xmlns:a16="http://schemas.microsoft.com/office/drawing/2014/main" id="{042BAEA4-D570-45C9-DD9E-24444C54E711}"/>
              </a:ext>
            </a:extLst>
          </p:cNvPr>
          <p:cNvSpPr txBox="1">
            <a:spLocks/>
          </p:cNvSpPr>
          <p:nvPr/>
        </p:nvSpPr>
        <p:spPr>
          <a:xfrm>
            <a:off x="1308903" y="2977023"/>
            <a:ext cx="2902383" cy="1361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b="1" dirty="0">
                <a:solidFill>
                  <a:srgbClr val="00B050"/>
                </a:solidFill>
                <a:latin typeface="Abril Fatface" panose="02000503000000020003" pitchFamily="50" charset="0"/>
              </a:rPr>
              <a:t>Vaikeuksien kautta voittoon!</a:t>
            </a:r>
          </a:p>
          <a:p>
            <a:pPr marL="0" indent="0">
              <a:buFont typeface="Arial" panose="020B0604020202020204" pitchFamily="34" charset="0"/>
              <a:buNone/>
            </a:pPr>
            <a:endParaRPr lang="fi-FI" b="1" dirty="0">
              <a:solidFill>
                <a:srgbClr val="00B050"/>
              </a:solidFill>
              <a:latin typeface="Abril Fatface" panose="02000503000000020003" pitchFamily="50" charset="0"/>
            </a:endParaRPr>
          </a:p>
        </p:txBody>
      </p:sp>
      <p:sp>
        <p:nvSpPr>
          <p:cNvPr id="8" name="Sisällön paikkamerkki 5">
            <a:extLst>
              <a:ext uri="{FF2B5EF4-FFF2-40B4-BE49-F238E27FC236}">
                <a16:creationId xmlns:a16="http://schemas.microsoft.com/office/drawing/2014/main" id="{E3FCBC47-67C5-63CF-8E87-7D323CE54F48}"/>
              </a:ext>
            </a:extLst>
          </p:cNvPr>
          <p:cNvSpPr txBox="1">
            <a:spLocks/>
          </p:cNvSpPr>
          <p:nvPr/>
        </p:nvSpPr>
        <p:spPr>
          <a:xfrm>
            <a:off x="4844583" y="3820446"/>
            <a:ext cx="2902383" cy="1361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4000" b="1" dirty="0" err="1">
                <a:solidFill>
                  <a:srgbClr val="0070C0"/>
                </a:solidFill>
                <a:latin typeface="Aldhabi" panose="020F0502020204030204" pitchFamily="2" charset="-78"/>
                <a:cs typeface="Aldhabi" panose="020F0502020204030204" pitchFamily="2" charset="-78"/>
              </a:rPr>
              <a:t>Oon</a:t>
            </a:r>
            <a:r>
              <a:rPr lang="fi-FI" sz="4000" b="1" dirty="0">
                <a:solidFill>
                  <a:srgbClr val="0070C0"/>
                </a:solidFill>
                <a:latin typeface="Aldhabi" panose="020F0502020204030204" pitchFamily="2" charset="-78"/>
                <a:cs typeface="Aldhabi" panose="020F0502020204030204" pitchFamily="2" charset="-78"/>
              </a:rPr>
              <a:t> kyllä nyt ihan kuutamolla!</a:t>
            </a:r>
          </a:p>
          <a:p>
            <a:pPr marL="0" indent="0">
              <a:buFont typeface="Arial" panose="020B0604020202020204" pitchFamily="34" charset="0"/>
              <a:buNone/>
            </a:pPr>
            <a:endParaRPr lang="fi-FI" sz="4000" b="1" dirty="0">
              <a:solidFill>
                <a:srgbClr val="0070C0"/>
              </a:solidFill>
              <a:latin typeface="Aldhabi" panose="020F0502020204030204" pitchFamily="2" charset="-78"/>
              <a:cs typeface="Aldhabi" panose="020F0502020204030204" pitchFamily="2" charset="-78"/>
            </a:endParaRPr>
          </a:p>
        </p:txBody>
      </p:sp>
      <p:sp>
        <p:nvSpPr>
          <p:cNvPr id="12" name="Sisällön paikkamerkki 5">
            <a:extLst>
              <a:ext uri="{FF2B5EF4-FFF2-40B4-BE49-F238E27FC236}">
                <a16:creationId xmlns:a16="http://schemas.microsoft.com/office/drawing/2014/main" id="{77BE0C62-80FB-67E6-41A8-B90BD102934B}"/>
              </a:ext>
            </a:extLst>
          </p:cNvPr>
          <p:cNvSpPr txBox="1">
            <a:spLocks/>
          </p:cNvSpPr>
          <p:nvPr/>
        </p:nvSpPr>
        <p:spPr>
          <a:xfrm>
            <a:off x="8380263" y="3607086"/>
            <a:ext cx="2902383" cy="1361153"/>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sz="4000" b="1" dirty="0">
                <a:solidFill>
                  <a:srgbClr val="7030A0"/>
                </a:solidFill>
                <a:latin typeface="Aptos" panose="020B0004020202020204" pitchFamily="34" charset="0"/>
                <a:cs typeface="Aldhabi" panose="020F0502020204030204" pitchFamily="2" charset="-78"/>
              </a:rPr>
              <a:t>Toimii kuin junan vessa!</a:t>
            </a:r>
          </a:p>
          <a:p>
            <a:pPr marL="0" indent="0">
              <a:buFont typeface="Arial" panose="020B0604020202020204" pitchFamily="34" charset="0"/>
              <a:buNone/>
            </a:pPr>
            <a:endParaRPr lang="fi-FI" sz="4000" b="1" dirty="0">
              <a:solidFill>
                <a:srgbClr val="7030A0"/>
              </a:solidFill>
              <a:latin typeface="Aptos" panose="020B0004020202020204" pitchFamily="34" charset="0"/>
              <a:cs typeface="Aldhabi" panose="020F0502020204030204" pitchFamily="2" charset="-78"/>
            </a:endParaRPr>
          </a:p>
        </p:txBody>
      </p:sp>
      <p:sp>
        <p:nvSpPr>
          <p:cNvPr id="13" name="Sisällön paikkamerkki 5">
            <a:extLst>
              <a:ext uri="{FF2B5EF4-FFF2-40B4-BE49-F238E27FC236}">
                <a16:creationId xmlns:a16="http://schemas.microsoft.com/office/drawing/2014/main" id="{5BC81053-D85B-45B7-B72E-7CD69BA22CF5}"/>
              </a:ext>
            </a:extLst>
          </p:cNvPr>
          <p:cNvSpPr txBox="1">
            <a:spLocks/>
          </p:cNvSpPr>
          <p:nvPr/>
        </p:nvSpPr>
        <p:spPr>
          <a:xfrm>
            <a:off x="1154595" y="4568507"/>
            <a:ext cx="2902383" cy="13611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i-FI" b="1" dirty="0">
                <a:solidFill>
                  <a:srgbClr val="FFC000"/>
                </a:solidFill>
                <a:latin typeface="Abril Fatface" panose="02000503000000020003" pitchFamily="50" charset="0"/>
              </a:rPr>
              <a:t>Täällä sitä ollaan kuin sillit suolassa.</a:t>
            </a:r>
          </a:p>
        </p:txBody>
      </p:sp>
      <mc:AlternateContent xmlns:mc="http://schemas.openxmlformats.org/markup-compatibility/2006" xmlns:p14="http://schemas.microsoft.com/office/powerpoint/2010/main">
        <mc:Choice Requires="p14">
          <p:contentPart p14:bwMode="auto" r:id="rId2">
            <p14:nvContentPartPr>
              <p14:cNvPr id="9" name="Ink 8">
                <a:extLst>
                  <a:ext uri="{FF2B5EF4-FFF2-40B4-BE49-F238E27FC236}">
                    <a16:creationId xmlns:a16="http://schemas.microsoft.com/office/drawing/2014/main" id="{C28543EA-7E2B-44E1-0D56-583FD7D75FBF}"/>
                  </a:ext>
                  <a:ext uri="{C183D7F6-B498-43B3-948B-1728B52AA6E4}">
                    <adec:decorative xmlns:adec="http://schemas.microsoft.com/office/drawing/2017/decorative" val="1"/>
                  </a:ext>
                </a:extLst>
              </p14:cNvPr>
              <p14:cNvContentPartPr/>
              <p14:nvPr/>
            </p14:nvContentPartPr>
            <p14:xfrm>
              <a:off x="-3017925" y="3325545"/>
              <a:ext cx="360" cy="360"/>
            </p14:xfrm>
          </p:contentPart>
        </mc:Choice>
        <mc:Fallback xmlns="">
          <p:pic>
            <p:nvPicPr>
              <p:cNvPr id="9" name="Ink 8">
                <a:extLst>
                  <a:ext uri="{FF2B5EF4-FFF2-40B4-BE49-F238E27FC236}">
                    <a16:creationId xmlns:a16="http://schemas.microsoft.com/office/drawing/2014/main" id="{C28543EA-7E2B-44E1-0D56-583FD7D75FBF}"/>
                  </a:ext>
                  <a:ext uri="{C183D7F6-B498-43B3-948B-1728B52AA6E4}">
                    <adec:decorative xmlns:adec="http://schemas.microsoft.com/office/drawing/2017/decorative" val="1"/>
                  </a:ext>
                </a:extLst>
              </p:cNvPr>
              <p:cNvPicPr/>
              <p:nvPr/>
            </p:nvPicPr>
            <p:blipFill>
              <a:blip r:embed="rId3"/>
              <a:stretch>
                <a:fillRect/>
              </a:stretch>
            </p:blipFill>
            <p:spPr>
              <a:xfrm>
                <a:off x="-3071925" y="3217545"/>
                <a:ext cx="108000" cy="216000"/>
              </a:xfrm>
              <a:prstGeom prst="rect">
                <a:avLst/>
              </a:prstGeom>
            </p:spPr>
          </p:pic>
        </mc:Fallback>
      </mc:AlternateContent>
    </p:spTree>
    <p:extLst>
      <p:ext uri="{BB962C8B-B14F-4D97-AF65-F5344CB8AC3E}">
        <p14:creationId xmlns:p14="http://schemas.microsoft.com/office/powerpoint/2010/main" val="4560398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Punavalkoinen post-it-lappu, joka on kiinnitetty nastalla.">
            <a:extLst>
              <a:ext uri="{FF2B5EF4-FFF2-40B4-BE49-F238E27FC236}">
                <a16:creationId xmlns:a16="http://schemas.microsoft.com/office/drawing/2014/main" id="{7947289D-576A-0C8F-E0EE-A35E587F3029}"/>
              </a:ext>
            </a:extLst>
          </p:cNvPr>
          <p:cNvPicPr>
            <a:picLocks noChangeAspect="1"/>
          </p:cNvPicPr>
          <p:nvPr/>
        </p:nvPicPr>
        <p:blipFill>
          <a:blip r:embed="rId2">
            <a:extLst>
              <a:ext uri="{28A0092B-C50C-407E-A947-70E740481C1C}">
                <a14:useLocalDpi xmlns:a14="http://schemas.microsoft.com/office/drawing/2010/main" val="0"/>
              </a:ext>
            </a:extLst>
          </a:blip>
          <a:srcRect t="19313" b="21042"/>
          <a:stretch>
            <a:fillRect/>
          </a:stretch>
        </p:blipFill>
        <p:spPr>
          <a:xfrm>
            <a:off x="-115886" y="0"/>
            <a:ext cx="9581745" cy="6858003"/>
          </a:xfrm>
          <a:prstGeom prst="rect">
            <a:avLst/>
          </a:prstGeom>
        </p:spPr>
      </p:pic>
      <p:sp>
        <p:nvSpPr>
          <p:cNvPr id="5" name="Title 4">
            <a:extLst>
              <a:ext uri="{FF2B5EF4-FFF2-40B4-BE49-F238E27FC236}">
                <a16:creationId xmlns:a16="http://schemas.microsoft.com/office/drawing/2014/main" id="{7D39EB60-0983-373E-F794-99EC90C1FA5D}"/>
              </a:ext>
            </a:extLst>
          </p:cNvPr>
          <p:cNvSpPr>
            <a:spLocks noGrp="1"/>
          </p:cNvSpPr>
          <p:nvPr>
            <p:ph type="title"/>
          </p:nvPr>
        </p:nvSpPr>
        <p:spPr>
          <a:xfrm rot="21150018">
            <a:off x="2075966" y="943987"/>
            <a:ext cx="10260000" cy="1026904"/>
          </a:xfrm>
        </p:spPr>
        <p:txBody>
          <a:bodyPr/>
          <a:lstStyle/>
          <a:p>
            <a:r>
              <a:rPr lang="en-US" dirty="0" err="1"/>
              <a:t>Esityksen</a:t>
            </a:r>
            <a:r>
              <a:rPr lang="en-US" dirty="0"/>
              <a:t> </a:t>
            </a:r>
            <a:r>
              <a:rPr lang="en-US" dirty="0" err="1"/>
              <a:t>sisältö</a:t>
            </a:r>
            <a:endParaRPr lang="en-FI" dirty="0"/>
          </a:p>
        </p:txBody>
      </p:sp>
      <p:sp>
        <p:nvSpPr>
          <p:cNvPr id="4" name="Slide Number Placeholder 3">
            <a:extLst>
              <a:ext uri="{FF2B5EF4-FFF2-40B4-BE49-F238E27FC236}">
                <a16:creationId xmlns:a16="http://schemas.microsoft.com/office/drawing/2014/main" id="{26848100-7583-81EF-CEDA-9474088948E0}"/>
              </a:ext>
              <a:ext uri="{C183D7F6-B498-43B3-948B-1728B52AA6E4}">
                <adec:decorative xmlns:adec="http://schemas.microsoft.com/office/drawing/2017/decorative" val="1"/>
              </a:ext>
            </a:extLst>
          </p:cNvPr>
          <p:cNvSpPr>
            <a:spLocks noGrp="1"/>
          </p:cNvSpPr>
          <p:nvPr>
            <p:ph type="sldNum" sz="quarter" idx="12"/>
          </p:nvPr>
        </p:nvSpPr>
        <p:spPr>
          <a:xfrm>
            <a:off x="11290299" y="408305"/>
            <a:ext cx="571727" cy="294503"/>
          </a:xfrm>
        </p:spPr>
        <p:txBody>
          <a:bodyPr/>
          <a:lstStyle/>
          <a:p>
            <a:fld id="{5ADAE1DC-ED63-4448-916C-E4160A598C40}" type="slidenum">
              <a:rPr lang="fi-FI" smtClean="0"/>
              <a:pPr/>
              <a:t>2</a:t>
            </a:fld>
            <a:endParaRPr lang="fi-FI"/>
          </a:p>
        </p:txBody>
      </p:sp>
      <p:sp>
        <p:nvSpPr>
          <p:cNvPr id="6" name="Content Placeholder 5">
            <a:extLst>
              <a:ext uri="{FF2B5EF4-FFF2-40B4-BE49-F238E27FC236}">
                <a16:creationId xmlns:a16="http://schemas.microsoft.com/office/drawing/2014/main" id="{54DADDE7-FB6F-28D4-02C0-20E606FE19AE}"/>
              </a:ext>
            </a:extLst>
          </p:cNvPr>
          <p:cNvSpPr>
            <a:spLocks noGrp="1"/>
          </p:cNvSpPr>
          <p:nvPr>
            <p:ph sz="quarter" idx="13"/>
          </p:nvPr>
        </p:nvSpPr>
        <p:spPr>
          <a:xfrm rot="21150018">
            <a:off x="2425036" y="2455207"/>
            <a:ext cx="5052127" cy="3707759"/>
          </a:xfrm>
        </p:spPr>
        <p:txBody>
          <a:bodyPr>
            <a:normAutofit/>
          </a:bodyPr>
          <a:lstStyle/>
          <a:p>
            <a:pPr marL="457200" indent="-457200">
              <a:buFont typeface="+mj-lt"/>
              <a:buAutoNum type="arabicPeriod"/>
            </a:pPr>
            <a:r>
              <a:rPr lang="en-US" dirty="0"/>
              <a:t>Savonian </a:t>
            </a:r>
            <a:r>
              <a:rPr lang="en-US" dirty="0" err="1"/>
              <a:t>kokeiluja</a:t>
            </a:r>
            <a:r>
              <a:rPr lang="en-US" dirty="0"/>
              <a:t> </a:t>
            </a:r>
            <a:r>
              <a:rPr lang="en-US" dirty="0" err="1"/>
              <a:t>selkokielen</a:t>
            </a:r>
            <a:r>
              <a:rPr lang="en-US" dirty="0"/>
              <a:t> </a:t>
            </a:r>
            <a:r>
              <a:rPr lang="en-US" dirty="0" err="1"/>
              <a:t>opetuksesta</a:t>
            </a:r>
            <a:r>
              <a:rPr lang="en-US" dirty="0"/>
              <a:t> </a:t>
            </a:r>
            <a:r>
              <a:rPr lang="en-US" dirty="0" err="1"/>
              <a:t>sosiaali</a:t>
            </a:r>
            <a:r>
              <a:rPr lang="en-US" dirty="0"/>
              <a:t>- ja </a:t>
            </a:r>
            <a:r>
              <a:rPr lang="en-US" dirty="0" err="1"/>
              <a:t>terveysalojen</a:t>
            </a:r>
            <a:r>
              <a:rPr lang="en-US" dirty="0"/>
              <a:t> </a:t>
            </a:r>
            <a:r>
              <a:rPr lang="en-US" dirty="0" err="1"/>
              <a:t>amk-opiskelijoille</a:t>
            </a:r>
            <a:endParaRPr lang="en-US" dirty="0"/>
          </a:p>
          <a:p>
            <a:pPr marL="457200" indent="-457200">
              <a:buFont typeface="+mj-lt"/>
              <a:buAutoNum type="arabicPeriod"/>
            </a:pPr>
            <a:r>
              <a:rPr lang="en-US" dirty="0" err="1"/>
              <a:t>Opettajan</a:t>
            </a:r>
            <a:r>
              <a:rPr lang="en-US" dirty="0"/>
              <a:t> </a:t>
            </a:r>
            <a:r>
              <a:rPr lang="en-US" dirty="0" err="1"/>
              <a:t>dioja</a:t>
            </a:r>
            <a:r>
              <a:rPr lang="en-US" dirty="0"/>
              <a:t> </a:t>
            </a:r>
            <a:r>
              <a:rPr lang="en-US" dirty="0" err="1"/>
              <a:t>selkokielen</a:t>
            </a:r>
            <a:r>
              <a:rPr lang="en-US" dirty="0"/>
              <a:t> </a:t>
            </a:r>
            <a:r>
              <a:rPr lang="en-US" dirty="0" err="1"/>
              <a:t>opetuksessa</a:t>
            </a:r>
            <a:r>
              <a:rPr lang="en-US" dirty="0"/>
              <a:t> </a:t>
            </a:r>
            <a:r>
              <a:rPr lang="en-US" dirty="0" err="1"/>
              <a:t>esimerkiksi</a:t>
            </a:r>
            <a:r>
              <a:rPr lang="en-US" dirty="0"/>
              <a:t> ja </a:t>
            </a:r>
            <a:r>
              <a:rPr lang="en-US" dirty="0" err="1"/>
              <a:t>käyttöön</a:t>
            </a:r>
            <a:r>
              <a:rPr lang="en-US" dirty="0"/>
              <a:t> </a:t>
            </a:r>
            <a:r>
              <a:rPr lang="en-US" dirty="0" err="1"/>
              <a:t>otettaviksi</a:t>
            </a:r>
            <a:r>
              <a:rPr lang="en-US" dirty="0"/>
              <a:t> </a:t>
            </a:r>
            <a:r>
              <a:rPr lang="en-US" dirty="0" err="1"/>
              <a:t>selkokielen</a:t>
            </a:r>
            <a:r>
              <a:rPr lang="en-US" dirty="0"/>
              <a:t> </a:t>
            </a:r>
            <a:r>
              <a:rPr lang="en-US" dirty="0" err="1"/>
              <a:t>opetusta</a:t>
            </a:r>
            <a:r>
              <a:rPr lang="en-US" dirty="0"/>
              <a:t> </a:t>
            </a:r>
            <a:r>
              <a:rPr lang="en-US" dirty="0" err="1"/>
              <a:t>suunnitteleville</a:t>
            </a:r>
            <a:endParaRPr lang="en-US" dirty="0"/>
          </a:p>
        </p:txBody>
      </p:sp>
    </p:spTree>
    <p:extLst>
      <p:ext uri="{BB962C8B-B14F-4D97-AF65-F5344CB8AC3E}">
        <p14:creationId xmlns:p14="http://schemas.microsoft.com/office/powerpoint/2010/main" val="714747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50A4F47-8820-A00C-3527-DAA3E89D5D0D}"/>
              </a:ext>
              <a:ext uri="{C183D7F6-B498-43B3-948B-1728B52AA6E4}">
                <adec:decorative xmlns:adec="http://schemas.microsoft.com/office/drawing/2017/decorative" val="1"/>
              </a:ext>
            </a:extLst>
          </p:cNvPr>
          <p:cNvSpPr>
            <a:spLocks noGrp="1"/>
          </p:cNvSpPr>
          <p:nvPr>
            <p:ph type="sldNum" sz="quarter" idx="12"/>
          </p:nvPr>
        </p:nvSpPr>
        <p:spPr/>
        <p:txBody>
          <a:bodyPr/>
          <a:lstStyle/>
          <a:p>
            <a:fld id="{5ADAE1DC-ED63-4448-916C-E4160A598C40}" type="slidenum">
              <a:rPr lang="fi-FI" smtClean="0"/>
              <a:pPr/>
              <a:t>20</a:t>
            </a:fld>
            <a:endParaRPr lang="fi-FI"/>
          </a:p>
        </p:txBody>
      </p:sp>
      <p:sp>
        <p:nvSpPr>
          <p:cNvPr id="5" name="Title 4">
            <a:extLst>
              <a:ext uri="{FF2B5EF4-FFF2-40B4-BE49-F238E27FC236}">
                <a16:creationId xmlns:a16="http://schemas.microsoft.com/office/drawing/2014/main" id="{E98658CF-4426-2CC2-2C7C-301FC2A1E085}"/>
              </a:ext>
            </a:extLst>
          </p:cNvPr>
          <p:cNvSpPr>
            <a:spLocks noGrp="1"/>
          </p:cNvSpPr>
          <p:nvPr>
            <p:ph type="title"/>
          </p:nvPr>
        </p:nvSpPr>
        <p:spPr/>
        <p:txBody>
          <a:bodyPr/>
          <a:lstStyle/>
          <a:p>
            <a:r>
              <a:rPr lang="en-US" dirty="0" err="1"/>
              <a:t>Tervetuloa</a:t>
            </a:r>
            <a:r>
              <a:rPr lang="en-US" dirty="0"/>
              <a:t> </a:t>
            </a:r>
            <a:r>
              <a:rPr lang="en-US" dirty="0" err="1"/>
              <a:t>oppimaan</a:t>
            </a:r>
            <a:r>
              <a:rPr lang="en-US" dirty="0"/>
              <a:t> ja </a:t>
            </a:r>
            <a:r>
              <a:rPr lang="en-US" dirty="0" err="1"/>
              <a:t>innostumaan</a:t>
            </a:r>
            <a:r>
              <a:rPr lang="en-US" dirty="0"/>
              <a:t> </a:t>
            </a:r>
            <a:r>
              <a:rPr lang="en-US" dirty="0" err="1"/>
              <a:t>aiheesta</a:t>
            </a:r>
            <a:r>
              <a:rPr lang="en-US" dirty="0"/>
              <a:t> </a:t>
            </a:r>
            <a:r>
              <a:rPr lang="en-US" dirty="0" err="1"/>
              <a:t>lisää</a:t>
            </a:r>
            <a:r>
              <a:rPr lang="en-US" dirty="0"/>
              <a:t>!</a:t>
            </a:r>
            <a:endParaRPr lang="en-FI" dirty="0"/>
          </a:p>
        </p:txBody>
      </p:sp>
      <p:sp>
        <p:nvSpPr>
          <p:cNvPr id="6" name="Content Placeholder 5">
            <a:extLst>
              <a:ext uri="{FF2B5EF4-FFF2-40B4-BE49-F238E27FC236}">
                <a16:creationId xmlns:a16="http://schemas.microsoft.com/office/drawing/2014/main" id="{FF51155A-4D1E-D146-641A-63301B0760A2}"/>
              </a:ext>
            </a:extLst>
          </p:cNvPr>
          <p:cNvSpPr>
            <a:spLocks noGrp="1"/>
          </p:cNvSpPr>
          <p:nvPr>
            <p:ph sz="quarter" idx="13"/>
          </p:nvPr>
        </p:nvSpPr>
        <p:spPr>
          <a:xfrm>
            <a:off x="908051" y="2133601"/>
            <a:ext cx="4461617" cy="4030747"/>
          </a:xfrm>
        </p:spPr>
        <p:txBody>
          <a:bodyPr>
            <a:normAutofit lnSpcReduction="10000"/>
          </a:bodyPr>
          <a:lstStyle/>
          <a:p>
            <a:r>
              <a:rPr lang="fi-FI" dirty="0"/>
              <a:t>Työelämän täydennyskoulutuksia etsivät voivat suorittaa verkko-opintoina edullisen </a:t>
            </a:r>
            <a:br>
              <a:rPr lang="fi-FI" dirty="0"/>
            </a:br>
            <a:r>
              <a:rPr lang="fi-FI" dirty="0"/>
              <a:t>Selkokieli 5 op -kurssin.</a:t>
            </a:r>
          </a:p>
          <a:p>
            <a:r>
              <a:rPr lang="fi-FI" dirty="0"/>
              <a:t>75 euroa / kurssi</a:t>
            </a:r>
          </a:p>
          <a:p>
            <a:r>
              <a:rPr lang="fi-FI" dirty="0"/>
              <a:t>Itsenäisesti suoritettavat, käytännönläheiset tehtävät.</a:t>
            </a:r>
          </a:p>
          <a:p>
            <a:r>
              <a:rPr lang="fi-FI" dirty="0"/>
              <a:t>Kokoajana Kukka-Maaria.</a:t>
            </a:r>
          </a:p>
          <a:p>
            <a:r>
              <a:rPr lang="fi-FI" dirty="0"/>
              <a:t>Ilmoittaudu: </a:t>
            </a:r>
            <a:br>
              <a:rPr lang="fi-FI" dirty="0"/>
            </a:br>
            <a:r>
              <a:rPr lang="fi-FI" dirty="0">
                <a:hlinkClick r:id="rId2"/>
              </a:rPr>
              <a:t>Opin.fi | Selkokieli 5 op</a:t>
            </a:r>
            <a:endParaRPr lang="en-FI" dirty="0"/>
          </a:p>
        </p:txBody>
      </p:sp>
      <p:pic>
        <p:nvPicPr>
          <p:cNvPr id="8" name="Picture 7" descr="Kuvakaappaus Savonian Selkokieli-verkkokurssin ilmoittautumissivulta.">
            <a:extLst>
              <a:ext uri="{FF2B5EF4-FFF2-40B4-BE49-F238E27FC236}">
                <a16:creationId xmlns:a16="http://schemas.microsoft.com/office/drawing/2014/main" id="{A5D36FE2-53EB-41D3-1434-EDBB6BF77225}"/>
              </a:ext>
            </a:extLst>
          </p:cNvPr>
          <p:cNvPicPr>
            <a:picLocks noChangeAspect="1"/>
          </p:cNvPicPr>
          <p:nvPr/>
        </p:nvPicPr>
        <p:blipFill>
          <a:blip r:embed="rId3"/>
          <a:stretch>
            <a:fillRect/>
          </a:stretch>
        </p:blipFill>
        <p:spPr>
          <a:xfrm>
            <a:off x="5700408" y="2296447"/>
            <a:ext cx="4020534" cy="3429493"/>
          </a:xfrm>
          <a:prstGeom prst="rect">
            <a:avLst/>
          </a:prstGeom>
        </p:spPr>
      </p:pic>
      <p:sp>
        <p:nvSpPr>
          <p:cNvPr id="2" name="Rectangle 1">
            <a:extLst>
              <a:ext uri="{FF2B5EF4-FFF2-40B4-BE49-F238E27FC236}">
                <a16:creationId xmlns:a16="http://schemas.microsoft.com/office/drawing/2014/main" id="{0B1A1CA5-E180-46F0-7A20-1B2C4500DC48}"/>
              </a:ext>
            </a:extLst>
          </p:cNvPr>
          <p:cNvSpPr/>
          <p:nvPr/>
        </p:nvSpPr>
        <p:spPr>
          <a:xfrm>
            <a:off x="10291864" y="1819072"/>
            <a:ext cx="1570162" cy="3249039"/>
          </a:xfrm>
          <a:prstGeom prst="rect">
            <a:avLst/>
          </a:prstGeom>
          <a:ln w="44450" cmpd="sng"/>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err="1"/>
              <a:t>Muista</a:t>
            </a:r>
            <a:r>
              <a:rPr lang="en-US" dirty="0"/>
              <a:t> </a:t>
            </a:r>
            <a:r>
              <a:rPr lang="en-US" dirty="0" err="1"/>
              <a:t>myös</a:t>
            </a:r>
            <a:r>
              <a:rPr lang="en-US" dirty="0"/>
              <a:t> </a:t>
            </a:r>
            <a:r>
              <a:rPr lang="en-US" dirty="0">
                <a:hlinkClick r:id="rId4"/>
              </a:rPr>
              <a:t>Selko-</a:t>
            </a:r>
            <a:r>
              <a:rPr lang="en-US" dirty="0" err="1">
                <a:hlinkClick r:id="rId4"/>
              </a:rPr>
              <a:t>keskuksen</a:t>
            </a:r>
            <a:r>
              <a:rPr lang="en-US" dirty="0">
                <a:hlinkClick r:id="rId4"/>
              </a:rPr>
              <a:t> </a:t>
            </a:r>
            <a:r>
              <a:rPr lang="en-US" dirty="0" err="1">
                <a:hlinkClick r:id="rId4"/>
              </a:rPr>
              <a:t>sivuilla</a:t>
            </a:r>
            <a:r>
              <a:rPr lang="en-US" dirty="0">
                <a:hlinkClick r:id="rId4"/>
              </a:rPr>
              <a:t> </a:t>
            </a:r>
            <a:r>
              <a:rPr lang="en-US" dirty="0" err="1">
                <a:hlinkClick r:id="rId4"/>
              </a:rPr>
              <a:t>olevat</a:t>
            </a:r>
            <a:r>
              <a:rPr lang="en-US" dirty="0">
                <a:hlinkClick r:id="rId4"/>
              </a:rPr>
              <a:t> </a:t>
            </a:r>
            <a:r>
              <a:rPr lang="en-US" dirty="0" err="1">
                <a:hlinkClick r:id="rId4"/>
              </a:rPr>
              <a:t>koulutukset</a:t>
            </a:r>
            <a:r>
              <a:rPr lang="en-US" dirty="0"/>
              <a:t>!</a:t>
            </a:r>
            <a:endParaRPr lang="en-FI" dirty="0"/>
          </a:p>
        </p:txBody>
      </p:sp>
      <p:sp>
        <p:nvSpPr>
          <p:cNvPr id="3" name="Oval 2">
            <a:extLst>
              <a:ext uri="{FF2B5EF4-FFF2-40B4-BE49-F238E27FC236}">
                <a16:creationId xmlns:a16="http://schemas.microsoft.com/office/drawing/2014/main" id="{C72DD66A-77F7-F6E5-94F5-B913F0315395}"/>
              </a:ext>
            </a:extLst>
          </p:cNvPr>
          <p:cNvSpPr/>
          <p:nvPr/>
        </p:nvSpPr>
        <p:spPr>
          <a:xfrm>
            <a:off x="10291864" y="5084958"/>
            <a:ext cx="1570162" cy="1332689"/>
          </a:xfrm>
          <a:prstGeom prst="ellipse">
            <a:avLst/>
          </a:prstGeom>
          <a:ln w="44450" cmpd="sng"/>
        </p:spPr>
        <p:style>
          <a:lnRef idx="2">
            <a:schemeClr val="accent5"/>
          </a:lnRef>
          <a:fillRef idx="1">
            <a:schemeClr val="lt1"/>
          </a:fillRef>
          <a:effectRef idx="0">
            <a:schemeClr val="accent5"/>
          </a:effectRef>
          <a:fontRef idx="minor">
            <a:schemeClr val="dk1"/>
          </a:fontRef>
        </p:style>
        <p:txBody>
          <a:bodyPr rtlCol="0" anchor="ctr"/>
          <a:lstStyle/>
          <a:p>
            <a:pPr algn="ctr"/>
            <a:endParaRPr lang="en-FI"/>
          </a:p>
        </p:txBody>
      </p:sp>
    </p:spTree>
    <p:extLst>
      <p:ext uri="{BB962C8B-B14F-4D97-AF65-F5344CB8AC3E}">
        <p14:creationId xmlns:p14="http://schemas.microsoft.com/office/powerpoint/2010/main" val="2884841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0B3994-4CC6-2EFF-F6D9-700A2D469CB6}"/>
              </a:ext>
              <a:ext uri="{C183D7F6-B498-43B3-948B-1728B52AA6E4}">
                <adec:decorative xmlns:adec="http://schemas.microsoft.com/office/drawing/2017/decorative" val="1"/>
              </a:ext>
            </a:extLst>
          </p:cNvPr>
          <p:cNvSpPr>
            <a:spLocks noGrp="1"/>
          </p:cNvSpPr>
          <p:nvPr>
            <p:ph type="sldNum" sz="quarter" idx="12"/>
          </p:nvPr>
        </p:nvSpPr>
        <p:spPr/>
        <p:txBody>
          <a:bodyPr/>
          <a:lstStyle/>
          <a:p>
            <a:fld id="{5ADAE1DC-ED63-4448-916C-E4160A598C40}" type="slidenum">
              <a:rPr lang="fi-FI" smtClean="0"/>
              <a:pPr/>
              <a:t>21</a:t>
            </a:fld>
            <a:endParaRPr lang="fi-FI"/>
          </a:p>
        </p:txBody>
      </p:sp>
      <p:sp>
        <p:nvSpPr>
          <p:cNvPr id="5" name="Title 4">
            <a:extLst>
              <a:ext uri="{FF2B5EF4-FFF2-40B4-BE49-F238E27FC236}">
                <a16:creationId xmlns:a16="http://schemas.microsoft.com/office/drawing/2014/main" id="{51D65047-E6FA-4336-DB24-643A9B3F3A7A}"/>
              </a:ext>
            </a:extLst>
          </p:cNvPr>
          <p:cNvSpPr>
            <a:spLocks noGrp="1"/>
          </p:cNvSpPr>
          <p:nvPr>
            <p:ph type="title"/>
          </p:nvPr>
        </p:nvSpPr>
        <p:spPr/>
        <p:txBody>
          <a:bodyPr/>
          <a:lstStyle/>
          <a:p>
            <a:r>
              <a:rPr lang="en-US" dirty="0" err="1"/>
              <a:t>Opetuksen</a:t>
            </a:r>
            <a:r>
              <a:rPr lang="en-US" dirty="0"/>
              <a:t> </a:t>
            </a:r>
            <a:r>
              <a:rPr lang="en-US" dirty="0" err="1"/>
              <a:t>tueksi</a:t>
            </a:r>
            <a:r>
              <a:rPr lang="en-US" dirty="0"/>
              <a:t> </a:t>
            </a:r>
            <a:br>
              <a:rPr lang="en-US" dirty="0"/>
            </a:br>
            <a:r>
              <a:rPr lang="en-US" dirty="0" err="1"/>
              <a:t>valmista</a:t>
            </a:r>
            <a:r>
              <a:rPr lang="en-US" dirty="0"/>
              <a:t>, </a:t>
            </a:r>
            <a:r>
              <a:rPr lang="en-US" dirty="0" err="1"/>
              <a:t>avointa</a:t>
            </a:r>
            <a:r>
              <a:rPr lang="en-US" dirty="0"/>
              <a:t> ja </a:t>
            </a:r>
            <a:r>
              <a:rPr lang="en-US" dirty="0" err="1"/>
              <a:t>maksutonta</a:t>
            </a:r>
            <a:r>
              <a:rPr lang="en-US" dirty="0"/>
              <a:t> </a:t>
            </a:r>
            <a:r>
              <a:rPr lang="en-US" dirty="0" err="1"/>
              <a:t>materiaalia</a:t>
            </a:r>
            <a:endParaRPr lang="en-FI" dirty="0"/>
          </a:p>
        </p:txBody>
      </p:sp>
      <p:sp>
        <p:nvSpPr>
          <p:cNvPr id="6" name="Content Placeholder 5">
            <a:extLst>
              <a:ext uri="{FF2B5EF4-FFF2-40B4-BE49-F238E27FC236}">
                <a16:creationId xmlns:a16="http://schemas.microsoft.com/office/drawing/2014/main" id="{AF93B188-8D53-FE77-2B93-97F699C1EEFE}"/>
              </a:ext>
            </a:extLst>
          </p:cNvPr>
          <p:cNvSpPr>
            <a:spLocks noGrp="1"/>
          </p:cNvSpPr>
          <p:nvPr>
            <p:ph sz="quarter" idx="13"/>
          </p:nvPr>
        </p:nvSpPr>
        <p:spPr/>
        <p:txBody>
          <a:bodyPr>
            <a:normAutofit/>
          </a:bodyPr>
          <a:lstStyle/>
          <a:p>
            <a:r>
              <a:rPr lang="en-US" dirty="0" err="1">
                <a:hlinkClick r:id="rId2"/>
              </a:rPr>
              <a:t>eOppivan</a:t>
            </a:r>
            <a:r>
              <a:rPr lang="en-US" dirty="0">
                <a:hlinkClick r:id="rId2"/>
              </a:rPr>
              <a:t> </a:t>
            </a:r>
            <a:r>
              <a:rPr lang="en-US" dirty="0" err="1">
                <a:hlinkClick r:id="rId2"/>
              </a:rPr>
              <a:t>kurssi</a:t>
            </a:r>
            <a:r>
              <a:rPr lang="en-US" dirty="0">
                <a:hlinkClick r:id="rId2"/>
              </a:rPr>
              <a:t>  </a:t>
            </a:r>
            <a:r>
              <a:rPr lang="en-US" dirty="0" err="1">
                <a:hlinkClick r:id="rId2"/>
              </a:rPr>
              <a:t>Selkokieli</a:t>
            </a:r>
            <a:r>
              <a:rPr lang="en-US" dirty="0">
                <a:hlinkClick r:id="rId2"/>
              </a:rPr>
              <a:t> </a:t>
            </a:r>
            <a:r>
              <a:rPr lang="en-US" dirty="0" err="1">
                <a:hlinkClick r:id="rId2"/>
              </a:rPr>
              <a:t>tutuksi</a:t>
            </a:r>
            <a:br>
              <a:rPr lang="en-US" dirty="0"/>
            </a:br>
            <a:r>
              <a:rPr lang="en-US" dirty="0" err="1"/>
              <a:t>eOppiva</a:t>
            </a:r>
            <a:r>
              <a:rPr lang="en-US" dirty="0"/>
              <a:t>, </a:t>
            </a:r>
            <a:r>
              <a:rPr lang="en-US" dirty="0" err="1"/>
              <a:t>Selkokeskus</a:t>
            </a:r>
            <a:r>
              <a:rPr lang="en-US" dirty="0"/>
              <a:t> ja </a:t>
            </a:r>
            <a:r>
              <a:rPr lang="en-US" dirty="0" err="1"/>
              <a:t>valtiovarainministeriö</a:t>
            </a:r>
            <a:r>
              <a:rPr lang="en-US" dirty="0"/>
              <a:t> 2023. </a:t>
            </a:r>
          </a:p>
          <a:p>
            <a:r>
              <a:rPr lang="en-US" dirty="0">
                <a:hlinkClick r:id="rId3"/>
              </a:rPr>
              <a:t>215 </a:t>
            </a:r>
            <a:r>
              <a:rPr lang="en-US" dirty="0" err="1">
                <a:hlinkClick r:id="rId3"/>
              </a:rPr>
              <a:t>tulosta</a:t>
            </a:r>
            <a:r>
              <a:rPr lang="en-US" dirty="0">
                <a:hlinkClick r:id="rId3"/>
              </a:rPr>
              <a:t> aoe.fi </a:t>
            </a:r>
            <a:r>
              <a:rPr lang="en-US" dirty="0" err="1">
                <a:hlinkClick r:id="rId3"/>
              </a:rPr>
              <a:t>eli</a:t>
            </a:r>
            <a:r>
              <a:rPr lang="en-US" dirty="0">
                <a:hlinkClick r:id="rId3"/>
              </a:rPr>
              <a:t> </a:t>
            </a:r>
            <a:r>
              <a:rPr lang="en-US" dirty="0" err="1">
                <a:hlinkClick r:id="rId3"/>
              </a:rPr>
              <a:t>Avointen</a:t>
            </a:r>
            <a:r>
              <a:rPr lang="en-US" dirty="0">
                <a:hlinkClick r:id="rId3"/>
              </a:rPr>
              <a:t> </a:t>
            </a:r>
            <a:r>
              <a:rPr lang="en-US" dirty="0" err="1">
                <a:hlinkClick r:id="rId3"/>
              </a:rPr>
              <a:t>oppimateriaalien</a:t>
            </a:r>
            <a:r>
              <a:rPr lang="en-US" dirty="0">
                <a:hlinkClick r:id="rId3"/>
              </a:rPr>
              <a:t> </a:t>
            </a:r>
            <a:r>
              <a:rPr lang="en-US" dirty="0" err="1">
                <a:hlinkClick r:id="rId3"/>
              </a:rPr>
              <a:t>kirjastossa</a:t>
            </a:r>
            <a:r>
              <a:rPr lang="en-US" dirty="0">
                <a:hlinkClick r:id="rId3"/>
              </a:rPr>
              <a:t> </a:t>
            </a:r>
            <a:r>
              <a:rPr lang="en-US" dirty="0" err="1"/>
              <a:t>hakumääritteillä</a:t>
            </a:r>
            <a:r>
              <a:rPr lang="en-US" dirty="0"/>
              <a:t> “</a:t>
            </a:r>
            <a:r>
              <a:rPr lang="en-US" dirty="0" err="1"/>
              <a:t>selkokieli</a:t>
            </a:r>
            <a:r>
              <a:rPr lang="en-US" dirty="0"/>
              <a:t>” ja “</a:t>
            </a:r>
            <a:r>
              <a:rPr lang="en-US" dirty="0" err="1"/>
              <a:t>korkeakoulutus</a:t>
            </a:r>
            <a:r>
              <a:rPr lang="en-US" dirty="0"/>
              <a:t>”, mm. SAILA-, OPVA- ja VIERKO-</a:t>
            </a:r>
            <a:r>
              <a:rPr lang="en-US" dirty="0" err="1"/>
              <a:t>hankkeiden</a:t>
            </a:r>
            <a:r>
              <a:rPr lang="en-US" dirty="0"/>
              <a:t> </a:t>
            </a:r>
            <a:r>
              <a:rPr lang="en-US" dirty="0" err="1"/>
              <a:t>avoimesti</a:t>
            </a:r>
            <a:r>
              <a:rPr lang="en-US" dirty="0"/>
              <a:t> </a:t>
            </a:r>
            <a:r>
              <a:rPr lang="en-US" dirty="0" err="1"/>
              <a:t>käytössä</a:t>
            </a:r>
            <a:r>
              <a:rPr lang="en-US" dirty="0"/>
              <a:t> </a:t>
            </a:r>
            <a:r>
              <a:rPr lang="en-US" dirty="0" err="1"/>
              <a:t>olevia</a:t>
            </a:r>
            <a:r>
              <a:rPr lang="en-US" dirty="0"/>
              <a:t> </a:t>
            </a:r>
            <a:r>
              <a:rPr lang="en-US" dirty="0" err="1"/>
              <a:t>tuotoksia</a:t>
            </a:r>
            <a:r>
              <a:rPr lang="en-US" dirty="0"/>
              <a:t> </a:t>
            </a:r>
            <a:r>
              <a:rPr lang="en-US" dirty="0" err="1"/>
              <a:t>eri</a:t>
            </a:r>
            <a:r>
              <a:rPr lang="en-US" dirty="0"/>
              <a:t> </a:t>
            </a:r>
            <a:r>
              <a:rPr lang="en-US" dirty="0" err="1"/>
              <a:t>aloilta</a:t>
            </a:r>
            <a:r>
              <a:rPr lang="en-US" dirty="0"/>
              <a:t>.</a:t>
            </a:r>
          </a:p>
          <a:p>
            <a:r>
              <a:rPr lang="en-US" dirty="0" err="1">
                <a:hlinkClick r:id="rId4"/>
              </a:rPr>
              <a:t>Monikulttuuriset</a:t>
            </a:r>
            <a:r>
              <a:rPr lang="en-US" dirty="0">
                <a:hlinkClick r:id="rId4"/>
              </a:rPr>
              <a:t> </a:t>
            </a:r>
            <a:r>
              <a:rPr lang="en-US" dirty="0" err="1">
                <a:hlinkClick r:id="rId4"/>
              </a:rPr>
              <a:t>opintopolut</a:t>
            </a:r>
            <a:r>
              <a:rPr lang="en-US" dirty="0">
                <a:hlinkClick r:id="rId4"/>
              </a:rPr>
              <a:t> -</a:t>
            </a:r>
            <a:r>
              <a:rPr lang="en-US" dirty="0" err="1">
                <a:hlinkClick r:id="rId4"/>
              </a:rPr>
              <a:t>hankkeen</a:t>
            </a:r>
            <a:r>
              <a:rPr lang="en-US" dirty="0">
                <a:hlinkClick r:id="rId4"/>
              </a:rPr>
              <a:t> podcast </a:t>
            </a:r>
            <a:br>
              <a:rPr lang="en-US" dirty="0"/>
            </a:br>
            <a:r>
              <a:rPr lang="en-US" dirty="0"/>
              <a:t>Sema Tuna Torunoglu ja Kukka-Maaria Raatikainen 2025. Podcast </a:t>
            </a:r>
            <a:r>
              <a:rPr lang="en-US" dirty="0" err="1"/>
              <a:t>selkokielestä</a:t>
            </a:r>
            <a:r>
              <a:rPr lang="en-US" dirty="0"/>
              <a:t>.</a:t>
            </a:r>
          </a:p>
        </p:txBody>
      </p:sp>
    </p:spTree>
    <p:extLst>
      <p:ext uri="{BB962C8B-B14F-4D97-AF65-F5344CB8AC3E}">
        <p14:creationId xmlns:p14="http://schemas.microsoft.com/office/powerpoint/2010/main" val="711305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CB4F8-E2F0-3261-EE39-28F4D257F8C7}"/>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318C22CE-EF95-C341-6D40-8736A9D98C02}"/>
              </a:ext>
              <a:ext uri="{C183D7F6-B498-43B3-948B-1728B52AA6E4}">
                <adec:decorative xmlns:adec="http://schemas.microsoft.com/office/drawing/2017/decorative" val="1"/>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5" name="Title 4">
            <a:extLst>
              <a:ext uri="{FF2B5EF4-FFF2-40B4-BE49-F238E27FC236}">
                <a16:creationId xmlns:a16="http://schemas.microsoft.com/office/drawing/2014/main" id="{D6EB75E7-C561-8DBD-CA2F-8D5B50631CD7}"/>
              </a:ext>
            </a:extLst>
          </p:cNvPr>
          <p:cNvSpPr>
            <a:spLocks noGrp="1"/>
          </p:cNvSpPr>
          <p:nvPr>
            <p:ph type="title"/>
          </p:nvPr>
        </p:nvSpPr>
        <p:spPr/>
        <p:txBody>
          <a:bodyPr/>
          <a:lstStyle/>
          <a:p>
            <a:r>
              <a:rPr lang="en-US" dirty="0" err="1"/>
              <a:t>Lähteet</a:t>
            </a:r>
            <a:r>
              <a:rPr lang="en-US" dirty="0"/>
              <a:t> ja </a:t>
            </a:r>
            <a:r>
              <a:rPr lang="en-US" dirty="0" err="1"/>
              <a:t>lukemisto</a:t>
            </a:r>
            <a:endParaRPr lang="en-FI" dirty="0"/>
          </a:p>
        </p:txBody>
      </p:sp>
      <p:sp>
        <p:nvSpPr>
          <p:cNvPr id="3" name="Footer Placeholder 2">
            <a:extLst>
              <a:ext uri="{FF2B5EF4-FFF2-40B4-BE49-F238E27FC236}">
                <a16:creationId xmlns:a16="http://schemas.microsoft.com/office/drawing/2014/main" id="{EDFDD2CE-1B6B-825D-74E6-A8E78AE50E36}"/>
              </a:ext>
            </a:extLst>
          </p:cNvPr>
          <p:cNvSpPr>
            <a:spLocks noGrp="1"/>
          </p:cNvSpPr>
          <p:nvPr>
            <p:ph type="ftr" sz="quarter" idx="11"/>
          </p:nvPr>
        </p:nvSpPr>
        <p:spPr/>
        <p:txBody>
          <a:bodyPr/>
          <a:lstStyle/>
          <a:p>
            <a:r>
              <a:rPr lang="fi-FI"/>
              <a:t>www.savonia.fi</a:t>
            </a:r>
            <a:endParaRPr lang="fi-FI" dirty="0"/>
          </a:p>
        </p:txBody>
      </p:sp>
      <p:sp>
        <p:nvSpPr>
          <p:cNvPr id="4" name="Slide Number Placeholder 3">
            <a:extLst>
              <a:ext uri="{FF2B5EF4-FFF2-40B4-BE49-F238E27FC236}">
                <a16:creationId xmlns:a16="http://schemas.microsoft.com/office/drawing/2014/main" id="{DB072FC6-C311-5543-CC01-3B14F43C9841}"/>
              </a:ext>
            </a:extLst>
          </p:cNvPr>
          <p:cNvSpPr>
            <a:spLocks noGrp="1"/>
          </p:cNvSpPr>
          <p:nvPr>
            <p:ph type="sldNum" sz="quarter" idx="12"/>
          </p:nvPr>
        </p:nvSpPr>
        <p:spPr/>
        <p:txBody>
          <a:bodyPr/>
          <a:lstStyle/>
          <a:p>
            <a:fld id="{5ADAE1DC-ED63-4448-916C-E4160A598C40}" type="slidenum">
              <a:rPr lang="fi-FI" smtClean="0"/>
              <a:pPr/>
              <a:t>22</a:t>
            </a:fld>
            <a:endParaRPr lang="fi-FI"/>
          </a:p>
        </p:txBody>
      </p:sp>
      <p:sp>
        <p:nvSpPr>
          <p:cNvPr id="6" name="Content Placeholder 5">
            <a:extLst>
              <a:ext uri="{FF2B5EF4-FFF2-40B4-BE49-F238E27FC236}">
                <a16:creationId xmlns:a16="http://schemas.microsoft.com/office/drawing/2014/main" id="{A47FACD6-347E-9AC4-66EB-924E2D8EA4C4}"/>
              </a:ext>
            </a:extLst>
          </p:cNvPr>
          <p:cNvSpPr>
            <a:spLocks noGrp="1"/>
          </p:cNvSpPr>
          <p:nvPr>
            <p:ph sz="quarter" idx="13"/>
          </p:nvPr>
        </p:nvSpPr>
        <p:spPr/>
        <p:txBody>
          <a:bodyPr>
            <a:noAutofit/>
          </a:bodyPr>
          <a:lstStyle/>
          <a:p>
            <a:r>
              <a:rPr lang="fi-FI" sz="2000" dirty="0"/>
              <a:t>Aluehallintovirasto | </a:t>
            </a:r>
            <a:r>
              <a:rPr lang="fi-FI" sz="2000" dirty="0">
                <a:hlinkClick r:id="rId2"/>
              </a:rPr>
              <a:t>Yleistä saavutettavuudesta </a:t>
            </a:r>
            <a:r>
              <a:rPr lang="fi-FI" sz="2000" dirty="0"/>
              <a:t>| verkkojulkaisu</a:t>
            </a:r>
          </a:p>
          <a:p>
            <a:r>
              <a:rPr lang="fi-FI" sz="2000" dirty="0"/>
              <a:t>Finlex | </a:t>
            </a:r>
            <a:r>
              <a:rPr lang="fi-FI" sz="2000" dirty="0">
                <a:hlinkClick r:id="rId3"/>
              </a:rPr>
              <a:t>Laki digitaalisten palvelujen tarjoamisesta </a:t>
            </a:r>
            <a:r>
              <a:rPr lang="fi-FI" sz="2000" dirty="0"/>
              <a:t>| verkkojulkaisu</a:t>
            </a:r>
          </a:p>
          <a:p>
            <a:r>
              <a:rPr lang="fi-FI" sz="2000" dirty="0"/>
              <a:t>Finlex | </a:t>
            </a:r>
            <a:r>
              <a:rPr lang="fi-FI" sz="2000" dirty="0">
                <a:hlinkClick r:id="rId4"/>
              </a:rPr>
              <a:t>Hallintolaki</a:t>
            </a:r>
            <a:r>
              <a:rPr lang="fi-FI" sz="2000" dirty="0"/>
              <a:t> | verkkojulkaisu</a:t>
            </a:r>
          </a:p>
          <a:p>
            <a:r>
              <a:rPr lang="fi-FI" sz="2000" dirty="0"/>
              <a:t>Kielikello: </a:t>
            </a:r>
            <a:r>
              <a:rPr lang="fi-FI" sz="2000" dirty="0">
                <a:hlinkClick r:id="rId5"/>
              </a:rPr>
              <a:t>Mitä selkokieli on?</a:t>
            </a:r>
            <a:endParaRPr lang="fi-FI" sz="2000" dirty="0"/>
          </a:p>
          <a:p>
            <a:r>
              <a:rPr lang="fi-FI" sz="2000" dirty="0"/>
              <a:t>Lukukeskus: </a:t>
            </a:r>
            <a:r>
              <a:rPr lang="fi-FI" sz="2000" dirty="0">
                <a:hlinkClick r:id="rId6"/>
              </a:rPr>
              <a:t>10 faktaa lukemisesta </a:t>
            </a:r>
            <a:r>
              <a:rPr lang="fi-FI" sz="2000" dirty="0"/>
              <a:t>| verkkojulkaisu</a:t>
            </a:r>
          </a:p>
          <a:p>
            <a:r>
              <a:rPr lang="fi-FI" sz="2000" dirty="0"/>
              <a:t>Selkokeskus: </a:t>
            </a:r>
            <a:r>
              <a:rPr lang="fi-FI" sz="2000" dirty="0">
                <a:hlinkClick r:id="rId7"/>
              </a:rPr>
              <a:t>Selkokieli</a:t>
            </a:r>
            <a:endParaRPr lang="fi-FI" sz="2000" dirty="0"/>
          </a:p>
          <a:p>
            <a:r>
              <a:rPr lang="fi-FI" sz="2000" dirty="0"/>
              <a:t>Selkokeskus: </a:t>
            </a:r>
            <a:r>
              <a:rPr lang="fi-FI" sz="2000" dirty="0">
                <a:hlinkClick r:id="rId8"/>
              </a:rPr>
              <a:t>Selkokielen tarvearvio 2025</a:t>
            </a:r>
            <a:r>
              <a:rPr lang="fi-FI" sz="2000" dirty="0"/>
              <a:t> | PDF</a:t>
            </a:r>
          </a:p>
          <a:p>
            <a:r>
              <a:rPr lang="fi-FI" sz="2000" dirty="0"/>
              <a:t>Sydänliitto: </a:t>
            </a:r>
            <a:r>
              <a:rPr lang="fi-FI" sz="2000" dirty="0">
                <a:hlinkClick r:id="rId9"/>
              </a:rPr>
              <a:t>Terveysarvot kuntoon -selkojulkaisu</a:t>
            </a:r>
            <a:endParaRPr lang="fi-FI" sz="2000" dirty="0"/>
          </a:p>
          <a:p>
            <a:r>
              <a:rPr lang="fi-FI" sz="2000" dirty="0"/>
              <a:t>Valtioneuvoston julkaisuja 2021: 87 | </a:t>
            </a:r>
            <a:r>
              <a:rPr lang="fi-FI" sz="2000" dirty="0">
                <a:hlinkClick r:id="rId10"/>
              </a:rPr>
              <a:t>Kansalliskielistrategia 2021 </a:t>
            </a:r>
            <a:r>
              <a:rPr lang="fi-FI" sz="2000" dirty="0"/>
              <a:t>| PDF</a:t>
            </a:r>
          </a:p>
          <a:p>
            <a:r>
              <a:rPr lang="fi-FI" sz="2000" dirty="0"/>
              <a:t>Valtiovarainministeriö: </a:t>
            </a:r>
            <a:r>
              <a:rPr lang="fi-FI" sz="2000" dirty="0">
                <a:hlinkClick r:id="rId11"/>
              </a:rPr>
              <a:t>Avoin hallinto, strategia 2030 </a:t>
            </a:r>
            <a:r>
              <a:rPr lang="fi-FI" sz="2000" dirty="0"/>
              <a:t>| PDF</a:t>
            </a:r>
          </a:p>
          <a:p>
            <a:pPr marL="0" indent="0">
              <a:buNone/>
            </a:pPr>
            <a:endParaRPr lang="fi-FI" sz="1600" dirty="0"/>
          </a:p>
          <a:p>
            <a:endParaRPr lang="en-US" sz="1600" dirty="0"/>
          </a:p>
        </p:txBody>
      </p:sp>
    </p:spTree>
    <p:extLst>
      <p:ext uri="{BB962C8B-B14F-4D97-AF65-F5344CB8AC3E}">
        <p14:creationId xmlns:p14="http://schemas.microsoft.com/office/powerpoint/2010/main" val="4282301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6B276-B157-BFA4-17BD-E81842D03168}"/>
            </a:ext>
          </a:extLst>
        </p:cNvPr>
        <p:cNvGrpSpPr/>
        <p:nvPr/>
      </p:nvGrpSpPr>
      <p:grpSpPr>
        <a:xfrm>
          <a:off x="0" y="0"/>
          <a:ext cx="0" cy="0"/>
          <a:chOff x="0" y="0"/>
          <a:chExt cx="0" cy="0"/>
        </a:xfrm>
      </p:grpSpPr>
      <p:sp>
        <p:nvSpPr>
          <p:cNvPr id="2" name="Date Placeholder 1">
            <a:extLst>
              <a:ext uri="{FF2B5EF4-FFF2-40B4-BE49-F238E27FC236}">
                <a16:creationId xmlns:a16="http://schemas.microsoft.com/office/drawing/2014/main" id="{CD81F531-48A4-C7E4-B8F5-C72701780816}"/>
              </a:ext>
              <a:ext uri="{C183D7F6-B498-43B3-948B-1728B52AA6E4}">
                <adec:decorative xmlns:adec="http://schemas.microsoft.com/office/drawing/2017/decorative" val="1"/>
              </a:ext>
            </a:extLst>
          </p:cNvPr>
          <p:cNvSpPr>
            <a:spLocks noGrp="1"/>
          </p:cNvSpPr>
          <p:nvPr>
            <p:ph type="dt" sz="half" idx="10"/>
          </p:nvPr>
        </p:nvSpPr>
        <p:spPr/>
        <p:txBody>
          <a:bodyPr/>
          <a:lstStyle/>
          <a:p>
            <a:fld id="{64053787-9005-480A-A7C1-9A518650FBFA}" type="datetime1">
              <a:rPr lang="fi-FI" smtClean="0"/>
              <a:t>13.2.2026</a:t>
            </a:fld>
            <a:endParaRPr lang="fi-FI" dirty="0"/>
          </a:p>
        </p:txBody>
      </p:sp>
      <p:sp>
        <p:nvSpPr>
          <p:cNvPr id="5" name="Title 4">
            <a:extLst>
              <a:ext uri="{FF2B5EF4-FFF2-40B4-BE49-F238E27FC236}">
                <a16:creationId xmlns:a16="http://schemas.microsoft.com/office/drawing/2014/main" id="{4BE01BCE-08A9-F58A-CA7D-3A58FF12F04B}"/>
              </a:ext>
            </a:extLst>
          </p:cNvPr>
          <p:cNvSpPr>
            <a:spLocks noGrp="1"/>
          </p:cNvSpPr>
          <p:nvPr>
            <p:ph type="title"/>
          </p:nvPr>
        </p:nvSpPr>
        <p:spPr/>
        <p:txBody>
          <a:bodyPr/>
          <a:lstStyle/>
          <a:p>
            <a:r>
              <a:rPr lang="en-US" dirty="0" err="1"/>
              <a:t>Lisälukemisto</a:t>
            </a:r>
            <a:endParaRPr lang="en-FI" dirty="0"/>
          </a:p>
        </p:txBody>
      </p:sp>
      <p:sp>
        <p:nvSpPr>
          <p:cNvPr id="3" name="Footer Placeholder 2">
            <a:extLst>
              <a:ext uri="{FF2B5EF4-FFF2-40B4-BE49-F238E27FC236}">
                <a16:creationId xmlns:a16="http://schemas.microsoft.com/office/drawing/2014/main" id="{976874D2-84D2-2320-D4A3-AFEA589C813C}"/>
              </a:ext>
            </a:extLst>
          </p:cNvPr>
          <p:cNvSpPr>
            <a:spLocks noGrp="1"/>
          </p:cNvSpPr>
          <p:nvPr>
            <p:ph type="ftr" sz="quarter" idx="11"/>
          </p:nvPr>
        </p:nvSpPr>
        <p:spPr/>
        <p:txBody>
          <a:bodyPr/>
          <a:lstStyle/>
          <a:p>
            <a:r>
              <a:rPr lang="fi-FI"/>
              <a:t>www.savonia.fi</a:t>
            </a:r>
            <a:endParaRPr lang="fi-FI" dirty="0"/>
          </a:p>
        </p:txBody>
      </p:sp>
      <p:sp>
        <p:nvSpPr>
          <p:cNvPr id="4" name="Slide Number Placeholder 3">
            <a:extLst>
              <a:ext uri="{FF2B5EF4-FFF2-40B4-BE49-F238E27FC236}">
                <a16:creationId xmlns:a16="http://schemas.microsoft.com/office/drawing/2014/main" id="{0860C50D-4D0C-65AF-166B-7A9EB7E9A8CD}"/>
              </a:ext>
            </a:extLst>
          </p:cNvPr>
          <p:cNvSpPr>
            <a:spLocks noGrp="1"/>
          </p:cNvSpPr>
          <p:nvPr>
            <p:ph type="sldNum" sz="quarter" idx="12"/>
          </p:nvPr>
        </p:nvSpPr>
        <p:spPr/>
        <p:txBody>
          <a:bodyPr/>
          <a:lstStyle/>
          <a:p>
            <a:fld id="{5ADAE1DC-ED63-4448-916C-E4160A598C40}" type="slidenum">
              <a:rPr lang="fi-FI" smtClean="0"/>
              <a:pPr/>
              <a:t>23</a:t>
            </a:fld>
            <a:endParaRPr lang="fi-FI"/>
          </a:p>
        </p:txBody>
      </p:sp>
      <p:sp>
        <p:nvSpPr>
          <p:cNvPr id="6" name="Content Placeholder 5">
            <a:extLst>
              <a:ext uri="{FF2B5EF4-FFF2-40B4-BE49-F238E27FC236}">
                <a16:creationId xmlns:a16="http://schemas.microsoft.com/office/drawing/2014/main" id="{314C0C95-9111-7464-BD45-460263C69543}"/>
              </a:ext>
            </a:extLst>
          </p:cNvPr>
          <p:cNvSpPr>
            <a:spLocks noGrp="1"/>
          </p:cNvSpPr>
          <p:nvPr>
            <p:ph sz="quarter" idx="13"/>
          </p:nvPr>
        </p:nvSpPr>
        <p:spPr/>
        <p:txBody>
          <a:bodyPr>
            <a:normAutofit fontScale="92500"/>
          </a:bodyPr>
          <a:lstStyle/>
          <a:p>
            <a:r>
              <a:rPr lang="en-US" dirty="0" err="1"/>
              <a:t>Esimerkki</a:t>
            </a:r>
            <a:r>
              <a:rPr lang="en-US" dirty="0"/>
              <a:t> Savonian </a:t>
            </a:r>
            <a:r>
              <a:rPr lang="en-US" dirty="0" err="1"/>
              <a:t>opetussuunnitelmista</a:t>
            </a:r>
            <a:r>
              <a:rPr lang="en-US" dirty="0"/>
              <a:t> | </a:t>
            </a:r>
            <a:r>
              <a:rPr lang="en-US" dirty="0" err="1"/>
              <a:t>Sosionomi</a:t>
            </a:r>
            <a:r>
              <a:rPr lang="en-US" dirty="0"/>
              <a:t> (AMK) | </a:t>
            </a:r>
            <a:r>
              <a:rPr lang="en-US" dirty="0" err="1">
                <a:hlinkClick r:id="rId2"/>
              </a:rPr>
              <a:t>Sosiaalialan</a:t>
            </a:r>
            <a:r>
              <a:rPr lang="en-US" dirty="0">
                <a:hlinkClick r:id="rId2"/>
              </a:rPr>
              <a:t> </a:t>
            </a:r>
            <a:r>
              <a:rPr lang="en-US" dirty="0" err="1">
                <a:hlinkClick r:id="rId2"/>
              </a:rPr>
              <a:t>asiakastyön</a:t>
            </a:r>
            <a:r>
              <a:rPr lang="en-US" dirty="0">
                <a:hlinkClick r:id="rId2"/>
              </a:rPr>
              <a:t> </a:t>
            </a:r>
            <a:r>
              <a:rPr lang="en-US" dirty="0" err="1">
                <a:hlinkClick r:id="rId2"/>
              </a:rPr>
              <a:t>perusteet</a:t>
            </a:r>
            <a:r>
              <a:rPr lang="en-US" dirty="0"/>
              <a:t>, </a:t>
            </a:r>
            <a:r>
              <a:rPr lang="en-US" dirty="0" err="1"/>
              <a:t>mainittu</a:t>
            </a:r>
            <a:r>
              <a:rPr lang="en-US" dirty="0"/>
              <a:t> “</a:t>
            </a:r>
            <a:r>
              <a:rPr lang="en-US" dirty="0" err="1"/>
              <a:t>Selkokielen</a:t>
            </a:r>
            <a:r>
              <a:rPr lang="en-US" dirty="0"/>
              <a:t> </a:t>
            </a:r>
            <a:r>
              <a:rPr lang="en-US" dirty="0" err="1"/>
              <a:t>perusteet</a:t>
            </a:r>
            <a:r>
              <a:rPr lang="en-US" dirty="0"/>
              <a:t>”</a:t>
            </a:r>
          </a:p>
          <a:p>
            <a:r>
              <a:rPr lang="fi-FI" dirty="0"/>
              <a:t>Esimerkki Savonian opetussuunnitelmista | Kuntoutus- ja hyvinvointipalvelujen kehittämisen asiantuntija (YAMK) |</a:t>
            </a:r>
            <a:r>
              <a:rPr lang="fi-FI" dirty="0">
                <a:hlinkClick r:id="rId3"/>
              </a:rPr>
              <a:t> Asiakaslähtöisten palvelujen kehittäminen ja viestintä</a:t>
            </a:r>
            <a:r>
              <a:rPr lang="fi-FI" dirty="0"/>
              <a:t>, mainittu “Saavutettavuus ja esteettömyys”</a:t>
            </a:r>
          </a:p>
          <a:p>
            <a:r>
              <a:rPr lang="fi-FI" dirty="0"/>
              <a:t>Raatikainen, K-M. 2025. </a:t>
            </a:r>
            <a:r>
              <a:rPr lang="fi-FI" dirty="0">
                <a:hlinkClick r:id="rId4"/>
              </a:rPr>
              <a:t>Selkokielen opetusta tarvitaan ammattikorkeakoulututkinnoissa. </a:t>
            </a:r>
            <a:r>
              <a:rPr lang="fi-FI" dirty="0"/>
              <a:t>Savonia-artikkeli Pro.</a:t>
            </a:r>
          </a:p>
          <a:p>
            <a:r>
              <a:rPr lang="fi-FI" dirty="0"/>
              <a:t>Raatikainen, K-M. 2025. </a:t>
            </a:r>
            <a:r>
              <a:rPr lang="fi-FI" dirty="0">
                <a:hlinkClick r:id="rId5"/>
              </a:rPr>
              <a:t>”Ollaan ihan kuutamolla” – sanonnat tuottavat päänvaivaa kielen oppijan lisäksi selkokielen käyttäjälle. </a:t>
            </a:r>
            <a:r>
              <a:rPr lang="fi-FI" dirty="0"/>
              <a:t>Savonia-artikkeli.</a:t>
            </a:r>
          </a:p>
          <a:p>
            <a:r>
              <a:rPr lang="fi-FI" dirty="0">
                <a:hlinkClick r:id="rId6"/>
              </a:rPr>
              <a:t>SAILA-hankkeen Huoneentaulu ja esite. </a:t>
            </a:r>
            <a:r>
              <a:rPr lang="fi-FI" dirty="0"/>
              <a:t>Tulosta ja ota käyttöön, aoe.fi.</a:t>
            </a:r>
          </a:p>
          <a:p>
            <a:endParaRPr lang="fi-FI" dirty="0"/>
          </a:p>
          <a:p>
            <a:endParaRPr lang="en-US" dirty="0"/>
          </a:p>
        </p:txBody>
      </p:sp>
    </p:spTree>
    <p:extLst>
      <p:ext uri="{BB962C8B-B14F-4D97-AF65-F5344CB8AC3E}">
        <p14:creationId xmlns:p14="http://schemas.microsoft.com/office/powerpoint/2010/main" val="2749184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AC4BA8-4E0A-D153-A125-CBCA76836059}"/>
              </a:ext>
            </a:extLst>
          </p:cNvPr>
          <p:cNvSpPr>
            <a:spLocks noGrp="1"/>
          </p:cNvSpPr>
          <p:nvPr>
            <p:ph type="ftr" sz="quarter" idx="11"/>
          </p:nvPr>
        </p:nvSpPr>
        <p:spPr/>
        <p:txBody>
          <a:bodyPr/>
          <a:lstStyle/>
          <a:p>
            <a:r>
              <a:rPr lang="fi-FI"/>
              <a:t>www.savonia.fi</a:t>
            </a:r>
            <a:endParaRPr lang="fi-FI" dirty="0"/>
          </a:p>
        </p:txBody>
      </p:sp>
      <p:sp>
        <p:nvSpPr>
          <p:cNvPr id="3" name="Title 2">
            <a:extLst>
              <a:ext uri="{FF2B5EF4-FFF2-40B4-BE49-F238E27FC236}">
                <a16:creationId xmlns:a16="http://schemas.microsoft.com/office/drawing/2014/main" id="{1A4161AC-B79C-3E87-7A7A-4ED847C0D742}"/>
              </a:ext>
            </a:extLst>
          </p:cNvPr>
          <p:cNvSpPr>
            <a:spLocks noGrp="1"/>
          </p:cNvSpPr>
          <p:nvPr>
            <p:ph type="title"/>
          </p:nvPr>
        </p:nvSpPr>
        <p:spPr/>
        <p:txBody>
          <a:bodyPr/>
          <a:lstStyle/>
          <a:p>
            <a:r>
              <a:rPr lang="en-US" dirty="0" err="1"/>
              <a:t>Tekijä</a:t>
            </a:r>
            <a:r>
              <a:rPr lang="en-US" dirty="0"/>
              <a:t>:</a:t>
            </a:r>
            <a:br>
              <a:rPr lang="en-US" dirty="0"/>
            </a:br>
            <a:r>
              <a:rPr lang="en-US" b="1" dirty="0"/>
              <a:t>kukka-maaria.raatikainen@savonia.fi</a:t>
            </a:r>
            <a:br>
              <a:rPr lang="en-US" b="1" dirty="0"/>
            </a:br>
            <a:br>
              <a:rPr lang="en-US" b="1" dirty="0"/>
            </a:br>
            <a:r>
              <a:rPr lang="en-US" dirty="0"/>
              <a:t>Kiitos, </a:t>
            </a:r>
            <a:r>
              <a:rPr lang="en-US" dirty="0" err="1"/>
              <a:t>jos</a:t>
            </a:r>
            <a:r>
              <a:rPr lang="en-US" dirty="0"/>
              <a:t> </a:t>
            </a:r>
            <a:r>
              <a:rPr lang="en-US" dirty="0" err="1"/>
              <a:t>mainitset</a:t>
            </a:r>
            <a:r>
              <a:rPr lang="en-US" dirty="0"/>
              <a:t> </a:t>
            </a:r>
            <a:r>
              <a:rPr lang="en-US" dirty="0" err="1"/>
              <a:t>alkuperäisen</a:t>
            </a:r>
            <a:r>
              <a:rPr lang="en-US" dirty="0"/>
              <a:t> </a:t>
            </a:r>
            <a:r>
              <a:rPr lang="en-US" dirty="0" err="1"/>
              <a:t>tekijän</a:t>
            </a:r>
            <a:r>
              <a:rPr lang="en-US" dirty="0"/>
              <a:t> </a:t>
            </a:r>
            <a:br>
              <a:rPr lang="en-US" dirty="0"/>
            </a:br>
            <a:r>
              <a:rPr lang="en-US" dirty="0" err="1"/>
              <a:t>esimerkiksi</a:t>
            </a:r>
            <a:r>
              <a:rPr lang="en-US" dirty="0"/>
              <a:t> </a:t>
            </a:r>
            <a:r>
              <a:rPr lang="en-US" dirty="0" err="1"/>
              <a:t>oman</a:t>
            </a:r>
            <a:r>
              <a:rPr lang="en-US" dirty="0"/>
              <a:t> </a:t>
            </a:r>
            <a:r>
              <a:rPr lang="en-US" dirty="0" err="1"/>
              <a:t>diasettisi</a:t>
            </a:r>
            <a:r>
              <a:rPr lang="en-US" dirty="0"/>
              <a:t> </a:t>
            </a:r>
            <a:r>
              <a:rPr lang="en-US" dirty="0" err="1"/>
              <a:t>lopussa</a:t>
            </a:r>
            <a:r>
              <a:rPr lang="en-US" dirty="0"/>
              <a:t>.</a:t>
            </a:r>
            <a:endParaRPr lang="en-FI" dirty="0"/>
          </a:p>
        </p:txBody>
      </p:sp>
      <p:sp>
        <p:nvSpPr>
          <p:cNvPr id="4" name="Double Wave 3">
            <a:extLst>
              <a:ext uri="{FF2B5EF4-FFF2-40B4-BE49-F238E27FC236}">
                <a16:creationId xmlns:a16="http://schemas.microsoft.com/office/drawing/2014/main" id="{15EBCE3A-FCA9-F9DC-ED60-0B6D2D4EFBB4}"/>
              </a:ext>
            </a:extLst>
          </p:cNvPr>
          <p:cNvSpPr/>
          <p:nvPr/>
        </p:nvSpPr>
        <p:spPr>
          <a:xfrm>
            <a:off x="8663245" y="1914238"/>
            <a:ext cx="2812774" cy="2231856"/>
          </a:xfrm>
          <a:prstGeom prst="doubleWave">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Olisi kiva </a:t>
            </a:r>
            <a:r>
              <a:rPr lang="en-US" b="1" dirty="0" err="1"/>
              <a:t>myös</a:t>
            </a:r>
            <a:r>
              <a:rPr lang="en-US" b="1" dirty="0"/>
              <a:t> </a:t>
            </a:r>
            <a:r>
              <a:rPr lang="en-US" b="1" dirty="0" err="1"/>
              <a:t>kuulla</a:t>
            </a:r>
            <a:r>
              <a:rPr lang="en-US" b="1" dirty="0"/>
              <a:t>, </a:t>
            </a:r>
            <a:r>
              <a:rPr lang="en-US" b="1" dirty="0" err="1"/>
              <a:t>jos</a:t>
            </a:r>
            <a:r>
              <a:rPr lang="en-US" b="1" dirty="0"/>
              <a:t> </a:t>
            </a:r>
            <a:r>
              <a:rPr lang="en-US" b="1" dirty="0" err="1"/>
              <a:t>sinulla</a:t>
            </a:r>
            <a:r>
              <a:rPr lang="en-US" b="1" dirty="0"/>
              <a:t> on </a:t>
            </a:r>
            <a:r>
              <a:rPr lang="en-US" b="1" dirty="0" err="1"/>
              <a:t>vastaavia</a:t>
            </a:r>
            <a:r>
              <a:rPr lang="en-US" b="1" dirty="0"/>
              <a:t> </a:t>
            </a:r>
            <a:r>
              <a:rPr lang="en-US" b="1" dirty="0" err="1"/>
              <a:t>kokemuksia</a:t>
            </a:r>
            <a:r>
              <a:rPr lang="en-US" b="1" dirty="0"/>
              <a:t>!</a:t>
            </a:r>
            <a:endParaRPr lang="en-FI" b="1" dirty="0"/>
          </a:p>
        </p:txBody>
      </p:sp>
    </p:spTree>
    <p:extLst>
      <p:ext uri="{BB962C8B-B14F-4D97-AF65-F5344CB8AC3E}">
        <p14:creationId xmlns:p14="http://schemas.microsoft.com/office/powerpoint/2010/main" val="202016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463B48A-2913-C4FB-2863-580A321FBC5F}"/>
              </a:ext>
            </a:extLst>
          </p:cNvPr>
          <p:cNvSpPr>
            <a:spLocks noGrp="1"/>
          </p:cNvSpPr>
          <p:nvPr>
            <p:ph type="title"/>
          </p:nvPr>
        </p:nvSpPr>
        <p:spPr/>
        <p:txBody>
          <a:bodyPr/>
          <a:lstStyle/>
          <a:p>
            <a:r>
              <a:rPr lang="en-US" dirty="0" err="1"/>
              <a:t>Taustaa</a:t>
            </a:r>
            <a:r>
              <a:rPr lang="en-US" dirty="0"/>
              <a:t>: Kun </a:t>
            </a:r>
            <a:r>
              <a:rPr lang="en-US" dirty="0" err="1"/>
              <a:t>lamput</a:t>
            </a:r>
            <a:r>
              <a:rPr lang="en-US" dirty="0"/>
              <a:t> </a:t>
            </a:r>
            <a:r>
              <a:rPr lang="en-US" dirty="0" err="1"/>
              <a:t>syttyvät</a:t>
            </a:r>
            <a:endParaRPr lang="en-FI" dirty="0"/>
          </a:p>
        </p:txBody>
      </p:sp>
      <p:sp>
        <p:nvSpPr>
          <p:cNvPr id="4" name="Slide Number Placeholder 3">
            <a:extLst>
              <a:ext uri="{FF2B5EF4-FFF2-40B4-BE49-F238E27FC236}">
                <a16:creationId xmlns:a16="http://schemas.microsoft.com/office/drawing/2014/main" id="{74FC960D-CD72-E900-0819-16B5E68D5F74}"/>
              </a:ext>
              <a:ext uri="{C183D7F6-B498-43B3-948B-1728B52AA6E4}">
                <adec:decorative xmlns:adec="http://schemas.microsoft.com/office/drawing/2017/decorative" val="1"/>
              </a:ext>
            </a:extLst>
          </p:cNvPr>
          <p:cNvSpPr>
            <a:spLocks noGrp="1"/>
          </p:cNvSpPr>
          <p:nvPr>
            <p:ph type="sldNum" sz="quarter" idx="12"/>
          </p:nvPr>
        </p:nvSpPr>
        <p:spPr/>
        <p:txBody>
          <a:bodyPr/>
          <a:lstStyle/>
          <a:p>
            <a:fld id="{5ADAE1DC-ED63-4448-916C-E4160A598C40}" type="slidenum">
              <a:rPr lang="fi-FI" smtClean="0"/>
              <a:pPr/>
              <a:t>3</a:t>
            </a:fld>
            <a:endParaRPr lang="fi-FI"/>
          </a:p>
        </p:txBody>
      </p:sp>
      <p:sp>
        <p:nvSpPr>
          <p:cNvPr id="6" name="Content Placeholder 5">
            <a:extLst>
              <a:ext uri="{FF2B5EF4-FFF2-40B4-BE49-F238E27FC236}">
                <a16:creationId xmlns:a16="http://schemas.microsoft.com/office/drawing/2014/main" id="{35FAEC7B-3E67-BEEC-F75A-47ED8B69AF98}"/>
              </a:ext>
            </a:extLst>
          </p:cNvPr>
          <p:cNvSpPr>
            <a:spLocks noGrp="1"/>
          </p:cNvSpPr>
          <p:nvPr>
            <p:ph sz="quarter" idx="13"/>
          </p:nvPr>
        </p:nvSpPr>
        <p:spPr>
          <a:xfrm>
            <a:off x="908051" y="2133601"/>
            <a:ext cx="7876026" cy="4030747"/>
          </a:xfrm>
        </p:spPr>
        <p:txBody>
          <a:bodyPr>
            <a:normAutofit lnSpcReduction="10000"/>
          </a:bodyPr>
          <a:lstStyle/>
          <a:p>
            <a:r>
              <a:rPr lang="en-US" dirty="0" err="1"/>
              <a:t>Savoniassa</a:t>
            </a:r>
            <a:r>
              <a:rPr lang="en-US" dirty="0"/>
              <a:t> </a:t>
            </a:r>
            <a:r>
              <a:rPr lang="en-US" dirty="0" err="1"/>
              <a:t>kaikki</a:t>
            </a:r>
            <a:r>
              <a:rPr lang="en-US" dirty="0"/>
              <a:t> </a:t>
            </a:r>
            <a:r>
              <a:rPr lang="en-US" dirty="0" err="1"/>
              <a:t>sosiaali</a:t>
            </a:r>
            <a:r>
              <a:rPr lang="en-US" dirty="0"/>
              <a:t>- ja </a:t>
            </a:r>
            <a:r>
              <a:rPr lang="en-US" dirty="0" err="1"/>
              <a:t>terveysalojen</a:t>
            </a:r>
            <a:r>
              <a:rPr lang="en-US" dirty="0"/>
              <a:t> </a:t>
            </a:r>
            <a:r>
              <a:rPr lang="en-US" dirty="0" err="1"/>
              <a:t>tutkinto-ohjelmat</a:t>
            </a:r>
            <a:r>
              <a:rPr lang="en-US" dirty="0"/>
              <a:t> </a:t>
            </a:r>
            <a:r>
              <a:rPr lang="en-US" dirty="0" err="1"/>
              <a:t>sisältävät</a:t>
            </a:r>
            <a:r>
              <a:rPr lang="en-US" dirty="0"/>
              <a:t> </a:t>
            </a:r>
            <a:r>
              <a:rPr lang="en-US" dirty="0" err="1"/>
              <a:t>pienen</a:t>
            </a:r>
            <a:r>
              <a:rPr lang="en-US" dirty="0"/>
              <a:t> </a:t>
            </a:r>
            <a:r>
              <a:rPr lang="en-US" dirty="0" err="1"/>
              <a:t>osuuden</a:t>
            </a:r>
            <a:r>
              <a:rPr lang="en-US" dirty="0"/>
              <a:t> </a:t>
            </a:r>
            <a:r>
              <a:rPr lang="en-US" dirty="0" err="1"/>
              <a:t>selkokielen</a:t>
            </a:r>
            <a:r>
              <a:rPr lang="en-US" dirty="0"/>
              <a:t> </a:t>
            </a:r>
            <a:r>
              <a:rPr lang="en-US" dirty="0" err="1"/>
              <a:t>opetusta</a:t>
            </a:r>
            <a:r>
              <a:rPr lang="en-US" dirty="0"/>
              <a:t> (alle 1 op) </a:t>
            </a:r>
            <a:r>
              <a:rPr lang="en-US" dirty="0" err="1"/>
              <a:t>esimerkiksi</a:t>
            </a:r>
            <a:r>
              <a:rPr lang="en-US" dirty="0"/>
              <a:t> </a:t>
            </a:r>
            <a:r>
              <a:rPr lang="en-US" dirty="0" err="1"/>
              <a:t>osana</a:t>
            </a:r>
            <a:r>
              <a:rPr lang="en-US" dirty="0"/>
              <a:t> </a:t>
            </a:r>
            <a:r>
              <a:rPr lang="en-US" dirty="0" err="1"/>
              <a:t>opintojaksoa</a:t>
            </a:r>
            <a:r>
              <a:rPr lang="en-US" dirty="0"/>
              <a:t> </a:t>
            </a:r>
            <a:r>
              <a:rPr lang="en-US" b="1" dirty="0" err="1"/>
              <a:t>Sosiaalialan</a:t>
            </a:r>
            <a:r>
              <a:rPr lang="en-US" b="1" dirty="0"/>
              <a:t> </a:t>
            </a:r>
            <a:r>
              <a:rPr lang="en-US" b="1" dirty="0" err="1"/>
              <a:t>asiakastyön</a:t>
            </a:r>
            <a:r>
              <a:rPr lang="en-US" b="1" dirty="0"/>
              <a:t> </a:t>
            </a:r>
            <a:r>
              <a:rPr lang="en-US" b="1" dirty="0" err="1"/>
              <a:t>perusteet</a:t>
            </a:r>
            <a:r>
              <a:rPr lang="en-US" b="1" dirty="0"/>
              <a:t> </a:t>
            </a:r>
            <a:r>
              <a:rPr lang="en-US" dirty="0" err="1"/>
              <a:t>opintojen</a:t>
            </a:r>
            <a:r>
              <a:rPr lang="en-US" dirty="0"/>
              <a:t> 1. </a:t>
            </a:r>
            <a:r>
              <a:rPr lang="en-US" dirty="0" err="1"/>
              <a:t>syksynä</a:t>
            </a:r>
            <a:r>
              <a:rPr lang="en-US" dirty="0"/>
              <a:t>.</a:t>
            </a:r>
          </a:p>
          <a:p>
            <a:r>
              <a:rPr lang="en-US" dirty="0" err="1"/>
              <a:t>Myös</a:t>
            </a:r>
            <a:r>
              <a:rPr lang="en-US" dirty="0"/>
              <a:t> </a:t>
            </a:r>
            <a:r>
              <a:rPr lang="en-US" dirty="0" err="1"/>
              <a:t>useissa</a:t>
            </a:r>
            <a:r>
              <a:rPr lang="en-US" dirty="0"/>
              <a:t> </a:t>
            </a:r>
            <a:r>
              <a:rPr lang="en-US" dirty="0" err="1"/>
              <a:t>sosiaali</a:t>
            </a:r>
            <a:r>
              <a:rPr lang="en-US" dirty="0"/>
              <a:t>- ja </a:t>
            </a:r>
            <a:r>
              <a:rPr lang="en-US" dirty="0" err="1"/>
              <a:t>terveysalan</a:t>
            </a:r>
            <a:r>
              <a:rPr lang="en-US" dirty="0"/>
              <a:t> YAMK-</a:t>
            </a:r>
            <a:r>
              <a:rPr lang="en-US" dirty="0" err="1"/>
              <a:t>tutkinto</a:t>
            </a:r>
            <a:r>
              <a:rPr lang="en-US" dirty="0"/>
              <a:t>-</a:t>
            </a:r>
            <a:r>
              <a:rPr lang="en-US" dirty="0" err="1"/>
              <a:t>ohjelmissa</a:t>
            </a:r>
            <a:r>
              <a:rPr lang="en-US" dirty="0"/>
              <a:t> </a:t>
            </a:r>
            <a:r>
              <a:rPr lang="en-US" dirty="0" err="1"/>
              <a:t>käsitellään</a:t>
            </a:r>
            <a:r>
              <a:rPr lang="en-US" dirty="0"/>
              <a:t> </a:t>
            </a:r>
            <a:r>
              <a:rPr lang="en-US" dirty="0" err="1"/>
              <a:t>esimerkiksi</a:t>
            </a:r>
            <a:r>
              <a:rPr lang="en-US" dirty="0"/>
              <a:t> </a:t>
            </a:r>
            <a:r>
              <a:rPr lang="en-US" dirty="0" err="1"/>
              <a:t>saavutettavuutta</a:t>
            </a:r>
            <a:r>
              <a:rPr lang="en-US" dirty="0"/>
              <a:t> (</a:t>
            </a:r>
            <a:r>
              <a:rPr lang="en-US" dirty="0" err="1"/>
              <a:t>yhdessä</a:t>
            </a:r>
            <a:r>
              <a:rPr lang="en-US" dirty="0"/>
              <a:t> </a:t>
            </a:r>
            <a:r>
              <a:rPr lang="en-US" dirty="0" err="1"/>
              <a:t>esteettömyyden</a:t>
            </a:r>
            <a:r>
              <a:rPr lang="en-US" dirty="0"/>
              <a:t> </a:t>
            </a:r>
            <a:r>
              <a:rPr lang="en-US" dirty="0" err="1"/>
              <a:t>kanssa</a:t>
            </a:r>
            <a:r>
              <a:rPr lang="en-US" dirty="0"/>
              <a:t>). </a:t>
            </a:r>
          </a:p>
          <a:p>
            <a:r>
              <a:rPr lang="en-US" dirty="0" err="1"/>
              <a:t>Suomen</a:t>
            </a:r>
            <a:r>
              <a:rPr lang="en-US" dirty="0"/>
              <a:t> </a:t>
            </a:r>
            <a:r>
              <a:rPr lang="en-US" dirty="0" err="1"/>
              <a:t>kielen</a:t>
            </a:r>
            <a:r>
              <a:rPr lang="en-US" dirty="0"/>
              <a:t> ja </a:t>
            </a:r>
            <a:r>
              <a:rPr lang="en-US" dirty="0" err="1"/>
              <a:t>viestinnän</a:t>
            </a:r>
            <a:r>
              <a:rPr lang="en-US" dirty="0"/>
              <a:t> </a:t>
            </a:r>
            <a:r>
              <a:rPr lang="en-US" dirty="0" err="1"/>
              <a:t>lehtorit</a:t>
            </a:r>
            <a:r>
              <a:rPr lang="en-US" dirty="0"/>
              <a:t> </a:t>
            </a:r>
            <a:r>
              <a:rPr lang="en-US" dirty="0" err="1"/>
              <a:t>vastaavat</a:t>
            </a:r>
            <a:r>
              <a:rPr lang="en-US" dirty="0"/>
              <a:t> </a:t>
            </a:r>
            <a:r>
              <a:rPr lang="en-US" dirty="0" err="1"/>
              <a:t>selkokielen</a:t>
            </a:r>
            <a:r>
              <a:rPr lang="en-US" dirty="0"/>
              <a:t> ja </a:t>
            </a:r>
            <a:r>
              <a:rPr lang="en-US" dirty="0" err="1"/>
              <a:t>saavutettavuuden</a:t>
            </a:r>
            <a:r>
              <a:rPr lang="en-US" dirty="0"/>
              <a:t> </a:t>
            </a:r>
            <a:r>
              <a:rPr lang="en-US" dirty="0" err="1"/>
              <a:t>teemojen</a:t>
            </a:r>
            <a:r>
              <a:rPr lang="en-US" dirty="0"/>
              <a:t> </a:t>
            </a:r>
            <a:r>
              <a:rPr lang="en-US" dirty="0" err="1"/>
              <a:t>opettamisesta</a:t>
            </a:r>
            <a:r>
              <a:rPr lang="en-US" dirty="0"/>
              <a:t> ja </a:t>
            </a:r>
            <a:r>
              <a:rPr lang="en-US" dirty="0" err="1"/>
              <a:t>huolehtivat</a:t>
            </a:r>
            <a:r>
              <a:rPr lang="en-US" dirty="0"/>
              <a:t>, </a:t>
            </a:r>
            <a:r>
              <a:rPr lang="en-US" dirty="0" err="1"/>
              <a:t>että</a:t>
            </a:r>
            <a:r>
              <a:rPr lang="en-US" dirty="0"/>
              <a:t> </a:t>
            </a:r>
            <a:r>
              <a:rPr lang="en-US" dirty="0" err="1"/>
              <a:t>selkokieli</a:t>
            </a:r>
            <a:r>
              <a:rPr lang="en-US" dirty="0"/>
              <a:t> </a:t>
            </a:r>
            <a:r>
              <a:rPr lang="en-US" dirty="0" err="1"/>
              <a:t>säilyy</a:t>
            </a:r>
            <a:r>
              <a:rPr lang="en-US" dirty="0"/>
              <a:t> </a:t>
            </a:r>
            <a:r>
              <a:rPr lang="en-US" dirty="0" err="1"/>
              <a:t>opetussuunnitelmissa</a:t>
            </a:r>
            <a:r>
              <a:rPr lang="en-US" dirty="0"/>
              <a:t>. </a:t>
            </a:r>
          </a:p>
        </p:txBody>
      </p:sp>
      <p:pic>
        <p:nvPicPr>
          <p:cNvPr id="24" name="Picture 23" descr="Piirroskuva, jossa ihminen osoittaa hehkulampun kuvaa.">
            <a:extLst>
              <a:ext uri="{FF2B5EF4-FFF2-40B4-BE49-F238E27FC236}">
                <a16:creationId xmlns:a16="http://schemas.microsoft.com/office/drawing/2014/main" id="{561DA7EB-D090-E3C5-0818-D2121D6533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89003" y="2133601"/>
            <a:ext cx="3229426" cy="2124372"/>
          </a:xfrm>
          <a:prstGeom prst="rect">
            <a:avLst/>
          </a:prstGeom>
        </p:spPr>
      </p:pic>
      <p:sp>
        <p:nvSpPr>
          <p:cNvPr id="25" name="Double Wave 24">
            <a:extLst>
              <a:ext uri="{FF2B5EF4-FFF2-40B4-BE49-F238E27FC236}">
                <a16:creationId xmlns:a16="http://schemas.microsoft.com/office/drawing/2014/main" id="{87EFF421-497F-DEFF-E7C5-D59E7979844B}"/>
              </a:ext>
            </a:extLst>
          </p:cNvPr>
          <p:cNvSpPr/>
          <p:nvPr/>
        </p:nvSpPr>
        <p:spPr>
          <a:xfrm>
            <a:off x="8763388" y="4367022"/>
            <a:ext cx="2812774" cy="1835709"/>
          </a:xfrm>
          <a:prstGeom prst="doubleWav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Lähteissä</a:t>
            </a:r>
            <a:r>
              <a:rPr lang="en-US" dirty="0">
                <a:solidFill>
                  <a:schemeClr val="tx1"/>
                </a:solidFill>
              </a:rPr>
              <a:t> ja </a:t>
            </a:r>
            <a:r>
              <a:rPr lang="en-US" dirty="0" err="1">
                <a:solidFill>
                  <a:schemeClr val="tx1"/>
                </a:solidFill>
              </a:rPr>
              <a:t>lukemistossa</a:t>
            </a:r>
            <a:r>
              <a:rPr lang="en-US" dirty="0">
                <a:solidFill>
                  <a:schemeClr val="tx1"/>
                </a:solidFill>
              </a:rPr>
              <a:t> on </a:t>
            </a:r>
            <a:r>
              <a:rPr lang="en-US" dirty="0" err="1">
                <a:solidFill>
                  <a:schemeClr val="tx1"/>
                </a:solidFill>
              </a:rPr>
              <a:t>linkit</a:t>
            </a:r>
            <a:r>
              <a:rPr lang="en-US" dirty="0">
                <a:solidFill>
                  <a:schemeClr val="tx1"/>
                </a:solidFill>
              </a:rPr>
              <a:t> </a:t>
            </a:r>
            <a:r>
              <a:rPr lang="en-US" dirty="0" err="1">
                <a:solidFill>
                  <a:schemeClr val="tx1"/>
                </a:solidFill>
              </a:rPr>
              <a:t>esimerkki-opetussuunnitelmiin</a:t>
            </a:r>
            <a:r>
              <a:rPr lang="en-US" dirty="0">
                <a:solidFill>
                  <a:schemeClr val="tx1"/>
                </a:solidFill>
              </a:rPr>
              <a:t>. ⬇️</a:t>
            </a:r>
            <a:endParaRPr lang="en-FI" dirty="0">
              <a:solidFill>
                <a:schemeClr val="tx1"/>
              </a:solidFill>
            </a:endParaRPr>
          </a:p>
        </p:txBody>
      </p:sp>
    </p:spTree>
    <p:extLst>
      <p:ext uri="{BB962C8B-B14F-4D97-AF65-F5344CB8AC3E}">
        <p14:creationId xmlns:p14="http://schemas.microsoft.com/office/powerpoint/2010/main" val="3697930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33B879E-07AE-5198-7675-77D640D54698}"/>
              </a:ext>
            </a:extLst>
          </p:cNvPr>
          <p:cNvSpPr>
            <a:spLocks noGrp="1"/>
          </p:cNvSpPr>
          <p:nvPr>
            <p:ph type="title"/>
          </p:nvPr>
        </p:nvSpPr>
        <p:spPr>
          <a:xfrm>
            <a:off x="2561753" y="39897"/>
            <a:ext cx="10260000" cy="1026904"/>
          </a:xfrm>
        </p:spPr>
        <p:txBody>
          <a:bodyPr/>
          <a:lstStyle/>
          <a:p>
            <a:r>
              <a:rPr lang="en-US" dirty="0" err="1"/>
              <a:t>Osallisuus</a:t>
            </a:r>
            <a:r>
              <a:rPr lang="en-US" dirty="0"/>
              <a:t> ja </a:t>
            </a:r>
            <a:r>
              <a:rPr lang="en-US" dirty="0" err="1"/>
              <a:t>yhdenvertaisuus</a:t>
            </a:r>
            <a:endParaRPr lang="en-FI" dirty="0"/>
          </a:p>
        </p:txBody>
      </p:sp>
      <p:pic>
        <p:nvPicPr>
          <p:cNvPr id="20" name="Picture 19" descr="Piirroskuva, jossa käsi pitelee megafonia. Megafonin vieressä on puhekupla.">
            <a:extLst>
              <a:ext uri="{FF2B5EF4-FFF2-40B4-BE49-F238E27FC236}">
                <a16:creationId xmlns:a16="http://schemas.microsoft.com/office/drawing/2014/main" id="{5DED9B55-0018-EB25-3BD8-EB2F521F3C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7561" y="0"/>
            <a:ext cx="10130490" cy="6858000"/>
          </a:xfrm>
          <a:prstGeom prst="rect">
            <a:avLst/>
          </a:prstGeom>
        </p:spPr>
      </p:pic>
      <p:sp>
        <p:nvSpPr>
          <p:cNvPr id="4" name="Slide Number Placeholder 3">
            <a:extLst>
              <a:ext uri="{FF2B5EF4-FFF2-40B4-BE49-F238E27FC236}">
                <a16:creationId xmlns:a16="http://schemas.microsoft.com/office/drawing/2014/main" id="{27D423EA-4EE8-4517-8BC1-E67136097EBE}"/>
              </a:ext>
              <a:ext uri="{C183D7F6-B498-43B3-948B-1728B52AA6E4}">
                <adec:decorative xmlns:adec="http://schemas.microsoft.com/office/drawing/2017/decorative" val="1"/>
              </a:ext>
            </a:extLst>
          </p:cNvPr>
          <p:cNvSpPr>
            <a:spLocks noGrp="1"/>
          </p:cNvSpPr>
          <p:nvPr>
            <p:ph type="sldNum" sz="quarter" idx="12"/>
          </p:nvPr>
        </p:nvSpPr>
        <p:spPr/>
        <p:txBody>
          <a:bodyPr/>
          <a:lstStyle/>
          <a:p>
            <a:fld id="{5ADAE1DC-ED63-4448-916C-E4160A598C40}" type="slidenum">
              <a:rPr lang="fi-FI" smtClean="0"/>
              <a:pPr/>
              <a:t>4</a:t>
            </a:fld>
            <a:endParaRPr lang="fi-FI"/>
          </a:p>
        </p:txBody>
      </p:sp>
      <p:sp>
        <p:nvSpPr>
          <p:cNvPr id="8" name="Content Placeholder 7">
            <a:extLst>
              <a:ext uri="{FF2B5EF4-FFF2-40B4-BE49-F238E27FC236}">
                <a16:creationId xmlns:a16="http://schemas.microsoft.com/office/drawing/2014/main" id="{BE04987C-7439-FB51-0265-77E6A365A305}"/>
              </a:ext>
            </a:extLst>
          </p:cNvPr>
          <p:cNvSpPr>
            <a:spLocks noGrp="1"/>
          </p:cNvSpPr>
          <p:nvPr>
            <p:ph sz="quarter" idx="13"/>
          </p:nvPr>
        </p:nvSpPr>
        <p:spPr>
          <a:xfrm>
            <a:off x="8059602" y="898056"/>
            <a:ext cx="3669674" cy="4325693"/>
          </a:xfrm>
        </p:spPr>
        <p:txBody>
          <a:bodyPr>
            <a:normAutofit/>
          </a:bodyPr>
          <a:lstStyle/>
          <a:p>
            <a:pPr marL="0" indent="0">
              <a:buNone/>
            </a:pPr>
            <a:r>
              <a:rPr lang="fi-FI" sz="2600" dirty="0"/>
              <a:t>Selkokielen opiskelun olisi hyvä olla osa korkeakouluopintoja ainakin </a:t>
            </a:r>
            <a:r>
              <a:rPr lang="fi-FI" sz="2600"/>
              <a:t>sotealoilla.</a:t>
            </a:r>
            <a:br>
              <a:rPr lang="fi-FI" sz="2600"/>
            </a:br>
            <a:br>
              <a:rPr lang="fi-FI" sz="2600"/>
            </a:br>
            <a:r>
              <a:rPr lang="fi-FI" sz="2600"/>
              <a:t>Kun </a:t>
            </a:r>
            <a:r>
              <a:rPr lang="fi-FI" sz="2600" dirty="0"/>
              <a:t>kieli on selkeää, kaikki pysyvät mukana.</a:t>
            </a:r>
            <a:br>
              <a:rPr lang="fi-FI" sz="2600" dirty="0"/>
            </a:br>
            <a:r>
              <a:rPr lang="fi-FI" sz="2600" dirty="0"/>
              <a:t>Selkokieli rakentaa näin osallisuutta ja yhdenvertaisuutta.</a:t>
            </a:r>
            <a:endParaRPr lang="en-FI" sz="2600" dirty="0"/>
          </a:p>
        </p:txBody>
      </p:sp>
    </p:spTree>
    <p:extLst>
      <p:ext uri="{BB962C8B-B14F-4D97-AF65-F5344CB8AC3E}">
        <p14:creationId xmlns:p14="http://schemas.microsoft.com/office/powerpoint/2010/main" val="3268760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4DACA33-75E3-0463-5DFF-E3B3F76AB1B9}"/>
              </a:ext>
              <a:ext uri="{C183D7F6-B498-43B3-948B-1728B52AA6E4}">
                <adec:decorative xmlns:adec="http://schemas.microsoft.com/office/drawing/2017/decorative" val="1"/>
              </a:ext>
            </a:extLst>
          </p:cNvPr>
          <p:cNvSpPr>
            <a:spLocks noGrp="1"/>
          </p:cNvSpPr>
          <p:nvPr>
            <p:ph type="sldNum" sz="quarter" idx="12"/>
          </p:nvPr>
        </p:nvSpPr>
        <p:spPr/>
        <p:txBody>
          <a:bodyPr/>
          <a:lstStyle/>
          <a:p>
            <a:fld id="{5ADAE1DC-ED63-4448-916C-E4160A598C40}" type="slidenum">
              <a:rPr lang="fi-FI" smtClean="0"/>
              <a:pPr/>
              <a:t>5</a:t>
            </a:fld>
            <a:endParaRPr lang="fi-FI"/>
          </a:p>
        </p:txBody>
      </p:sp>
      <p:sp>
        <p:nvSpPr>
          <p:cNvPr id="5" name="Title 4">
            <a:extLst>
              <a:ext uri="{FF2B5EF4-FFF2-40B4-BE49-F238E27FC236}">
                <a16:creationId xmlns:a16="http://schemas.microsoft.com/office/drawing/2014/main" id="{4D75BCEB-89E7-5A0F-77AA-BF0C8A1DC8B7}"/>
              </a:ext>
              <a:ext uri="{C183D7F6-B498-43B3-948B-1728B52AA6E4}">
                <adec:decorative xmlns:adec="http://schemas.microsoft.com/office/drawing/2017/decorative" val="0"/>
              </a:ext>
            </a:extLst>
          </p:cNvPr>
          <p:cNvSpPr>
            <a:spLocks noGrp="1"/>
          </p:cNvSpPr>
          <p:nvPr>
            <p:ph type="title"/>
          </p:nvPr>
        </p:nvSpPr>
        <p:spPr>
          <a:xfrm>
            <a:off x="350327" y="1119973"/>
            <a:ext cx="10260000" cy="1026904"/>
          </a:xfrm>
        </p:spPr>
        <p:txBody>
          <a:bodyPr/>
          <a:lstStyle/>
          <a:p>
            <a:r>
              <a:rPr lang="en-US" dirty="0" err="1"/>
              <a:t>Kokemuksia</a:t>
            </a:r>
            <a:r>
              <a:rPr lang="en-US" dirty="0"/>
              <a:t> </a:t>
            </a:r>
            <a:r>
              <a:rPr lang="en-US" dirty="0" err="1"/>
              <a:t>tapaamisista</a:t>
            </a:r>
            <a:r>
              <a:rPr lang="en-US" dirty="0"/>
              <a:t>: </a:t>
            </a:r>
            <a:br>
              <a:rPr lang="en-US" dirty="0"/>
            </a:br>
            <a:r>
              <a:rPr lang="en-US" dirty="0" err="1"/>
              <a:t>monikieliset</a:t>
            </a:r>
            <a:r>
              <a:rPr lang="en-US" dirty="0"/>
              <a:t> ja </a:t>
            </a:r>
            <a:r>
              <a:rPr lang="en-US" dirty="0" err="1"/>
              <a:t>sosionomiopiskelijat</a:t>
            </a:r>
            <a:r>
              <a:rPr lang="en-US" dirty="0"/>
              <a:t> </a:t>
            </a:r>
            <a:r>
              <a:rPr lang="en-US" dirty="0" err="1"/>
              <a:t>yhdessä</a:t>
            </a:r>
            <a:endParaRPr lang="en-FI" dirty="0"/>
          </a:p>
        </p:txBody>
      </p:sp>
      <p:pic>
        <p:nvPicPr>
          <p:cNvPr id="10" name="Picture 9" descr="Piirroskuva, jossa kaksi ihmistä keskustelee ja on monta puhekuplaa.">
            <a:extLst>
              <a:ext uri="{FF2B5EF4-FFF2-40B4-BE49-F238E27FC236}">
                <a16:creationId xmlns:a16="http://schemas.microsoft.com/office/drawing/2014/main" id="{3737CEE9-1A36-1562-DEEE-6DDD648F7A7F}"/>
              </a:ext>
            </a:extLst>
          </p:cNvPr>
          <p:cNvPicPr>
            <a:picLocks noChangeAspect="1"/>
          </p:cNvPicPr>
          <p:nvPr/>
        </p:nvPicPr>
        <p:blipFill>
          <a:blip r:embed="rId2" cstate="print">
            <a:extLst>
              <a:ext uri="{28A0092B-C50C-407E-A947-70E740481C1C}">
                <a14:useLocalDpi xmlns:a14="http://schemas.microsoft.com/office/drawing/2010/main" val="0"/>
              </a:ext>
            </a:extLst>
          </a:blip>
          <a:srcRect l="4306" r="3176"/>
          <a:stretch>
            <a:fillRect/>
          </a:stretch>
        </p:blipFill>
        <p:spPr>
          <a:xfrm>
            <a:off x="418423" y="2146877"/>
            <a:ext cx="3080426" cy="4451778"/>
          </a:xfrm>
          <a:prstGeom prst="rect">
            <a:avLst/>
          </a:prstGeom>
        </p:spPr>
      </p:pic>
      <p:sp>
        <p:nvSpPr>
          <p:cNvPr id="6" name="Content Placeholder 5">
            <a:extLst>
              <a:ext uri="{FF2B5EF4-FFF2-40B4-BE49-F238E27FC236}">
                <a16:creationId xmlns:a16="http://schemas.microsoft.com/office/drawing/2014/main" id="{15266469-8F70-66A7-F88A-D8DC5BDBF7B9}"/>
              </a:ext>
              <a:ext uri="{C183D7F6-B498-43B3-948B-1728B52AA6E4}">
                <adec:decorative xmlns:adec="http://schemas.microsoft.com/office/drawing/2017/decorative" val="0"/>
              </a:ext>
            </a:extLst>
          </p:cNvPr>
          <p:cNvSpPr>
            <a:spLocks noGrp="1"/>
          </p:cNvSpPr>
          <p:nvPr>
            <p:ph sz="quarter" idx="13"/>
          </p:nvPr>
        </p:nvSpPr>
        <p:spPr>
          <a:xfrm>
            <a:off x="3722587" y="2347662"/>
            <a:ext cx="8469413" cy="4030747"/>
          </a:xfrm>
        </p:spPr>
        <p:txBody>
          <a:bodyPr>
            <a:normAutofit lnSpcReduction="10000"/>
          </a:bodyPr>
          <a:lstStyle/>
          <a:p>
            <a:r>
              <a:rPr lang="en-US" b="1" dirty="0" err="1"/>
              <a:t>Selkosimulaatiot</a:t>
            </a:r>
            <a:r>
              <a:rPr lang="en-US" dirty="0"/>
              <a:t>, </a:t>
            </a:r>
            <a:r>
              <a:rPr lang="en-US" dirty="0" err="1"/>
              <a:t>joissa</a:t>
            </a:r>
            <a:r>
              <a:rPr lang="en-US" dirty="0"/>
              <a:t> </a:t>
            </a:r>
            <a:r>
              <a:rPr lang="en-US" dirty="0" err="1"/>
              <a:t>asiakkaana</a:t>
            </a:r>
            <a:r>
              <a:rPr lang="en-US" dirty="0"/>
              <a:t>/</a:t>
            </a:r>
            <a:r>
              <a:rPr lang="en-US" dirty="0" err="1"/>
              <a:t>potilaana</a:t>
            </a:r>
            <a:r>
              <a:rPr lang="en-US" dirty="0"/>
              <a:t> </a:t>
            </a:r>
            <a:r>
              <a:rPr lang="en-US" dirty="0" err="1"/>
              <a:t>kotoutumiskoulutuksen</a:t>
            </a:r>
            <a:r>
              <a:rPr lang="en-US" dirty="0"/>
              <a:t> </a:t>
            </a:r>
            <a:r>
              <a:rPr lang="en-US" dirty="0" err="1"/>
              <a:t>osallistuja</a:t>
            </a:r>
            <a:r>
              <a:rPr lang="en-US" dirty="0"/>
              <a:t>, </a:t>
            </a:r>
            <a:r>
              <a:rPr lang="en-US" dirty="0" err="1"/>
              <a:t>vetäjinä</a:t>
            </a:r>
            <a:r>
              <a:rPr lang="en-US" dirty="0"/>
              <a:t> </a:t>
            </a:r>
            <a:r>
              <a:rPr lang="en-US" dirty="0" err="1"/>
              <a:t>hoitotyön</a:t>
            </a:r>
            <a:r>
              <a:rPr lang="en-US" dirty="0"/>
              <a:t> ja </a:t>
            </a:r>
            <a:r>
              <a:rPr lang="en-US" dirty="0" err="1"/>
              <a:t>suomen</a:t>
            </a:r>
            <a:r>
              <a:rPr lang="en-US" dirty="0"/>
              <a:t> </a:t>
            </a:r>
            <a:r>
              <a:rPr lang="en-US" dirty="0" err="1"/>
              <a:t>opettajat</a:t>
            </a:r>
            <a:r>
              <a:rPr lang="en-US" dirty="0"/>
              <a:t>.</a:t>
            </a:r>
          </a:p>
          <a:p>
            <a:r>
              <a:rPr lang="en-US" b="1" dirty="0" err="1"/>
              <a:t>Parikeskustelut</a:t>
            </a:r>
            <a:r>
              <a:rPr lang="en-US" dirty="0"/>
              <a:t>, </a:t>
            </a:r>
            <a:r>
              <a:rPr lang="en-US" dirty="0" err="1"/>
              <a:t>joissa</a:t>
            </a:r>
            <a:r>
              <a:rPr lang="en-US" dirty="0"/>
              <a:t> </a:t>
            </a:r>
            <a:r>
              <a:rPr lang="en-US" dirty="0" err="1"/>
              <a:t>kotoutumiskoulutuksen</a:t>
            </a:r>
            <a:r>
              <a:rPr lang="en-US" dirty="0"/>
              <a:t> </a:t>
            </a:r>
            <a:r>
              <a:rPr lang="en-US" dirty="0" err="1"/>
              <a:t>ryhmä</a:t>
            </a:r>
            <a:r>
              <a:rPr lang="en-US" dirty="0"/>
              <a:t> ja </a:t>
            </a:r>
            <a:r>
              <a:rPr lang="en-US" dirty="0" err="1"/>
              <a:t>tutkinto-opiskelijaryhmä</a:t>
            </a:r>
            <a:r>
              <a:rPr lang="en-US" dirty="0"/>
              <a:t> </a:t>
            </a:r>
            <a:r>
              <a:rPr lang="en-US" dirty="0" err="1"/>
              <a:t>jakautuvat</a:t>
            </a:r>
            <a:r>
              <a:rPr lang="en-US" dirty="0"/>
              <a:t> pari-/</a:t>
            </a:r>
            <a:r>
              <a:rPr lang="en-US" dirty="0" err="1"/>
              <a:t>pienryhmä-keskusteluihin</a:t>
            </a:r>
            <a:r>
              <a:rPr lang="en-US" dirty="0"/>
              <a:t> </a:t>
            </a:r>
            <a:r>
              <a:rPr lang="en-US" dirty="0" err="1"/>
              <a:t>annetuista</a:t>
            </a:r>
            <a:r>
              <a:rPr lang="en-US" dirty="0"/>
              <a:t> </a:t>
            </a:r>
            <a:r>
              <a:rPr lang="en-US" dirty="0" err="1"/>
              <a:t>teemoista</a:t>
            </a:r>
            <a:r>
              <a:rPr lang="en-US" dirty="0"/>
              <a:t>. </a:t>
            </a:r>
            <a:r>
              <a:rPr lang="en-US" dirty="0" err="1"/>
              <a:t>Vetäjänä</a:t>
            </a:r>
            <a:r>
              <a:rPr lang="en-US" dirty="0"/>
              <a:t> </a:t>
            </a:r>
            <a:r>
              <a:rPr lang="en-US" dirty="0" err="1"/>
              <a:t>suomen</a:t>
            </a:r>
            <a:r>
              <a:rPr lang="en-US" dirty="0"/>
              <a:t> </a:t>
            </a:r>
            <a:r>
              <a:rPr lang="en-US" dirty="0" err="1"/>
              <a:t>kielen</a:t>
            </a:r>
            <a:r>
              <a:rPr lang="en-US" dirty="0"/>
              <a:t> (ja </a:t>
            </a:r>
            <a:r>
              <a:rPr lang="en-US" dirty="0" err="1"/>
              <a:t>hoitotyön</a:t>
            </a:r>
            <a:r>
              <a:rPr lang="en-US" dirty="0"/>
              <a:t>) </a:t>
            </a:r>
            <a:r>
              <a:rPr lang="en-US" dirty="0" err="1"/>
              <a:t>opettaja</a:t>
            </a:r>
            <a:r>
              <a:rPr lang="en-US" dirty="0"/>
              <a:t>.</a:t>
            </a:r>
          </a:p>
          <a:p>
            <a:r>
              <a:rPr lang="en-US" dirty="0" err="1"/>
              <a:t>Tutkinto-opiskelijoiden</a:t>
            </a:r>
            <a:r>
              <a:rPr lang="en-US" dirty="0"/>
              <a:t> </a:t>
            </a:r>
            <a:r>
              <a:rPr lang="en-US" dirty="0" err="1"/>
              <a:t>osallistuminen</a:t>
            </a:r>
            <a:r>
              <a:rPr lang="en-US" dirty="0"/>
              <a:t> Savonian </a:t>
            </a:r>
            <a:r>
              <a:rPr lang="en-US" b="1" dirty="0" err="1"/>
              <a:t>verkkokielikahvilaan</a:t>
            </a:r>
            <a:r>
              <a:rPr lang="en-US" dirty="0"/>
              <a:t>, </a:t>
            </a:r>
            <a:r>
              <a:rPr lang="en-US" dirty="0" err="1"/>
              <a:t>jossa</a:t>
            </a:r>
            <a:r>
              <a:rPr lang="en-US" dirty="0"/>
              <a:t> </a:t>
            </a:r>
            <a:r>
              <a:rPr lang="en-US" dirty="0" err="1"/>
              <a:t>osallistujat</a:t>
            </a:r>
            <a:r>
              <a:rPr lang="en-US" dirty="0"/>
              <a:t> </a:t>
            </a:r>
            <a:r>
              <a:rPr lang="en-US" dirty="0" err="1"/>
              <a:t>juttelevat</a:t>
            </a:r>
            <a:r>
              <a:rPr lang="en-US" dirty="0"/>
              <a:t> </a:t>
            </a:r>
            <a:r>
              <a:rPr lang="en-US" dirty="0" err="1"/>
              <a:t>sote-alojen</a:t>
            </a:r>
            <a:r>
              <a:rPr lang="en-US" dirty="0"/>
              <a:t> </a:t>
            </a:r>
            <a:r>
              <a:rPr lang="en-US" dirty="0" err="1"/>
              <a:t>asiakaskokemuksista</a:t>
            </a:r>
            <a:r>
              <a:rPr lang="en-US" dirty="0"/>
              <a:t> ja </a:t>
            </a:r>
            <a:r>
              <a:rPr lang="en-US" dirty="0" err="1"/>
              <a:t>sparraavat</a:t>
            </a:r>
            <a:r>
              <a:rPr lang="en-US" dirty="0"/>
              <a:t> </a:t>
            </a:r>
            <a:r>
              <a:rPr lang="en-US" dirty="0" err="1"/>
              <a:t>samalla</a:t>
            </a:r>
            <a:r>
              <a:rPr lang="en-US" dirty="0"/>
              <a:t> </a:t>
            </a:r>
            <a:r>
              <a:rPr lang="en-US" dirty="0" err="1"/>
              <a:t>suomen</a:t>
            </a:r>
            <a:r>
              <a:rPr lang="en-US" dirty="0"/>
              <a:t> </a:t>
            </a:r>
            <a:r>
              <a:rPr lang="en-US" dirty="0" err="1"/>
              <a:t>kielen</a:t>
            </a:r>
            <a:r>
              <a:rPr lang="en-US" dirty="0"/>
              <a:t> ja </a:t>
            </a:r>
            <a:r>
              <a:rPr lang="en-US" dirty="0" err="1"/>
              <a:t>selkokielen</a:t>
            </a:r>
            <a:r>
              <a:rPr lang="en-US" dirty="0"/>
              <a:t> </a:t>
            </a:r>
            <a:r>
              <a:rPr lang="en-US" dirty="0" err="1"/>
              <a:t>taitojaan</a:t>
            </a:r>
            <a:r>
              <a:rPr lang="en-US" dirty="0"/>
              <a:t>: pari- ja </a:t>
            </a:r>
            <a:r>
              <a:rPr lang="en-US" dirty="0" err="1"/>
              <a:t>pienryhmäporinat</a:t>
            </a:r>
            <a:r>
              <a:rPr lang="en-US" dirty="0"/>
              <a:t> </a:t>
            </a:r>
            <a:r>
              <a:rPr lang="en-US" dirty="0" err="1"/>
              <a:t>ohjatusti</a:t>
            </a:r>
            <a:r>
              <a:rPr lang="en-US" dirty="0"/>
              <a:t>. </a:t>
            </a:r>
            <a:r>
              <a:rPr lang="en-US" dirty="0" err="1"/>
              <a:t>Vetäjänä</a:t>
            </a:r>
            <a:r>
              <a:rPr lang="en-US" dirty="0"/>
              <a:t> </a:t>
            </a:r>
            <a:r>
              <a:rPr lang="en-US" dirty="0" err="1"/>
              <a:t>suomen</a:t>
            </a:r>
            <a:r>
              <a:rPr lang="en-US" dirty="0"/>
              <a:t> </a:t>
            </a:r>
            <a:r>
              <a:rPr lang="en-US" dirty="0" err="1"/>
              <a:t>kielen</a:t>
            </a:r>
            <a:r>
              <a:rPr lang="en-US" dirty="0"/>
              <a:t> </a:t>
            </a:r>
            <a:r>
              <a:rPr lang="en-US" dirty="0" err="1"/>
              <a:t>opettaja</a:t>
            </a:r>
            <a:r>
              <a:rPr lang="en-US" dirty="0"/>
              <a:t>.</a:t>
            </a:r>
          </a:p>
        </p:txBody>
      </p:sp>
    </p:spTree>
    <p:extLst>
      <p:ext uri="{BB962C8B-B14F-4D97-AF65-F5344CB8AC3E}">
        <p14:creationId xmlns:p14="http://schemas.microsoft.com/office/powerpoint/2010/main" val="1736122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8E74FB-FA40-F95E-3F0A-FEFA57692D30}"/>
            </a:ext>
          </a:extLst>
        </p:cNvPr>
        <p:cNvGrpSpPr/>
        <p:nvPr/>
      </p:nvGrpSpPr>
      <p:grpSpPr>
        <a:xfrm>
          <a:off x="0" y="0"/>
          <a:ext cx="0" cy="0"/>
          <a:chOff x="0" y="0"/>
          <a:chExt cx="0" cy="0"/>
        </a:xfrm>
      </p:grpSpPr>
      <p:pic>
        <p:nvPicPr>
          <p:cNvPr id="8" name="Picture 7" descr="Verenpainemittari.">
            <a:extLst>
              <a:ext uri="{FF2B5EF4-FFF2-40B4-BE49-F238E27FC236}">
                <a16:creationId xmlns:a16="http://schemas.microsoft.com/office/drawing/2014/main" id="{B31B04C7-E300-BE1C-AFE3-EA36E4019D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859" y="0"/>
            <a:ext cx="10260000" cy="6865040"/>
          </a:xfrm>
          <a:prstGeom prst="rect">
            <a:avLst/>
          </a:prstGeom>
        </p:spPr>
      </p:pic>
      <p:sp>
        <p:nvSpPr>
          <p:cNvPr id="5" name="Title 4">
            <a:extLst>
              <a:ext uri="{FF2B5EF4-FFF2-40B4-BE49-F238E27FC236}">
                <a16:creationId xmlns:a16="http://schemas.microsoft.com/office/drawing/2014/main" id="{42506BE2-286A-48EF-6363-14EC453ED8C7}"/>
              </a:ext>
            </a:extLst>
          </p:cNvPr>
          <p:cNvSpPr>
            <a:spLocks noGrp="1"/>
          </p:cNvSpPr>
          <p:nvPr>
            <p:ph type="title"/>
          </p:nvPr>
        </p:nvSpPr>
        <p:spPr>
          <a:xfrm>
            <a:off x="7245627" y="1106697"/>
            <a:ext cx="3922424" cy="1026904"/>
          </a:xfrm>
        </p:spPr>
        <p:txBody>
          <a:bodyPr>
            <a:normAutofit/>
          </a:bodyPr>
          <a:lstStyle/>
          <a:p>
            <a:r>
              <a:rPr lang="en-US" dirty="0" err="1"/>
              <a:t>Uusia</a:t>
            </a:r>
            <a:r>
              <a:rPr lang="en-US" dirty="0"/>
              <a:t> </a:t>
            </a:r>
            <a:r>
              <a:rPr lang="en-US" dirty="0" err="1"/>
              <a:t>kokemuksia</a:t>
            </a:r>
            <a:r>
              <a:rPr lang="en-US" dirty="0"/>
              <a:t> </a:t>
            </a:r>
            <a:r>
              <a:rPr lang="en-US" dirty="0" err="1"/>
              <a:t>simulaatioista</a:t>
            </a:r>
            <a:endParaRPr lang="en-FI" dirty="0"/>
          </a:p>
        </p:txBody>
      </p:sp>
      <p:sp>
        <p:nvSpPr>
          <p:cNvPr id="4" name="Slide Number Placeholder 3">
            <a:extLst>
              <a:ext uri="{FF2B5EF4-FFF2-40B4-BE49-F238E27FC236}">
                <a16:creationId xmlns:a16="http://schemas.microsoft.com/office/drawing/2014/main" id="{0E84B9D8-D45A-58BD-8F1A-BA60CAFD947F}"/>
              </a:ext>
              <a:ext uri="{C183D7F6-B498-43B3-948B-1728B52AA6E4}">
                <adec:decorative xmlns:adec="http://schemas.microsoft.com/office/drawing/2017/decorative" val="1"/>
              </a:ext>
            </a:extLst>
          </p:cNvPr>
          <p:cNvSpPr>
            <a:spLocks noGrp="1"/>
          </p:cNvSpPr>
          <p:nvPr>
            <p:ph type="sldNum" sz="quarter" idx="12"/>
          </p:nvPr>
        </p:nvSpPr>
        <p:spPr/>
        <p:txBody>
          <a:bodyPr/>
          <a:lstStyle/>
          <a:p>
            <a:fld id="{5ADAE1DC-ED63-4448-916C-E4160A598C40}" type="slidenum">
              <a:rPr lang="fi-FI" smtClean="0"/>
              <a:pPr/>
              <a:t>6</a:t>
            </a:fld>
            <a:endParaRPr lang="fi-FI"/>
          </a:p>
        </p:txBody>
      </p:sp>
      <p:sp>
        <p:nvSpPr>
          <p:cNvPr id="6" name="Content Placeholder 5">
            <a:extLst>
              <a:ext uri="{FF2B5EF4-FFF2-40B4-BE49-F238E27FC236}">
                <a16:creationId xmlns:a16="http://schemas.microsoft.com/office/drawing/2014/main" id="{5B0C8014-2CDF-1C9A-D661-42A8FFCC4937}"/>
              </a:ext>
            </a:extLst>
          </p:cNvPr>
          <p:cNvSpPr>
            <a:spLocks noGrp="1"/>
          </p:cNvSpPr>
          <p:nvPr>
            <p:ph sz="quarter" idx="13"/>
          </p:nvPr>
        </p:nvSpPr>
        <p:spPr>
          <a:xfrm>
            <a:off x="7245626" y="2296447"/>
            <a:ext cx="4775700" cy="4030747"/>
          </a:xfrm>
        </p:spPr>
        <p:txBody>
          <a:bodyPr>
            <a:normAutofit lnSpcReduction="10000"/>
          </a:bodyPr>
          <a:lstStyle/>
          <a:p>
            <a:pPr marL="0" indent="0">
              <a:buNone/>
            </a:pPr>
            <a:r>
              <a:rPr lang="en-US" dirty="0" err="1"/>
              <a:t>Selkokieltä</a:t>
            </a:r>
            <a:r>
              <a:rPr lang="en-US" dirty="0"/>
              <a:t> </a:t>
            </a:r>
            <a:r>
              <a:rPr lang="en-US" dirty="0" err="1"/>
              <a:t>käsittelevissä</a:t>
            </a:r>
            <a:r>
              <a:rPr lang="en-US" dirty="0"/>
              <a:t> </a:t>
            </a:r>
            <a:r>
              <a:rPr lang="en-US" dirty="0" err="1"/>
              <a:t>simulaatioissa</a:t>
            </a:r>
            <a:r>
              <a:rPr lang="en-US" dirty="0"/>
              <a:t> </a:t>
            </a:r>
            <a:r>
              <a:rPr lang="en-US" dirty="0" err="1"/>
              <a:t>käytetään</a:t>
            </a:r>
            <a:r>
              <a:rPr lang="en-US" dirty="0"/>
              <a:t> </a:t>
            </a:r>
            <a:r>
              <a:rPr lang="en-US" dirty="0" err="1"/>
              <a:t>nykyään</a:t>
            </a:r>
            <a:r>
              <a:rPr lang="en-US" dirty="0"/>
              <a:t> </a:t>
            </a:r>
            <a:r>
              <a:rPr lang="en-US" dirty="0" err="1"/>
              <a:t>videota</a:t>
            </a:r>
            <a:r>
              <a:rPr lang="en-US" dirty="0"/>
              <a:t>, </a:t>
            </a:r>
            <a:r>
              <a:rPr lang="en-US" dirty="0" err="1"/>
              <a:t>ei</a:t>
            </a:r>
            <a:r>
              <a:rPr lang="en-US" dirty="0"/>
              <a:t> </a:t>
            </a:r>
            <a:r>
              <a:rPr lang="en-US" dirty="0" err="1"/>
              <a:t>autenttista</a:t>
            </a:r>
            <a:r>
              <a:rPr lang="en-US" dirty="0"/>
              <a:t> </a:t>
            </a:r>
            <a:r>
              <a:rPr lang="en-US" dirty="0" err="1"/>
              <a:t>simuloitua</a:t>
            </a:r>
            <a:r>
              <a:rPr lang="en-US" dirty="0"/>
              <a:t> </a:t>
            </a:r>
            <a:r>
              <a:rPr lang="en-US" dirty="0" err="1"/>
              <a:t>tilannetta</a:t>
            </a:r>
            <a:r>
              <a:rPr lang="en-US" dirty="0"/>
              <a:t>. </a:t>
            </a:r>
            <a:r>
              <a:rPr lang="en-US" dirty="0" err="1"/>
              <a:t>Videoilla</a:t>
            </a:r>
            <a:r>
              <a:rPr lang="en-US" dirty="0"/>
              <a:t> on </a:t>
            </a:r>
            <a:r>
              <a:rPr lang="en-US" dirty="0" err="1"/>
              <a:t>monikielinen</a:t>
            </a:r>
            <a:r>
              <a:rPr lang="en-US" dirty="0"/>
              <a:t> </a:t>
            </a:r>
            <a:r>
              <a:rPr lang="en-US" dirty="0" err="1"/>
              <a:t>henkilö</a:t>
            </a:r>
            <a:r>
              <a:rPr lang="en-US" dirty="0"/>
              <a:t> </a:t>
            </a:r>
            <a:r>
              <a:rPr lang="en-US" dirty="0" err="1"/>
              <a:t>potilaana</a:t>
            </a:r>
            <a:r>
              <a:rPr lang="en-US" dirty="0"/>
              <a:t> </a:t>
            </a:r>
            <a:r>
              <a:rPr lang="en-US" dirty="0" err="1"/>
              <a:t>hoitotyön</a:t>
            </a:r>
            <a:r>
              <a:rPr lang="en-US" dirty="0"/>
              <a:t> </a:t>
            </a:r>
            <a:r>
              <a:rPr lang="en-US" dirty="0" err="1"/>
              <a:t>tilanteissa</a:t>
            </a:r>
            <a:r>
              <a:rPr lang="en-US" dirty="0"/>
              <a:t>. </a:t>
            </a:r>
            <a:r>
              <a:rPr lang="en-US" dirty="0" err="1"/>
              <a:t>Videoiden</a:t>
            </a:r>
            <a:r>
              <a:rPr lang="en-US" dirty="0"/>
              <a:t> </a:t>
            </a:r>
            <a:r>
              <a:rPr lang="en-US" dirty="0" err="1"/>
              <a:t>aiheina</a:t>
            </a:r>
            <a:r>
              <a:rPr lang="en-US" dirty="0"/>
              <a:t> </a:t>
            </a:r>
            <a:r>
              <a:rPr lang="en-US" dirty="0" err="1"/>
              <a:t>ovat</a:t>
            </a:r>
            <a:r>
              <a:rPr lang="en-US" dirty="0"/>
              <a:t> mm.:</a:t>
            </a:r>
          </a:p>
          <a:p>
            <a:pPr lvl="1"/>
            <a:r>
              <a:rPr lang="fi-FI" dirty="0"/>
              <a:t>Sairaanhoitajat: </a:t>
            </a:r>
            <a:br>
              <a:rPr lang="fi-FI" dirty="0"/>
            </a:br>
            <a:r>
              <a:rPr lang="fi-FI" dirty="0"/>
              <a:t>Verenpaineen mittaaminen</a:t>
            </a:r>
          </a:p>
          <a:p>
            <a:pPr lvl="1"/>
            <a:r>
              <a:rPr lang="fi-FI" dirty="0"/>
              <a:t>Röntgenhoitajat: </a:t>
            </a:r>
            <a:br>
              <a:rPr lang="fi-FI" dirty="0"/>
            </a:br>
            <a:r>
              <a:rPr lang="fi-FI" dirty="0"/>
              <a:t>Magneettikuvaus</a:t>
            </a:r>
          </a:p>
          <a:p>
            <a:pPr lvl="1"/>
            <a:r>
              <a:rPr lang="fi-FI" dirty="0"/>
              <a:t>Bioanalyytikot: </a:t>
            </a:r>
            <a:br>
              <a:rPr lang="fi-FI" dirty="0"/>
            </a:br>
            <a:r>
              <a:rPr lang="fi-FI" dirty="0" err="1"/>
              <a:t>Spirometriamittaus</a:t>
            </a:r>
            <a:endParaRPr lang="en-FI" dirty="0"/>
          </a:p>
        </p:txBody>
      </p:sp>
    </p:spTree>
    <p:extLst>
      <p:ext uri="{BB962C8B-B14F-4D97-AF65-F5344CB8AC3E}">
        <p14:creationId xmlns:p14="http://schemas.microsoft.com/office/powerpoint/2010/main" val="383490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3D1209-BFC8-42EA-BFF5-370B412B54C3}"/>
              </a:ext>
            </a:extLst>
          </p:cNvPr>
          <p:cNvSpPr>
            <a:spLocks noGrp="1"/>
          </p:cNvSpPr>
          <p:nvPr>
            <p:ph type="title"/>
          </p:nvPr>
        </p:nvSpPr>
        <p:spPr/>
        <p:txBody>
          <a:bodyPr/>
          <a:lstStyle/>
          <a:p>
            <a:r>
              <a:rPr lang="en-US" dirty="0" err="1"/>
              <a:t>Syksyn</a:t>
            </a:r>
            <a:r>
              <a:rPr lang="en-US" dirty="0"/>
              <a:t> 2025 </a:t>
            </a:r>
            <a:r>
              <a:rPr lang="en-US" dirty="0" err="1"/>
              <a:t>kokeilu</a:t>
            </a:r>
            <a:r>
              <a:rPr lang="en-US" dirty="0"/>
              <a:t> </a:t>
            </a:r>
            <a:r>
              <a:rPr lang="en-US" dirty="0" err="1"/>
              <a:t>sosionomiryhmän</a:t>
            </a:r>
            <a:r>
              <a:rPr lang="en-US" dirty="0"/>
              <a:t> </a:t>
            </a:r>
            <a:r>
              <a:rPr lang="en-US" dirty="0" err="1"/>
              <a:t>kanssa</a:t>
            </a:r>
            <a:endParaRPr lang="en-FI" dirty="0"/>
          </a:p>
        </p:txBody>
      </p:sp>
      <p:sp>
        <p:nvSpPr>
          <p:cNvPr id="4" name="Slide Number Placeholder 3">
            <a:extLst>
              <a:ext uri="{FF2B5EF4-FFF2-40B4-BE49-F238E27FC236}">
                <a16:creationId xmlns:a16="http://schemas.microsoft.com/office/drawing/2014/main" id="{B6B0AC91-C966-96B4-4784-6B373ED0655A}"/>
              </a:ext>
              <a:ext uri="{C183D7F6-B498-43B3-948B-1728B52AA6E4}">
                <adec:decorative xmlns:adec="http://schemas.microsoft.com/office/drawing/2017/decorative" val="1"/>
              </a:ext>
            </a:extLst>
          </p:cNvPr>
          <p:cNvSpPr>
            <a:spLocks noGrp="1"/>
          </p:cNvSpPr>
          <p:nvPr>
            <p:ph type="sldNum" sz="quarter" idx="12"/>
          </p:nvPr>
        </p:nvSpPr>
        <p:spPr/>
        <p:txBody>
          <a:bodyPr/>
          <a:lstStyle/>
          <a:p>
            <a:fld id="{5ADAE1DC-ED63-4448-916C-E4160A598C40}" type="slidenum">
              <a:rPr lang="fi-FI" smtClean="0"/>
              <a:pPr/>
              <a:t>7</a:t>
            </a:fld>
            <a:endParaRPr lang="fi-FI"/>
          </a:p>
        </p:txBody>
      </p:sp>
      <p:sp>
        <p:nvSpPr>
          <p:cNvPr id="6" name="Content Placeholder 5">
            <a:extLst>
              <a:ext uri="{FF2B5EF4-FFF2-40B4-BE49-F238E27FC236}">
                <a16:creationId xmlns:a16="http://schemas.microsoft.com/office/drawing/2014/main" id="{2EB2C635-86B3-1361-098F-3286ED29DD8A}"/>
              </a:ext>
            </a:extLst>
          </p:cNvPr>
          <p:cNvSpPr>
            <a:spLocks noGrp="1"/>
          </p:cNvSpPr>
          <p:nvPr>
            <p:ph sz="quarter" idx="13"/>
          </p:nvPr>
        </p:nvSpPr>
        <p:spPr>
          <a:xfrm>
            <a:off x="908052" y="2133601"/>
            <a:ext cx="3596382" cy="4030747"/>
          </a:xfrm>
        </p:spPr>
        <p:txBody>
          <a:bodyPr>
            <a:noAutofit/>
          </a:bodyPr>
          <a:lstStyle/>
          <a:p>
            <a:pPr marL="457200" indent="-457200">
              <a:buFont typeface="+mj-lt"/>
              <a:buAutoNum type="arabicPeriod"/>
            </a:pPr>
            <a:r>
              <a:rPr lang="en-US" sz="2000" dirty="0" err="1"/>
              <a:t>Teorian</a:t>
            </a:r>
            <a:r>
              <a:rPr lang="en-US" sz="2000" dirty="0"/>
              <a:t> </a:t>
            </a:r>
            <a:r>
              <a:rPr lang="en-US" sz="2000" dirty="0" err="1"/>
              <a:t>opiskelu</a:t>
            </a:r>
            <a:r>
              <a:rPr lang="en-US" sz="2000" dirty="0"/>
              <a:t> </a:t>
            </a:r>
            <a:r>
              <a:rPr lang="en-US" sz="2000" dirty="0" err="1"/>
              <a:t>verkossa</a:t>
            </a:r>
            <a:r>
              <a:rPr lang="en-US" sz="2000" dirty="0"/>
              <a:t>.</a:t>
            </a:r>
          </a:p>
          <a:p>
            <a:pPr marL="457200" indent="-457200">
              <a:buFont typeface="+mj-lt"/>
              <a:buAutoNum type="arabicPeriod"/>
            </a:pPr>
            <a:r>
              <a:rPr lang="en-US" sz="2000" dirty="0" err="1"/>
              <a:t>Lähiopetustuokio</a:t>
            </a:r>
            <a:r>
              <a:rPr lang="en-US" sz="2000" dirty="0"/>
              <a:t> </a:t>
            </a:r>
            <a:r>
              <a:rPr lang="en-US" sz="2000" dirty="0" err="1"/>
              <a:t>rastityöskentelynä</a:t>
            </a:r>
            <a:r>
              <a:rPr lang="en-US" sz="2000" dirty="0"/>
              <a:t>. </a:t>
            </a:r>
          </a:p>
          <a:p>
            <a:pPr marL="457200" indent="-457200">
              <a:buFont typeface="+mj-lt"/>
              <a:buAutoNum type="arabicPeriod"/>
            </a:pPr>
            <a:r>
              <a:rPr lang="en-US" sz="2000" dirty="0" err="1"/>
              <a:t>Osallistuminen</a:t>
            </a:r>
            <a:r>
              <a:rPr lang="en-US" sz="2000" dirty="0"/>
              <a:t> </a:t>
            </a:r>
            <a:r>
              <a:rPr lang="en-US" sz="2000" dirty="0" err="1"/>
              <a:t>Korkeakouluopintoihin</a:t>
            </a:r>
            <a:r>
              <a:rPr lang="en-US" sz="2000" dirty="0"/>
              <a:t> </a:t>
            </a:r>
            <a:r>
              <a:rPr lang="en-US" sz="2000" dirty="0" err="1"/>
              <a:t>valmentavan</a:t>
            </a:r>
            <a:r>
              <a:rPr lang="en-US" sz="2000" dirty="0"/>
              <a:t> </a:t>
            </a:r>
            <a:r>
              <a:rPr lang="en-US" sz="2000" dirty="0" err="1"/>
              <a:t>koulutuksen</a:t>
            </a:r>
            <a:r>
              <a:rPr lang="en-US" sz="2000" dirty="0"/>
              <a:t> </a:t>
            </a:r>
            <a:r>
              <a:rPr lang="en-US" sz="2000" dirty="0" err="1"/>
              <a:t>verkko-oppitunnille</a:t>
            </a:r>
            <a:r>
              <a:rPr lang="en-US" sz="2000" dirty="0"/>
              <a:t> </a:t>
            </a:r>
            <a:r>
              <a:rPr lang="en-US" sz="2000" dirty="0" err="1"/>
              <a:t>teemoista</a:t>
            </a:r>
            <a:r>
              <a:rPr lang="en-US" sz="2000" dirty="0"/>
              <a:t> “</a:t>
            </a:r>
            <a:r>
              <a:rPr lang="en-US" sz="2000" dirty="0" err="1"/>
              <a:t>Korkeakoulussa</a:t>
            </a:r>
            <a:r>
              <a:rPr lang="en-US" sz="2000" dirty="0"/>
              <a:t> </a:t>
            </a:r>
            <a:r>
              <a:rPr lang="en-US" sz="2000" dirty="0" err="1"/>
              <a:t>opiskelu</a:t>
            </a:r>
            <a:r>
              <a:rPr lang="en-US" sz="2000" dirty="0"/>
              <a:t> ja ”</a:t>
            </a:r>
            <a:r>
              <a:rPr lang="en-US" sz="2000" dirty="0" err="1"/>
              <a:t>Työelämä</a:t>
            </a:r>
            <a:r>
              <a:rPr lang="en-US" sz="2000" dirty="0"/>
              <a:t> </a:t>
            </a:r>
            <a:r>
              <a:rPr lang="en-US" sz="2000" dirty="0" err="1"/>
              <a:t>Suomessa</a:t>
            </a:r>
            <a:r>
              <a:rPr lang="en-US" sz="2000" dirty="0"/>
              <a:t>”</a:t>
            </a:r>
            <a:r>
              <a:rPr lang="en-US" sz="2000" b="1" dirty="0"/>
              <a:t>. </a:t>
            </a:r>
            <a:r>
              <a:rPr lang="en-US" sz="2000" dirty="0" err="1"/>
              <a:t>Turvallinen</a:t>
            </a:r>
            <a:r>
              <a:rPr lang="en-US" sz="2000" dirty="0"/>
              <a:t> </a:t>
            </a:r>
            <a:r>
              <a:rPr lang="en-US" sz="2000" dirty="0" err="1"/>
              <a:t>tila</a:t>
            </a:r>
            <a:r>
              <a:rPr lang="en-US" sz="2000" dirty="0"/>
              <a:t> – pari- ja </a:t>
            </a:r>
            <a:r>
              <a:rPr lang="en-US" sz="2000" dirty="0" err="1"/>
              <a:t>pienryhmäkeskustelut</a:t>
            </a:r>
            <a:r>
              <a:rPr lang="en-US" sz="2000" dirty="0"/>
              <a:t>.</a:t>
            </a:r>
            <a:endParaRPr lang="en-US" sz="2000" b="1" dirty="0"/>
          </a:p>
          <a:p>
            <a:endParaRPr lang="en-FI" sz="2000" dirty="0"/>
          </a:p>
        </p:txBody>
      </p:sp>
      <p:pic>
        <p:nvPicPr>
          <p:cNvPr id="12" name="Picture 11" descr="Pöytä ja kolme tuolia.">
            <a:extLst>
              <a:ext uri="{FF2B5EF4-FFF2-40B4-BE49-F238E27FC236}">
                <a16:creationId xmlns:a16="http://schemas.microsoft.com/office/drawing/2014/main" id="{8EC9E4A4-56D0-26A9-2E8B-A78E6C68E1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4433" y="0"/>
            <a:ext cx="7687567" cy="6858000"/>
          </a:xfrm>
          <a:prstGeom prst="rect">
            <a:avLst/>
          </a:prstGeom>
        </p:spPr>
      </p:pic>
    </p:spTree>
    <p:extLst>
      <p:ext uri="{BB962C8B-B14F-4D97-AF65-F5344CB8AC3E}">
        <p14:creationId xmlns:p14="http://schemas.microsoft.com/office/powerpoint/2010/main" val="36405748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C031A23-137E-595B-19A3-A8804EE1356A}"/>
              </a:ext>
              <a:ext uri="{C183D7F6-B498-43B3-948B-1728B52AA6E4}">
                <adec:decorative xmlns:adec="http://schemas.microsoft.com/office/drawing/2017/decorative" val="1"/>
              </a:ext>
            </a:extLst>
          </p:cNvPr>
          <p:cNvSpPr>
            <a:spLocks noGrp="1"/>
          </p:cNvSpPr>
          <p:nvPr>
            <p:ph type="sldNum" sz="quarter" idx="12"/>
          </p:nvPr>
        </p:nvSpPr>
        <p:spPr/>
        <p:txBody>
          <a:bodyPr/>
          <a:lstStyle/>
          <a:p>
            <a:fld id="{5ADAE1DC-ED63-4448-916C-E4160A598C40}" type="slidenum">
              <a:rPr lang="fi-FI" smtClean="0"/>
              <a:pPr/>
              <a:t>8</a:t>
            </a:fld>
            <a:endParaRPr lang="fi-FI"/>
          </a:p>
        </p:txBody>
      </p:sp>
      <p:pic>
        <p:nvPicPr>
          <p:cNvPr id="9" name="Picture 8" descr="Lahjapaketti, jossa on tyhjä nimilappu.">
            <a:extLst>
              <a:ext uri="{FF2B5EF4-FFF2-40B4-BE49-F238E27FC236}">
                <a16:creationId xmlns:a16="http://schemas.microsoft.com/office/drawing/2014/main" id="{2E66ECBA-3D2C-5E88-7DA8-D01E35FDEB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8318530"/>
          </a:xfrm>
          <a:prstGeom prst="rect">
            <a:avLst/>
          </a:prstGeom>
        </p:spPr>
      </p:pic>
      <p:sp>
        <p:nvSpPr>
          <p:cNvPr id="5" name="Title 4">
            <a:extLst>
              <a:ext uri="{FF2B5EF4-FFF2-40B4-BE49-F238E27FC236}">
                <a16:creationId xmlns:a16="http://schemas.microsoft.com/office/drawing/2014/main" id="{D66EF104-0FE9-59C2-223A-0E59DE9AB960}"/>
              </a:ext>
            </a:extLst>
          </p:cNvPr>
          <p:cNvSpPr>
            <a:spLocks noGrp="1"/>
          </p:cNvSpPr>
          <p:nvPr>
            <p:ph type="title"/>
          </p:nvPr>
        </p:nvSpPr>
        <p:spPr>
          <a:xfrm>
            <a:off x="6247528" y="1520221"/>
            <a:ext cx="5944472" cy="1488232"/>
          </a:xfrm>
        </p:spPr>
        <p:txBody>
          <a:bodyPr>
            <a:normAutofit/>
          </a:bodyPr>
          <a:lstStyle/>
          <a:p>
            <a:r>
              <a:rPr lang="en-US" dirty="0" err="1"/>
              <a:t>Esimerkkejä</a:t>
            </a:r>
            <a:br>
              <a:rPr lang="en-US" dirty="0"/>
            </a:br>
            <a:r>
              <a:rPr lang="en-US" dirty="0" err="1"/>
              <a:t>opettajan</a:t>
            </a:r>
            <a:r>
              <a:rPr lang="en-US" dirty="0"/>
              <a:t> </a:t>
            </a:r>
            <a:br>
              <a:rPr lang="en-US" dirty="0"/>
            </a:br>
            <a:r>
              <a:rPr lang="en-US" dirty="0" err="1"/>
              <a:t>materiaalista</a:t>
            </a:r>
            <a:br>
              <a:rPr lang="en-US" dirty="0"/>
            </a:br>
            <a:r>
              <a:rPr lang="en-US" dirty="0" err="1"/>
              <a:t>orientaatiovaiheessa</a:t>
            </a:r>
            <a:endParaRPr lang="en-FI" dirty="0"/>
          </a:p>
        </p:txBody>
      </p:sp>
      <p:sp>
        <p:nvSpPr>
          <p:cNvPr id="6" name="Content Placeholder 5">
            <a:extLst>
              <a:ext uri="{FF2B5EF4-FFF2-40B4-BE49-F238E27FC236}">
                <a16:creationId xmlns:a16="http://schemas.microsoft.com/office/drawing/2014/main" id="{A48685F3-9E4B-0BAB-A17A-372A822022D6}"/>
              </a:ext>
            </a:extLst>
          </p:cNvPr>
          <p:cNvSpPr>
            <a:spLocks noGrp="1"/>
          </p:cNvSpPr>
          <p:nvPr>
            <p:ph sz="quarter" idx="13"/>
          </p:nvPr>
        </p:nvSpPr>
        <p:spPr>
          <a:xfrm rot="1048925">
            <a:off x="6228323" y="5704641"/>
            <a:ext cx="4978137" cy="1646369"/>
          </a:xfrm>
        </p:spPr>
        <p:txBody>
          <a:bodyPr>
            <a:normAutofit/>
          </a:bodyPr>
          <a:lstStyle/>
          <a:p>
            <a:pPr marL="0" indent="0">
              <a:buNone/>
            </a:pPr>
            <a:r>
              <a:rPr lang="en-US" dirty="0"/>
              <a:t>Saat </a:t>
            </a:r>
            <a:r>
              <a:rPr lang="en-US" dirty="0" err="1"/>
              <a:t>käyttää</a:t>
            </a:r>
            <a:r>
              <a:rPr lang="en-US" dirty="0"/>
              <a:t> </a:t>
            </a:r>
            <a:r>
              <a:rPr lang="en-US" dirty="0" err="1"/>
              <a:t>näitä</a:t>
            </a:r>
            <a:br>
              <a:rPr lang="en-US" dirty="0"/>
            </a:br>
            <a:r>
              <a:rPr lang="en-US" dirty="0"/>
              <a:t>ja </a:t>
            </a:r>
            <a:r>
              <a:rPr lang="en-US" dirty="0" err="1"/>
              <a:t>jalostaa</a:t>
            </a:r>
            <a:r>
              <a:rPr lang="en-US" dirty="0"/>
              <a:t> </a:t>
            </a:r>
            <a:r>
              <a:rPr lang="en-US" dirty="0" err="1"/>
              <a:t>eteenpäin</a:t>
            </a:r>
            <a:r>
              <a:rPr lang="en-US" dirty="0"/>
              <a:t>!</a:t>
            </a:r>
          </a:p>
        </p:txBody>
      </p:sp>
    </p:spTree>
    <p:extLst>
      <p:ext uri="{BB962C8B-B14F-4D97-AF65-F5344CB8AC3E}">
        <p14:creationId xmlns:p14="http://schemas.microsoft.com/office/powerpoint/2010/main" val="4141738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7DAB06B-23BD-7A4B-7D73-40E71156A9B4}"/>
              </a:ext>
              <a:ext uri="{C183D7F6-B498-43B3-948B-1728B52AA6E4}">
                <adec:decorative xmlns:adec="http://schemas.microsoft.com/office/drawing/2017/decorative" val="1"/>
              </a:ext>
            </a:extLst>
          </p:cNvPr>
          <p:cNvSpPr>
            <a:spLocks noGrp="1"/>
          </p:cNvSpPr>
          <p:nvPr>
            <p:ph type="sldNum" sz="quarter" idx="12"/>
          </p:nvPr>
        </p:nvSpPr>
        <p:spPr/>
        <p:txBody>
          <a:bodyPr/>
          <a:lstStyle/>
          <a:p>
            <a:fld id="{5ADAE1DC-ED63-4448-916C-E4160A598C40}" type="slidenum">
              <a:rPr lang="fi-FI" smtClean="0"/>
              <a:pPr/>
              <a:t>9</a:t>
            </a:fld>
            <a:endParaRPr lang="fi-FI"/>
          </a:p>
        </p:txBody>
      </p:sp>
      <p:sp>
        <p:nvSpPr>
          <p:cNvPr id="5" name="Title 4">
            <a:extLst>
              <a:ext uri="{FF2B5EF4-FFF2-40B4-BE49-F238E27FC236}">
                <a16:creationId xmlns:a16="http://schemas.microsoft.com/office/drawing/2014/main" id="{0A93EFCB-03CC-A3A0-678F-EDCBAC15DCF1}"/>
              </a:ext>
            </a:extLst>
          </p:cNvPr>
          <p:cNvSpPr>
            <a:spLocks noGrp="1"/>
          </p:cNvSpPr>
          <p:nvPr>
            <p:ph type="title"/>
          </p:nvPr>
        </p:nvSpPr>
        <p:spPr>
          <a:xfrm>
            <a:off x="908051" y="1106697"/>
            <a:ext cx="10260000" cy="430273"/>
          </a:xfrm>
        </p:spPr>
        <p:txBody>
          <a:bodyPr/>
          <a:lstStyle/>
          <a:p>
            <a:r>
              <a:rPr lang="en-US" dirty="0" err="1"/>
              <a:t>Ote</a:t>
            </a:r>
            <a:r>
              <a:rPr lang="en-US" dirty="0"/>
              <a:t> Moodle-</a:t>
            </a:r>
            <a:r>
              <a:rPr lang="en-US" dirty="0" err="1"/>
              <a:t>kurssista</a:t>
            </a:r>
            <a:r>
              <a:rPr lang="en-US" dirty="0"/>
              <a:t>, </a:t>
            </a:r>
            <a:r>
              <a:rPr lang="en-US" dirty="0" err="1"/>
              <a:t>osio</a:t>
            </a:r>
            <a:r>
              <a:rPr lang="en-US" dirty="0"/>
              <a:t> </a:t>
            </a:r>
            <a:r>
              <a:rPr lang="en-US" dirty="0" err="1"/>
              <a:t>Selkokieli</a:t>
            </a:r>
            <a:endParaRPr lang="en-FI" dirty="0"/>
          </a:p>
        </p:txBody>
      </p:sp>
      <p:sp>
        <p:nvSpPr>
          <p:cNvPr id="6" name="Content Placeholder 5">
            <a:extLst>
              <a:ext uri="{FF2B5EF4-FFF2-40B4-BE49-F238E27FC236}">
                <a16:creationId xmlns:a16="http://schemas.microsoft.com/office/drawing/2014/main" id="{1C01C10B-FF13-9DCB-5D29-176A6FD91997}"/>
              </a:ext>
            </a:extLst>
          </p:cNvPr>
          <p:cNvSpPr>
            <a:spLocks noGrp="1"/>
          </p:cNvSpPr>
          <p:nvPr>
            <p:ph sz="quarter" idx="13"/>
          </p:nvPr>
        </p:nvSpPr>
        <p:spPr>
          <a:xfrm>
            <a:off x="908051" y="2133601"/>
            <a:ext cx="6465515" cy="4030747"/>
          </a:xfrm>
        </p:spPr>
        <p:txBody>
          <a:bodyPr>
            <a:normAutofit fontScale="85000" lnSpcReduction="10000"/>
          </a:bodyPr>
          <a:lstStyle/>
          <a:p>
            <a:pPr marL="0" indent="0">
              <a:buNone/>
            </a:pPr>
            <a:r>
              <a:rPr lang="fi-FI" b="1" i="1" dirty="0"/>
              <a:t>Mitä on selkokieli? </a:t>
            </a:r>
            <a:br>
              <a:rPr lang="fi-FI" b="1" i="1" dirty="0"/>
            </a:br>
            <a:r>
              <a:rPr lang="fi-FI" b="1" i="1" dirty="0"/>
              <a:t>Miksi selkokieli on tärkeä työkalu?</a:t>
            </a:r>
            <a:br>
              <a:rPr lang="fi-FI" b="1" i="1" dirty="0"/>
            </a:br>
            <a:r>
              <a:rPr lang="fi-FI" b="1" i="1" dirty="0"/>
              <a:t>Mitä apua siitä on sosionomin työssä?</a:t>
            </a:r>
            <a:endParaRPr lang="fi-FI" dirty="0"/>
          </a:p>
          <a:p>
            <a:r>
              <a:rPr lang="fi-FI" dirty="0"/>
              <a:t>Laki sosiaalihuollon asiakkaan asemasta ja oikeuksista sanoo, että selvitys toimenpidevaihtoehdoista on annettava asiakkaalle niin, että asiakas </a:t>
            </a:r>
            <a:r>
              <a:rPr lang="fi-FI" b="1" dirty="0"/>
              <a:t>riittävästi ymmärtää</a:t>
            </a:r>
            <a:r>
              <a:rPr lang="fi-FI" dirty="0"/>
              <a:t> sen sisällön ja merkityksen. </a:t>
            </a:r>
          </a:p>
          <a:p>
            <a:r>
              <a:rPr lang="fi-FI" dirty="0"/>
              <a:t>Lakia on noudatettava myös silloin, kun asiakkaalla on vaikeuksia normaalissa vuorovaikutuksessaan esimerkiksi </a:t>
            </a:r>
            <a:r>
              <a:rPr lang="fi-FI" b="1" dirty="0"/>
              <a:t>kielimuurin, muistin heikkenemisen tai kehitysvammaan liittyvän haasteen vuoksi</a:t>
            </a:r>
            <a:r>
              <a:rPr lang="fi-FI" dirty="0"/>
              <a:t>.</a:t>
            </a:r>
          </a:p>
          <a:p>
            <a:r>
              <a:rPr lang="fi-FI" dirty="0"/>
              <a:t>Sosiaali- ja terveysalan ammattilaisen pitää siis kiinnittää huomiota kielelliseen saavutettavuuteen.</a:t>
            </a:r>
          </a:p>
          <a:p>
            <a:endParaRPr lang="en-FI" dirty="0"/>
          </a:p>
        </p:txBody>
      </p:sp>
      <p:pic>
        <p:nvPicPr>
          <p:cNvPr id="8" name="Picture 7" descr="Piirroskuva, jossa ihmisellä on kuulokkeet ja mikrofoni. Hän näyttää takana olevaa materiaalia. Ruudun alaosassa on kolme eri-ikäistä ihmistä.">
            <a:extLst>
              <a:ext uri="{FF2B5EF4-FFF2-40B4-BE49-F238E27FC236}">
                <a16:creationId xmlns:a16="http://schemas.microsoft.com/office/drawing/2014/main" id="{FC31822D-3C50-329B-1939-8BE9346A75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2253" y="2133601"/>
            <a:ext cx="4005296" cy="3377387"/>
          </a:xfrm>
          <a:prstGeom prst="rect">
            <a:avLst/>
          </a:prstGeom>
        </p:spPr>
      </p:pic>
      <p:sp>
        <p:nvSpPr>
          <p:cNvPr id="9" name="Rectangle: Rounded Corners 8">
            <a:extLst>
              <a:ext uri="{FF2B5EF4-FFF2-40B4-BE49-F238E27FC236}">
                <a16:creationId xmlns:a16="http://schemas.microsoft.com/office/drawing/2014/main" id="{BB0D66B9-D6EC-3A9D-C186-AEF40B897999}"/>
              </a:ext>
              <a:ext uri="{C183D7F6-B498-43B3-948B-1728B52AA6E4}">
                <adec:decorative xmlns:adec="http://schemas.microsoft.com/office/drawing/2017/decorative" val="1"/>
              </a:ext>
            </a:extLst>
          </p:cNvPr>
          <p:cNvSpPr/>
          <p:nvPr/>
        </p:nvSpPr>
        <p:spPr>
          <a:xfrm>
            <a:off x="785600" y="1702340"/>
            <a:ext cx="11076426" cy="4624854"/>
          </a:xfrm>
          <a:prstGeom prst="roundRect">
            <a:avLst/>
          </a:prstGeom>
          <a:noFill/>
          <a:ln w="38100">
            <a:solidFill>
              <a:schemeClr val="accent5">
                <a:lumMod val="50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FI"/>
          </a:p>
        </p:txBody>
      </p:sp>
    </p:spTree>
    <p:extLst>
      <p:ext uri="{BB962C8B-B14F-4D97-AF65-F5344CB8AC3E}">
        <p14:creationId xmlns:p14="http://schemas.microsoft.com/office/powerpoint/2010/main" val="1822651109"/>
      </p:ext>
    </p:extLst>
  </p:cSld>
  <p:clrMapOvr>
    <a:masterClrMapping/>
  </p:clrMapOvr>
</p:sld>
</file>

<file path=ppt/theme/theme1.xml><?xml version="1.0" encoding="utf-8"?>
<a:theme xmlns:a="http://schemas.openxmlformats.org/drawingml/2006/main" name="Savonia 2023">
  <a:themeElements>
    <a:clrScheme name="Savonia 2025">
      <a:dk1>
        <a:srgbClr val="000000"/>
      </a:dk1>
      <a:lt1>
        <a:sysClr val="window" lastClr="FFFFFF"/>
      </a:lt1>
      <a:dk2>
        <a:srgbClr val="EE3E8A"/>
      </a:dk2>
      <a:lt2>
        <a:srgbClr val="FFFFFF"/>
      </a:lt2>
      <a:accent1>
        <a:srgbClr val="C00000"/>
      </a:accent1>
      <a:accent2>
        <a:srgbClr val="FFC000"/>
      </a:accent2>
      <a:accent3>
        <a:srgbClr val="92D050"/>
      </a:accent3>
      <a:accent4>
        <a:srgbClr val="00B050"/>
      </a:accent4>
      <a:accent5>
        <a:srgbClr val="00B0F0"/>
      </a:accent5>
      <a:accent6>
        <a:srgbClr val="7030A0"/>
      </a:accent6>
      <a:hlink>
        <a:srgbClr val="0563C1"/>
      </a:hlink>
      <a:folHlink>
        <a:srgbClr val="954F72"/>
      </a:folHlink>
    </a:clrScheme>
    <a:fontScheme name="Savonia2023">
      <a:majorFont>
        <a:latin typeface="Arial Black"/>
        <a:ea typeface=""/>
        <a:cs typeface=""/>
      </a:majorFont>
      <a:minorFont>
        <a:latin typeface="Arial"/>
        <a:ea typeface=""/>
        <a:cs typeface=""/>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vonia PowerPoint 2023.pptx" id="{88432DC6-7C99-4473-A679-049E1294D488}" vid="{25912CBA-53F1-4A7B-9322-2346D8D37C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5cc445e-754d-4b35-b995-b759d270c036" xsi:nil="true"/>
    <lcf76f155ced4ddcb4097134ff3c332f xmlns="1e1cbb58-072d-4ffa-8bb5-c0bff1f4c77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601D2E51DC231D4AAA876D82FEADB3D6" ma:contentTypeVersion="10" ma:contentTypeDescription="Luo uusi asiakirja." ma:contentTypeScope="" ma:versionID="daed8d9d00695c6820d58235a1415a00">
  <xsd:schema xmlns:xsd="http://www.w3.org/2001/XMLSchema" xmlns:xs="http://www.w3.org/2001/XMLSchema" xmlns:p="http://schemas.microsoft.com/office/2006/metadata/properties" xmlns:ns2="1e1cbb58-072d-4ffa-8bb5-c0bff1f4c771" xmlns:ns3="65cc445e-754d-4b35-b995-b759d270c036" targetNamespace="http://schemas.microsoft.com/office/2006/metadata/properties" ma:root="true" ma:fieldsID="3d365755781dbea01390edf4df681789" ns2:_="" ns3:_="">
    <xsd:import namespace="1e1cbb58-072d-4ffa-8bb5-c0bff1f4c771"/>
    <xsd:import namespace="65cc445e-754d-4b35-b995-b759d270c03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1cbb58-072d-4ffa-8bb5-c0bff1f4c7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27ee12cc-49ea-458b-8a70-8770974bc7ec"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cc445e-754d-4b35-b995-b759d270c03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7a5affa-53f9-4e4e-92f4-9c49e1342e8f}" ma:internalName="TaxCatchAll" ma:showField="CatchAllData" ma:web="65cc445e-754d-4b35-b995-b759d270c03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B5464B-05D5-4618-AEB2-C6579E8BD283}">
  <ds:schemaRefs>
    <ds:schemaRef ds:uri="1e1cbb58-072d-4ffa-8bb5-c0bff1f4c771"/>
    <ds:schemaRef ds:uri="http://purl.org/dc/dcmitype/"/>
    <ds:schemaRef ds:uri="http://schemas.microsoft.com/office/2006/metadata/properties"/>
    <ds:schemaRef ds:uri="65cc445e-754d-4b35-b995-b759d270c036"/>
    <ds:schemaRef ds:uri="http://purl.org/dc/terms/"/>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A4F7C257-689F-403D-9E49-EDCE36B7B763}">
  <ds:schemaRefs>
    <ds:schemaRef ds:uri="http://schemas.microsoft.com/sharepoint/v3/contenttype/forms"/>
  </ds:schemaRefs>
</ds:datastoreItem>
</file>

<file path=customXml/itemProps3.xml><?xml version="1.0" encoding="utf-8"?>
<ds:datastoreItem xmlns:ds="http://schemas.openxmlformats.org/officeDocument/2006/customXml" ds:itemID="{4F8AEAE3-5E79-4191-8B7A-C86F764066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1cbb58-072d-4ffa-8bb5-c0bff1f4c771"/>
    <ds:schemaRef ds:uri="65cc445e-754d-4b35-b995-b759d270c03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6d5681b-4a40-4d3a-8e7b-03a70d3991b6}" enabled="0" method="" siteId="{b6d5681b-4a40-4d3a-8e7b-03a70d3991b6}" removed="1"/>
</clbl:labelList>
</file>

<file path=docProps/app.xml><?xml version="1.0" encoding="utf-8"?>
<Properties xmlns="http://schemas.openxmlformats.org/officeDocument/2006/extended-properties" xmlns:vt="http://schemas.openxmlformats.org/officeDocument/2006/docPropsVTypes">
  <Template>Savonia PowerPoint 2023</Template>
  <TotalTime>1868</TotalTime>
  <Words>1623</Words>
  <Application>Microsoft Office PowerPoint</Application>
  <PresentationFormat>Widescreen</PresentationFormat>
  <Paragraphs>168</Paragraphs>
  <Slides>24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Abril Fatface</vt:lpstr>
      <vt:lpstr>ADLaM Display</vt:lpstr>
      <vt:lpstr>Aldhabi</vt:lpstr>
      <vt:lpstr>Amaranth</vt:lpstr>
      <vt:lpstr>Aptos</vt:lpstr>
      <vt:lpstr>Arial</vt:lpstr>
      <vt:lpstr>Arial Black</vt:lpstr>
      <vt:lpstr>Calibri</vt:lpstr>
      <vt:lpstr>Savonia 2023</vt:lpstr>
      <vt:lpstr>Konkreettisia vinkkejä selkokielen opettamiseen sosiaali- ja terveysalan  amk-tutkinnoissa, osa 1</vt:lpstr>
      <vt:lpstr>Esityksen sisältö</vt:lpstr>
      <vt:lpstr>Taustaa: Kun lamput syttyvät</vt:lpstr>
      <vt:lpstr>Osallisuus ja yhdenvertaisuus</vt:lpstr>
      <vt:lpstr>Kokemuksia tapaamisista:  monikieliset ja sosionomiopiskelijat yhdessä</vt:lpstr>
      <vt:lpstr>Uusia kokemuksia simulaatioista</vt:lpstr>
      <vt:lpstr>Syksyn 2025 kokeilu sosionomiryhmän kanssa</vt:lpstr>
      <vt:lpstr>Esimerkkejä opettajan  materiaalista orientaatiovaiheessa</vt:lpstr>
      <vt:lpstr>Ote Moodle-kurssista, osio Selkokieli</vt:lpstr>
      <vt:lpstr>Jopa joka 7. potilaasi* tarvitsee selkokieltä arjessaan!</vt:lpstr>
      <vt:lpstr>Pohdi, miksi he ehkä tarvitsevat selkokieltä?  Näkyykö selkokielen tarve aina ulospäin?</vt:lpstr>
      <vt:lpstr>Kieli helpottuu asteittain | Valitse sopiva taso:</vt:lpstr>
      <vt:lpstr>Kieli helpottuu asteittain: tee esimerkki omalta alalta!</vt:lpstr>
      <vt:lpstr>Pohdi: Miten selittäisit sanat?</vt:lpstr>
      <vt:lpstr>Esimerkki:  Kunnan nettisivut</vt:lpstr>
      <vt:lpstr>Kuuntele ja pohdi!</vt:lpstr>
      <vt:lpstr> Pariporina: Milloin käyttäisit selkokieltä?</vt:lpstr>
      <vt:lpstr>Unohda tai selitä Suomen vaikeat sanonnat!</vt:lpstr>
      <vt:lpstr>Suomen sanonnat ovat usein vaikeita!  Selitä nämä selkokielellä:</vt:lpstr>
      <vt:lpstr>Tervetuloa oppimaan ja innostumaan aiheesta lisää!</vt:lpstr>
      <vt:lpstr>Opetuksen tueksi  valmista, avointa ja maksutonta materiaalia</vt:lpstr>
      <vt:lpstr>Lähteet ja lukemisto</vt:lpstr>
      <vt:lpstr>Lisälukemisto</vt:lpstr>
      <vt:lpstr>Tekijä: kukka-maaria.raatikainen@savonia.fi  Kiitos, jos mainitset alkuperäisen tekijän  esimerkiksi oman diasettisi lopussa.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Kukka-Maaria Raatikainen</dc:creator>
  <cp:keywords>Savonia AMK</cp:keywords>
  <cp:lastModifiedBy>Kukka-Maaria Raatikainen</cp:lastModifiedBy>
  <cp:revision>2</cp:revision>
  <dcterms:created xsi:type="dcterms:W3CDTF">2026-02-06T09:25:32Z</dcterms:created>
  <dcterms:modified xsi:type="dcterms:W3CDTF">2026-02-13T07:38:29Z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0x010100601D2E51DC231D4AAA876D82FEADB3D6</vt:lpwstr>
  </property>
  <property fmtid="{D5CDD505-2E9C-101B-9397-08002B2CF9AE}" pid="3" name="MediaServiceImageTags">
    <vt:lpwstr/>
  </property>
</Properties>
</file>