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56" r:id="rId5"/>
    <p:sldId id="373" r:id="rId6"/>
    <p:sldId id="364" r:id="rId7"/>
    <p:sldId id="365" r:id="rId8"/>
    <p:sldId id="369" r:id="rId9"/>
    <p:sldId id="376" r:id="rId10"/>
    <p:sldId id="366" r:id="rId11"/>
    <p:sldId id="371" r:id="rId12"/>
    <p:sldId id="370" r:id="rId13"/>
    <p:sldId id="270" r:id="rId14"/>
    <p:sldId id="367" r:id="rId15"/>
    <p:sldId id="268" r:id="rId16"/>
    <p:sldId id="263" r:id="rId17"/>
    <p:sldId id="363" r:id="rId18"/>
    <p:sldId id="372" r:id="rId19"/>
    <p:sldId id="261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7D96D2-21B0-438C-85B1-3AA5F9B00895}" v="1" dt="2026-02-13T07:02:23.8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1" autoAdjust="0"/>
    <p:restoredTop sz="97386" autoAdjust="0"/>
  </p:normalViewPr>
  <p:slideViewPr>
    <p:cSldViewPr snapToGrid="0">
      <p:cViewPr varScale="1">
        <p:scale>
          <a:sx n="62" d="100"/>
          <a:sy n="62" d="100"/>
        </p:scale>
        <p:origin x="700" y="2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42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kka-Maaria Raatikainen" userId="d250515c-8cc5-4081-8b82-c1c092aee2e9" providerId="ADAL" clId="{F5D962C5-B937-4EA6-8C1B-33DCD29E6CBF}"/>
    <pc:docChg chg="custSel delSld modSld">
      <pc:chgData name="Kukka-Maaria Raatikainen" userId="d250515c-8cc5-4081-8b82-c1c092aee2e9" providerId="ADAL" clId="{F5D962C5-B937-4EA6-8C1B-33DCD29E6CBF}" dt="2026-02-13T07:36:46.320" v="86" actId="20577"/>
      <pc:docMkLst>
        <pc:docMk/>
      </pc:docMkLst>
      <pc:sldChg chg="modSp mod">
        <pc:chgData name="Kukka-Maaria Raatikainen" userId="d250515c-8cc5-4081-8b82-c1c092aee2e9" providerId="ADAL" clId="{F5D962C5-B937-4EA6-8C1B-33DCD29E6CBF}" dt="2026-02-13T07:36:46.320" v="86" actId="20577"/>
        <pc:sldMkLst>
          <pc:docMk/>
          <pc:sldMk cId="3111564016" sldId="256"/>
        </pc:sldMkLst>
        <pc:spChg chg="mod">
          <ac:chgData name="Kukka-Maaria Raatikainen" userId="d250515c-8cc5-4081-8b82-c1c092aee2e9" providerId="ADAL" clId="{F5D962C5-B937-4EA6-8C1B-33DCD29E6CBF}" dt="2026-02-13T07:36:46.320" v="86" actId="20577"/>
          <ac:spMkLst>
            <pc:docMk/>
            <pc:sldMk cId="3111564016" sldId="256"/>
            <ac:spMk id="4" creationId="{11E2985D-301D-C522-B5FB-89FD2609DF6D}"/>
          </ac:spMkLst>
        </pc:spChg>
        <pc:spChg chg="mod">
          <ac:chgData name="Kukka-Maaria Raatikainen" userId="d250515c-8cc5-4081-8b82-c1c092aee2e9" providerId="ADAL" clId="{F5D962C5-B937-4EA6-8C1B-33DCD29E6CBF}" dt="2026-02-13T07:03:36.393" v="36" actId="20577"/>
          <ac:spMkLst>
            <pc:docMk/>
            <pc:sldMk cId="3111564016" sldId="256"/>
            <ac:spMk id="6" creationId="{202B5A08-BEC8-58E9-A3EB-F8DDB49DB75B}"/>
          </ac:spMkLst>
        </pc:spChg>
      </pc:sldChg>
      <pc:sldChg chg="del">
        <pc:chgData name="Kukka-Maaria Raatikainen" userId="d250515c-8cc5-4081-8b82-c1c092aee2e9" providerId="ADAL" clId="{F5D962C5-B937-4EA6-8C1B-33DCD29E6CBF}" dt="2026-02-13T07:01:08.361" v="1" actId="47"/>
        <pc:sldMkLst>
          <pc:docMk/>
          <pc:sldMk cId="3697930473" sldId="259"/>
        </pc:sldMkLst>
      </pc:sldChg>
      <pc:sldChg chg="modSp">
        <pc:chgData name="Kukka-Maaria Raatikainen" userId="d250515c-8cc5-4081-8b82-c1c092aee2e9" providerId="ADAL" clId="{F5D962C5-B937-4EA6-8C1B-33DCD29E6CBF}" dt="2026-02-13T07:02:23.855" v="29"/>
        <pc:sldMkLst>
          <pc:docMk/>
          <pc:sldMk cId="2020163242" sldId="261"/>
        </pc:sldMkLst>
        <pc:spChg chg="mod">
          <ac:chgData name="Kukka-Maaria Raatikainen" userId="d250515c-8cc5-4081-8b82-c1c092aee2e9" providerId="ADAL" clId="{F5D962C5-B937-4EA6-8C1B-33DCD29E6CBF}" dt="2026-02-13T07:02:23.855" v="29"/>
          <ac:spMkLst>
            <pc:docMk/>
            <pc:sldMk cId="2020163242" sldId="261"/>
            <ac:spMk id="3" creationId="{1A4161AC-B79C-3E87-7A7A-4ED847C0D742}"/>
          </ac:spMkLst>
        </pc:spChg>
      </pc:sldChg>
      <pc:sldChg chg="del">
        <pc:chgData name="Kukka-Maaria Raatikainen" userId="d250515c-8cc5-4081-8b82-c1c092aee2e9" providerId="ADAL" clId="{F5D962C5-B937-4EA6-8C1B-33DCD29E6CBF}" dt="2026-02-13T07:01:08.361" v="1" actId="47"/>
        <pc:sldMkLst>
          <pc:docMk/>
          <pc:sldMk cId="3268760925" sldId="262"/>
        </pc:sldMkLst>
      </pc:sldChg>
      <pc:sldChg chg="del">
        <pc:chgData name="Kukka-Maaria Raatikainen" userId="d250515c-8cc5-4081-8b82-c1c092aee2e9" providerId="ADAL" clId="{F5D962C5-B937-4EA6-8C1B-33DCD29E6CBF}" dt="2026-02-13T07:01:08.361" v="1" actId="47"/>
        <pc:sldMkLst>
          <pc:docMk/>
          <pc:sldMk cId="1736122569" sldId="264"/>
        </pc:sldMkLst>
      </pc:sldChg>
      <pc:sldChg chg="del">
        <pc:chgData name="Kukka-Maaria Raatikainen" userId="d250515c-8cc5-4081-8b82-c1c092aee2e9" providerId="ADAL" clId="{F5D962C5-B937-4EA6-8C1B-33DCD29E6CBF}" dt="2026-02-13T07:01:08.361" v="1" actId="47"/>
        <pc:sldMkLst>
          <pc:docMk/>
          <pc:sldMk cId="3640574879" sldId="265"/>
        </pc:sldMkLst>
      </pc:sldChg>
      <pc:sldChg chg="del">
        <pc:chgData name="Kukka-Maaria Raatikainen" userId="d250515c-8cc5-4081-8b82-c1c092aee2e9" providerId="ADAL" clId="{F5D962C5-B937-4EA6-8C1B-33DCD29E6CBF}" dt="2026-02-13T07:01:08.361" v="1" actId="47"/>
        <pc:sldMkLst>
          <pc:docMk/>
          <pc:sldMk cId="383490300" sldId="266"/>
        </pc:sldMkLst>
      </pc:sldChg>
      <pc:sldChg chg="del">
        <pc:chgData name="Kukka-Maaria Raatikainen" userId="d250515c-8cc5-4081-8b82-c1c092aee2e9" providerId="ADAL" clId="{F5D962C5-B937-4EA6-8C1B-33DCD29E6CBF}" dt="2026-02-13T07:05:01.701" v="38" actId="47"/>
        <pc:sldMkLst>
          <pc:docMk/>
          <pc:sldMk cId="2544806234" sldId="267"/>
        </pc:sldMkLst>
      </pc:sldChg>
      <pc:sldChg chg="modSp mod">
        <pc:chgData name="Kukka-Maaria Raatikainen" userId="d250515c-8cc5-4081-8b82-c1c092aee2e9" providerId="ADAL" clId="{F5D962C5-B937-4EA6-8C1B-33DCD29E6CBF}" dt="2026-02-13T07:01:59.325" v="28" actId="20577"/>
        <pc:sldMkLst>
          <pc:docMk/>
          <pc:sldMk cId="2884841442" sldId="268"/>
        </pc:sldMkLst>
        <pc:spChg chg="mod">
          <ac:chgData name="Kukka-Maaria Raatikainen" userId="d250515c-8cc5-4081-8b82-c1c092aee2e9" providerId="ADAL" clId="{F5D962C5-B937-4EA6-8C1B-33DCD29E6CBF}" dt="2026-02-13T07:01:59.325" v="28" actId="20577"/>
          <ac:spMkLst>
            <pc:docMk/>
            <pc:sldMk cId="2884841442" sldId="268"/>
            <ac:spMk id="2" creationId="{0B1A1CA5-E180-46F0-7A20-1B2C4500DC48}"/>
          </ac:spMkLst>
        </pc:spChg>
      </pc:sldChg>
      <pc:sldChg chg="del">
        <pc:chgData name="Kukka-Maaria Raatikainen" userId="d250515c-8cc5-4081-8b82-c1c092aee2e9" providerId="ADAL" clId="{F5D962C5-B937-4EA6-8C1B-33DCD29E6CBF}" dt="2026-02-13T07:00:59.528" v="0" actId="47"/>
        <pc:sldMkLst>
          <pc:docMk/>
          <pc:sldMk cId="1822651109" sldId="269"/>
        </pc:sldMkLst>
      </pc:sldChg>
      <pc:sldChg chg="del">
        <pc:chgData name="Kukka-Maaria Raatikainen" userId="d250515c-8cc5-4081-8b82-c1c092aee2e9" providerId="ADAL" clId="{F5D962C5-B937-4EA6-8C1B-33DCD29E6CBF}" dt="2026-02-13T07:00:59.528" v="0" actId="47"/>
        <pc:sldMkLst>
          <pc:docMk/>
          <pc:sldMk cId="4141738110" sldId="271"/>
        </pc:sldMkLst>
      </pc:sldChg>
      <pc:sldChg chg="del">
        <pc:chgData name="Kukka-Maaria Raatikainen" userId="d250515c-8cc5-4081-8b82-c1c092aee2e9" providerId="ADAL" clId="{F5D962C5-B937-4EA6-8C1B-33DCD29E6CBF}" dt="2026-02-13T07:00:59.528" v="0" actId="47"/>
        <pc:sldMkLst>
          <pc:docMk/>
          <pc:sldMk cId="3535123078" sldId="273"/>
        </pc:sldMkLst>
      </pc:sldChg>
      <pc:sldChg chg="del">
        <pc:chgData name="Kukka-Maaria Raatikainen" userId="d250515c-8cc5-4081-8b82-c1c092aee2e9" providerId="ADAL" clId="{F5D962C5-B937-4EA6-8C1B-33DCD29E6CBF}" dt="2026-02-13T07:00:59.528" v="0" actId="47"/>
        <pc:sldMkLst>
          <pc:docMk/>
          <pc:sldMk cId="2218321568" sldId="274"/>
        </pc:sldMkLst>
      </pc:sldChg>
      <pc:sldChg chg="del">
        <pc:chgData name="Kukka-Maaria Raatikainen" userId="d250515c-8cc5-4081-8b82-c1c092aee2e9" providerId="ADAL" clId="{F5D962C5-B937-4EA6-8C1B-33DCD29E6CBF}" dt="2026-02-13T07:00:59.528" v="0" actId="47"/>
        <pc:sldMkLst>
          <pc:docMk/>
          <pc:sldMk cId="498372193" sldId="292"/>
        </pc:sldMkLst>
      </pc:sldChg>
      <pc:sldChg chg="del">
        <pc:chgData name="Kukka-Maaria Raatikainen" userId="d250515c-8cc5-4081-8b82-c1c092aee2e9" providerId="ADAL" clId="{F5D962C5-B937-4EA6-8C1B-33DCD29E6CBF}" dt="2026-02-13T07:00:59.528" v="0" actId="47"/>
        <pc:sldMkLst>
          <pc:docMk/>
          <pc:sldMk cId="2439165831" sldId="295"/>
        </pc:sldMkLst>
      </pc:sldChg>
      <pc:sldChg chg="del">
        <pc:chgData name="Kukka-Maaria Raatikainen" userId="d250515c-8cc5-4081-8b82-c1c092aee2e9" providerId="ADAL" clId="{F5D962C5-B937-4EA6-8C1B-33DCD29E6CBF}" dt="2026-02-13T07:00:59.528" v="0" actId="47"/>
        <pc:sldMkLst>
          <pc:docMk/>
          <pc:sldMk cId="1304341935" sldId="301"/>
        </pc:sldMkLst>
      </pc:sldChg>
      <pc:sldChg chg="del">
        <pc:chgData name="Kukka-Maaria Raatikainen" userId="d250515c-8cc5-4081-8b82-c1c092aee2e9" providerId="ADAL" clId="{F5D962C5-B937-4EA6-8C1B-33DCD29E6CBF}" dt="2026-02-13T07:00:59.528" v="0" actId="47"/>
        <pc:sldMkLst>
          <pc:docMk/>
          <pc:sldMk cId="3692474672" sldId="302"/>
        </pc:sldMkLst>
      </pc:sldChg>
      <pc:sldChg chg="del">
        <pc:chgData name="Kukka-Maaria Raatikainen" userId="d250515c-8cc5-4081-8b82-c1c092aee2e9" providerId="ADAL" clId="{F5D962C5-B937-4EA6-8C1B-33DCD29E6CBF}" dt="2026-02-13T07:00:59.528" v="0" actId="47"/>
        <pc:sldMkLst>
          <pc:docMk/>
          <pc:sldMk cId="456039890" sldId="304"/>
        </pc:sldMkLst>
      </pc:sldChg>
      <pc:sldChg chg="del">
        <pc:chgData name="Kukka-Maaria Raatikainen" userId="d250515c-8cc5-4081-8b82-c1c092aee2e9" providerId="ADAL" clId="{F5D962C5-B937-4EA6-8C1B-33DCD29E6CBF}" dt="2026-02-13T07:00:59.528" v="0" actId="47"/>
        <pc:sldMkLst>
          <pc:docMk/>
          <pc:sldMk cId="1754696388" sldId="351"/>
        </pc:sldMkLst>
      </pc:sldChg>
      <pc:sldChg chg="del">
        <pc:chgData name="Kukka-Maaria Raatikainen" userId="d250515c-8cc5-4081-8b82-c1c092aee2e9" providerId="ADAL" clId="{F5D962C5-B937-4EA6-8C1B-33DCD29E6CBF}" dt="2026-02-13T07:00:59.528" v="0" actId="47"/>
        <pc:sldMkLst>
          <pc:docMk/>
          <pc:sldMk cId="3301578792" sldId="352"/>
        </pc:sldMkLst>
      </pc:sldChg>
      <pc:sldChg chg="del">
        <pc:chgData name="Kukka-Maaria Raatikainen" userId="d250515c-8cc5-4081-8b82-c1c092aee2e9" providerId="ADAL" clId="{F5D962C5-B937-4EA6-8C1B-33DCD29E6CBF}" dt="2026-02-13T07:00:59.528" v="0" actId="47"/>
        <pc:sldMkLst>
          <pc:docMk/>
          <pc:sldMk cId="2413518628" sldId="362"/>
        </pc:sldMkLst>
      </pc:sldChg>
      <pc:sldChg chg="modSp mod">
        <pc:chgData name="Kukka-Maaria Raatikainen" userId="d250515c-8cc5-4081-8b82-c1c092aee2e9" providerId="ADAL" clId="{F5D962C5-B937-4EA6-8C1B-33DCD29E6CBF}" dt="2026-02-13T07:01:18.945" v="13" actId="20577"/>
        <pc:sldMkLst>
          <pc:docMk/>
          <pc:sldMk cId="2950090007" sldId="373"/>
        </pc:sldMkLst>
        <pc:spChg chg="mod">
          <ac:chgData name="Kukka-Maaria Raatikainen" userId="d250515c-8cc5-4081-8b82-c1c092aee2e9" providerId="ADAL" clId="{F5D962C5-B937-4EA6-8C1B-33DCD29E6CBF}" dt="2026-02-13T07:01:18.945" v="13" actId="20577"/>
          <ac:spMkLst>
            <pc:docMk/>
            <pc:sldMk cId="2950090007" sldId="373"/>
            <ac:spMk id="6" creationId="{148E1967-2470-6D4F-CB34-4F9D9B1DB3C2}"/>
          </ac:spMkLst>
        </pc:spChg>
      </pc:sldChg>
      <pc:sldChg chg="del">
        <pc:chgData name="Kukka-Maaria Raatikainen" userId="d250515c-8cc5-4081-8b82-c1c092aee2e9" providerId="ADAL" clId="{F5D962C5-B937-4EA6-8C1B-33DCD29E6CBF}" dt="2026-02-13T07:01:10.959" v="2" actId="47"/>
        <pc:sldMkLst>
          <pc:docMk/>
          <pc:sldMk cId="714747344" sldId="374"/>
        </pc:sldMkLst>
      </pc:sldChg>
      <pc:sldChg chg="del">
        <pc:chgData name="Kukka-Maaria Raatikainen" userId="d250515c-8cc5-4081-8b82-c1c092aee2e9" providerId="ADAL" clId="{F5D962C5-B937-4EA6-8C1B-33DCD29E6CBF}" dt="2026-02-13T07:04:36.795" v="37" actId="2696"/>
        <pc:sldMkLst>
          <pc:docMk/>
          <pc:sldMk cId="1232789611" sldId="375"/>
        </pc:sldMkLst>
      </pc:sldChg>
      <pc:sldChg chg="del">
        <pc:chgData name="Kukka-Maaria Raatikainen" userId="d250515c-8cc5-4081-8b82-c1c092aee2e9" providerId="ADAL" clId="{F5D962C5-B937-4EA6-8C1B-33DCD29E6CBF}" dt="2026-02-13T07:04:36.795" v="37" actId="2696"/>
        <pc:sldMkLst>
          <pc:docMk/>
          <pc:sldMk cId="2849904210" sldId="377"/>
        </pc:sldMkLst>
      </pc:sldChg>
      <pc:sldMasterChg chg="delSldLayout">
        <pc:chgData name="Kukka-Maaria Raatikainen" userId="d250515c-8cc5-4081-8b82-c1c092aee2e9" providerId="ADAL" clId="{F5D962C5-B937-4EA6-8C1B-33DCD29E6CBF}" dt="2026-02-13T07:00:59.528" v="0" actId="47"/>
        <pc:sldMasterMkLst>
          <pc:docMk/>
          <pc:sldMasterMk cId="753164912" sldId="2147483660"/>
        </pc:sldMasterMkLst>
        <pc:sldLayoutChg chg="del">
          <pc:chgData name="Kukka-Maaria Raatikainen" userId="d250515c-8cc5-4081-8b82-c1c092aee2e9" providerId="ADAL" clId="{F5D962C5-B937-4EA6-8C1B-33DCD29E6CBF}" dt="2026-02-13T07:00:59.528" v="0" actId="47"/>
          <pc:sldLayoutMkLst>
            <pc:docMk/>
            <pc:sldMasterMk cId="753164912" sldId="2147483660"/>
            <pc:sldLayoutMk cId="3524523038" sldId="214748367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CB7F-90C4-4905-87C8-935717712419}" type="datetimeFigureOut">
              <a:rPr lang="en-FI" smtClean="0"/>
              <a:t>13/02/2026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30DD9-A425-4AA9-9EAD-47B4459D8BE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80116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30DD9-A425-4AA9-9EAD-47B4459D8BEC}" type="slidenum">
              <a:rPr lang="en-FI" smtClean="0"/>
              <a:t>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45221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7BA14EC-2DED-6A50-E9EA-FCB4D5D49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858497" y="1516956"/>
            <a:ext cx="5347256" cy="5350569"/>
          </a:xfrm>
          <a:custGeom>
            <a:avLst/>
            <a:gdLst>
              <a:gd name="connsiteX0" fmla="*/ -14 w 5346000"/>
              <a:gd name="connsiteY0" fmla="*/ 3439043 h 5347547"/>
              <a:gd name="connsiteX1" fmla="*/ 823221 w 5346000"/>
              <a:gd name="connsiteY1" fmla="*/ 2379896 h 5347547"/>
              <a:gd name="connsiteX2" fmla="*/ 529418 w 5346000"/>
              <a:gd name="connsiteY2" fmla="*/ 1059152 h 5347547"/>
              <a:gd name="connsiteX3" fmla="*/ 1849780 w 5346000"/>
              <a:gd name="connsiteY3" fmla="*/ 1059154 h 5347547"/>
              <a:gd name="connsiteX4" fmla="*/ 2673000 w 5346000"/>
              <a:gd name="connsiteY4" fmla="*/ 0 h 5347547"/>
              <a:gd name="connsiteX5" fmla="*/ 3496220 w 5346000"/>
              <a:gd name="connsiteY5" fmla="*/ 1059154 h 5347547"/>
              <a:gd name="connsiteX6" fmla="*/ 4816582 w 5346000"/>
              <a:gd name="connsiteY6" fmla="*/ 1059152 h 5347547"/>
              <a:gd name="connsiteX7" fmla="*/ 4522779 w 5346000"/>
              <a:gd name="connsiteY7" fmla="*/ 2379896 h 5347547"/>
              <a:gd name="connsiteX8" fmla="*/ 5346014 w 5346000"/>
              <a:gd name="connsiteY8" fmla="*/ 3439043 h 5347547"/>
              <a:gd name="connsiteX9" fmla="*/ 4156402 w 5346000"/>
              <a:gd name="connsiteY9" fmla="*/ 4026829 h 5347547"/>
              <a:gd name="connsiteX10" fmla="*/ 3862590 w 5346000"/>
              <a:gd name="connsiteY10" fmla="*/ 5347575 h 5347547"/>
              <a:gd name="connsiteX11" fmla="*/ 2673000 w 5346000"/>
              <a:gd name="connsiteY11" fmla="*/ 4759783 h 5347547"/>
              <a:gd name="connsiteX12" fmla="*/ 1483410 w 5346000"/>
              <a:gd name="connsiteY12" fmla="*/ 5347575 h 5347547"/>
              <a:gd name="connsiteX13" fmla="*/ 1189598 w 5346000"/>
              <a:gd name="connsiteY13" fmla="*/ 4026829 h 5347547"/>
              <a:gd name="connsiteX14" fmla="*/ -14 w 5346000"/>
              <a:gd name="connsiteY14" fmla="*/ 3439043 h 5347547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18723 h 5327255"/>
              <a:gd name="connsiteX1" fmla="*/ 823235 w 5346028"/>
              <a:gd name="connsiteY1" fmla="*/ 2359576 h 5327255"/>
              <a:gd name="connsiteX2" fmla="*/ 482018 w 5346028"/>
              <a:gd name="connsiteY2" fmla="*/ 1255579 h 5327255"/>
              <a:gd name="connsiteX3" fmla="*/ 1863341 w 5346028"/>
              <a:gd name="connsiteY3" fmla="*/ 375047 h 5327255"/>
              <a:gd name="connsiteX4" fmla="*/ 3241974 w 5346028"/>
              <a:gd name="connsiteY4" fmla="*/ 0 h 5327255"/>
              <a:gd name="connsiteX5" fmla="*/ 3496234 w 5346028"/>
              <a:gd name="connsiteY5" fmla="*/ 1038834 h 5327255"/>
              <a:gd name="connsiteX6" fmla="*/ 4816596 w 5346028"/>
              <a:gd name="connsiteY6" fmla="*/ 1038832 h 5327255"/>
              <a:gd name="connsiteX7" fmla="*/ 4522793 w 5346028"/>
              <a:gd name="connsiteY7" fmla="*/ 2359576 h 5327255"/>
              <a:gd name="connsiteX8" fmla="*/ 5346028 w 5346028"/>
              <a:gd name="connsiteY8" fmla="*/ 3418723 h 5327255"/>
              <a:gd name="connsiteX9" fmla="*/ 4156416 w 5346028"/>
              <a:gd name="connsiteY9" fmla="*/ 4006509 h 5327255"/>
              <a:gd name="connsiteX10" fmla="*/ 3862604 w 5346028"/>
              <a:gd name="connsiteY10" fmla="*/ 5327255 h 5327255"/>
              <a:gd name="connsiteX11" fmla="*/ 2673014 w 5346028"/>
              <a:gd name="connsiteY11" fmla="*/ 4739463 h 5327255"/>
              <a:gd name="connsiteX12" fmla="*/ 1483424 w 5346028"/>
              <a:gd name="connsiteY12" fmla="*/ 5327255 h 5327255"/>
              <a:gd name="connsiteX13" fmla="*/ 1189612 w 5346028"/>
              <a:gd name="connsiteY13" fmla="*/ 4006509 h 5327255"/>
              <a:gd name="connsiteX14" fmla="*/ 0 w 5346028"/>
              <a:gd name="connsiteY14" fmla="*/ 3418723 h 5327255"/>
              <a:gd name="connsiteX0" fmla="*/ 0 w 5346028"/>
              <a:gd name="connsiteY0" fmla="*/ 3418806 h 5327338"/>
              <a:gd name="connsiteX1" fmla="*/ 823235 w 5346028"/>
              <a:gd name="connsiteY1" fmla="*/ 2359659 h 5327338"/>
              <a:gd name="connsiteX2" fmla="*/ 482018 w 5346028"/>
              <a:gd name="connsiteY2" fmla="*/ 1255662 h 5327338"/>
              <a:gd name="connsiteX3" fmla="*/ 1863341 w 5346028"/>
              <a:gd name="connsiteY3" fmla="*/ 375130 h 5327338"/>
              <a:gd name="connsiteX4" fmla="*/ 3241974 w 5346028"/>
              <a:gd name="connsiteY4" fmla="*/ 83 h 5327338"/>
              <a:gd name="connsiteX5" fmla="*/ 3496234 w 5346028"/>
              <a:gd name="connsiteY5" fmla="*/ 1038917 h 5327338"/>
              <a:gd name="connsiteX6" fmla="*/ 4816596 w 5346028"/>
              <a:gd name="connsiteY6" fmla="*/ 1038915 h 5327338"/>
              <a:gd name="connsiteX7" fmla="*/ 4522793 w 5346028"/>
              <a:gd name="connsiteY7" fmla="*/ 2359659 h 5327338"/>
              <a:gd name="connsiteX8" fmla="*/ 5346028 w 5346028"/>
              <a:gd name="connsiteY8" fmla="*/ 3418806 h 5327338"/>
              <a:gd name="connsiteX9" fmla="*/ 4156416 w 5346028"/>
              <a:gd name="connsiteY9" fmla="*/ 4006592 h 5327338"/>
              <a:gd name="connsiteX10" fmla="*/ 3862604 w 5346028"/>
              <a:gd name="connsiteY10" fmla="*/ 5327338 h 5327338"/>
              <a:gd name="connsiteX11" fmla="*/ 2673014 w 5346028"/>
              <a:gd name="connsiteY11" fmla="*/ 4739546 h 5327338"/>
              <a:gd name="connsiteX12" fmla="*/ 1483424 w 5346028"/>
              <a:gd name="connsiteY12" fmla="*/ 5327338 h 5327338"/>
              <a:gd name="connsiteX13" fmla="*/ 1189612 w 5346028"/>
              <a:gd name="connsiteY13" fmla="*/ 4006592 h 5327338"/>
              <a:gd name="connsiteX14" fmla="*/ 0 w 5346028"/>
              <a:gd name="connsiteY14" fmla="*/ 3418806 h 5327338"/>
              <a:gd name="connsiteX0" fmla="*/ 0 w 5346028"/>
              <a:gd name="connsiteY0" fmla="*/ 3419966 h 5328498"/>
              <a:gd name="connsiteX1" fmla="*/ 823235 w 5346028"/>
              <a:gd name="connsiteY1" fmla="*/ 2360819 h 5328498"/>
              <a:gd name="connsiteX2" fmla="*/ 482018 w 5346028"/>
              <a:gd name="connsiteY2" fmla="*/ 1256822 h 5328498"/>
              <a:gd name="connsiteX3" fmla="*/ 1863341 w 5346028"/>
              <a:gd name="connsiteY3" fmla="*/ 376290 h 5328498"/>
              <a:gd name="connsiteX4" fmla="*/ 3241974 w 5346028"/>
              <a:gd name="connsiteY4" fmla="*/ 1243 h 5328498"/>
              <a:gd name="connsiteX5" fmla="*/ 3496234 w 5346028"/>
              <a:gd name="connsiteY5" fmla="*/ 1040077 h 5328498"/>
              <a:gd name="connsiteX6" fmla="*/ 4816596 w 5346028"/>
              <a:gd name="connsiteY6" fmla="*/ 1040075 h 5328498"/>
              <a:gd name="connsiteX7" fmla="*/ 4522793 w 5346028"/>
              <a:gd name="connsiteY7" fmla="*/ 2360819 h 5328498"/>
              <a:gd name="connsiteX8" fmla="*/ 5346028 w 5346028"/>
              <a:gd name="connsiteY8" fmla="*/ 3419966 h 5328498"/>
              <a:gd name="connsiteX9" fmla="*/ 4156416 w 5346028"/>
              <a:gd name="connsiteY9" fmla="*/ 4007752 h 5328498"/>
              <a:gd name="connsiteX10" fmla="*/ 3862604 w 5346028"/>
              <a:gd name="connsiteY10" fmla="*/ 5328498 h 5328498"/>
              <a:gd name="connsiteX11" fmla="*/ 2673014 w 5346028"/>
              <a:gd name="connsiteY11" fmla="*/ 4740706 h 5328498"/>
              <a:gd name="connsiteX12" fmla="*/ 1483424 w 5346028"/>
              <a:gd name="connsiteY12" fmla="*/ 5328498 h 5328498"/>
              <a:gd name="connsiteX13" fmla="*/ 1189612 w 5346028"/>
              <a:gd name="connsiteY13" fmla="*/ 4007752 h 5328498"/>
              <a:gd name="connsiteX14" fmla="*/ 0 w 5346028"/>
              <a:gd name="connsiteY14" fmla="*/ 3419966 h 5328498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26622 h 5335154"/>
              <a:gd name="connsiteX1" fmla="*/ 823235 w 5358901"/>
              <a:gd name="connsiteY1" fmla="*/ 2367475 h 5335154"/>
              <a:gd name="connsiteX2" fmla="*/ 482018 w 5358901"/>
              <a:gd name="connsiteY2" fmla="*/ 1263478 h 5335154"/>
              <a:gd name="connsiteX3" fmla="*/ 1863341 w 5358901"/>
              <a:gd name="connsiteY3" fmla="*/ 382946 h 5335154"/>
              <a:gd name="connsiteX4" fmla="*/ 3241974 w 5358901"/>
              <a:gd name="connsiteY4" fmla="*/ 7899 h 5335154"/>
              <a:gd name="connsiteX5" fmla="*/ 5358901 w 5358901"/>
              <a:gd name="connsiteY5" fmla="*/ 1575053 h 5335154"/>
              <a:gd name="connsiteX6" fmla="*/ 4816596 w 5358901"/>
              <a:gd name="connsiteY6" fmla="*/ 1046731 h 5335154"/>
              <a:gd name="connsiteX7" fmla="*/ 4522793 w 5358901"/>
              <a:gd name="connsiteY7" fmla="*/ 2367475 h 5335154"/>
              <a:gd name="connsiteX8" fmla="*/ 5346028 w 5358901"/>
              <a:gd name="connsiteY8" fmla="*/ 3426622 h 5335154"/>
              <a:gd name="connsiteX9" fmla="*/ 4156416 w 5358901"/>
              <a:gd name="connsiteY9" fmla="*/ 4014408 h 5335154"/>
              <a:gd name="connsiteX10" fmla="*/ 3862604 w 5358901"/>
              <a:gd name="connsiteY10" fmla="*/ 5335154 h 5335154"/>
              <a:gd name="connsiteX11" fmla="*/ 2673014 w 5358901"/>
              <a:gd name="connsiteY11" fmla="*/ 4747362 h 5335154"/>
              <a:gd name="connsiteX12" fmla="*/ 1483424 w 5358901"/>
              <a:gd name="connsiteY12" fmla="*/ 5335154 h 5335154"/>
              <a:gd name="connsiteX13" fmla="*/ 1189612 w 5358901"/>
              <a:gd name="connsiteY13" fmla="*/ 4014408 h 5335154"/>
              <a:gd name="connsiteX14" fmla="*/ 0 w 5358901"/>
              <a:gd name="connsiteY14" fmla="*/ 3426622 h 5335154"/>
              <a:gd name="connsiteX0" fmla="*/ 0 w 5358901"/>
              <a:gd name="connsiteY0" fmla="*/ 3418809 h 5327341"/>
              <a:gd name="connsiteX1" fmla="*/ 823235 w 5358901"/>
              <a:gd name="connsiteY1" fmla="*/ 2359662 h 5327341"/>
              <a:gd name="connsiteX2" fmla="*/ 482018 w 5358901"/>
              <a:gd name="connsiteY2" fmla="*/ 1255665 h 5327341"/>
              <a:gd name="connsiteX3" fmla="*/ 1863341 w 5358901"/>
              <a:gd name="connsiteY3" fmla="*/ 375133 h 5327341"/>
              <a:gd name="connsiteX4" fmla="*/ 3241974 w 5358901"/>
              <a:gd name="connsiteY4" fmla="*/ 86 h 5327341"/>
              <a:gd name="connsiteX5" fmla="*/ 5358901 w 5358901"/>
              <a:gd name="connsiteY5" fmla="*/ 1567240 h 5327341"/>
              <a:gd name="connsiteX6" fmla="*/ 4816596 w 5358901"/>
              <a:gd name="connsiteY6" fmla="*/ 1038918 h 5327341"/>
              <a:gd name="connsiteX7" fmla="*/ 4522793 w 5358901"/>
              <a:gd name="connsiteY7" fmla="*/ 2359662 h 5327341"/>
              <a:gd name="connsiteX8" fmla="*/ 5346028 w 5358901"/>
              <a:gd name="connsiteY8" fmla="*/ 3418809 h 5327341"/>
              <a:gd name="connsiteX9" fmla="*/ 4156416 w 5358901"/>
              <a:gd name="connsiteY9" fmla="*/ 4006595 h 5327341"/>
              <a:gd name="connsiteX10" fmla="*/ 3862604 w 5358901"/>
              <a:gd name="connsiteY10" fmla="*/ 5327341 h 5327341"/>
              <a:gd name="connsiteX11" fmla="*/ 2673014 w 5358901"/>
              <a:gd name="connsiteY11" fmla="*/ 4739549 h 5327341"/>
              <a:gd name="connsiteX12" fmla="*/ 1483424 w 5358901"/>
              <a:gd name="connsiteY12" fmla="*/ 5327341 h 5327341"/>
              <a:gd name="connsiteX13" fmla="*/ 1189612 w 5358901"/>
              <a:gd name="connsiteY13" fmla="*/ 4006595 h 5327341"/>
              <a:gd name="connsiteX14" fmla="*/ 0 w 5358901"/>
              <a:gd name="connsiteY14" fmla="*/ 3418809 h 5327341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879 h 5327411"/>
              <a:gd name="connsiteX1" fmla="*/ 823235 w 5358901"/>
              <a:gd name="connsiteY1" fmla="*/ 2359732 h 5327411"/>
              <a:gd name="connsiteX2" fmla="*/ 482018 w 5358901"/>
              <a:gd name="connsiteY2" fmla="*/ 1255735 h 5327411"/>
              <a:gd name="connsiteX3" fmla="*/ 1870115 w 5358901"/>
              <a:gd name="connsiteY3" fmla="*/ 381976 h 5327411"/>
              <a:gd name="connsiteX4" fmla="*/ 3241974 w 5358901"/>
              <a:gd name="connsiteY4" fmla="*/ 156 h 5327411"/>
              <a:gd name="connsiteX5" fmla="*/ 4478577 w 5358901"/>
              <a:gd name="connsiteY5" fmla="*/ 413330 h 5327411"/>
              <a:gd name="connsiteX6" fmla="*/ 5358901 w 5358901"/>
              <a:gd name="connsiteY6" fmla="*/ 1601177 h 5327411"/>
              <a:gd name="connsiteX7" fmla="*/ 4816596 w 5358901"/>
              <a:gd name="connsiteY7" fmla="*/ 1038988 h 5327411"/>
              <a:gd name="connsiteX8" fmla="*/ 4522793 w 5358901"/>
              <a:gd name="connsiteY8" fmla="*/ 2359732 h 5327411"/>
              <a:gd name="connsiteX9" fmla="*/ 5346028 w 5358901"/>
              <a:gd name="connsiteY9" fmla="*/ 3418879 h 5327411"/>
              <a:gd name="connsiteX10" fmla="*/ 4156416 w 5358901"/>
              <a:gd name="connsiteY10" fmla="*/ 4006665 h 5327411"/>
              <a:gd name="connsiteX11" fmla="*/ 3862604 w 5358901"/>
              <a:gd name="connsiteY11" fmla="*/ 5327411 h 5327411"/>
              <a:gd name="connsiteX12" fmla="*/ 2673014 w 5358901"/>
              <a:gd name="connsiteY12" fmla="*/ 4739619 h 5327411"/>
              <a:gd name="connsiteX13" fmla="*/ 1483424 w 5358901"/>
              <a:gd name="connsiteY13" fmla="*/ 5327411 h 5327411"/>
              <a:gd name="connsiteX14" fmla="*/ 1189612 w 5358901"/>
              <a:gd name="connsiteY14" fmla="*/ 4006665 h 5327411"/>
              <a:gd name="connsiteX15" fmla="*/ 0 w 5358901"/>
              <a:gd name="connsiteY15" fmla="*/ 3418879 h 5327411"/>
              <a:gd name="connsiteX0" fmla="*/ 0 w 5358901"/>
              <a:gd name="connsiteY0" fmla="*/ 3418930 h 5327462"/>
              <a:gd name="connsiteX1" fmla="*/ 823235 w 5358901"/>
              <a:gd name="connsiteY1" fmla="*/ 2359783 h 5327462"/>
              <a:gd name="connsiteX2" fmla="*/ 482018 w 5358901"/>
              <a:gd name="connsiteY2" fmla="*/ 1255786 h 5327462"/>
              <a:gd name="connsiteX3" fmla="*/ 1870115 w 5358901"/>
              <a:gd name="connsiteY3" fmla="*/ 382027 h 5327462"/>
              <a:gd name="connsiteX4" fmla="*/ 3241974 w 5358901"/>
              <a:gd name="connsiteY4" fmla="*/ 207 h 5327462"/>
              <a:gd name="connsiteX5" fmla="*/ 4478577 w 5358901"/>
              <a:gd name="connsiteY5" fmla="*/ 413381 h 5327462"/>
              <a:gd name="connsiteX6" fmla="*/ 5358901 w 5358901"/>
              <a:gd name="connsiteY6" fmla="*/ 1601228 h 5327462"/>
              <a:gd name="connsiteX7" fmla="*/ 4816596 w 5358901"/>
              <a:gd name="connsiteY7" fmla="*/ 1039039 h 5327462"/>
              <a:gd name="connsiteX8" fmla="*/ 4522793 w 5358901"/>
              <a:gd name="connsiteY8" fmla="*/ 2359783 h 5327462"/>
              <a:gd name="connsiteX9" fmla="*/ 5346028 w 5358901"/>
              <a:gd name="connsiteY9" fmla="*/ 3418930 h 5327462"/>
              <a:gd name="connsiteX10" fmla="*/ 4156416 w 5358901"/>
              <a:gd name="connsiteY10" fmla="*/ 4006716 h 5327462"/>
              <a:gd name="connsiteX11" fmla="*/ 3862604 w 5358901"/>
              <a:gd name="connsiteY11" fmla="*/ 5327462 h 5327462"/>
              <a:gd name="connsiteX12" fmla="*/ 2673014 w 5358901"/>
              <a:gd name="connsiteY12" fmla="*/ 4739670 h 5327462"/>
              <a:gd name="connsiteX13" fmla="*/ 1483424 w 5358901"/>
              <a:gd name="connsiteY13" fmla="*/ 5327462 h 5327462"/>
              <a:gd name="connsiteX14" fmla="*/ 1189612 w 5358901"/>
              <a:gd name="connsiteY14" fmla="*/ 4006716 h 5327462"/>
              <a:gd name="connsiteX15" fmla="*/ 0 w 5358901"/>
              <a:gd name="connsiteY15" fmla="*/ 3418930 h 5327462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482018 w 5358901"/>
              <a:gd name="connsiteY1" fmla="*/ 1255581 h 5327257"/>
              <a:gd name="connsiteX2" fmla="*/ 1903981 w 5358901"/>
              <a:gd name="connsiteY2" fmla="*/ 415689 h 5327257"/>
              <a:gd name="connsiteX3" fmla="*/ 3241974 w 5358901"/>
              <a:gd name="connsiteY3" fmla="*/ 2 h 5327257"/>
              <a:gd name="connsiteX4" fmla="*/ 4478577 w 5358901"/>
              <a:gd name="connsiteY4" fmla="*/ 413176 h 5327257"/>
              <a:gd name="connsiteX5" fmla="*/ 5358901 w 5358901"/>
              <a:gd name="connsiteY5" fmla="*/ 1601023 h 5327257"/>
              <a:gd name="connsiteX6" fmla="*/ 4816596 w 5358901"/>
              <a:gd name="connsiteY6" fmla="*/ 1038834 h 5327257"/>
              <a:gd name="connsiteX7" fmla="*/ 4522793 w 5358901"/>
              <a:gd name="connsiteY7" fmla="*/ 2359578 h 5327257"/>
              <a:gd name="connsiteX8" fmla="*/ 5346028 w 5358901"/>
              <a:gd name="connsiteY8" fmla="*/ 3418725 h 5327257"/>
              <a:gd name="connsiteX9" fmla="*/ 4156416 w 5358901"/>
              <a:gd name="connsiteY9" fmla="*/ 4006511 h 5327257"/>
              <a:gd name="connsiteX10" fmla="*/ 3862604 w 5358901"/>
              <a:gd name="connsiteY10" fmla="*/ 5327257 h 5327257"/>
              <a:gd name="connsiteX11" fmla="*/ 2673014 w 5358901"/>
              <a:gd name="connsiteY11" fmla="*/ 4739465 h 5327257"/>
              <a:gd name="connsiteX12" fmla="*/ 1483424 w 5358901"/>
              <a:gd name="connsiteY12" fmla="*/ 5327257 h 5327257"/>
              <a:gd name="connsiteX13" fmla="*/ 1189612 w 5358901"/>
              <a:gd name="connsiteY13" fmla="*/ 4006511 h 5327257"/>
              <a:gd name="connsiteX14" fmla="*/ 0 w 5358901"/>
              <a:gd name="connsiteY14" fmla="*/ 3418725 h 5327257"/>
              <a:gd name="connsiteX0" fmla="*/ 0 w 5277621"/>
              <a:gd name="connsiteY0" fmla="*/ 3588058 h 5327257"/>
              <a:gd name="connsiteX1" fmla="*/ 400738 w 5277621"/>
              <a:gd name="connsiteY1" fmla="*/ 1255581 h 5327257"/>
              <a:gd name="connsiteX2" fmla="*/ 1822701 w 5277621"/>
              <a:gd name="connsiteY2" fmla="*/ 415689 h 5327257"/>
              <a:gd name="connsiteX3" fmla="*/ 3160694 w 5277621"/>
              <a:gd name="connsiteY3" fmla="*/ 2 h 5327257"/>
              <a:gd name="connsiteX4" fmla="*/ 4397297 w 5277621"/>
              <a:gd name="connsiteY4" fmla="*/ 413176 h 5327257"/>
              <a:gd name="connsiteX5" fmla="*/ 5277621 w 5277621"/>
              <a:gd name="connsiteY5" fmla="*/ 1601023 h 5327257"/>
              <a:gd name="connsiteX6" fmla="*/ 4735316 w 5277621"/>
              <a:gd name="connsiteY6" fmla="*/ 1038834 h 5327257"/>
              <a:gd name="connsiteX7" fmla="*/ 4441513 w 5277621"/>
              <a:gd name="connsiteY7" fmla="*/ 2359578 h 5327257"/>
              <a:gd name="connsiteX8" fmla="*/ 5264748 w 5277621"/>
              <a:gd name="connsiteY8" fmla="*/ 3418725 h 5327257"/>
              <a:gd name="connsiteX9" fmla="*/ 4075136 w 5277621"/>
              <a:gd name="connsiteY9" fmla="*/ 4006511 h 5327257"/>
              <a:gd name="connsiteX10" fmla="*/ 3781324 w 5277621"/>
              <a:gd name="connsiteY10" fmla="*/ 5327257 h 5327257"/>
              <a:gd name="connsiteX11" fmla="*/ 2591734 w 5277621"/>
              <a:gd name="connsiteY11" fmla="*/ 4739465 h 5327257"/>
              <a:gd name="connsiteX12" fmla="*/ 1402144 w 5277621"/>
              <a:gd name="connsiteY12" fmla="*/ 5327257 h 5327257"/>
              <a:gd name="connsiteX13" fmla="*/ 1108332 w 5277621"/>
              <a:gd name="connsiteY13" fmla="*/ 4006511 h 5327257"/>
              <a:gd name="connsiteX14" fmla="*/ 0 w 5277621"/>
              <a:gd name="connsiteY14" fmla="*/ 3588058 h 5327257"/>
              <a:gd name="connsiteX0" fmla="*/ 65714 w 5343335"/>
              <a:gd name="connsiteY0" fmla="*/ 3588058 h 5327257"/>
              <a:gd name="connsiteX1" fmla="*/ 466452 w 5343335"/>
              <a:gd name="connsiteY1" fmla="*/ 1255581 h 5327257"/>
              <a:gd name="connsiteX2" fmla="*/ 1888415 w 5343335"/>
              <a:gd name="connsiteY2" fmla="*/ 415689 h 5327257"/>
              <a:gd name="connsiteX3" fmla="*/ 3226408 w 5343335"/>
              <a:gd name="connsiteY3" fmla="*/ 2 h 5327257"/>
              <a:gd name="connsiteX4" fmla="*/ 4463011 w 5343335"/>
              <a:gd name="connsiteY4" fmla="*/ 413176 h 5327257"/>
              <a:gd name="connsiteX5" fmla="*/ 5343335 w 5343335"/>
              <a:gd name="connsiteY5" fmla="*/ 1601023 h 5327257"/>
              <a:gd name="connsiteX6" fmla="*/ 4801030 w 5343335"/>
              <a:gd name="connsiteY6" fmla="*/ 1038834 h 5327257"/>
              <a:gd name="connsiteX7" fmla="*/ 4507227 w 5343335"/>
              <a:gd name="connsiteY7" fmla="*/ 2359578 h 5327257"/>
              <a:gd name="connsiteX8" fmla="*/ 5330462 w 5343335"/>
              <a:gd name="connsiteY8" fmla="*/ 3418725 h 5327257"/>
              <a:gd name="connsiteX9" fmla="*/ 4140850 w 5343335"/>
              <a:gd name="connsiteY9" fmla="*/ 4006511 h 5327257"/>
              <a:gd name="connsiteX10" fmla="*/ 3847038 w 5343335"/>
              <a:gd name="connsiteY10" fmla="*/ 5327257 h 5327257"/>
              <a:gd name="connsiteX11" fmla="*/ 2657448 w 5343335"/>
              <a:gd name="connsiteY11" fmla="*/ 4739465 h 5327257"/>
              <a:gd name="connsiteX12" fmla="*/ 1467858 w 5343335"/>
              <a:gd name="connsiteY12" fmla="*/ 5327257 h 5327257"/>
              <a:gd name="connsiteX13" fmla="*/ 1174046 w 5343335"/>
              <a:gd name="connsiteY13" fmla="*/ 4006511 h 5327257"/>
              <a:gd name="connsiteX14" fmla="*/ 65714 w 5343335"/>
              <a:gd name="connsiteY14" fmla="*/ 3588058 h 5327257"/>
              <a:gd name="connsiteX0" fmla="*/ 74925 w 5352546"/>
              <a:gd name="connsiteY0" fmla="*/ 3588058 h 5327257"/>
              <a:gd name="connsiteX1" fmla="*/ 475663 w 5352546"/>
              <a:gd name="connsiteY1" fmla="*/ 1255581 h 5327257"/>
              <a:gd name="connsiteX2" fmla="*/ 1897626 w 5352546"/>
              <a:gd name="connsiteY2" fmla="*/ 415689 h 5327257"/>
              <a:gd name="connsiteX3" fmla="*/ 3235619 w 5352546"/>
              <a:gd name="connsiteY3" fmla="*/ 2 h 5327257"/>
              <a:gd name="connsiteX4" fmla="*/ 4472222 w 5352546"/>
              <a:gd name="connsiteY4" fmla="*/ 413176 h 5327257"/>
              <a:gd name="connsiteX5" fmla="*/ 5352546 w 5352546"/>
              <a:gd name="connsiteY5" fmla="*/ 1601023 h 5327257"/>
              <a:gd name="connsiteX6" fmla="*/ 4810241 w 5352546"/>
              <a:gd name="connsiteY6" fmla="*/ 1038834 h 5327257"/>
              <a:gd name="connsiteX7" fmla="*/ 4516438 w 5352546"/>
              <a:gd name="connsiteY7" fmla="*/ 2359578 h 5327257"/>
              <a:gd name="connsiteX8" fmla="*/ 5339673 w 5352546"/>
              <a:gd name="connsiteY8" fmla="*/ 3418725 h 5327257"/>
              <a:gd name="connsiteX9" fmla="*/ 4150061 w 5352546"/>
              <a:gd name="connsiteY9" fmla="*/ 4006511 h 5327257"/>
              <a:gd name="connsiteX10" fmla="*/ 3856249 w 5352546"/>
              <a:gd name="connsiteY10" fmla="*/ 5327257 h 5327257"/>
              <a:gd name="connsiteX11" fmla="*/ 2666659 w 5352546"/>
              <a:gd name="connsiteY11" fmla="*/ 4739465 h 5327257"/>
              <a:gd name="connsiteX12" fmla="*/ 1477069 w 5352546"/>
              <a:gd name="connsiteY12" fmla="*/ 5327257 h 5327257"/>
              <a:gd name="connsiteX13" fmla="*/ 1183257 w 5352546"/>
              <a:gd name="connsiteY13" fmla="*/ 4006511 h 5327257"/>
              <a:gd name="connsiteX14" fmla="*/ 74925 w 5352546"/>
              <a:gd name="connsiteY14" fmla="*/ 3588058 h 5327257"/>
              <a:gd name="connsiteX0" fmla="*/ 121127 w 5182002"/>
              <a:gd name="connsiteY0" fmla="*/ 4170565 h 5327257"/>
              <a:gd name="connsiteX1" fmla="*/ 305119 w 5182002"/>
              <a:gd name="connsiteY1" fmla="*/ 1255581 h 5327257"/>
              <a:gd name="connsiteX2" fmla="*/ 1727082 w 5182002"/>
              <a:gd name="connsiteY2" fmla="*/ 415689 h 5327257"/>
              <a:gd name="connsiteX3" fmla="*/ 3065075 w 5182002"/>
              <a:gd name="connsiteY3" fmla="*/ 2 h 5327257"/>
              <a:gd name="connsiteX4" fmla="*/ 4301678 w 5182002"/>
              <a:gd name="connsiteY4" fmla="*/ 413176 h 5327257"/>
              <a:gd name="connsiteX5" fmla="*/ 5182002 w 5182002"/>
              <a:gd name="connsiteY5" fmla="*/ 1601023 h 5327257"/>
              <a:gd name="connsiteX6" fmla="*/ 4639697 w 5182002"/>
              <a:gd name="connsiteY6" fmla="*/ 1038834 h 5327257"/>
              <a:gd name="connsiteX7" fmla="*/ 4345894 w 5182002"/>
              <a:gd name="connsiteY7" fmla="*/ 2359578 h 5327257"/>
              <a:gd name="connsiteX8" fmla="*/ 5169129 w 5182002"/>
              <a:gd name="connsiteY8" fmla="*/ 3418725 h 5327257"/>
              <a:gd name="connsiteX9" fmla="*/ 3979517 w 5182002"/>
              <a:gd name="connsiteY9" fmla="*/ 4006511 h 5327257"/>
              <a:gd name="connsiteX10" fmla="*/ 3685705 w 5182002"/>
              <a:gd name="connsiteY10" fmla="*/ 5327257 h 5327257"/>
              <a:gd name="connsiteX11" fmla="*/ 2496115 w 5182002"/>
              <a:gd name="connsiteY11" fmla="*/ 4739465 h 5327257"/>
              <a:gd name="connsiteX12" fmla="*/ 1306525 w 5182002"/>
              <a:gd name="connsiteY12" fmla="*/ 5327257 h 5327257"/>
              <a:gd name="connsiteX13" fmla="*/ 1012713 w 5182002"/>
              <a:gd name="connsiteY13" fmla="*/ 4006511 h 5327257"/>
              <a:gd name="connsiteX14" fmla="*/ 121127 w 5182002"/>
              <a:gd name="connsiteY14" fmla="*/ 4170565 h 5327257"/>
              <a:gd name="connsiteX0" fmla="*/ 286622 w 5347497"/>
              <a:gd name="connsiteY0" fmla="*/ 4170565 h 5327257"/>
              <a:gd name="connsiteX1" fmla="*/ 470614 w 5347497"/>
              <a:gd name="connsiteY1" fmla="*/ 1255581 h 5327257"/>
              <a:gd name="connsiteX2" fmla="*/ 1892577 w 5347497"/>
              <a:gd name="connsiteY2" fmla="*/ 415689 h 5327257"/>
              <a:gd name="connsiteX3" fmla="*/ 3230570 w 5347497"/>
              <a:gd name="connsiteY3" fmla="*/ 2 h 5327257"/>
              <a:gd name="connsiteX4" fmla="*/ 4467173 w 5347497"/>
              <a:gd name="connsiteY4" fmla="*/ 413176 h 5327257"/>
              <a:gd name="connsiteX5" fmla="*/ 5347497 w 5347497"/>
              <a:gd name="connsiteY5" fmla="*/ 1601023 h 5327257"/>
              <a:gd name="connsiteX6" fmla="*/ 4805192 w 5347497"/>
              <a:gd name="connsiteY6" fmla="*/ 1038834 h 5327257"/>
              <a:gd name="connsiteX7" fmla="*/ 4511389 w 5347497"/>
              <a:gd name="connsiteY7" fmla="*/ 2359578 h 5327257"/>
              <a:gd name="connsiteX8" fmla="*/ 5334624 w 5347497"/>
              <a:gd name="connsiteY8" fmla="*/ 3418725 h 5327257"/>
              <a:gd name="connsiteX9" fmla="*/ 4145012 w 5347497"/>
              <a:gd name="connsiteY9" fmla="*/ 4006511 h 5327257"/>
              <a:gd name="connsiteX10" fmla="*/ 3851200 w 5347497"/>
              <a:gd name="connsiteY10" fmla="*/ 5327257 h 5327257"/>
              <a:gd name="connsiteX11" fmla="*/ 2661610 w 5347497"/>
              <a:gd name="connsiteY11" fmla="*/ 4739465 h 5327257"/>
              <a:gd name="connsiteX12" fmla="*/ 1472020 w 5347497"/>
              <a:gd name="connsiteY12" fmla="*/ 5327257 h 5327257"/>
              <a:gd name="connsiteX13" fmla="*/ 1178208 w 5347497"/>
              <a:gd name="connsiteY13" fmla="*/ 4006511 h 5327257"/>
              <a:gd name="connsiteX14" fmla="*/ 286622 w 5347497"/>
              <a:gd name="connsiteY14" fmla="*/ 4170565 h 5327257"/>
              <a:gd name="connsiteX0" fmla="*/ 311055 w 5371930"/>
              <a:gd name="connsiteY0" fmla="*/ 4170565 h 5327257"/>
              <a:gd name="connsiteX1" fmla="*/ 495047 w 5371930"/>
              <a:gd name="connsiteY1" fmla="*/ 1255581 h 5327257"/>
              <a:gd name="connsiteX2" fmla="*/ 1917010 w 5371930"/>
              <a:gd name="connsiteY2" fmla="*/ 415689 h 5327257"/>
              <a:gd name="connsiteX3" fmla="*/ 3255003 w 5371930"/>
              <a:gd name="connsiteY3" fmla="*/ 2 h 5327257"/>
              <a:gd name="connsiteX4" fmla="*/ 4491606 w 5371930"/>
              <a:gd name="connsiteY4" fmla="*/ 413176 h 5327257"/>
              <a:gd name="connsiteX5" fmla="*/ 5371930 w 5371930"/>
              <a:gd name="connsiteY5" fmla="*/ 1601023 h 5327257"/>
              <a:gd name="connsiteX6" fmla="*/ 4829625 w 5371930"/>
              <a:gd name="connsiteY6" fmla="*/ 1038834 h 5327257"/>
              <a:gd name="connsiteX7" fmla="*/ 4535822 w 5371930"/>
              <a:gd name="connsiteY7" fmla="*/ 2359578 h 5327257"/>
              <a:gd name="connsiteX8" fmla="*/ 5359057 w 5371930"/>
              <a:gd name="connsiteY8" fmla="*/ 3418725 h 5327257"/>
              <a:gd name="connsiteX9" fmla="*/ 4169445 w 5371930"/>
              <a:gd name="connsiteY9" fmla="*/ 4006511 h 5327257"/>
              <a:gd name="connsiteX10" fmla="*/ 3875633 w 5371930"/>
              <a:gd name="connsiteY10" fmla="*/ 5327257 h 5327257"/>
              <a:gd name="connsiteX11" fmla="*/ 2686043 w 5371930"/>
              <a:gd name="connsiteY11" fmla="*/ 4739465 h 5327257"/>
              <a:gd name="connsiteX12" fmla="*/ 1496453 w 5371930"/>
              <a:gd name="connsiteY12" fmla="*/ 5327257 h 5327257"/>
              <a:gd name="connsiteX13" fmla="*/ 1202641 w 5371930"/>
              <a:gd name="connsiteY13" fmla="*/ 4006511 h 5327257"/>
              <a:gd name="connsiteX14" fmla="*/ 311055 w 5371930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1172750 w 5342039"/>
              <a:gd name="connsiteY13" fmla="*/ 4006511 h 5327257"/>
              <a:gd name="connsiteX14" fmla="*/ 281164 w 5342039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281164 w 5342039"/>
              <a:gd name="connsiteY13" fmla="*/ 4170565 h 5327257"/>
              <a:gd name="connsiteX0" fmla="*/ 110632 w 5171507"/>
              <a:gd name="connsiteY0" fmla="*/ 4170565 h 5361124"/>
              <a:gd name="connsiteX1" fmla="*/ 294624 w 5171507"/>
              <a:gd name="connsiteY1" fmla="*/ 1255581 h 5361124"/>
              <a:gd name="connsiteX2" fmla="*/ 1716587 w 5171507"/>
              <a:gd name="connsiteY2" fmla="*/ 415689 h 5361124"/>
              <a:gd name="connsiteX3" fmla="*/ 3054580 w 5171507"/>
              <a:gd name="connsiteY3" fmla="*/ 2 h 5361124"/>
              <a:gd name="connsiteX4" fmla="*/ 4291183 w 5171507"/>
              <a:gd name="connsiteY4" fmla="*/ 413176 h 5361124"/>
              <a:gd name="connsiteX5" fmla="*/ 5171507 w 5171507"/>
              <a:gd name="connsiteY5" fmla="*/ 1601023 h 5361124"/>
              <a:gd name="connsiteX6" fmla="*/ 4629202 w 5171507"/>
              <a:gd name="connsiteY6" fmla="*/ 1038834 h 5361124"/>
              <a:gd name="connsiteX7" fmla="*/ 4335399 w 5171507"/>
              <a:gd name="connsiteY7" fmla="*/ 2359578 h 5361124"/>
              <a:gd name="connsiteX8" fmla="*/ 5158634 w 5171507"/>
              <a:gd name="connsiteY8" fmla="*/ 3418725 h 5361124"/>
              <a:gd name="connsiteX9" fmla="*/ 3969022 w 5171507"/>
              <a:gd name="connsiteY9" fmla="*/ 4006511 h 5361124"/>
              <a:gd name="connsiteX10" fmla="*/ 3675210 w 5171507"/>
              <a:gd name="connsiteY10" fmla="*/ 5327257 h 5361124"/>
              <a:gd name="connsiteX11" fmla="*/ 2485620 w 5171507"/>
              <a:gd name="connsiteY11" fmla="*/ 4739465 h 5361124"/>
              <a:gd name="connsiteX12" fmla="*/ 1248617 w 5171507"/>
              <a:gd name="connsiteY12" fmla="*/ 5361124 h 5361124"/>
              <a:gd name="connsiteX13" fmla="*/ 110632 w 5171507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2663414 w 5349301"/>
              <a:gd name="connsiteY11" fmla="*/ 4739465 h 5361124"/>
              <a:gd name="connsiteX12" fmla="*/ 1426411 w 5349301"/>
              <a:gd name="connsiteY12" fmla="*/ 5361124 h 5361124"/>
              <a:gd name="connsiteX13" fmla="*/ 288426 w 5349301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4449058 w 5349301"/>
              <a:gd name="connsiteY10" fmla="*/ 534757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110632 w 5171507"/>
              <a:gd name="connsiteY0" fmla="*/ 4170565 h 5347577"/>
              <a:gd name="connsiteX1" fmla="*/ 294624 w 5171507"/>
              <a:gd name="connsiteY1" fmla="*/ 1255581 h 5347577"/>
              <a:gd name="connsiteX2" fmla="*/ 1716587 w 5171507"/>
              <a:gd name="connsiteY2" fmla="*/ 415689 h 5347577"/>
              <a:gd name="connsiteX3" fmla="*/ 3054580 w 5171507"/>
              <a:gd name="connsiteY3" fmla="*/ 2 h 5347577"/>
              <a:gd name="connsiteX4" fmla="*/ 4291183 w 5171507"/>
              <a:gd name="connsiteY4" fmla="*/ 413176 h 5347577"/>
              <a:gd name="connsiteX5" fmla="*/ 5171507 w 5171507"/>
              <a:gd name="connsiteY5" fmla="*/ 1601023 h 5347577"/>
              <a:gd name="connsiteX6" fmla="*/ 4629202 w 5171507"/>
              <a:gd name="connsiteY6" fmla="*/ 1038834 h 5347577"/>
              <a:gd name="connsiteX7" fmla="*/ 4335399 w 5171507"/>
              <a:gd name="connsiteY7" fmla="*/ 2359578 h 5347577"/>
              <a:gd name="connsiteX8" fmla="*/ 5158634 w 5171507"/>
              <a:gd name="connsiteY8" fmla="*/ 3418725 h 5347577"/>
              <a:gd name="connsiteX9" fmla="*/ 3969022 w 5171507"/>
              <a:gd name="connsiteY9" fmla="*/ 4006511 h 5347577"/>
              <a:gd name="connsiteX10" fmla="*/ 4271264 w 5171507"/>
              <a:gd name="connsiteY10" fmla="*/ 5347577 h 5347577"/>
              <a:gd name="connsiteX11" fmla="*/ 1248617 w 5171507"/>
              <a:gd name="connsiteY11" fmla="*/ 5347577 h 5347577"/>
              <a:gd name="connsiteX12" fmla="*/ 110632 w 517150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146112 w 5348597"/>
              <a:gd name="connsiteY9" fmla="*/ 40065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82569"/>
              <a:gd name="connsiteX1" fmla="*/ 471714 w 5348597"/>
              <a:gd name="connsiteY1" fmla="*/ 1255581 h 5382569"/>
              <a:gd name="connsiteX2" fmla="*/ 1893677 w 5348597"/>
              <a:gd name="connsiteY2" fmla="*/ 415689 h 5382569"/>
              <a:gd name="connsiteX3" fmla="*/ 3231670 w 5348597"/>
              <a:gd name="connsiteY3" fmla="*/ 2 h 5382569"/>
              <a:gd name="connsiteX4" fmla="*/ 4468273 w 5348597"/>
              <a:gd name="connsiteY4" fmla="*/ 413176 h 5382569"/>
              <a:gd name="connsiteX5" fmla="*/ 5348597 w 5348597"/>
              <a:gd name="connsiteY5" fmla="*/ 1601023 h 5382569"/>
              <a:gd name="connsiteX6" fmla="*/ 4806292 w 5348597"/>
              <a:gd name="connsiteY6" fmla="*/ 1038834 h 5382569"/>
              <a:gd name="connsiteX7" fmla="*/ 4512489 w 5348597"/>
              <a:gd name="connsiteY7" fmla="*/ 2359578 h 5382569"/>
              <a:gd name="connsiteX8" fmla="*/ 5335724 w 5348597"/>
              <a:gd name="connsiteY8" fmla="*/ 3418725 h 5382569"/>
              <a:gd name="connsiteX9" fmla="*/ 4823445 w 5348597"/>
              <a:gd name="connsiteY9" fmla="*/ 4927684 h 5382569"/>
              <a:gd name="connsiteX10" fmla="*/ 4448354 w 5348597"/>
              <a:gd name="connsiteY10" fmla="*/ 5347577 h 5382569"/>
              <a:gd name="connsiteX11" fmla="*/ 1425707 w 5348597"/>
              <a:gd name="connsiteY11" fmla="*/ 5347577 h 5382569"/>
              <a:gd name="connsiteX12" fmla="*/ 287722 w 5348597"/>
              <a:gd name="connsiteY12" fmla="*/ 4170565 h 5382569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30218 w 5348597"/>
              <a:gd name="connsiteY9" fmla="*/ 49209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4806292 w 5352383"/>
              <a:gd name="connsiteY6" fmla="*/ 1038834 h 5347577"/>
              <a:gd name="connsiteX7" fmla="*/ 5352383 w 5352383"/>
              <a:gd name="connsiteY7" fmla="*/ 4330618 h 5347577"/>
              <a:gd name="connsiteX8" fmla="*/ 5254444 w 5352383"/>
              <a:gd name="connsiteY8" fmla="*/ 4312805 h 5347577"/>
              <a:gd name="connsiteX9" fmla="*/ 4857312 w 5352383"/>
              <a:gd name="connsiteY9" fmla="*/ 4859951 h 5347577"/>
              <a:gd name="connsiteX10" fmla="*/ 4448354 w 5352383"/>
              <a:gd name="connsiteY10" fmla="*/ 5347577 h 5347577"/>
              <a:gd name="connsiteX11" fmla="*/ 1425707 w 5352383"/>
              <a:gd name="connsiteY11" fmla="*/ 5347577 h 5347577"/>
              <a:gd name="connsiteX12" fmla="*/ 287722 w 5352383"/>
              <a:gd name="connsiteY12" fmla="*/ 4170565 h 5347577"/>
              <a:gd name="connsiteX0" fmla="*/ 287722 w 5355341"/>
              <a:gd name="connsiteY0" fmla="*/ 4170565 h 5347577"/>
              <a:gd name="connsiteX1" fmla="*/ 471714 w 5355341"/>
              <a:gd name="connsiteY1" fmla="*/ 1255581 h 5347577"/>
              <a:gd name="connsiteX2" fmla="*/ 1893677 w 5355341"/>
              <a:gd name="connsiteY2" fmla="*/ 415689 h 5347577"/>
              <a:gd name="connsiteX3" fmla="*/ 3231670 w 5355341"/>
              <a:gd name="connsiteY3" fmla="*/ 2 h 5347577"/>
              <a:gd name="connsiteX4" fmla="*/ 4468273 w 5355341"/>
              <a:gd name="connsiteY4" fmla="*/ 413176 h 5347577"/>
              <a:gd name="connsiteX5" fmla="*/ 5348597 w 5355341"/>
              <a:gd name="connsiteY5" fmla="*/ 1601023 h 5347577"/>
              <a:gd name="connsiteX6" fmla="*/ 4806292 w 5355341"/>
              <a:gd name="connsiteY6" fmla="*/ 1038834 h 5347577"/>
              <a:gd name="connsiteX7" fmla="*/ 5352383 w 5355341"/>
              <a:gd name="connsiteY7" fmla="*/ 4330618 h 5347577"/>
              <a:gd name="connsiteX8" fmla="*/ 5254444 w 5355341"/>
              <a:gd name="connsiteY8" fmla="*/ 4312805 h 5347577"/>
              <a:gd name="connsiteX9" fmla="*/ 4857312 w 5355341"/>
              <a:gd name="connsiteY9" fmla="*/ 4859951 h 5347577"/>
              <a:gd name="connsiteX10" fmla="*/ 4448354 w 5355341"/>
              <a:gd name="connsiteY10" fmla="*/ 5347577 h 5347577"/>
              <a:gd name="connsiteX11" fmla="*/ 1425707 w 5355341"/>
              <a:gd name="connsiteY11" fmla="*/ 5347577 h 5347577"/>
              <a:gd name="connsiteX12" fmla="*/ 287722 w 5355341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4495 w 5345370"/>
              <a:gd name="connsiteY0" fmla="*/ 4235098 h 5412110"/>
              <a:gd name="connsiteX1" fmla="*/ 468487 w 5345370"/>
              <a:gd name="connsiteY1" fmla="*/ 1320114 h 5412110"/>
              <a:gd name="connsiteX2" fmla="*/ 2423850 w 5345370"/>
              <a:gd name="connsiteY2" fmla="*/ 1650932 h 5412110"/>
              <a:gd name="connsiteX3" fmla="*/ 3228443 w 5345370"/>
              <a:gd name="connsiteY3" fmla="*/ 64535 h 5412110"/>
              <a:gd name="connsiteX4" fmla="*/ 4465046 w 5345370"/>
              <a:gd name="connsiteY4" fmla="*/ 477709 h 5412110"/>
              <a:gd name="connsiteX5" fmla="*/ 5345370 w 5345370"/>
              <a:gd name="connsiteY5" fmla="*/ 1665556 h 5412110"/>
              <a:gd name="connsiteX6" fmla="*/ 5342383 w 5345370"/>
              <a:gd name="connsiteY6" fmla="*/ 4388378 h 5412110"/>
              <a:gd name="connsiteX7" fmla="*/ 5251217 w 5345370"/>
              <a:gd name="connsiteY7" fmla="*/ 4377338 h 5412110"/>
              <a:gd name="connsiteX8" fmla="*/ 4854085 w 5345370"/>
              <a:gd name="connsiteY8" fmla="*/ 4924484 h 5412110"/>
              <a:gd name="connsiteX9" fmla="*/ 4445127 w 5345370"/>
              <a:gd name="connsiteY9" fmla="*/ 5412110 h 5412110"/>
              <a:gd name="connsiteX10" fmla="*/ 1422480 w 5345370"/>
              <a:gd name="connsiteY10" fmla="*/ 5412110 h 5412110"/>
              <a:gd name="connsiteX11" fmla="*/ 284495 w 5345370"/>
              <a:gd name="connsiteY11" fmla="*/ 4235098 h 5412110"/>
              <a:gd name="connsiteX0" fmla="*/ 284495 w 5345370"/>
              <a:gd name="connsiteY0" fmla="*/ 3757797 h 4934809"/>
              <a:gd name="connsiteX1" fmla="*/ 468487 w 5345370"/>
              <a:gd name="connsiteY1" fmla="*/ 842813 h 4934809"/>
              <a:gd name="connsiteX2" fmla="*/ 2423850 w 5345370"/>
              <a:gd name="connsiteY2" fmla="*/ 1173631 h 4934809"/>
              <a:gd name="connsiteX3" fmla="*/ 2833588 w 5345370"/>
              <a:gd name="connsiteY3" fmla="*/ 1055816 h 4934809"/>
              <a:gd name="connsiteX4" fmla="*/ 4465046 w 5345370"/>
              <a:gd name="connsiteY4" fmla="*/ 408 h 4934809"/>
              <a:gd name="connsiteX5" fmla="*/ 5345370 w 5345370"/>
              <a:gd name="connsiteY5" fmla="*/ 1188255 h 4934809"/>
              <a:gd name="connsiteX6" fmla="*/ 5342383 w 5345370"/>
              <a:gd name="connsiteY6" fmla="*/ 3911077 h 4934809"/>
              <a:gd name="connsiteX7" fmla="*/ 5251217 w 5345370"/>
              <a:gd name="connsiteY7" fmla="*/ 3900037 h 4934809"/>
              <a:gd name="connsiteX8" fmla="*/ 4854085 w 5345370"/>
              <a:gd name="connsiteY8" fmla="*/ 4447183 h 4934809"/>
              <a:gd name="connsiteX9" fmla="*/ 4445127 w 5345370"/>
              <a:gd name="connsiteY9" fmla="*/ 4934809 h 4934809"/>
              <a:gd name="connsiteX10" fmla="*/ 1422480 w 5345370"/>
              <a:gd name="connsiteY10" fmla="*/ 4934809 h 4934809"/>
              <a:gd name="connsiteX11" fmla="*/ 284495 w 5345370"/>
              <a:gd name="connsiteY11" fmla="*/ 3757797 h 4934809"/>
              <a:gd name="connsiteX0" fmla="*/ 284495 w 5345370"/>
              <a:gd name="connsiteY0" fmla="*/ 3079822 h 4256834"/>
              <a:gd name="connsiteX1" fmla="*/ 468487 w 5345370"/>
              <a:gd name="connsiteY1" fmla="*/ 164838 h 4256834"/>
              <a:gd name="connsiteX2" fmla="*/ 2423850 w 5345370"/>
              <a:gd name="connsiteY2" fmla="*/ 495656 h 4256834"/>
              <a:gd name="connsiteX3" fmla="*/ 2833588 w 5345370"/>
              <a:gd name="connsiteY3" fmla="*/ 377841 h 4256834"/>
              <a:gd name="connsiteX4" fmla="*/ 3841592 w 5345370"/>
              <a:gd name="connsiteY4" fmla="*/ 354597 h 4256834"/>
              <a:gd name="connsiteX5" fmla="*/ 5345370 w 5345370"/>
              <a:gd name="connsiteY5" fmla="*/ 510280 h 4256834"/>
              <a:gd name="connsiteX6" fmla="*/ 5342383 w 5345370"/>
              <a:gd name="connsiteY6" fmla="*/ 3233102 h 4256834"/>
              <a:gd name="connsiteX7" fmla="*/ 5251217 w 5345370"/>
              <a:gd name="connsiteY7" fmla="*/ 3222062 h 4256834"/>
              <a:gd name="connsiteX8" fmla="*/ 4854085 w 5345370"/>
              <a:gd name="connsiteY8" fmla="*/ 3769208 h 4256834"/>
              <a:gd name="connsiteX9" fmla="*/ 4445127 w 5345370"/>
              <a:gd name="connsiteY9" fmla="*/ 4256834 h 4256834"/>
              <a:gd name="connsiteX10" fmla="*/ 1422480 w 5345370"/>
              <a:gd name="connsiteY10" fmla="*/ 4256834 h 4256834"/>
              <a:gd name="connsiteX11" fmla="*/ 284495 w 5345370"/>
              <a:gd name="connsiteY11" fmla="*/ 3079822 h 4256834"/>
              <a:gd name="connsiteX0" fmla="*/ 284495 w 5342433"/>
              <a:gd name="connsiteY0" fmla="*/ 3079822 h 4256834"/>
              <a:gd name="connsiteX1" fmla="*/ 468487 w 5342433"/>
              <a:gd name="connsiteY1" fmla="*/ 164838 h 4256834"/>
              <a:gd name="connsiteX2" fmla="*/ 2423850 w 5342433"/>
              <a:gd name="connsiteY2" fmla="*/ 495656 h 4256834"/>
              <a:gd name="connsiteX3" fmla="*/ 2833588 w 5342433"/>
              <a:gd name="connsiteY3" fmla="*/ 377841 h 4256834"/>
              <a:gd name="connsiteX4" fmla="*/ 3841592 w 5342433"/>
              <a:gd name="connsiteY4" fmla="*/ 354597 h 4256834"/>
              <a:gd name="connsiteX5" fmla="*/ 4902025 w 5342433"/>
              <a:gd name="connsiteY5" fmla="*/ 905134 h 4256834"/>
              <a:gd name="connsiteX6" fmla="*/ 5342383 w 5342433"/>
              <a:gd name="connsiteY6" fmla="*/ 3233102 h 4256834"/>
              <a:gd name="connsiteX7" fmla="*/ 5251217 w 5342433"/>
              <a:gd name="connsiteY7" fmla="*/ 3222062 h 4256834"/>
              <a:gd name="connsiteX8" fmla="*/ 4854085 w 5342433"/>
              <a:gd name="connsiteY8" fmla="*/ 3769208 h 4256834"/>
              <a:gd name="connsiteX9" fmla="*/ 4445127 w 5342433"/>
              <a:gd name="connsiteY9" fmla="*/ 4256834 h 4256834"/>
              <a:gd name="connsiteX10" fmla="*/ 1422480 w 5342433"/>
              <a:gd name="connsiteY10" fmla="*/ 4256834 h 4256834"/>
              <a:gd name="connsiteX11" fmla="*/ 284495 w 5342433"/>
              <a:gd name="connsiteY11" fmla="*/ 3079822 h 4256834"/>
              <a:gd name="connsiteX0" fmla="*/ 284495 w 5377076"/>
              <a:gd name="connsiteY0" fmla="*/ 3079822 h 4256834"/>
              <a:gd name="connsiteX1" fmla="*/ 468487 w 5377076"/>
              <a:gd name="connsiteY1" fmla="*/ 164838 h 4256834"/>
              <a:gd name="connsiteX2" fmla="*/ 2423850 w 5377076"/>
              <a:gd name="connsiteY2" fmla="*/ 495656 h 4256834"/>
              <a:gd name="connsiteX3" fmla="*/ 2833588 w 5377076"/>
              <a:gd name="connsiteY3" fmla="*/ 377841 h 4256834"/>
              <a:gd name="connsiteX4" fmla="*/ 3841592 w 5377076"/>
              <a:gd name="connsiteY4" fmla="*/ 354597 h 4256834"/>
              <a:gd name="connsiteX5" fmla="*/ 4902025 w 5377076"/>
              <a:gd name="connsiteY5" fmla="*/ 905134 h 4256834"/>
              <a:gd name="connsiteX6" fmla="*/ 5352816 w 5377076"/>
              <a:gd name="connsiteY6" fmla="*/ 710503 h 4256834"/>
              <a:gd name="connsiteX7" fmla="*/ 5342383 w 5377076"/>
              <a:gd name="connsiteY7" fmla="*/ 3233102 h 4256834"/>
              <a:gd name="connsiteX8" fmla="*/ 5251217 w 5377076"/>
              <a:gd name="connsiteY8" fmla="*/ 3222062 h 4256834"/>
              <a:gd name="connsiteX9" fmla="*/ 4854085 w 5377076"/>
              <a:gd name="connsiteY9" fmla="*/ 3769208 h 4256834"/>
              <a:gd name="connsiteX10" fmla="*/ 4445127 w 5377076"/>
              <a:gd name="connsiteY10" fmla="*/ 4256834 h 4256834"/>
              <a:gd name="connsiteX11" fmla="*/ 1422480 w 5377076"/>
              <a:gd name="connsiteY11" fmla="*/ 4256834 h 4256834"/>
              <a:gd name="connsiteX12" fmla="*/ 284495 w 5377076"/>
              <a:gd name="connsiteY12" fmla="*/ 3079822 h 4256834"/>
              <a:gd name="connsiteX0" fmla="*/ 284495 w 5381857"/>
              <a:gd name="connsiteY0" fmla="*/ 3079822 h 4256834"/>
              <a:gd name="connsiteX1" fmla="*/ 468487 w 5381857"/>
              <a:gd name="connsiteY1" fmla="*/ 164838 h 4256834"/>
              <a:gd name="connsiteX2" fmla="*/ 2423850 w 5381857"/>
              <a:gd name="connsiteY2" fmla="*/ 495656 h 4256834"/>
              <a:gd name="connsiteX3" fmla="*/ 2833588 w 5381857"/>
              <a:gd name="connsiteY3" fmla="*/ 377841 h 4256834"/>
              <a:gd name="connsiteX4" fmla="*/ 3841592 w 5381857"/>
              <a:gd name="connsiteY4" fmla="*/ 354597 h 4256834"/>
              <a:gd name="connsiteX5" fmla="*/ 4902025 w 5381857"/>
              <a:gd name="connsiteY5" fmla="*/ 905134 h 4256834"/>
              <a:gd name="connsiteX6" fmla="*/ 5352816 w 5381857"/>
              <a:gd name="connsiteY6" fmla="*/ 710503 h 4256834"/>
              <a:gd name="connsiteX7" fmla="*/ 5332033 w 5381857"/>
              <a:gd name="connsiteY7" fmla="*/ 1673394 h 4256834"/>
              <a:gd name="connsiteX8" fmla="*/ 5342383 w 5381857"/>
              <a:gd name="connsiteY8" fmla="*/ 3233102 h 4256834"/>
              <a:gd name="connsiteX9" fmla="*/ 5251217 w 5381857"/>
              <a:gd name="connsiteY9" fmla="*/ 3222062 h 4256834"/>
              <a:gd name="connsiteX10" fmla="*/ 4854085 w 5381857"/>
              <a:gd name="connsiteY10" fmla="*/ 3769208 h 4256834"/>
              <a:gd name="connsiteX11" fmla="*/ 4445127 w 5381857"/>
              <a:gd name="connsiteY11" fmla="*/ 4256834 h 4256834"/>
              <a:gd name="connsiteX12" fmla="*/ 1422480 w 5381857"/>
              <a:gd name="connsiteY12" fmla="*/ 4256834 h 4256834"/>
              <a:gd name="connsiteX13" fmla="*/ 284495 w 5381857"/>
              <a:gd name="connsiteY13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42383 w 5381956"/>
              <a:gd name="connsiteY9" fmla="*/ 3233102 h 4256834"/>
              <a:gd name="connsiteX10" fmla="*/ 5251217 w 5381956"/>
              <a:gd name="connsiteY10" fmla="*/ 3222062 h 4256834"/>
              <a:gd name="connsiteX11" fmla="*/ 4854085 w 5381956"/>
              <a:gd name="connsiteY11" fmla="*/ 3769208 h 4256834"/>
              <a:gd name="connsiteX12" fmla="*/ 4445127 w 5381956"/>
              <a:gd name="connsiteY12" fmla="*/ 4256834 h 4256834"/>
              <a:gd name="connsiteX13" fmla="*/ 1422480 w 5381956"/>
              <a:gd name="connsiteY13" fmla="*/ 4256834 h 4256834"/>
              <a:gd name="connsiteX14" fmla="*/ 284495 w 5381956"/>
              <a:gd name="connsiteY14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38959 w 5381956"/>
              <a:gd name="connsiteY9" fmla="*/ 1853503 h 4256834"/>
              <a:gd name="connsiteX10" fmla="*/ 5342383 w 5381956"/>
              <a:gd name="connsiteY10" fmla="*/ 3233102 h 4256834"/>
              <a:gd name="connsiteX11" fmla="*/ 5251217 w 5381956"/>
              <a:gd name="connsiteY11" fmla="*/ 3222062 h 4256834"/>
              <a:gd name="connsiteX12" fmla="*/ 4854085 w 5381956"/>
              <a:gd name="connsiteY12" fmla="*/ 3769208 h 4256834"/>
              <a:gd name="connsiteX13" fmla="*/ 4445127 w 5381956"/>
              <a:gd name="connsiteY13" fmla="*/ 4256834 h 4256834"/>
              <a:gd name="connsiteX14" fmla="*/ 1422480 w 5381956"/>
              <a:gd name="connsiteY14" fmla="*/ 4256834 h 4256834"/>
              <a:gd name="connsiteX15" fmla="*/ 284495 w 5381956"/>
              <a:gd name="connsiteY15" fmla="*/ 3079822 h 4256834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3233102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4230629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445127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1422480 w 5381956"/>
              <a:gd name="connsiteY15" fmla="*/ 4256834 h 4322398"/>
              <a:gd name="connsiteX16" fmla="*/ 284495 w 5381956"/>
              <a:gd name="connsiteY16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1422480 w 5381956"/>
              <a:gd name="connsiteY16" fmla="*/ 4256834 h 4322398"/>
              <a:gd name="connsiteX17" fmla="*/ 284495 w 5381956"/>
              <a:gd name="connsiteY17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1422480 w 5381956"/>
              <a:gd name="connsiteY17" fmla="*/ 4256834 h 4322398"/>
              <a:gd name="connsiteX18" fmla="*/ 284495 w 5381956"/>
              <a:gd name="connsiteY18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916789 w 5381956"/>
              <a:gd name="connsiteY17" fmla="*/ 4249907 h 4322398"/>
              <a:gd name="connsiteX18" fmla="*/ 284495 w 5381956"/>
              <a:gd name="connsiteY18" fmla="*/ 3079822 h 4322398"/>
              <a:gd name="connsiteX0" fmla="*/ 1091032 w 4934656"/>
              <a:gd name="connsiteY0" fmla="*/ 3339828 h 4339950"/>
              <a:gd name="connsiteX1" fmla="*/ 21187 w 4934656"/>
              <a:gd name="connsiteY1" fmla="*/ 182390 h 4339950"/>
              <a:gd name="connsiteX2" fmla="*/ 1976550 w 4934656"/>
              <a:gd name="connsiteY2" fmla="*/ 513208 h 4339950"/>
              <a:gd name="connsiteX3" fmla="*/ 2386288 w 4934656"/>
              <a:gd name="connsiteY3" fmla="*/ 395393 h 4339950"/>
              <a:gd name="connsiteX4" fmla="*/ 3394292 w 4934656"/>
              <a:gd name="connsiteY4" fmla="*/ 372149 h 4339950"/>
              <a:gd name="connsiteX5" fmla="*/ 4454725 w 4934656"/>
              <a:gd name="connsiteY5" fmla="*/ 922686 h 4339950"/>
              <a:gd name="connsiteX6" fmla="*/ 4905516 w 4934656"/>
              <a:gd name="connsiteY6" fmla="*/ 728055 h 4339950"/>
              <a:gd name="connsiteX7" fmla="*/ 4884733 w 4934656"/>
              <a:gd name="connsiteY7" fmla="*/ 1690946 h 4339950"/>
              <a:gd name="connsiteX8" fmla="*/ 4746188 w 4934656"/>
              <a:gd name="connsiteY8" fmla="*/ 1857201 h 4339950"/>
              <a:gd name="connsiteX9" fmla="*/ 4891659 w 4934656"/>
              <a:gd name="connsiteY9" fmla="*/ 1871055 h 4339950"/>
              <a:gd name="connsiteX10" fmla="*/ 4895083 w 4934656"/>
              <a:gd name="connsiteY10" fmla="*/ 4248181 h 4339950"/>
              <a:gd name="connsiteX11" fmla="*/ 4616880 w 4934656"/>
              <a:gd name="connsiteY11" fmla="*/ 4250996 h 4339950"/>
              <a:gd name="connsiteX12" fmla="*/ 4462203 w 4934656"/>
              <a:gd name="connsiteY12" fmla="*/ 4105415 h 4339950"/>
              <a:gd name="connsiteX13" fmla="*/ 4461954 w 4934656"/>
              <a:gd name="connsiteY13" fmla="*/ 4274386 h 4339950"/>
              <a:gd name="connsiteX14" fmla="*/ 1933714 w 4934656"/>
              <a:gd name="connsiteY14" fmla="*/ 4267892 h 4339950"/>
              <a:gd name="connsiteX15" fmla="*/ 1996059 w 4934656"/>
              <a:gd name="connsiteY15" fmla="*/ 4080855 h 4339950"/>
              <a:gd name="connsiteX16" fmla="*/ 1691259 w 4934656"/>
              <a:gd name="connsiteY16" fmla="*/ 4260964 h 4339950"/>
              <a:gd name="connsiteX17" fmla="*/ 469489 w 4934656"/>
              <a:gd name="connsiteY17" fmla="*/ 4267459 h 4339950"/>
              <a:gd name="connsiteX18" fmla="*/ 1091032 w 4934656"/>
              <a:gd name="connsiteY18" fmla="*/ 3339828 h 4339950"/>
              <a:gd name="connsiteX0" fmla="*/ 1085739 w 4929363"/>
              <a:gd name="connsiteY0" fmla="*/ 3239788 h 4239910"/>
              <a:gd name="connsiteX1" fmla="*/ 1048657 w 4929363"/>
              <a:gd name="connsiteY1" fmla="*/ 1840288 h 4239910"/>
              <a:gd name="connsiteX2" fmla="*/ 15894 w 4929363"/>
              <a:gd name="connsiteY2" fmla="*/ 82350 h 4239910"/>
              <a:gd name="connsiteX3" fmla="*/ 1971257 w 4929363"/>
              <a:gd name="connsiteY3" fmla="*/ 413168 h 4239910"/>
              <a:gd name="connsiteX4" fmla="*/ 2380995 w 4929363"/>
              <a:gd name="connsiteY4" fmla="*/ 295353 h 4239910"/>
              <a:gd name="connsiteX5" fmla="*/ 3388999 w 4929363"/>
              <a:gd name="connsiteY5" fmla="*/ 272109 h 4239910"/>
              <a:gd name="connsiteX6" fmla="*/ 4449432 w 4929363"/>
              <a:gd name="connsiteY6" fmla="*/ 822646 h 4239910"/>
              <a:gd name="connsiteX7" fmla="*/ 4900223 w 4929363"/>
              <a:gd name="connsiteY7" fmla="*/ 628015 h 4239910"/>
              <a:gd name="connsiteX8" fmla="*/ 4879440 w 4929363"/>
              <a:gd name="connsiteY8" fmla="*/ 1590906 h 4239910"/>
              <a:gd name="connsiteX9" fmla="*/ 4740895 w 4929363"/>
              <a:gd name="connsiteY9" fmla="*/ 1757161 h 4239910"/>
              <a:gd name="connsiteX10" fmla="*/ 4886366 w 4929363"/>
              <a:gd name="connsiteY10" fmla="*/ 1771015 h 4239910"/>
              <a:gd name="connsiteX11" fmla="*/ 4889790 w 4929363"/>
              <a:gd name="connsiteY11" fmla="*/ 4148141 h 4239910"/>
              <a:gd name="connsiteX12" fmla="*/ 4611587 w 4929363"/>
              <a:gd name="connsiteY12" fmla="*/ 4150956 h 4239910"/>
              <a:gd name="connsiteX13" fmla="*/ 4456910 w 4929363"/>
              <a:gd name="connsiteY13" fmla="*/ 4005375 h 4239910"/>
              <a:gd name="connsiteX14" fmla="*/ 4456661 w 4929363"/>
              <a:gd name="connsiteY14" fmla="*/ 4174346 h 4239910"/>
              <a:gd name="connsiteX15" fmla="*/ 1928421 w 4929363"/>
              <a:gd name="connsiteY15" fmla="*/ 4167852 h 4239910"/>
              <a:gd name="connsiteX16" fmla="*/ 1990766 w 4929363"/>
              <a:gd name="connsiteY16" fmla="*/ 3980815 h 4239910"/>
              <a:gd name="connsiteX17" fmla="*/ 1685966 w 4929363"/>
              <a:gd name="connsiteY17" fmla="*/ 4160924 h 4239910"/>
              <a:gd name="connsiteX18" fmla="*/ 464196 w 4929363"/>
              <a:gd name="connsiteY18" fmla="*/ 4167419 h 4239910"/>
              <a:gd name="connsiteX19" fmla="*/ 1085739 w 4929363"/>
              <a:gd name="connsiteY19" fmla="*/ 3239788 h 4239910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76742 w 4510793"/>
              <a:gd name="connsiteY2" fmla="*/ 633352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267727 w 4510793"/>
              <a:gd name="connsiteY2" fmla="*/ 665197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5155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9704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38181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24533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84799 w 4510226"/>
              <a:gd name="connsiteY0" fmla="*/ 3037682 h 4015057"/>
              <a:gd name="connsiteX1" fmla="*/ 634070 w 4510226"/>
              <a:gd name="connsiteY1" fmla="*/ 1624533 h 4015057"/>
              <a:gd name="connsiteX2" fmla="*/ 1180724 w 4510226"/>
              <a:gd name="connsiteY2" fmla="*/ 628803 h 4015057"/>
              <a:gd name="connsiteX3" fmla="*/ 1552120 w 4510226"/>
              <a:gd name="connsiteY3" fmla="*/ 188315 h 4015057"/>
              <a:gd name="connsiteX4" fmla="*/ 1961858 w 4510226"/>
              <a:gd name="connsiteY4" fmla="*/ 70500 h 4015057"/>
              <a:gd name="connsiteX5" fmla="*/ 2969862 w 4510226"/>
              <a:gd name="connsiteY5" fmla="*/ 47256 h 4015057"/>
              <a:gd name="connsiteX6" fmla="*/ 4030295 w 4510226"/>
              <a:gd name="connsiteY6" fmla="*/ 597793 h 4015057"/>
              <a:gd name="connsiteX7" fmla="*/ 4481086 w 4510226"/>
              <a:gd name="connsiteY7" fmla="*/ 403162 h 4015057"/>
              <a:gd name="connsiteX8" fmla="*/ 4460303 w 4510226"/>
              <a:gd name="connsiteY8" fmla="*/ 1366053 h 4015057"/>
              <a:gd name="connsiteX9" fmla="*/ 4321758 w 4510226"/>
              <a:gd name="connsiteY9" fmla="*/ 1532308 h 4015057"/>
              <a:gd name="connsiteX10" fmla="*/ 4467229 w 4510226"/>
              <a:gd name="connsiteY10" fmla="*/ 1546162 h 4015057"/>
              <a:gd name="connsiteX11" fmla="*/ 4470653 w 4510226"/>
              <a:gd name="connsiteY11" fmla="*/ 3923288 h 4015057"/>
              <a:gd name="connsiteX12" fmla="*/ 4192450 w 4510226"/>
              <a:gd name="connsiteY12" fmla="*/ 3926103 h 4015057"/>
              <a:gd name="connsiteX13" fmla="*/ 4037773 w 4510226"/>
              <a:gd name="connsiteY13" fmla="*/ 3780522 h 4015057"/>
              <a:gd name="connsiteX14" fmla="*/ 4037524 w 4510226"/>
              <a:gd name="connsiteY14" fmla="*/ 3949493 h 4015057"/>
              <a:gd name="connsiteX15" fmla="*/ 1509284 w 4510226"/>
              <a:gd name="connsiteY15" fmla="*/ 3942999 h 4015057"/>
              <a:gd name="connsiteX16" fmla="*/ 1571629 w 4510226"/>
              <a:gd name="connsiteY16" fmla="*/ 3755962 h 4015057"/>
              <a:gd name="connsiteX17" fmla="*/ 1266829 w 4510226"/>
              <a:gd name="connsiteY17" fmla="*/ 3936071 h 4015057"/>
              <a:gd name="connsiteX18" fmla="*/ 45059 w 4510226"/>
              <a:gd name="connsiteY18" fmla="*/ 3942566 h 4015057"/>
              <a:gd name="connsiteX19" fmla="*/ 684799 w 4510226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58012 w 4501409"/>
              <a:gd name="connsiteY17" fmla="*/ 3936071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81647"/>
              <a:gd name="connsiteX1" fmla="*/ 625253 w 4501409"/>
              <a:gd name="connsiteY1" fmla="*/ 1624533 h 4081647"/>
              <a:gd name="connsiteX2" fmla="*/ 1171907 w 4501409"/>
              <a:gd name="connsiteY2" fmla="*/ 628803 h 4081647"/>
              <a:gd name="connsiteX3" fmla="*/ 1543303 w 4501409"/>
              <a:gd name="connsiteY3" fmla="*/ 188315 h 4081647"/>
              <a:gd name="connsiteX4" fmla="*/ 1953041 w 4501409"/>
              <a:gd name="connsiteY4" fmla="*/ 70500 h 4081647"/>
              <a:gd name="connsiteX5" fmla="*/ 2961045 w 4501409"/>
              <a:gd name="connsiteY5" fmla="*/ 47256 h 4081647"/>
              <a:gd name="connsiteX6" fmla="*/ 4021478 w 4501409"/>
              <a:gd name="connsiteY6" fmla="*/ 597793 h 4081647"/>
              <a:gd name="connsiteX7" fmla="*/ 4472269 w 4501409"/>
              <a:gd name="connsiteY7" fmla="*/ 403162 h 4081647"/>
              <a:gd name="connsiteX8" fmla="*/ 4451486 w 4501409"/>
              <a:gd name="connsiteY8" fmla="*/ 1366053 h 4081647"/>
              <a:gd name="connsiteX9" fmla="*/ 4312941 w 4501409"/>
              <a:gd name="connsiteY9" fmla="*/ 1532308 h 4081647"/>
              <a:gd name="connsiteX10" fmla="*/ 4458412 w 4501409"/>
              <a:gd name="connsiteY10" fmla="*/ 1546162 h 4081647"/>
              <a:gd name="connsiteX11" fmla="*/ 4461836 w 4501409"/>
              <a:gd name="connsiteY11" fmla="*/ 3923288 h 4081647"/>
              <a:gd name="connsiteX12" fmla="*/ 4183633 w 4501409"/>
              <a:gd name="connsiteY12" fmla="*/ 3926103 h 4081647"/>
              <a:gd name="connsiteX13" fmla="*/ 4028956 w 4501409"/>
              <a:gd name="connsiteY13" fmla="*/ 3780522 h 4081647"/>
              <a:gd name="connsiteX14" fmla="*/ 4028707 w 4501409"/>
              <a:gd name="connsiteY14" fmla="*/ 3949493 h 4081647"/>
              <a:gd name="connsiteX15" fmla="*/ 1500467 w 4501409"/>
              <a:gd name="connsiteY15" fmla="*/ 3942999 h 4081647"/>
              <a:gd name="connsiteX16" fmla="*/ 1562812 w 4501409"/>
              <a:gd name="connsiteY16" fmla="*/ 3755962 h 4081647"/>
              <a:gd name="connsiteX17" fmla="*/ 1308054 w 4501409"/>
              <a:gd name="connsiteY17" fmla="*/ 4081647 h 4081647"/>
              <a:gd name="connsiteX18" fmla="*/ 45340 w 4501409"/>
              <a:gd name="connsiteY18" fmla="*/ 3942566 h 4081647"/>
              <a:gd name="connsiteX19" fmla="*/ 675982 w 4501409"/>
              <a:gd name="connsiteY19" fmla="*/ 3037682 h 408164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76459 w 4501409"/>
              <a:gd name="connsiteY16" fmla="*/ 3760511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461836 w 4501409"/>
              <a:gd name="connsiteY11" fmla="*/ 39232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31471"/>
              <a:gd name="connsiteX1" fmla="*/ 625253 w 4501409"/>
              <a:gd name="connsiteY1" fmla="*/ 1624533 h 4031471"/>
              <a:gd name="connsiteX2" fmla="*/ 1171907 w 4501409"/>
              <a:gd name="connsiteY2" fmla="*/ 628803 h 4031471"/>
              <a:gd name="connsiteX3" fmla="*/ 1543303 w 4501409"/>
              <a:gd name="connsiteY3" fmla="*/ 188315 h 4031471"/>
              <a:gd name="connsiteX4" fmla="*/ 1953041 w 4501409"/>
              <a:gd name="connsiteY4" fmla="*/ 70500 h 4031471"/>
              <a:gd name="connsiteX5" fmla="*/ 2961045 w 4501409"/>
              <a:gd name="connsiteY5" fmla="*/ 47256 h 4031471"/>
              <a:gd name="connsiteX6" fmla="*/ 4021478 w 4501409"/>
              <a:gd name="connsiteY6" fmla="*/ 597793 h 4031471"/>
              <a:gd name="connsiteX7" fmla="*/ 4472269 w 4501409"/>
              <a:gd name="connsiteY7" fmla="*/ 403162 h 4031471"/>
              <a:gd name="connsiteX8" fmla="*/ 4451486 w 4501409"/>
              <a:gd name="connsiteY8" fmla="*/ 1366053 h 4031471"/>
              <a:gd name="connsiteX9" fmla="*/ 4312941 w 4501409"/>
              <a:gd name="connsiteY9" fmla="*/ 1532308 h 4031471"/>
              <a:gd name="connsiteX10" fmla="*/ 4458412 w 4501409"/>
              <a:gd name="connsiteY10" fmla="*/ 1546162 h 4031471"/>
              <a:gd name="connsiteX11" fmla="*/ 4307162 w 4501409"/>
              <a:gd name="connsiteY11" fmla="*/ 3618488 h 4031471"/>
              <a:gd name="connsiteX12" fmla="*/ 4183633 w 4501409"/>
              <a:gd name="connsiteY12" fmla="*/ 3944300 h 4031471"/>
              <a:gd name="connsiteX13" fmla="*/ 4001661 w 4501409"/>
              <a:gd name="connsiteY13" fmla="*/ 3785072 h 4031471"/>
              <a:gd name="connsiteX14" fmla="*/ 4051453 w 4501409"/>
              <a:gd name="connsiteY14" fmla="*/ 3940394 h 4031471"/>
              <a:gd name="connsiteX15" fmla="*/ 1500467 w 4501409"/>
              <a:gd name="connsiteY15" fmla="*/ 3942999 h 4031471"/>
              <a:gd name="connsiteX16" fmla="*/ 1576459 w 4501409"/>
              <a:gd name="connsiteY16" fmla="*/ 3760511 h 4031471"/>
              <a:gd name="connsiteX17" fmla="*/ 1248913 w 4501409"/>
              <a:gd name="connsiteY17" fmla="*/ 3940620 h 4031471"/>
              <a:gd name="connsiteX18" fmla="*/ 45340 w 4501409"/>
              <a:gd name="connsiteY18" fmla="*/ 3942566 h 4031471"/>
              <a:gd name="connsiteX19" fmla="*/ 675982 w 4501409"/>
              <a:gd name="connsiteY19" fmla="*/ 3037682 h 4031471"/>
              <a:gd name="connsiteX0" fmla="*/ 675982 w 4501409"/>
              <a:gd name="connsiteY0" fmla="*/ 3037682 h 4027575"/>
              <a:gd name="connsiteX1" fmla="*/ 625253 w 4501409"/>
              <a:gd name="connsiteY1" fmla="*/ 1624533 h 4027575"/>
              <a:gd name="connsiteX2" fmla="*/ 1171907 w 4501409"/>
              <a:gd name="connsiteY2" fmla="*/ 628803 h 4027575"/>
              <a:gd name="connsiteX3" fmla="*/ 1543303 w 4501409"/>
              <a:gd name="connsiteY3" fmla="*/ 188315 h 4027575"/>
              <a:gd name="connsiteX4" fmla="*/ 1953041 w 4501409"/>
              <a:gd name="connsiteY4" fmla="*/ 70500 h 4027575"/>
              <a:gd name="connsiteX5" fmla="*/ 2961045 w 4501409"/>
              <a:gd name="connsiteY5" fmla="*/ 47256 h 4027575"/>
              <a:gd name="connsiteX6" fmla="*/ 4021478 w 4501409"/>
              <a:gd name="connsiteY6" fmla="*/ 597793 h 4027575"/>
              <a:gd name="connsiteX7" fmla="*/ 4472269 w 4501409"/>
              <a:gd name="connsiteY7" fmla="*/ 403162 h 4027575"/>
              <a:gd name="connsiteX8" fmla="*/ 4451486 w 4501409"/>
              <a:gd name="connsiteY8" fmla="*/ 1366053 h 4027575"/>
              <a:gd name="connsiteX9" fmla="*/ 4312941 w 4501409"/>
              <a:gd name="connsiteY9" fmla="*/ 1532308 h 4027575"/>
              <a:gd name="connsiteX10" fmla="*/ 4458412 w 4501409"/>
              <a:gd name="connsiteY10" fmla="*/ 1546162 h 4027575"/>
              <a:gd name="connsiteX11" fmla="*/ 4307162 w 4501409"/>
              <a:gd name="connsiteY11" fmla="*/ 3618488 h 4027575"/>
              <a:gd name="connsiteX12" fmla="*/ 4192732 w 4501409"/>
              <a:gd name="connsiteY12" fmla="*/ 3939751 h 4027575"/>
              <a:gd name="connsiteX13" fmla="*/ 4001661 w 4501409"/>
              <a:gd name="connsiteY13" fmla="*/ 3785072 h 4027575"/>
              <a:gd name="connsiteX14" fmla="*/ 4051453 w 4501409"/>
              <a:gd name="connsiteY14" fmla="*/ 3940394 h 4027575"/>
              <a:gd name="connsiteX15" fmla="*/ 1500467 w 4501409"/>
              <a:gd name="connsiteY15" fmla="*/ 3942999 h 4027575"/>
              <a:gd name="connsiteX16" fmla="*/ 1576459 w 4501409"/>
              <a:gd name="connsiteY16" fmla="*/ 3760511 h 4027575"/>
              <a:gd name="connsiteX17" fmla="*/ 1248913 w 4501409"/>
              <a:gd name="connsiteY17" fmla="*/ 3940620 h 4027575"/>
              <a:gd name="connsiteX18" fmla="*/ 45340 w 4501409"/>
              <a:gd name="connsiteY18" fmla="*/ 3942566 h 4027575"/>
              <a:gd name="connsiteX19" fmla="*/ 675982 w 4501409"/>
              <a:gd name="connsiteY19" fmla="*/ 3037682 h 4027575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307162 w 4501409"/>
              <a:gd name="connsiteY11" fmla="*/ 3618488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79700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2221"/>
              <a:gd name="connsiteY0" fmla="*/ 3037682 h 3943081"/>
              <a:gd name="connsiteX1" fmla="*/ 625253 w 4502221"/>
              <a:gd name="connsiteY1" fmla="*/ 1624533 h 3943081"/>
              <a:gd name="connsiteX2" fmla="*/ 1171907 w 4502221"/>
              <a:gd name="connsiteY2" fmla="*/ 628803 h 3943081"/>
              <a:gd name="connsiteX3" fmla="*/ 1543303 w 4502221"/>
              <a:gd name="connsiteY3" fmla="*/ 188315 h 3943081"/>
              <a:gd name="connsiteX4" fmla="*/ 1953041 w 4502221"/>
              <a:gd name="connsiteY4" fmla="*/ 70500 h 3943081"/>
              <a:gd name="connsiteX5" fmla="*/ 2961045 w 4502221"/>
              <a:gd name="connsiteY5" fmla="*/ 47256 h 3943081"/>
              <a:gd name="connsiteX6" fmla="*/ 4021478 w 4502221"/>
              <a:gd name="connsiteY6" fmla="*/ 597793 h 3943081"/>
              <a:gd name="connsiteX7" fmla="*/ 4472269 w 4502221"/>
              <a:gd name="connsiteY7" fmla="*/ 403162 h 3943081"/>
              <a:gd name="connsiteX8" fmla="*/ 4451486 w 4502221"/>
              <a:gd name="connsiteY8" fmla="*/ 1379700 h 3943081"/>
              <a:gd name="connsiteX9" fmla="*/ 4312941 w 4502221"/>
              <a:gd name="connsiteY9" fmla="*/ 1532308 h 3943081"/>
              <a:gd name="connsiteX10" fmla="*/ 4458412 w 4502221"/>
              <a:gd name="connsiteY10" fmla="*/ 1546162 h 3943081"/>
              <a:gd name="connsiteX11" fmla="*/ 4457287 w 4502221"/>
              <a:gd name="connsiteY11" fmla="*/ 3936936 h 3943081"/>
              <a:gd name="connsiteX12" fmla="*/ 4192732 w 4502221"/>
              <a:gd name="connsiteY12" fmla="*/ 3939751 h 3943081"/>
              <a:gd name="connsiteX13" fmla="*/ 4001661 w 4502221"/>
              <a:gd name="connsiteY13" fmla="*/ 3785072 h 3943081"/>
              <a:gd name="connsiteX14" fmla="*/ 4051453 w 4502221"/>
              <a:gd name="connsiteY14" fmla="*/ 3940394 h 3943081"/>
              <a:gd name="connsiteX15" fmla="*/ 1500467 w 4502221"/>
              <a:gd name="connsiteY15" fmla="*/ 3942999 h 3943081"/>
              <a:gd name="connsiteX16" fmla="*/ 1576459 w 4502221"/>
              <a:gd name="connsiteY16" fmla="*/ 3760511 h 3943081"/>
              <a:gd name="connsiteX17" fmla="*/ 1248913 w 4502221"/>
              <a:gd name="connsiteY17" fmla="*/ 3940620 h 3943081"/>
              <a:gd name="connsiteX18" fmla="*/ 45340 w 4502221"/>
              <a:gd name="connsiteY18" fmla="*/ 3942566 h 3943081"/>
              <a:gd name="connsiteX19" fmla="*/ 675982 w 4502221"/>
              <a:gd name="connsiteY19" fmla="*/ 3037682 h 3943081"/>
              <a:gd name="connsiteX0" fmla="*/ 675982 w 4495136"/>
              <a:gd name="connsiteY0" fmla="*/ 3037682 h 3943081"/>
              <a:gd name="connsiteX1" fmla="*/ 625253 w 4495136"/>
              <a:gd name="connsiteY1" fmla="*/ 1624533 h 3943081"/>
              <a:gd name="connsiteX2" fmla="*/ 1171907 w 4495136"/>
              <a:gd name="connsiteY2" fmla="*/ 628803 h 3943081"/>
              <a:gd name="connsiteX3" fmla="*/ 1543303 w 4495136"/>
              <a:gd name="connsiteY3" fmla="*/ 188315 h 3943081"/>
              <a:gd name="connsiteX4" fmla="*/ 1953041 w 4495136"/>
              <a:gd name="connsiteY4" fmla="*/ 70500 h 3943081"/>
              <a:gd name="connsiteX5" fmla="*/ 2961045 w 4495136"/>
              <a:gd name="connsiteY5" fmla="*/ 47256 h 3943081"/>
              <a:gd name="connsiteX6" fmla="*/ 4021478 w 4495136"/>
              <a:gd name="connsiteY6" fmla="*/ 597793 h 3943081"/>
              <a:gd name="connsiteX7" fmla="*/ 4463171 w 4495136"/>
              <a:gd name="connsiteY7" fmla="*/ 394064 h 3943081"/>
              <a:gd name="connsiteX8" fmla="*/ 4451486 w 4495136"/>
              <a:gd name="connsiteY8" fmla="*/ 1379700 h 3943081"/>
              <a:gd name="connsiteX9" fmla="*/ 4312941 w 4495136"/>
              <a:gd name="connsiteY9" fmla="*/ 1532308 h 3943081"/>
              <a:gd name="connsiteX10" fmla="*/ 4458412 w 4495136"/>
              <a:gd name="connsiteY10" fmla="*/ 1546162 h 3943081"/>
              <a:gd name="connsiteX11" fmla="*/ 4457287 w 4495136"/>
              <a:gd name="connsiteY11" fmla="*/ 3936936 h 3943081"/>
              <a:gd name="connsiteX12" fmla="*/ 4192732 w 4495136"/>
              <a:gd name="connsiteY12" fmla="*/ 3939751 h 3943081"/>
              <a:gd name="connsiteX13" fmla="*/ 4001661 w 4495136"/>
              <a:gd name="connsiteY13" fmla="*/ 3785072 h 3943081"/>
              <a:gd name="connsiteX14" fmla="*/ 4051453 w 4495136"/>
              <a:gd name="connsiteY14" fmla="*/ 3940394 h 3943081"/>
              <a:gd name="connsiteX15" fmla="*/ 1500467 w 4495136"/>
              <a:gd name="connsiteY15" fmla="*/ 3942999 h 3943081"/>
              <a:gd name="connsiteX16" fmla="*/ 1576459 w 4495136"/>
              <a:gd name="connsiteY16" fmla="*/ 3760511 h 3943081"/>
              <a:gd name="connsiteX17" fmla="*/ 1248913 w 4495136"/>
              <a:gd name="connsiteY17" fmla="*/ 3940620 h 3943081"/>
              <a:gd name="connsiteX18" fmla="*/ 45340 w 4495136"/>
              <a:gd name="connsiteY18" fmla="*/ 3942566 h 3943081"/>
              <a:gd name="connsiteX19" fmla="*/ 675982 w 4495136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234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143828 h 4049227"/>
              <a:gd name="connsiteX1" fmla="*/ 625253 w 4463171"/>
              <a:gd name="connsiteY1" fmla="*/ 1730679 h 4049227"/>
              <a:gd name="connsiteX2" fmla="*/ 1171907 w 4463171"/>
              <a:gd name="connsiteY2" fmla="*/ 734949 h 4049227"/>
              <a:gd name="connsiteX3" fmla="*/ 1543303 w 4463171"/>
              <a:gd name="connsiteY3" fmla="*/ 294461 h 4049227"/>
              <a:gd name="connsiteX4" fmla="*/ 1953041 w 4463171"/>
              <a:gd name="connsiteY4" fmla="*/ 176646 h 4049227"/>
              <a:gd name="connsiteX5" fmla="*/ 2961045 w 4463171"/>
              <a:gd name="connsiteY5" fmla="*/ 153402 h 4049227"/>
              <a:gd name="connsiteX6" fmla="*/ 4021478 w 4463171"/>
              <a:gd name="connsiteY6" fmla="*/ 713039 h 4049227"/>
              <a:gd name="connsiteX7" fmla="*/ 4463171 w 4463171"/>
              <a:gd name="connsiteY7" fmla="*/ 500210 h 4049227"/>
              <a:gd name="connsiteX8" fmla="*/ 4451486 w 4463171"/>
              <a:gd name="connsiteY8" fmla="*/ 1485846 h 4049227"/>
              <a:gd name="connsiteX9" fmla="*/ 4312941 w 4463171"/>
              <a:gd name="connsiteY9" fmla="*/ 1638454 h 4049227"/>
              <a:gd name="connsiteX10" fmla="*/ 4458412 w 4463171"/>
              <a:gd name="connsiteY10" fmla="*/ 1652308 h 4049227"/>
              <a:gd name="connsiteX11" fmla="*/ 4457287 w 4463171"/>
              <a:gd name="connsiteY11" fmla="*/ 4043082 h 4049227"/>
              <a:gd name="connsiteX12" fmla="*/ 4192732 w 4463171"/>
              <a:gd name="connsiteY12" fmla="*/ 4045897 h 4049227"/>
              <a:gd name="connsiteX13" fmla="*/ 4001661 w 4463171"/>
              <a:gd name="connsiteY13" fmla="*/ 3891218 h 4049227"/>
              <a:gd name="connsiteX14" fmla="*/ 4051453 w 4463171"/>
              <a:gd name="connsiteY14" fmla="*/ 4046540 h 4049227"/>
              <a:gd name="connsiteX15" fmla="*/ 1500467 w 4463171"/>
              <a:gd name="connsiteY15" fmla="*/ 4049145 h 4049227"/>
              <a:gd name="connsiteX16" fmla="*/ 1576459 w 4463171"/>
              <a:gd name="connsiteY16" fmla="*/ 3866657 h 4049227"/>
              <a:gd name="connsiteX17" fmla="*/ 1248913 w 4463171"/>
              <a:gd name="connsiteY17" fmla="*/ 4046766 h 4049227"/>
              <a:gd name="connsiteX18" fmla="*/ 45340 w 4463171"/>
              <a:gd name="connsiteY18" fmla="*/ 4048712 h 4049227"/>
              <a:gd name="connsiteX19" fmla="*/ 675982 w 4463171"/>
              <a:gd name="connsiteY19" fmla="*/ 3143828 h 4049227"/>
              <a:gd name="connsiteX0" fmla="*/ 675982 w 4463171"/>
              <a:gd name="connsiteY0" fmla="*/ 3637517 h 4542916"/>
              <a:gd name="connsiteX1" fmla="*/ 625253 w 4463171"/>
              <a:gd name="connsiteY1" fmla="*/ 2224368 h 4542916"/>
              <a:gd name="connsiteX2" fmla="*/ 1171907 w 4463171"/>
              <a:gd name="connsiteY2" fmla="*/ 1228638 h 4542916"/>
              <a:gd name="connsiteX3" fmla="*/ 1543303 w 4463171"/>
              <a:gd name="connsiteY3" fmla="*/ 788150 h 4542916"/>
              <a:gd name="connsiteX4" fmla="*/ 1953041 w 4463171"/>
              <a:gd name="connsiteY4" fmla="*/ 670335 h 4542916"/>
              <a:gd name="connsiteX5" fmla="*/ 2961045 w 4463171"/>
              <a:gd name="connsiteY5" fmla="*/ 647091 h 4542916"/>
              <a:gd name="connsiteX6" fmla="*/ 4021478 w 4463171"/>
              <a:gd name="connsiteY6" fmla="*/ 1206728 h 4542916"/>
              <a:gd name="connsiteX7" fmla="*/ 4463171 w 4463171"/>
              <a:gd name="connsiteY7" fmla="*/ 993899 h 4542916"/>
              <a:gd name="connsiteX8" fmla="*/ 4451486 w 4463171"/>
              <a:gd name="connsiteY8" fmla="*/ 1979535 h 4542916"/>
              <a:gd name="connsiteX9" fmla="*/ 4312941 w 4463171"/>
              <a:gd name="connsiteY9" fmla="*/ 2132143 h 4542916"/>
              <a:gd name="connsiteX10" fmla="*/ 4458412 w 4463171"/>
              <a:gd name="connsiteY10" fmla="*/ 2145997 h 4542916"/>
              <a:gd name="connsiteX11" fmla="*/ 4457287 w 4463171"/>
              <a:gd name="connsiteY11" fmla="*/ 4536771 h 4542916"/>
              <a:gd name="connsiteX12" fmla="*/ 4192732 w 4463171"/>
              <a:gd name="connsiteY12" fmla="*/ 4539586 h 4542916"/>
              <a:gd name="connsiteX13" fmla="*/ 4001661 w 4463171"/>
              <a:gd name="connsiteY13" fmla="*/ 4384907 h 4542916"/>
              <a:gd name="connsiteX14" fmla="*/ 4051453 w 4463171"/>
              <a:gd name="connsiteY14" fmla="*/ 4540229 h 4542916"/>
              <a:gd name="connsiteX15" fmla="*/ 1500467 w 4463171"/>
              <a:gd name="connsiteY15" fmla="*/ 4542834 h 4542916"/>
              <a:gd name="connsiteX16" fmla="*/ 1576459 w 4463171"/>
              <a:gd name="connsiteY16" fmla="*/ 4360346 h 4542916"/>
              <a:gd name="connsiteX17" fmla="*/ 1248913 w 4463171"/>
              <a:gd name="connsiteY17" fmla="*/ 4540455 h 4542916"/>
              <a:gd name="connsiteX18" fmla="*/ 45340 w 4463171"/>
              <a:gd name="connsiteY18" fmla="*/ 4542401 h 4542916"/>
              <a:gd name="connsiteX19" fmla="*/ 675982 w 4463171"/>
              <a:gd name="connsiteY19" fmla="*/ 3637517 h 4542916"/>
              <a:gd name="connsiteX0" fmla="*/ 675982 w 4463171"/>
              <a:gd name="connsiteY0" fmla="*/ 4017648 h 4923047"/>
              <a:gd name="connsiteX1" fmla="*/ 625253 w 4463171"/>
              <a:gd name="connsiteY1" fmla="*/ 2604499 h 4923047"/>
              <a:gd name="connsiteX2" fmla="*/ 1171907 w 4463171"/>
              <a:gd name="connsiteY2" fmla="*/ 1608769 h 4923047"/>
              <a:gd name="connsiteX3" fmla="*/ 1543303 w 4463171"/>
              <a:gd name="connsiteY3" fmla="*/ 1168281 h 4923047"/>
              <a:gd name="connsiteX4" fmla="*/ 1953041 w 4463171"/>
              <a:gd name="connsiteY4" fmla="*/ 1050466 h 4923047"/>
              <a:gd name="connsiteX5" fmla="*/ 2961045 w 4463171"/>
              <a:gd name="connsiteY5" fmla="*/ 1027222 h 4923047"/>
              <a:gd name="connsiteX6" fmla="*/ 4021478 w 4463171"/>
              <a:gd name="connsiteY6" fmla="*/ 1586859 h 4923047"/>
              <a:gd name="connsiteX7" fmla="*/ 4463171 w 4463171"/>
              <a:gd name="connsiteY7" fmla="*/ 1374030 h 4923047"/>
              <a:gd name="connsiteX8" fmla="*/ 4451486 w 4463171"/>
              <a:gd name="connsiteY8" fmla="*/ 2359666 h 4923047"/>
              <a:gd name="connsiteX9" fmla="*/ 4312941 w 4463171"/>
              <a:gd name="connsiteY9" fmla="*/ 2512274 h 4923047"/>
              <a:gd name="connsiteX10" fmla="*/ 4458412 w 4463171"/>
              <a:gd name="connsiteY10" fmla="*/ 2526128 h 4923047"/>
              <a:gd name="connsiteX11" fmla="*/ 4457287 w 4463171"/>
              <a:gd name="connsiteY11" fmla="*/ 4916902 h 4923047"/>
              <a:gd name="connsiteX12" fmla="*/ 4192732 w 4463171"/>
              <a:gd name="connsiteY12" fmla="*/ 4919717 h 4923047"/>
              <a:gd name="connsiteX13" fmla="*/ 4001661 w 4463171"/>
              <a:gd name="connsiteY13" fmla="*/ 4765038 h 4923047"/>
              <a:gd name="connsiteX14" fmla="*/ 4051453 w 4463171"/>
              <a:gd name="connsiteY14" fmla="*/ 4920360 h 4923047"/>
              <a:gd name="connsiteX15" fmla="*/ 1500467 w 4463171"/>
              <a:gd name="connsiteY15" fmla="*/ 4922965 h 4923047"/>
              <a:gd name="connsiteX16" fmla="*/ 1576459 w 4463171"/>
              <a:gd name="connsiteY16" fmla="*/ 4740477 h 4923047"/>
              <a:gd name="connsiteX17" fmla="*/ 1248913 w 4463171"/>
              <a:gd name="connsiteY17" fmla="*/ 4920586 h 4923047"/>
              <a:gd name="connsiteX18" fmla="*/ 45340 w 4463171"/>
              <a:gd name="connsiteY18" fmla="*/ 4922532 h 4923047"/>
              <a:gd name="connsiteX19" fmla="*/ 675982 w 4463171"/>
              <a:gd name="connsiteY19" fmla="*/ 4017648 h 4923047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068539 h 4973938"/>
              <a:gd name="connsiteX1" fmla="*/ 625253 w 4463171"/>
              <a:gd name="connsiteY1" fmla="*/ 2655390 h 4973938"/>
              <a:gd name="connsiteX2" fmla="*/ 1171907 w 4463171"/>
              <a:gd name="connsiteY2" fmla="*/ 1659660 h 4973938"/>
              <a:gd name="connsiteX3" fmla="*/ 1543303 w 4463171"/>
              <a:gd name="connsiteY3" fmla="*/ 1219172 h 4973938"/>
              <a:gd name="connsiteX4" fmla="*/ 1953041 w 4463171"/>
              <a:gd name="connsiteY4" fmla="*/ 1101357 h 4973938"/>
              <a:gd name="connsiteX5" fmla="*/ 2961045 w 4463171"/>
              <a:gd name="connsiteY5" fmla="*/ 1078113 h 4973938"/>
              <a:gd name="connsiteX6" fmla="*/ 4021478 w 4463171"/>
              <a:gd name="connsiteY6" fmla="*/ 1637750 h 4973938"/>
              <a:gd name="connsiteX7" fmla="*/ 4463171 w 4463171"/>
              <a:gd name="connsiteY7" fmla="*/ 1424921 h 4973938"/>
              <a:gd name="connsiteX8" fmla="*/ 4451486 w 4463171"/>
              <a:gd name="connsiteY8" fmla="*/ 2410557 h 4973938"/>
              <a:gd name="connsiteX9" fmla="*/ 4312941 w 4463171"/>
              <a:gd name="connsiteY9" fmla="*/ 2563165 h 4973938"/>
              <a:gd name="connsiteX10" fmla="*/ 4458412 w 4463171"/>
              <a:gd name="connsiteY10" fmla="*/ 2577019 h 4973938"/>
              <a:gd name="connsiteX11" fmla="*/ 4457287 w 4463171"/>
              <a:gd name="connsiteY11" fmla="*/ 4967793 h 4973938"/>
              <a:gd name="connsiteX12" fmla="*/ 4192732 w 4463171"/>
              <a:gd name="connsiteY12" fmla="*/ 4970608 h 4973938"/>
              <a:gd name="connsiteX13" fmla="*/ 4001661 w 4463171"/>
              <a:gd name="connsiteY13" fmla="*/ 4815929 h 4973938"/>
              <a:gd name="connsiteX14" fmla="*/ 4051453 w 4463171"/>
              <a:gd name="connsiteY14" fmla="*/ 4971251 h 4973938"/>
              <a:gd name="connsiteX15" fmla="*/ 1500467 w 4463171"/>
              <a:gd name="connsiteY15" fmla="*/ 4973856 h 4973938"/>
              <a:gd name="connsiteX16" fmla="*/ 1576459 w 4463171"/>
              <a:gd name="connsiteY16" fmla="*/ 4791368 h 4973938"/>
              <a:gd name="connsiteX17" fmla="*/ 1248913 w 4463171"/>
              <a:gd name="connsiteY17" fmla="*/ 4971477 h 4973938"/>
              <a:gd name="connsiteX18" fmla="*/ 45340 w 4463171"/>
              <a:gd name="connsiteY18" fmla="*/ 4973423 h 4973938"/>
              <a:gd name="connsiteX19" fmla="*/ 675982 w 4463171"/>
              <a:gd name="connsiteY19" fmla="*/ 4068539 h 4973938"/>
              <a:gd name="connsiteX0" fmla="*/ 675982 w 4463171"/>
              <a:gd name="connsiteY0" fmla="*/ 4065604 h 4971003"/>
              <a:gd name="connsiteX1" fmla="*/ 625253 w 4463171"/>
              <a:gd name="connsiteY1" fmla="*/ 2652455 h 4971003"/>
              <a:gd name="connsiteX2" fmla="*/ 1171907 w 4463171"/>
              <a:gd name="connsiteY2" fmla="*/ 1656725 h 4971003"/>
              <a:gd name="connsiteX3" fmla="*/ 1543303 w 4463171"/>
              <a:gd name="connsiteY3" fmla="*/ 1216237 h 4971003"/>
              <a:gd name="connsiteX4" fmla="*/ 1953041 w 4463171"/>
              <a:gd name="connsiteY4" fmla="*/ 1098422 h 4971003"/>
              <a:gd name="connsiteX5" fmla="*/ 2947397 w 4463171"/>
              <a:gd name="connsiteY5" fmla="*/ 1079727 h 4971003"/>
              <a:gd name="connsiteX6" fmla="*/ 4021478 w 4463171"/>
              <a:gd name="connsiteY6" fmla="*/ 1634815 h 4971003"/>
              <a:gd name="connsiteX7" fmla="*/ 4463171 w 4463171"/>
              <a:gd name="connsiteY7" fmla="*/ 1421986 h 4971003"/>
              <a:gd name="connsiteX8" fmla="*/ 4451486 w 4463171"/>
              <a:gd name="connsiteY8" fmla="*/ 2407622 h 4971003"/>
              <a:gd name="connsiteX9" fmla="*/ 4312941 w 4463171"/>
              <a:gd name="connsiteY9" fmla="*/ 2560230 h 4971003"/>
              <a:gd name="connsiteX10" fmla="*/ 4458412 w 4463171"/>
              <a:gd name="connsiteY10" fmla="*/ 2574084 h 4971003"/>
              <a:gd name="connsiteX11" fmla="*/ 4457287 w 4463171"/>
              <a:gd name="connsiteY11" fmla="*/ 4964858 h 4971003"/>
              <a:gd name="connsiteX12" fmla="*/ 4192732 w 4463171"/>
              <a:gd name="connsiteY12" fmla="*/ 4967673 h 4971003"/>
              <a:gd name="connsiteX13" fmla="*/ 4001661 w 4463171"/>
              <a:gd name="connsiteY13" fmla="*/ 4812994 h 4971003"/>
              <a:gd name="connsiteX14" fmla="*/ 4051453 w 4463171"/>
              <a:gd name="connsiteY14" fmla="*/ 4968316 h 4971003"/>
              <a:gd name="connsiteX15" fmla="*/ 1500467 w 4463171"/>
              <a:gd name="connsiteY15" fmla="*/ 4970921 h 4971003"/>
              <a:gd name="connsiteX16" fmla="*/ 1576459 w 4463171"/>
              <a:gd name="connsiteY16" fmla="*/ 4788433 h 4971003"/>
              <a:gd name="connsiteX17" fmla="*/ 1248913 w 4463171"/>
              <a:gd name="connsiteY17" fmla="*/ 4968542 h 4971003"/>
              <a:gd name="connsiteX18" fmla="*/ 45340 w 4463171"/>
              <a:gd name="connsiteY18" fmla="*/ 4970488 h 4971003"/>
              <a:gd name="connsiteX19" fmla="*/ 675982 w 4463171"/>
              <a:gd name="connsiteY19" fmla="*/ 4065604 h 4971003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434546 h 5339945"/>
              <a:gd name="connsiteX1" fmla="*/ 625253 w 4463171"/>
              <a:gd name="connsiteY1" fmla="*/ 3021397 h 5339945"/>
              <a:gd name="connsiteX2" fmla="*/ 1171907 w 4463171"/>
              <a:gd name="connsiteY2" fmla="*/ 2025667 h 5339945"/>
              <a:gd name="connsiteX3" fmla="*/ 1543303 w 4463171"/>
              <a:gd name="connsiteY3" fmla="*/ 1585179 h 5339945"/>
              <a:gd name="connsiteX4" fmla="*/ 1953041 w 4463171"/>
              <a:gd name="connsiteY4" fmla="*/ 1467364 h 5339945"/>
              <a:gd name="connsiteX5" fmla="*/ 2947397 w 4463171"/>
              <a:gd name="connsiteY5" fmla="*/ 1448669 h 5339945"/>
              <a:gd name="connsiteX6" fmla="*/ 4021478 w 4463171"/>
              <a:gd name="connsiteY6" fmla="*/ 2003757 h 5339945"/>
              <a:gd name="connsiteX7" fmla="*/ 4463171 w 4463171"/>
              <a:gd name="connsiteY7" fmla="*/ 1790928 h 5339945"/>
              <a:gd name="connsiteX8" fmla="*/ 4451486 w 4463171"/>
              <a:gd name="connsiteY8" fmla="*/ 2776564 h 5339945"/>
              <a:gd name="connsiteX9" fmla="*/ 4312941 w 4463171"/>
              <a:gd name="connsiteY9" fmla="*/ 2929172 h 5339945"/>
              <a:gd name="connsiteX10" fmla="*/ 4458412 w 4463171"/>
              <a:gd name="connsiteY10" fmla="*/ 2943026 h 5339945"/>
              <a:gd name="connsiteX11" fmla="*/ 4457287 w 4463171"/>
              <a:gd name="connsiteY11" fmla="*/ 5333800 h 5339945"/>
              <a:gd name="connsiteX12" fmla="*/ 4192732 w 4463171"/>
              <a:gd name="connsiteY12" fmla="*/ 5336615 h 5339945"/>
              <a:gd name="connsiteX13" fmla="*/ 4001661 w 4463171"/>
              <a:gd name="connsiteY13" fmla="*/ 5181936 h 5339945"/>
              <a:gd name="connsiteX14" fmla="*/ 4051453 w 4463171"/>
              <a:gd name="connsiteY14" fmla="*/ 5337258 h 5339945"/>
              <a:gd name="connsiteX15" fmla="*/ 1500467 w 4463171"/>
              <a:gd name="connsiteY15" fmla="*/ 5339863 h 5339945"/>
              <a:gd name="connsiteX16" fmla="*/ 1576459 w 4463171"/>
              <a:gd name="connsiteY16" fmla="*/ 5157375 h 5339945"/>
              <a:gd name="connsiteX17" fmla="*/ 1248913 w 4463171"/>
              <a:gd name="connsiteY17" fmla="*/ 5337484 h 5339945"/>
              <a:gd name="connsiteX18" fmla="*/ 45340 w 4463171"/>
              <a:gd name="connsiteY18" fmla="*/ 5339430 h 5339945"/>
              <a:gd name="connsiteX19" fmla="*/ 675982 w 4463171"/>
              <a:gd name="connsiteY19" fmla="*/ 4434546 h 5339945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3041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849749 w 4636938"/>
              <a:gd name="connsiteY0" fmla="*/ 4446490 h 5351889"/>
              <a:gd name="connsiteX1" fmla="*/ 799020 w 4636938"/>
              <a:gd name="connsiteY1" fmla="*/ 3033341 h 5351889"/>
              <a:gd name="connsiteX2" fmla="*/ 1354773 w 4636938"/>
              <a:gd name="connsiteY2" fmla="*/ 2037611 h 5351889"/>
              <a:gd name="connsiteX3" fmla="*/ 1717070 w 4636938"/>
              <a:gd name="connsiteY3" fmla="*/ 1597123 h 5351889"/>
              <a:gd name="connsiteX4" fmla="*/ 2131357 w 4636938"/>
              <a:gd name="connsiteY4" fmla="*/ 1479308 h 5351889"/>
              <a:gd name="connsiteX5" fmla="*/ 3121164 w 4636938"/>
              <a:gd name="connsiteY5" fmla="*/ 1460613 h 5351889"/>
              <a:gd name="connsiteX6" fmla="*/ 4195245 w 4636938"/>
              <a:gd name="connsiteY6" fmla="*/ 2015701 h 5351889"/>
              <a:gd name="connsiteX7" fmla="*/ 4636938 w 4636938"/>
              <a:gd name="connsiteY7" fmla="*/ 1802872 h 5351889"/>
              <a:gd name="connsiteX8" fmla="*/ 4625253 w 4636938"/>
              <a:gd name="connsiteY8" fmla="*/ 2788508 h 5351889"/>
              <a:gd name="connsiteX9" fmla="*/ 4486708 w 4636938"/>
              <a:gd name="connsiteY9" fmla="*/ 2941116 h 5351889"/>
              <a:gd name="connsiteX10" fmla="*/ 4632179 w 4636938"/>
              <a:gd name="connsiteY10" fmla="*/ 2954970 h 5351889"/>
              <a:gd name="connsiteX11" fmla="*/ 4631054 w 4636938"/>
              <a:gd name="connsiteY11" fmla="*/ 5345744 h 5351889"/>
              <a:gd name="connsiteX12" fmla="*/ 4366499 w 4636938"/>
              <a:gd name="connsiteY12" fmla="*/ 5348559 h 5351889"/>
              <a:gd name="connsiteX13" fmla="*/ 4175428 w 4636938"/>
              <a:gd name="connsiteY13" fmla="*/ 5193880 h 5351889"/>
              <a:gd name="connsiteX14" fmla="*/ 4225220 w 4636938"/>
              <a:gd name="connsiteY14" fmla="*/ 5349202 h 5351889"/>
              <a:gd name="connsiteX15" fmla="*/ 1674234 w 4636938"/>
              <a:gd name="connsiteY15" fmla="*/ 5351807 h 5351889"/>
              <a:gd name="connsiteX16" fmla="*/ 1750226 w 4636938"/>
              <a:gd name="connsiteY16" fmla="*/ 5169319 h 5351889"/>
              <a:gd name="connsiteX17" fmla="*/ 1422680 w 4636938"/>
              <a:gd name="connsiteY17" fmla="*/ 5349428 h 5351889"/>
              <a:gd name="connsiteX18" fmla="*/ 219107 w 4636938"/>
              <a:gd name="connsiteY18" fmla="*/ 5351374 h 5351889"/>
              <a:gd name="connsiteX19" fmla="*/ 849749 w 4636938"/>
              <a:gd name="connsiteY19" fmla="*/ 4446490 h 5351889"/>
              <a:gd name="connsiteX0" fmla="*/ 1170230 w 4957419"/>
              <a:gd name="connsiteY0" fmla="*/ 4446490 h 5351889"/>
              <a:gd name="connsiteX1" fmla="*/ 1119501 w 4957419"/>
              <a:gd name="connsiteY1" fmla="*/ 3033341 h 5351889"/>
              <a:gd name="connsiteX2" fmla="*/ 1675254 w 4957419"/>
              <a:gd name="connsiteY2" fmla="*/ 2037611 h 5351889"/>
              <a:gd name="connsiteX3" fmla="*/ 2037551 w 4957419"/>
              <a:gd name="connsiteY3" fmla="*/ 1597123 h 5351889"/>
              <a:gd name="connsiteX4" fmla="*/ 2451838 w 4957419"/>
              <a:gd name="connsiteY4" fmla="*/ 1479308 h 5351889"/>
              <a:gd name="connsiteX5" fmla="*/ 3441645 w 4957419"/>
              <a:gd name="connsiteY5" fmla="*/ 1460613 h 5351889"/>
              <a:gd name="connsiteX6" fmla="*/ 4515726 w 4957419"/>
              <a:gd name="connsiteY6" fmla="*/ 2015701 h 5351889"/>
              <a:gd name="connsiteX7" fmla="*/ 4957419 w 4957419"/>
              <a:gd name="connsiteY7" fmla="*/ 1802872 h 5351889"/>
              <a:gd name="connsiteX8" fmla="*/ 4945734 w 4957419"/>
              <a:gd name="connsiteY8" fmla="*/ 2788508 h 5351889"/>
              <a:gd name="connsiteX9" fmla="*/ 4807189 w 4957419"/>
              <a:gd name="connsiteY9" fmla="*/ 2941116 h 5351889"/>
              <a:gd name="connsiteX10" fmla="*/ 4952660 w 4957419"/>
              <a:gd name="connsiteY10" fmla="*/ 2954970 h 5351889"/>
              <a:gd name="connsiteX11" fmla="*/ 4951535 w 4957419"/>
              <a:gd name="connsiteY11" fmla="*/ 5345744 h 5351889"/>
              <a:gd name="connsiteX12" fmla="*/ 4686980 w 4957419"/>
              <a:gd name="connsiteY12" fmla="*/ 5348559 h 5351889"/>
              <a:gd name="connsiteX13" fmla="*/ 4495909 w 4957419"/>
              <a:gd name="connsiteY13" fmla="*/ 5193880 h 5351889"/>
              <a:gd name="connsiteX14" fmla="*/ 4545701 w 4957419"/>
              <a:gd name="connsiteY14" fmla="*/ 5349202 h 5351889"/>
              <a:gd name="connsiteX15" fmla="*/ 1994715 w 4957419"/>
              <a:gd name="connsiteY15" fmla="*/ 5351807 h 5351889"/>
              <a:gd name="connsiteX16" fmla="*/ 2070707 w 4957419"/>
              <a:gd name="connsiteY16" fmla="*/ 5169319 h 5351889"/>
              <a:gd name="connsiteX17" fmla="*/ 1743161 w 4957419"/>
              <a:gd name="connsiteY17" fmla="*/ 5349428 h 5351889"/>
              <a:gd name="connsiteX18" fmla="*/ 539588 w 4957419"/>
              <a:gd name="connsiteY18" fmla="*/ 5351374 h 5351889"/>
              <a:gd name="connsiteX19" fmla="*/ 1170230 w 4957419"/>
              <a:gd name="connsiteY19" fmla="*/ 4446490 h 5351889"/>
              <a:gd name="connsiteX0" fmla="*/ 975020 w 4762209"/>
              <a:gd name="connsiteY0" fmla="*/ 4446490 h 5351889"/>
              <a:gd name="connsiteX1" fmla="*/ 924291 w 4762209"/>
              <a:gd name="connsiteY1" fmla="*/ 3033341 h 5351889"/>
              <a:gd name="connsiteX2" fmla="*/ 1480044 w 4762209"/>
              <a:gd name="connsiteY2" fmla="*/ 2037611 h 5351889"/>
              <a:gd name="connsiteX3" fmla="*/ 1842341 w 4762209"/>
              <a:gd name="connsiteY3" fmla="*/ 1597123 h 5351889"/>
              <a:gd name="connsiteX4" fmla="*/ 2256628 w 4762209"/>
              <a:gd name="connsiteY4" fmla="*/ 1479308 h 5351889"/>
              <a:gd name="connsiteX5" fmla="*/ 3246435 w 4762209"/>
              <a:gd name="connsiteY5" fmla="*/ 1460613 h 5351889"/>
              <a:gd name="connsiteX6" fmla="*/ 4320516 w 4762209"/>
              <a:gd name="connsiteY6" fmla="*/ 2015701 h 5351889"/>
              <a:gd name="connsiteX7" fmla="*/ 4762209 w 4762209"/>
              <a:gd name="connsiteY7" fmla="*/ 1802872 h 5351889"/>
              <a:gd name="connsiteX8" fmla="*/ 4750524 w 4762209"/>
              <a:gd name="connsiteY8" fmla="*/ 2788508 h 5351889"/>
              <a:gd name="connsiteX9" fmla="*/ 4611979 w 4762209"/>
              <a:gd name="connsiteY9" fmla="*/ 2941116 h 5351889"/>
              <a:gd name="connsiteX10" fmla="*/ 4757450 w 4762209"/>
              <a:gd name="connsiteY10" fmla="*/ 2954970 h 5351889"/>
              <a:gd name="connsiteX11" fmla="*/ 4756325 w 4762209"/>
              <a:gd name="connsiteY11" fmla="*/ 5345744 h 5351889"/>
              <a:gd name="connsiteX12" fmla="*/ 4491770 w 4762209"/>
              <a:gd name="connsiteY12" fmla="*/ 5348559 h 5351889"/>
              <a:gd name="connsiteX13" fmla="*/ 4300699 w 4762209"/>
              <a:gd name="connsiteY13" fmla="*/ 5193880 h 5351889"/>
              <a:gd name="connsiteX14" fmla="*/ 4350491 w 4762209"/>
              <a:gd name="connsiteY14" fmla="*/ 5349202 h 5351889"/>
              <a:gd name="connsiteX15" fmla="*/ 1799505 w 4762209"/>
              <a:gd name="connsiteY15" fmla="*/ 5351807 h 5351889"/>
              <a:gd name="connsiteX16" fmla="*/ 1875497 w 4762209"/>
              <a:gd name="connsiteY16" fmla="*/ 5169319 h 5351889"/>
              <a:gd name="connsiteX17" fmla="*/ 1547951 w 4762209"/>
              <a:gd name="connsiteY17" fmla="*/ 5349428 h 5351889"/>
              <a:gd name="connsiteX18" fmla="*/ 344378 w 4762209"/>
              <a:gd name="connsiteY18" fmla="*/ 5351374 h 5351889"/>
              <a:gd name="connsiteX19" fmla="*/ 975020 w 4762209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1569976 w 5357165"/>
              <a:gd name="connsiteY0" fmla="*/ 4446490 h 5351889"/>
              <a:gd name="connsiteX1" fmla="*/ 1519247 w 5357165"/>
              <a:gd name="connsiteY1" fmla="*/ 3033341 h 5351889"/>
              <a:gd name="connsiteX2" fmla="*/ 2075000 w 5357165"/>
              <a:gd name="connsiteY2" fmla="*/ 2037611 h 5351889"/>
              <a:gd name="connsiteX3" fmla="*/ 2437297 w 5357165"/>
              <a:gd name="connsiteY3" fmla="*/ 1597123 h 5351889"/>
              <a:gd name="connsiteX4" fmla="*/ 2851584 w 5357165"/>
              <a:gd name="connsiteY4" fmla="*/ 1479308 h 5351889"/>
              <a:gd name="connsiteX5" fmla="*/ 3841391 w 5357165"/>
              <a:gd name="connsiteY5" fmla="*/ 1460613 h 5351889"/>
              <a:gd name="connsiteX6" fmla="*/ 4915472 w 5357165"/>
              <a:gd name="connsiteY6" fmla="*/ 2015701 h 5351889"/>
              <a:gd name="connsiteX7" fmla="*/ 5357165 w 5357165"/>
              <a:gd name="connsiteY7" fmla="*/ 1802872 h 5351889"/>
              <a:gd name="connsiteX8" fmla="*/ 5345480 w 5357165"/>
              <a:gd name="connsiteY8" fmla="*/ 2788508 h 5351889"/>
              <a:gd name="connsiteX9" fmla="*/ 5206935 w 5357165"/>
              <a:gd name="connsiteY9" fmla="*/ 2941116 h 5351889"/>
              <a:gd name="connsiteX10" fmla="*/ 5352406 w 5357165"/>
              <a:gd name="connsiteY10" fmla="*/ 2954970 h 5351889"/>
              <a:gd name="connsiteX11" fmla="*/ 5351281 w 5357165"/>
              <a:gd name="connsiteY11" fmla="*/ 5345744 h 5351889"/>
              <a:gd name="connsiteX12" fmla="*/ 5086726 w 5357165"/>
              <a:gd name="connsiteY12" fmla="*/ 5348559 h 5351889"/>
              <a:gd name="connsiteX13" fmla="*/ 4895655 w 5357165"/>
              <a:gd name="connsiteY13" fmla="*/ 5193880 h 5351889"/>
              <a:gd name="connsiteX14" fmla="*/ 4945447 w 5357165"/>
              <a:gd name="connsiteY14" fmla="*/ 5349202 h 5351889"/>
              <a:gd name="connsiteX15" fmla="*/ 2394461 w 5357165"/>
              <a:gd name="connsiteY15" fmla="*/ 5351807 h 5351889"/>
              <a:gd name="connsiteX16" fmla="*/ 2470453 w 5357165"/>
              <a:gd name="connsiteY16" fmla="*/ 5169319 h 5351889"/>
              <a:gd name="connsiteX17" fmla="*/ 2142907 w 5357165"/>
              <a:gd name="connsiteY17" fmla="*/ 5349428 h 5351889"/>
              <a:gd name="connsiteX18" fmla="*/ 939334 w 5357165"/>
              <a:gd name="connsiteY18" fmla="*/ 5351374 h 5351889"/>
              <a:gd name="connsiteX19" fmla="*/ 1569976 w 5357165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942"/>
              <a:gd name="connsiteX1" fmla="*/ 1515788 w 5353706"/>
              <a:gd name="connsiteY1" fmla="*/ 3033341 h 5351942"/>
              <a:gd name="connsiteX2" fmla="*/ 2071541 w 5353706"/>
              <a:gd name="connsiteY2" fmla="*/ 2037611 h 5351942"/>
              <a:gd name="connsiteX3" fmla="*/ 2433838 w 5353706"/>
              <a:gd name="connsiteY3" fmla="*/ 1597123 h 5351942"/>
              <a:gd name="connsiteX4" fmla="*/ 2848125 w 5353706"/>
              <a:gd name="connsiteY4" fmla="*/ 1479308 h 5351942"/>
              <a:gd name="connsiteX5" fmla="*/ 3837932 w 5353706"/>
              <a:gd name="connsiteY5" fmla="*/ 1460613 h 5351942"/>
              <a:gd name="connsiteX6" fmla="*/ 4912013 w 5353706"/>
              <a:gd name="connsiteY6" fmla="*/ 2015701 h 5351942"/>
              <a:gd name="connsiteX7" fmla="*/ 5353706 w 5353706"/>
              <a:gd name="connsiteY7" fmla="*/ 1802872 h 5351942"/>
              <a:gd name="connsiteX8" fmla="*/ 5342021 w 5353706"/>
              <a:gd name="connsiteY8" fmla="*/ 2788508 h 5351942"/>
              <a:gd name="connsiteX9" fmla="*/ 5203476 w 5353706"/>
              <a:gd name="connsiteY9" fmla="*/ 2941116 h 5351942"/>
              <a:gd name="connsiteX10" fmla="*/ 5348947 w 5353706"/>
              <a:gd name="connsiteY10" fmla="*/ 2954970 h 5351942"/>
              <a:gd name="connsiteX11" fmla="*/ 5347822 w 5353706"/>
              <a:gd name="connsiteY11" fmla="*/ 5345744 h 5351942"/>
              <a:gd name="connsiteX12" fmla="*/ 5083267 w 5353706"/>
              <a:gd name="connsiteY12" fmla="*/ 5348559 h 5351942"/>
              <a:gd name="connsiteX13" fmla="*/ 4892196 w 5353706"/>
              <a:gd name="connsiteY13" fmla="*/ 5193880 h 5351942"/>
              <a:gd name="connsiteX14" fmla="*/ 4941988 w 5353706"/>
              <a:gd name="connsiteY14" fmla="*/ 5349202 h 5351942"/>
              <a:gd name="connsiteX15" fmla="*/ 2391002 w 5353706"/>
              <a:gd name="connsiteY15" fmla="*/ 5351807 h 5351942"/>
              <a:gd name="connsiteX16" fmla="*/ 2466994 w 5353706"/>
              <a:gd name="connsiteY16" fmla="*/ 5169319 h 5351942"/>
              <a:gd name="connsiteX17" fmla="*/ 2139448 w 5353706"/>
              <a:gd name="connsiteY17" fmla="*/ 5349428 h 5351942"/>
              <a:gd name="connsiteX18" fmla="*/ 935875 w 5353706"/>
              <a:gd name="connsiteY18" fmla="*/ 5351374 h 5351942"/>
              <a:gd name="connsiteX19" fmla="*/ 1566517 w 5353706"/>
              <a:gd name="connsiteY19" fmla="*/ 4446490 h 5351942"/>
              <a:gd name="connsiteX0" fmla="*/ 1566517 w 5353706"/>
              <a:gd name="connsiteY0" fmla="*/ 4446490 h 5351807"/>
              <a:gd name="connsiteX1" fmla="*/ 1515788 w 5353706"/>
              <a:gd name="connsiteY1" fmla="*/ 3033341 h 5351807"/>
              <a:gd name="connsiteX2" fmla="*/ 2071541 w 5353706"/>
              <a:gd name="connsiteY2" fmla="*/ 2037611 h 5351807"/>
              <a:gd name="connsiteX3" fmla="*/ 2433838 w 5353706"/>
              <a:gd name="connsiteY3" fmla="*/ 1597123 h 5351807"/>
              <a:gd name="connsiteX4" fmla="*/ 2848125 w 5353706"/>
              <a:gd name="connsiteY4" fmla="*/ 1479308 h 5351807"/>
              <a:gd name="connsiteX5" fmla="*/ 3837932 w 5353706"/>
              <a:gd name="connsiteY5" fmla="*/ 1460613 h 5351807"/>
              <a:gd name="connsiteX6" fmla="*/ 4912013 w 5353706"/>
              <a:gd name="connsiteY6" fmla="*/ 2015701 h 5351807"/>
              <a:gd name="connsiteX7" fmla="*/ 5353706 w 5353706"/>
              <a:gd name="connsiteY7" fmla="*/ 1802872 h 5351807"/>
              <a:gd name="connsiteX8" fmla="*/ 5342021 w 5353706"/>
              <a:gd name="connsiteY8" fmla="*/ 2788508 h 5351807"/>
              <a:gd name="connsiteX9" fmla="*/ 5203476 w 5353706"/>
              <a:gd name="connsiteY9" fmla="*/ 2941116 h 5351807"/>
              <a:gd name="connsiteX10" fmla="*/ 5348947 w 5353706"/>
              <a:gd name="connsiteY10" fmla="*/ 2954970 h 5351807"/>
              <a:gd name="connsiteX11" fmla="*/ 5347822 w 5353706"/>
              <a:gd name="connsiteY11" fmla="*/ 5345744 h 5351807"/>
              <a:gd name="connsiteX12" fmla="*/ 5083267 w 5353706"/>
              <a:gd name="connsiteY12" fmla="*/ 5348559 h 5351807"/>
              <a:gd name="connsiteX13" fmla="*/ 4892196 w 5353706"/>
              <a:gd name="connsiteY13" fmla="*/ 5193880 h 5351807"/>
              <a:gd name="connsiteX14" fmla="*/ 4941988 w 5353706"/>
              <a:gd name="connsiteY14" fmla="*/ 5349202 h 5351807"/>
              <a:gd name="connsiteX15" fmla="*/ 2391002 w 5353706"/>
              <a:gd name="connsiteY15" fmla="*/ 5351807 h 5351807"/>
              <a:gd name="connsiteX16" fmla="*/ 2466994 w 5353706"/>
              <a:gd name="connsiteY16" fmla="*/ 5169319 h 5351807"/>
              <a:gd name="connsiteX17" fmla="*/ 2139448 w 5353706"/>
              <a:gd name="connsiteY17" fmla="*/ 5349428 h 5351807"/>
              <a:gd name="connsiteX18" fmla="*/ 935875 w 5353706"/>
              <a:gd name="connsiteY18" fmla="*/ 5351374 h 5351807"/>
              <a:gd name="connsiteX19" fmla="*/ 1566517 w 5353706"/>
              <a:gd name="connsiteY19" fmla="*/ 4446490 h 5351807"/>
              <a:gd name="connsiteX0" fmla="*/ 1566517 w 5353706"/>
              <a:gd name="connsiteY0" fmla="*/ 4719531 h 5624848"/>
              <a:gd name="connsiteX1" fmla="*/ 1515788 w 5353706"/>
              <a:gd name="connsiteY1" fmla="*/ 3306382 h 5624848"/>
              <a:gd name="connsiteX2" fmla="*/ 2071541 w 5353706"/>
              <a:gd name="connsiteY2" fmla="*/ 2310652 h 5624848"/>
              <a:gd name="connsiteX3" fmla="*/ 1851332 w 5353706"/>
              <a:gd name="connsiteY3" fmla="*/ 908351 h 5624848"/>
              <a:gd name="connsiteX4" fmla="*/ 2848125 w 5353706"/>
              <a:gd name="connsiteY4" fmla="*/ 1752349 h 5624848"/>
              <a:gd name="connsiteX5" fmla="*/ 3837932 w 5353706"/>
              <a:gd name="connsiteY5" fmla="*/ 1733654 h 5624848"/>
              <a:gd name="connsiteX6" fmla="*/ 4912013 w 5353706"/>
              <a:gd name="connsiteY6" fmla="*/ 2288742 h 5624848"/>
              <a:gd name="connsiteX7" fmla="*/ 5353706 w 5353706"/>
              <a:gd name="connsiteY7" fmla="*/ 2075913 h 5624848"/>
              <a:gd name="connsiteX8" fmla="*/ 5342021 w 5353706"/>
              <a:gd name="connsiteY8" fmla="*/ 3061549 h 5624848"/>
              <a:gd name="connsiteX9" fmla="*/ 5203476 w 5353706"/>
              <a:gd name="connsiteY9" fmla="*/ 3214157 h 5624848"/>
              <a:gd name="connsiteX10" fmla="*/ 5348947 w 5353706"/>
              <a:gd name="connsiteY10" fmla="*/ 3228011 h 5624848"/>
              <a:gd name="connsiteX11" fmla="*/ 5347822 w 5353706"/>
              <a:gd name="connsiteY11" fmla="*/ 5618785 h 5624848"/>
              <a:gd name="connsiteX12" fmla="*/ 5083267 w 5353706"/>
              <a:gd name="connsiteY12" fmla="*/ 5621600 h 5624848"/>
              <a:gd name="connsiteX13" fmla="*/ 4892196 w 5353706"/>
              <a:gd name="connsiteY13" fmla="*/ 5466921 h 5624848"/>
              <a:gd name="connsiteX14" fmla="*/ 4941988 w 5353706"/>
              <a:gd name="connsiteY14" fmla="*/ 5622243 h 5624848"/>
              <a:gd name="connsiteX15" fmla="*/ 2391002 w 5353706"/>
              <a:gd name="connsiteY15" fmla="*/ 5624848 h 5624848"/>
              <a:gd name="connsiteX16" fmla="*/ 2466994 w 5353706"/>
              <a:gd name="connsiteY16" fmla="*/ 5442360 h 5624848"/>
              <a:gd name="connsiteX17" fmla="*/ 2139448 w 5353706"/>
              <a:gd name="connsiteY17" fmla="*/ 5622469 h 5624848"/>
              <a:gd name="connsiteX18" fmla="*/ 935875 w 5353706"/>
              <a:gd name="connsiteY18" fmla="*/ 5624415 h 5624848"/>
              <a:gd name="connsiteX19" fmla="*/ 1566517 w 5353706"/>
              <a:gd name="connsiteY19" fmla="*/ 4719531 h 5624848"/>
              <a:gd name="connsiteX0" fmla="*/ 1566517 w 5353706"/>
              <a:gd name="connsiteY0" fmla="*/ 4446491 h 5351808"/>
              <a:gd name="connsiteX1" fmla="*/ 1515788 w 5353706"/>
              <a:gd name="connsiteY1" fmla="*/ 3033342 h 5351808"/>
              <a:gd name="connsiteX2" fmla="*/ 2071541 w 5353706"/>
              <a:gd name="connsiteY2" fmla="*/ 2037612 h 5351808"/>
              <a:gd name="connsiteX3" fmla="*/ 2054532 w 5353706"/>
              <a:gd name="connsiteY3" fmla="*/ 1082351 h 5351808"/>
              <a:gd name="connsiteX4" fmla="*/ 2848125 w 5353706"/>
              <a:gd name="connsiteY4" fmla="*/ 1479309 h 5351808"/>
              <a:gd name="connsiteX5" fmla="*/ 3837932 w 5353706"/>
              <a:gd name="connsiteY5" fmla="*/ 1460614 h 5351808"/>
              <a:gd name="connsiteX6" fmla="*/ 4912013 w 5353706"/>
              <a:gd name="connsiteY6" fmla="*/ 2015702 h 5351808"/>
              <a:gd name="connsiteX7" fmla="*/ 5353706 w 5353706"/>
              <a:gd name="connsiteY7" fmla="*/ 1802873 h 5351808"/>
              <a:gd name="connsiteX8" fmla="*/ 5342021 w 5353706"/>
              <a:gd name="connsiteY8" fmla="*/ 2788509 h 5351808"/>
              <a:gd name="connsiteX9" fmla="*/ 5203476 w 5353706"/>
              <a:gd name="connsiteY9" fmla="*/ 2941117 h 5351808"/>
              <a:gd name="connsiteX10" fmla="*/ 5348947 w 5353706"/>
              <a:gd name="connsiteY10" fmla="*/ 2954971 h 5351808"/>
              <a:gd name="connsiteX11" fmla="*/ 5347822 w 5353706"/>
              <a:gd name="connsiteY11" fmla="*/ 5345745 h 5351808"/>
              <a:gd name="connsiteX12" fmla="*/ 5083267 w 5353706"/>
              <a:gd name="connsiteY12" fmla="*/ 5348560 h 5351808"/>
              <a:gd name="connsiteX13" fmla="*/ 4892196 w 5353706"/>
              <a:gd name="connsiteY13" fmla="*/ 5193881 h 5351808"/>
              <a:gd name="connsiteX14" fmla="*/ 4941988 w 5353706"/>
              <a:gd name="connsiteY14" fmla="*/ 5349203 h 5351808"/>
              <a:gd name="connsiteX15" fmla="*/ 2391002 w 5353706"/>
              <a:gd name="connsiteY15" fmla="*/ 5351808 h 5351808"/>
              <a:gd name="connsiteX16" fmla="*/ 2466994 w 5353706"/>
              <a:gd name="connsiteY16" fmla="*/ 5169320 h 5351808"/>
              <a:gd name="connsiteX17" fmla="*/ 2139448 w 5353706"/>
              <a:gd name="connsiteY17" fmla="*/ 5349429 h 5351808"/>
              <a:gd name="connsiteX18" fmla="*/ 935875 w 5353706"/>
              <a:gd name="connsiteY18" fmla="*/ 5351375 h 5351808"/>
              <a:gd name="connsiteX19" fmla="*/ 1566517 w 5353706"/>
              <a:gd name="connsiteY19" fmla="*/ 4446491 h 5351808"/>
              <a:gd name="connsiteX0" fmla="*/ 1566517 w 5353706"/>
              <a:gd name="connsiteY0" fmla="*/ 4844034 h 5749351"/>
              <a:gd name="connsiteX1" fmla="*/ 1515788 w 5353706"/>
              <a:gd name="connsiteY1" fmla="*/ 3430885 h 5749351"/>
              <a:gd name="connsiteX2" fmla="*/ 2071541 w 5353706"/>
              <a:gd name="connsiteY2" fmla="*/ 2435155 h 5749351"/>
              <a:gd name="connsiteX3" fmla="*/ 2054532 w 5353706"/>
              <a:gd name="connsiteY3" fmla="*/ 1479894 h 5749351"/>
              <a:gd name="connsiteX4" fmla="*/ 2685565 w 5353706"/>
              <a:gd name="connsiteY4" fmla="*/ 1172426 h 5749351"/>
              <a:gd name="connsiteX5" fmla="*/ 3837932 w 5353706"/>
              <a:gd name="connsiteY5" fmla="*/ 1858157 h 5749351"/>
              <a:gd name="connsiteX6" fmla="*/ 4912013 w 5353706"/>
              <a:gd name="connsiteY6" fmla="*/ 2413245 h 5749351"/>
              <a:gd name="connsiteX7" fmla="*/ 5353706 w 5353706"/>
              <a:gd name="connsiteY7" fmla="*/ 2200416 h 5749351"/>
              <a:gd name="connsiteX8" fmla="*/ 5342021 w 5353706"/>
              <a:gd name="connsiteY8" fmla="*/ 3186052 h 5749351"/>
              <a:gd name="connsiteX9" fmla="*/ 5203476 w 5353706"/>
              <a:gd name="connsiteY9" fmla="*/ 3338660 h 5749351"/>
              <a:gd name="connsiteX10" fmla="*/ 5348947 w 5353706"/>
              <a:gd name="connsiteY10" fmla="*/ 3352514 h 5749351"/>
              <a:gd name="connsiteX11" fmla="*/ 5347822 w 5353706"/>
              <a:gd name="connsiteY11" fmla="*/ 5743288 h 5749351"/>
              <a:gd name="connsiteX12" fmla="*/ 5083267 w 5353706"/>
              <a:gd name="connsiteY12" fmla="*/ 5746103 h 5749351"/>
              <a:gd name="connsiteX13" fmla="*/ 4892196 w 5353706"/>
              <a:gd name="connsiteY13" fmla="*/ 5591424 h 5749351"/>
              <a:gd name="connsiteX14" fmla="*/ 4941988 w 5353706"/>
              <a:gd name="connsiteY14" fmla="*/ 5746746 h 5749351"/>
              <a:gd name="connsiteX15" fmla="*/ 2391002 w 5353706"/>
              <a:gd name="connsiteY15" fmla="*/ 5749351 h 5749351"/>
              <a:gd name="connsiteX16" fmla="*/ 2466994 w 5353706"/>
              <a:gd name="connsiteY16" fmla="*/ 5566863 h 5749351"/>
              <a:gd name="connsiteX17" fmla="*/ 2139448 w 5353706"/>
              <a:gd name="connsiteY17" fmla="*/ 5746972 h 5749351"/>
              <a:gd name="connsiteX18" fmla="*/ 935875 w 5353706"/>
              <a:gd name="connsiteY18" fmla="*/ 5748918 h 5749351"/>
              <a:gd name="connsiteX19" fmla="*/ 1566517 w 5353706"/>
              <a:gd name="connsiteY19" fmla="*/ 4844034 h 5749351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54532 w 5353706"/>
              <a:gd name="connsiteY3" fmla="*/ 1467967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64051 h 5769368"/>
              <a:gd name="connsiteX1" fmla="*/ 1515788 w 5353706"/>
              <a:gd name="connsiteY1" fmla="*/ 3450902 h 5769368"/>
              <a:gd name="connsiteX2" fmla="*/ 2071541 w 5353706"/>
              <a:gd name="connsiteY2" fmla="*/ 2455172 h 5769368"/>
              <a:gd name="connsiteX3" fmla="*/ 1978332 w 5353706"/>
              <a:gd name="connsiteY3" fmla="*/ 1328461 h 5769368"/>
              <a:gd name="connsiteX4" fmla="*/ 2671277 w 5353706"/>
              <a:gd name="connsiteY4" fmla="*/ 1211493 h 5769368"/>
              <a:gd name="connsiteX5" fmla="*/ 3837932 w 5353706"/>
              <a:gd name="connsiteY5" fmla="*/ 1878174 h 5769368"/>
              <a:gd name="connsiteX6" fmla="*/ 4912013 w 5353706"/>
              <a:gd name="connsiteY6" fmla="*/ 2433262 h 5769368"/>
              <a:gd name="connsiteX7" fmla="*/ 5353706 w 5353706"/>
              <a:gd name="connsiteY7" fmla="*/ 2220433 h 5769368"/>
              <a:gd name="connsiteX8" fmla="*/ 5342021 w 5353706"/>
              <a:gd name="connsiteY8" fmla="*/ 3206069 h 5769368"/>
              <a:gd name="connsiteX9" fmla="*/ 5203476 w 5353706"/>
              <a:gd name="connsiteY9" fmla="*/ 3358677 h 5769368"/>
              <a:gd name="connsiteX10" fmla="*/ 5348947 w 5353706"/>
              <a:gd name="connsiteY10" fmla="*/ 3372531 h 5769368"/>
              <a:gd name="connsiteX11" fmla="*/ 5347822 w 5353706"/>
              <a:gd name="connsiteY11" fmla="*/ 5763305 h 5769368"/>
              <a:gd name="connsiteX12" fmla="*/ 5083267 w 5353706"/>
              <a:gd name="connsiteY12" fmla="*/ 5766120 h 5769368"/>
              <a:gd name="connsiteX13" fmla="*/ 4892196 w 5353706"/>
              <a:gd name="connsiteY13" fmla="*/ 5611441 h 5769368"/>
              <a:gd name="connsiteX14" fmla="*/ 4941988 w 5353706"/>
              <a:gd name="connsiteY14" fmla="*/ 5766763 h 5769368"/>
              <a:gd name="connsiteX15" fmla="*/ 2391002 w 5353706"/>
              <a:gd name="connsiteY15" fmla="*/ 5769368 h 5769368"/>
              <a:gd name="connsiteX16" fmla="*/ 2466994 w 5353706"/>
              <a:gd name="connsiteY16" fmla="*/ 5586880 h 5769368"/>
              <a:gd name="connsiteX17" fmla="*/ 2139448 w 5353706"/>
              <a:gd name="connsiteY17" fmla="*/ 5766989 h 5769368"/>
              <a:gd name="connsiteX18" fmla="*/ 935875 w 5353706"/>
              <a:gd name="connsiteY18" fmla="*/ 5768935 h 5769368"/>
              <a:gd name="connsiteX19" fmla="*/ 1566517 w 5353706"/>
              <a:gd name="connsiteY19" fmla="*/ 4864051 h 5769368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1552428 w 5353706"/>
              <a:gd name="connsiteY2" fmla="*/ 1513590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890296 w 5677485"/>
              <a:gd name="connsiteY0" fmla="*/ 4832107 h 5737424"/>
              <a:gd name="connsiteX1" fmla="*/ 1263305 w 5677485"/>
              <a:gd name="connsiteY1" fmla="*/ 2018783 h 5737424"/>
              <a:gd name="connsiteX2" fmla="*/ 1876207 w 5677485"/>
              <a:gd name="connsiteY2" fmla="*/ 1513590 h 5737424"/>
              <a:gd name="connsiteX3" fmla="*/ 2368786 w 5677485"/>
              <a:gd name="connsiteY3" fmla="*/ 1453679 h 5737424"/>
              <a:gd name="connsiteX4" fmla="*/ 2995056 w 5677485"/>
              <a:gd name="connsiteY4" fmla="*/ 1179549 h 5737424"/>
              <a:gd name="connsiteX5" fmla="*/ 4161711 w 5677485"/>
              <a:gd name="connsiteY5" fmla="*/ 1846230 h 5737424"/>
              <a:gd name="connsiteX6" fmla="*/ 5235792 w 5677485"/>
              <a:gd name="connsiteY6" fmla="*/ 2401318 h 5737424"/>
              <a:gd name="connsiteX7" fmla="*/ 5677485 w 5677485"/>
              <a:gd name="connsiteY7" fmla="*/ 2188489 h 5737424"/>
              <a:gd name="connsiteX8" fmla="*/ 5665800 w 5677485"/>
              <a:gd name="connsiteY8" fmla="*/ 3174125 h 5737424"/>
              <a:gd name="connsiteX9" fmla="*/ 5527255 w 5677485"/>
              <a:gd name="connsiteY9" fmla="*/ 3326733 h 5737424"/>
              <a:gd name="connsiteX10" fmla="*/ 5672726 w 5677485"/>
              <a:gd name="connsiteY10" fmla="*/ 3340587 h 5737424"/>
              <a:gd name="connsiteX11" fmla="*/ 5671601 w 5677485"/>
              <a:gd name="connsiteY11" fmla="*/ 5731361 h 5737424"/>
              <a:gd name="connsiteX12" fmla="*/ 5407046 w 5677485"/>
              <a:gd name="connsiteY12" fmla="*/ 5734176 h 5737424"/>
              <a:gd name="connsiteX13" fmla="*/ 5215975 w 5677485"/>
              <a:gd name="connsiteY13" fmla="*/ 5579497 h 5737424"/>
              <a:gd name="connsiteX14" fmla="*/ 5265767 w 5677485"/>
              <a:gd name="connsiteY14" fmla="*/ 5734819 h 5737424"/>
              <a:gd name="connsiteX15" fmla="*/ 2714781 w 5677485"/>
              <a:gd name="connsiteY15" fmla="*/ 5737424 h 5737424"/>
              <a:gd name="connsiteX16" fmla="*/ 2790773 w 5677485"/>
              <a:gd name="connsiteY16" fmla="*/ 5554936 h 5737424"/>
              <a:gd name="connsiteX17" fmla="*/ 2463227 w 5677485"/>
              <a:gd name="connsiteY17" fmla="*/ 5735045 h 5737424"/>
              <a:gd name="connsiteX18" fmla="*/ 1259654 w 5677485"/>
              <a:gd name="connsiteY18" fmla="*/ 5736991 h 5737424"/>
              <a:gd name="connsiteX19" fmla="*/ 1890296 w 5677485"/>
              <a:gd name="connsiteY19" fmla="*/ 4832107 h 5737424"/>
              <a:gd name="connsiteX0" fmla="*/ 1878670 w 5665859"/>
              <a:gd name="connsiteY0" fmla="*/ 4832107 h 5737424"/>
              <a:gd name="connsiteX1" fmla="*/ 1270729 w 5665859"/>
              <a:gd name="connsiteY1" fmla="*/ 2023545 h 5737424"/>
              <a:gd name="connsiteX2" fmla="*/ 1864581 w 5665859"/>
              <a:gd name="connsiteY2" fmla="*/ 1513590 h 5737424"/>
              <a:gd name="connsiteX3" fmla="*/ 2357160 w 5665859"/>
              <a:gd name="connsiteY3" fmla="*/ 1453679 h 5737424"/>
              <a:gd name="connsiteX4" fmla="*/ 2983430 w 5665859"/>
              <a:gd name="connsiteY4" fmla="*/ 1179549 h 5737424"/>
              <a:gd name="connsiteX5" fmla="*/ 4150085 w 5665859"/>
              <a:gd name="connsiteY5" fmla="*/ 1846230 h 5737424"/>
              <a:gd name="connsiteX6" fmla="*/ 5224166 w 5665859"/>
              <a:gd name="connsiteY6" fmla="*/ 2401318 h 5737424"/>
              <a:gd name="connsiteX7" fmla="*/ 5665859 w 5665859"/>
              <a:gd name="connsiteY7" fmla="*/ 2188489 h 5737424"/>
              <a:gd name="connsiteX8" fmla="*/ 5654174 w 5665859"/>
              <a:gd name="connsiteY8" fmla="*/ 3174125 h 5737424"/>
              <a:gd name="connsiteX9" fmla="*/ 5515629 w 5665859"/>
              <a:gd name="connsiteY9" fmla="*/ 3326733 h 5737424"/>
              <a:gd name="connsiteX10" fmla="*/ 5661100 w 5665859"/>
              <a:gd name="connsiteY10" fmla="*/ 3340587 h 5737424"/>
              <a:gd name="connsiteX11" fmla="*/ 5659975 w 5665859"/>
              <a:gd name="connsiteY11" fmla="*/ 5731361 h 5737424"/>
              <a:gd name="connsiteX12" fmla="*/ 5395420 w 5665859"/>
              <a:gd name="connsiteY12" fmla="*/ 5734176 h 5737424"/>
              <a:gd name="connsiteX13" fmla="*/ 5204349 w 5665859"/>
              <a:gd name="connsiteY13" fmla="*/ 5579497 h 5737424"/>
              <a:gd name="connsiteX14" fmla="*/ 5254141 w 5665859"/>
              <a:gd name="connsiteY14" fmla="*/ 5734819 h 5737424"/>
              <a:gd name="connsiteX15" fmla="*/ 2703155 w 5665859"/>
              <a:gd name="connsiteY15" fmla="*/ 5737424 h 5737424"/>
              <a:gd name="connsiteX16" fmla="*/ 2779147 w 5665859"/>
              <a:gd name="connsiteY16" fmla="*/ 5554936 h 5737424"/>
              <a:gd name="connsiteX17" fmla="*/ 2451601 w 5665859"/>
              <a:gd name="connsiteY17" fmla="*/ 5735045 h 5737424"/>
              <a:gd name="connsiteX18" fmla="*/ 1248028 w 5665859"/>
              <a:gd name="connsiteY18" fmla="*/ 5736991 h 5737424"/>
              <a:gd name="connsiteX19" fmla="*/ 1878670 w 5665859"/>
              <a:gd name="connsiteY19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672969 w 5305112"/>
              <a:gd name="connsiteY22" fmla="*/ 5727466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954789 w 5305112"/>
              <a:gd name="connsiteY22" fmla="*/ 5733094 h 5737424"/>
              <a:gd name="connsiteX23" fmla="*/ 672969 w 5305112"/>
              <a:gd name="connsiteY23" fmla="*/ 5727466 h 5737424"/>
              <a:gd name="connsiteX24" fmla="*/ 1017860 w 5305112"/>
              <a:gd name="connsiteY24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1040514 w 5305112"/>
              <a:gd name="connsiteY22" fmla="*/ 5656894 h 5737424"/>
              <a:gd name="connsiteX23" fmla="*/ 954789 w 5305112"/>
              <a:gd name="connsiteY23" fmla="*/ 5733094 h 5737424"/>
              <a:gd name="connsiteX24" fmla="*/ 672969 w 5305112"/>
              <a:gd name="connsiteY24" fmla="*/ 5727466 h 5737424"/>
              <a:gd name="connsiteX25" fmla="*/ 1017860 w 5305112"/>
              <a:gd name="connsiteY25" fmla="*/ 5389320 h 5737424"/>
              <a:gd name="connsiteX0" fmla="*/ 1017860 w 5305112"/>
              <a:gd name="connsiteY0" fmla="*/ 5389320 h 5746512"/>
              <a:gd name="connsiteX1" fmla="*/ 850014 w 5305112"/>
              <a:gd name="connsiteY1" fmla="*/ 4404357 h 5746512"/>
              <a:gd name="connsiteX2" fmla="*/ 664276 w 5305112"/>
              <a:gd name="connsiteY2" fmla="*/ 3951919 h 5746512"/>
              <a:gd name="connsiteX3" fmla="*/ 654751 w 5305112"/>
              <a:gd name="connsiteY3" fmla="*/ 3589969 h 5746512"/>
              <a:gd name="connsiteX4" fmla="*/ 730952 w 5305112"/>
              <a:gd name="connsiteY4" fmla="*/ 2823207 h 5746512"/>
              <a:gd name="connsiteX5" fmla="*/ 909982 w 5305112"/>
              <a:gd name="connsiteY5" fmla="*/ 2023545 h 5746512"/>
              <a:gd name="connsiteX6" fmla="*/ 1503834 w 5305112"/>
              <a:gd name="connsiteY6" fmla="*/ 1513590 h 5746512"/>
              <a:gd name="connsiteX7" fmla="*/ 1996413 w 5305112"/>
              <a:gd name="connsiteY7" fmla="*/ 1453679 h 5746512"/>
              <a:gd name="connsiteX8" fmla="*/ 2622683 w 5305112"/>
              <a:gd name="connsiteY8" fmla="*/ 1179549 h 5746512"/>
              <a:gd name="connsiteX9" fmla="*/ 3789338 w 5305112"/>
              <a:gd name="connsiteY9" fmla="*/ 1846230 h 5746512"/>
              <a:gd name="connsiteX10" fmla="*/ 4863419 w 5305112"/>
              <a:gd name="connsiteY10" fmla="*/ 2401318 h 5746512"/>
              <a:gd name="connsiteX11" fmla="*/ 5305112 w 5305112"/>
              <a:gd name="connsiteY11" fmla="*/ 2188489 h 5746512"/>
              <a:gd name="connsiteX12" fmla="*/ 5293427 w 5305112"/>
              <a:gd name="connsiteY12" fmla="*/ 3174125 h 5746512"/>
              <a:gd name="connsiteX13" fmla="*/ 5154882 w 5305112"/>
              <a:gd name="connsiteY13" fmla="*/ 3326733 h 5746512"/>
              <a:gd name="connsiteX14" fmla="*/ 5300353 w 5305112"/>
              <a:gd name="connsiteY14" fmla="*/ 3340587 h 5746512"/>
              <a:gd name="connsiteX15" fmla="*/ 5299228 w 5305112"/>
              <a:gd name="connsiteY15" fmla="*/ 5731361 h 5746512"/>
              <a:gd name="connsiteX16" fmla="*/ 5034673 w 5305112"/>
              <a:gd name="connsiteY16" fmla="*/ 5734176 h 5746512"/>
              <a:gd name="connsiteX17" fmla="*/ 4843602 w 5305112"/>
              <a:gd name="connsiteY17" fmla="*/ 5579497 h 5746512"/>
              <a:gd name="connsiteX18" fmla="*/ 4893394 w 5305112"/>
              <a:gd name="connsiteY18" fmla="*/ 5734819 h 5746512"/>
              <a:gd name="connsiteX19" fmla="*/ 2342408 w 5305112"/>
              <a:gd name="connsiteY19" fmla="*/ 5737424 h 5746512"/>
              <a:gd name="connsiteX20" fmla="*/ 2418400 w 5305112"/>
              <a:gd name="connsiteY20" fmla="*/ 5554936 h 5746512"/>
              <a:gd name="connsiteX21" fmla="*/ 2090854 w 5305112"/>
              <a:gd name="connsiteY21" fmla="*/ 5735045 h 5746512"/>
              <a:gd name="connsiteX22" fmla="*/ 1030989 w 5305112"/>
              <a:gd name="connsiteY22" fmla="*/ 5733094 h 5746512"/>
              <a:gd name="connsiteX23" fmla="*/ 1040514 w 5305112"/>
              <a:gd name="connsiteY23" fmla="*/ 5656894 h 5746512"/>
              <a:gd name="connsiteX24" fmla="*/ 954789 w 5305112"/>
              <a:gd name="connsiteY24" fmla="*/ 5733094 h 5746512"/>
              <a:gd name="connsiteX25" fmla="*/ 672969 w 5305112"/>
              <a:gd name="connsiteY25" fmla="*/ 5727466 h 5746512"/>
              <a:gd name="connsiteX26" fmla="*/ 1017860 w 5305112"/>
              <a:gd name="connsiteY26" fmla="*/ 5389320 h 574651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342408 w 5305112"/>
              <a:gd name="connsiteY19" fmla="*/ 5737424 h 5739252"/>
              <a:gd name="connsiteX20" fmla="*/ 2090854 w 5305112"/>
              <a:gd name="connsiteY20" fmla="*/ 5735045 h 5739252"/>
              <a:gd name="connsiteX21" fmla="*/ 1030989 w 5305112"/>
              <a:gd name="connsiteY21" fmla="*/ 5733094 h 5739252"/>
              <a:gd name="connsiteX22" fmla="*/ 1040514 w 5305112"/>
              <a:gd name="connsiteY22" fmla="*/ 5656894 h 5739252"/>
              <a:gd name="connsiteX23" fmla="*/ 954789 w 5305112"/>
              <a:gd name="connsiteY23" fmla="*/ 5733094 h 5739252"/>
              <a:gd name="connsiteX24" fmla="*/ 672969 w 5305112"/>
              <a:gd name="connsiteY24" fmla="*/ 5727466 h 5739252"/>
              <a:gd name="connsiteX25" fmla="*/ 1017860 w 5305112"/>
              <a:gd name="connsiteY25" fmla="*/ 5389320 h 573925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090854 w 5305112"/>
              <a:gd name="connsiteY19" fmla="*/ 5735045 h 5739252"/>
              <a:gd name="connsiteX20" fmla="*/ 1030989 w 5305112"/>
              <a:gd name="connsiteY20" fmla="*/ 5733094 h 5739252"/>
              <a:gd name="connsiteX21" fmla="*/ 1040514 w 5305112"/>
              <a:gd name="connsiteY21" fmla="*/ 5656894 h 5739252"/>
              <a:gd name="connsiteX22" fmla="*/ 954789 w 5305112"/>
              <a:gd name="connsiteY22" fmla="*/ 5733094 h 5739252"/>
              <a:gd name="connsiteX23" fmla="*/ 672969 w 5305112"/>
              <a:gd name="connsiteY23" fmla="*/ 5727466 h 5739252"/>
              <a:gd name="connsiteX24" fmla="*/ 1017860 w 5305112"/>
              <a:gd name="connsiteY24" fmla="*/ 5389320 h 5739252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43602 w 5305112"/>
              <a:gd name="connsiteY17" fmla="*/ 5579497 h 5736325"/>
              <a:gd name="connsiteX18" fmla="*/ 4893394 w 5305112"/>
              <a:gd name="connsiteY18" fmla="*/ 5734819 h 5736325"/>
              <a:gd name="connsiteX19" fmla="*/ 1030989 w 5305112"/>
              <a:gd name="connsiteY19" fmla="*/ 5733094 h 5736325"/>
              <a:gd name="connsiteX20" fmla="*/ 1040514 w 5305112"/>
              <a:gd name="connsiteY20" fmla="*/ 5656894 h 5736325"/>
              <a:gd name="connsiteX21" fmla="*/ 954789 w 5305112"/>
              <a:gd name="connsiteY21" fmla="*/ 5733094 h 5736325"/>
              <a:gd name="connsiteX22" fmla="*/ 672969 w 5305112"/>
              <a:gd name="connsiteY22" fmla="*/ 5727466 h 5736325"/>
              <a:gd name="connsiteX23" fmla="*/ 1017860 w 5305112"/>
              <a:gd name="connsiteY23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93394 w 5305112"/>
              <a:gd name="connsiteY17" fmla="*/ 5734819 h 5736325"/>
              <a:gd name="connsiteX18" fmla="*/ 1030989 w 5305112"/>
              <a:gd name="connsiteY18" fmla="*/ 5733094 h 5736325"/>
              <a:gd name="connsiteX19" fmla="*/ 1040514 w 5305112"/>
              <a:gd name="connsiteY19" fmla="*/ 5656894 h 5736325"/>
              <a:gd name="connsiteX20" fmla="*/ 954789 w 5305112"/>
              <a:gd name="connsiteY20" fmla="*/ 5733094 h 5736325"/>
              <a:gd name="connsiteX21" fmla="*/ 672969 w 5305112"/>
              <a:gd name="connsiteY21" fmla="*/ 5727466 h 5736325"/>
              <a:gd name="connsiteX22" fmla="*/ 1017860 w 5305112"/>
              <a:gd name="connsiteY22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1030989 w 5305112"/>
              <a:gd name="connsiteY17" fmla="*/ 5733094 h 5736325"/>
              <a:gd name="connsiteX18" fmla="*/ 1040514 w 5305112"/>
              <a:gd name="connsiteY18" fmla="*/ 5656894 h 5736325"/>
              <a:gd name="connsiteX19" fmla="*/ 954789 w 5305112"/>
              <a:gd name="connsiteY19" fmla="*/ 5733094 h 5736325"/>
              <a:gd name="connsiteX20" fmla="*/ 672969 w 5305112"/>
              <a:gd name="connsiteY20" fmla="*/ 5727466 h 5736325"/>
              <a:gd name="connsiteX21" fmla="*/ 1017860 w 5305112"/>
              <a:gd name="connsiteY21" fmla="*/ 5389320 h 5736325"/>
              <a:gd name="connsiteX0" fmla="*/ 1017860 w 5334205"/>
              <a:gd name="connsiteY0" fmla="*/ 5389320 h 5874296"/>
              <a:gd name="connsiteX1" fmla="*/ 850014 w 5334205"/>
              <a:gd name="connsiteY1" fmla="*/ 4404357 h 5874296"/>
              <a:gd name="connsiteX2" fmla="*/ 664276 w 5334205"/>
              <a:gd name="connsiteY2" fmla="*/ 3951919 h 5874296"/>
              <a:gd name="connsiteX3" fmla="*/ 654751 w 5334205"/>
              <a:gd name="connsiteY3" fmla="*/ 3589969 h 5874296"/>
              <a:gd name="connsiteX4" fmla="*/ 730952 w 5334205"/>
              <a:gd name="connsiteY4" fmla="*/ 2823207 h 5874296"/>
              <a:gd name="connsiteX5" fmla="*/ 909982 w 5334205"/>
              <a:gd name="connsiteY5" fmla="*/ 2023545 h 5874296"/>
              <a:gd name="connsiteX6" fmla="*/ 1503834 w 5334205"/>
              <a:gd name="connsiteY6" fmla="*/ 1513590 h 5874296"/>
              <a:gd name="connsiteX7" fmla="*/ 1996413 w 5334205"/>
              <a:gd name="connsiteY7" fmla="*/ 1453679 h 5874296"/>
              <a:gd name="connsiteX8" fmla="*/ 2622683 w 5334205"/>
              <a:gd name="connsiteY8" fmla="*/ 1179549 h 5874296"/>
              <a:gd name="connsiteX9" fmla="*/ 3789338 w 5334205"/>
              <a:gd name="connsiteY9" fmla="*/ 1846230 h 5874296"/>
              <a:gd name="connsiteX10" fmla="*/ 4863419 w 5334205"/>
              <a:gd name="connsiteY10" fmla="*/ 2401318 h 5874296"/>
              <a:gd name="connsiteX11" fmla="*/ 5305112 w 5334205"/>
              <a:gd name="connsiteY11" fmla="*/ 2188489 h 5874296"/>
              <a:gd name="connsiteX12" fmla="*/ 5293427 w 5334205"/>
              <a:gd name="connsiteY12" fmla="*/ 3174125 h 5874296"/>
              <a:gd name="connsiteX13" fmla="*/ 5154882 w 5334205"/>
              <a:gd name="connsiteY13" fmla="*/ 3326733 h 5874296"/>
              <a:gd name="connsiteX14" fmla="*/ 5300353 w 5334205"/>
              <a:gd name="connsiteY14" fmla="*/ 3340587 h 5874296"/>
              <a:gd name="connsiteX15" fmla="*/ 5299228 w 5334205"/>
              <a:gd name="connsiteY15" fmla="*/ 5731361 h 5874296"/>
              <a:gd name="connsiteX16" fmla="*/ 5050539 w 5334205"/>
              <a:gd name="connsiteY16" fmla="*/ 5566408 h 5874296"/>
              <a:gd name="connsiteX17" fmla="*/ 5034673 w 5334205"/>
              <a:gd name="connsiteY17" fmla="*/ 5734176 h 5874296"/>
              <a:gd name="connsiteX18" fmla="*/ 1030989 w 5334205"/>
              <a:gd name="connsiteY18" fmla="*/ 5733094 h 5874296"/>
              <a:gd name="connsiteX19" fmla="*/ 1040514 w 5334205"/>
              <a:gd name="connsiteY19" fmla="*/ 5656894 h 5874296"/>
              <a:gd name="connsiteX20" fmla="*/ 954789 w 5334205"/>
              <a:gd name="connsiteY20" fmla="*/ 5733094 h 5874296"/>
              <a:gd name="connsiteX21" fmla="*/ 672969 w 5334205"/>
              <a:gd name="connsiteY21" fmla="*/ 5727466 h 5874296"/>
              <a:gd name="connsiteX22" fmla="*/ 1017860 w 5334205"/>
              <a:gd name="connsiteY22" fmla="*/ 5389320 h 5874296"/>
              <a:gd name="connsiteX0" fmla="*/ 1017860 w 5305112"/>
              <a:gd name="connsiteY0" fmla="*/ 5389320 h 5874296"/>
              <a:gd name="connsiteX1" fmla="*/ 850014 w 5305112"/>
              <a:gd name="connsiteY1" fmla="*/ 4404357 h 5874296"/>
              <a:gd name="connsiteX2" fmla="*/ 664276 w 5305112"/>
              <a:gd name="connsiteY2" fmla="*/ 3951919 h 5874296"/>
              <a:gd name="connsiteX3" fmla="*/ 654751 w 5305112"/>
              <a:gd name="connsiteY3" fmla="*/ 3589969 h 5874296"/>
              <a:gd name="connsiteX4" fmla="*/ 730952 w 5305112"/>
              <a:gd name="connsiteY4" fmla="*/ 2823207 h 5874296"/>
              <a:gd name="connsiteX5" fmla="*/ 909982 w 5305112"/>
              <a:gd name="connsiteY5" fmla="*/ 2023545 h 5874296"/>
              <a:gd name="connsiteX6" fmla="*/ 1503834 w 5305112"/>
              <a:gd name="connsiteY6" fmla="*/ 1513590 h 5874296"/>
              <a:gd name="connsiteX7" fmla="*/ 1996413 w 5305112"/>
              <a:gd name="connsiteY7" fmla="*/ 1453679 h 5874296"/>
              <a:gd name="connsiteX8" fmla="*/ 2622683 w 5305112"/>
              <a:gd name="connsiteY8" fmla="*/ 1179549 h 5874296"/>
              <a:gd name="connsiteX9" fmla="*/ 3789338 w 5305112"/>
              <a:gd name="connsiteY9" fmla="*/ 1846230 h 5874296"/>
              <a:gd name="connsiteX10" fmla="*/ 4863419 w 5305112"/>
              <a:gd name="connsiteY10" fmla="*/ 2401318 h 5874296"/>
              <a:gd name="connsiteX11" fmla="*/ 5305112 w 5305112"/>
              <a:gd name="connsiteY11" fmla="*/ 2188489 h 5874296"/>
              <a:gd name="connsiteX12" fmla="*/ 5293427 w 5305112"/>
              <a:gd name="connsiteY12" fmla="*/ 3174125 h 5874296"/>
              <a:gd name="connsiteX13" fmla="*/ 5154882 w 5305112"/>
              <a:gd name="connsiteY13" fmla="*/ 3326733 h 5874296"/>
              <a:gd name="connsiteX14" fmla="*/ 5300353 w 5305112"/>
              <a:gd name="connsiteY14" fmla="*/ 3340587 h 5874296"/>
              <a:gd name="connsiteX15" fmla="*/ 5299228 w 5305112"/>
              <a:gd name="connsiteY15" fmla="*/ 5731361 h 5874296"/>
              <a:gd name="connsiteX16" fmla="*/ 5050539 w 5305112"/>
              <a:gd name="connsiteY16" fmla="*/ 5566408 h 5874296"/>
              <a:gd name="connsiteX17" fmla="*/ 5034673 w 5305112"/>
              <a:gd name="connsiteY17" fmla="*/ 5734176 h 5874296"/>
              <a:gd name="connsiteX18" fmla="*/ 1030989 w 5305112"/>
              <a:gd name="connsiteY18" fmla="*/ 5733094 h 5874296"/>
              <a:gd name="connsiteX19" fmla="*/ 1040514 w 5305112"/>
              <a:gd name="connsiteY19" fmla="*/ 5656894 h 5874296"/>
              <a:gd name="connsiteX20" fmla="*/ 954789 w 5305112"/>
              <a:gd name="connsiteY20" fmla="*/ 5733094 h 5874296"/>
              <a:gd name="connsiteX21" fmla="*/ 672969 w 5305112"/>
              <a:gd name="connsiteY21" fmla="*/ 5727466 h 5874296"/>
              <a:gd name="connsiteX22" fmla="*/ 1017860 w 5305112"/>
              <a:gd name="connsiteY22" fmla="*/ 5389320 h 5874296"/>
              <a:gd name="connsiteX0" fmla="*/ 1017860 w 5305112"/>
              <a:gd name="connsiteY0" fmla="*/ 5389320 h 5919911"/>
              <a:gd name="connsiteX1" fmla="*/ 850014 w 5305112"/>
              <a:gd name="connsiteY1" fmla="*/ 4404357 h 5919911"/>
              <a:gd name="connsiteX2" fmla="*/ 664276 w 5305112"/>
              <a:gd name="connsiteY2" fmla="*/ 3951919 h 5919911"/>
              <a:gd name="connsiteX3" fmla="*/ 654751 w 5305112"/>
              <a:gd name="connsiteY3" fmla="*/ 3589969 h 5919911"/>
              <a:gd name="connsiteX4" fmla="*/ 730952 w 5305112"/>
              <a:gd name="connsiteY4" fmla="*/ 2823207 h 5919911"/>
              <a:gd name="connsiteX5" fmla="*/ 909982 w 5305112"/>
              <a:gd name="connsiteY5" fmla="*/ 2023545 h 5919911"/>
              <a:gd name="connsiteX6" fmla="*/ 1503834 w 5305112"/>
              <a:gd name="connsiteY6" fmla="*/ 1513590 h 5919911"/>
              <a:gd name="connsiteX7" fmla="*/ 1996413 w 5305112"/>
              <a:gd name="connsiteY7" fmla="*/ 1453679 h 5919911"/>
              <a:gd name="connsiteX8" fmla="*/ 2622683 w 5305112"/>
              <a:gd name="connsiteY8" fmla="*/ 1179549 h 5919911"/>
              <a:gd name="connsiteX9" fmla="*/ 3789338 w 5305112"/>
              <a:gd name="connsiteY9" fmla="*/ 1846230 h 5919911"/>
              <a:gd name="connsiteX10" fmla="*/ 4863419 w 5305112"/>
              <a:gd name="connsiteY10" fmla="*/ 2401318 h 5919911"/>
              <a:gd name="connsiteX11" fmla="*/ 5305112 w 5305112"/>
              <a:gd name="connsiteY11" fmla="*/ 2188489 h 5919911"/>
              <a:gd name="connsiteX12" fmla="*/ 5293427 w 5305112"/>
              <a:gd name="connsiteY12" fmla="*/ 3174125 h 5919911"/>
              <a:gd name="connsiteX13" fmla="*/ 5154882 w 5305112"/>
              <a:gd name="connsiteY13" fmla="*/ 3326733 h 5919911"/>
              <a:gd name="connsiteX14" fmla="*/ 5300353 w 5305112"/>
              <a:gd name="connsiteY14" fmla="*/ 3340587 h 5919911"/>
              <a:gd name="connsiteX15" fmla="*/ 5299228 w 5305112"/>
              <a:gd name="connsiteY15" fmla="*/ 5731361 h 5919911"/>
              <a:gd name="connsiteX16" fmla="*/ 5221989 w 5305112"/>
              <a:gd name="connsiteY16" fmla="*/ 5733094 h 5919911"/>
              <a:gd name="connsiteX17" fmla="*/ 5050539 w 5305112"/>
              <a:gd name="connsiteY17" fmla="*/ 5566408 h 5919911"/>
              <a:gd name="connsiteX18" fmla="*/ 5034673 w 5305112"/>
              <a:gd name="connsiteY18" fmla="*/ 5734176 h 5919911"/>
              <a:gd name="connsiteX19" fmla="*/ 1030989 w 5305112"/>
              <a:gd name="connsiteY19" fmla="*/ 5733094 h 5919911"/>
              <a:gd name="connsiteX20" fmla="*/ 1040514 w 5305112"/>
              <a:gd name="connsiteY20" fmla="*/ 5656894 h 5919911"/>
              <a:gd name="connsiteX21" fmla="*/ 954789 w 5305112"/>
              <a:gd name="connsiteY21" fmla="*/ 5733094 h 5919911"/>
              <a:gd name="connsiteX22" fmla="*/ 672969 w 5305112"/>
              <a:gd name="connsiteY22" fmla="*/ 5727466 h 5919911"/>
              <a:gd name="connsiteX23" fmla="*/ 1017860 w 5305112"/>
              <a:gd name="connsiteY23" fmla="*/ 5389320 h 5919911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1989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6751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112451 w 5305112"/>
              <a:gd name="connsiteY16" fmla="*/ 5690231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8045"/>
              <a:gd name="connsiteX1" fmla="*/ 850014 w 5305112"/>
              <a:gd name="connsiteY1" fmla="*/ 4404357 h 5738045"/>
              <a:gd name="connsiteX2" fmla="*/ 664276 w 5305112"/>
              <a:gd name="connsiteY2" fmla="*/ 3951919 h 5738045"/>
              <a:gd name="connsiteX3" fmla="*/ 654751 w 5305112"/>
              <a:gd name="connsiteY3" fmla="*/ 3589969 h 5738045"/>
              <a:gd name="connsiteX4" fmla="*/ 730952 w 5305112"/>
              <a:gd name="connsiteY4" fmla="*/ 2823207 h 5738045"/>
              <a:gd name="connsiteX5" fmla="*/ 909982 w 5305112"/>
              <a:gd name="connsiteY5" fmla="*/ 2023545 h 5738045"/>
              <a:gd name="connsiteX6" fmla="*/ 1503834 w 5305112"/>
              <a:gd name="connsiteY6" fmla="*/ 1513590 h 5738045"/>
              <a:gd name="connsiteX7" fmla="*/ 1996413 w 5305112"/>
              <a:gd name="connsiteY7" fmla="*/ 1453679 h 5738045"/>
              <a:gd name="connsiteX8" fmla="*/ 2622683 w 5305112"/>
              <a:gd name="connsiteY8" fmla="*/ 1179549 h 5738045"/>
              <a:gd name="connsiteX9" fmla="*/ 3789338 w 5305112"/>
              <a:gd name="connsiteY9" fmla="*/ 1846230 h 5738045"/>
              <a:gd name="connsiteX10" fmla="*/ 4863419 w 5305112"/>
              <a:gd name="connsiteY10" fmla="*/ 2401318 h 5738045"/>
              <a:gd name="connsiteX11" fmla="*/ 5305112 w 5305112"/>
              <a:gd name="connsiteY11" fmla="*/ 2188489 h 5738045"/>
              <a:gd name="connsiteX12" fmla="*/ 5293427 w 5305112"/>
              <a:gd name="connsiteY12" fmla="*/ 3174125 h 5738045"/>
              <a:gd name="connsiteX13" fmla="*/ 5154882 w 5305112"/>
              <a:gd name="connsiteY13" fmla="*/ 3326733 h 5738045"/>
              <a:gd name="connsiteX14" fmla="*/ 5300353 w 5305112"/>
              <a:gd name="connsiteY14" fmla="*/ 3340587 h 5738045"/>
              <a:gd name="connsiteX15" fmla="*/ 5299228 w 5305112"/>
              <a:gd name="connsiteY15" fmla="*/ 5731361 h 5738045"/>
              <a:gd name="connsiteX16" fmla="*/ 5217226 w 5305112"/>
              <a:gd name="connsiteY16" fmla="*/ 5723568 h 5738045"/>
              <a:gd name="connsiteX17" fmla="*/ 5050539 w 5305112"/>
              <a:gd name="connsiteY17" fmla="*/ 5566408 h 5738045"/>
              <a:gd name="connsiteX18" fmla="*/ 5034673 w 5305112"/>
              <a:gd name="connsiteY18" fmla="*/ 5734176 h 5738045"/>
              <a:gd name="connsiteX19" fmla="*/ 1030989 w 5305112"/>
              <a:gd name="connsiteY19" fmla="*/ 5733094 h 5738045"/>
              <a:gd name="connsiteX20" fmla="*/ 1040514 w 5305112"/>
              <a:gd name="connsiteY20" fmla="*/ 5656894 h 5738045"/>
              <a:gd name="connsiteX21" fmla="*/ 954789 w 5305112"/>
              <a:gd name="connsiteY21" fmla="*/ 5733094 h 5738045"/>
              <a:gd name="connsiteX22" fmla="*/ 672969 w 5305112"/>
              <a:gd name="connsiteY22" fmla="*/ 5727466 h 5738045"/>
              <a:gd name="connsiteX23" fmla="*/ 1017860 w 5305112"/>
              <a:gd name="connsiteY23" fmla="*/ 5389320 h 5738045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21039"/>
              <a:gd name="connsiteY0" fmla="*/ 5389320 h 5745026"/>
              <a:gd name="connsiteX1" fmla="*/ 850014 w 5321039"/>
              <a:gd name="connsiteY1" fmla="*/ 4404357 h 5745026"/>
              <a:gd name="connsiteX2" fmla="*/ 664276 w 5321039"/>
              <a:gd name="connsiteY2" fmla="*/ 3951919 h 5745026"/>
              <a:gd name="connsiteX3" fmla="*/ 654751 w 5321039"/>
              <a:gd name="connsiteY3" fmla="*/ 3589969 h 5745026"/>
              <a:gd name="connsiteX4" fmla="*/ 730952 w 5321039"/>
              <a:gd name="connsiteY4" fmla="*/ 2823207 h 5745026"/>
              <a:gd name="connsiteX5" fmla="*/ 909982 w 5321039"/>
              <a:gd name="connsiteY5" fmla="*/ 2023545 h 5745026"/>
              <a:gd name="connsiteX6" fmla="*/ 1503834 w 5321039"/>
              <a:gd name="connsiteY6" fmla="*/ 1513590 h 5745026"/>
              <a:gd name="connsiteX7" fmla="*/ 1996413 w 5321039"/>
              <a:gd name="connsiteY7" fmla="*/ 1453679 h 5745026"/>
              <a:gd name="connsiteX8" fmla="*/ 2622683 w 5321039"/>
              <a:gd name="connsiteY8" fmla="*/ 1179549 h 5745026"/>
              <a:gd name="connsiteX9" fmla="*/ 3789338 w 5321039"/>
              <a:gd name="connsiteY9" fmla="*/ 1846230 h 5745026"/>
              <a:gd name="connsiteX10" fmla="*/ 4863419 w 5321039"/>
              <a:gd name="connsiteY10" fmla="*/ 2401318 h 5745026"/>
              <a:gd name="connsiteX11" fmla="*/ 5305112 w 5321039"/>
              <a:gd name="connsiteY11" fmla="*/ 2188489 h 5745026"/>
              <a:gd name="connsiteX12" fmla="*/ 5293427 w 5321039"/>
              <a:gd name="connsiteY12" fmla="*/ 3174125 h 5745026"/>
              <a:gd name="connsiteX13" fmla="*/ 5154882 w 5321039"/>
              <a:gd name="connsiteY13" fmla="*/ 3326733 h 5745026"/>
              <a:gd name="connsiteX14" fmla="*/ 5300353 w 5321039"/>
              <a:gd name="connsiteY14" fmla="*/ 3340587 h 5745026"/>
              <a:gd name="connsiteX15" fmla="*/ 5298189 w 5321039"/>
              <a:gd name="connsiteY15" fmla="*/ 5542594 h 5745026"/>
              <a:gd name="connsiteX16" fmla="*/ 5298189 w 5321039"/>
              <a:gd name="connsiteY16" fmla="*/ 5633082 h 5745026"/>
              <a:gd name="connsiteX17" fmla="*/ 5002914 w 5321039"/>
              <a:gd name="connsiteY17" fmla="*/ 5399719 h 5745026"/>
              <a:gd name="connsiteX18" fmla="*/ 5299228 w 5321039"/>
              <a:gd name="connsiteY18" fmla="*/ 5731361 h 5745026"/>
              <a:gd name="connsiteX19" fmla="*/ 5217226 w 5321039"/>
              <a:gd name="connsiteY19" fmla="*/ 5723568 h 5745026"/>
              <a:gd name="connsiteX20" fmla="*/ 5050539 w 5321039"/>
              <a:gd name="connsiteY20" fmla="*/ 5566408 h 5745026"/>
              <a:gd name="connsiteX21" fmla="*/ 5172785 w 5321039"/>
              <a:gd name="connsiteY21" fmla="*/ 5729413 h 5745026"/>
              <a:gd name="connsiteX22" fmla="*/ 1030989 w 5321039"/>
              <a:gd name="connsiteY22" fmla="*/ 5733094 h 5745026"/>
              <a:gd name="connsiteX23" fmla="*/ 1040514 w 5321039"/>
              <a:gd name="connsiteY23" fmla="*/ 5656894 h 5745026"/>
              <a:gd name="connsiteX24" fmla="*/ 954789 w 5321039"/>
              <a:gd name="connsiteY24" fmla="*/ 5733094 h 5745026"/>
              <a:gd name="connsiteX25" fmla="*/ 672969 w 5321039"/>
              <a:gd name="connsiteY25" fmla="*/ 5727466 h 5745026"/>
              <a:gd name="connsiteX26" fmla="*/ 1017860 w 5321039"/>
              <a:gd name="connsiteY26" fmla="*/ 5389320 h 5745026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0353 w 5324538"/>
              <a:gd name="connsiteY13" fmla="*/ 3340587 h 5733094"/>
              <a:gd name="connsiteX14" fmla="*/ 5302950 w 5324538"/>
              <a:gd name="connsiteY14" fmla="*/ 5390194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2950 w 5324538"/>
              <a:gd name="connsiteY13" fmla="*/ 5390194 h 5733094"/>
              <a:gd name="connsiteX14" fmla="*/ 5055300 w 5324538"/>
              <a:gd name="connsiteY14" fmla="*/ 5313994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48125"/>
              <a:gd name="connsiteY0" fmla="*/ 5389320 h 5733094"/>
              <a:gd name="connsiteX1" fmla="*/ 850014 w 5348125"/>
              <a:gd name="connsiteY1" fmla="*/ 4404357 h 5733094"/>
              <a:gd name="connsiteX2" fmla="*/ 664276 w 5348125"/>
              <a:gd name="connsiteY2" fmla="*/ 3951919 h 5733094"/>
              <a:gd name="connsiteX3" fmla="*/ 654751 w 5348125"/>
              <a:gd name="connsiteY3" fmla="*/ 3589969 h 5733094"/>
              <a:gd name="connsiteX4" fmla="*/ 730952 w 5348125"/>
              <a:gd name="connsiteY4" fmla="*/ 2823207 h 5733094"/>
              <a:gd name="connsiteX5" fmla="*/ 909982 w 5348125"/>
              <a:gd name="connsiteY5" fmla="*/ 2023545 h 5733094"/>
              <a:gd name="connsiteX6" fmla="*/ 1503834 w 5348125"/>
              <a:gd name="connsiteY6" fmla="*/ 1513590 h 5733094"/>
              <a:gd name="connsiteX7" fmla="*/ 1996413 w 5348125"/>
              <a:gd name="connsiteY7" fmla="*/ 1453679 h 5733094"/>
              <a:gd name="connsiteX8" fmla="*/ 2622683 w 5348125"/>
              <a:gd name="connsiteY8" fmla="*/ 1179549 h 5733094"/>
              <a:gd name="connsiteX9" fmla="*/ 3789338 w 5348125"/>
              <a:gd name="connsiteY9" fmla="*/ 1846230 h 5733094"/>
              <a:gd name="connsiteX10" fmla="*/ 4863419 w 5348125"/>
              <a:gd name="connsiteY10" fmla="*/ 2401318 h 5733094"/>
              <a:gd name="connsiteX11" fmla="*/ 5305112 w 5348125"/>
              <a:gd name="connsiteY11" fmla="*/ 2188489 h 5733094"/>
              <a:gd name="connsiteX12" fmla="*/ 5302950 w 5348125"/>
              <a:gd name="connsiteY12" fmla="*/ 5390194 h 5733094"/>
              <a:gd name="connsiteX13" fmla="*/ 5055300 w 5348125"/>
              <a:gd name="connsiteY13" fmla="*/ 5313994 h 5733094"/>
              <a:gd name="connsiteX14" fmla="*/ 5298189 w 5348125"/>
              <a:gd name="connsiteY14" fmla="*/ 5542594 h 5733094"/>
              <a:gd name="connsiteX15" fmla="*/ 5298189 w 5348125"/>
              <a:gd name="connsiteY15" fmla="*/ 5633082 h 5733094"/>
              <a:gd name="connsiteX16" fmla="*/ 5002914 w 5348125"/>
              <a:gd name="connsiteY16" fmla="*/ 5399719 h 5733094"/>
              <a:gd name="connsiteX17" fmla="*/ 5299228 w 5348125"/>
              <a:gd name="connsiteY17" fmla="*/ 5731361 h 5733094"/>
              <a:gd name="connsiteX18" fmla="*/ 5217226 w 5348125"/>
              <a:gd name="connsiteY18" fmla="*/ 5723568 h 5733094"/>
              <a:gd name="connsiteX19" fmla="*/ 5050539 w 5348125"/>
              <a:gd name="connsiteY19" fmla="*/ 5566408 h 5733094"/>
              <a:gd name="connsiteX20" fmla="*/ 5172785 w 5348125"/>
              <a:gd name="connsiteY20" fmla="*/ 5729413 h 5733094"/>
              <a:gd name="connsiteX21" fmla="*/ 1030989 w 5348125"/>
              <a:gd name="connsiteY21" fmla="*/ 5733094 h 5733094"/>
              <a:gd name="connsiteX22" fmla="*/ 1040514 w 5348125"/>
              <a:gd name="connsiteY22" fmla="*/ 5656894 h 5733094"/>
              <a:gd name="connsiteX23" fmla="*/ 954789 w 5348125"/>
              <a:gd name="connsiteY23" fmla="*/ 5733094 h 5733094"/>
              <a:gd name="connsiteX24" fmla="*/ 672969 w 5348125"/>
              <a:gd name="connsiteY24" fmla="*/ 5727466 h 5733094"/>
              <a:gd name="connsiteX25" fmla="*/ 1017860 w 5348125"/>
              <a:gd name="connsiteY25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302950 w 5324538"/>
              <a:gd name="connsiteY12" fmla="*/ 5390194 h 5733094"/>
              <a:gd name="connsiteX13" fmla="*/ 5055300 w 5324538"/>
              <a:gd name="connsiteY13" fmla="*/ 5313994 h 5733094"/>
              <a:gd name="connsiteX14" fmla="*/ 5298189 w 5324538"/>
              <a:gd name="connsiteY14" fmla="*/ 5542594 h 5733094"/>
              <a:gd name="connsiteX15" fmla="*/ 5298189 w 5324538"/>
              <a:gd name="connsiteY15" fmla="*/ 5633082 h 5733094"/>
              <a:gd name="connsiteX16" fmla="*/ 5002914 w 5324538"/>
              <a:gd name="connsiteY16" fmla="*/ 5399719 h 5733094"/>
              <a:gd name="connsiteX17" fmla="*/ 5299228 w 5324538"/>
              <a:gd name="connsiteY17" fmla="*/ 5731361 h 5733094"/>
              <a:gd name="connsiteX18" fmla="*/ 5217226 w 5324538"/>
              <a:gd name="connsiteY18" fmla="*/ 5723568 h 5733094"/>
              <a:gd name="connsiteX19" fmla="*/ 5050539 w 5324538"/>
              <a:gd name="connsiteY19" fmla="*/ 5566408 h 5733094"/>
              <a:gd name="connsiteX20" fmla="*/ 5172785 w 5324538"/>
              <a:gd name="connsiteY20" fmla="*/ 5729413 h 5733094"/>
              <a:gd name="connsiteX21" fmla="*/ 1030989 w 5324538"/>
              <a:gd name="connsiteY21" fmla="*/ 5733094 h 5733094"/>
              <a:gd name="connsiteX22" fmla="*/ 1040514 w 5324538"/>
              <a:gd name="connsiteY22" fmla="*/ 5656894 h 5733094"/>
              <a:gd name="connsiteX23" fmla="*/ 954789 w 5324538"/>
              <a:gd name="connsiteY23" fmla="*/ 5733094 h 5733094"/>
              <a:gd name="connsiteX24" fmla="*/ 672969 w 5324538"/>
              <a:gd name="connsiteY24" fmla="*/ 5727466 h 5733094"/>
              <a:gd name="connsiteX25" fmla="*/ 1017860 w 5324538"/>
              <a:gd name="connsiteY25" fmla="*/ 5389320 h 5733094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863419 w 5324538"/>
              <a:gd name="connsiteY10" fmla="*/ 2715706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49144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0350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06511"/>
              <a:gd name="connsiteY0" fmla="*/ 5703708 h 6047482"/>
              <a:gd name="connsiteX1" fmla="*/ 850014 w 5306511"/>
              <a:gd name="connsiteY1" fmla="*/ 4718745 h 6047482"/>
              <a:gd name="connsiteX2" fmla="*/ 664276 w 5306511"/>
              <a:gd name="connsiteY2" fmla="*/ 4266307 h 6047482"/>
              <a:gd name="connsiteX3" fmla="*/ 654751 w 5306511"/>
              <a:gd name="connsiteY3" fmla="*/ 3904357 h 6047482"/>
              <a:gd name="connsiteX4" fmla="*/ 730952 w 5306511"/>
              <a:gd name="connsiteY4" fmla="*/ 3137595 h 6047482"/>
              <a:gd name="connsiteX5" fmla="*/ 909982 w 5306511"/>
              <a:gd name="connsiteY5" fmla="*/ 2337933 h 6047482"/>
              <a:gd name="connsiteX6" fmla="*/ 1503834 w 5306511"/>
              <a:gd name="connsiteY6" fmla="*/ 1827978 h 6047482"/>
              <a:gd name="connsiteX7" fmla="*/ 1996413 w 5306511"/>
              <a:gd name="connsiteY7" fmla="*/ 1768067 h 6047482"/>
              <a:gd name="connsiteX8" fmla="*/ 2622683 w 5306511"/>
              <a:gd name="connsiteY8" fmla="*/ 1493937 h 6047482"/>
              <a:gd name="connsiteX9" fmla="*/ 3741713 w 5306511"/>
              <a:gd name="connsiteY9" fmla="*/ 1446243 h 6047482"/>
              <a:gd name="connsiteX10" fmla="*/ 4953907 w 5306511"/>
              <a:gd name="connsiteY10" fmla="*/ 1563181 h 6047482"/>
              <a:gd name="connsiteX11" fmla="*/ 5300350 w 5306511"/>
              <a:gd name="connsiteY11" fmla="*/ 1336065 h 6047482"/>
              <a:gd name="connsiteX12" fmla="*/ 5302950 w 5306511"/>
              <a:gd name="connsiteY12" fmla="*/ 5704582 h 6047482"/>
              <a:gd name="connsiteX13" fmla="*/ 5055300 w 5306511"/>
              <a:gd name="connsiteY13" fmla="*/ 5628382 h 6047482"/>
              <a:gd name="connsiteX14" fmla="*/ 5298189 w 5306511"/>
              <a:gd name="connsiteY14" fmla="*/ 5856982 h 6047482"/>
              <a:gd name="connsiteX15" fmla="*/ 5298189 w 5306511"/>
              <a:gd name="connsiteY15" fmla="*/ 5947470 h 6047482"/>
              <a:gd name="connsiteX16" fmla="*/ 5002914 w 5306511"/>
              <a:gd name="connsiteY16" fmla="*/ 5714107 h 6047482"/>
              <a:gd name="connsiteX17" fmla="*/ 5299228 w 5306511"/>
              <a:gd name="connsiteY17" fmla="*/ 6045749 h 6047482"/>
              <a:gd name="connsiteX18" fmla="*/ 5217226 w 5306511"/>
              <a:gd name="connsiteY18" fmla="*/ 6037956 h 6047482"/>
              <a:gd name="connsiteX19" fmla="*/ 5050539 w 5306511"/>
              <a:gd name="connsiteY19" fmla="*/ 5880796 h 6047482"/>
              <a:gd name="connsiteX20" fmla="*/ 5172785 w 5306511"/>
              <a:gd name="connsiteY20" fmla="*/ 6043801 h 6047482"/>
              <a:gd name="connsiteX21" fmla="*/ 1030989 w 5306511"/>
              <a:gd name="connsiteY21" fmla="*/ 6047482 h 6047482"/>
              <a:gd name="connsiteX22" fmla="*/ 1040514 w 5306511"/>
              <a:gd name="connsiteY22" fmla="*/ 5971282 h 6047482"/>
              <a:gd name="connsiteX23" fmla="*/ 954789 w 5306511"/>
              <a:gd name="connsiteY23" fmla="*/ 6047482 h 6047482"/>
              <a:gd name="connsiteX24" fmla="*/ 672969 w 5306511"/>
              <a:gd name="connsiteY24" fmla="*/ 6041854 h 6047482"/>
              <a:gd name="connsiteX25" fmla="*/ 1017860 w 5306511"/>
              <a:gd name="connsiteY25" fmla="*/ 5703708 h 6047482"/>
              <a:gd name="connsiteX0" fmla="*/ 1017860 w 5303401"/>
              <a:gd name="connsiteY0" fmla="*/ 5703708 h 6047482"/>
              <a:gd name="connsiteX1" fmla="*/ 850014 w 5303401"/>
              <a:gd name="connsiteY1" fmla="*/ 4718745 h 6047482"/>
              <a:gd name="connsiteX2" fmla="*/ 664276 w 5303401"/>
              <a:gd name="connsiteY2" fmla="*/ 4266307 h 6047482"/>
              <a:gd name="connsiteX3" fmla="*/ 654751 w 5303401"/>
              <a:gd name="connsiteY3" fmla="*/ 3904357 h 6047482"/>
              <a:gd name="connsiteX4" fmla="*/ 730952 w 5303401"/>
              <a:gd name="connsiteY4" fmla="*/ 3137595 h 6047482"/>
              <a:gd name="connsiteX5" fmla="*/ 909982 w 5303401"/>
              <a:gd name="connsiteY5" fmla="*/ 2337933 h 6047482"/>
              <a:gd name="connsiteX6" fmla="*/ 1503834 w 5303401"/>
              <a:gd name="connsiteY6" fmla="*/ 1827978 h 6047482"/>
              <a:gd name="connsiteX7" fmla="*/ 1996413 w 5303401"/>
              <a:gd name="connsiteY7" fmla="*/ 1768067 h 6047482"/>
              <a:gd name="connsiteX8" fmla="*/ 2622683 w 5303401"/>
              <a:gd name="connsiteY8" fmla="*/ 1493937 h 6047482"/>
              <a:gd name="connsiteX9" fmla="*/ 3741713 w 5303401"/>
              <a:gd name="connsiteY9" fmla="*/ 1446243 h 6047482"/>
              <a:gd name="connsiteX10" fmla="*/ 4953907 w 5303401"/>
              <a:gd name="connsiteY10" fmla="*/ 1563181 h 6047482"/>
              <a:gd name="connsiteX11" fmla="*/ 5300350 w 5303401"/>
              <a:gd name="connsiteY11" fmla="*/ 1336065 h 6047482"/>
              <a:gd name="connsiteX12" fmla="*/ 5302950 w 5303401"/>
              <a:gd name="connsiteY12" fmla="*/ 5704582 h 6047482"/>
              <a:gd name="connsiteX13" fmla="*/ 5055300 w 5303401"/>
              <a:gd name="connsiteY13" fmla="*/ 5628382 h 6047482"/>
              <a:gd name="connsiteX14" fmla="*/ 5298189 w 5303401"/>
              <a:gd name="connsiteY14" fmla="*/ 5856982 h 6047482"/>
              <a:gd name="connsiteX15" fmla="*/ 5298189 w 5303401"/>
              <a:gd name="connsiteY15" fmla="*/ 5947470 h 6047482"/>
              <a:gd name="connsiteX16" fmla="*/ 5002914 w 5303401"/>
              <a:gd name="connsiteY16" fmla="*/ 5714107 h 6047482"/>
              <a:gd name="connsiteX17" fmla="*/ 5299228 w 5303401"/>
              <a:gd name="connsiteY17" fmla="*/ 6045749 h 6047482"/>
              <a:gd name="connsiteX18" fmla="*/ 5217226 w 5303401"/>
              <a:gd name="connsiteY18" fmla="*/ 6037956 h 6047482"/>
              <a:gd name="connsiteX19" fmla="*/ 5050539 w 5303401"/>
              <a:gd name="connsiteY19" fmla="*/ 5880796 h 6047482"/>
              <a:gd name="connsiteX20" fmla="*/ 5172785 w 5303401"/>
              <a:gd name="connsiteY20" fmla="*/ 6043801 h 6047482"/>
              <a:gd name="connsiteX21" fmla="*/ 1030989 w 5303401"/>
              <a:gd name="connsiteY21" fmla="*/ 6047482 h 6047482"/>
              <a:gd name="connsiteX22" fmla="*/ 1040514 w 5303401"/>
              <a:gd name="connsiteY22" fmla="*/ 5971282 h 6047482"/>
              <a:gd name="connsiteX23" fmla="*/ 954789 w 5303401"/>
              <a:gd name="connsiteY23" fmla="*/ 6047482 h 6047482"/>
              <a:gd name="connsiteX24" fmla="*/ 672969 w 5303401"/>
              <a:gd name="connsiteY24" fmla="*/ 6041854 h 6047482"/>
              <a:gd name="connsiteX25" fmla="*/ 1017860 w 5303401"/>
              <a:gd name="connsiteY25" fmla="*/ 5703708 h 6047482"/>
              <a:gd name="connsiteX0" fmla="*/ 1017860 w 5307895"/>
              <a:gd name="connsiteY0" fmla="*/ 5703708 h 6047482"/>
              <a:gd name="connsiteX1" fmla="*/ 850014 w 5307895"/>
              <a:gd name="connsiteY1" fmla="*/ 4718745 h 6047482"/>
              <a:gd name="connsiteX2" fmla="*/ 664276 w 5307895"/>
              <a:gd name="connsiteY2" fmla="*/ 4266307 h 6047482"/>
              <a:gd name="connsiteX3" fmla="*/ 654751 w 5307895"/>
              <a:gd name="connsiteY3" fmla="*/ 3904357 h 6047482"/>
              <a:gd name="connsiteX4" fmla="*/ 730952 w 5307895"/>
              <a:gd name="connsiteY4" fmla="*/ 3137595 h 6047482"/>
              <a:gd name="connsiteX5" fmla="*/ 909982 w 5307895"/>
              <a:gd name="connsiteY5" fmla="*/ 2337933 h 6047482"/>
              <a:gd name="connsiteX6" fmla="*/ 1503834 w 5307895"/>
              <a:gd name="connsiteY6" fmla="*/ 1827978 h 6047482"/>
              <a:gd name="connsiteX7" fmla="*/ 1996413 w 5307895"/>
              <a:gd name="connsiteY7" fmla="*/ 1768067 h 6047482"/>
              <a:gd name="connsiteX8" fmla="*/ 2622683 w 5307895"/>
              <a:gd name="connsiteY8" fmla="*/ 1493937 h 6047482"/>
              <a:gd name="connsiteX9" fmla="*/ 3741713 w 5307895"/>
              <a:gd name="connsiteY9" fmla="*/ 1446243 h 6047482"/>
              <a:gd name="connsiteX10" fmla="*/ 4953907 w 5307895"/>
              <a:gd name="connsiteY10" fmla="*/ 1563181 h 6047482"/>
              <a:gd name="connsiteX11" fmla="*/ 5300350 w 5307895"/>
              <a:gd name="connsiteY11" fmla="*/ 1336065 h 6047482"/>
              <a:gd name="connsiteX12" fmla="*/ 5302950 w 5307895"/>
              <a:gd name="connsiteY12" fmla="*/ 5704582 h 6047482"/>
              <a:gd name="connsiteX13" fmla="*/ 5055300 w 5307895"/>
              <a:gd name="connsiteY13" fmla="*/ 5628382 h 6047482"/>
              <a:gd name="connsiteX14" fmla="*/ 5298189 w 5307895"/>
              <a:gd name="connsiteY14" fmla="*/ 5856982 h 6047482"/>
              <a:gd name="connsiteX15" fmla="*/ 5298189 w 5307895"/>
              <a:gd name="connsiteY15" fmla="*/ 5947470 h 6047482"/>
              <a:gd name="connsiteX16" fmla="*/ 5002914 w 5307895"/>
              <a:gd name="connsiteY16" fmla="*/ 5714107 h 6047482"/>
              <a:gd name="connsiteX17" fmla="*/ 5307179 w 5307895"/>
              <a:gd name="connsiteY17" fmla="*/ 6041774 h 6047482"/>
              <a:gd name="connsiteX18" fmla="*/ 5217226 w 5307895"/>
              <a:gd name="connsiteY18" fmla="*/ 6037956 h 6047482"/>
              <a:gd name="connsiteX19" fmla="*/ 5050539 w 5307895"/>
              <a:gd name="connsiteY19" fmla="*/ 5880796 h 6047482"/>
              <a:gd name="connsiteX20" fmla="*/ 5172785 w 5307895"/>
              <a:gd name="connsiteY20" fmla="*/ 6043801 h 6047482"/>
              <a:gd name="connsiteX21" fmla="*/ 1030989 w 5307895"/>
              <a:gd name="connsiteY21" fmla="*/ 6047482 h 6047482"/>
              <a:gd name="connsiteX22" fmla="*/ 1040514 w 5307895"/>
              <a:gd name="connsiteY22" fmla="*/ 5971282 h 6047482"/>
              <a:gd name="connsiteX23" fmla="*/ 954789 w 5307895"/>
              <a:gd name="connsiteY23" fmla="*/ 6047482 h 6047482"/>
              <a:gd name="connsiteX24" fmla="*/ 672969 w 5307895"/>
              <a:gd name="connsiteY24" fmla="*/ 6041854 h 6047482"/>
              <a:gd name="connsiteX25" fmla="*/ 1017860 w 5307895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17226 w 5307179"/>
              <a:gd name="connsiteY18" fmla="*/ 6037956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41618 w 5330937"/>
              <a:gd name="connsiteY0" fmla="*/ 5703708 h 6047482"/>
              <a:gd name="connsiteX1" fmla="*/ 873772 w 5330937"/>
              <a:gd name="connsiteY1" fmla="*/ 4718745 h 6047482"/>
              <a:gd name="connsiteX2" fmla="*/ 688034 w 5330937"/>
              <a:gd name="connsiteY2" fmla="*/ 4266307 h 6047482"/>
              <a:gd name="connsiteX3" fmla="*/ 678509 w 5330937"/>
              <a:gd name="connsiteY3" fmla="*/ 3904357 h 6047482"/>
              <a:gd name="connsiteX4" fmla="*/ 754710 w 5330937"/>
              <a:gd name="connsiteY4" fmla="*/ 3137595 h 6047482"/>
              <a:gd name="connsiteX5" fmla="*/ 933740 w 5330937"/>
              <a:gd name="connsiteY5" fmla="*/ 2337933 h 6047482"/>
              <a:gd name="connsiteX6" fmla="*/ 1527592 w 5330937"/>
              <a:gd name="connsiteY6" fmla="*/ 1827978 h 6047482"/>
              <a:gd name="connsiteX7" fmla="*/ 2020171 w 5330937"/>
              <a:gd name="connsiteY7" fmla="*/ 1768067 h 6047482"/>
              <a:gd name="connsiteX8" fmla="*/ 2646441 w 5330937"/>
              <a:gd name="connsiteY8" fmla="*/ 1493937 h 6047482"/>
              <a:gd name="connsiteX9" fmla="*/ 3765471 w 5330937"/>
              <a:gd name="connsiteY9" fmla="*/ 1446243 h 6047482"/>
              <a:gd name="connsiteX10" fmla="*/ 4977665 w 5330937"/>
              <a:gd name="connsiteY10" fmla="*/ 1563181 h 6047482"/>
              <a:gd name="connsiteX11" fmla="*/ 5324108 w 5330937"/>
              <a:gd name="connsiteY11" fmla="*/ 1336065 h 6047482"/>
              <a:gd name="connsiteX12" fmla="*/ 5326708 w 5330937"/>
              <a:gd name="connsiteY12" fmla="*/ 5704582 h 6047482"/>
              <a:gd name="connsiteX13" fmla="*/ 5079058 w 5330937"/>
              <a:gd name="connsiteY13" fmla="*/ 5628382 h 6047482"/>
              <a:gd name="connsiteX14" fmla="*/ 5321947 w 5330937"/>
              <a:gd name="connsiteY14" fmla="*/ 5856982 h 6047482"/>
              <a:gd name="connsiteX15" fmla="*/ 5321947 w 5330937"/>
              <a:gd name="connsiteY15" fmla="*/ 5947470 h 6047482"/>
              <a:gd name="connsiteX16" fmla="*/ 5026672 w 5330937"/>
              <a:gd name="connsiteY16" fmla="*/ 5714107 h 6047482"/>
              <a:gd name="connsiteX17" fmla="*/ 5330937 w 5330937"/>
              <a:gd name="connsiteY17" fmla="*/ 6041774 h 6047482"/>
              <a:gd name="connsiteX18" fmla="*/ 5248935 w 5330937"/>
              <a:gd name="connsiteY18" fmla="*/ 6041932 h 6047482"/>
              <a:gd name="connsiteX19" fmla="*/ 5074297 w 5330937"/>
              <a:gd name="connsiteY19" fmla="*/ 5880796 h 6047482"/>
              <a:gd name="connsiteX20" fmla="*/ 5196543 w 5330937"/>
              <a:gd name="connsiteY20" fmla="*/ 6043801 h 6047482"/>
              <a:gd name="connsiteX21" fmla="*/ 1054747 w 5330937"/>
              <a:gd name="connsiteY21" fmla="*/ 6047482 h 6047482"/>
              <a:gd name="connsiteX22" fmla="*/ 1064272 w 5330937"/>
              <a:gd name="connsiteY22" fmla="*/ 5971282 h 6047482"/>
              <a:gd name="connsiteX23" fmla="*/ 978547 w 5330937"/>
              <a:gd name="connsiteY23" fmla="*/ 6047482 h 6047482"/>
              <a:gd name="connsiteX24" fmla="*/ 696727 w 5330937"/>
              <a:gd name="connsiteY24" fmla="*/ 6041854 h 6047482"/>
              <a:gd name="connsiteX25" fmla="*/ 1041618 w 5330937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529749 h 5873523"/>
              <a:gd name="connsiteX1" fmla="*/ 890091 w 5347256"/>
              <a:gd name="connsiteY1" fmla="*/ 4544786 h 5873523"/>
              <a:gd name="connsiteX2" fmla="*/ 704353 w 5347256"/>
              <a:gd name="connsiteY2" fmla="*/ 4092348 h 5873523"/>
              <a:gd name="connsiteX3" fmla="*/ 694828 w 5347256"/>
              <a:gd name="connsiteY3" fmla="*/ 3730398 h 5873523"/>
              <a:gd name="connsiteX4" fmla="*/ 771029 w 5347256"/>
              <a:gd name="connsiteY4" fmla="*/ 2963636 h 5873523"/>
              <a:gd name="connsiteX5" fmla="*/ 950059 w 5347256"/>
              <a:gd name="connsiteY5" fmla="*/ 2163974 h 5873523"/>
              <a:gd name="connsiteX6" fmla="*/ 1543911 w 5347256"/>
              <a:gd name="connsiteY6" fmla="*/ 1654019 h 5873523"/>
              <a:gd name="connsiteX7" fmla="*/ 2036490 w 5347256"/>
              <a:gd name="connsiteY7" fmla="*/ 1594108 h 5873523"/>
              <a:gd name="connsiteX8" fmla="*/ 2662760 w 5347256"/>
              <a:gd name="connsiteY8" fmla="*/ 1319978 h 5873523"/>
              <a:gd name="connsiteX9" fmla="*/ 3781790 w 5347256"/>
              <a:gd name="connsiteY9" fmla="*/ 1272284 h 5873523"/>
              <a:gd name="connsiteX10" fmla="*/ 4993984 w 5347256"/>
              <a:gd name="connsiteY10" fmla="*/ 1389222 h 5873523"/>
              <a:gd name="connsiteX11" fmla="*/ 5340427 w 5347256"/>
              <a:gd name="connsiteY11" fmla="*/ 1162106 h 5873523"/>
              <a:gd name="connsiteX12" fmla="*/ 5343027 w 5347256"/>
              <a:gd name="connsiteY12" fmla="*/ 5530623 h 5873523"/>
              <a:gd name="connsiteX13" fmla="*/ 5095377 w 5347256"/>
              <a:gd name="connsiteY13" fmla="*/ 5454423 h 5873523"/>
              <a:gd name="connsiteX14" fmla="*/ 5338266 w 5347256"/>
              <a:gd name="connsiteY14" fmla="*/ 5683023 h 5873523"/>
              <a:gd name="connsiteX15" fmla="*/ 5338266 w 5347256"/>
              <a:gd name="connsiteY15" fmla="*/ 5773511 h 5873523"/>
              <a:gd name="connsiteX16" fmla="*/ 5042991 w 5347256"/>
              <a:gd name="connsiteY16" fmla="*/ 5540148 h 5873523"/>
              <a:gd name="connsiteX17" fmla="*/ 5347256 w 5347256"/>
              <a:gd name="connsiteY17" fmla="*/ 5867815 h 5873523"/>
              <a:gd name="connsiteX18" fmla="*/ 5265254 w 5347256"/>
              <a:gd name="connsiteY18" fmla="*/ 5867973 h 5873523"/>
              <a:gd name="connsiteX19" fmla="*/ 5090616 w 5347256"/>
              <a:gd name="connsiteY19" fmla="*/ 5706837 h 5873523"/>
              <a:gd name="connsiteX20" fmla="*/ 5212862 w 5347256"/>
              <a:gd name="connsiteY20" fmla="*/ 5869842 h 5873523"/>
              <a:gd name="connsiteX21" fmla="*/ 1071066 w 5347256"/>
              <a:gd name="connsiteY21" fmla="*/ 5873523 h 5873523"/>
              <a:gd name="connsiteX22" fmla="*/ 1080591 w 5347256"/>
              <a:gd name="connsiteY22" fmla="*/ 5797323 h 5873523"/>
              <a:gd name="connsiteX23" fmla="*/ 994866 w 5347256"/>
              <a:gd name="connsiteY23" fmla="*/ 5873523 h 5873523"/>
              <a:gd name="connsiteX24" fmla="*/ 713046 w 5347256"/>
              <a:gd name="connsiteY24" fmla="*/ 5867895 h 5873523"/>
              <a:gd name="connsiteX25" fmla="*/ 1057937 w 5347256"/>
              <a:gd name="connsiteY25" fmla="*/ 5529749 h 5873523"/>
              <a:gd name="connsiteX0" fmla="*/ 1057937 w 5347256"/>
              <a:gd name="connsiteY0" fmla="*/ 5520973 h 5864747"/>
              <a:gd name="connsiteX1" fmla="*/ 890091 w 5347256"/>
              <a:gd name="connsiteY1" fmla="*/ 4536010 h 5864747"/>
              <a:gd name="connsiteX2" fmla="*/ 704353 w 5347256"/>
              <a:gd name="connsiteY2" fmla="*/ 4083572 h 5864747"/>
              <a:gd name="connsiteX3" fmla="*/ 694828 w 5347256"/>
              <a:gd name="connsiteY3" fmla="*/ 3721622 h 5864747"/>
              <a:gd name="connsiteX4" fmla="*/ 771029 w 5347256"/>
              <a:gd name="connsiteY4" fmla="*/ 2954860 h 5864747"/>
              <a:gd name="connsiteX5" fmla="*/ 950059 w 5347256"/>
              <a:gd name="connsiteY5" fmla="*/ 2155198 h 5864747"/>
              <a:gd name="connsiteX6" fmla="*/ 1543911 w 5347256"/>
              <a:gd name="connsiteY6" fmla="*/ 1645243 h 5864747"/>
              <a:gd name="connsiteX7" fmla="*/ 2036490 w 5347256"/>
              <a:gd name="connsiteY7" fmla="*/ 1585332 h 5864747"/>
              <a:gd name="connsiteX8" fmla="*/ 2662760 w 5347256"/>
              <a:gd name="connsiteY8" fmla="*/ 1311202 h 5864747"/>
              <a:gd name="connsiteX9" fmla="*/ 3789742 w 5347256"/>
              <a:gd name="connsiteY9" fmla="*/ 1279411 h 5864747"/>
              <a:gd name="connsiteX10" fmla="*/ 4993984 w 5347256"/>
              <a:gd name="connsiteY10" fmla="*/ 1380446 h 5864747"/>
              <a:gd name="connsiteX11" fmla="*/ 5340427 w 5347256"/>
              <a:gd name="connsiteY11" fmla="*/ 1153330 h 5864747"/>
              <a:gd name="connsiteX12" fmla="*/ 5343027 w 5347256"/>
              <a:gd name="connsiteY12" fmla="*/ 5521847 h 5864747"/>
              <a:gd name="connsiteX13" fmla="*/ 5095377 w 5347256"/>
              <a:gd name="connsiteY13" fmla="*/ 5445647 h 5864747"/>
              <a:gd name="connsiteX14" fmla="*/ 5338266 w 5347256"/>
              <a:gd name="connsiteY14" fmla="*/ 5674247 h 5864747"/>
              <a:gd name="connsiteX15" fmla="*/ 5338266 w 5347256"/>
              <a:gd name="connsiteY15" fmla="*/ 5764735 h 5864747"/>
              <a:gd name="connsiteX16" fmla="*/ 5042991 w 5347256"/>
              <a:gd name="connsiteY16" fmla="*/ 5531372 h 5864747"/>
              <a:gd name="connsiteX17" fmla="*/ 5347256 w 5347256"/>
              <a:gd name="connsiteY17" fmla="*/ 5859039 h 5864747"/>
              <a:gd name="connsiteX18" fmla="*/ 5265254 w 5347256"/>
              <a:gd name="connsiteY18" fmla="*/ 5859197 h 5864747"/>
              <a:gd name="connsiteX19" fmla="*/ 5090616 w 5347256"/>
              <a:gd name="connsiteY19" fmla="*/ 5698061 h 5864747"/>
              <a:gd name="connsiteX20" fmla="*/ 5212862 w 5347256"/>
              <a:gd name="connsiteY20" fmla="*/ 5861066 h 5864747"/>
              <a:gd name="connsiteX21" fmla="*/ 1071066 w 5347256"/>
              <a:gd name="connsiteY21" fmla="*/ 5864747 h 5864747"/>
              <a:gd name="connsiteX22" fmla="*/ 1080591 w 5347256"/>
              <a:gd name="connsiteY22" fmla="*/ 5788547 h 5864747"/>
              <a:gd name="connsiteX23" fmla="*/ 994866 w 5347256"/>
              <a:gd name="connsiteY23" fmla="*/ 5864747 h 5864747"/>
              <a:gd name="connsiteX24" fmla="*/ 713046 w 5347256"/>
              <a:gd name="connsiteY24" fmla="*/ 5859119 h 5864747"/>
              <a:gd name="connsiteX25" fmla="*/ 1057937 w 5347256"/>
              <a:gd name="connsiteY25" fmla="*/ 5520973 h 5864747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136399 h 5480173"/>
              <a:gd name="connsiteX1" fmla="*/ 890091 w 5347256"/>
              <a:gd name="connsiteY1" fmla="*/ 4151436 h 5480173"/>
              <a:gd name="connsiteX2" fmla="*/ 704353 w 5347256"/>
              <a:gd name="connsiteY2" fmla="*/ 3698998 h 5480173"/>
              <a:gd name="connsiteX3" fmla="*/ 694828 w 5347256"/>
              <a:gd name="connsiteY3" fmla="*/ 3337048 h 5480173"/>
              <a:gd name="connsiteX4" fmla="*/ 771029 w 5347256"/>
              <a:gd name="connsiteY4" fmla="*/ 2570286 h 5480173"/>
              <a:gd name="connsiteX5" fmla="*/ 950059 w 5347256"/>
              <a:gd name="connsiteY5" fmla="*/ 1770624 h 5480173"/>
              <a:gd name="connsiteX6" fmla="*/ 1543911 w 5347256"/>
              <a:gd name="connsiteY6" fmla="*/ 1260669 h 5480173"/>
              <a:gd name="connsiteX7" fmla="*/ 2036490 w 5347256"/>
              <a:gd name="connsiteY7" fmla="*/ 1200758 h 5480173"/>
              <a:gd name="connsiteX8" fmla="*/ 2662760 w 5347256"/>
              <a:gd name="connsiteY8" fmla="*/ 926628 h 5480173"/>
              <a:gd name="connsiteX9" fmla="*/ 3785767 w 5347256"/>
              <a:gd name="connsiteY9" fmla="*/ 874959 h 5480173"/>
              <a:gd name="connsiteX10" fmla="*/ 4993984 w 5347256"/>
              <a:gd name="connsiteY10" fmla="*/ 995872 h 5480173"/>
              <a:gd name="connsiteX11" fmla="*/ 5340427 w 5347256"/>
              <a:gd name="connsiteY11" fmla="*/ 768756 h 5480173"/>
              <a:gd name="connsiteX12" fmla="*/ 5343027 w 5347256"/>
              <a:gd name="connsiteY12" fmla="*/ 5137273 h 5480173"/>
              <a:gd name="connsiteX13" fmla="*/ 5095377 w 5347256"/>
              <a:gd name="connsiteY13" fmla="*/ 5061073 h 5480173"/>
              <a:gd name="connsiteX14" fmla="*/ 5338266 w 5347256"/>
              <a:gd name="connsiteY14" fmla="*/ 5289673 h 5480173"/>
              <a:gd name="connsiteX15" fmla="*/ 5338266 w 5347256"/>
              <a:gd name="connsiteY15" fmla="*/ 5380161 h 5480173"/>
              <a:gd name="connsiteX16" fmla="*/ 5042991 w 5347256"/>
              <a:gd name="connsiteY16" fmla="*/ 5146798 h 5480173"/>
              <a:gd name="connsiteX17" fmla="*/ 5347256 w 5347256"/>
              <a:gd name="connsiteY17" fmla="*/ 5474465 h 5480173"/>
              <a:gd name="connsiteX18" fmla="*/ 5265254 w 5347256"/>
              <a:gd name="connsiteY18" fmla="*/ 5474623 h 5480173"/>
              <a:gd name="connsiteX19" fmla="*/ 5090616 w 5347256"/>
              <a:gd name="connsiteY19" fmla="*/ 5313487 h 5480173"/>
              <a:gd name="connsiteX20" fmla="*/ 5212862 w 5347256"/>
              <a:gd name="connsiteY20" fmla="*/ 5476492 h 5480173"/>
              <a:gd name="connsiteX21" fmla="*/ 1071066 w 5347256"/>
              <a:gd name="connsiteY21" fmla="*/ 5480173 h 5480173"/>
              <a:gd name="connsiteX22" fmla="*/ 1080591 w 5347256"/>
              <a:gd name="connsiteY22" fmla="*/ 5403973 h 5480173"/>
              <a:gd name="connsiteX23" fmla="*/ 994866 w 5347256"/>
              <a:gd name="connsiteY23" fmla="*/ 5480173 h 5480173"/>
              <a:gd name="connsiteX24" fmla="*/ 713046 w 5347256"/>
              <a:gd name="connsiteY24" fmla="*/ 5474545 h 5480173"/>
              <a:gd name="connsiteX25" fmla="*/ 1057937 w 5347256"/>
              <a:gd name="connsiteY25" fmla="*/ 5136399 h 5480173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795 h 5350569"/>
              <a:gd name="connsiteX1" fmla="*/ 890091 w 5347256"/>
              <a:gd name="connsiteY1" fmla="*/ 4021832 h 5350569"/>
              <a:gd name="connsiteX2" fmla="*/ 704353 w 5347256"/>
              <a:gd name="connsiteY2" fmla="*/ 3569394 h 5350569"/>
              <a:gd name="connsiteX3" fmla="*/ 694828 w 5347256"/>
              <a:gd name="connsiteY3" fmla="*/ 3207444 h 5350569"/>
              <a:gd name="connsiteX4" fmla="*/ 771029 w 5347256"/>
              <a:gd name="connsiteY4" fmla="*/ 2440682 h 5350569"/>
              <a:gd name="connsiteX5" fmla="*/ 950059 w 5347256"/>
              <a:gd name="connsiteY5" fmla="*/ 1641020 h 5350569"/>
              <a:gd name="connsiteX6" fmla="*/ 1543911 w 5347256"/>
              <a:gd name="connsiteY6" fmla="*/ 1131065 h 5350569"/>
              <a:gd name="connsiteX7" fmla="*/ 2036490 w 5347256"/>
              <a:gd name="connsiteY7" fmla="*/ 1071154 h 5350569"/>
              <a:gd name="connsiteX8" fmla="*/ 2662760 w 5347256"/>
              <a:gd name="connsiteY8" fmla="*/ 797024 h 5350569"/>
              <a:gd name="connsiteX9" fmla="*/ 3785767 w 5347256"/>
              <a:gd name="connsiteY9" fmla="*/ 745355 h 5350569"/>
              <a:gd name="connsiteX10" fmla="*/ 4993984 w 5347256"/>
              <a:gd name="connsiteY10" fmla="*/ 866268 h 5350569"/>
              <a:gd name="connsiteX11" fmla="*/ 5340427 w 5347256"/>
              <a:gd name="connsiteY11" fmla="*/ 639152 h 5350569"/>
              <a:gd name="connsiteX12" fmla="*/ 5343027 w 5347256"/>
              <a:gd name="connsiteY12" fmla="*/ 5007669 h 5350569"/>
              <a:gd name="connsiteX13" fmla="*/ 5095377 w 5347256"/>
              <a:gd name="connsiteY13" fmla="*/ 4931469 h 5350569"/>
              <a:gd name="connsiteX14" fmla="*/ 5338266 w 5347256"/>
              <a:gd name="connsiteY14" fmla="*/ 5160069 h 5350569"/>
              <a:gd name="connsiteX15" fmla="*/ 5338266 w 5347256"/>
              <a:gd name="connsiteY15" fmla="*/ 5250557 h 5350569"/>
              <a:gd name="connsiteX16" fmla="*/ 5042991 w 5347256"/>
              <a:gd name="connsiteY16" fmla="*/ 5017194 h 5350569"/>
              <a:gd name="connsiteX17" fmla="*/ 5347256 w 5347256"/>
              <a:gd name="connsiteY17" fmla="*/ 5344861 h 5350569"/>
              <a:gd name="connsiteX18" fmla="*/ 5265254 w 5347256"/>
              <a:gd name="connsiteY18" fmla="*/ 5345019 h 5350569"/>
              <a:gd name="connsiteX19" fmla="*/ 5090616 w 5347256"/>
              <a:gd name="connsiteY19" fmla="*/ 5183883 h 5350569"/>
              <a:gd name="connsiteX20" fmla="*/ 5212862 w 5347256"/>
              <a:gd name="connsiteY20" fmla="*/ 5346888 h 5350569"/>
              <a:gd name="connsiteX21" fmla="*/ 1071066 w 5347256"/>
              <a:gd name="connsiteY21" fmla="*/ 5350569 h 5350569"/>
              <a:gd name="connsiteX22" fmla="*/ 1080591 w 5347256"/>
              <a:gd name="connsiteY22" fmla="*/ 5274369 h 5350569"/>
              <a:gd name="connsiteX23" fmla="*/ 994866 w 5347256"/>
              <a:gd name="connsiteY23" fmla="*/ 5350569 h 5350569"/>
              <a:gd name="connsiteX24" fmla="*/ 713046 w 5347256"/>
              <a:gd name="connsiteY24" fmla="*/ 5344941 h 5350569"/>
              <a:gd name="connsiteX25" fmla="*/ 1057937 w 5347256"/>
              <a:gd name="connsiteY25" fmla="*/ 5006795 h 535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347256" h="5350569">
                <a:moveTo>
                  <a:pt x="1057937" y="5006795"/>
                </a:moveTo>
                <a:cubicBezTo>
                  <a:pt x="503169" y="5189460"/>
                  <a:pt x="24331" y="4906717"/>
                  <a:pt x="890091" y="4021832"/>
                </a:cubicBezTo>
                <a:cubicBezTo>
                  <a:pt x="-180954" y="4087872"/>
                  <a:pt x="-31440" y="3823401"/>
                  <a:pt x="704353" y="3569394"/>
                </a:cubicBezTo>
                <a:cubicBezTo>
                  <a:pt x="-642683" y="3444783"/>
                  <a:pt x="282769" y="3250265"/>
                  <a:pt x="694828" y="3207444"/>
                </a:cubicBezTo>
                <a:cubicBezTo>
                  <a:pt x="-395709" y="2676247"/>
                  <a:pt x="110670" y="2460094"/>
                  <a:pt x="771029" y="2440682"/>
                </a:cubicBezTo>
                <a:cubicBezTo>
                  <a:pt x="-93868" y="1724938"/>
                  <a:pt x="-28432" y="1343166"/>
                  <a:pt x="950059" y="1641020"/>
                </a:cubicBezTo>
                <a:cubicBezTo>
                  <a:pt x="341156" y="863799"/>
                  <a:pt x="365105" y="289513"/>
                  <a:pt x="1543911" y="1131065"/>
                </a:cubicBezTo>
                <a:cubicBezTo>
                  <a:pt x="1237188" y="554438"/>
                  <a:pt x="1167710" y="46548"/>
                  <a:pt x="2036490" y="1071154"/>
                </a:cubicBezTo>
                <a:cubicBezTo>
                  <a:pt x="1875305" y="346247"/>
                  <a:pt x="2091446" y="-200206"/>
                  <a:pt x="2662760" y="797024"/>
                </a:cubicBezTo>
                <a:cubicBezTo>
                  <a:pt x="2734605" y="87473"/>
                  <a:pt x="3314835" y="-544731"/>
                  <a:pt x="3785767" y="745355"/>
                </a:cubicBezTo>
                <a:cubicBezTo>
                  <a:pt x="4355812" y="-56564"/>
                  <a:pt x="5100121" y="-470734"/>
                  <a:pt x="4993984" y="866268"/>
                </a:cubicBezTo>
                <a:cubicBezTo>
                  <a:pt x="5095933" y="758734"/>
                  <a:pt x="5251363" y="671725"/>
                  <a:pt x="5340427" y="639152"/>
                </a:cubicBezTo>
                <a:cubicBezTo>
                  <a:pt x="5337482" y="1694511"/>
                  <a:pt x="5341800" y="4305777"/>
                  <a:pt x="5343027" y="5007669"/>
                </a:cubicBezTo>
                <a:cubicBezTo>
                  <a:pt x="5254560" y="4965095"/>
                  <a:pt x="5188246" y="4971950"/>
                  <a:pt x="5095377" y="4931469"/>
                </a:cubicBezTo>
                <a:cubicBezTo>
                  <a:pt x="5209316" y="5036532"/>
                  <a:pt x="5285878" y="5094188"/>
                  <a:pt x="5338266" y="5160069"/>
                </a:cubicBezTo>
                <a:cubicBezTo>
                  <a:pt x="5344241" y="5199291"/>
                  <a:pt x="5346127" y="5213948"/>
                  <a:pt x="5338266" y="5250557"/>
                </a:cubicBezTo>
                <a:cubicBezTo>
                  <a:pt x="5250593" y="5188934"/>
                  <a:pt x="5122986" y="5077808"/>
                  <a:pt x="5042991" y="5017194"/>
                </a:cubicBezTo>
                <a:cubicBezTo>
                  <a:pt x="5180917" y="5168006"/>
                  <a:pt x="5305091" y="5280471"/>
                  <a:pt x="5347256" y="5344861"/>
                </a:cubicBezTo>
                <a:cubicBezTo>
                  <a:pt x="5313558" y="5344356"/>
                  <a:pt x="5296390" y="5344723"/>
                  <a:pt x="5265254" y="5345019"/>
                </a:cubicBezTo>
                <a:cubicBezTo>
                  <a:pt x="5223806" y="5303239"/>
                  <a:pt x="5115485" y="5194021"/>
                  <a:pt x="5090616" y="5183883"/>
                </a:cubicBezTo>
                <a:cubicBezTo>
                  <a:pt x="5065747" y="5173745"/>
                  <a:pt x="5156506" y="5281007"/>
                  <a:pt x="5212862" y="5346888"/>
                </a:cubicBezTo>
                <a:lnTo>
                  <a:pt x="1071066" y="5350569"/>
                </a:lnTo>
                <a:cubicBezTo>
                  <a:pt x="1070938" y="5325617"/>
                  <a:pt x="1124247" y="5264050"/>
                  <a:pt x="1080591" y="5274369"/>
                </a:cubicBezTo>
                <a:lnTo>
                  <a:pt x="994866" y="5350569"/>
                </a:lnTo>
                <a:lnTo>
                  <a:pt x="713046" y="5344941"/>
                </a:lnTo>
                <a:cubicBezTo>
                  <a:pt x="798282" y="5234973"/>
                  <a:pt x="884249" y="5165579"/>
                  <a:pt x="1057937" y="5006795"/>
                </a:cubicBez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14E1C-FCE4-3CCB-D564-85EBB268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13.2.2026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BBE5D-EF05-778A-D26F-0BB94606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B8BFE-9449-A5F1-4AC6-3FA16E95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C93BA-620E-73EA-7EF1-E0E3EED2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051" y="1106697"/>
            <a:ext cx="5829300" cy="10269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K</a:t>
            </a:r>
            <a:r>
              <a:rPr lang="qaa-Latn-001" dirty="0"/>
              <a:t>irjoita dian otsikko tähän...</a:t>
            </a:r>
            <a:endParaRPr lang="en-F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EBB3E2-D82E-7E6D-F604-86BCFC5162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8051" y="2133601"/>
            <a:ext cx="5828400" cy="4030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33673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In English (musta taust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vonia">
            <a:extLst>
              <a:ext uri="{FF2B5EF4-FFF2-40B4-BE49-F238E27FC236}">
                <a16:creationId xmlns:a16="http://schemas.microsoft.com/office/drawing/2014/main" id="{0EAB8B05-1C86-65AC-CD63-219A92F289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200" y="889200"/>
            <a:ext cx="1879664" cy="8046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DF11BF-1656-1F5C-8F2A-9E1A82F01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835" y="0"/>
            <a:ext cx="1320165" cy="1244727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5EF69CD-AAD0-5148-C089-660F42200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65150" y="2741691"/>
            <a:ext cx="3497529" cy="3516771"/>
          </a:xfrm>
          <a:custGeom>
            <a:avLst/>
            <a:gdLst>
              <a:gd name="connsiteX0" fmla="*/ -9 w 3503613"/>
              <a:gd name="connsiteY0" fmla="*/ 2267489 h 3525837"/>
              <a:gd name="connsiteX1" fmla="*/ 539515 w 3503613"/>
              <a:gd name="connsiteY1" fmla="*/ 1569154 h 3525837"/>
              <a:gd name="connsiteX2" fmla="*/ 346965 w 3503613"/>
              <a:gd name="connsiteY2" fmla="*/ 698338 h 3525837"/>
              <a:gd name="connsiteX3" fmla="*/ 1212292 w 3503613"/>
              <a:gd name="connsiteY3" fmla="*/ 698340 h 3525837"/>
              <a:gd name="connsiteX4" fmla="*/ 1751807 w 3503613"/>
              <a:gd name="connsiteY4" fmla="*/ 0 h 3525837"/>
              <a:gd name="connsiteX5" fmla="*/ 2291321 w 3503613"/>
              <a:gd name="connsiteY5" fmla="*/ 698340 h 3525837"/>
              <a:gd name="connsiteX6" fmla="*/ 3156648 w 3503613"/>
              <a:gd name="connsiteY6" fmla="*/ 698338 h 3525837"/>
              <a:gd name="connsiteX7" fmla="*/ 2964098 w 3503613"/>
              <a:gd name="connsiteY7" fmla="*/ 1569154 h 3525837"/>
              <a:gd name="connsiteX8" fmla="*/ 3503622 w 3503613"/>
              <a:gd name="connsiteY8" fmla="*/ 2267489 h 3525837"/>
              <a:gd name="connsiteX9" fmla="*/ 2723985 w 3503613"/>
              <a:gd name="connsiteY9" fmla="*/ 2655038 h 3525837"/>
              <a:gd name="connsiteX10" fmla="*/ 2531429 w 3503613"/>
              <a:gd name="connsiteY10" fmla="*/ 3525856 h 3525837"/>
              <a:gd name="connsiteX11" fmla="*/ 1751807 w 3503613"/>
              <a:gd name="connsiteY11" fmla="*/ 3138302 h 3525837"/>
              <a:gd name="connsiteX12" fmla="*/ 972184 w 3503613"/>
              <a:gd name="connsiteY12" fmla="*/ 3525856 h 3525837"/>
              <a:gd name="connsiteX13" fmla="*/ 779628 w 3503613"/>
              <a:gd name="connsiteY13" fmla="*/ 2655038 h 3525837"/>
              <a:gd name="connsiteX14" fmla="*/ -9 w 3503613"/>
              <a:gd name="connsiteY14" fmla="*/ 2267489 h 3525837"/>
              <a:gd name="connsiteX0" fmla="*/ 0 w 3503631"/>
              <a:gd name="connsiteY0" fmla="*/ 1965147 h 3223514"/>
              <a:gd name="connsiteX1" fmla="*/ 539524 w 3503631"/>
              <a:gd name="connsiteY1" fmla="*/ 1266812 h 3223514"/>
              <a:gd name="connsiteX2" fmla="*/ 346974 w 3503631"/>
              <a:gd name="connsiteY2" fmla="*/ 395996 h 3223514"/>
              <a:gd name="connsiteX3" fmla="*/ 1212301 w 3503631"/>
              <a:gd name="connsiteY3" fmla="*/ 395998 h 3223514"/>
              <a:gd name="connsiteX4" fmla="*/ 1316739 w 3503631"/>
              <a:gd name="connsiteY4" fmla="*/ 0 h 3223514"/>
              <a:gd name="connsiteX5" fmla="*/ 2291330 w 3503631"/>
              <a:gd name="connsiteY5" fmla="*/ 395998 h 3223514"/>
              <a:gd name="connsiteX6" fmla="*/ 3156657 w 3503631"/>
              <a:gd name="connsiteY6" fmla="*/ 395996 h 3223514"/>
              <a:gd name="connsiteX7" fmla="*/ 2964107 w 3503631"/>
              <a:gd name="connsiteY7" fmla="*/ 1266812 h 3223514"/>
              <a:gd name="connsiteX8" fmla="*/ 3503631 w 3503631"/>
              <a:gd name="connsiteY8" fmla="*/ 1965147 h 3223514"/>
              <a:gd name="connsiteX9" fmla="*/ 2723994 w 3503631"/>
              <a:gd name="connsiteY9" fmla="*/ 2352696 h 3223514"/>
              <a:gd name="connsiteX10" fmla="*/ 2531438 w 3503631"/>
              <a:gd name="connsiteY10" fmla="*/ 3223514 h 3223514"/>
              <a:gd name="connsiteX11" fmla="*/ 1751816 w 3503631"/>
              <a:gd name="connsiteY11" fmla="*/ 2835960 h 3223514"/>
              <a:gd name="connsiteX12" fmla="*/ 972193 w 3503631"/>
              <a:gd name="connsiteY12" fmla="*/ 3223514 h 3223514"/>
              <a:gd name="connsiteX13" fmla="*/ 779637 w 3503631"/>
              <a:gd name="connsiteY13" fmla="*/ 2352696 h 3223514"/>
              <a:gd name="connsiteX14" fmla="*/ 0 w 3503631"/>
              <a:gd name="connsiteY14" fmla="*/ 1965147 h 3223514"/>
              <a:gd name="connsiteX0" fmla="*/ 0 w 3503631"/>
              <a:gd name="connsiteY0" fmla="*/ 1854022 h 3112389"/>
              <a:gd name="connsiteX1" fmla="*/ 539524 w 3503631"/>
              <a:gd name="connsiteY1" fmla="*/ 1155687 h 3112389"/>
              <a:gd name="connsiteX2" fmla="*/ 346974 w 3503631"/>
              <a:gd name="connsiteY2" fmla="*/ 284871 h 3112389"/>
              <a:gd name="connsiteX3" fmla="*/ 1212301 w 3503631"/>
              <a:gd name="connsiteY3" fmla="*/ 284873 h 3112389"/>
              <a:gd name="connsiteX4" fmla="*/ 1345314 w 3503631"/>
              <a:gd name="connsiteY4" fmla="*/ 0 h 3112389"/>
              <a:gd name="connsiteX5" fmla="*/ 2291330 w 3503631"/>
              <a:gd name="connsiteY5" fmla="*/ 284873 h 3112389"/>
              <a:gd name="connsiteX6" fmla="*/ 3156657 w 3503631"/>
              <a:gd name="connsiteY6" fmla="*/ 284871 h 3112389"/>
              <a:gd name="connsiteX7" fmla="*/ 2964107 w 3503631"/>
              <a:gd name="connsiteY7" fmla="*/ 1155687 h 3112389"/>
              <a:gd name="connsiteX8" fmla="*/ 3503631 w 3503631"/>
              <a:gd name="connsiteY8" fmla="*/ 1854022 h 3112389"/>
              <a:gd name="connsiteX9" fmla="*/ 2723994 w 3503631"/>
              <a:gd name="connsiteY9" fmla="*/ 2241571 h 3112389"/>
              <a:gd name="connsiteX10" fmla="*/ 2531438 w 3503631"/>
              <a:gd name="connsiteY10" fmla="*/ 3112389 h 3112389"/>
              <a:gd name="connsiteX11" fmla="*/ 1751816 w 3503631"/>
              <a:gd name="connsiteY11" fmla="*/ 2724835 h 3112389"/>
              <a:gd name="connsiteX12" fmla="*/ 972193 w 3503631"/>
              <a:gd name="connsiteY12" fmla="*/ 3112389 h 3112389"/>
              <a:gd name="connsiteX13" fmla="*/ 779637 w 3503631"/>
              <a:gd name="connsiteY13" fmla="*/ 2241571 h 3112389"/>
              <a:gd name="connsiteX14" fmla="*/ 0 w 3503631"/>
              <a:gd name="connsiteY14" fmla="*/ 1854022 h 3112389"/>
              <a:gd name="connsiteX0" fmla="*/ 0 w 3503631"/>
              <a:gd name="connsiteY0" fmla="*/ 1952447 h 3210814"/>
              <a:gd name="connsiteX1" fmla="*/ 539524 w 3503631"/>
              <a:gd name="connsiteY1" fmla="*/ 1254112 h 3210814"/>
              <a:gd name="connsiteX2" fmla="*/ 346974 w 3503631"/>
              <a:gd name="connsiteY2" fmla="*/ 383296 h 3210814"/>
              <a:gd name="connsiteX3" fmla="*/ 1212301 w 3503631"/>
              <a:gd name="connsiteY3" fmla="*/ 383298 h 3210814"/>
              <a:gd name="connsiteX4" fmla="*/ 1316739 w 3503631"/>
              <a:gd name="connsiteY4" fmla="*/ 0 h 3210814"/>
              <a:gd name="connsiteX5" fmla="*/ 2291330 w 3503631"/>
              <a:gd name="connsiteY5" fmla="*/ 383298 h 3210814"/>
              <a:gd name="connsiteX6" fmla="*/ 3156657 w 3503631"/>
              <a:gd name="connsiteY6" fmla="*/ 383296 h 3210814"/>
              <a:gd name="connsiteX7" fmla="*/ 2964107 w 3503631"/>
              <a:gd name="connsiteY7" fmla="*/ 1254112 h 3210814"/>
              <a:gd name="connsiteX8" fmla="*/ 3503631 w 3503631"/>
              <a:gd name="connsiteY8" fmla="*/ 1952447 h 3210814"/>
              <a:gd name="connsiteX9" fmla="*/ 2723994 w 3503631"/>
              <a:gd name="connsiteY9" fmla="*/ 2339996 h 3210814"/>
              <a:gd name="connsiteX10" fmla="*/ 2531438 w 3503631"/>
              <a:gd name="connsiteY10" fmla="*/ 3210814 h 3210814"/>
              <a:gd name="connsiteX11" fmla="*/ 1751816 w 3503631"/>
              <a:gd name="connsiteY11" fmla="*/ 2823260 h 3210814"/>
              <a:gd name="connsiteX12" fmla="*/ 972193 w 3503631"/>
              <a:gd name="connsiteY12" fmla="*/ 3210814 h 3210814"/>
              <a:gd name="connsiteX13" fmla="*/ 779637 w 3503631"/>
              <a:gd name="connsiteY13" fmla="*/ 2339996 h 3210814"/>
              <a:gd name="connsiteX14" fmla="*/ 0 w 3503631"/>
              <a:gd name="connsiteY14" fmla="*/ 1952447 h 3210814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3156657 w 3503631"/>
              <a:gd name="connsiteY6" fmla="*/ 466723 h 3294241"/>
              <a:gd name="connsiteX7" fmla="*/ 2964107 w 3503631"/>
              <a:gd name="connsiteY7" fmla="*/ 1337539 h 3294241"/>
              <a:gd name="connsiteX8" fmla="*/ 3503631 w 3503631"/>
              <a:gd name="connsiteY8" fmla="*/ 2035874 h 3294241"/>
              <a:gd name="connsiteX9" fmla="*/ 2723994 w 3503631"/>
              <a:gd name="connsiteY9" fmla="*/ 2423423 h 3294241"/>
              <a:gd name="connsiteX10" fmla="*/ 2531438 w 3503631"/>
              <a:gd name="connsiteY10" fmla="*/ 3294241 h 3294241"/>
              <a:gd name="connsiteX11" fmla="*/ 1751816 w 3503631"/>
              <a:gd name="connsiteY11" fmla="*/ 2906687 h 3294241"/>
              <a:gd name="connsiteX12" fmla="*/ 972193 w 3503631"/>
              <a:gd name="connsiteY12" fmla="*/ 3294241 h 3294241"/>
              <a:gd name="connsiteX13" fmla="*/ 779637 w 3503631"/>
              <a:gd name="connsiteY13" fmla="*/ 2423423 h 3294241"/>
              <a:gd name="connsiteX14" fmla="*/ 0 w 3503631"/>
              <a:gd name="connsiteY14" fmla="*/ 2035874 h 3294241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2381957 w 3503631"/>
              <a:gd name="connsiteY6" fmla="*/ 111123 h 3294241"/>
              <a:gd name="connsiteX7" fmla="*/ 2964107 w 3503631"/>
              <a:gd name="connsiteY7" fmla="*/ 1337539 h 3294241"/>
              <a:gd name="connsiteX8" fmla="*/ 3503631 w 3503631"/>
              <a:gd name="connsiteY8" fmla="*/ 2035874 h 3294241"/>
              <a:gd name="connsiteX9" fmla="*/ 2723994 w 3503631"/>
              <a:gd name="connsiteY9" fmla="*/ 2423423 h 3294241"/>
              <a:gd name="connsiteX10" fmla="*/ 2531438 w 3503631"/>
              <a:gd name="connsiteY10" fmla="*/ 3294241 h 3294241"/>
              <a:gd name="connsiteX11" fmla="*/ 1751816 w 3503631"/>
              <a:gd name="connsiteY11" fmla="*/ 2906687 h 3294241"/>
              <a:gd name="connsiteX12" fmla="*/ 972193 w 3503631"/>
              <a:gd name="connsiteY12" fmla="*/ 3294241 h 3294241"/>
              <a:gd name="connsiteX13" fmla="*/ 779637 w 3503631"/>
              <a:gd name="connsiteY13" fmla="*/ 2423423 h 3294241"/>
              <a:gd name="connsiteX14" fmla="*/ 0 w 3503631"/>
              <a:gd name="connsiteY14" fmla="*/ 2035874 h 3294241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2381957 w 3503631"/>
              <a:gd name="connsiteY6" fmla="*/ 111123 h 3294241"/>
              <a:gd name="connsiteX7" fmla="*/ 2708284 w 3503631"/>
              <a:gd name="connsiteY7" fmla="*/ 182722 h 3294241"/>
              <a:gd name="connsiteX8" fmla="*/ 2964107 w 3503631"/>
              <a:gd name="connsiteY8" fmla="*/ 1337539 h 3294241"/>
              <a:gd name="connsiteX9" fmla="*/ 3503631 w 3503631"/>
              <a:gd name="connsiteY9" fmla="*/ 2035874 h 3294241"/>
              <a:gd name="connsiteX10" fmla="*/ 2723994 w 3503631"/>
              <a:gd name="connsiteY10" fmla="*/ 2423423 h 3294241"/>
              <a:gd name="connsiteX11" fmla="*/ 2531438 w 3503631"/>
              <a:gd name="connsiteY11" fmla="*/ 3294241 h 3294241"/>
              <a:gd name="connsiteX12" fmla="*/ 1751816 w 3503631"/>
              <a:gd name="connsiteY12" fmla="*/ 2906687 h 3294241"/>
              <a:gd name="connsiteX13" fmla="*/ 972193 w 3503631"/>
              <a:gd name="connsiteY13" fmla="*/ 3294241 h 3294241"/>
              <a:gd name="connsiteX14" fmla="*/ 779637 w 3503631"/>
              <a:gd name="connsiteY14" fmla="*/ 2423423 h 3294241"/>
              <a:gd name="connsiteX15" fmla="*/ 0 w 3503631"/>
              <a:gd name="connsiteY15" fmla="*/ 2035874 h 3294241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2381957 w 3503631"/>
              <a:gd name="connsiteY6" fmla="*/ 111123 h 3294241"/>
              <a:gd name="connsiteX7" fmla="*/ 2708284 w 3503631"/>
              <a:gd name="connsiteY7" fmla="*/ 182722 h 3294241"/>
              <a:gd name="connsiteX8" fmla="*/ 3051184 w 3503631"/>
              <a:gd name="connsiteY8" fmla="*/ 579597 h 3294241"/>
              <a:gd name="connsiteX9" fmla="*/ 2964107 w 3503631"/>
              <a:gd name="connsiteY9" fmla="*/ 1337539 h 3294241"/>
              <a:gd name="connsiteX10" fmla="*/ 3503631 w 3503631"/>
              <a:gd name="connsiteY10" fmla="*/ 2035874 h 3294241"/>
              <a:gd name="connsiteX11" fmla="*/ 2723994 w 3503631"/>
              <a:gd name="connsiteY11" fmla="*/ 2423423 h 3294241"/>
              <a:gd name="connsiteX12" fmla="*/ 2531438 w 3503631"/>
              <a:gd name="connsiteY12" fmla="*/ 3294241 h 3294241"/>
              <a:gd name="connsiteX13" fmla="*/ 1751816 w 3503631"/>
              <a:gd name="connsiteY13" fmla="*/ 2906687 h 3294241"/>
              <a:gd name="connsiteX14" fmla="*/ 972193 w 3503631"/>
              <a:gd name="connsiteY14" fmla="*/ 3294241 h 3294241"/>
              <a:gd name="connsiteX15" fmla="*/ 779637 w 3503631"/>
              <a:gd name="connsiteY15" fmla="*/ 2423423 h 3294241"/>
              <a:gd name="connsiteX16" fmla="*/ 0 w 3503631"/>
              <a:gd name="connsiteY16" fmla="*/ 2035874 h 3294241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2381957 w 3503631"/>
              <a:gd name="connsiteY6" fmla="*/ 111123 h 3294241"/>
              <a:gd name="connsiteX7" fmla="*/ 2708284 w 3503631"/>
              <a:gd name="connsiteY7" fmla="*/ 182722 h 3294241"/>
              <a:gd name="connsiteX8" fmla="*/ 3051184 w 3503631"/>
              <a:gd name="connsiteY8" fmla="*/ 579597 h 3294241"/>
              <a:gd name="connsiteX9" fmla="*/ 3273434 w 3503631"/>
              <a:gd name="connsiteY9" fmla="*/ 1179672 h 3294241"/>
              <a:gd name="connsiteX10" fmla="*/ 2964107 w 3503631"/>
              <a:gd name="connsiteY10" fmla="*/ 1337539 h 3294241"/>
              <a:gd name="connsiteX11" fmla="*/ 3503631 w 3503631"/>
              <a:gd name="connsiteY11" fmla="*/ 2035874 h 3294241"/>
              <a:gd name="connsiteX12" fmla="*/ 2723994 w 3503631"/>
              <a:gd name="connsiteY12" fmla="*/ 2423423 h 3294241"/>
              <a:gd name="connsiteX13" fmla="*/ 2531438 w 3503631"/>
              <a:gd name="connsiteY13" fmla="*/ 3294241 h 3294241"/>
              <a:gd name="connsiteX14" fmla="*/ 1751816 w 3503631"/>
              <a:gd name="connsiteY14" fmla="*/ 2906687 h 3294241"/>
              <a:gd name="connsiteX15" fmla="*/ 972193 w 3503631"/>
              <a:gd name="connsiteY15" fmla="*/ 3294241 h 3294241"/>
              <a:gd name="connsiteX16" fmla="*/ 779637 w 3503631"/>
              <a:gd name="connsiteY16" fmla="*/ 2423423 h 3294241"/>
              <a:gd name="connsiteX17" fmla="*/ 0 w 3503631"/>
              <a:gd name="connsiteY17" fmla="*/ 2035874 h 3294241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2381957 w 3503631"/>
              <a:gd name="connsiteY6" fmla="*/ 111123 h 3294241"/>
              <a:gd name="connsiteX7" fmla="*/ 2708284 w 3503631"/>
              <a:gd name="connsiteY7" fmla="*/ 182722 h 3294241"/>
              <a:gd name="connsiteX8" fmla="*/ 3051184 w 3503631"/>
              <a:gd name="connsiteY8" fmla="*/ 579597 h 3294241"/>
              <a:gd name="connsiteX9" fmla="*/ 3270259 w 3503631"/>
              <a:gd name="connsiteY9" fmla="*/ 1176497 h 3294241"/>
              <a:gd name="connsiteX10" fmla="*/ 2964107 w 3503631"/>
              <a:gd name="connsiteY10" fmla="*/ 1337539 h 3294241"/>
              <a:gd name="connsiteX11" fmla="*/ 3503631 w 3503631"/>
              <a:gd name="connsiteY11" fmla="*/ 2035874 h 3294241"/>
              <a:gd name="connsiteX12" fmla="*/ 2723994 w 3503631"/>
              <a:gd name="connsiteY12" fmla="*/ 2423423 h 3294241"/>
              <a:gd name="connsiteX13" fmla="*/ 2531438 w 3503631"/>
              <a:gd name="connsiteY13" fmla="*/ 3294241 h 3294241"/>
              <a:gd name="connsiteX14" fmla="*/ 1751816 w 3503631"/>
              <a:gd name="connsiteY14" fmla="*/ 2906687 h 3294241"/>
              <a:gd name="connsiteX15" fmla="*/ 972193 w 3503631"/>
              <a:gd name="connsiteY15" fmla="*/ 3294241 h 3294241"/>
              <a:gd name="connsiteX16" fmla="*/ 779637 w 3503631"/>
              <a:gd name="connsiteY16" fmla="*/ 2423423 h 3294241"/>
              <a:gd name="connsiteX17" fmla="*/ 0 w 3503631"/>
              <a:gd name="connsiteY17" fmla="*/ 2035874 h 3294241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2381957 w 3503631"/>
              <a:gd name="connsiteY6" fmla="*/ 111123 h 3294241"/>
              <a:gd name="connsiteX7" fmla="*/ 2708284 w 3503631"/>
              <a:gd name="connsiteY7" fmla="*/ 182722 h 3294241"/>
              <a:gd name="connsiteX8" fmla="*/ 3051184 w 3503631"/>
              <a:gd name="connsiteY8" fmla="*/ 579597 h 3294241"/>
              <a:gd name="connsiteX9" fmla="*/ 3270259 w 3503631"/>
              <a:gd name="connsiteY9" fmla="*/ 1176497 h 3294241"/>
              <a:gd name="connsiteX10" fmla="*/ 3237157 w 3503631"/>
              <a:gd name="connsiteY10" fmla="*/ 1632814 h 3294241"/>
              <a:gd name="connsiteX11" fmla="*/ 3503631 w 3503631"/>
              <a:gd name="connsiteY11" fmla="*/ 2035874 h 3294241"/>
              <a:gd name="connsiteX12" fmla="*/ 2723994 w 3503631"/>
              <a:gd name="connsiteY12" fmla="*/ 2423423 h 3294241"/>
              <a:gd name="connsiteX13" fmla="*/ 2531438 w 3503631"/>
              <a:gd name="connsiteY13" fmla="*/ 3294241 h 3294241"/>
              <a:gd name="connsiteX14" fmla="*/ 1751816 w 3503631"/>
              <a:gd name="connsiteY14" fmla="*/ 2906687 h 3294241"/>
              <a:gd name="connsiteX15" fmla="*/ 972193 w 3503631"/>
              <a:gd name="connsiteY15" fmla="*/ 3294241 h 3294241"/>
              <a:gd name="connsiteX16" fmla="*/ 779637 w 3503631"/>
              <a:gd name="connsiteY16" fmla="*/ 2423423 h 3294241"/>
              <a:gd name="connsiteX17" fmla="*/ 0 w 3503631"/>
              <a:gd name="connsiteY17" fmla="*/ 2035874 h 3294241"/>
              <a:gd name="connsiteX0" fmla="*/ 0 w 3271268"/>
              <a:gd name="connsiteY0" fmla="*/ 2035874 h 3294241"/>
              <a:gd name="connsiteX1" fmla="*/ 539524 w 3271268"/>
              <a:gd name="connsiteY1" fmla="*/ 1337539 h 3294241"/>
              <a:gd name="connsiteX2" fmla="*/ 346974 w 3271268"/>
              <a:gd name="connsiteY2" fmla="*/ 466723 h 3294241"/>
              <a:gd name="connsiteX3" fmla="*/ 1212301 w 3271268"/>
              <a:gd name="connsiteY3" fmla="*/ 466725 h 3294241"/>
              <a:gd name="connsiteX4" fmla="*/ 1316739 w 3271268"/>
              <a:gd name="connsiteY4" fmla="*/ 83427 h 3294241"/>
              <a:gd name="connsiteX5" fmla="*/ 1919855 w 3271268"/>
              <a:gd name="connsiteY5" fmla="*/ 0 h 3294241"/>
              <a:gd name="connsiteX6" fmla="*/ 2381957 w 3271268"/>
              <a:gd name="connsiteY6" fmla="*/ 111123 h 3294241"/>
              <a:gd name="connsiteX7" fmla="*/ 2708284 w 3271268"/>
              <a:gd name="connsiteY7" fmla="*/ 182722 h 3294241"/>
              <a:gd name="connsiteX8" fmla="*/ 3051184 w 3271268"/>
              <a:gd name="connsiteY8" fmla="*/ 579597 h 3294241"/>
              <a:gd name="connsiteX9" fmla="*/ 3270259 w 3271268"/>
              <a:gd name="connsiteY9" fmla="*/ 1176497 h 3294241"/>
              <a:gd name="connsiteX10" fmla="*/ 3237157 w 3271268"/>
              <a:gd name="connsiteY10" fmla="*/ 1632814 h 3294241"/>
              <a:gd name="connsiteX11" fmla="*/ 3230581 w 3271268"/>
              <a:gd name="connsiteY11" fmla="*/ 2045399 h 3294241"/>
              <a:gd name="connsiteX12" fmla="*/ 2723994 w 3271268"/>
              <a:gd name="connsiteY12" fmla="*/ 2423423 h 3294241"/>
              <a:gd name="connsiteX13" fmla="*/ 2531438 w 3271268"/>
              <a:gd name="connsiteY13" fmla="*/ 3294241 h 3294241"/>
              <a:gd name="connsiteX14" fmla="*/ 1751816 w 3271268"/>
              <a:gd name="connsiteY14" fmla="*/ 2906687 h 3294241"/>
              <a:gd name="connsiteX15" fmla="*/ 972193 w 3271268"/>
              <a:gd name="connsiteY15" fmla="*/ 3294241 h 3294241"/>
              <a:gd name="connsiteX16" fmla="*/ 779637 w 3271268"/>
              <a:gd name="connsiteY16" fmla="*/ 2423423 h 3294241"/>
              <a:gd name="connsiteX17" fmla="*/ 0 w 3271268"/>
              <a:gd name="connsiteY17" fmla="*/ 2035874 h 3294241"/>
              <a:gd name="connsiteX0" fmla="*/ 0 w 3271268"/>
              <a:gd name="connsiteY0" fmla="*/ 2035874 h 3294241"/>
              <a:gd name="connsiteX1" fmla="*/ 539524 w 3271268"/>
              <a:gd name="connsiteY1" fmla="*/ 1337539 h 3294241"/>
              <a:gd name="connsiteX2" fmla="*/ 346974 w 3271268"/>
              <a:gd name="connsiteY2" fmla="*/ 466723 h 3294241"/>
              <a:gd name="connsiteX3" fmla="*/ 1212301 w 3271268"/>
              <a:gd name="connsiteY3" fmla="*/ 466725 h 3294241"/>
              <a:gd name="connsiteX4" fmla="*/ 1316739 w 3271268"/>
              <a:gd name="connsiteY4" fmla="*/ 83427 h 3294241"/>
              <a:gd name="connsiteX5" fmla="*/ 1919855 w 3271268"/>
              <a:gd name="connsiteY5" fmla="*/ 0 h 3294241"/>
              <a:gd name="connsiteX6" fmla="*/ 2381957 w 3271268"/>
              <a:gd name="connsiteY6" fmla="*/ 111123 h 3294241"/>
              <a:gd name="connsiteX7" fmla="*/ 2708284 w 3271268"/>
              <a:gd name="connsiteY7" fmla="*/ 182722 h 3294241"/>
              <a:gd name="connsiteX8" fmla="*/ 3051184 w 3271268"/>
              <a:gd name="connsiteY8" fmla="*/ 579597 h 3294241"/>
              <a:gd name="connsiteX9" fmla="*/ 3270259 w 3271268"/>
              <a:gd name="connsiteY9" fmla="*/ 1176497 h 3294241"/>
              <a:gd name="connsiteX10" fmla="*/ 3237157 w 3271268"/>
              <a:gd name="connsiteY10" fmla="*/ 1632814 h 3294241"/>
              <a:gd name="connsiteX11" fmla="*/ 3230581 w 3271268"/>
              <a:gd name="connsiteY11" fmla="*/ 2045399 h 3294241"/>
              <a:gd name="connsiteX12" fmla="*/ 3022609 w 3271268"/>
              <a:gd name="connsiteY12" fmla="*/ 2471897 h 3294241"/>
              <a:gd name="connsiteX13" fmla="*/ 2723994 w 3271268"/>
              <a:gd name="connsiteY13" fmla="*/ 2423423 h 3294241"/>
              <a:gd name="connsiteX14" fmla="*/ 2531438 w 3271268"/>
              <a:gd name="connsiteY14" fmla="*/ 3294241 h 3294241"/>
              <a:gd name="connsiteX15" fmla="*/ 1751816 w 3271268"/>
              <a:gd name="connsiteY15" fmla="*/ 2906687 h 3294241"/>
              <a:gd name="connsiteX16" fmla="*/ 972193 w 3271268"/>
              <a:gd name="connsiteY16" fmla="*/ 3294241 h 3294241"/>
              <a:gd name="connsiteX17" fmla="*/ 779637 w 3271268"/>
              <a:gd name="connsiteY17" fmla="*/ 2423423 h 3294241"/>
              <a:gd name="connsiteX18" fmla="*/ 0 w 3271268"/>
              <a:gd name="connsiteY18" fmla="*/ 2035874 h 3294241"/>
              <a:gd name="connsiteX0" fmla="*/ 0 w 3271268"/>
              <a:gd name="connsiteY0" fmla="*/ 2035874 h 3294241"/>
              <a:gd name="connsiteX1" fmla="*/ 539524 w 3271268"/>
              <a:gd name="connsiteY1" fmla="*/ 1337539 h 3294241"/>
              <a:gd name="connsiteX2" fmla="*/ 346974 w 3271268"/>
              <a:gd name="connsiteY2" fmla="*/ 466723 h 3294241"/>
              <a:gd name="connsiteX3" fmla="*/ 1212301 w 3271268"/>
              <a:gd name="connsiteY3" fmla="*/ 466725 h 3294241"/>
              <a:gd name="connsiteX4" fmla="*/ 1316739 w 3271268"/>
              <a:gd name="connsiteY4" fmla="*/ 83427 h 3294241"/>
              <a:gd name="connsiteX5" fmla="*/ 1919855 w 3271268"/>
              <a:gd name="connsiteY5" fmla="*/ 0 h 3294241"/>
              <a:gd name="connsiteX6" fmla="*/ 2381957 w 3271268"/>
              <a:gd name="connsiteY6" fmla="*/ 111123 h 3294241"/>
              <a:gd name="connsiteX7" fmla="*/ 2708284 w 3271268"/>
              <a:gd name="connsiteY7" fmla="*/ 182722 h 3294241"/>
              <a:gd name="connsiteX8" fmla="*/ 3051184 w 3271268"/>
              <a:gd name="connsiteY8" fmla="*/ 579597 h 3294241"/>
              <a:gd name="connsiteX9" fmla="*/ 3270259 w 3271268"/>
              <a:gd name="connsiteY9" fmla="*/ 1176497 h 3294241"/>
              <a:gd name="connsiteX10" fmla="*/ 3237157 w 3271268"/>
              <a:gd name="connsiteY10" fmla="*/ 1632814 h 3294241"/>
              <a:gd name="connsiteX11" fmla="*/ 3230581 w 3271268"/>
              <a:gd name="connsiteY11" fmla="*/ 2045399 h 3294241"/>
              <a:gd name="connsiteX12" fmla="*/ 3022609 w 3271268"/>
              <a:gd name="connsiteY12" fmla="*/ 2471897 h 3294241"/>
              <a:gd name="connsiteX13" fmla="*/ 2647794 w 3271268"/>
              <a:gd name="connsiteY13" fmla="*/ 2928248 h 3294241"/>
              <a:gd name="connsiteX14" fmla="*/ 2531438 w 3271268"/>
              <a:gd name="connsiteY14" fmla="*/ 3294241 h 3294241"/>
              <a:gd name="connsiteX15" fmla="*/ 1751816 w 3271268"/>
              <a:gd name="connsiteY15" fmla="*/ 2906687 h 3294241"/>
              <a:gd name="connsiteX16" fmla="*/ 972193 w 3271268"/>
              <a:gd name="connsiteY16" fmla="*/ 3294241 h 3294241"/>
              <a:gd name="connsiteX17" fmla="*/ 779637 w 3271268"/>
              <a:gd name="connsiteY17" fmla="*/ 2423423 h 3294241"/>
              <a:gd name="connsiteX18" fmla="*/ 0 w 3271268"/>
              <a:gd name="connsiteY18" fmla="*/ 2035874 h 3294241"/>
              <a:gd name="connsiteX0" fmla="*/ 0 w 3271268"/>
              <a:gd name="connsiteY0" fmla="*/ 2035874 h 3294241"/>
              <a:gd name="connsiteX1" fmla="*/ 539524 w 3271268"/>
              <a:gd name="connsiteY1" fmla="*/ 1337539 h 3294241"/>
              <a:gd name="connsiteX2" fmla="*/ 346974 w 3271268"/>
              <a:gd name="connsiteY2" fmla="*/ 466723 h 3294241"/>
              <a:gd name="connsiteX3" fmla="*/ 1212301 w 3271268"/>
              <a:gd name="connsiteY3" fmla="*/ 466725 h 3294241"/>
              <a:gd name="connsiteX4" fmla="*/ 1316739 w 3271268"/>
              <a:gd name="connsiteY4" fmla="*/ 83427 h 3294241"/>
              <a:gd name="connsiteX5" fmla="*/ 1919855 w 3271268"/>
              <a:gd name="connsiteY5" fmla="*/ 0 h 3294241"/>
              <a:gd name="connsiteX6" fmla="*/ 2381957 w 3271268"/>
              <a:gd name="connsiteY6" fmla="*/ 111123 h 3294241"/>
              <a:gd name="connsiteX7" fmla="*/ 2708284 w 3271268"/>
              <a:gd name="connsiteY7" fmla="*/ 182722 h 3294241"/>
              <a:gd name="connsiteX8" fmla="*/ 3051184 w 3271268"/>
              <a:gd name="connsiteY8" fmla="*/ 579597 h 3294241"/>
              <a:gd name="connsiteX9" fmla="*/ 3270259 w 3271268"/>
              <a:gd name="connsiteY9" fmla="*/ 1176497 h 3294241"/>
              <a:gd name="connsiteX10" fmla="*/ 3237157 w 3271268"/>
              <a:gd name="connsiteY10" fmla="*/ 1632814 h 3294241"/>
              <a:gd name="connsiteX11" fmla="*/ 3230581 w 3271268"/>
              <a:gd name="connsiteY11" fmla="*/ 2045399 h 3294241"/>
              <a:gd name="connsiteX12" fmla="*/ 3022609 w 3271268"/>
              <a:gd name="connsiteY12" fmla="*/ 2471897 h 3294241"/>
              <a:gd name="connsiteX13" fmla="*/ 2647794 w 3271268"/>
              <a:gd name="connsiteY13" fmla="*/ 2928248 h 3294241"/>
              <a:gd name="connsiteX14" fmla="*/ 1718638 w 3271268"/>
              <a:gd name="connsiteY14" fmla="*/ 3103741 h 3294241"/>
              <a:gd name="connsiteX15" fmla="*/ 1751816 w 3271268"/>
              <a:gd name="connsiteY15" fmla="*/ 2906687 h 3294241"/>
              <a:gd name="connsiteX16" fmla="*/ 972193 w 3271268"/>
              <a:gd name="connsiteY16" fmla="*/ 3294241 h 3294241"/>
              <a:gd name="connsiteX17" fmla="*/ 779637 w 3271268"/>
              <a:gd name="connsiteY17" fmla="*/ 2423423 h 3294241"/>
              <a:gd name="connsiteX18" fmla="*/ 0 w 3271268"/>
              <a:gd name="connsiteY18" fmla="*/ 2035874 h 3294241"/>
              <a:gd name="connsiteX0" fmla="*/ 0 w 3271268"/>
              <a:gd name="connsiteY0" fmla="*/ 2035874 h 3103741"/>
              <a:gd name="connsiteX1" fmla="*/ 539524 w 3271268"/>
              <a:gd name="connsiteY1" fmla="*/ 1337539 h 3103741"/>
              <a:gd name="connsiteX2" fmla="*/ 346974 w 3271268"/>
              <a:gd name="connsiteY2" fmla="*/ 466723 h 3103741"/>
              <a:gd name="connsiteX3" fmla="*/ 1212301 w 3271268"/>
              <a:gd name="connsiteY3" fmla="*/ 466725 h 3103741"/>
              <a:gd name="connsiteX4" fmla="*/ 1316739 w 3271268"/>
              <a:gd name="connsiteY4" fmla="*/ 83427 h 3103741"/>
              <a:gd name="connsiteX5" fmla="*/ 1919855 w 3271268"/>
              <a:gd name="connsiteY5" fmla="*/ 0 h 3103741"/>
              <a:gd name="connsiteX6" fmla="*/ 2381957 w 3271268"/>
              <a:gd name="connsiteY6" fmla="*/ 111123 h 3103741"/>
              <a:gd name="connsiteX7" fmla="*/ 2708284 w 3271268"/>
              <a:gd name="connsiteY7" fmla="*/ 182722 h 3103741"/>
              <a:gd name="connsiteX8" fmla="*/ 3051184 w 3271268"/>
              <a:gd name="connsiteY8" fmla="*/ 579597 h 3103741"/>
              <a:gd name="connsiteX9" fmla="*/ 3270259 w 3271268"/>
              <a:gd name="connsiteY9" fmla="*/ 1176497 h 3103741"/>
              <a:gd name="connsiteX10" fmla="*/ 3237157 w 3271268"/>
              <a:gd name="connsiteY10" fmla="*/ 1632814 h 3103741"/>
              <a:gd name="connsiteX11" fmla="*/ 3230581 w 3271268"/>
              <a:gd name="connsiteY11" fmla="*/ 2045399 h 3103741"/>
              <a:gd name="connsiteX12" fmla="*/ 3022609 w 3271268"/>
              <a:gd name="connsiteY12" fmla="*/ 2471897 h 3103741"/>
              <a:gd name="connsiteX13" fmla="*/ 2647794 w 3271268"/>
              <a:gd name="connsiteY13" fmla="*/ 2928248 h 3103741"/>
              <a:gd name="connsiteX14" fmla="*/ 1718638 w 3271268"/>
              <a:gd name="connsiteY14" fmla="*/ 3103741 h 3103741"/>
              <a:gd name="connsiteX15" fmla="*/ 1751816 w 3271268"/>
              <a:gd name="connsiteY15" fmla="*/ 2906687 h 3103741"/>
              <a:gd name="connsiteX16" fmla="*/ 651518 w 3271268"/>
              <a:gd name="connsiteY16" fmla="*/ 2729091 h 3103741"/>
              <a:gd name="connsiteX17" fmla="*/ 779637 w 3271268"/>
              <a:gd name="connsiteY17" fmla="*/ 2423423 h 3103741"/>
              <a:gd name="connsiteX18" fmla="*/ 0 w 3271268"/>
              <a:gd name="connsiteY18" fmla="*/ 2035874 h 3103741"/>
              <a:gd name="connsiteX0" fmla="*/ 0 w 3271268"/>
              <a:gd name="connsiteY0" fmla="*/ 2035874 h 3103741"/>
              <a:gd name="connsiteX1" fmla="*/ 539524 w 3271268"/>
              <a:gd name="connsiteY1" fmla="*/ 1337539 h 3103741"/>
              <a:gd name="connsiteX2" fmla="*/ 346974 w 3271268"/>
              <a:gd name="connsiteY2" fmla="*/ 466723 h 3103741"/>
              <a:gd name="connsiteX3" fmla="*/ 1212301 w 3271268"/>
              <a:gd name="connsiteY3" fmla="*/ 466725 h 3103741"/>
              <a:gd name="connsiteX4" fmla="*/ 1316739 w 3271268"/>
              <a:gd name="connsiteY4" fmla="*/ 83427 h 3103741"/>
              <a:gd name="connsiteX5" fmla="*/ 1919855 w 3271268"/>
              <a:gd name="connsiteY5" fmla="*/ 0 h 3103741"/>
              <a:gd name="connsiteX6" fmla="*/ 2381957 w 3271268"/>
              <a:gd name="connsiteY6" fmla="*/ 111123 h 3103741"/>
              <a:gd name="connsiteX7" fmla="*/ 2708284 w 3271268"/>
              <a:gd name="connsiteY7" fmla="*/ 182722 h 3103741"/>
              <a:gd name="connsiteX8" fmla="*/ 3051184 w 3271268"/>
              <a:gd name="connsiteY8" fmla="*/ 579597 h 3103741"/>
              <a:gd name="connsiteX9" fmla="*/ 3270259 w 3271268"/>
              <a:gd name="connsiteY9" fmla="*/ 1176497 h 3103741"/>
              <a:gd name="connsiteX10" fmla="*/ 3237157 w 3271268"/>
              <a:gd name="connsiteY10" fmla="*/ 1632814 h 3103741"/>
              <a:gd name="connsiteX11" fmla="*/ 3230581 w 3271268"/>
              <a:gd name="connsiteY11" fmla="*/ 2045399 h 3103741"/>
              <a:gd name="connsiteX12" fmla="*/ 3022609 w 3271268"/>
              <a:gd name="connsiteY12" fmla="*/ 2471897 h 3103741"/>
              <a:gd name="connsiteX13" fmla="*/ 2647794 w 3271268"/>
              <a:gd name="connsiteY13" fmla="*/ 2928248 h 3103741"/>
              <a:gd name="connsiteX14" fmla="*/ 1718638 w 3271268"/>
              <a:gd name="connsiteY14" fmla="*/ 3103741 h 3103741"/>
              <a:gd name="connsiteX15" fmla="*/ 1751816 w 3271268"/>
              <a:gd name="connsiteY15" fmla="*/ 2906687 h 3103741"/>
              <a:gd name="connsiteX16" fmla="*/ 657868 w 3271268"/>
              <a:gd name="connsiteY16" fmla="*/ 2725916 h 3103741"/>
              <a:gd name="connsiteX17" fmla="*/ 779637 w 3271268"/>
              <a:gd name="connsiteY17" fmla="*/ 2423423 h 3103741"/>
              <a:gd name="connsiteX18" fmla="*/ 0 w 3271268"/>
              <a:gd name="connsiteY18" fmla="*/ 2035874 h 3103741"/>
              <a:gd name="connsiteX0" fmla="*/ 0 w 3271268"/>
              <a:gd name="connsiteY0" fmla="*/ 2035874 h 3103741"/>
              <a:gd name="connsiteX1" fmla="*/ 539524 w 3271268"/>
              <a:gd name="connsiteY1" fmla="*/ 1337539 h 3103741"/>
              <a:gd name="connsiteX2" fmla="*/ 346974 w 3271268"/>
              <a:gd name="connsiteY2" fmla="*/ 466723 h 3103741"/>
              <a:gd name="connsiteX3" fmla="*/ 1212301 w 3271268"/>
              <a:gd name="connsiteY3" fmla="*/ 466725 h 3103741"/>
              <a:gd name="connsiteX4" fmla="*/ 1316739 w 3271268"/>
              <a:gd name="connsiteY4" fmla="*/ 83427 h 3103741"/>
              <a:gd name="connsiteX5" fmla="*/ 1919855 w 3271268"/>
              <a:gd name="connsiteY5" fmla="*/ 0 h 3103741"/>
              <a:gd name="connsiteX6" fmla="*/ 2381957 w 3271268"/>
              <a:gd name="connsiteY6" fmla="*/ 111123 h 3103741"/>
              <a:gd name="connsiteX7" fmla="*/ 2708284 w 3271268"/>
              <a:gd name="connsiteY7" fmla="*/ 182722 h 3103741"/>
              <a:gd name="connsiteX8" fmla="*/ 3051184 w 3271268"/>
              <a:gd name="connsiteY8" fmla="*/ 579597 h 3103741"/>
              <a:gd name="connsiteX9" fmla="*/ 3270259 w 3271268"/>
              <a:gd name="connsiteY9" fmla="*/ 1176497 h 3103741"/>
              <a:gd name="connsiteX10" fmla="*/ 3237157 w 3271268"/>
              <a:gd name="connsiteY10" fmla="*/ 1632814 h 3103741"/>
              <a:gd name="connsiteX11" fmla="*/ 3230581 w 3271268"/>
              <a:gd name="connsiteY11" fmla="*/ 2045399 h 3103741"/>
              <a:gd name="connsiteX12" fmla="*/ 3022609 w 3271268"/>
              <a:gd name="connsiteY12" fmla="*/ 2471897 h 3103741"/>
              <a:gd name="connsiteX13" fmla="*/ 2647794 w 3271268"/>
              <a:gd name="connsiteY13" fmla="*/ 2928248 h 3103741"/>
              <a:gd name="connsiteX14" fmla="*/ 1718638 w 3271268"/>
              <a:gd name="connsiteY14" fmla="*/ 3103741 h 3103741"/>
              <a:gd name="connsiteX15" fmla="*/ 1037441 w 3271268"/>
              <a:gd name="connsiteY15" fmla="*/ 2951137 h 3103741"/>
              <a:gd name="connsiteX16" fmla="*/ 657868 w 3271268"/>
              <a:gd name="connsiteY16" fmla="*/ 2725916 h 3103741"/>
              <a:gd name="connsiteX17" fmla="*/ 779637 w 3271268"/>
              <a:gd name="connsiteY17" fmla="*/ 2423423 h 3103741"/>
              <a:gd name="connsiteX18" fmla="*/ 0 w 3271268"/>
              <a:gd name="connsiteY18" fmla="*/ 2035874 h 3103741"/>
              <a:gd name="connsiteX0" fmla="*/ 0 w 3271268"/>
              <a:gd name="connsiteY0" fmla="*/ 2035874 h 3103741"/>
              <a:gd name="connsiteX1" fmla="*/ 539524 w 3271268"/>
              <a:gd name="connsiteY1" fmla="*/ 1337539 h 3103741"/>
              <a:gd name="connsiteX2" fmla="*/ 346974 w 3271268"/>
              <a:gd name="connsiteY2" fmla="*/ 466723 h 3103741"/>
              <a:gd name="connsiteX3" fmla="*/ 1212301 w 3271268"/>
              <a:gd name="connsiteY3" fmla="*/ 466725 h 3103741"/>
              <a:gd name="connsiteX4" fmla="*/ 1316739 w 3271268"/>
              <a:gd name="connsiteY4" fmla="*/ 83427 h 3103741"/>
              <a:gd name="connsiteX5" fmla="*/ 1919855 w 3271268"/>
              <a:gd name="connsiteY5" fmla="*/ 0 h 3103741"/>
              <a:gd name="connsiteX6" fmla="*/ 2381957 w 3271268"/>
              <a:gd name="connsiteY6" fmla="*/ 111123 h 3103741"/>
              <a:gd name="connsiteX7" fmla="*/ 2708284 w 3271268"/>
              <a:gd name="connsiteY7" fmla="*/ 182722 h 3103741"/>
              <a:gd name="connsiteX8" fmla="*/ 3051184 w 3271268"/>
              <a:gd name="connsiteY8" fmla="*/ 579597 h 3103741"/>
              <a:gd name="connsiteX9" fmla="*/ 3270259 w 3271268"/>
              <a:gd name="connsiteY9" fmla="*/ 1176497 h 3103741"/>
              <a:gd name="connsiteX10" fmla="*/ 3237157 w 3271268"/>
              <a:gd name="connsiteY10" fmla="*/ 1632814 h 3103741"/>
              <a:gd name="connsiteX11" fmla="*/ 3230581 w 3271268"/>
              <a:gd name="connsiteY11" fmla="*/ 2045399 h 3103741"/>
              <a:gd name="connsiteX12" fmla="*/ 3022609 w 3271268"/>
              <a:gd name="connsiteY12" fmla="*/ 2471897 h 3103741"/>
              <a:gd name="connsiteX13" fmla="*/ 2647794 w 3271268"/>
              <a:gd name="connsiteY13" fmla="*/ 2928248 h 3103741"/>
              <a:gd name="connsiteX14" fmla="*/ 1718638 w 3271268"/>
              <a:gd name="connsiteY14" fmla="*/ 3103741 h 3103741"/>
              <a:gd name="connsiteX15" fmla="*/ 1037441 w 3271268"/>
              <a:gd name="connsiteY15" fmla="*/ 2951137 h 3103741"/>
              <a:gd name="connsiteX16" fmla="*/ 657868 w 3271268"/>
              <a:gd name="connsiteY16" fmla="*/ 2725916 h 3103741"/>
              <a:gd name="connsiteX17" fmla="*/ 560562 w 3271268"/>
              <a:gd name="connsiteY17" fmla="*/ 2359923 h 3103741"/>
              <a:gd name="connsiteX18" fmla="*/ 0 w 3271268"/>
              <a:gd name="connsiteY18" fmla="*/ 2035874 h 3103741"/>
              <a:gd name="connsiteX0" fmla="*/ 0 w 3271268"/>
              <a:gd name="connsiteY0" fmla="*/ 2035874 h 3103741"/>
              <a:gd name="connsiteX1" fmla="*/ 539524 w 3271268"/>
              <a:gd name="connsiteY1" fmla="*/ 1337539 h 3103741"/>
              <a:gd name="connsiteX2" fmla="*/ 346974 w 3271268"/>
              <a:gd name="connsiteY2" fmla="*/ 466723 h 3103741"/>
              <a:gd name="connsiteX3" fmla="*/ 1212301 w 3271268"/>
              <a:gd name="connsiteY3" fmla="*/ 466725 h 3103741"/>
              <a:gd name="connsiteX4" fmla="*/ 1316739 w 3271268"/>
              <a:gd name="connsiteY4" fmla="*/ 83427 h 3103741"/>
              <a:gd name="connsiteX5" fmla="*/ 1919855 w 3271268"/>
              <a:gd name="connsiteY5" fmla="*/ 0 h 3103741"/>
              <a:gd name="connsiteX6" fmla="*/ 2381957 w 3271268"/>
              <a:gd name="connsiteY6" fmla="*/ 111123 h 3103741"/>
              <a:gd name="connsiteX7" fmla="*/ 2708284 w 3271268"/>
              <a:gd name="connsiteY7" fmla="*/ 182722 h 3103741"/>
              <a:gd name="connsiteX8" fmla="*/ 3051184 w 3271268"/>
              <a:gd name="connsiteY8" fmla="*/ 579597 h 3103741"/>
              <a:gd name="connsiteX9" fmla="*/ 3270259 w 3271268"/>
              <a:gd name="connsiteY9" fmla="*/ 1176497 h 3103741"/>
              <a:gd name="connsiteX10" fmla="*/ 3237157 w 3271268"/>
              <a:gd name="connsiteY10" fmla="*/ 1632814 h 3103741"/>
              <a:gd name="connsiteX11" fmla="*/ 3230581 w 3271268"/>
              <a:gd name="connsiteY11" fmla="*/ 2045399 h 3103741"/>
              <a:gd name="connsiteX12" fmla="*/ 3022609 w 3271268"/>
              <a:gd name="connsiteY12" fmla="*/ 2471897 h 3103741"/>
              <a:gd name="connsiteX13" fmla="*/ 2647794 w 3271268"/>
              <a:gd name="connsiteY13" fmla="*/ 2928248 h 3103741"/>
              <a:gd name="connsiteX14" fmla="*/ 1718638 w 3271268"/>
              <a:gd name="connsiteY14" fmla="*/ 3103741 h 3103741"/>
              <a:gd name="connsiteX15" fmla="*/ 1037441 w 3271268"/>
              <a:gd name="connsiteY15" fmla="*/ 2951137 h 3103741"/>
              <a:gd name="connsiteX16" fmla="*/ 657868 w 3271268"/>
              <a:gd name="connsiteY16" fmla="*/ 2725916 h 3103741"/>
              <a:gd name="connsiteX17" fmla="*/ 557387 w 3271268"/>
              <a:gd name="connsiteY17" fmla="*/ 2350398 h 3103741"/>
              <a:gd name="connsiteX18" fmla="*/ 0 w 3271268"/>
              <a:gd name="connsiteY18" fmla="*/ 2035874 h 3103741"/>
              <a:gd name="connsiteX0" fmla="*/ 0 w 2975993"/>
              <a:gd name="connsiteY0" fmla="*/ 2026349 h 3103741"/>
              <a:gd name="connsiteX1" fmla="*/ 244249 w 2975993"/>
              <a:gd name="connsiteY1" fmla="*/ 1337539 h 3103741"/>
              <a:gd name="connsiteX2" fmla="*/ 51699 w 2975993"/>
              <a:gd name="connsiteY2" fmla="*/ 466723 h 3103741"/>
              <a:gd name="connsiteX3" fmla="*/ 917026 w 2975993"/>
              <a:gd name="connsiteY3" fmla="*/ 466725 h 3103741"/>
              <a:gd name="connsiteX4" fmla="*/ 1021464 w 2975993"/>
              <a:gd name="connsiteY4" fmla="*/ 83427 h 3103741"/>
              <a:gd name="connsiteX5" fmla="*/ 1624580 w 2975993"/>
              <a:gd name="connsiteY5" fmla="*/ 0 h 3103741"/>
              <a:gd name="connsiteX6" fmla="*/ 2086682 w 2975993"/>
              <a:gd name="connsiteY6" fmla="*/ 111123 h 3103741"/>
              <a:gd name="connsiteX7" fmla="*/ 2413009 w 2975993"/>
              <a:gd name="connsiteY7" fmla="*/ 182722 h 3103741"/>
              <a:gd name="connsiteX8" fmla="*/ 2755909 w 2975993"/>
              <a:gd name="connsiteY8" fmla="*/ 579597 h 3103741"/>
              <a:gd name="connsiteX9" fmla="*/ 2974984 w 2975993"/>
              <a:gd name="connsiteY9" fmla="*/ 1176497 h 3103741"/>
              <a:gd name="connsiteX10" fmla="*/ 2941882 w 2975993"/>
              <a:gd name="connsiteY10" fmla="*/ 1632814 h 3103741"/>
              <a:gd name="connsiteX11" fmla="*/ 2935306 w 2975993"/>
              <a:gd name="connsiteY11" fmla="*/ 2045399 h 3103741"/>
              <a:gd name="connsiteX12" fmla="*/ 2727334 w 2975993"/>
              <a:gd name="connsiteY12" fmla="*/ 2471897 h 3103741"/>
              <a:gd name="connsiteX13" fmla="*/ 2352519 w 2975993"/>
              <a:gd name="connsiteY13" fmla="*/ 2928248 h 3103741"/>
              <a:gd name="connsiteX14" fmla="*/ 1423363 w 2975993"/>
              <a:gd name="connsiteY14" fmla="*/ 3103741 h 3103741"/>
              <a:gd name="connsiteX15" fmla="*/ 742166 w 2975993"/>
              <a:gd name="connsiteY15" fmla="*/ 2951137 h 3103741"/>
              <a:gd name="connsiteX16" fmla="*/ 362593 w 2975993"/>
              <a:gd name="connsiteY16" fmla="*/ 2725916 h 3103741"/>
              <a:gd name="connsiteX17" fmla="*/ 262112 w 2975993"/>
              <a:gd name="connsiteY17" fmla="*/ 2350398 h 3103741"/>
              <a:gd name="connsiteX18" fmla="*/ 0 w 2975993"/>
              <a:gd name="connsiteY18" fmla="*/ 2026349 h 3103741"/>
              <a:gd name="connsiteX0" fmla="*/ 54720 w 3030713"/>
              <a:gd name="connsiteY0" fmla="*/ 2026349 h 3103741"/>
              <a:gd name="connsiteX1" fmla="*/ 7104 w 3030713"/>
              <a:gd name="connsiteY1" fmla="*/ 1817847 h 3103741"/>
              <a:gd name="connsiteX2" fmla="*/ 298969 w 3030713"/>
              <a:gd name="connsiteY2" fmla="*/ 1337539 h 3103741"/>
              <a:gd name="connsiteX3" fmla="*/ 106419 w 3030713"/>
              <a:gd name="connsiteY3" fmla="*/ 466723 h 3103741"/>
              <a:gd name="connsiteX4" fmla="*/ 971746 w 3030713"/>
              <a:gd name="connsiteY4" fmla="*/ 466725 h 3103741"/>
              <a:gd name="connsiteX5" fmla="*/ 1076184 w 3030713"/>
              <a:gd name="connsiteY5" fmla="*/ 83427 h 3103741"/>
              <a:gd name="connsiteX6" fmla="*/ 1679300 w 3030713"/>
              <a:gd name="connsiteY6" fmla="*/ 0 h 3103741"/>
              <a:gd name="connsiteX7" fmla="*/ 2141402 w 3030713"/>
              <a:gd name="connsiteY7" fmla="*/ 111123 h 3103741"/>
              <a:gd name="connsiteX8" fmla="*/ 2467729 w 3030713"/>
              <a:gd name="connsiteY8" fmla="*/ 182722 h 3103741"/>
              <a:gd name="connsiteX9" fmla="*/ 2810629 w 3030713"/>
              <a:gd name="connsiteY9" fmla="*/ 579597 h 3103741"/>
              <a:gd name="connsiteX10" fmla="*/ 3029704 w 3030713"/>
              <a:gd name="connsiteY10" fmla="*/ 1176497 h 3103741"/>
              <a:gd name="connsiteX11" fmla="*/ 2996602 w 3030713"/>
              <a:gd name="connsiteY11" fmla="*/ 1632814 h 3103741"/>
              <a:gd name="connsiteX12" fmla="*/ 2990026 w 3030713"/>
              <a:gd name="connsiteY12" fmla="*/ 2045399 h 3103741"/>
              <a:gd name="connsiteX13" fmla="*/ 2782054 w 3030713"/>
              <a:gd name="connsiteY13" fmla="*/ 2471897 h 3103741"/>
              <a:gd name="connsiteX14" fmla="*/ 2407239 w 3030713"/>
              <a:gd name="connsiteY14" fmla="*/ 2928248 h 3103741"/>
              <a:gd name="connsiteX15" fmla="*/ 1478083 w 3030713"/>
              <a:gd name="connsiteY15" fmla="*/ 3103741 h 3103741"/>
              <a:gd name="connsiteX16" fmla="*/ 796886 w 3030713"/>
              <a:gd name="connsiteY16" fmla="*/ 2951137 h 3103741"/>
              <a:gd name="connsiteX17" fmla="*/ 417313 w 3030713"/>
              <a:gd name="connsiteY17" fmla="*/ 2725916 h 3103741"/>
              <a:gd name="connsiteX18" fmla="*/ 316832 w 3030713"/>
              <a:gd name="connsiteY18" fmla="*/ 2350398 h 3103741"/>
              <a:gd name="connsiteX19" fmla="*/ 54720 w 3030713"/>
              <a:gd name="connsiteY19" fmla="*/ 2026349 h 3103741"/>
              <a:gd name="connsiteX0" fmla="*/ 103161 w 3079154"/>
              <a:gd name="connsiteY0" fmla="*/ 2026349 h 3103741"/>
              <a:gd name="connsiteX1" fmla="*/ 55545 w 3079154"/>
              <a:gd name="connsiteY1" fmla="*/ 1817847 h 3103741"/>
              <a:gd name="connsiteX2" fmla="*/ 7920 w 3079154"/>
              <a:gd name="connsiteY2" fmla="*/ 1567022 h 3103741"/>
              <a:gd name="connsiteX3" fmla="*/ 347410 w 3079154"/>
              <a:gd name="connsiteY3" fmla="*/ 1337539 h 3103741"/>
              <a:gd name="connsiteX4" fmla="*/ 154860 w 3079154"/>
              <a:gd name="connsiteY4" fmla="*/ 466723 h 3103741"/>
              <a:gd name="connsiteX5" fmla="*/ 1020187 w 3079154"/>
              <a:gd name="connsiteY5" fmla="*/ 466725 h 3103741"/>
              <a:gd name="connsiteX6" fmla="*/ 1124625 w 3079154"/>
              <a:gd name="connsiteY6" fmla="*/ 83427 h 3103741"/>
              <a:gd name="connsiteX7" fmla="*/ 1727741 w 3079154"/>
              <a:gd name="connsiteY7" fmla="*/ 0 h 3103741"/>
              <a:gd name="connsiteX8" fmla="*/ 2189843 w 3079154"/>
              <a:gd name="connsiteY8" fmla="*/ 111123 h 3103741"/>
              <a:gd name="connsiteX9" fmla="*/ 2516170 w 3079154"/>
              <a:gd name="connsiteY9" fmla="*/ 182722 h 3103741"/>
              <a:gd name="connsiteX10" fmla="*/ 2859070 w 3079154"/>
              <a:gd name="connsiteY10" fmla="*/ 579597 h 3103741"/>
              <a:gd name="connsiteX11" fmla="*/ 3078145 w 3079154"/>
              <a:gd name="connsiteY11" fmla="*/ 1176497 h 3103741"/>
              <a:gd name="connsiteX12" fmla="*/ 3045043 w 3079154"/>
              <a:gd name="connsiteY12" fmla="*/ 1632814 h 3103741"/>
              <a:gd name="connsiteX13" fmla="*/ 3038467 w 3079154"/>
              <a:gd name="connsiteY13" fmla="*/ 2045399 h 3103741"/>
              <a:gd name="connsiteX14" fmla="*/ 2830495 w 3079154"/>
              <a:gd name="connsiteY14" fmla="*/ 2471897 h 3103741"/>
              <a:gd name="connsiteX15" fmla="*/ 2455680 w 3079154"/>
              <a:gd name="connsiteY15" fmla="*/ 2928248 h 3103741"/>
              <a:gd name="connsiteX16" fmla="*/ 1526524 w 3079154"/>
              <a:gd name="connsiteY16" fmla="*/ 3103741 h 3103741"/>
              <a:gd name="connsiteX17" fmla="*/ 845327 w 3079154"/>
              <a:gd name="connsiteY17" fmla="*/ 2951137 h 3103741"/>
              <a:gd name="connsiteX18" fmla="*/ 465754 w 3079154"/>
              <a:gd name="connsiteY18" fmla="*/ 2725916 h 3103741"/>
              <a:gd name="connsiteX19" fmla="*/ 365273 w 3079154"/>
              <a:gd name="connsiteY19" fmla="*/ 2350398 h 3103741"/>
              <a:gd name="connsiteX20" fmla="*/ 103161 w 3079154"/>
              <a:gd name="connsiteY20" fmla="*/ 2026349 h 3103741"/>
              <a:gd name="connsiteX0" fmla="*/ 114526 w 3090519"/>
              <a:gd name="connsiteY0" fmla="*/ 2026349 h 3103741"/>
              <a:gd name="connsiteX1" fmla="*/ 66910 w 3090519"/>
              <a:gd name="connsiteY1" fmla="*/ 1817847 h 3103741"/>
              <a:gd name="connsiteX2" fmla="*/ 19285 w 3090519"/>
              <a:gd name="connsiteY2" fmla="*/ 1567022 h 3103741"/>
              <a:gd name="connsiteX3" fmla="*/ 0 w 3090519"/>
              <a:gd name="connsiteY3" fmla="*/ 1191489 h 3103741"/>
              <a:gd name="connsiteX4" fmla="*/ 166225 w 3090519"/>
              <a:gd name="connsiteY4" fmla="*/ 466723 h 3103741"/>
              <a:gd name="connsiteX5" fmla="*/ 1031552 w 3090519"/>
              <a:gd name="connsiteY5" fmla="*/ 466725 h 3103741"/>
              <a:gd name="connsiteX6" fmla="*/ 1135990 w 3090519"/>
              <a:gd name="connsiteY6" fmla="*/ 83427 h 3103741"/>
              <a:gd name="connsiteX7" fmla="*/ 1739106 w 3090519"/>
              <a:gd name="connsiteY7" fmla="*/ 0 h 3103741"/>
              <a:gd name="connsiteX8" fmla="*/ 2201208 w 3090519"/>
              <a:gd name="connsiteY8" fmla="*/ 111123 h 3103741"/>
              <a:gd name="connsiteX9" fmla="*/ 2527535 w 3090519"/>
              <a:gd name="connsiteY9" fmla="*/ 182722 h 3103741"/>
              <a:gd name="connsiteX10" fmla="*/ 2870435 w 3090519"/>
              <a:gd name="connsiteY10" fmla="*/ 579597 h 3103741"/>
              <a:gd name="connsiteX11" fmla="*/ 3089510 w 3090519"/>
              <a:gd name="connsiteY11" fmla="*/ 1176497 h 3103741"/>
              <a:gd name="connsiteX12" fmla="*/ 3056408 w 3090519"/>
              <a:gd name="connsiteY12" fmla="*/ 1632814 h 3103741"/>
              <a:gd name="connsiteX13" fmla="*/ 3049832 w 3090519"/>
              <a:gd name="connsiteY13" fmla="*/ 2045399 h 3103741"/>
              <a:gd name="connsiteX14" fmla="*/ 2841860 w 3090519"/>
              <a:gd name="connsiteY14" fmla="*/ 2471897 h 3103741"/>
              <a:gd name="connsiteX15" fmla="*/ 2467045 w 3090519"/>
              <a:gd name="connsiteY15" fmla="*/ 2928248 h 3103741"/>
              <a:gd name="connsiteX16" fmla="*/ 1537889 w 3090519"/>
              <a:gd name="connsiteY16" fmla="*/ 3103741 h 3103741"/>
              <a:gd name="connsiteX17" fmla="*/ 856692 w 3090519"/>
              <a:gd name="connsiteY17" fmla="*/ 2951137 h 3103741"/>
              <a:gd name="connsiteX18" fmla="*/ 477119 w 3090519"/>
              <a:gd name="connsiteY18" fmla="*/ 2725916 h 3103741"/>
              <a:gd name="connsiteX19" fmla="*/ 376638 w 3090519"/>
              <a:gd name="connsiteY19" fmla="*/ 2350398 h 3103741"/>
              <a:gd name="connsiteX20" fmla="*/ 114526 w 3090519"/>
              <a:gd name="connsiteY20" fmla="*/ 2026349 h 3103741"/>
              <a:gd name="connsiteX0" fmla="*/ 114526 w 3090519"/>
              <a:gd name="connsiteY0" fmla="*/ 2026349 h 3103741"/>
              <a:gd name="connsiteX1" fmla="*/ 66910 w 3090519"/>
              <a:gd name="connsiteY1" fmla="*/ 1817847 h 3103741"/>
              <a:gd name="connsiteX2" fmla="*/ 19285 w 3090519"/>
              <a:gd name="connsiteY2" fmla="*/ 1567022 h 3103741"/>
              <a:gd name="connsiteX3" fmla="*/ 0 w 3090519"/>
              <a:gd name="connsiteY3" fmla="*/ 1191489 h 3103741"/>
              <a:gd name="connsiteX4" fmla="*/ 247886 w 3090519"/>
              <a:gd name="connsiteY4" fmla="*/ 858997 h 3103741"/>
              <a:gd name="connsiteX5" fmla="*/ 166225 w 3090519"/>
              <a:gd name="connsiteY5" fmla="*/ 466723 h 3103741"/>
              <a:gd name="connsiteX6" fmla="*/ 1031552 w 3090519"/>
              <a:gd name="connsiteY6" fmla="*/ 466725 h 3103741"/>
              <a:gd name="connsiteX7" fmla="*/ 1135990 w 3090519"/>
              <a:gd name="connsiteY7" fmla="*/ 83427 h 3103741"/>
              <a:gd name="connsiteX8" fmla="*/ 1739106 w 3090519"/>
              <a:gd name="connsiteY8" fmla="*/ 0 h 3103741"/>
              <a:gd name="connsiteX9" fmla="*/ 2201208 w 3090519"/>
              <a:gd name="connsiteY9" fmla="*/ 111123 h 3103741"/>
              <a:gd name="connsiteX10" fmla="*/ 2527535 w 3090519"/>
              <a:gd name="connsiteY10" fmla="*/ 182722 h 3103741"/>
              <a:gd name="connsiteX11" fmla="*/ 2870435 w 3090519"/>
              <a:gd name="connsiteY11" fmla="*/ 579597 h 3103741"/>
              <a:gd name="connsiteX12" fmla="*/ 3089510 w 3090519"/>
              <a:gd name="connsiteY12" fmla="*/ 1176497 h 3103741"/>
              <a:gd name="connsiteX13" fmla="*/ 3056408 w 3090519"/>
              <a:gd name="connsiteY13" fmla="*/ 1632814 h 3103741"/>
              <a:gd name="connsiteX14" fmla="*/ 3049832 w 3090519"/>
              <a:gd name="connsiteY14" fmla="*/ 2045399 h 3103741"/>
              <a:gd name="connsiteX15" fmla="*/ 2841860 w 3090519"/>
              <a:gd name="connsiteY15" fmla="*/ 2471897 h 3103741"/>
              <a:gd name="connsiteX16" fmla="*/ 2467045 w 3090519"/>
              <a:gd name="connsiteY16" fmla="*/ 2928248 h 3103741"/>
              <a:gd name="connsiteX17" fmla="*/ 1537889 w 3090519"/>
              <a:gd name="connsiteY17" fmla="*/ 3103741 h 3103741"/>
              <a:gd name="connsiteX18" fmla="*/ 856692 w 3090519"/>
              <a:gd name="connsiteY18" fmla="*/ 2951137 h 3103741"/>
              <a:gd name="connsiteX19" fmla="*/ 477119 w 3090519"/>
              <a:gd name="connsiteY19" fmla="*/ 2725916 h 3103741"/>
              <a:gd name="connsiteX20" fmla="*/ 376638 w 3090519"/>
              <a:gd name="connsiteY20" fmla="*/ 2350398 h 3103741"/>
              <a:gd name="connsiteX21" fmla="*/ 114526 w 3090519"/>
              <a:gd name="connsiteY21" fmla="*/ 2026349 h 3103741"/>
              <a:gd name="connsiteX0" fmla="*/ 114526 w 3090519"/>
              <a:gd name="connsiteY0" fmla="*/ 2026349 h 3103741"/>
              <a:gd name="connsiteX1" fmla="*/ 66910 w 3090519"/>
              <a:gd name="connsiteY1" fmla="*/ 1817847 h 3103741"/>
              <a:gd name="connsiteX2" fmla="*/ 19285 w 3090519"/>
              <a:gd name="connsiteY2" fmla="*/ 1567022 h 3103741"/>
              <a:gd name="connsiteX3" fmla="*/ 0 w 3090519"/>
              <a:gd name="connsiteY3" fmla="*/ 1191489 h 3103741"/>
              <a:gd name="connsiteX4" fmla="*/ 254236 w 3090519"/>
              <a:gd name="connsiteY4" fmla="*/ 852647 h 3103741"/>
              <a:gd name="connsiteX5" fmla="*/ 166225 w 3090519"/>
              <a:gd name="connsiteY5" fmla="*/ 466723 h 3103741"/>
              <a:gd name="connsiteX6" fmla="*/ 1031552 w 3090519"/>
              <a:gd name="connsiteY6" fmla="*/ 466725 h 3103741"/>
              <a:gd name="connsiteX7" fmla="*/ 1135990 w 3090519"/>
              <a:gd name="connsiteY7" fmla="*/ 83427 h 3103741"/>
              <a:gd name="connsiteX8" fmla="*/ 1739106 w 3090519"/>
              <a:gd name="connsiteY8" fmla="*/ 0 h 3103741"/>
              <a:gd name="connsiteX9" fmla="*/ 2201208 w 3090519"/>
              <a:gd name="connsiteY9" fmla="*/ 111123 h 3103741"/>
              <a:gd name="connsiteX10" fmla="*/ 2527535 w 3090519"/>
              <a:gd name="connsiteY10" fmla="*/ 182722 h 3103741"/>
              <a:gd name="connsiteX11" fmla="*/ 2870435 w 3090519"/>
              <a:gd name="connsiteY11" fmla="*/ 579597 h 3103741"/>
              <a:gd name="connsiteX12" fmla="*/ 3089510 w 3090519"/>
              <a:gd name="connsiteY12" fmla="*/ 1176497 h 3103741"/>
              <a:gd name="connsiteX13" fmla="*/ 3056408 w 3090519"/>
              <a:gd name="connsiteY13" fmla="*/ 1632814 h 3103741"/>
              <a:gd name="connsiteX14" fmla="*/ 3049832 w 3090519"/>
              <a:gd name="connsiteY14" fmla="*/ 2045399 h 3103741"/>
              <a:gd name="connsiteX15" fmla="*/ 2841860 w 3090519"/>
              <a:gd name="connsiteY15" fmla="*/ 2471897 h 3103741"/>
              <a:gd name="connsiteX16" fmla="*/ 2467045 w 3090519"/>
              <a:gd name="connsiteY16" fmla="*/ 2928248 h 3103741"/>
              <a:gd name="connsiteX17" fmla="*/ 1537889 w 3090519"/>
              <a:gd name="connsiteY17" fmla="*/ 3103741 h 3103741"/>
              <a:gd name="connsiteX18" fmla="*/ 856692 w 3090519"/>
              <a:gd name="connsiteY18" fmla="*/ 2951137 h 3103741"/>
              <a:gd name="connsiteX19" fmla="*/ 477119 w 3090519"/>
              <a:gd name="connsiteY19" fmla="*/ 2725916 h 3103741"/>
              <a:gd name="connsiteX20" fmla="*/ 376638 w 3090519"/>
              <a:gd name="connsiteY20" fmla="*/ 2350398 h 3103741"/>
              <a:gd name="connsiteX21" fmla="*/ 114526 w 3090519"/>
              <a:gd name="connsiteY21" fmla="*/ 2026349 h 3103741"/>
              <a:gd name="connsiteX0" fmla="*/ 114526 w 3090519"/>
              <a:gd name="connsiteY0" fmla="*/ 2026349 h 3103741"/>
              <a:gd name="connsiteX1" fmla="*/ 66910 w 3090519"/>
              <a:gd name="connsiteY1" fmla="*/ 1817847 h 3103741"/>
              <a:gd name="connsiteX2" fmla="*/ 19285 w 3090519"/>
              <a:gd name="connsiteY2" fmla="*/ 1567022 h 3103741"/>
              <a:gd name="connsiteX3" fmla="*/ 0 w 3090519"/>
              <a:gd name="connsiteY3" fmla="*/ 1191489 h 3103741"/>
              <a:gd name="connsiteX4" fmla="*/ 254236 w 3090519"/>
              <a:gd name="connsiteY4" fmla="*/ 852647 h 3103741"/>
              <a:gd name="connsiteX5" fmla="*/ 356725 w 3090519"/>
              <a:gd name="connsiteY5" fmla="*/ 666748 h 3103741"/>
              <a:gd name="connsiteX6" fmla="*/ 1031552 w 3090519"/>
              <a:gd name="connsiteY6" fmla="*/ 466725 h 3103741"/>
              <a:gd name="connsiteX7" fmla="*/ 1135990 w 3090519"/>
              <a:gd name="connsiteY7" fmla="*/ 83427 h 3103741"/>
              <a:gd name="connsiteX8" fmla="*/ 1739106 w 3090519"/>
              <a:gd name="connsiteY8" fmla="*/ 0 h 3103741"/>
              <a:gd name="connsiteX9" fmla="*/ 2201208 w 3090519"/>
              <a:gd name="connsiteY9" fmla="*/ 111123 h 3103741"/>
              <a:gd name="connsiteX10" fmla="*/ 2527535 w 3090519"/>
              <a:gd name="connsiteY10" fmla="*/ 182722 h 3103741"/>
              <a:gd name="connsiteX11" fmla="*/ 2870435 w 3090519"/>
              <a:gd name="connsiteY11" fmla="*/ 579597 h 3103741"/>
              <a:gd name="connsiteX12" fmla="*/ 3089510 w 3090519"/>
              <a:gd name="connsiteY12" fmla="*/ 1176497 h 3103741"/>
              <a:gd name="connsiteX13" fmla="*/ 3056408 w 3090519"/>
              <a:gd name="connsiteY13" fmla="*/ 1632814 h 3103741"/>
              <a:gd name="connsiteX14" fmla="*/ 3049832 w 3090519"/>
              <a:gd name="connsiteY14" fmla="*/ 2045399 h 3103741"/>
              <a:gd name="connsiteX15" fmla="*/ 2841860 w 3090519"/>
              <a:gd name="connsiteY15" fmla="*/ 2471897 h 3103741"/>
              <a:gd name="connsiteX16" fmla="*/ 2467045 w 3090519"/>
              <a:gd name="connsiteY16" fmla="*/ 2928248 h 3103741"/>
              <a:gd name="connsiteX17" fmla="*/ 1537889 w 3090519"/>
              <a:gd name="connsiteY17" fmla="*/ 3103741 h 3103741"/>
              <a:gd name="connsiteX18" fmla="*/ 856692 w 3090519"/>
              <a:gd name="connsiteY18" fmla="*/ 2951137 h 3103741"/>
              <a:gd name="connsiteX19" fmla="*/ 477119 w 3090519"/>
              <a:gd name="connsiteY19" fmla="*/ 2725916 h 3103741"/>
              <a:gd name="connsiteX20" fmla="*/ 376638 w 3090519"/>
              <a:gd name="connsiteY20" fmla="*/ 2350398 h 3103741"/>
              <a:gd name="connsiteX21" fmla="*/ 114526 w 3090519"/>
              <a:gd name="connsiteY21" fmla="*/ 2026349 h 3103741"/>
              <a:gd name="connsiteX0" fmla="*/ 114526 w 3090519"/>
              <a:gd name="connsiteY0" fmla="*/ 2026349 h 3103741"/>
              <a:gd name="connsiteX1" fmla="*/ 66910 w 3090519"/>
              <a:gd name="connsiteY1" fmla="*/ 1817847 h 3103741"/>
              <a:gd name="connsiteX2" fmla="*/ 19285 w 3090519"/>
              <a:gd name="connsiteY2" fmla="*/ 1567022 h 3103741"/>
              <a:gd name="connsiteX3" fmla="*/ 0 w 3090519"/>
              <a:gd name="connsiteY3" fmla="*/ 1191489 h 3103741"/>
              <a:gd name="connsiteX4" fmla="*/ 254236 w 3090519"/>
              <a:gd name="connsiteY4" fmla="*/ 852647 h 3103741"/>
              <a:gd name="connsiteX5" fmla="*/ 356725 w 3090519"/>
              <a:gd name="connsiteY5" fmla="*/ 666748 h 3103741"/>
              <a:gd name="connsiteX6" fmla="*/ 460052 w 3090519"/>
              <a:gd name="connsiteY6" fmla="*/ 469900 h 3103741"/>
              <a:gd name="connsiteX7" fmla="*/ 1135990 w 3090519"/>
              <a:gd name="connsiteY7" fmla="*/ 83427 h 3103741"/>
              <a:gd name="connsiteX8" fmla="*/ 1739106 w 3090519"/>
              <a:gd name="connsiteY8" fmla="*/ 0 h 3103741"/>
              <a:gd name="connsiteX9" fmla="*/ 2201208 w 3090519"/>
              <a:gd name="connsiteY9" fmla="*/ 111123 h 3103741"/>
              <a:gd name="connsiteX10" fmla="*/ 2527535 w 3090519"/>
              <a:gd name="connsiteY10" fmla="*/ 182722 h 3103741"/>
              <a:gd name="connsiteX11" fmla="*/ 2870435 w 3090519"/>
              <a:gd name="connsiteY11" fmla="*/ 579597 h 3103741"/>
              <a:gd name="connsiteX12" fmla="*/ 3089510 w 3090519"/>
              <a:gd name="connsiteY12" fmla="*/ 1176497 h 3103741"/>
              <a:gd name="connsiteX13" fmla="*/ 3056408 w 3090519"/>
              <a:gd name="connsiteY13" fmla="*/ 1632814 h 3103741"/>
              <a:gd name="connsiteX14" fmla="*/ 3049832 w 3090519"/>
              <a:gd name="connsiteY14" fmla="*/ 2045399 h 3103741"/>
              <a:gd name="connsiteX15" fmla="*/ 2841860 w 3090519"/>
              <a:gd name="connsiteY15" fmla="*/ 2471897 h 3103741"/>
              <a:gd name="connsiteX16" fmla="*/ 2467045 w 3090519"/>
              <a:gd name="connsiteY16" fmla="*/ 2928248 h 3103741"/>
              <a:gd name="connsiteX17" fmla="*/ 1537889 w 3090519"/>
              <a:gd name="connsiteY17" fmla="*/ 3103741 h 3103741"/>
              <a:gd name="connsiteX18" fmla="*/ 856692 w 3090519"/>
              <a:gd name="connsiteY18" fmla="*/ 2951137 h 3103741"/>
              <a:gd name="connsiteX19" fmla="*/ 477119 w 3090519"/>
              <a:gd name="connsiteY19" fmla="*/ 2725916 h 3103741"/>
              <a:gd name="connsiteX20" fmla="*/ 376638 w 3090519"/>
              <a:gd name="connsiteY20" fmla="*/ 2350398 h 3103741"/>
              <a:gd name="connsiteX21" fmla="*/ 114526 w 3090519"/>
              <a:gd name="connsiteY21" fmla="*/ 2026349 h 3103741"/>
              <a:gd name="connsiteX0" fmla="*/ 230975 w 3206968"/>
              <a:gd name="connsiteY0" fmla="*/ 2026349 h 3103741"/>
              <a:gd name="connsiteX1" fmla="*/ 183359 w 3206968"/>
              <a:gd name="connsiteY1" fmla="*/ 1817847 h 3103741"/>
              <a:gd name="connsiteX2" fmla="*/ 135734 w 3206968"/>
              <a:gd name="connsiteY2" fmla="*/ 1567022 h 3103741"/>
              <a:gd name="connsiteX3" fmla="*/ 116449 w 3206968"/>
              <a:gd name="connsiteY3" fmla="*/ 1191489 h 3103741"/>
              <a:gd name="connsiteX4" fmla="*/ 370685 w 3206968"/>
              <a:gd name="connsiteY4" fmla="*/ 852647 h 3103741"/>
              <a:gd name="connsiteX5" fmla="*/ 473174 w 3206968"/>
              <a:gd name="connsiteY5" fmla="*/ 666748 h 3103741"/>
              <a:gd name="connsiteX6" fmla="*/ 576501 w 3206968"/>
              <a:gd name="connsiteY6" fmla="*/ 469900 h 3103741"/>
              <a:gd name="connsiteX7" fmla="*/ 1252439 w 3206968"/>
              <a:gd name="connsiteY7" fmla="*/ 83427 h 3103741"/>
              <a:gd name="connsiteX8" fmla="*/ 1855555 w 3206968"/>
              <a:gd name="connsiteY8" fmla="*/ 0 h 3103741"/>
              <a:gd name="connsiteX9" fmla="*/ 2317657 w 3206968"/>
              <a:gd name="connsiteY9" fmla="*/ 111123 h 3103741"/>
              <a:gd name="connsiteX10" fmla="*/ 2643984 w 3206968"/>
              <a:gd name="connsiteY10" fmla="*/ 182722 h 3103741"/>
              <a:gd name="connsiteX11" fmla="*/ 2986884 w 3206968"/>
              <a:gd name="connsiteY11" fmla="*/ 579597 h 3103741"/>
              <a:gd name="connsiteX12" fmla="*/ 3205959 w 3206968"/>
              <a:gd name="connsiteY12" fmla="*/ 1176497 h 3103741"/>
              <a:gd name="connsiteX13" fmla="*/ 3172857 w 3206968"/>
              <a:gd name="connsiteY13" fmla="*/ 1632814 h 3103741"/>
              <a:gd name="connsiteX14" fmla="*/ 3166281 w 3206968"/>
              <a:gd name="connsiteY14" fmla="*/ 2045399 h 3103741"/>
              <a:gd name="connsiteX15" fmla="*/ 2958309 w 3206968"/>
              <a:gd name="connsiteY15" fmla="*/ 2471897 h 3103741"/>
              <a:gd name="connsiteX16" fmla="*/ 2583494 w 3206968"/>
              <a:gd name="connsiteY16" fmla="*/ 2928248 h 3103741"/>
              <a:gd name="connsiteX17" fmla="*/ 1654338 w 3206968"/>
              <a:gd name="connsiteY17" fmla="*/ 3103741 h 3103741"/>
              <a:gd name="connsiteX18" fmla="*/ 973141 w 3206968"/>
              <a:gd name="connsiteY18" fmla="*/ 2951137 h 3103741"/>
              <a:gd name="connsiteX19" fmla="*/ 593568 w 3206968"/>
              <a:gd name="connsiteY19" fmla="*/ 2725916 h 3103741"/>
              <a:gd name="connsiteX20" fmla="*/ 493087 w 3206968"/>
              <a:gd name="connsiteY20" fmla="*/ 2350398 h 3103741"/>
              <a:gd name="connsiteX21" fmla="*/ 230975 w 3206968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68686"/>
              <a:gd name="connsiteX1" fmla="*/ 278748 w 3302357"/>
              <a:gd name="connsiteY1" fmla="*/ 1817847 h 3168686"/>
              <a:gd name="connsiteX2" fmla="*/ 231123 w 3302357"/>
              <a:gd name="connsiteY2" fmla="*/ 1567022 h 3168686"/>
              <a:gd name="connsiteX3" fmla="*/ 211838 w 3302357"/>
              <a:gd name="connsiteY3" fmla="*/ 1191489 h 3168686"/>
              <a:gd name="connsiteX4" fmla="*/ 466074 w 3302357"/>
              <a:gd name="connsiteY4" fmla="*/ 852647 h 3168686"/>
              <a:gd name="connsiteX5" fmla="*/ 568563 w 3302357"/>
              <a:gd name="connsiteY5" fmla="*/ 666748 h 3168686"/>
              <a:gd name="connsiteX6" fmla="*/ 671890 w 3302357"/>
              <a:gd name="connsiteY6" fmla="*/ 469900 h 3168686"/>
              <a:gd name="connsiteX7" fmla="*/ 1347828 w 3302357"/>
              <a:gd name="connsiteY7" fmla="*/ 83427 h 3168686"/>
              <a:gd name="connsiteX8" fmla="*/ 1950944 w 3302357"/>
              <a:gd name="connsiteY8" fmla="*/ 0 h 3168686"/>
              <a:gd name="connsiteX9" fmla="*/ 2413046 w 3302357"/>
              <a:gd name="connsiteY9" fmla="*/ 111123 h 3168686"/>
              <a:gd name="connsiteX10" fmla="*/ 2739373 w 3302357"/>
              <a:gd name="connsiteY10" fmla="*/ 182722 h 3168686"/>
              <a:gd name="connsiteX11" fmla="*/ 3082273 w 3302357"/>
              <a:gd name="connsiteY11" fmla="*/ 579597 h 3168686"/>
              <a:gd name="connsiteX12" fmla="*/ 3301348 w 3302357"/>
              <a:gd name="connsiteY12" fmla="*/ 1176497 h 3168686"/>
              <a:gd name="connsiteX13" fmla="*/ 3268246 w 3302357"/>
              <a:gd name="connsiteY13" fmla="*/ 1632814 h 3168686"/>
              <a:gd name="connsiteX14" fmla="*/ 3261670 w 3302357"/>
              <a:gd name="connsiteY14" fmla="*/ 2045399 h 3168686"/>
              <a:gd name="connsiteX15" fmla="*/ 3053698 w 3302357"/>
              <a:gd name="connsiteY15" fmla="*/ 2471897 h 3168686"/>
              <a:gd name="connsiteX16" fmla="*/ 2678883 w 3302357"/>
              <a:gd name="connsiteY16" fmla="*/ 2928248 h 3168686"/>
              <a:gd name="connsiteX17" fmla="*/ 1749727 w 3302357"/>
              <a:gd name="connsiteY17" fmla="*/ 3103741 h 3168686"/>
              <a:gd name="connsiteX18" fmla="*/ 1068530 w 3302357"/>
              <a:gd name="connsiteY18" fmla="*/ 2951137 h 3168686"/>
              <a:gd name="connsiteX19" fmla="*/ 688957 w 3302357"/>
              <a:gd name="connsiteY19" fmla="*/ 2725916 h 3168686"/>
              <a:gd name="connsiteX20" fmla="*/ 588476 w 3302357"/>
              <a:gd name="connsiteY20" fmla="*/ 2350398 h 3168686"/>
              <a:gd name="connsiteX21" fmla="*/ 326364 w 3302357"/>
              <a:gd name="connsiteY21" fmla="*/ 2026349 h 3168686"/>
              <a:gd name="connsiteX0" fmla="*/ 326364 w 3302357"/>
              <a:gd name="connsiteY0" fmla="*/ 2026349 h 3239705"/>
              <a:gd name="connsiteX1" fmla="*/ 278748 w 3302357"/>
              <a:gd name="connsiteY1" fmla="*/ 1817847 h 3239705"/>
              <a:gd name="connsiteX2" fmla="*/ 231123 w 3302357"/>
              <a:gd name="connsiteY2" fmla="*/ 1567022 h 3239705"/>
              <a:gd name="connsiteX3" fmla="*/ 211838 w 3302357"/>
              <a:gd name="connsiteY3" fmla="*/ 1191489 h 3239705"/>
              <a:gd name="connsiteX4" fmla="*/ 466074 w 3302357"/>
              <a:gd name="connsiteY4" fmla="*/ 852647 h 3239705"/>
              <a:gd name="connsiteX5" fmla="*/ 568563 w 3302357"/>
              <a:gd name="connsiteY5" fmla="*/ 666748 h 3239705"/>
              <a:gd name="connsiteX6" fmla="*/ 671890 w 3302357"/>
              <a:gd name="connsiteY6" fmla="*/ 469900 h 3239705"/>
              <a:gd name="connsiteX7" fmla="*/ 1347828 w 3302357"/>
              <a:gd name="connsiteY7" fmla="*/ 83427 h 3239705"/>
              <a:gd name="connsiteX8" fmla="*/ 1950944 w 3302357"/>
              <a:gd name="connsiteY8" fmla="*/ 0 h 3239705"/>
              <a:gd name="connsiteX9" fmla="*/ 2413046 w 3302357"/>
              <a:gd name="connsiteY9" fmla="*/ 111123 h 3239705"/>
              <a:gd name="connsiteX10" fmla="*/ 2739373 w 3302357"/>
              <a:gd name="connsiteY10" fmla="*/ 182722 h 3239705"/>
              <a:gd name="connsiteX11" fmla="*/ 3082273 w 3302357"/>
              <a:gd name="connsiteY11" fmla="*/ 579597 h 3239705"/>
              <a:gd name="connsiteX12" fmla="*/ 3301348 w 3302357"/>
              <a:gd name="connsiteY12" fmla="*/ 1176497 h 3239705"/>
              <a:gd name="connsiteX13" fmla="*/ 3268246 w 3302357"/>
              <a:gd name="connsiteY13" fmla="*/ 1632814 h 3239705"/>
              <a:gd name="connsiteX14" fmla="*/ 3261670 w 3302357"/>
              <a:gd name="connsiteY14" fmla="*/ 2045399 h 3239705"/>
              <a:gd name="connsiteX15" fmla="*/ 3053698 w 3302357"/>
              <a:gd name="connsiteY15" fmla="*/ 2471897 h 3239705"/>
              <a:gd name="connsiteX16" fmla="*/ 2678883 w 3302357"/>
              <a:gd name="connsiteY16" fmla="*/ 2928248 h 3239705"/>
              <a:gd name="connsiteX17" fmla="*/ 1749727 w 3302357"/>
              <a:gd name="connsiteY17" fmla="*/ 3103741 h 3239705"/>
              <a:gd name="connsiteX18" fmla="*/ 1068530 w 3302357"/>
              <a:gd name="connsiteY18" fmla="*/ 2951137 h 3239705"/>
              <a:gd name="connsiteX19" fmla="*/ 688957 w 3302357"/>
              <a:gd name="connsiteY19" fmla="*/ 2725916 h 3239705"/>
              <a:gd name="connsiteX20" fmla="*/ 588476 w 3302357"/>
              <a:gd name="connsiteY20" fmla="*/ 2350398 h 3239705"/>
              <a:gd name="connsiteX21" fmla="*/ 326364 w 3302357"/>
              <a:gd name="connsiteY21" fmla="*/ 2026349 h 3239705"/>
              <a:gd name="connsiteX0" fmla="*/ 326364 w 3302357"/>
              <a:gd name="connsiteY0" fmla="*/ 2026349 h 3241374"/>
              <a:gd name="connsiteX1" fmla="*/ 278748 w 3302357"/>
              <a:gd name="connsiteY1" fmla="*/ 1817847 h 3241374"/>
              <a:gd name="connsiteX2" fmla="*/ 231123 w 3302357"/>
              <a:gd name="connsiteY2" fmla="*/ 1567022 h 3241374"/>
              <a:gd name="connsiteX3" fmla="*/ 211838 w 3302357"/>
              <a:gd name="connsiteY3" fmla="*/ 1191489 h 3241374"/>
              <a:gd name="connsiteX4" fmla="*/ 466074 w 3302357"/>
              <a:gd name="connsiteY4" fmla="*/ 852647 h 3241374"/>
              <a:gd name="connsiteX5" fmla="*/ 568563 w 3302357"/>
              <a:gd name="connsiteY5" fmla="*/ 666748 h 3241374"/>
              <a:gd name="connsiteX6" fmla="*/ 671890 w 3302357"/>
              <a:gd name="connsiteY6" fmla="*/ 469900 h 3241374"/>
              <a:gd name="connsiteX7" fmla="*/ 1347828 w 3302357"/>
              <a:gd name="connsiteY7" fmla="*/ 83427 h 3241374"/>
              <a:gd name="connsiteX8" fmla="*/ 1950944 w 3302357"/>
              <a:gd name="connsiteY8" fmla="*/ 0 h 3241374"/>
              <a:gd name="connsiteX9" fmla="*/ 2413046 w 3302357"/>
              <a:gd name="connsiteY9" fmla="*/ 111123 h 3241374"/>
              <a:gd name="connsiteX10" fmla="*/ 2739373 w 3302357"/>
              <a:gd name="connsiteY10" fmla="*/ 182722 h 3241374"/>
              <a:gd name="connsiteX11" fmla="*/ 3082273 w 3302357"/>
              <a:gd name="connsiteY11" fmla="*/ 579597 h 3241374"/>
              <a:gd name="connsiteX12" fmla="*/ 3301348 w 3302357"/>
              <a:gd name="connsiteY12" fmla="*/ 1176497 h 3241374"/>
              <a:gd name="connsiteX13" fmla="*/ 3268246 w 3302357"/>
              <a:gd name="connsiteY13" fmla="*/ 1632814 h 3241374"/>
              <a:gd name="connsiteX14" fmla="*/ 3261670 w 3302357"/>
              <a:gd name="connsiteY14" fmla="*/ 2045399 h 3241374"/>
              <a:gd name="connsiteX15" fmla="*/ 3053698 w 3302357"/>
              <a:gd name="connsiteY15" fmla="*/ 2471897 h 3241374"/>
              <a:gd name="connsiteX16" fmla="*/ 2678883 w 3302357"/>
              <a:gd name="connsiteY16" fmla="*/ 2928248 h 3241374"/>
              <a:gd name="connsiteX17" fmla="*/ 1749727 w 3302357"/>
              <a:gd name="connsiteY17" fmla="*/ 3103741 h 3241374"/>
              <a:gd name="connsiteX18" fmla="*/ 1068530 w 3302357"/>
              <a:gd name="connsiteY18" fmla="*/ 2951137 h 3241374"/>
              <a:gd name="connsiteX19" fmla="*/ 688957 w 3302357"/>
              <a:gd name="connsiteY19" fmla="*/ 2725916 h 3241374"/>
              <a:gd name="connsiteX20" fmla="*/ 588476 w 3302357"/>
              <a:gd name="connsiteY20" fmla="*/ 2350398 h 3241374"/>
              <a:gd name="connsiteX21" fmla="*/ 326364 w 3302357"/>
              <a:gd name="connsiteY21" fmla="*/ 2026349 h 3241374"/>
              <a:gd name="connsiteX0" fmla="*/ 326364 w 3302357"/>
              <a:gd name="connsiteY0" fmla="*/ 2026349 h 3316553"/>
              <a:gd name="connsiteX1" fmla="*/ 278748 w 3302357"/>
              <a:gd name="connsiteY1" fmla="*/ 1817847 h 3316553"/>
              <a:gd name="connsiteX2" fmla="*/ 231123 w 3302357"/>
              <a:gd name="connsiteY2" fmla="*/ 1567022 h 3316553"/>
              <a:gd name="connsiteX3" fmla="*/ 211838 w 3302357"/>
              <a:gd name="connsiteY3" fmla="*/ 1191489 h 3316553"/>
              <a:gd name="connsiteX4" fmla="*/ 466074 w 3302357"/>
              <a:gd name="connsiteY4" fmla="*/ 852647 h 3316553"/>
              <a:gd name="connsiteX5" fmla="*/ 568563 w 3302357"/>
              <a:gd name="connsiteY5" fmla="*/ 666748 h 3316553"/>
              <a:gd name="connsiteX6" fmla="*/ 671890 w 3302357"/>
              <a:gd name="connsiteY6" fmla="*/ 469900 h 3316553"/>
              <a:gd name="connsiteX7" fmla="*/ 1347828 w 3302357"/>
              <a:gd name="connsiteY7" fmla="*/ 83427 h 3316553"/>
              <a:gd name="connsiteX8" fmla="*/ 1950944 w 3302357"/>
              <a:gd name="connsiteY8" fmla="*/ 0 h 3316553"/>
              <a:gd name="connsiteX9" fmla="*/ 2413046 w 3302357"/>
              <a:gd name="connsiteY9" fmla="*/ 111123 h 3316553"/>
              <a:gd name="connsiteX10" fmla="*/ 2739373 w 3302357"/>
              <a:gd name="connsiteY10" fmla="*/ 182722 h 3316553"/>
              <a:gd name="connsiteX11" fmla="*/ 3082273 w 3302357"/>
              <a:gd name="connsiteY11" fmla="*/ 579597 h 3316553"/>
              <a:gd name="connsiteX12" fmla="*/ 3301348 w 3302357"/>
              <a:gd name="connsiteY12" fmla="*/ 1176497 h 3316553"/>
              <a:gd name="connsiteX13" fmla="*/ 3268246 w 3302357"/>
              <a:gd name="connsiteY13" fmla="*/ 1632814 h 3316553"/>
              <a:gd name="connsiteX14" fmla="*/ 3261670 w 3302357"/>
              <a:gd name="connsiteY14" fmla="*/ 2045399 h 3316553"/>
              <a:gd name="connsiteX15" fmla="*/ 3053698 w 3302357"/>
              <a:gd name="connsiteY15" fmla="*/ 2471897 h 3316553"/>
              <a:gd name="connsiteX16" fmla="*/ 2678883 w 3302357"/>
              <a:gd name="connsiteY16" fmla="*/ 2928248 h 3316553"/>
              <a:gd name="connsiteX17" fmla="*/ 1749727 w 3302357"/>
              <a:gd name="connsiteY17" fmla="*/ 3103741 h 3316553"/>
              <a:gd name="connsiteX18" fmla="*/ 1068530 w 3302357"/>
              <a:gd name="connsiteY18" fmla="*/ 2951137 h 3316553"/>
              <a:gd name="connsiteX19" fmla="*/ 688957 w 3302357"/>
              <a:gd name="connsiteY19" fmla="*/ 2725916 h 3316553"/>
              <a:gd name="connsiteX20" fmla="*/ 588476 w 3302357"/>
              <a:gd name="connsiteY20" fmla="*/ 2350398 h 3316553"/>
              <a:gd name="connsiteX21" fmla="*/ 326364 w 3302357"/>
              <a:gd name="connsiteY21" fmla="*/ 2026349 h 3316553"/>
              <a:gd name="connsiteX0" fmla="*/ 326364 w 3302357"/>
              <a:gd name="connsiteY0" fmla="*/ 2026349 h 3306953"/>
              <a:gd name="connsiteX1" fmla="*/ 278748 w 3302357"/>
              <a:gd name="connsiteY1" fmla="*/ 1817847 h 3306953"/>
              <a:gd name="connsiteX2" fmla="*/ 231123 w 3302357"/>
              <a:gd name="connsiteY2" fmla="*/ 1567022 h 3306953"/>
              <a:gd name="connsiteX3" fmla="*/ 211838 w 3302357"/>
              <a:gd name="connsiteY3" fmla="*/ 1191489 h 3306953"/>
              <a:gd name="connsiteX4" fmla="*/ 466074 w 3302357"/>
              <a:gd name="connsiteY4" fmla="*/ 852647 h 3306953"/>
              <a:gd name="connsiteX5" fmla="*/ 568563 w 3302357"/>
              <a:gd name="connsiteY5" fmla="*/ 666748 h 3306953"/>
              <a:gd name="connsiteX6" fmla="*/ 671890 w 3302357"/>
              <a:gd name="connsiteY6" fmla="*/ 469900 h 3306953"/>
              <a:gd name="connsiteX7" fmla="*/ 1347828 w 3302357"/>
              <a:gd name="connsiteY7" fmla="*/ 83427 h 3306953"/>
              <a:gd name="connsiteX8" fmla="*/ 1950944 w 3302357"/>
              <a:gd name="connsiteY8" fmla="*/ 0 h 3306953"/>
              <a:gd name="connsiteX9" fmla="*/ 2413046 w 3302357"/>
              <a:gd name="connsiteY9" fmla="*/ 111123 h 3306953"/>
              <a:gd name="connsiteX10" fmla="*/ 2739373 w 3302357"/>
              <a:gd name="connsiteY10" fmla="*/ 182722 h 3306953"/>
              <a:gd name="connsiteX11" fmla="*/ 3082273 w 3302357"/>
              <a:gd name="connsiteY11" fmla="*/ 579597 h 3306953"/>
              <a:gd name="connsiteX12" fmla="*/ 3301348 w 3302357"/>
              <a:gd name="connsiteY12" fmla="*/ 1176497 h 3306953"/>
              <a:gd name="connsiteX13" fmla="*/ 3268246 w 3302357"/>
              <a:gd name="connsiteY13" fmla="*/ 1632814 h 3306953"/>
              <a:gd name="connsiteX14" fmla="*/ 3261670 w 3302357"/>
              <a:gd name="connsiteY14" fmla="*/ 2045399 h 3306953"/>
              <a:gd name="connsiteX15" fmla="*/ 3053698 w 3302357"/>
              <a:gd name="connsiteY15" fmla="*/ 2471897 h 3306953"/>
              <a:gd name="connsiteX16" fmla="*/ 2678883 w 3302357"/>
              <a:gd name="connsiteY16" fmla="*/ 2928248 h 3306953"/>
              <a:gd name="connsiteX17" fmla="*/ 1749727 w 3302357"/>
              <a:gd name="connsiteY17" fmla="*/ 3103741 h 3306953"/>
              <a:gd name="connsiteX18" fmla="*/ 1068530 w 3302357"/>
              <a:gd name="connsiteY18" fmla="*/ 2951137 h 3306953"/>
              <a:gd name="connsiteX19" fmla="*/ 688957 w 3302357"/>
              <a:gd name="connsiteY19" fmla="*/ 2725916 h 3306953"/>
              <a:gd name="connsiteX20" fmla="*/ 588476 w 3302357"/>
              <a:gd name="connsiteY20" fmla="*/ 2350398 h 3306953"/>
              <a:gd name="connsiteX21" fmla="*/ 326364 w 3302357"/>
              <a:gd name="connsiteY21" fmla="*/ 2026349 h 3306953"/>
              <a:gd name="connsiteX0" fmla="*/ 326364 w 3302357"/>
              <a:gd name="connsiteY0" fmla="*/ 2026349 h 3312435"/>
              <a:gd name="connsiteX1" fmla="*/ 278748 w 3302357"/>
              <a:gd name="connsiteY1" fmla="*/ 1817847 h 3312435"/>
              <a:gd name="connsiteX2" fmla="*/ 231123 w 3302357"/>
              <a:gd name="connsiteY2" fmla="*/ 1567022 h 3312435"/>
              <a:gd name="connsiteX3" fmla="*/ 211838 w 3302357"/>
              <a:gd name="connsiteY3" fmla="*/ 1191489 h 3312435"/>
              <a:gd name="connsiteX4" fmla="*/ 466074 w 3302357"/>
              <a:gd name="connsiteY4" fmla="*/ 852647 h 3312435"/>
              <a:gd name="connsiteX5" fmla="*/ 568563 w 3302357"/>
              <a:gd name="connsiteY5" fmla="*/ 666748 h 3312435"/>
              <a:gd name="connsiteX6" fmla="*/ 671890 w 3302357"/>
              <a:gd name="connsiteY6" fmla="*/ 469900 h 3312435"/>
              <a:gd name="connsiteX7" fmla="*/ 1347828 w 3302357"/>
              <a:gd name="connsiteY7" fmla="*/ 83427 h 3312435"/>
              <a:gd name="connsiteX8" fmla="*/ 1950944 w 3302357"/>
              <a:gd name="connsiteY8" fmla="*/ 0 h 3312435"/>
              <a:gd name="connsiteX9" fmla="*/ 2413046 w 3302357"/>
              <a:gd name="connsiteY9" fmla="*/ 111123 h 3312435"/>
              <a:gd name="connsiteX10" fmla="*/ 2739373 w 3302357"/>
              <a:gd name="connsiteY10" fmla="*/ 182722 h 3312435"/>
              <a:gd name="connsiteX11" fmla="*/ 3082273 w 3302357"/>
              <a:gd name="connsiteY11" fmla="*/ 579597 h 3312435"/>
              <a:gd name="connsiteX12" fmla="*/ 3301348 w 3302357"/>
              <a:gd name="connsiteY12" fmla="*/ 1176497 h 3312435"/>
              <a:gd name="connsiteX13" fmla="*/ 3268246 w 3302357"/>
              <a:gd name="connsiteY13" fmla="*/ 1632814 h 3312435"/>
              <a:gd name="connsiteX14" fmla="*/ 3261670 w 3302357"/>
              <a:gd name="connsiteY14" fmla="*/ 2045399 h 3312435"/>
              <a:gd name="connsiteX15" fmla="*/ 3053698 w 3302357"/>
              <a:gd name="connsiteY15" fmla="*/ 2471897 h 3312435"/>
              <a:gd name="connsiteX16" fmla="*/ 2678883 w 3302357"/>
              <a:gd name="connsiteY16" fmla="*/ 2928248 h 3312435"/>
              <a:gd name="connsiteX17" fmla="*/ 1749727 w 3302357"/>
              <a:gd name="connsiteY17" fmla="*/ 3103741 h 3312435"/>
              <a:gd name="connsiteX18" fmla="*/ 1068530 w 3302357"/>
              <a:gd name="connsiteY18" fmla="*/ 2951137 h 3312435"/>
              <a:gd name="connsiteX19" fmla="*/ 688957 w 3302357"/>
              <a:gd name="connsiteY19" fmla="*/ 2725916 h 3312435"/>
              <a:gd name="connsiteX20" fmla="*/ 588476 w 3302357"/>
              <a:gd name="connsiteY20" fmla="*/ 2350398 h 3312435"/>
              <a:gd name="connsiteX21" fmla="*/ 326364 w 3302357"/>
              <a:gd name="connsiteY21" fmla="*/ 2026349 h 3312435"/>
              <a:gd name="connsiteX0" fmla="*/ 326364 w 3302357"/>
              <a:gd name="connsiteY0" fmla="*/ 2026349 h 3313807"/>
              <a:gd name="connsiteX1" fmla="*/ 278748 w 3302357"/>
              <a:gd name="connsiteY1" fmla="*/ 1817847 h 3313807"/>
              <a:gd name="connsiteX2" fmla="*/ 231123 w 3302357"/>
              <a:gd name="connsiteY2" fmla="*/ 1567022 h 3313807"/>
              <a:gd name="connsiteX3" fmla="*/ 211838 w 3302357"/>
              <a:gd name="connsiteY3" fmla="*/ 1191489 h 3313807"/>
              <a:gd name="connsiteX4" fmla="*/ 466074 w 3302357"/>
              <a:gd name="connsiteY4" fmla="*/ 852647 h 3313807"/>
              <a:gd name="connsiteX5" fmla="*/ 568563 w 3302357"/>
              <a:gd name="connsiteY5" fmla="*/ 666748 h 3313807"/>
              <a:gd name="connsiteX6" fmla="*/ 671890 w 3302357"/>
              <a:gd name="connsiteY6" fmla="*/ 469900 h 3313807"/>
              <a:gd name="connsiteX7" fmla="*/ 1347828 w 3302357"/>
              <a:gd name="connsiteY7" fmla="*/ 83427 h 3313807"/>
              <a:gd name="connsiteX8" fmla="*/ 1950944 w 3302357"/>
              <a:gd name="connsiteY8" fmla="*/ 0 h 3313807"/>
              <a:gd name="connsiteX9" fmla="*/ 2413046 w 3302357"/>
              <a:gd name="connsiteY9" fmla="*/ 111123 h 3313807"/>
              <a:gd name="connsiteX10" fmla="*/ 2739373 w 3302357"/>
              <a:gd name="connsiteY10" fmla="*/ 182722 h 3313807"/>
              <a:gd name="connsiteX11" fmla="*/ 3082273 w 3302357"/>
              <a:gd name="connsiteY11" fmla="*/ 579597 h 3313807"/>
              <a:gd name="connsiteX12" fmla="*/ 3301348 w 3302357"/>
              <a:gd name="connsiteY12" fmla="*/ 1176497 h 3313807"/>
              <a:gd name="connsiteX13" fmla="*/ 3268246 w 3302357"/>
              <a:gd name="connsiteY13" fmla="*/ 1632814 h 3313807"/>
              <a:gd name="connsiteX14" fmla="*/ 3261670 w 3302357"/>
              <a:gd name="connsiteY14" fmla="*/ 2045399 h 3313807"/>
              <a:gd name="connsiteX15" fmla="*/ 3053698 w 3302357"/>
              <a:gd name="connsiteY15" fmla="*/ 2471897 h 3313807"/>
              <a:gd name="connsiteX16" fmla="*/ 2678883 w 3302357"/>
              <a:gd name="connsiteY16" fmla="*/ 2928248 h 3313807"/>
              <a:gd name="connsiteX17" fmla="*/ 1749727 w 3302357"/>
              <a:gd name="connsiteY17" fmla="*/ 3103741 h 3313807"/>
              <a:gd name="connsiteX18" fmla="*/ 1068530 w 3302357"/>
              <a:gd name="connsiteY18" fmla="*/ 2951137 h 3313807"/>
              <a:gd name="connsiteX19" fmla="*/ 688957 w 3302357"/>
              <a:gd name="connsiteY19" fmla="*/ 2725916 h 3313807"/>
              <a:gd name="connsiteX20" fmla="*/ 588476 w 3302357"/>
              <a:gd name="connsiteY20" fmla="*/ 2350398 h 3313807"/>
              <a:gd name="connsiteX21" fmla="*/ 326364 w 3302357"/>
              <a:gd name="connsiteY21" fmla="*/ 2026349 h 3313807"/>
              <a:gd name="connsiteX0" fmla="*/ 326364 w 3302357"/>
              <a:gd name="connsiteY0" fmla="*/ 2026349 h 3313807"/>
              <a:gd name="connsiteX1" fmla="*/ 278748 w 3302357"/>
              <a:gd name="connsiteY1" fmla="*/ 1817847 h 3313807"/>
              <a:gd name="connsiteX2" fmla="*/ 231123 w 3302357"/>
              <a:gd name="connsiteY2" fmla="*/ 1567022 h 3313807"/>
              <a:gd name="connsiteX3" fmla="*/ 211838 w 3302357"/>
              <a:gd name="connsiteY3" fmla="*/ 1191489 h 3313807"/>
              <a:gd name="connsiteX4" fmla="*/ 466074 w 3302357"/>
              <a:gd name="connsiteY4" fmla="*/ 852647 h 3313807"/>
              <a:gd name="connsiteX5" fmla="*/ 568563 w 3302357"/>
              <a:gd name="connsiteY5" fmla="*/ 666748 h 3313807"/>
              <a:gd name="connsiteX6" fmla="*/ 671890 w 3302357"/>
              <a:gd name="connsiteY6" fmla="*/ 469900 h 3313807"/>
              <a:gd name="connsiteX7" fmla="*/ 1347828 w 3302357"/>
              <a:gd name="connsiteY7" fmla="*/ 83427 h 3313807"/>
              <a:gd name="connsiteX8" fmla="*/ 1950944 w 3302357"/>
              <a:gd name="connsiteY8" fmla="*/ 0 h 3313807"/>
              <a:gd name="connsiteX9" fmla="*/ 2413046 w 3302357"/>
              <a:gd name="connsiteY9" fmla="*/ 111123 h 3313807"/>
              <a:gd name="connsiteX10" fmla="*/ 2739373 w 3302357"/>
              <a:gd name="connsiteY10" fmla="*/ 182722 h 3313807"/>
              <a:gd name="connsiteX11" fmla="*/ 3082273 w 3302357"/>
              <a:gd name="connsiteY11" fmla="*/ 579597 h 3313807"/>
              <a:gd name="connsiteX12" fmla="*/ 3301348 w 3302357"/>
              <a:gd name="connsiteY12" fmla="*/ 1176497 h 3313807"/>
              <a:gd name="connsiteX13" fmla="*/ 3268246 w 3302357"/>
              <a:gd name="connsiteY13" fmla="*/ 1632814 h 3313807"/>
              <a:gd name="connsiteX14" fmla="*/ 3261670 w 3302357"/>
              <a:gd name="connsiteY14" fmla="*/ 2045399 h 3313807"/>
              <a:gd name="connsiteX15" fmla="*/ 3053698 w 3302357"/>
              <a:gd name="connsiteY15" fmla="*/ 2471897 h 3313807"/>
              <a:gd name="connsiteX16" fmla="*/ 2678883 w 3302357"/>
              <a:gd name="connsiteY16" fmla="*/ 2928248 h 3313807"/>
              <a:gd name="connsiteX17" fmla="*/ 1749727 w 3302357"/>
              <a:gd name="connsiteY17" fmla="*/ 3103741 h 3313807"/>
              <a:gd name="connsiteX18" fmla="*/ 1068530 w 3302357"/>
              <a:gd name="connsiteY18" fmla="*/ 2951137 h 3313807"/>
              <a:gd name="connsiteX19" fmla="*/ 688957 w 3302357"/>
              <a:gd name="connsiteY19" fmla="*/ 2725916 h 3313807"/>
              <a:gd name="connsiteX20" fmla="*/ 588476 w 3302357"/>
              <a:gd name="connsiteY20" fmla="*/ 2350398 h 3313807"/>
              <a:gd name="connsiteX21" fmla="*/ 326364 w 3302357"/>
              <a:gd name="connsiteY21" fmla="*/ 2026349 h 3313807"/>
              <a:gd name="connsiteX0" fmla="*/ 326364 w 3302357"/>
              <a:gd name="connsiteY0" fmla="*/ 2026349 h 3313807"/>
              <a:gd name="connsiteX1" fmla="*/ 278748 w 3302357"/>
              <a:gd name="connsiteY1" fmla="*/ 1817847 h 3313807"/>
              <a:gd name="connsiteX2" fmla="*/ 231123 w 3302357"/>
              <a:gd name="connsiteY2" fmla="*/ 1567022 h 3313807"/>
              <a:gd name="connsiteX3" fmla="*/ 211838 w 3302357"/>
              <a:gd name="connsiteY3" fmla="*/ 1191489 h 3313807"/>
              <a:gd name="connsiteX4" fmla="*/ 466074 w 3302357"/>
              <a:gd name="connsiteY4" fmla="*/ 852647 h 3313807"/>
              <a:gd name="connsiteX5" fmla="*/ 568563 w 3302357"/>
              <a:gd name="connsiteY5" fmla="*/ 666748 h 3313807"/>
              <a:gd name="connsiteX6" fmla="*/ 671890 w 3302357"/>
              <a:gd name="connsiteY6" fmla="*/ 469900 h 3313807"/>
              <a:gd name="connsiteX7" fmla="*/ 1347828 w 3302357"/>
              <a:gd name="connsiteY7" fmla="*/ 83427 h 3313807"/>
              <a:gd name="connsiteX8" fmla="*/ 1950944 w 3302357"/>
              <a:gd name="connsiteY8" fmla="*/ 0 h 3313807"/>
              <a:gd name="connsiteX9" fmla="*/ 2413046 w 3302357"/>
              <a:gd name="connsiteY9" fmla="*/ 111123 h 3313807"/>
              <a:gd name="connsiteX10" fmla="*/ 2739373 w 3302357"/>
              <a:gd name="connsiteY10" fmla="*/ 182722 h 3313807"/>
              <a:gd name="connsiteX11" fmla="*/ 3082273 w 3302357"/>
              <a:gd name="connsiteY11" fmla="*/ 579597 h 3313807"/>
              <a:gd name="connsiteX12" fmla="*/ 3301348 w 3302357"/>
              <a:gd name="connsiteY12" fmla="*/ 1176497 h 3313807"/>
              <a:gd name="connsiteX13" fmla="*/ 3268246 w 3302357"/>
              <a:gd name="connsiteY13" fmla="*/ 1632814 h 3313807"/>
              <a:gd name="connsiteX14" fmla="*/ 3261670 w 3302357"/>
              <a:gd name="connsiteY14" fmla="*/ 2045399 h 3313807"/>
              <a:gd name="connsiteX15" fmla="*/ 3053698 w 3302357"/>
              <a:gd name="connsiteY15" fmla="*/ 2471897 h 3313807"/>
              <a:gd name="connsiteX16" fmla="*/ 2678883 w 3302357"/>
              <a:gd name="connsiteY16" fmla="*/ 2928248 h 3313807"/>
              <a:gd name="connsiteX17" fmla="*/ 1749727 w 3302357"/>
              <a:gd name="connsiteY17" fmla="*/ 3103741 h 3313807"/>
              <a:gd name="connsiteX18" fmla="*/ 1068530 w 3302357"/>
              <a:gd name="connsiteY18" fmla="*/ 2951137 h 3313807"/>
              <a:gd name="connsiteX19" fmla="*/ 688957 w 3302357"/>
              <a:gd name="connsiteY19" fmla="*/ 2725916 h 3313807"/>
              <a:gd name="connsiteX20" fmla="*/ 588476 w 3302357"/>
              <a:gd name="connsiteY20" fmla="*/ 2350398 h 3313807"/>
              <a:gd name="connsiteX21" fmla="*/ 326364 w 3302357"/>
              <a:gd name="connsiteY21" fmla="*/ 2026349 h 3313807"/>
              <a:gd name="connsiteX0" fmla="*/ 326364 w 3302357"/>
              <a:gd name="connsiteY0" fmla="*/ 2026349 h 3313807"/>
              <a:gd name="connsiteX1" fmla="*/ 278748 w 3302357"/>
              <a:gd name="connsiteY1" fmla="*/ 1817847 h 3313807"/>
              <a:gd name="connsiteX2" fmla="*/ 231123 w 3302357"/>
              <a:gd name="connsiteY2" fmla="*/ 1567022 h 3313807"/>
              <a:gd name="connsiteX3" fmla="*/ 211838 w 3302357"/>
              <a:gd name="connsiteY3" fmla="*/ 1191489 h 3313807"/>
              <a:gd name="connsiteX4" fmla="*/ 466074 w 3302357"/>
              <a:gd name="connsiteY4" fmla="*/ 852647 h 3313807"/>
              <a:gd name="connsiteX5" fmla="*/ 568563 w 3302357"/>
              <a:gd name="connsiteY5" fmla="*/ 666748 h 3313807"/>
              <a:gd name="connsiteX6" fmla="*/ 671890 w 3302357"/>
              <a:gd name="connsiteY6" fmla="*/ 469900 h 3313807"/>
              <a:gd name="connsiteX7" fmla="*/ 1347828 w 3302357"/>
              <a:gd name="connsiteY7" fmla="*/ 83427 h 3313807"/>
              <a:gd name="connsiteX8" fmla="*/ 1950944 w 3302357"/>
              <a:gd name="connsiteY8" fmla="*/ 0 h 3313807"/>
              <a:gd name="connsiteX9" fmla="*/ 2413046 w 3302357"/>
              <a:gd name="connsiteY9" fmla="*/ 111123 h 3313807"/>
              <a:gd name="connsiteX10" fmla="*/ 2739373 w 3302357"/>
              <a:gd name="connsiteY10" fmla="*/ 182722 h 3313807"/>
              <a:gd name="connsiteX11" fmla="*/ 3082273 w 3302357"/>
              <a:gd name="connsiteY11" fmla="*/ 579597 h 3313807"/>
              <a:gd name="connsiteX12" fmla="*/ 3301348 w 3302357"/>
              <a:gd name="connsiteY12" fmla="*/ 1176497 h 3313807"/>
              <a:gd name="connsiteX13" fmla="*/ 3268246 w 3302357"/>
              <a:gd name="connsiteY13" fmla="*/ 1632814 h 3313807"/>
              <a:gd name="connsiteX14" fmla="*/ 3261670 w 3302357"/>
              <a:gd name="connsiteY14" fmla="*/ 2045399 h 3313807"/>
              <a:gd name="connsiteX15" fmla="*/ 3053698 w 3302357"/>
              <a:gd name="connsiteY15" fmla="*/ 2471897 h 3313807"/>
              <a:gd name="connsiteX16" fmla="*/ 2678883 w 3302357"/>
              <a:gd name="connsiteY16" fmla="*/ 2928248 h 3313807"/>
              <a:gd name="connsiteX17" fmla="*/ 1749727 w 3302357"/>
              <a:gd name="connsiteY17" fmla="*/ 3103741 h 3313807"/>
              <a:gd name="connsiteX18" fmla="*/ 1068530 w 3302357"/>
              <a:gd name="connsiteY18" fmla="*/ 2951137 h 3313807"/>
              <a:gd name="connsiteX19" fmla="*/ 688957 w 3302357"/>
              <a:gd name="connsiteY19" fmla="*/ 2725916 h 3313807"/>
              <a:gd name="connsiteX20" fmla="*/ 588476 w 3302357"/>
              <a:gd name="connsiteY20" fmla="*/ 2350398 h 3313807"/>
              <a:gd name="connsiteX21" fmla="*/ 326364 w 3302357"/>
              <a:gd name="connsiteY21" fmla="*/ 2026349 h 3313807"/>
              <a:gd name="connsiteX0" fmla="*/ 326364 w 3302357"/>
              <a:gd name="connsiteY0" fmla="*/ 2026349 h 3313807"/>
              <a:gd name="connsiteX1" fmla="*/ 278748 w 3302357"/>
              <a:gd name="connsiteY1" fmla="*/ 1817847 h 3313807"/>
              <a:gd name="connsiteX2" fmla="*/ 231123 w 3302357"/>
              <a:gd name="connsiteY2" fmla="*/ 1567022 h 3313807"/>
              <a:gd name="connsiteX3" fmla="*/ 211838 w 3302357"/>
              <a:gd name="connsiteY3" fmla="*/ 1191489 h 3313807"/>
              <a:gd name="connsiteX4" fmla="*/ 466074 w 3302357"/>
              <a:gd name="connsiteY4" fmla="*/ 852647 h 3313807"/>
              <a:gd name="connsiteX5" fmla="*/ 568563 w 3302357"/>
              <a:gd name="connsiteY5" fmla="*/ 666748 h 3313807"/>
              <a:gd name="connsiteX6" fmla="*/ 671890 w 3302357"/>
              <a:gd name="connsiteY6" fmla="*/ 469900 h 3313807"/>
              <a:gd name="connsiteX7" fmla="*/ 1347828 w 3302357"/>
              <a:gd name="connsiteY7" fmla="*/ 83427 h 3313807"/>
              <a:gd name="connsiteX8" fmla="*/ 1950944 w 3302357"/>
              <a:gd name="connsiteY8" fmla="*/ 0 h 3313807"/>
              <a:gd name="connsiteX9" fmla="*/ 2413046 w 3302357"/>
              <a:gd name="connsiteY9" fmla="*/ 111123 h 3313807"/>
              <a:gd name="connsiteX10" fmla="*/ 2739373 w 3302357"/>
              <a:gd name="connsiteY10" fmla="*/ 182722 h 3313807"/>
              <a:gd name="connsiteX11" fmla="*/ 3082273 w 3302357"/>
              <a:gd name="connsiteY11" fmla="*/ 579597 h 3313807"/>
              <a:gd name="connsiteX12" fmla="*/ 3301348 w 3302357"/>
              <a:gd name="connsiteY12" fmla="*/ 1176497 h 3313807"/>
              <a:gd name="connsiteX13" fmla="*/ 3268246 w 3302357"/>
              <a:gd name="connsiteY13" fmla="*/ 1632814 h 3313807"/>
              <a:gd name="connsiteX14" fmla="*/ 3261670 w 3302357"/>
              <a:gd name="connsiteY14" fmla="*/ 2045399 h 3313807"/>
              <a:gd name="connsiteX15" fmla="*/ 3053698 w 3302357"/>
              <a:gd name="connsiteY15" fmla="*/ 2471897 h 3313807"/>
              <a:gd name="connsiteX16" fmla="*/ 2678883 w 3302357"/>
              <a:gd name="connsiteY16" fmla="*/ 2928248 h 3313807"/>
              <a:gd name="connsiteX17" fmla="*/ 1749727 w 3302357"/>
              <a:gd name="connsiteY17" fmla="*/ 3103741 h 3313807"/>
              <a:gd name="connsiteX18" fmla="*/ 1068530 w 3302357"/>
              <a:gd name="connsiteY18" fmla="*/ 2951137 h 3313807"/>
              <a:gd name="connsiteX19" fmla="*/ 688957 w 3302357"/>
              <a:gd name="connsiteY19" fmla="*/ 2725916 h 3313807"/>
              <a:gd name="connsiteX20" fmla="*/ 588476 w 3302357"/>
              <a:gd name="connsiteY20" fmla="*/ 2350398 h 3313807"/>
              <a:gd name="connsiteX21" fmla="*/ 326364 w 3302357"/>
              <a:gd name="connsiteY21" fmla="*/ 2026349 h 3313807"/>
              <a:gd name="connsiteX0" fmla="*/ 326364 w 3383489"/>
              <a:gd name="connsiteY0" fmla="*/ 2026349 h 3313807"/>
              <a:gd name="connsiteX1" fmla="*/ 278748 w 3383489"/>
              <a:gd name="connsiteY1" fmla="*/ 1817847 h 3313807"/>
              <a:gd name="connsiteX2" fmla="*/ 231123 w 3383489"/>
              <a:gd name="connsiteY2" fmla="*/ 1567022 h 3313807"/>
              <a:gd name="connsiteX3" fmla="*/ 211838 w 3383489"/>
              <a:gd name="connsiteY3" fmla="*/ 1191489 h 3313807"/>
              <a:gd name="connsiteX4" fmla="*/ 466074 w 3383489"/>
              <a:gd name="connsiteY4" fmla="*/ 852647 h 3313807"/>
              <a:gd name="connsiteX5" fmla="*/ 568563 w 3383489"/>
              <a:gd name="connsiteY5" fmla="*/ 666748 h 3313807"/>
              <a:gd name="connsiteX6" fmla="*/ 671890 w 3383489"/>
              <a:gd name="connsiteY6" fmla="*/ 469900 h 3313807"/>
              <a:gd name="connsiteX7" fmla="*/ 1347828 w 3383489"/>
              <a:gd name="connsiteY7" fmla="*/ 83427 h 3313807"/>
              <a:gd name="connsiteX8" fmla="*/ 1950944 w 3383489"/>
              <a:gd name="connsiteY8" fmla="*/ 0 h 3313807"/>
              <a:gd name="connsiteX9" fmla="*/ 2413046 w 3383489"/>
              <a:gd name="connsiteY9" fmla="*/ 111123 h 3313807"/>
              <a:gd name="connsiteX10" fmla="*/ 2739373 w 3383489"/>
              <a:gd name="connsiteY10" fmla="*/ 182722 h 3313807"/>
              <a:gd name="connsiteX11" fmla="*/ 3082273 w 3383489"/>
              <a:gd name="connsiteY11" fmla="*/ 579597 h 3313807"/>
              <a:gd name="connsiteX12" fmla="*/ 3301348 w 3383489"/>
              <a:gd name="connsiteY12" fmla="*/ 1176497 h 3313807"/>
              <a:gd name="connsiteX13" fmla="*/ 3268246 w 3383489"/>
              <a:gd name="connsiteY13" fmla="*/ 1632814 h 3313807"/>
              <a:gd name="connsiteX14" fmla="*/ 3261670 w 3383489"/>
              <a:gd name="connsiteY14" fmla="*/ 2045399 h 3313807"/>
              <a:gd name="connsiteX15" fmla="*/ 3053698 w 3383489"/>
              <a:gd name="connsiteY15" fmla="*/ 2471897 h 3313807"/>
              <a:gd name="connsiteX16" fmla="*/ 2678883 w 3383489"/>
              <a:gd name="connsiteY16" fmla="*/ 2928248 h 3313807"/>
              <a:gd name="connsiteX17" fmla="*/ 1749727 w 3383489"/>
              <a:gd name="connsiteY17" fmla="*/ 3103741 h 3313807"/>
              <a:gd name="connsiteX18" fmla="*/ 1068530 w 3383489"/>
              <a:gd name="connsiteY18" fmla="*/ 2951137 h 3313807"/>
              <a:gd name="connsiteX19" fmla="*/ 688957 w 3383489"/>
              <a:gd name="connsiteY19" fmla="*/ 2725916 h 3313807"/>
              <a:gd name="connsiteX20" fmla="*/ 588476 w 3383489"/>
              <a:gd name="connsiteY20" fmla="*/ 2350398 h 3313807"/>
              <a:gd name="connsiteX21" fmla="*/ 326364 w 3383489"/>
              <a:gd name="connsiteY21" fmla="*/ 2026349 h 3313807"/>
              <a:gd name="connsiteX0" fmla="*/ 326364 w 3404984"/>
              <a:gd name="connsiteY0" fmla="*/ 2026349 h 3313807"/>
              <a:gd name="connsiteX1" fmla="*/ 278748 w 3404984"/>
              <a:gd name="connsiteY1" fmla="*/ 1817847 h 3313807"/>
              <a:gd name="connsiteX2" fmla="*/ 231123 w 3404984"/>
              <a:gd name="connsiteY2" fmla="*/ 1567022 h 3313807"/>
              <a:gd name="connsiteX3" fmla="*/ 211838 w 3404984"/>
              <a:gd name="connsiteY3" fmla="*/ 1191489 h 3313807"/>
              <a:gd name="connsiteX4" fmla="*/ 466074 w 3404984"/>
              <a:gd name="connsiteY4" fmla="*/ 852647 h 3313807"/>
              <a:gd name="connsiteX5" fmla="*/ 568563 w 3404984"/>
              <a:gd name="connsiteY5" fmla="*/ 666748 h 3313807"/>
              <a:gd name="connsiteX6" fmla="*/ 671890 w 3404984"/>
              <a:gd name="connsiteY6" fmla="*/ 469900 h 3313807"/>
              <a:gd name="connsiteX7" fmla="*/ 1347828 w 3404984"/>
              <a:gd name="connsiteY7" fmla="*/ 83427 h 3313807"/>
              <a:gd name="connsiteX8" fmla="*/ 1950944 w 3404984"/>
              <a:gd name="connsiteY8" fmla="*/ 0 h 3313807"/>
              <a:gd name="connsiteX9" fmla="*/ 2413046 w 3404984"/>
              <a:gd name="connsiteY9" fmla="*/ 111123 h 3313807"/>
              <a:gd name="connsiteX10" fmla="*/ 2739373 w 3404984"/>
              <a:gd name="connsiteY10" fmla="*/ 182722 h 3313807"/>
              <a:gd name="connsiteX11" fmla="*/ 3082273 w 3404984"/>
              <a:gd name="connsiteY11" fmla="*/ 579597 h 3313807"/>
              <a:gd name="connsiteX12" fmla="*/ 3301348 w 3404984"/>
              <a:gd name="connsiteY12" fmla="*/ 1176497 h 3313807"/>
              <a:gd name="connsiteX13" fmla="*/ 3268246 w 3404984"/>
              <a:gd name="connsiteY13" fmla="*/ 1632814 h 3313807"/>
              <a:gd name="connsiteX14" fmla="*/ 3261670 w 3404984"/>
              <a:gd name="connsiteY14" fmla="*/ 2045399 h 3313807"/>
              <a:gd name="connsiteX15" fmla="*/ 3053698 w 3404984"/>
              <a:gd name="connsiteY15" fmla="*/ 2471897 h 3313807"/>
              <a:gd name="connsiteX16" fmla="*/ 2678883 w 3404984"/>
              <a:gd name="connsiteY16" fmla="*/ 2928248 h 3313807"/>
              <a:gd name="connsiteX17" fmla="*/ 1749727 w 3404984"/>
              <a:gd name="connsiteY17" fmla="*/ 3103741 h 3313807"/>
              <a:gd name="connsiteX18" fmla="*/ 1068530 w 3404984"/>
              <a:gd name="connsiteY18" fmla="*/ 2951137 h 3313807"/>
              <a:gd name="connsiteX19" fmla="*/ 688957 w 3404984"/>
              <a:gd name="connsiteY19" fmla="*/ 2725916 h 3313807"/>
              <a:gd name="connsiteX20" fmla="*/ 588476 w 3404984"/>
              <a:gd name="connsiteY20" fmla="*/ 2350398 h 3313807"/>
              <a:gd name="connsiteX21" fmla="*/ 326364 w 3404984"/>
              <a:gd name="connsiteY21" fmla="*/ 2026349 h 3313807"/>
              <a:gd name="connsiteX0" fmla="*/ 326364 w 3479759"/>
              <a:gd name="connsiteY0" fmla="*/ 2026349 h 3313807"/>
              <a:gd name="connsiteX1" fmla="*/ 278748 w 3479759"/>
              <a:gd name="connsiteY1" fmla="*/ 1817847 h 3313807"/>
              <a:gd name="connsiteX2" fmla="*/ 231123 w 3479759"/>
              <a:gd name="connsiteY2" fmla="*/ 1567022 h 3313807"/>
              <a:gd name="connsiteX3" fmla="*/ 211838 w 3479759"/>
              <a:gd name="connsiteY3" fmla="*/ 1191489 h 3313807"/>
              <a:gd name="connsiteX4" fmla="*/ 466074 w 3479759"/>
              <a:gd name="connsiteY4" fmla="*/ 852647 h 3313807"/>
              <a:gd name="connsiteX5" fmla="*/ 568563 w 3479759"/>
              <a:gd name="connsiteY5" fmla="*/ 666748 h 3313807"/>
              <a:gd name="connsiteX6" fmla="*/ 671890 w 3479759"/>
              <a:gd name="connsiteY6" fmla="*/ 469900 h 3313807"/>
              <a:gd name="connsiteX7" fmla="*/ 1347828 w 3479759"/>
              <a:gd name="connsiteY7" fmla="*/ 83427 h 3313807"/>
              <a:gd name="connsiteX8" fmla="*/ 1950944 w 3479759"/>
              <a:gd name="connsiteY8" fmla="*/ 0 h 3313807"/>
              <a:gd name="connsiteX9" fmla="*/ 2413046 w 3479759"/>
              <a:gd name="connsiteY9" fmla="*/ 111123 h 3313807"/>
              <a:gd name="connsiteX10" fmla="*/ 2739373 w 3479759"/>
              <a:gd name="connsiteY10" fmla="*/ 182722 h 3313807"/>
              <a:gd name="connsiteX11" fmla="*/ 3082273 w 3479759"/>
              <a:gd name="connsiteY11" fmla="*/ 579597 h 3313807"/>
              <a:gd name="connsiteX12" fmla="*/ 3301348 w 3479759"/>
              <a:gd name="connsiteY12" fmla="*/ 1176497 h 3313807"/>
              <a:gd name="connsiteX13" fmla="*/ 3268246 w 3479759"/>
              <a:gd name="connsiteY13" fmla="*/ 1632814 h 3313807"/>
              <a:gd name="connsiteX14" fmla="*/ 3261670 w 3479759"/>
              <a:gd name="connsiteY14" fmla="*/ 2045399 h 3313807"/>
              <a:gd name="connsiteX15" fmla="*/ 3053698 w 3479759"/>
              <a:gd name="connsiteY15" fmla="*/ 2471897 h 3313807"/>
              <a:gd name="connsiteX16" fmla="*/ 2678883 w 3479759"/>
              <a:gd name="connsiteY16" fmla="*/ 2928248 h 3313807"/>
              <a:gd name="connsiteX17" fmla="*/ 1749727 w 3479759"/>
              <a:gd name="connsiteY17" fmla="*/ 3103741 h 3313807"/>
              <a:gd name="connsiteX18" fmla="*/ 1068530 w 3479759"/>
              <a:gd name="connsiteY18" fmla="*/ 2951137 h 3313807"/>
              <a:gd name="connsiteX19" fmla="*/ 688957 w 3479759"/>
              <a:gd name="connsiteY19" fmla="*/ 2725916 h 3313807"/>
              <a:gd name="connsiteX20" fmla="*/ 588476 w 3479759"/>
              <a:gd name="connsiteY20" fmla="*/ 2350398 h 3313807"/>
              <a:gd name="connsiteX21" fmla="*/ 326364 w 3479759"/>
              <a:gd name="connsiteY21" fmla="*/ 2026349 h 3313807"/>
              <a:gd name="connsiteX0" fmla="*/ 326364 w 3481004"/>
              <a:gd name="connsiteY0" fmla="*/ 2026349 h 3313807"/>
              <a:gd name="connsiteX1" fmla="*/ 278748 w 3481004"/>
              <a:gd name="connsiteY1" fmla="*/ 1817847 h 3313807"/>
              <a:gd name="connsiteX2" fmla="*/ 231123 w 3481004"/>
              <a:gd name="connsiteY2" fmla="*/ 1567022 h 3313807"/>
              <a:gd name="connsiteX3" fmla="*/ 211838 w 3481004"/>
              <a:gd name="connsiteY3" fmla="*/ 1191489 h 3313807"/>
              <a:gd name="connsiteX4" fmla="*/ 466074 w 3481004"/>
              <a:gd name="connsiteY4" fmla="*/ 852647 h 3313807"/>
              <a:gd name="connsiteX5" fmla="*/ 568563 w 3481004"/>
              <a:gd name="connsiteY5" fmla="*/ 666748 h 3313807"/>
              <a:gd name="connsiteX6" fmla="*/ 671890 w 3481004"/>
              <a:gd name="connsiteY6" fmla="*/ 469900 h 3313807"/>
              <a:gd name="connsiteX7" fmla="*/ 1347828 w 3481004"/>
              <a:gd name="connsiteY7" fmla="*/ 83427 h 3313807"/>
              <a:gd name="connsiteX8" fmla="*/ 1950944 w 3481004"/>
              <a:gd name="connsiteY8" fmla="*/ 0 h 3313807"/>
              <a:gd name="connsiteX9" fmla="*/ 2413046 w 3481004"/>
              <a:gd name="connsiteY9" fmla="*/ 111123 h 3313807"/>
              <a:gd name="connsiteX10" fmla="*/ 2739373 w 3481004"/>
              <a:gd name="connsiteY10" fmla="*/ 182722 h 3313807"/>
              <a:gd name="connsiteX11" fmla="*/ 3082273 w 3481004"/>
              <a:gd name="connsiteY11" fmla="*/ 579597 h 3313807"/>
              <a:gd name="connsiteX12" fmla="*/ 3301348 w 3481004"/>
              <a:gd name="connsiteY12" fmla="*/ 1176497 h 3313807"/>
              <a:gd name="connsiteX13" fmla="*/ 3268246 w 3481004"/>
              <a:gd name="connsiteY13" fmla="*/ 1632814 h 3313807"/>
              <a:gd name="connsiteX14" fmla="*/ 3261670 w 3481004"/>
              <a:gd name="connsiteY14" fmla="*/ 2045399 h 3313807"/>
              <a:gd name="connsiteX15" fmla="*/ 3053698 w 3481004"/>
              <a:gd name="connsiteY15" fmla="*/ 2471897 h 3313807"/>
              <a:gd name="connsiteX16" fmla="*/ 2678883 w 3481004"/>
              <a:gd name="connsiteY16" fmla="*/ 2928248 h 3313807"/>
              <a:gd name="connsiteX17" fmla="*/ 1749727 w 3481004"/>
              <a:gd name="connsiteY17" fmla="*/ 3103741 h 3313807"/>
              <a:gd name="connsiteX18" fmla="*/ 1068530 w 3481004"/>
              <a:gd name="connsiteY18" fmla="*/ 2951137 h 3313807"/>
              <a:gd name="connsiteX19" fmla="*/ 688957 w 3481004"/>
              <a:gd name="connsiteY19" fmla="*/ 2725916 h 3313807"/>
              <a:gd name="connsiteX20" fmla="*/ 588476 w 3481004"/>
              <a:gd name="connsiteY20" fmla="*/ 2350398 h 3313807"/>
              <a:gd name="connsiteX21" fmla="*/ 326364 w 3481004"/>
              <a:gd name="connsiteY21" fmla="*/ 2026349 h 3313807"/>
              <a:gd name="connsiteX0" fmla="*/ 326364 w 3473571"/>
              <a:gd name="connsiteY0" fmla="*/ 2026349 h 3313807"/>
              <a:gd name="connsiteX1" fmla="*/ 278748 w 3473571"/>
              <a:gd name="connsiteY1" fmla="*/ 1817847 h 3313807"/>
              <a:gd name="connsiteX2" fmla="*/ 231123 w 3473571"/>
              <a:gd name="connsiteY2" fmla="*/ 1567022 h 3313807"/>
              <a:gd name="connsiteX3" fmla="*/ 211838 w 3473571"/>
              <a:gd name="connsiteY3" fmla="*/ 1191489 h 3313807"/>
              <a:gd name="connsiteX4" fmla="*/ 466074 w 3473571"/>
              <a:gd name="connsiteY4" fmla="*/ 852647 h 3313807"/>
              <a:gd name="connsiteX5" fmla="*/ 568563 w 3473571"/>
              <a:gd name="connsiteY5" fmla="*/ 666748 h 3313807"/>
              <a:gd name="connsiteX6" fmla="*/ 671890 w 3473571"/>
              <a:gd name="connsiteY6" fmla="*/ 469900 h 3313807"/>
              <a:gd name="connsiteX7" fmla="*/ 1347828 w 3473571"/>
              <a:gd name="connsiteY7" fmla="*/ 83427 h 3313807"/>
              <a:gd name="connsiteX8" fmla="*/ 1950944 w 3473571"/>
              <a:gd name="connsiteY8" fmla="*/ 0 h 3313807"/>
              <a:gd name="connsiteX9" fmla="*/ 2413046 w 3473571"/>
              <a:gd name="connsiteY9" fmla="*/ 111123 h 3313807"/>
              <a:gd name="connsiteX10" fmla="*/ 2739373 w 3473571"/>
              <a:gd name="connsiteY10" fmla="*/ 182722 h 3313807"/>
              <a:gd name="connsiteX11" fmla="*/ 3082273 w 3473571"/>
              <a:gd name="connsiteY11" fmla="*/ 579597 h 3313807"/>
              <a:gd name="connsiteX12" fmla="*/ 3301348 w 3473571"/>
              <a:gd name="connsiteY12" fmla="*/ 1176497 h 3313807"/>
              <a:gd name="connsiteX13" fmla="*/ 3268246 w 3473571"/>
              <a:gd name="connsiteY13" fmla="*/ 1632814 h 3313807"/>
              <a:gd name="connsiteX14" fmla="*/ 3261670 w 3473571"/>
              <a:gd name="connsiteY14" fmla="*/ 2045399 h 3313807"/>
              <a:gd name="connsiteX15" fmla="*/ 3053698 w 3473571"/>
              <a:gd name="connsiteY15" fmla="*/ 2471897 h 3313807"/>
              <a:gd name="connsiteX16" fmla="*/ 2678883 w 3473571"/>
              <a:gd name="connsiteY16" fmla="*/ 2928248 h 3313807"/>
              <a:gd name="connsiteX17" fmla="*/ 1749727 w 3473571"/>
              <a:gd name="connsiteY17" fmla="*/ 3103741 h 3313807"/>
              <a:gd name="connsiteX18" fmla="*/ 1068530 w 3473571"/>
              <a:gd name="connsiteY18" fmla="*/ 2951137 h 3313807"/>
              <a:gd name="connsiteX19" fmla="*/ 688957 w 3473571"/>
              <a:gd name="connsiteY19" fmla="*/ 2725916 h 3313807"/>
              <a:gd name="connsiteX20" fmla="*/ 588476 w 3473571"/>
              <a:gd name="connsiteY20" fmla="*/ 2350398 h 3313807"/>
              <a:gd name="connsiteX21" fmla="*/ 326364 w 3473571"/>
              <a:gd name="connsiteY21" fmla="*/ 2026349 h 3313807"/>
              <a:gd name="connsiteX0" fmla="*/ 326364 w 3474803"/>
              <a:gd name="connsiteY0" fmla="*/ 2026349 h 3313807"/>
              <a:gd name="connsiteX1" fmla="*/ 278748 w 3474803"/>
              <a:gd name="connsiteY1" fmla="*/ 1817847 h 3313807"/>
              <a:gd name="connsiteX2" fmla="*/ 231123 w 3474803"/>
              <a:gd name="connsiteY2" fmla="*/ 1567022 h 3313807"/>
              <a:gd name="connsiteX3" fmla="*/ 211838 w 3474803"/>
              <a:gd name="connsiteY3" fmla="*/ 1191489 h 3313807"/>
              <a:gd name="connsiteX4" fmla="*/ 466074 w 3474803"/>
              <a:gd name="connsiteY4" fmla="*/ 852647 h 3313807"/>
              <a:gd name="connsiteX5" fmla="*/ 568563 w 3474803"/>
              <a:gd name="connsiteY5" fmla="*/ 666748 h 3313807"/>
              <a:gd name="connsiteX6" fmla="*/ 671890 w 3474803"/>
              <a:gd name="connsiteY6" fmla="*/ 469900 h 3313807"/>
              <a:gd name="connsiteX7" fmla="*/ 1347828 w 3474803"/>
              <a:gd name="connsiteY7" fmla="*/ 83427 h 3313807"/>
              <a:gd name="connsiteX8" fmla="*/ 1950944 w 3474803"/>
              <a:gd name="connsiteY8" fmla="*/ 0 h 3313807"/>
              <a:gd name="connsiteX9" fmla="*/ 2413046 w 3474803"/>
              <a:gd name="connsiteY9" fmla="*/ 111123 h 3313807"/>
              <a:gd name="connsiteX10" fmla="*/ 2739373 w 3474803"/>
              <a:gd name="connsiteY10" fmla="*/ 182722 h 3313807"/>
              <a:gd name="connsiteX11" fmla="*/ 3082273 w 3474803"/>
              <a:gd name="connsiteY11" fmla="*/ 579597 h 3313807"/>
              <a:gd name="connsiteX12" fmla="*/ 3301348 w 3474803"/>
              <a:gd name="connsiteY12" fmla="*/ 1176497 h 3313807"/>
              <a:gd name="connsiteX13" fmla="*/ 3268246 w 3474803"/>
              <a:gd name="connsiteY13" fmla="*/ 1632814 h 3313807"/>
              <a:gd name="connsiteX14" fmla="*/ 3261670 w 3474803"/>
              <a:gd name="connsiteY14" fmla="*/ 2045399 h 3313807"/>
              <a:gd name="connsiteX15" fmla="*/ 3053698 w 3474803"/>
              <a:gd name="connsiteY15" fmla="*/ 2471897 h 3313807"/>
              <a:gd name="connsiteX16" fmla="*/ 2678883 w 3474803"/>
              <a:gd name="connsiteY16" fmla="*/ 2928248 h 3313807"/>
              <a:gd name="connsiteX17" fmla="*/ 1749727 w 3474803"/>
              <a:gd name="connsiteY17" fmla="*/ 3103741 h 3313807"/>
              <a:gd name="connsiteX18" fmla="*/ 1068530 w 3474803"/>
              <a:gd name="connsiteY18" fmla="*/ 2951137 h 3313807"/>
              <a:gd name="connsiteX19" fmla="*/ 688957 w 3474803"/>
              <a:gd name="connsiteY19" fmla="*/ 2725916 h 3313807"/>
              <a:gd name="connsiteX20" fmla="*/ 588476 w 3474803"/>
              <a:gd name="connsiteY20" fmla="*/ 2350398 h 3313807"/>
              <a:gd name="connsiteX21" fmla="*/ 326364 w 3474803"/>
              <a:gd name="connsiteY21" fmla="*/ 2026349 h 3313807"/>
              <a:gd name="connsiteX0" fmla="*/ 326364 w 3477099"/>
              <a:gd name="connsiteY0" fmla="*/ 2026349 h 3313807"/>
              <a:gd name="connsiteX1" fmla="*/ 278748 w 3477099"/>
              <a:gd name="connsiteY1" fmla="*/ 1817847 h 3313807"/>
              <a:gd name="connsiteX2" fmla="*/ 231123 w 3477099"/>
              <a:gd name="connsiteY2" fmla="*/ 1567022 h 3313807"/>
              <a:gd name="connsiteX3" fmla="*/ 211838 w 3477099"/>
              <a:gd name="connsiteY3" fmla="*/ 1191489 h 3313807"/>
              <a:gd name="connsiteX4" fmla="*/ 466074 w 3477099"/>
              <a:gd name="connsiteY4" fmla="*/ 852647 h 3313807"/>
              <a:gd name="connsiteX5" fmla="*/ 568563 w 3477099"/>
              <a:gd name="connsiteY5" fmla="*/ 666748 h 3313807"/>
              <a:gd name="connsiteX6" fmla="*/ 671890 w 3477099"/>
              <a:gd name="connsiteY6" fmla="*/ 469900 h 3313807"/>
              <a:gd name="connsiteX7" fmla="*/ 1347828 w 3477099"/>
              <a:gd name="connsiteY7" fmla="*/ 83427 h 3313807"/>
              <a:gd name="connsiteX8" fmla="*/ 1950944 w 3477099"/>
              <a:gd name="connsiteY8" fmla="*/ 0 h 3313807"/>
              <a:gd name="connsiteX9" fmla="*/ 2413046 w 3477099"/>
              <a:gd name="connsiteY9" fmla="*/ 111123 h 3313807"/>
              <a:gd name="connsiteX10" fmla="*/ 2739373 w 3477099"/>
              <a:gd name="connsiteY10" fmla="*/ 182722 h 3313807"/>
              <a:gd name="connsiteX11" fmla="*/ 3082273 w 3477099"/>
              <a:gd name="connsiteY11" fmla="*/ 579597 h 3313807"/>
              <a:gd name="connsiteX12" fmla="*/ 3301348 w 3477099"/>
              <a:gd name="connsiteY12" fmla="*/ 1176497 h 3313807"/>
              <a:gd name="connsiteX13" fmla="*/ 3268246 w 3477099"/>
              <a:gd name="connsiteY13" fmla="*/ 1632814 h 3313807"/>
              <a:gd name="connsiteX14" fmla="*/ 3261670 w 3477099"/>
              <a:gd name="connsiteY14" fmla="*/ 2045399 h 3313807"/>
              <a:gd name="connsiteX15" fmla="*/ 3053698 w 3477099"/>
              <a:gd name="connsiteY15" fmla="*/ 2471897 h 3313807"/>
              <a:gd name="connsiteX16" fmla="*/ 2678883 w 3477099"/>
              <a:gd name="connsiteY16" fmla="*/ 2928248 h 3313807"/>
              <a:gd name="connsiteX17" fmla="*/ 1749727 w 3477099"/>
              <a:gd name="connsiteY17" fmla="*/ 3103741 h 3313807"/>
              <a:gd name="connsiteX18" fmla="*/ 1068530 w 3477099"/>
              <a:gd name="connsiteY18" fmla="*/ 2951137 h 3313807"/>
              <a:gd name="connsiteX19" fmla="*/ 688957 w 3477099"/>
              <a:gd name="connsiteY19" fmla="*/ 2725916 h 3313807"/>
              <a:gd name="connsiteX20" fmla="*/ 588476 w 3477099"/>
              <a:gd name="connsiteY20" fmla="*/ 2350398 h 3313807"/>
              <a:gd name="connsiteX21" fmla="*/ 326364 w 3477099"/>
              <a:gd name="connsiteY21" fmla="*/ 2026349 h 3313807"/>
              <a:gd name="connsiteX0" fmla="*/ 326364 w 3477099"/>
              <a:gd name="connsiteY0" fmla="*/ 2026349 h 3313807"/>
              <a:gd name="connsiteX1" fmla="*/ 278748 w 3477099"/>
              <a:gd name="connsiteY1" fmla="*/ 1817847 h 3313807"/>
              <a:gd name="connsiteX2" fmla="*/ 231123 w 3477099"/>
              <a:gd name="connsiteY2" fmla="*/ 1567022 h 3313807"/>
              <a:gd name="connsiteX3" fmla="*/ 211838 w 3477099"/>
              <a:gd name="connsiteY3" fmla="*/ 1191489 h 3313807"/>
              <a:gd name="connsiteX4" fmla="*/ 466074 w 3477099"/>
              <a:gd name="connsiteY4" fmla="*/ 852647 h 3313807"/>
              <a:gd name="connsiteX5" fmla="*/ 568563 w 3477099"/>
              <a:gd name="connsiteY5" fmla="*/ 666748 h 3313807"/>
              <a:gd name="connsiteX6" fmla="*/ 671890 w 3477099"/>
              <a:gd name="connsiteY6" fmla="*/ 469900 h 3313807"/>
              <a:gd name="connsiteX7" fmla="*/ 1347828 w 3477099"/>
              <a:gd name="connsiteY7" fmla="*/ 83427 h 3313807"/>
              <a:gd name="connsiteX8" fmla="*/ 1950944 w 3477099"/>
              <a:gd name="connsiteY8" fmla="*/ 0 h 3313807"/>
              <a:gd name="connsiteX9" fmla="*/ 2413046 w 3477099"/>
              <a:gd name="connsiteY9" fmla="*/ 111123 h 3313807"/>
              <a:gd name="connsiteX10" fmla="*/ 2739373 w 3477099"/>
              <a:gd name="connsiteY10" fmla="*/ 182722 h 3313807"/>
              <a:gd name="connsiteX11" fmla="*/ 3082273 w 3477099"/>
              <a:gd name="connsiteY11" fmla="*/ 579597 h 3313807"/>
              <a:gd name="connsiteX12" fmla="*/ 3301348 w 3477099"/>
              <a:gd name="connsiteY12" fmla="*/ 1176497 h 3313807"/>
              <a:gd name="connsiteX13" fmla="*/ 3268246 w 3477099"/>
              <a:gd name="connsiteY13" fmla="*/ 1632814 h 3313807"/>
              <a:gd name="connsiteX14" fmla="*/ 3261670 w 3477099"/>
              <a:gd name="connsiteY14" fmla="*/ 2045399 h 3313807"/>
              <a:gd name="connsiteX15" fmla="*/ 3053698 w 3477099"/>
              <a:gd name="connsiteY15" fmla="*/ 2471897 h 3313807"/>
              <a:gd name="connsiteX16" fmla="*/ 2678883 w 3477099"/>
              <a:gd name="connsiteY16" fmla="*/ 2928248 h 3313807"/>
              <a:gd name="connsiteX17" fmla="*/ 1749727 w 3477099"/>
              <a:gd name="connsiteY17" fmla="*/ 3103741 h 3313807"/>
              <a:gd name="connsiteX18" fmla="*/ 1068530 w 3477099"/>
              <a:gd name="connsiteY18" fmla="*/ 2951137 h 3313807"/>
              <a:gd name="connsiteX19" fmla="*/ 688957 w 3477099"/>
              <a:gd name="connsiteY19" fmla="*/ 2725916 h 3313807"/>
              <a:gd name="connsiteX20" fmla="*/ 588476 w 3477099"/>
              <a:gd name="connsiteY20" fmla="*/ 2350398 h 3313807"/>
              <a:gd name="connsiteX21" fmla="*/ 326364 w 3477099"/>
              <a:gd name="connsiteY21" fmla="*/ 2026349 h 3313807"/>
              <a:gd name="connsiteX0" fmla="*/ 326364 w 3501551"/>
              <a:gd name="connsiteY0" fmla="*/ 2026349 h 3313807"/>
              <a:gd name="connsiteX1" fmla="*/ 278748 w 3501551"/>
              <a:gd name="connsiteY1" fmla="*/ 1817847 h 3313807"/>
              <a:gd name="connsiteX2" fmla="*/ 231123 w 3501551"/>
              <a:gd name="connsiteY2" fmla="*/ 1567022 h 3313807"/>
              <a:gd name="connsiteX3" fmla="*/ 211838 w 3501551"/>
              <a:gd name="connsiteY3" fmla="*/ 1191489 h 3313807"/>
              <a:gd name="connsiteX4" fmla="*/ 466074 w 3501551"/>
              <a:gd name="connsiteY4" fmla="*/ 852647 h 3313807"/>
              <a:gd name="connsiteX5" fmla="*/ 568563 w 3501551"/>
              <a:gd name="connsiteY5" fmla="*/ 666748 h 3313807"/>
              <a:gd name="connsiteX6" fmla="*/ 671890 w 3501551"/>
              <a:gd name="connsiteY6" fmla="*/ 469900 h 3313807"/>
              <a:gd name="connsiteX7" fmla="*/ 1347828 w 3501551"/>
              <a:gd name="connsiteY7" fmla="*/ 83427 h 3313807"/>
              <a:gd name="connsiteX8" fmla="*/ 1950944 w 3501551"/>
              <a:gd name="connsiteY8" fmla="*/ 0 h 3313807"/>
              <a:gd name="connsiteX9" fmla="*/ 2413046 w 3501551"/>
              <a:gd name="connsiteY9" fmla="*/ 111123 h 3313807"/>
              <a:gd name="connsiteX10" fmla="*/ 2739373 w 3501551"/>
              <a:gd name="connsiteY10" fmla="*/ 182722 h 3313807"/>
              <a:gd name="connsiteX11" fmla="*/ 3082273 w 3501551"/>
              <a:gd name="connsiteY11" fmla="*/ 579597 h 3313807"/>
              <a:gd name="connsiteX12" fmla="*/ 3301348 w 3501551"/>
              <a:gd name="connsiteY12" fmla="*/ 1176497 h 3313807"/>
              <a:gd name="connsiteX13" fmla="*/ 3268246 w 3501551"/>
              <a:gd name="connsiteY13" fmla="*/ 1632814 h 3313807"/>
              <a:gd name="connsiteX14" fmla="*/ 3261670 w 3501551"/>
              <a:gd name="connsiteY14" fmla="*/ 2045399 h 3313807"/>
              <a:gd name="connsiteX15" fmla="*/ 3053698 w 3501551"/>
              <a:gd name="connsiteY15" fmla="*/ 2471897 h 3313807"/>
              <a:gd name="connsiteX16" fmla="*/ 2678883 w 3501551"/>
              <a:gd name="connsiteY16" fmla="*/ 2928248 h 3313807"/>
              <a:gd name="connsiteX17" fmla="*/ 1749727 w 3501551"/>
              <a:gd name="connsiteY17" fmla="*/ 3103741 h 3313807"/>
              <a:gd name="connsiteX18" fmla="*/ 1068530 w 3501551"/>
              <a:gd name="connsiteY18" fmla="*/ 2951137 h 3313807"/>
              <a:gd name="connsiteX19" fmla="*/ 688957 w 3501551"/>
              <a:gd name="connsiteY19" fmla="*/ 2725916 h 3313807"/>
              <a:gd name="connsiteX20" fmla="*/ 588476 w 3501551"/>
              <a:gd name="connsiteY20" fmla="*/ 2350398 h 3313807"/>
              <a:gd name="connsiteX21" fmla="*/ 326364 w 3501551"/>
              <a:gd name="connsiteY21" fmla="*/ 2026349 h 3313807"/>
              <a:gd name="connsiteX0" fmla="*/ 326364 w 3499930"/>
              <a:gd name="connsiteY0" fmla="*/ 2026349 h 3313807"/>
              <a:gd name="connsiteX1" fmla="*/ 278748 w 3499930"/>
              <a:gd name="connsiteY1" fmla="*/ 1817847 h 3313807"/>
              <a:gd name="connsiteX2" fmla="*/ 231123 w 3499930"/>
              <a:gd name="connsiteY2" fmla="*/ 1567022 h 3313807"/>
              <a:gd name="connsiteX3" fmla="*/ 211838 w 3499930"/>
              <a:gd name="connsiteY3" fmla="*/ 1191489 h 3313807"/>
              <a:gd name="connsiteX4" fmla="*/ 466074 w 3499930"/>
              <a:gd name="connsiteY4" fmla="*/ 852647 h 3313807"/>
              <a:gd name="connsiteX5" fmla="*/ 568563 w 3499930"/>
              <a:gd name="connsiteY5" fmla="*/ 666748 h 3313807"/>
              <a:gd name="connsiteX6" fmla="*/ 671890 w 3499930"/>
              <a:gd name="connsiteY6" fmla="*/ 469900 h 3313807"/>
              <a:gd name="connsiteX7" fmla="*/ 1347828 w 3499930"/>
              <a:gd name="connsiteY7" fmla="*/ 83427 h 3313807"/>
              <a:gd name="connsiteX8" fmla="*/ 1950944 w 3499930"/>
              <a:gd name="connsiteY8" fmla="*/ 0 h 3313807"/>
              <a:gd name="connsiteX9" fmla="*/ 2413046 w 3499930"/>
              <a:gd name="connsiteY9" fmla="*/ 111123 h 3313807"/>
              <a:gd name="connsiteX10" fmla="*/ 2739373 w 3499930"/>
              <a:gd name="connsiteY10" fmla="*/ 182722 h 3313807"/>
              <a:gd name="connsiteX11" fmla="*/ 3082273 w 3499930"/>
              <a:gd name="connsiteY11" fmla="*/ 579597 h 3313807"/>
              <a:gd name="connsiteX12" fmla="*/ 3301348 w 3499930"/>
              <a:gd name="connsiteY12" fmla="*/ 1176497 h 3313807"/>
              <a:gd name="connsiteX13" fmla="*/ 3265071 w 3499930"/>
              <a:gd name="connsiteY13" fmla="*/ 1639164 h 3313807"/>
              <a:gd name="connsiteX14" fmla="*/ 3261670 w 3499930"/>
              <a:gd name="connsiteY14" fmla="*/ 2045399 h 3313807"/>
              <a:gd name="connsiteX15" fmla="*/ 3053698 w 3499930"/>
              <a:gd name="connsiteY15" fmla="*/ 2471897 h 3313807"/>
              <a:gd name="connsiteX16" fmla="*/ 2678883 w 3499930"/>
              <a:gd name="connsiteY16" fmla="*/ 2928248 h 3313807"/>
              <a:gd name="connsiteX17" fmla="*/ 1749727 w 3499930"/>
              <a:gd name="connsiteY17" fmla="*/ 3103741 h 3313807"/>
              <a:gd name="connsiteX18" fmla="*/ 1068530 w 3499930"/>
              <a:gd name="connsiteY18" fmla="*/ 2951137 h 3313807"/>
              <a:gd name="connsiteX19" fmla="*/ 688957 w 3499930"/>
              <a:gd name="connsiteY19" fmla="*/ 2725916 h 3313807"/>
              <a:gd name="connsiteX20" fmla="*/ 588476 w 3499930"/>
              <a:gd name="connsiteY20" fmla="*/ 2350398 h 3313807"/>
              <a:gd name="connsiteX21" fmla="*/ 326364 w 3499930"/>
              <a:gd name="connsiteY21" fmla="*/ 2026349 h 3313807"/>
              <a:gd name="connsiteX0" fmla="*/ 326364 w 3499930"/>
              <a:gd name="connsiteY0" fmla="*/ 2026349 h 3313807"/>
              <a:gd name="connsiteX1" fmla="*/ 278748 w 3499930"/>
              <a:gd name="connsiteY1" fmla="*/ 1817847 h 3313807"/>
              <a:gd name="connsiteX2" fmla="*/ 231123 w 3499930"/>
              <a:gd name="connsiteY2" fmla="*/ 1567022 h 3313807"/>
              <a:gd name="connsiteX3" fmla="*/ 211838 w 3499930"/>
              <a:gd name="connsiteY3" fmla="*/ 1191489 h 3313807"/>
              <a:gd name="connsiteX4" fmla="*/ 466074 w 3499930"/>
              <a:gd name="connsiteY4" fmla="*/ 852647 h 3313807"/>
              <a:gd name="connsiteX5" fmla="*/ 568563 w 3499930"/>
              <a:gd name="connsiteY5" fmla="*/ 666748 h 3313807"/>
              <a:gd name="connsiteX6" fmla="*/ 671890 w 3499930"/>
              <a:gd name="connsiteY6" fmla="*/ 469900 h 3313807"/>
              <a:gd name="connsiteX7" fmla="*/ 1347828 w 3499930"/>
              <a:gd name="connsiteY7" fmla="*/ 83427 h 3313807"/>
              <a:gd name="connsiteX8" fmla="*/ 1950944 w 3499930"/>
              <a:gd name="connsiteY8" fmla="*/ 0 h 3313807"/>
              <a:gd name="connsiteX9" fmla="*/ 2413046 w 3499930"/>
              <a:gd name="connsiteY9" fmla="*/ 111123 h 3313807"/>
              <a:gd name="connsiteX10" fmla="*/ 2739373 w 3499930"/>
              <a:gd name="connsiteY10" fmla="*/ 182722 h 3313807"/>
              <a:gd name="connsiteX11" fmla="*/ 3082273 w 3499930"/>
              <a:gd name="connsiteY11" fmla="*/ 579597 h 3313807"/>
              <a:gd name="connsiteX12" fmla="*/ 3301348 w 3499930"/>
              <a:gd name="connsiteY12" fmla="*/ 1176497 h 3313807"/>
              <a:gd name="connsiteX13" fmla="*/ 3265071 w 3499930"/>
              <a:gd name="connsiteY13" fmla="*/ 1639164 h 3313807"/>
              <a:gd name="connsiteX14" fmla="*/ 3261670 w 3499930"/>
              <a:gd name="connsiteY14" fmla="*/ 2045399 h 3313807"/>
              <a:gd name="connsiteX15" fmla="*/ 3053698 w 3499930"/>
              <a:gd name="connsiteY15" fmla="*/ 2471897 h 3313807"/>
              <a:gd name="connsiteX16" fmla="*/ 2678883 w 3499930"/>
              <a:gd name="connsiteY16" fmla="*/ 2928248 h 3313807"/>
              <a:gd name="connsiteX17" fmla="*/ 1749727 w 3499930"/>
              <a:gd name="connsiteY17" fmla="*/ 3103741 h 3313807"/>
              <a:gd name="connsiteX18" fmla="*/ 1068530 w 3499930"/>
              <a:gd name="connsiteY18" fmla="*/ 2951137 h 3313807"/>
              <a:gd name="connsiteX19" fmla="*/ 688957 w 3499930"/>
              <a:gd name="connsiteY19" fmla="*/ 2725916 h 3313807"/>
              <a:gd name="connsiteX20" fmla="*/ 588476 w 3499930"/>
              <a:gd name="connsiteY20" fmla="*/ 2350398 h 3313807"/>
              <a:gd name="connsiteX21" fmla="*/ 326364 w 3499930"/>
              <a:gd name="connsiteY21" fmla="*/ 2026349 h 3313807"/>
              <a:gd name="connsiteX0" fmla="*/ 326364 w 3499930"/>
              <a:gd name="connsiteY0" fmla="*/ 2026349 h 3313807"/>
              <a:gd name="connsiteX1" fmla="*/ 278748 w 3499930"/>
              <a:gd name="connsiteY1" fmla="*/ 1817847 h 3313807"/>
              <a:gd name="connsiteX2" fmla="*/ 231123 w 3499930"/>
              <a:gd name="connsiteY2" fmla="*/ 1567022 h 3313807"/>
              <a:gd name="connsiteX3" fmla="*/ 211838 w 3499930"/>
              <a:gd name="connsiteY3" fmla="*/ 1191489 h 3313807"/>
              <a:gd name="connsiteX4" fmla="*/ 466074 w 3499930"/>
              <a:gd name="connsiteY4" fmla="*/ 852647 h 3313807"/>
              <a:gd name="connsiteX5" fmla="*/ 568563 w 3499930"/>
              <a:gd name="connsiteY5" fmla="*/ 666748 h 3313807"/>
              <a:gd name="connsiteX6" fmla="*/ 671890 w 3499930"/>
              <a:gd name="connsiteY6" fmla="*/ 469900 h 3313807"/>
              <a:gd name="connsiteX7" fmla="*/ 1347828 w 3499930"/>
              <a:gd name="connsiteY7" fmla="*/ 83427 h 3313807"/>
              <a:gd name="connsiteX8" fmla="*/ 1950944 w 3499930"/>
              <a:gd name="connsiteY8" fmla="*/ 0 h 3313807"/>
              <a:gd name="connsiteX9" fmla="*/ 2413046 w 3499930"/>
              <a:gd name="connsiteY9" fmla="*/ 111123 h 3313807"/>
              <a:gd name="connsiteX10" fmla="*/ 2739373 w 3499930"/>
              <a:gd name="connsiteY10" fmla="*/ 182722 h 3313807"/>
              <a:gd name="connsiteX11" fmla="*/ 3082273 w 3499930"/>
              <a:gd name="connsiteY11" fmla="*/ 579597 h 3313807"/>
              <a:gd name="connsiteX12" fmla="*/ 3301348 w 3499930"/>
              <a:gd name="connsiteY12" fmla="*/ 1176497 h 3313807"/>
              <a:gd name="connsiteX13" fmla="*/ 3265071 w 3499930"/>
              <a:gd name="connsiteY13" fmla="*/ 1639164 h 3313807"/>
              <a:gd name="connsiteX14" fmla="*/ 3261670 w 3499930"/>
              <a:gd name="connsiteY14" fmla="*/ 2045399 h 3313807"/>
              <a:gd name="connsiteX15" fmla="*/ 3053698 w 3499930"/>
              <a:gd name="connsiteY15" fmla="*/ 2471897 h 3313807"/>
              <a:gd name="connsiteX16" fmla="*/ 2678883 w 3499930"/>
              <a:gd name="connsiteY16" fmla="*/ 2928248 h 3313807"/>
              <a:gd name="connsiteX17" fmla="*/ 1749727 w 3499930"/>
              <a:gd name="connsiteY17" fmla="*/ 3103741 h 3313807"/>
              <a:gd name="connsiteX18" fmla="*/ 1068530 w 3499930"/>
              <a:gd name="connsiteY18" fmla="*/ 2951137 h 3313807"/>
              <a:gd name="connsiteX19" fmla="*/ 688957 w 3499930"/>
              <a:gd name="connsiteY19" fmla="*/ 2725916 h 3313807"/>
              <a:gd name="connsiteX20" fmla="*/ 588476 w 3499930"/>
              <a:gd name="connsiteY20" fmla="*/ 2350398 h 3313807"/>
              <a:gd name="connsiteX21" fmla="*/ 326364 w 3499930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91364 h 3378822"/>
              <a:gd name="connsiteX1" fmla="*/ 278748 w 3497529"/>
              <a:gd name="connsiteY1" fmla="*/ 1882862 h 3378822"/>
              <a:gd name="connsiteX2" fmla="*/ 231123 w 3497529"/>
              <a:gd name="connsiteY2" fmla="*/ 1632037 h 3378822"/>
              <a:gd name="connsiteX3" fmla="*/ 211838 w 3497529"/>
              <a:gd name="connsiteY3" fmla="*/ 1256504 h 3378822"/>
              <a:gd name="connsiteX4" fmla="*/ 466074 w 3497529"/>
              <a:gd name="connsiteY4" fmla="*/ 917662 h 3378822"/>
              <a:gd name="connsiteX5" fmla="*/ 568563 w 3497529"/>
              <a:gd name="connsiteY5" fmla="*/ 731763 h 3378822"/>
              <a:gd name="connsiteX6" fmla="*/ 671890 w 3497529"/>
              <a:gd name="connsiteY6" fmla="*/ 534915 h 3378822"/>
              <a:gd name="connsiteX7" fmla="*/ 1347828 w 3497529"/>
              <a:gd name="connsiteY7" fmla="*/ 148442 h 3378822"/>
              <a:gd name="connsiteX8" fmla="*/ 1950944 w 3497529"/>
              <a:gd name="connsiteY8" fmla="*/ 65015 h 3378822"/>
              <a:gd name="connsiteX9" fmla="*/ 2413046 w 3497529"/>
              <a:gd name="connsiteY9" fmla="*/ 176138 h 3378822"/>
              <a:gd name="connsiteX10" fmla="*/ 2739373 w 3497529"/>
              <a:gd name="connsiteY10" fmla="*/ 247737 h 3378822"/>
              <a:gd name="connsiteX11" fmla="*/ 3082273 w 3497529"/>
              <a:gd name="connsiteY11" fmla="*/ 644612 h 3378822"/>
              <a:gd name="connsiteX12" fmla="*/ 3301348 w 3497529"/>
              <a:gd name="connsiteY12" fmla="*/ 1241512 h 3378822"/>
              <a:gd name="connsiteX13" fmla="*/ 3265071 w 3497529"/>
              <a:gd name="connsiteY13" fmla="*/ 1704179 h 3378822"/>
              <a:gd name="connsiteX14" fmla="*/ 3261670 w 3497529"/>
              <a:gd name="connsiteY14" fmla="*/ 2110414 h 3378822"/>
              <a:gd name="connsiteX15" fmla="*/ 3053698 w 3497529"/>
              <a:gd name="connsiteY15" fmla="*/ 2536912 h 3378822"/>
              <a:gd name="connsiteX16" fmla="*/ 2678883 w 3497529"/>
              <a:gd name="connsiteY16" fmla="*/ 2993263 h 3378822"/>
              <a:gd name="connsiteX17" fmla="*/ 1749727 w 3497529"/>
              <a:gd name="connsiteY17" fmla="*/ 3168756 h 3378822"/>
              <a:gd name="connsiteX18" fmla="*/ 1068530 w 3497529"/>
              <a:gd name="connsiteY18" fmla="*/ 3016152 h 3378822"/>
              <a:gd name="connsiteX19" fmla="*/ 688957 w 3497529"/>
              <a:gd name="connsiteY19" fmla="*/ 2790931 h 3378822"/>
              <a:gd name="connsiteX20" fmla="*/ 588476 w 3497529"/>
              <a:gd name="connsiteY20" fmla="*/ 2415413 h 3378822"/>
              <a:gd name="connsiteX21" fmla="*/ 326364 w 3497529"/>
              <a:gd name="connsiteY21" fmla="*/ 2091364 h 3378822"/>
              <a:gd name="connsiteX0" fmla="*/ 326364 w 3497529"/>
              <a:gd name="connsiteY0" fmla="*/ 2086705 h 3374163"/>
              <a:gd name="connsiteX1" fmla="*/ 278748 w 3497529"/>
              <a:gd name="connsiteY1" fmla="*/ 1878203 h 3374163"/>
              <a:gd name="connsiteX2" fmla="*/ 231123 w 3497529"/>
              <a:gd name="connsiteY2" fmla="*/ 1627378 h 3374163"/>
              <a:gd name="connsiteX3" fmla="*/ 211838 w 3497529"/>
              <a:gd name="connsiteY3" fmla="*/ 1251845 h 3374163"/>
              <a:gd name="connsiteX4" fmla="*/ 466074 w 3497529"/>
              <a:gd name="connsiteY4" fmla="*/ 913003 h 3374163"/>
              <a:gd name="connsiteX5" fmla="*/ 568563 w 3497529"/>
              <a:gd name="connsiteY5" fmla="*/ 727104 h 3374163"/>
              <a:gd name="connsiteX6" fmla="*/ 671890 w 3497529"/>
              <a:gd name="connsiteY6" fmla="*/ 530256 h 3374163"/>
              <a:gd name="connsiteX7" fmla="*/ 1347828 w 3497529"/>
              <a:gd name="connsiteY7" fmla="*/ 143783 h 3374163"/>
              <a:gd name="connsiteX8" fmla="*/ 1950944 w 3497529"/>
              <a:gd name="connsiteY8" fmla="*/ 60356 h 3374163"/>
              <a:gd name="connsiteX9" fmla="*/ 2413046 w 3497529"/>
              <a:gd name="connsiteY9" fmla="*/ 171479 h 3374163"/>
              <a:gd name="connsiteX10" fmla="*/ 2739373 w 3497529"/>
              <a:gd name="connsiteY10" fmla="*/ 252603 h 3374163"/>
              <a:gd name="connsiteX11" fmla="*/ 3082273 w 3497529"/>
              <a:gd name="connsiteY11" fmla="*/ 639953 h 3374163"/>
              <a:gd name="connsiteX12" fmla="*/ 3301348 w 3497529"/>
              <a:gd name="connsiteY12" fmla="*/ 1236853 h 3374163"/>
              <a:gd name="connsiteX13" fmla="*/ 3265071 w 3497529"/>
              <a:gd name="connsiteY13" fmla="*/ 1699520 h 3374163"/>
              <a:gd name="connsiteX14" fmla="*/ 3261670 w 3497529"/>
              <a:gd name="connsiteY14" fmla="*/ 2105755 h 3374163"/>
              <a:gd name="connsiteX15" fmla="*/ 3053698 w 3497529"/>
              <a:gd name="connsiteY15" fmla="*/ 2532253 h 3374163"/>
              <a:gd name="connsiteX16" fmla="*/ 2678883 w 3497529"/>
              <a:gd name="connsiteY16" fmla="*/ 2988604 h 3374163"/>
              <a:gd name="connsiteX17" fmla="*/ 1749727 w 3497529"/>
              <a:gd name="connsiteY17" fmla="*/ 3164097 h 3374163"/>
              <a:gd name="connsiteX18" fmla="*/ 1068530 w 3497529"/>
              <a:gd name="connsiteY18" fmla="*/ 3011493 h 3374163"/>
              <a:gd name="connsiteX19" fmla="*/ 688957 w 3497529"/>
              <a:gd name="connsiteY19" fmla="*/ 2786272 h 3374163"/>
              <a:gd name="connsiteX20" fmla="*/ 588476 w 3497529"/>
              <a:gd name="connsiteY20" fmla="*/ 2410754 h 3374163"/>
              <a:gd name="connsiteX21" fmla="*/ 326364 w 3497529"/>
              <a:gd name="connsiteY21" fmla="*/ 2086705 h 3374163"/>
              <a:gd name="connsiteX0" fmla="*/ 326364 w 3497529"/>
              <a:gd name="connsiteY0" fmla="*/ 2089037 h 3376495"/>
              <a:gd name="connsiteX1" fmla="*/ 278748 w 3497529"/>
              <a:gd name="connsiteY1" fmla="*/ 1880535 h 3376495"/>
              <a:gd name="connsiteX2" fmla="*/ 231123 w 3497529"/>
              <a:gd name="connsiteY2" fmla="*/ 1629710 h 3376495"/>
              <a:gd name="connsiteX3" fmla="*/ 211838 w 3497529"/>
              <a:gd name="connsiteY3" fmla="*/ 1254177 h 3376495"/>
              <a:gd name="connsiteX4" fmla="*/ 466074 w 3497529"/>
              <a:gd name="connsiteY4" fmla="*/ 915335 h 3376495"/>
              <a:gd name="connsiteX5" fmla="*/ 568563 w 3497529"/>
              <a:gd name="connsiteY5" fmla="*/ 729436 h 3376495"/>
              <a:gd name="connsiteX6" fmla="*/ 671890 w 3497529"/>
              <a:gd name="connsiteY6" fmla="*/ 532588 h 3376495"/>
              <a:gd name="connsiteX7" fmla="*/ 1347828 w 3497529"/>
              <a:gd name="connsiteY7" fmla="*/ 146115 h 3376495"/>
              <a:gd name="connsiteX8" fmla="*/ 1950944 w 3497529"/>
              <a:gd name="connsiteY8" fmla="*/ 62688 h 3376495"/>
              <a:gd name="connsiteX9" fmla="*/ 2413046 w 3497529"/>
              <a:gd name="connsiteY9" fmla="*/ 173811 h 3376495"/>
              <a:gd name="connsiteX10" fmla="*/ 2739373 w 3497529"/>
              <a:gd name="connsiteY10" fmla="*/ 254935 h 3376495"/>
              <a:gd name="connsiteX11" fmla="*/ 3082273 w 3497529"/>
              <a:gd name="connsiteY11" fmla="*/ 642285 h 3376495"/>
              <a:gd name="connsiteX12" fmla="*/ 3301348 w 3497529"/>
              <a:gd name="connsiteY12" fmla="*/ 1239185 h 3376495"/>
              <a:gd name="connsiteX13" fmla="*/ 3265071 w 3497529"/>
              <a:gd name="connsiteY13" fmla="*/ 1701852 h 3376495"/>
              <a:gd name="connsiteX14" fmla="*/ 3261670 w 3497529"/>
              <a:gd name="connsiteY14" fmla="*/ 2108087 h 3376495"/>
              <a:gd name="connsiteX15" fmla="*/ 3053698 w 3497529"/>
              <a:gd name="connsiteY15" fmla="*/ 2534585 h 3376495"/>
              <a:gd name="connsiteX16" fmla="*/ 2678883 w 3497529"/>
              <a:gd name="connsiteY16" fmla="*/ 2990936 h 3376495"/>
              <a:gd name="connsiteX17" fmla="*/ 1749727 w 3497529"/>
              <a:gd name="connsiteY17" fmla="*/ 3166429 h 3376495"/>
              <a:gd name="connsiteX18" fmla="*/ 1068530 w 3497529"/>
              <a:gd name="connsiteY18" fmla="*/ 3013825 h 3376495"/>
              <a:gd name="connsiteX19" fmla="*/ 688957 w 3497529"/>
              <a:gd name="connsiteY19" fmla="*/ 2788604 h 3376495"/>
              <a:gd name="connsiteX20" fmla="*/ 588476 w 3497529"/>
              <a:gd name="connsiteY20" fmla="*/ 2413086 h 3376495"/>
              <a:gd name="connsiteX21" fmla="*/ 326364 w 3497529"/>
              <a:gd name="connsiteY21" fmla="*/ 2089037 h 3376495"/>
              <a:gd name="connsiteX0" fmla="*/ 326364 w 3497529"/>
              <a:gd name="connsiteY0" fmla="*/ 2089037 h 3376495"/>
              <a:gd name="connsiteX1" fmla="*/ 278748 w 3497529"/>
              <a:gd name="connsiteY1" fmla="*/ 1880535 h 3376495"/>
              <a:gd name="connsiteX2" fmla="*/ 231123 w 3497529"/>
              <a:gd name="connsiteY2" fmla="*/ 1629710 h 3376495"/>
              <a:gd name="connsiteX3" fmla="*/ 211838 w 3497529"/>
              <a:gd name="connsiteY3" fmla="*/ 1254177 h 3376495"/>
              <a:gd name="connsiteX4" fmla="*/ 466074 w 3497529"/>
              <a:gd name="connsiteY4" fmla="*/ 915335 h 3376495"/>
              <a:gd name="connsiteX5" fmla="*/ 568563 w 3497529"/>
              <a:gd name="connsiteY5" fmla="*/ 729436 h 3376495"/>
              <a:gd name="connsiteX6" fmla="*/ 671890 w 3497529"/>
              <a:gd name="connsiteY6" fmla="*/ 532588 h 3376495"/>
              <a:gd name="connsiteX7" fmla="*/ 1347828 w 3497529"/>
              <a:gd name="connsiteY7" fmla="*/ 146115 h 3376495"/>
              <a:gd name="connsiteX8" fmla="*/ 1950944 w 3497529"/>
              <a:gd name="connsiteY8" fmla="*/ 62688 h 3376495"/>
              <a:gd name="connsiteX9" fmla="*/ 2413046 w 3497529"/>
              <a:gd name="connsiteY9" fmla="*/ 173811 h 3376495"/>
              <a:gd name="connsiteX10" fmla="*/ 2739373 w 3497529"/>
              <a:gd name="connsiteY10" fmla="*/ 254935 h 3376495"/>
              <a:gd name="connsiteX11" fmla="*/ 3082273 w 3497529"/>
              <a:gd name="connsiteY11" fmla="*/ 642285 h 3376495"/>
              <a:gd name="connsiteX12" fmla="*/ 3301348 w 3497529"/>
              <a:gd name="connsiteY12" fmla="*/ 1239185 h 3376495"/>
              <a:gd name="connsiteX13" fmla="*/ 3265071 w 3497529"/>
              <a:gd name="connsiteY13" fmla="*/ 1701852 h 3376495"/>
              <a:gd name="connsiteX14" fmla="*/ 3261670 w 3497529"/>
              <a:gd name="connsiteY14" fmla="*/ 2108087 h 3376495"/>
              <a:gd name="connsiteX15" fmla="*/ 3053698 w 3497529"/>
              <a:gd name="connsiteY15" fmla="*/ 2534585 h 3376495"/>
              <a:gd name="connsiteX16" fmla="*/ 2678883 w 3497529"/>
              <a:gd name="connsiteY16" fmla="*/ 2990936 h 3376495"/>
              <a:gd name="connsiteX17" fmla="*/ 1749727 w 3497529"/>
              <a:gd name="connsiteY17" fmla="*/ 3166429 h 3376495"/>
              <a:gd name="connsiteX18" fmla="*/ 1068530 w 3497529"/>
              <a:gd name="connsiteY18" fmla="*/ 3013825 h 3376495"/>
              <a:gd name="connsiteX19" fmla="*/ 688957 w 3497529"/>
              <a:gd name="connsiteY19" fmla="*/ 2788604 h 3376495"/>
              <a:gd name="connsiteX20" fmla="*/ 588476 w 3497529"/>
              <a:gd name="connsiteY20" fmla="*/ 2413086 h 3376495"/>
              <a:gd name="connsiteX21" fmla="*/ 326364 w 3497529"/>
              <a:gd name="connsiteY21" fmla="*/ 2089037 h 3376495"/>
              <a:gd name="connsiteX0" fmla="*/ 326364 w 3497529"/>
              <a:gd name="connsiteY0" fmla="*/ 2089037 h 3376495"/>
              <a:gd name="connsiteX1" fmla="*/ 278748 w 3497529"/>
              <a:gd name="connsiteY1" fmla="*/ 1880535 h 3376495"/>
              <a:gd name="connsiteX2" fmla="*/ 231123 w 3497529"/>
              <a:gd name="connsiteY2" fmla="*/ 1629710 h 3376495"/>
              <a:gd name="connsiteX3" fmla="*/ 211838 w 3497529"/>
              <a:gd name="connsiteY3" fmla="*/ 1254177 h 3376495"/>
              <a:gd name="connsiteX4" fmla="*/ 466074 w 3497529"/>
              <a:gd name="connsiteY4" fmla="*/ 915335 h 3376495"/>
              <a:gd name="connsiteX5" fmla="*/ 568563 w 3497529"/>
              <a:gd name="connsiteY5" fmla="*/ 729436 h 3376495"/>
              <a:gd name="connsiteX6" fmla="*/ 671890 w 3497529"/>
              <a:gd name="connsiteY6" fmla="*/ 532588 h 3376495"/>
              <a:gd name="connsiteX7" fmla="*/ 1347828 w 3497529"/>
              <a:gd name="connsiteY7" fmla="*/ 146115 h 3376495"/>
              <a:gd name="connsiteX8" fmla="*/ 1950944 w 3497529"/>
              <a:gd name="connsiteY8" fmla="*/ 62688 h 3376495"/>
              <a:gd name="connsiteX9" fmla="*/ 2419396 w 3497529"/>
              <a:gd name="connsiteY9" fmla="*/ 173811 h 3376495"/>
              <a:gd name="connsiteX10" fmla="*/ 2739373 w 3497529"/>
              <a:gd name="connsiteY10" fmla="*/ 254935 h 3376495"/>
              <a:gd name="connsiteX11" fmla="*/ 3082273 w 3497529"/>
              <a:gd name="connsiteY11" fmla="*/ 642285 h 3376495"/>
              <a:gd name="connsiteX12" fmla="*/ 3301348 w 3497529"/>
              <a:gd name="connsiteY12" fmla="*/ 1239185 h 3376495"/>
              <a:gd name="connsiteX13" fmla="*/ 3265071 w 3497529"/>
              <a:gd name="connsiteY13" fmla="*/ 1701852 h 3376495"/>
              <a:gd name="connsiteX14" fmla="*/ 3261670 w 3497529"/>
              <a:gd name="connsiteY14" fmla="*/ 2108087 h 3376495"/>
              <a:gd name="connsiteX15" fmla="*/ 3053698 w 3497529"/>
              <a:gd name="connsiteY15" fmla="*/ 2534585 h 3376495"/>
              <a:gd name="connsiteX16" fmla="*/ 2678883 w 3497529"/>
              <a:gd name="connsiteY16" fmla="*/ 2990936 h 3376495"/>
              <a:gd name="connsiteX17" fmla="*/ 1749727 w 3497529"/>
              <a:gd name="connsiteY17" fmla="*/ 3166429 h 3376495"/>
              <a:gd name="connsiteX18" fmla="*/ 1068530 w 3497529"/>
              <a:gd name="connsiteY18" fmla="*/ 3013825 h 3376495"/>
              <a:gd name="connsiteX19" fmla="*/ 688957 w 3497529"/>
              <a:gd name="connsiteY19" fmla="*/ 2788604 h 3376495"/>
              <a:gd name="connsiteX20" fmla="*/ 588476 w 3497529"/>
              <a:gd name="connsiteY20" fmla="*/ 2413086 h 3376495"/>
              <a:gd name="connsiteX21" fmla="*/ 326364 w 3497529"/>
              <a:gd name="connsiteY21" fmla="*/ 2089037 h 3376495"/>
              <a:gd name="connsiteX0" fmla="*/ 326364 w 3497529"/>
              <a:gd name="connsiteY0" fmla="*/ 2139719 h 3427177"/>
              <a:gd name="connsiteX1" fmla="*/ 278748 w 3497529"/>
              <a:gd name="connsiteY1" fmla="*/ 1931217 h 3427177"/>
              <a:gd name="connsiteX2" fmla="*/ 231123 w 3497529"/>
              <a:gd name="connsiteY2" fmla="*/ 1680392 h 3427177"/>
              <a:gd name="connsiteX3" fmla="*/ 211838 w 3497529"/>
              <a:gd name="connsiteY3" fmla="*/ 1304859 h 3427177"/>
              <a:gd name="connsiteX4" fmla="*/ 466074 w 3497529"/>
              <a:gd name="connsiteY4" fmla="*/ 966017 h 3427177"/>
              <a:gd name="connsiteX5" fmla="*/ 568563 w 3497529"/>
              <a:gd name="connsiteY5" fmla="*/ 780118 h 3427177"/>
              <a:gd name="connsiteX6" fmla="*/ 671890 w 3497529"/>
              <a:gd name="connsiteY6" fmla="*/ 583270 h 3427177"/>
              <a:gd name="connsiteX7" fmla="*/ 1347828 w 3497529"/>
              <a:gd name="connsiteY7" fmla="*/ 196797 h 3427177"/>
              <a:gd name="connsiteX8" fmla="*/ 1950944 w 3497529"/>
              <a:gd name="connsiteY8" fmla="*/ 113370 h 3427177"/>
              <a:gd name="connsiteX9" fmla="*/ 2419396 w 3497529"/>
              <a:gd name="connsiteY9" fmla="*/ 224493 h 3427177"/>
              <a:gd name="connsiteX10" fmla="*/ 2739373 w 3497529"/>
              <a:gd name="connsiteY10" fmla="*/ 305617 h 3427177"/>
              <a:gd name="connsiteX11" fmla="*/ 3082273 w 3497529"/>
              <a:gd name="connsiteY11" fmla="*/ 692967 h 3427177"/>
              <a:gd name="connsiteX12" fmla="*/ 3301348 w 3497529"/>
              <a:gd name="connsiteY12" fmla="*/ 1289867 h 3427177"/>
              <a:gd name="connsiteX13" fmla="*/ 3265071 w 3497529"/>
              <a:gd name="connsiteY13" fmla="*/ 1752534 h 3427177"/>
              <a:gd name="connsiteX14" fmla="*/ 3261670 w 3497529"/>
              <a:gd name="connsiteY14" fmla="*/ 2158769 h 3427177"/>
              <a:gd name="connsiteX15" fmla="*/ 3053698 w 3497529"/>
              <a:gd name="connsiteY15" fmla="*/ 2585267 h 3427177"/>
              <a:gd name="connsiteX16" fmla="*/ 2678883 w 3497529"/>
              <a:gd name="connsiteY16" fmla="*/ 3041618 h 3427177"/>
              <a:gd name="connsiteX17" fmla="*/ 1749727 w 3497529"/>
              <a:gd name="connsiteY17" fmla="*/ 3217111 h 3427177"/>
              <a:gd name="connsiteX18" fmla="*/ 1068530 w 3497529"/>
              <a:gd name="connsiteY18" fmla="*/ 3064507 h 3427177"/>
              <a:gd name="connsiteX19" fmla="*/ 688957 w 3497529"/>
              <a:gd name="connsiteY19" fmla="*/ 2839286 h 3427177"/>
              <a:gd name="connsiteX20" fmla="*/ 588476 w 3497529"/>
              <a:gd name="connsiteY20" fmla="*/ 2463768 h 3427177"/>
              <a:gd name="connsiteX21" fmla="*/ 326364 w 3497529"/>
              <a:gd name="connsiteY21" fmla="*/ 2139719 h 3427177"/>
              <a:gd name="connsiteX0" fmla="*/ 326364 w 3497529"/>
              <a:gd name="connsiteY0" fmla="*/ 2208115 h 3495573"/>
              <a:gd name="connsiteX1" fmla="*/ 278748 w 3497529"/>
              <a:gd name="connsiteY1" fmla="*/ 1999613 h 3495573"/>
              <a:gd name="connsiteX2" fmla="*/ 231123 w 3497529"/>
              <a:gd name="connsiteY2" fmla="*/ 1748788 h 3495573"/>
              <a:gd name="connsiteX3" fmla="*/ 211838 w 3497529"/>
              <a:gd name="connsiteY3" fmla="*/ 1373255 h 3495573"/>
              <a:gd name="connsiteX4" fmla="*/ 466074 w 3497529"/>
              <a:gd name="connsiteY4" fmla="*/ 1034413 h 3495573"/>
              <a:gd name="connsiteX5" fmla="*/ 568563 w 3497529"/>
              <a:gd name="connsiteY5" fmla="*/ 848514 h 3495573"/>
              <a:gd name="connsiteX6" fmla="*/ 671890 w 3497529"/>
              <a:gd name="connsiteY6" fmla="*/ 651666 h 3495573"/>
              <a:gd name="connsiteX7" fmla="*/ 1347828 w 3497529"/>
              <a:gd name="connsiteY7" fmla="*/ 265193 h 3495573"/>
              <a:gd name="connsiteX8" fmla="*/ 1950944 w 3497529"/>
              <a:gd name="connsiteY8" fmla="*/ 181766 h 3495573"/>
              <a:gd name="connsiteX9" fmla="*/ 2419396 w 3497529"/>
              <a:gd name="connsiteY9" fmla="*/ 292889 h 3495573"/>
              <a:gd name="connsiteX10" fmla="*/ 2739373 w 3497529"/>
              <a:gd name="connsiteY10" fmla="*/ 374013 h 3495573"/>
              <a:gd name="connsiteX11" fmla="*/ 3082273 w 3497529"/>
              <a:gd name="connsiteY11" fmla="*/ 761363 h 3495573"/>
              <a:gd name="connsiteX12" fmla="*/ 3301348 w 3497529"/>
              <a:gd name="connsiteY12" fmla="*/ 1358263 h 3495573"/>
              <a:gd name="connsiteX13" fmla="*/ 3265071 w 3497529"/>
              <a:gd name="connsiteY13" fmla="*/ 1820930 h 3495573"/>
              <a:gd name="connsiteX14" fmla="*/ 3261670 w 3497529"/>
              <a:gd name="connsiteY14" fmla="*/ 2227165 h 3495573"/>
              <a:gd name="connsiteX15" fmla="*/ 3053698 w 3497529"/>
              <a:gd name="connsiteY15" fmla="*/ 2653663 h 3495573"/>
              <a:gd name="connsiteX16" fmla="*/ 2678883 w 3497529"/>
              <a:gd name="connsiteY16" fmla="*/ 3110014 h 3495573"/>
              <a:gd name="connsiteX17" fmla="*/ 1749727 w 3497529"/>
              <a:gd name="connsiteY17" fmla="*/ 3285507 h 3495573"/>
              <a:gd name="connsiteX18" fmla="*/ 1068530 w 3497529"/>
              <a:gd name="connsiteY18" fmla="*/ 3132903 h 3495573"/>
              <a:gd name="connsiteX19" fmla="*/ 688957 w 3497529"/>
              <a:gd name="connsiteY19" fmla="*/ 2907682 h 3495573"/>
              <a:gd name="connsiteX20" fmla="*/ 588476 w 3497529"/>
              <a:gd name="connsiteY20" fmla="*/ 2532164 h 3495573"/>
              <a:gd name="connsiteX21" fmla="*/ 326364 w 3497529"/>
              <a:gd name="connsiteY21" fmla="*/ 2208115 h 3495573"/>
              <a:gd name="connsiteX0" fmla="*/ 326364 w 3497529"/>
              <a:gd name="connsiteY0" fmla="*/ 2183932 h 3471390"/>
              <a:gd name="connsiteX1" fmla="*/ 278748 w 3497529"/>
              <a:gd name="connsiteY1" fmla="*/ 1975430 h 3471390"/>
              <a:gd name="connsiteX2" fmla="*/ 231123 w 3497529"/>
              <a:gd name="connsiteY2" fmla="*/ 1724605 h 3471390"/>
              <a:gd name="connsiteX3" fmla="*/ 211838 w 3497529"/>
              <a:gd name="connsiteY3" fmla="*/ 1349072 h 3471390"/>
              <a:gd name="connsiteX4" fmla="*/ 466074 w 3497529"/>
              <a:gd name="connsiteY4" fmla="*/ 1010230 h 3471390"/>
              <a:gd name="connsiteX5" fmla="*/ 568563 w 3497529"/>
              <a:gd name="connsiteY5" fmla="*/ 824331 h 3471390"/>
              <a:gd name="connsiteX6" fmla="*/ 671890 w 3497529"/>
              <a:gd name="connsiteY6" fmla="*/ 627483 h 3471390"/>
              <a:gd name="connsiteX7" fmla="*/ 1347828 w 3497529"/>
              <a:gd name="connsiteY7" fmla="*/ 241010 h 3471390"/>
              <a:gd name="connsiteX8" fmla="*/ 1950944 w 3497529"/>
              <a:gd name="connsiteY8" fmla="*/ 157583 h 3471390"/>
              <a:gd name="connsiteX9" fmla="*/ 2419396 w 3497529"/>
              <a:gd name="connsiteY9" fmla="*/ 268706 h 3471390"/>
              <a:gd name="connsiteX10" fmla="*/ 2739373 w 3497529"/>
              <a:gd name="connsiteY10" fmla="*/ 349830 h 3471390"/>
              <a:gd name="connsiteX11" fmla="*/ 3082273 w 3497529"/>
              <a:gd name="connsiteY11" fmla="*/ 737180 h 3471390"/>
              <a:gd name="connsiteX12" fmla="*/ 3301348 w 3497529"/>
              <a:gd name="connsiteY12" fmla="*/ 1334080 h 3471390"/>
              <a:gd name="connsiteX13" fmla="*/ 3265071 w 3497529"/>
              <a:gd name="connsiteY13" fmla="*/ 1796747 h 3471390"/>
              <a:gd name="connsiteX14" fmla="*/ 3261670 w 3497529"/>
              <a:gd name="connsiteY14" fmla="*/ 2202982 h 3471390"/>
              <a:gd name="connsiteX15" fmla="*/ 3053698 w 3497529"/>
              <a:gd name="connsiteY15" fmla="*/ 2629480 h 3471390"/>
              <a:gd name="connsiteX16" fmla="*/ 2678883 w 3497529"/>
              <a:gd name="connsiteY16" fmla="*/ 3085831 h 3471390"/>
              <a:gd name="connsiteX17" fmla="*/ 1749727 w 3497529"/>
              <a:gd name="connsiteY17" fmla="*/ 3261324 h 3471390"/>
              <a:gd name="connsiteX18" fmla="*/ 1068530 w 3497529"/>
              <a:gd name="connsiteY18" fmla="*/ 3108720 h 3471390"/>
              <a:gd name="connsiteX19" fmla="*/ 688957 w 3497529"/>
              <a:gd name="connsiteY19" fmla="*/ 2883499 h 3471390"/>
              <a:gd name="connsiteX20" fmla="*/ 588476 w 3497529"/>
              <a:gd name="connsiteY20" fmla="*/ 2507981 h 3471390"/>
              <a:gd name="connsiteX21" fmla="*/ 326364 w 3497529"/>
              <a:gd name="connsiteY21" fmla="*/ 2183932 h 3471390"/>
              <a:gd name="connsiteX0" fmla="*/ 326364 w 3497529"/>
              <a:gd name="connsiteY0" fmla="*/ 2187481 h 3474939"/>
              <a:gd name="connsiteX1" fmla="*/ 278748 w 3497529"/>
              <a:gd name="connsiteY1" fmla="*/ 1978979 h 3474939"/>
              <a:gd name="connsiteX2" fmla="*/ 231123 w 3497529"/>
              <a:gd name="connsiteY2" fmla="*/ 1728154 h 3474939"/>
              <a:gd name="connsiteX3" fmla="*/ 211838 w 3497529"/>
              <a:gd name="connsiteY3" fmla="*/ 1352621 h 3474939"/>
              <a:gd name="connsiteX4" fmla="*/ 466074 w 3497529"/>
              <a:gd name="connsiteY4" fmla="*/ 1013779 h 3474939"/>
              <a:gd name="connsiteX5" fmla="*/ 568563 w 3497529"/>
              <a:gd name="connsiteY5" fmla="*/ 827880 h 3474939"/>
              <a:gd name="connsiteX6" fmla="*/ 671890 w 3497529"/>
              <a:gd name="connsiteY6" fmla="*/ 631032 h 3474939"/>
              <a:gd name="connsiteX7" fmla="*/ 1347828 w 3497529"/>
              <a:gd name="connsiteY7" fmla="*/ 244559 h 3474939"/>
              <a:gd name="connsiteX8" fmla="*/ 1950944 w 3497529"/>
              <a:gd name="connsiteY8" fmla="*/ 161132 h 3474939"/>
              <a:gd name="connsiteX9" fmla="*/ 2419396 w 3497529"/>
              <a:gd name="connsiteY9" fmla="*/ 272255 h 3474939"/>
              <a:gd name="connsiteX10" fmla="*/ 2739373 w 3497529"/>
              <a:gd name="connsiteY10" fmla="*/ 353379 h 3474939"/>
              <a:gd name="connsiteX11" fmla="*/ 3082273 w 3497529"/>
              <a:gd name="connsiteY11" fmla="*/ 740729 h 3474939"/>
              <a:gd name="connsiteX12" fmla="*/ 3301348 w 3497529"/>
              <a:gd name="connsiteY12" fmla="*/ 1337629 h 3474939"/>
              <a:gd name="connsiteX13" fmla="*/ 3265071 w 3497529"/>
              <a:gd name="connsiteY13" fmla="*/ 1800296 h 3474939"/>
              <a:gd name="connsiteX14" fmla="*/ 3261670 w 3497529"/>
              <a:gd name="connsiteY14" fmla="*/ 2206531 h 3474939"/>
              <a:gd name="connsiteX15" fmla="*/ 3053698 w 3497529"/>
              <a:gd name="connsiteY15" fmla="*/ 2633029 h 3474939"/>
              <a:gd name="connsiteX16" fmla="*/ 2678883 w 3497529"/>
              <a:gd name="connsiteY16" fmla="*/ 3089380 h 3474939"/>
              <a:gd name="connsiteX17" fmla="*/ 1749727 w 3497529"/>
              <a:gd name="connsiteY17" fmla="*/ 3264873 h 3474939"/>
              <a:gd name="connsiteX18" fmla="*/ 1068530 w 3497529"/>
              <a:gd name="connsiteY18" fmla="*/ 3112269 h 3474939"/>
              <a:gd name="connsiteX19" fmla="*/ 688957 w 3497529"/>
              <a:gd name="connsiteY19" fmla="*/ 2887048 h 3474939"/>
              <a:gd name="connsiteX20" fmla="*/ 588476 w 3497529"/>
              <a:gd name="connsiteY20" fmla="*/ 2511530 h 3474939"/>
              <a:gd name="connsiteX21" fmla="*/ 326364 w 3497529"/>
              <a:gd name="connsiteY21" fmla="*/ 2187481 h 3474939"/>
              <a:gd name="connsiteX0" fmla="*/ 326364 w 3497529"/>
              <a:gd name="connsiteY0" fmla="*/ 2187481 h 3474939"/>
              <a:gd name="connsiteX1" fmla="*/ 278748 w 3497529"/>
              <a:gd name="connsiteY1" fmla="*/ 1978979 h 3474939"/>
              <a:gd name="connsiteX2" fmla="*/ 231123 w 3497529"/>
              <a:gd name="connsiteY2" fmla="*/ 1728154 h 3474939"/>
              <a:gd name="connsiteX3" fmla="*/ 211838 w 3497529"/>
              <a:gd name="connsiteY3" fmla="*/ 1352621 h 3474939"/>
              <a:gd name="connsiteX4" fmla="*/ 466074 w 3497529"/>
              <a:gd name="connsiteY4" fmla="*/ 1013779 h 3474939"/>
              <a:gd name="connsiteX5" fmla="*/ 568563 w 3497529"/>
              <a:gd name="connsiteY5" fmla="*/ 827880 h 3474939"/>
              <a:gd name="connsiteX6" fmla="*/ 671890 w 3497529"/>
              <a:gd name="connsiteY6" fmla="*/ 631032 h 3474939"/>
              <a:gd name="connsiteX7" fmla="*/ 1347828 w 3497529"/>
              <a:gd name="connsiteY7" fmla="*/ 244559 h 3474939"/>
              <a:gd name="connsiteX8" fmla="*/ 1950944 w 3497529"/>
              <a:gd name="connsiteY8" fmla="*/ 161132 h 3474939"/>
              <a:gd name="connsiteX9" fmla="*/ 2419396 w 3497529"/>
              <a:gd name="connsiteY9" fmla="*/ 272255 h 3474939"/>
              <a:gd name="connsiteX10" fmla="*/ 2739373 w 3497529"/>
              <a:gd name="connsiteY10" fmla="*/ 353379 h 3474939"/>
              <a:gd name="connsiteX11" fmla="*/ 3082273 w 3497529"/>
              <a:gd name="connsiteY11" fmla="*/ 740729 h 3474939"/>
              <a:gd name="connsiteX12" fmla="*/ 3301348 w 3497529"/>
              <a:gd name="connsiteY12" fmla="*/ 1337629 h 3474939"/>
              <a:gd name="connsiteX13" fmla="*/ 3265071 w 3497529"/>
              <a:gd name="connsiteY13" fmla="*/ 1800296 h 3474939"/>
              <a:gd name="connsiteX14" fmla="*/ 3261670 w 3497529"/>
              <a:gd name="connsiteY14" fmla="*/ 2206531 h 3474939"/>
              <a:gd name="connsiteX15" fmla="*/ 3053698 w 3497529"/>
              <a:gd name="connsiteY15" fmla="*/ 2633029 h 3474939"/>
              <a:gd name="connsiteX16" fmla="*/ 2678883 w 3497529"/>
              <a:gd name="connsiteY16" fmla="*/ 3089380 h 3474939"/>
              <a:gd name="connsiteX17" fmla="*/ 1749727 w 3497529"/>
              <a:gd name="connsiteY17" fmla="*/ 3264873 h 3474939"/>
              <a:gd name="connsiteX18" fmla="*/ 1068530 w 3497529"/>
              <a:gd name="connsiteY18" fmla="*/ 3112269 h 3474939"/>
              <a:gd name="connsiteX19" fmla="*/ 688957 w 3497529"/>
              <a:gd name="connsiteY19" fmla="*/ 2887048 h 3474939"/>
              <a:gd name="connsiteX20" fmla="*/ 588476 w 3497529"/>
              <a:gd name="connsiteY20" fmla="*/ 2511530 h 3474939"/>
              <a:gd name="connsiteX21" fmla="*/ 326364 w 3497529"/>
              <a:gd name="connsiteY21" fmla="*/ 2187481 h 3474939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97529" h="3516771">
                <a:moveTo>
                  <a:pt x="326364" y="2229313"/>
                </a:moveTo>
                <a:cubicBezTo>
                  <a:pt x="36384" y="2247654"/>
                  <a:pt x="38503" y="2170745"/>
                  <a:pt x="278748" y="2020811"/>
                </a:cubicBezTo>
                <a:cubicBezTo>
                  <a:pt x="-4885" y="1958369"/>
                  <a:pt x="28981" y="1864178"/>
                  <a:pt x="231123" y="1769986"/>
                </a:cubicBezTo>
                <a:cubicBezTo>
                  <a:pt x="-89630" y="1603533"/>
                  <a:pt x="-57959" y="1462481"/>
                  <a:pt x="211838" y="1394453"/>
                </a:cubicBezTo>
                <a:cubicBezTo>
                  <a:pt x="2367" y="1182022"/>
                  <a:pt x="126270" y="1052142"/>
                  <a:pt x="466074" y="1055611"/>
                </a:cubicBezTo>
                <a:cubicBezTo>
                  <a:pt x="351012" y="942845"/>
                  <a:pt x="245475" y="766578"/>
                  <a:pt x="568563" y="869712"/>
                </a:cubicBezTo>
                <a:cubicBezTo>
                  <a:pt x="399805" y="648521"/>
                  <a:pt x="427898" y="541630"/>
                  <a:pt x="671890" y="672864"/>
                </a:cubicBezTo>
                <a:cubicBezTo>
                  <a:pt x="668603" y="261465"/>
                  <a:pt x="944715" y="85015"/>
                  <a:pt x="1347828" y="286391"/>
                </a:cubicBezTo>
                <a:cubicBezTo>
                  <a:pt x="1513942" y="-65268"/>
                  <a:pt x="1788005" y="-93077"/>
                  <a:pt x="1950944" y="202964"/>
                </a:cubicBezTo>
                <a:cubicBezTo>
                  <a:pt x="2075345" y="24105"/>
                  <a:pt x="2348970" y="-84904"/>
                  <a:pt x="2419396" y="314087"/>
                </a:cubicBezTo>
                <a:cubicBezTo>
                  <a:pt x="2641413" y="99828"/>
                  <a:pt x="2818981" y="37970"/>
                  <a:pt x="2739373" y="395211"/>
                </a:cubicBezTo>
                <a:cubicBezTo>
                  <a:pt x="3038881" y="216353"/>
                  <a:pt x="3243140" y="393094"/>
                  <a:pt x="3082273" y="782561"/>
                </a:cubicBezTo>
                <a:cubicBezTo>
                  <a:pt x="3421998" y="812194"/>
                  <a:pt x="3561698" y="1076778"/>
                  <a:pt x="3301348" y="1379461"/>
                </a:cubicBezTo>
                <a:cubicBezTo>
                  <a:pt x="3547489" y="1468067"/>
                  <a:pt x="3590430" y="1670972"/>
                  <a:pt x="3265071" y="1842128"/>
                </a:cubicBezTo>
                <a:cubicBezTo>
                  <a:pt x="3532754" y="2005056"/>
                  <a:pt x="3568662" y="2193385"/>
                  <a:pt x="3261670" y="2248363"/>
                </a:cubicBezTo>
                <a:cubicBezTo>
                  <a:pt x="3498204" y="2545046"/>
                  <a:pt x="3369614" y="2692503"/>
                  <a:pt x="3053698" y="2674861"/>
                </a:cubicBezTo>
                <a:cubicBezTo>
                  <a:pt x="3154185" y="3007953"/>
                  <a:pt x="3038771" y="3236270"/>
                  <a:pt x="2678883" y="3131212"/>
                </a:cubicBezTo>
                <a:cubicBezTo>
                  <a:pt x="2588239" y="3529435"/>
                  <a:pt x="2183271" y="3670482"/>
                  <a:pt x="1749727" y="3306705"/>
                </a:cubicBezTo>
                <a:cubicBezTo>
                  <a:pt x="1586161" y="3459037"/>
                  <a:pt x="1232096" y="3566919"/>
                  <a:pt x="1068530" y="3154101"/>
                </a:cubicBezTo>
                <a:cubicBezTo>
                  <a:pt x="713406" y="3406052"/>
                  <a:pt x="602756" y="3223029"/>
                  <a:pt x="688957" y="2928880"/>
                </a:cubicBezTo>
                <a:cubicBezTo>
                  <a:pt x="468138" y="3006907"/>
                  <a:pt x="431470" y="2846810"/>
                  <a:pt x="588476" y="2553362"/>
                </a:cubicBezTo>
                <a:cubicBezTo>
                  <a:pt x="342355" y="2537421"/>
                  <a:pt x="143860" y="2483379"/>
                  <a:pt x="326364" y="2229313"/>
                </a:cubicBez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4D77FD-449B-717B-FAB4-E61CC63EB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13.2.2026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3A07B-749A-6B26-F91D-5C01A98F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F9DD12-77E8-3CB5-7B61-F97D9489D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73F11-1764-CCFA-C6B9-639A1C4774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2514" y="2131709"/>
            <a:ext cx="6660000" cy="2005214"/>
          </a:xfrm>
        </p:spPr>
        <p:txBody>
          <a:bodyPr lIns="0" anchor="ctr"/>
          <a:lstStyle>
            <a:lvl1pPr>
              <a:defRPr/>
            </a:lvl1pPr>
          </a:lstStyle>
          <a:p>
            <a:r>
              <a:rPr lang="en-GB" dirty="0"/>
              <a:t>K</a:t>
            </a:r>
            <a:r>
              <a:rPr lang="qaa-Latn-001" dirty="0"/>
              <a:t>irjoita diaesityksen pääotsikko tähän...</a:t>
            </a:r>
            <a:endParaRPr lang="en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EA2AA4-D76B-064D-D732-59A4685906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2515" y="4188542"/>
            <a:ext cx="6660536" cy="1859833"/>
          </a:xfrm>
        </p:spPr>
        <p:txBody>
          <a:bodyPr lIns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qaa-Latn-001" dirty="0"/>
              <a:t>Kirjoita tarvittaessa diaesityksen ingressi tähän…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019293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7BA14EC-2DED-6A50-E9EA-FCB4D5D49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849980" y="1520048"/>
            <a:ext cx="5353706" cy="5351807"/>
          </a:xfrm>
          <a:custGeom>
            <a:avLst/>
            <a:gdLst>
              <a:gd name="connsiteX0" fmla="*/ -14 w 5346000"/>
              <a:gd name="connsiteY0" fmla="*/ 3439043 h 5347547"/>
              <a:gd name="connsiteX1" fmla="*/ 823221 w 5346000"/>
              <a:gd name="connsiteY1" fmla="*/ 2379896 h 5347547"/>
              <a:gd name="connsiteX2" fmla="*/ 529418 w 5346000"/>
              <a:gd name="connsiteY2" fmla="*/ 1059152 h 5347547"/>
              <a:gd name="connsiteX3" fmla="*/ 1849780 w 5346000"/>
              <a:gd name="connsiteY3" fmla="*/ 1059154 h 5347547"/>
              <a:gd name="connsiteX4" fmla="*/ 2673000 w 5346000"/>
              <a:gd name="connsiteY4" fmla="*/ 0 h 5347547"/>
              <a:gd name="connsiteX5" fmla="*/ 3496220 w 5346000"/>
              <a:gd name="connsiteY5" fmla="*/ 1059154 h 5347547"/>
              <a:gd name="connsiteX6" fmla="*/ 4816582 w 5346000"/>
              <a:gd name="connsiteY6" fmla="*/ 1059152 h 5347547"/>
              <a:gd name="connsiteX7" fmla="*/ 4522779 w 5346000"/>
              <a:gd name="connsiteY7" fmla="*/ 2379896 h 5347547"/>
              <a:gd name="connsiteX8" fmla="*/ 5346014 w 5346000"/>
              <a:gd name="connsiteY8" fmla="*/ 3439043 h 5347547"/>
              <a:gd name="connsiteX9" fmla="*/ 4156402 w 5346000"/>
              <a:gd name="connsiteY9" fmla="*/ 4026829 h 5347547"/>
              <a:gd name="connsiteX10" fmla="*/ 3862590 w 5346000"/>
              <a:gd name="connsiteY10" fmla="*/ 5347575 h 5347547"/>
              <a:gd name="connsiteX11" fmla="*/ 2673000 w 5346000"/>
              <a:gd name="connsiteY11" fmla="*/ 4759783 h 5347547"/>
              <a:gd name="connsiteX12" fmla="*/ 1483410 w 5346000"/>
              <a:gd name="connsiteY12" fmla="*/ 5347575 h 5347547"/>
              <a:gd name="connsiteX13" fmla="*/ 1189598 w 5346000"/>
              <a:gd name="connsiteY13" fmla="*/ 4026829 h 5347547"/>
              <a:gd name="connsiteX14" fmla="*/ -14 w 5346000"/>
              <a:gd name="connsiteY14" fmla="*/ 3439043 h 5347547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18723 h 5327255"/>
              <a:gd name="connsiteX1" fmla="*/ 823235 w 5346028"/>
              <a:gd name="connsiteY1" fmla="*/ 2359576 h 5327255"/>
              <a:gd name="connsiteX2" fmla="*/ 482018 w 5346028"/>
              <a:gd name="connsiteY2" fmla="*/ 1255579 h 5327255"/>
              <a:gd name="connsiteX3" fmla="*/ 1863341 w 5346028"/>
              <a:gd name="connsiteY3" fmla="*/ 375047 h 5327255"/>
              <a:gd name="connsiteX4" fmla="*/ 3241974 w 5346028"/>
              <a:gd name="connsiteY4" fmla="*/ 0 h 5327255"/>
              <a:gd name="connsiteX5" fmla="*/ 3496234 w 5346028"/>
              <a:gd name="connsiteY5" fmla="*/ 1038834 h 5327255"/>
              <a:gd name="connsiteX6" fmla="*/ 4816596 w 5346028"/>
              <a:gd name="connsiteY6" fmla="*/ 1038832 h 5327255"/>
              <a:gd name="connsiteX7" fmla="*/ 4522793 w 5346028"/>
              <a:gd name="connsiteY7" fmla="*/ 2359576 h 5327255"/>
              <a:gd name="connsiteX8" fmla="*/ 5346028 w 5346028"/>
              <a:gd name="connsiteY8" fmla="*/ 3418723 h 5327255"/>
              <a:gd name="connsiteX9" fmla="*/ 4156416 w 5346028"/>
              <a:gd name="connsiteY9" fmla="*/ 4006509 h 5327255"/>
              <a:gd name="connsiteX10" fmla="*/ 3862604 w 5346028"/>
              <a:gd name="connsiteY10" fmla="*/ 5327255 h 5327255"/>
              <a:gd name="connsiteX11" fmla="*/ 2673014 w 5346028"/>
              <a:gd name="connsiteY11" fmla="*/ 4739463 h 5327255"/>
              <a:gd name="connsiteX12" fmla="*/ 1483424 w 5346028"/>
              <a:gd name="connsiteY12" fmla="*/ 5327255 h 5327255"/>
              <a:gd name="connsiteX13" fmla="*/ 1189612 w 5346028"/>
              <a:gd name="connsiteY13" fmla="*/ 4006509 h 5327255"/>
              <a:gd name="connsiteX14" fmla="*/ 0 w 5346028"/>
              <a:gd name="connsiteY14" fmla="*/ 3418723 h 5327255"/>
              <a:gd name="connsiteX0" fmla="*/ 0 w 5346028"/>
              <a:gd name="connsiteY0" fmla="*/ 3418806 h 5327338"/>
              <a:gd name="connsiteX1" fmla="*/ 823235 w 5346028"/>
              <a:gd name="connsiteY1" fmla="*/ 2359659 h 5327338"/>
              <a:gd name="connsiteX2" fmla="*/ 482018 w 5346028"/>
              <a:gd name="connsiteY2" fmla="*/ 1255662 h 5327338"/>
              <a:gd name="connsiteX3" fmla="*/ 1863341 w 5346028"/>
              <a:gd name="connsiteY3" fmla="*/ 375130 h 5327338"/>
              <a:gd name="connsiteX4" fmla="*/ 3241974 w 5346028"/>
              <a:gd name="connsiteY4" fmla="*/ 83 h 5327338"/>
              <a:gd name="connsiteX5" fmla="*/ 3496234 w 5346028"/>
              <a:gd name="connsiteY5" fmla="*/ 1038917 h 5327338"/>
              <a:gd name="connsiteX6" fmla="*/ 4816596 w 5346028"/>
              <a:gd name="connsiteY6" fmla="*/ 1038915 h 5327338"/>
              <a:gd name="connsiteX7" fmla="*/ 4522793 w 5346028"/>
              <a:gd name="connsiteY7" fmla="*/ 2359659 h 5327338"/>
              <a:gd name="connsiteX8" fmla="*/ 5346028 w 5346028"/>
              <a:gd name="connsiteY8" fmla="*/ 3418806 h 5327338"/>
              <a:gd name="connsiteX9" fmla="*/ 4156416 w 5346028"/>
              <a:gd name="connsiteY9" fmla="*/ 4006592 h 5327338"/>
              <a:gd name="connsiteX10" fmla="*/ 3862604 w 5346028"/>
              <a:gd name="connsiteY10" fmla="*/ 5327338 h 5327338"/>
              <a:gd name="connsiteX11" fmla="*/ 2673014 w 5346028"/>
              <a:gd name="connsiteY11" fmla="*/ 4739546 h 5327338"/>
              <a:gd name="connsiteX12" fmla="*/ 1483424 w 5346028"/>
              <a:gd name="connsiteY12" fmla="*/ 5327338 h 5327338"/>
              <a:gd name="connsiteX13" fmla="*/ 1189612 w 5346028"/>
              <a:gd name="connsiteY13" fmla="*/ 4006592 h 5327338"/>
              <a:gd name="connsiteX14" fmla="*/ 0 w 5346028"/>
              <a:gd name="connsiteY14" fmla="*/ 3418806 h 5327338"/>
              <a:gd name="connsiteX0" fmla="*/ 0 w 5346028"/>
              <a:gd name="connsiteY0" fmla="*/ 3419966 h 5328498"/>
              <a:gd name="connsiteX1" fmla="*/ 823235 w 5346028"/>
              <a:gd name="connsiteY1" fmla="*/ 2360819 h 5328498"/>
              <a:gd name="connsiteX2" fmla="*/ 482018 w 5346028"/>
              <a:gd name="connsiteY2" fmla="*/ 1256822 h 5328498"/>
              <a:gd name="connsiteX3" fmla="*/ 1863341 w 5346028"/>
              <a:gd name="connsiteY3" fmla="*/ 376290 h 5328498"/>
              <a:gd name="connsiteX4" fmla="*/ 3241974 w 5346028"/>
              <a:gd name="connsiteY4" fmla="*/ 1243 h 5328498"/>
              <a:gd name="connsiteX5" fmla="*/ 3496234 w 5346028"/>
              <a:gd name="connsiteY5" fmla="*/ 1040077 h 5328498"/>
              <a:gd name="connsiteX6" fmla="*/ 4816596 w 5346028"/>
              <a:gd name="connsiteY6" fmla="*/ 1040075 h 5328498"/>
              <a:gd name="connsiteX7" fmla="*/ 4522793 w 5346028"/>
              <a:gd name="connsiteY7" fmla="*/ 2360819 h 5328498"/>
              <a:gd name="connsiteX8" fmla="*/ 5346028 w 5346028"/>
              <a:gd name="connsiteY8" fmla="*/ 3419966 h 5328498"/>
              <a:gd name="connsiteX9" fmla="*/ 4156416 w 5346028"/>
              <a:gd name="connsiteY9" fmla="*/ 4007752 h 5328498"/>
              <a:gd name="connsiteX10" fmla="*/ 3862604 w 5346028"/>
              <a:gd name="connsiteY10" fmla="*/ 5328498 h 5328498"/>
              <a:gd name="connsiteX11" fmla="*/ 2673014 w 5346028"/>
              <a:gd name="connsiteY11" fmla="*/ 4740706 h 5328498"/>
              <a:gd name="connsiteX12" fmla="*/ 1483424 w 5346028"/>
              <a:gd name="connsiteY12" fmla="*/ 5328498 h 5328498"/>
              <a:gd name="connsiteX13" fmla="*/ 1189612 w 5346028"/>
              <a:gd name="connsiteY13" fmla="*/ 4007752 h 5328498"/>
              <a:gd name="connsiteX14" fmla="*/ 0 w 5346028"/>
              <a:gd name="connsiteY14" fmla="*/ 3419966 h 5328498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26622 h 5335154"/>
              <a:gd name="connsiteX1" fmla="*/ 823235 w 5358901"/>
              <a:gd name="connsiteY1" fmla="*/ 2367475 h 5335154"/>
              <a:gd name="connsiteX2" fmla="*/ 482018 w 5358901"/>
              <a:gd name="connsiteY2" fmla="*/ 1263478 h 5335154"/>
              <a:gd name="connsiteX3" fmla="*/ 1863341 w 5358901"/>
              <a:gd name="connsiteY3" fmla="*/ 382946 h 5335154"/>
              <a:gd name="connsiteX4" fmla="*/ 3241974 w 5358901"/>
              <a:gd name="connsiteY4" fmla="*/ 7899 h 5335154"/>
              <a:gd name="connsiteX5" fmla="*/ 5358901 w 5358901"/>
              <a:gd name="connsiteY5" fmla="*/ 1575053 h 5335154"/>
              <a:gd name="connsiteX6" fmla="*/ 4816596 w 5358901"/>
              <a:gd name="connsiteY6" fmla="*/ 1046731 h 5335154"/>
              <a:gd name="connsiteX7" fmla="*/ 4522793 w 5358901"/>
              <a:gd name="connsiteY7" fmla="*/ 2367475 h 5335154"/>
              <a:gd name="connsiteX8" fmla="*/ 5346028 w 5358901"/>
              <a:gd name="connsiteY8" fmla="*/ 3426622 h 5335154"/>
              <a:gd name="connsiteX9" fmla="*/ 4156416 w 5358901"/>
              <a:gd name="connsiteY9" fmla="*/ 4014408 h 5335154"/>
              <a:gd name="connsiteX10" fmla="*/ 3862604 w 5358901"/>
              <a:gd name="connsiteY10" fmla="*/ 5335154 h 5335154"/>
              <a:gd name="connsiteX11" fmla="*/ 2673014 w 5358901"/>
              <a:gd name="connsiteY11" fmla="*/ 4747362 h 5335154"/>
              <a:gd name="connsiteX12" fmla="*/ 1483424 w 5358901"/>
              <a:gd name="connsiteY12" fmla="*/ 5335154 h 5335154"/>
              <a:gd name="connsiteX13" fmla="*/ 1189612 w 5358901"/>
              <a:gd name="connsiteY13" fmla="*/ 4014408 h 5335154"/>
              <a:gd name="connsiteX14" fmla="*/ 0 w 5358901"/>
              <a:gd name="connsiteY14" fmla="*/ 3426622 h 5335154"/>
              <a:gd name="connsiteX0" fmla="*/ 0 w 5358901"/>
              <a:gd name="connsiteY0" fmla="*/ 3418809 h 5327341"/>
              <a:gd name="connsiteX1" fmla="*/ 823235 w 5358901"/>
              <a:gd name="connsiteY1" fmla="*/ 2359662 h 5327341"/>
              <a:gd name="connsiteX2" fmla="*/ 482018 w 5358901"/>
              <a:gd name="connsiteY2" fmla="*/ 1255665 h 5327341"/>
              <a:gd name="connsiteX3" fmla="*/ 1863341 w 5358901"/>
              <a:gd name="connsiteY3" fmla="*/ 375133 h 5327341"/>
              <a:gd name="connsiteX4" fmla="*/ 3241974 w 5358901"/>
              <a:gd name="connsiteY4" fmla="*/ 86 h 5327341"/>
              <a:gd name="connsiteX5" fmla="*/ 5358901 w 5358901"/>
              <a:gd name="connsiteY5" fmla="*/ 1567240 h 5327341"/>
              <a:gd name="connsiteX6" fmla="*/ 4816596 w 5358901"/>
              <a:gd name="connsiteY6" fmla="*/ 1038918 h 5327341"/>
              <a:gd name="connsiteX7" fmla="*/ 4522793 w 5358901"/>
              <a:gd name="connsiteY7" fmla="*/ 2359662 h 5327341"/>
              <a:gd name="connsiteX8" fmla="*/ 5346028 w 5358901"/>
              <a:gd name="connsiteY8" fmla="*/ 3418809 h 5327341"/>
              <a:gd name="connsiteX9" fmla="*/ 4156416 w 5358901"/>
              <a:gd name="connsiteY9" fmla="*/ 4006595 h 5327341"/>
              <a:gd name="connsiteX10" fmla="*/ 3862604 w 5358901"/>
              <a:gd name="connsiteY10" fmla="*/ 5327341 h 5327341"/>
              <a:gd name="connsiteX11" fmla="*/ 2673014 w 5358901"/>
              <a:gd name="connsiteY11" fmla="*/ 4739549 h 5327341"/>
              <a:gd name="connsiteX12" fmla="*/ 1483424 w 5358901"/>
              <a:gd name="connsiteY12" fmla="*/ 5327341 h 5327341"/>
              <a:gd name="connsiteX13" fmla="*/ 1189612 w 5358901"/>
              <a:gd name="connsiteY13" fmla="*/ 4006595 h 5327341"/>
              <a:gd name="connsiteX14" fmla="*/ 0 w 5358901"/>
              <a:gd name="connsiteY14" fmla="*/ 3418809 h 5327341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879 h 5327411"/>
              <a:gd name="connsiteX1" fmla="*/ 823235 w 5358901"/>
              <a:gd name="connsiteY1" fmla="*/ 2359732 h 5327411"/>
              <a:gd name="connsiteX2" fmla="*/ 482018 w 5358901"/>
              <a:gd name="connsiteY2" fmla="*/ 1255735 h 5327411"/>
              <a:gd name="connsiteX3" fmla="*/ 1870115 w 5358901"/>
              <a:gd name="connsiteY3" fmla="*/ 381976 h 5327411"/>
              <a:gd name="connsiteX4" fmla="*/ 3241974 w 5358901"/>
              <a:gd name="connsiteY4" fmla="*/ 156 h 5327411"/>
              <a:gd name="connsiteX5" fmla="*/ 4478577 w 5358901"/>
              <a:gd name="connsiteY5" fmla="*/ 413330 h 5327411"/>
              <a:gd name="connsiteX6" fmla="*/ 5358901 w 5358901"/>
              <a:gd name="connsiteY6" fmla="*/ 1601177 h 5327411"/>
              <a:gd name="connsiteX7" fmla="*/ 4816596 w 5358901"/>
              <a:gd name="connsiteY7" fmla="*/ 1038988 h 5327411"/>
              <a:gd name="connsiteX8" fmla="*/ 4522793 w 5358901"/>
              <a:gd name="connsiteY8" fmla="*/ 2359732 h 5327411"/>
              <a:gd name="connsiteX9" fmla="*/ 5346028 w 5358901"/>
              <a:gd name="connsiteY9" fmla="*/ 3418879 h 5327411"/>
              <a:gd name="connsiteX10" fmla="*/ 4156416 w 5358901"/>
              <a:gd name="connsiteY10" fmla="*/ 4006665 h 5327411"/>
              <a:gd name="connsiteX11" fmla="*/ 3862604 w 5358901"/>
              <a:gd name="connsiteY11" fmla="*/ 5327411 h 5327411"/>
              <a:gd name="connsiteX12" fmla="*/ 2673014 w 5358901"/>
              <a:gd name="connsiteY12" fmla="*/ 4739619 h 5327411"/>
              <a:gd name="connsiteX13" fmla="*/ 1483424 w 5358901"/>
              <a:gd name="connsiteY13" fmla="*/ 5327411 h 5327411"/>
              <a:gd name="connsiteX14" fmla="*/ 1189612 w 5358901"/>
              <a:gd name="connsiteY14" fmla="*/ 4006665 h 5327411"/>
              <a:gd name="connsiteX15" fmla="*/ 0 w 5358901"/>
              <a:gd name="connsiteY15" fmla="*/ 3418879 h 5327411"/>
              <a:gd name="connsiteX0" fmla="*/ 0 w 5358901"/>
              <a:gd name="connsiteY0" fmla="*/ 3418930 h 5327462"/>
              <a:gd name="connsiteX1" fmla="*/ 823235 w 5358901"/>
              <a:gd name="connsiteY1" fmla="*/ 2359783 h 5327462"/>
              <a:gd name="connsiteX2" fmla="*/ 482018 w 5358901"/>
              <a:gd name="connsiteY2" fmla="*/ 1255786 h 5327462"/>
              <a:gd name="connsiteX3" fmla="*/ 1870115 w 5358901"/>
              <a:gd name="connsiteY3" fmla="*/ 382027 h 5327462"/>
              <a:gd name="connsiteX4" fmla="*/ 3241974 w 5358901"/>
              <a:gd name="connsiteY4" fmla="*/ 207 h 5327462"/>
              <a:gd name="connsiteX5" fmla="*/ 4478577 w 5358901"/>
              <a:gd name="connsiteY5" fmla="*/ 413381 h 5327462"/>
              <a:gd name="connsiteX6" fmla="*/ 5358901 w 5358901"/>
              <a:gd name="connsiteY6" fmla="*/ 1601228 h 5327462"/>
              <a:gd name="connsiteX7" fmla="*/ 4816596 w 5358901"/>
              <a:gd name="connsiteY7" fmla="*/ 1039039 h 5327462"/>
              <a:gd name="connsiteX8" fmla="*/ 4522793 w 5358901"/>
              <a:gd name="connsiteY8" fmla="*/ 2359783 h 5327462"/>
              <a:gd name="connsiteX9" fmla="*/ 5346028 w 5358901"/>
              <a:gd name="connsiteY9" fmla="*/ 3418930 h 5327462"/>
              <a:gd name="connsiteX10" fmla="*/ 4156416 w 5358901"/>
              <a:gd name="connsiteY10" fmla="*/ 4006716 h 5327462"/>
              <a:gd name="connsiteX11" fmla="*/ 3862604 w 5358901"/>
              <a:gd name="connsiteY11" fmla="*/ 5327462 h 5327462"/>
              <a:gd name="connsiteX12" fmla="*/ 2673014 w 5358901"/>
              <a:gd name="connsiteY12" fmla="*/ 4739670 h 5327462"/>
              <a:gd name="connsiteX13" fmla="*/ 1483424 w 5358901"/>
              <a:gd name="connsiteY13" fmla="*/ 5327462 h 5327462"/>
              <a:gd name="connsiteX14" fmla="*/ 1189612 w 5358901"/>
              <a:gd name="connsiteY14" fmla="*/ 4006716 h 5327462"/>
              <a:gd name="connsiteX15" fmla="*/ 0 w 5358901"/>
              <a:gd name="connsiteY15" fmla="*/ 3418930 h 5327462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482018 w 5358901"/>
              <a:gd name="connsiteY1" fmla="*/ 1255581 h 5327257"/>
              <a:gd name="connsiteX2" fmla="*/ 1903981 w 5358901"/>
              <a:gd name="connsiteY2" fmla="*/ 415689 h 5327257"/>
              <a:gd name="connsiteX3" fmla="*/ 3241974 w 5358901"/>
              <a:gd name="connsiteY3" fmla="*/ 2 h 5327257"/>
              <a:gd name="connsiteX4" fmla="*/ 4478577 w 5358901"/>
              <a:gd name="connsiteY4" fmla="*/ 413176 h 5327257"/>
              <a:gd name="connsiteX5" fmla="*/ 5358901 w 5358901"/>
              <a:gd name="connsiteY5" fmla="*/ 1601023 h 5327257"/>
              <a:gd name="connsiteX6" fmla="*/ 4816596 w 5358901"/>
              <a:gd name="connsiteY6" fmla="*/ 1038834 h 5327257"/>
              <a:gd name="connsiteX7" fmla="*/ 4522793 w 5358901"/>
              <a:gd name="connsiteY7" fmla="*/ 2359578 h 5327257"/>
              <a:gd name="connsiteX8" fmla="*/ 5346028 w 5358901"/>
              <a:gd name="connsiteY8" fmla="*/ 3418725 h 5327257"/>
              <a:gd name="connsiteX9" fmla="*/ 4156416 w 5358901"/>
              <a:gd name="connsiteY9" fmla="*/ 4006511 h 5327257"/>
              <a:gd name="connsiteX10" fmla="*/ 3862604 w 5358901"/>
              <a:gd name="connsiteY10" fmla="*/ 5327257 h 5327257"/>
              <a:gd name="connsiteX11" fmla="*/ 2673014 w 5358901"/>
              <a:gd name="connsiteY11" fmla="*/ 4739465 h 5327257"/>
              <a:gd name="connsiteX12" fmla="*/ 1483424 w 5358901"/>
              <a:gd name="connsiteY12" fmla="*/ 5327257 h 5327257"/>
              <a:gd name="connsiteX13" fmla="*/ 1189612 w 5358901"/>
              <a:gd name="connsiteY13" fmla="*/ 4006511 h 5327257"/>
              <a:gd name="connsiteX14" fmla="*/ 0 w 5358901"/>
              <a:gd name="connsiteY14" fmla="*/ 3418725 h 5327257"/>
              <a:gd name="connsiteX0" fmla="*/ 0 w 5277621"/>
              <a:gd name="connsiteY0" fmla="*/ 3588058 h 5327257"/>
              <a:gd name="connsiteX1" fmla="*/ 400738 w 5277621"/>
              <a:gd name="connsiteY1" fmla="*/ 1255581 h 5327257"/>
              <a:gd name="connsiteX2" fmla="*/ 1822701 w 5277621"/>
              <a:gd name="connsiteY2" fmla="*/ 415689 h 5327257"/>
              <a:gd name="connsiteX3" fmla="*/ 3160694 w 5277621"/>
              <a:gd name="connsiteY3" fmla="*/ 2 h 5327257"/>
              <a:gd name="connsiteX4" fmla="*/ 4397297 w 5277621"/>
              <a:gd name="connsiteY4" fmla="*/ 413176 h 5327257"/>
              <a:gd name="connsiteX5" fmla="*/ 5277621 w 5277621"/>
              <a:gd name="connsiteY5" fmla="*/ 1601023 h 5327257"/>
              <a:gd name="connsiteX6" fmla="*/ 4735316 w 5277621"/>
              <a:gd name="connsiteY6" fmla="*/ 1038834 h 5327257"/>
              <a:gd name="connsiteX7" fmla="*/ 4441513 w 5277621"/>
              <a:gd name="connsiteY7" fmla="*/ 2359578 h 5327257"/>
              <a:gd name="connsiteX8" fmla="*/ 5264748 w 5277621"/>
              <a:gd name="connsiteY8" fmla="*/ 3418725 h 5327257"/>
              <a:gd name="connsiteX9" fmla="*/ 4075136 w 5277621"/>
              <a:gd name="connsiteY9" fmla="*/ 4006511 h 5327257"/>
              <a:gd name="connsiteX10" fmla="*/ 3781324 w 5277621"/>
              <a:gd name="connsiteY10" fmla="*/ 5327257 h 5327257"/>
              <a:gd name="connsiteX11" fmla="*/ 2591734 w 5277621"/>
              <a:gd name="connsiteY11" fmla="*/ 4739465 h 5327257"/>
              <a:gd name="connsiteX12" fmla="*/ 1402144 w 5277621"/>
              <a:gd name="connsiteY12" fmla="*/ 5327257 h 5327257"/>
              <a:gd name="connsiteX13" fmla="*/ 1108332 w 5277621"/>
              <a:gd name="connsiteY13" fmla="*/ 4006511 h 5327257"/>
              <a:gd name="connsiteX14" fmla="*/ 0 w 5277621"/>
              <a:gd name="connsiteY14" fmla="*/ 3588058 h 5327257"/>
              <a:gd name="connsiteX0" fmla="*/ 65714 w 5343335"/>
              <a:gd name="connsiteY0" fmla="*/ 3588058 h 5327257"/>
              <a:gd name="connsiteX1" fmla="*/ 466452 w 5343335"/>
              <a:gd name="connsiteY1" fmla="*/ 1255581 h 5327257"/>
              <a:gd name="connsiteX2" fmla="*/ 1888415 w 5343335"/>
              <a:gd name="connsiteY2" fmla="*/ 415689 h 5327257"/>
              <a:gd name="connsiteX3" fmla="*/ 3226408 w 5343335"/>
              <a:gd name="connsiteY3" fmla="*/ 2 h 5327257"/>
              <a:gd name="connsiteX4" fmla="*/ 4463011 w 5343335"/>
              <a:gd name="connsiteY4" fmla="*/ 413176 h 5327257"/>
              <a:gd name="connsiteX5" fmla="*/ 5343335 w 5343335"/>
              <a:gd name="connsiteY5" fmla="*/ 1601023 h 5327257"/>
              <a:gd name="connsiteX6" fmla="*/ 4801030 w 5343335"/>
              <a:gd name="connsiteY6" fmla="*/ 1038834 h 5327257"/>
              <a:gd name="connsiteX7" fmla="*/ 4507227 w 5343335"/>
              <a:gd name="connsiteY7" fmla="*/ 2359578 h 5327257"/>
              <a:gd name="connsiteX8" fmla="*/ 5330462 w 5343335"/>
              <a:gd name="connsiteY8" fmla="*/ 3418725 h 5327257"/>
              <a:gd name="connsiteX9" fmla="*/ 4140850 w 5343335"/>
              <a:gd name="connsiteY9" fmla="*/ 4006511 h 5327257"/>
              <a:gd name="connsiteX10" fmla="*/ 3847038 w 5343335"/>
              <a:gd name="connsiteY10" fmla="*/ 5327257 h 5327257"/>
              <a:gd name="connsiteX11" fmla="*/ 2657448 w 5343335"/>
              <a:gd name="connsiteY11" fmla="*/ 4739465 h 5327257"/>
              <a:gd name="connsiteX12" fmla="*/ 1467858 w 5343335"/>
              <a:gd name="connsiteY12" fmla="*/ 5327257 h 5327257"/>
              <a:gd name="connsiteX13" fmla="*/ 1174046 w 5343335"/>
              <a:gd name="connsiteY13" fmla="*/ 4006511 h 5327257"/>
              <a:gd name="connsiteX14" fmla="*/ 65714 w 5343335"/>
              <a:gd name="connsiteY14" fmla="*/ 3588058 h 5327257"/>
              <a:gd name="connsiteX0" fmla="*/ 74925 w 5352546"/>
              <a:gd name="connsiteY0" fmla="*/ 3588058 h 5327257"/>
              <a:gd name="connsiteX1" fmla="*/ 475663 w 5352546"/>
              <a:gd name="connsiteY1" fmla="*/ 1255581 h 5327257"/>
              <a:gd name="connsiteX2" fmla="*/ 1897626 w 5352546"/>
              <a:gd name="connsiteY2" fmla="*/ 415689 h 5327257"/>
              <a:gd name="connsiteX3" fmla="*/ 3235619 w 5352546"/>
              <a:gd name="connsiteY3" fmla="*/ 2 h 5327257"/>
              <a:gd name="connsiteX4" fmla="*/ 4472222 w 5352546"/>
              <a:gd name="connsiteY4" fmla="*/ 413176 h 5327257"/>
              <a:gd name="connsiteX5" fmla="*/ 5352546 w 5352546"/>
              <a:gd name="connsiteY5" fmla="*/ 1601023 h 5327257"/>
              <a:gd name="connsiteX6" fmla="*/ 4810241 w 5352546"/>
              <a:gd name="connsiteY6" fmla="*/ 1038834 h 5327257"/>
              <a:gd name="connsiteX7" fmla="*/ 4516438 w 5352546"/>
              <a:gd name="connsiteY7" fmla="*/ 2359578 h 5327257"/>
              <a:gd name="connsiteX8" fmla="*/ 5339673 w 5352546"/>
              <a:gd name="connsiteY8" fmla="*/ 3418725 h 5327257"/>
              <a:gd name="connsiteX9" fmla="*/ 4150061 w 5352546"/>
              <a:gd name="connsiteY9" fmla="*/ 4006511 h 5327257"/>
              <a:gd name="connsiteX10" fmla="*/ 3856249 w 5352546"/>
              <a:gd name="connsiteY10" fmla="*/ 5327257 h 5327257"/>
              <a:gd name="connsiteX11" fmla="*/ 2666659 w 5352546"/>
              <a:gd name="connsiteY11" fmla="*/ 4739465 h 5327257"/>
              <a:gd name="connsiteX12" fmla="*/ 1477069 w 5352546"/>
              <a:gd name="connsiteY12" fmla="*/ 5327257 h 5327257"/>
              <a:gd name="connsiteX13" fmla="*/ 1183257 w 5352546"/>
              <a:gd name="connsiteY13" fmla="*/ 4006511 h 5327257"/>
              <a:gd name="connsiteX14" fmla="*/ 74925 w 5352546"/>
              <a:gd name="connsiteY14" fmla="*/ 3588058 h 5327257"/>
              <a:gd name="connsiteX0" fmla="*/ 121127 w 5182002"/>
              <a:gd name="connsiteY0" fmla="*/ 4170565 h 5327257"/>
              <a:gd name="connsiteX1" fmla="*/ 305119 w 5182002"/>
              <a:gd name="connsiteY1" fmla="*/ 1255581 h 5327257"/>
              <a:gd name="connsiteX2" fmla="*/ 1727082 w 5182002"/>
              <a:gd name="connsiteY2" fmla="*/ 415689 h 5327257"/>
              <a:gd name="connsiteX3" fmla="*/ 3065075 w 5182002"/>
              <a:gd name="connsiteY3" fmla="*/ 2 h 5327257"/>
              <a:gd name="connsiteX4" fmla="*/ 4301678 w 5182002"/>
              <a:gd name="connsiteY4" fmla="*/ 413176 h 5327257"/>
              <a:gd name="connsiteX5" fmla="*/ 5182002 w 5182002"/>
              <a:gd name="connsiteY5" fmla="*/ 1601023 h 5327257"/>
              <a:gd name="connsiteX6" fmla="*/ 4639697 w 5182002"/>
              <a:gd name="connsiteY6" fmla="*/ 1038834 h 5327257"/>
              <a:gd name="connsiteX7" fmla="*/ 4345894 w 5182002"/>
              <a:gd name="connsiteY7" fmla="*/ 2359578 h 5327257"/>
              <a:gd name="connsiteX8" fmla="*/ 5169129 w 5182002"/>
              <a:gd name="connsiteY8" fmla="*/ 3418725 h 5327257"/>
              <a:gd name="connsiteX9" fmla="*/ 3979517 w 5182002"/>
              <a:gd name="connsiteY9" fmla="*/ 4006511 h 5327257"/>
              <a:gd name="connsiteX10" fmla="*/ 3685705 w 5182002"/>
              <a:gd name="connsiteY10" fmla="*/ 5327257 h 5327257"/>
              <a:gd name="connsiteX11" fmla="*/ 2496115 w 5182002"/>
              <a:gd name="connsiteY11" fmla="*/ 4739465 h 5327257"/>
              <a:gd name="connsiteX12" fmla="*/ 1306525 w 5182002"/>
              <a:gd name="connsiteY12" fmla="*/ 5327257 h 5327257"/>
              <a:gd name="connsiteX13" fmla="*/ 1012713 w 5182002"/>
              <a:gd name="connsiteY13" fmla="*/ 4006511 h 5327257"/>
              <a:gd name="connsiteX14" fmla="*/ 121127 w 5182002"/>
              <a:gd name="connsiteY14" fmla="*/ 4170565 h 5327257"/>
              <a:gd name="connsiteX0" fmla="*/ 286622 w 5347497"/>
              <a:gd name="connsiteY0" fmla="*/ 4170565 h 5327257"/>
              <a:gd name="connsiteX1" fmla="*/ 470614 w 5347497"/>
              <a:gd name="connsiteY1" fmla="*/ 1255581 h 5327257"/>
              <a:gd name="connsiteX2" fmla="*/ 1892577 w 5347497"/>
              <a:gd name="connsiteY2" fmla="*/ 415689 h 5327257"/>
              <a:gd name="connsiteX3" fmla="*/ 3230570 w 5347497"/>
              <a:gd name="connsiteY3" fmla="*/ 2 h 5327257"/>
              <a:gd name="connsiteX4" fmla="*/ 4467173 w 5347497"/>
              <a:gd name="connsiteY4" fmla="*/ 413176 h 5327257"/>
              <a:gd name="connsiteX5" fmla="*/ 5347497 w 5347497"/>
              <a:gd name="connsiteY5" fmla="*/ 1601023 h 5327257"/>
              <a:gd name="connsiteX6" fmla="*/ 4805192 w 5347497"/>
              <a:gd name="connsiteY6" fmla="*/ 1038834 h 5327257"/>
              <a:gd name="connsiteX7" fmla="*/ 4511389 w 5347497"/>
              <a:gd name="connsiteY7" fmla="*/ 2359578 h 5327257"/>
              <a:gd name="connsiteX8" fmla="*/ 5334624 w 5347497"/>
              <a:gd name="connsiteY8" fmla="*/ 3418725 h 5327257"/>
              <a:gd name="connsiteX9" fmla="*/ 4145012 w 5347497"/>
              <a:gd name="connsiteY9" fmla="*/ 4006511 h 5327257"/>
              <a:gd name="connsiteX10" fmla="*/ 3851200 w 5347497"/>
              <a:gd name="connsiteY10" fmla="*/ 5327257 h 5327257"/>
              <a:gd name="connsiteX11" fmla="*/ 2661610 w 5347497"/>
              <a:gd name="connsiteY11" fmla="*/ 4739465 h 5327257"/>
              <a:gd name="connsiteX12" fmla="*/ 1472020 w 5347497"/>
              <a:gd name="connsiteY12" fmla="*/ 5327257 h 5327257"/>
              <a:gd name="connsiteX13" fmla="*/ 1178208 w 5347497"/>
              <a:gd name="connsiteY13" fmla="*/ 4006511 h 5327257"/>
              <a:gd name="connsiteX14" fmla="*/ 286622 w 5347497"/>
              <a:gd name="connsiteY14" fmla="*/ 4170565 h 5327257"/>
              <a:gd name="connsiteX0" fmla="*/ 311055 w 5371930"/>
              <a:gd name="connsiteY0" fmla="*/ 4170565 h 5327257"/>
              <a:gd name="connsiteX1" fmla="*/ 495047 w 5371930"/>
              <a:gd name="connsiteY1" fmla="*/ 1255581 h 5327257"/>
              <a:gd name="connsiteX2" fmla="*/ 1917010 w 5371930"/>
              <a:gd name="connsiteY2" fmla="*/ 415689 h 5327257"/>
              <a:gd name="connsiteX3" fmla="*/ 3255003 w 5371930"/>
              <a:gd name="connsiteY3" fmla="*/ 2 h 5327257"/>
              <a:gd name="connsiteX4" fmla="*/ 4491606 w 5371930"/>
              <a:gd name="connsiteY4" fmla="*/ 413176 h 5327257"/>
              <a:gd name="connsiteX5" fmla="*/ 5371930 w 5371930"/>
              <a:gd name="connsiteY5" fmla="*/ 1601023 h 5327257"/>
              <a:gd name="connsiteX6" fmla="*/ 4829625 w 5371930"/>
              <a:gd name="connsiteY6" fmla="*/ 1038834 h 5327257"/>
              <a:gd name="connsiteX7" fmla="*/ 4535822 w 5371930"/>
              <a:gd name="connsiteY7" fmla="*/ 2359578 h 5327257"/>
              <a:gd name="connsiteX8" fmla="*/ 5359057 w 5371930"/>
              <a:gd name="connsiteY8" fmla="*/ 3418725 h 5327257"/>
              <a:gd name="connsiteX9" fmla="*/ 4169445 w 5371930"/>
              <a:gd name="connsiteY9" fmla="*/ 4006511 h 5327257"/>
              <a:gd name="connsiteX10" fmla="*/ 3875633 w 5371930"/>
              <a:gd name="connsiteY10" fmla="*/ 5327257 h 5327257"/>
              <a:gd name="connsiteX11" fmla="*/ 2686043 w 5371930"/>
              <a:gd name="connsiteY11" fmla="*/ 4739465 h 5327257"/>
              <a:gd name="connsiteX12" fmla="*/ 1496453 w 5371930"/>
              <a:gd name="connsiteY12" fmla="*/ 5327257 h 5327257"/>
              <a:gd name="connsiteX13" fmla="*/ 1202641 w 5371930"/>
              <a:gd name="connsiteY13" fmla="*/ 4006511 h 5327257"/>
              <a:gd name="connsiteX14" fmla="*/ 311055 w 5371930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1172750 w 5342039"/>
              <a:gd name="connsiteY13" fmla="*/ 4006511 h 5327257"/>
              <a:gd name="connsiteX14" fmla="*/ 281164 w 5342039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281164 w 5342039"/>
              <a:gd name="connsiteY13" fmla="*/ 4170565 h 5327257"/>
              <a:gd name="connsiteX0" fmla="*/ 110632 w 5171507"/>
              <a:gd name="connsiteY0" fmla="*/ 4170565 h 5361124"/>
              <a:gd name="connsiteX1" fmla="*/ 294624 w 5171507"/>
              <a:gd name="connsiteY1" fmla="*/ 1255581 h 5361124"/>
              <a:gd name="connsiteX2" fmla="*/ 1716587 w 5171507"/>
              <a:gd name="connsiteY2" fmla="*/ 415689 h 5361124"/>
              <a:gd name="connsiteX3" fmla="*/ 3054580 w 5171507"/>
              <a:gd name="connsiteY3" fmla="*/ 2 h 5361124"/>
              <a:gd name="connsiteX4" fmla="*/ 4291183 w 5171507"/>
              <a:gd name="connsiteY4" fmla="*/ 413176 h 5361124"/>
              <a:gd name="connsiteX5" fmla="*/ 5171507 w 5171507"/>
              <a:gd name="connsiteY5" fmla="*/ 1601023 h 5361124"/>
              <a:gd name="connsiteX6" fmla="*/ 4629202 w 5171507"/>
              <a:gd name="connsiteY6" fmla="*/ 1038834 h 5361124"/>
              <a:gd name="connsiteX7" fmla="*/ 4335399 w 5171507"/>
              <a:gd name="connsiteY7" fmla="*/ 2359578 h 5361124"/>
              <a:gd name="connsiteX8" fmla="*/ 5158634 w 5171507"/>
              <a:gd name="connsiteY8" fmla="*/ 3418725 h 5361124"/>
              <a:gd name="connsiteX9" fmla="*/ 3969022 w 5171507"/>
              <a:gd name="connsiteY9" fmla="*/ 4006511 h 5361124"/>
              <a:gd name="connsiteX10" fmla="*/ 3675210 w 5171507"/>
              <a:gd name="connsiteY10" fmla="*/ 5327257 h 5361124"/>
              <a:gd name="connsiteX11" fmla="*/ 2485620 w 5171507"/>
              <a:gd name="connsiteY11" fmla="*/ 4739465 h 5361124"/>
              <a:gd name="connsiteX12" fmla="*/ 1248617 w 5171507"/>
              <a:gd name="connsiteY12" fmla="*/ 5361124 h 5361124"/>
              <a:gd name="connsiteX13" fmla="*/ 110632 w 5171507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2663414 w 5349301"/>
              <a:gd name="connsiteY11" fmla="*/ 4739465 h 5361124"/>
              <a:gd name="connsiteX12" fmla="*/ 1426411 w 5349301"/>
              <a:gd name="connsiteY12" fmla="*/ 5361124 h 5361124"/>
              <a:gd name="connsiteX13" fmla="*/ 288426 w 5349301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4449058 w 5349301"/>
              <a:gd name="connsiteY10" fmla="*/ 534757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110632 w 5171507"/>
              <a:gd name="connsiteY0" fmla="*/ 4170565 h 5347577"/>
              <a:gd name="connsiteX1" fmla="*/ 294624 w 5171507"/>
              <a:gd name="connsiteY1" fmla="*/ 1255581 h 5347577"/>
              <a:gd name="connsiteX2" fmla="*/ 1716587 w 5171507"/>
              <a:gd name="connsiteY2" fmla="*/ 415689 h 5347577"/>
              <a:gd name="connsiteX3" fmla="*/ 3054580 w 5171507"/>
              <a:gd name="connsiteY3" fmla="*/ 2 h 5347577"/>
              <a:gd name="connsiteX4" fmla="*/ 4291183 w 5171507"/>
              <a:gd name="connsiteY4" fmla="*/ 413176 h 5347577"/>
              <a:gd name="connsiteX5" fmla="*/ 5171507 w 5171507"/>
              <a:gd name="connsiteY5" fmla="*/ 1601023 h 5347577"/>
              <a:gd name="connsiteX6" fmla="*/ 4629202 w 5171507"/>
              <a:gd name="connsiteY6" fmla="*/ 1038834 h 5347577"/>
              <a:gd name="connsiteX7" fmla="*/ 4335399 w 5171507"/>
              <a:gd name="connsiteY7" fmla="*/ 2359578 h 5347577"/>
              <a:gd name="connsiteX8" fmla="*/ 5158634 w 5171507"/>
              <a:gd name="connsiteY8" fmla="*/ 3418725 h 5347577"/>
              <a:gd name="connsiteX9" fmla="*/ 3969022 w 5171507"/>
              <a:gd name="connsiteY9" fmla="*/ 4006511 h 5347577"/>
              <a:gd name="connsiteX10" fmla="*/ 4271264 w 5171507"/>
              <a:gd name="connsiteY10" fmla="*/ 5347577 h 5347577"/>
              <a:gd name="connsiteX11" fmla="*/ 1248617 w 5171507"/>
              <a:gd name="connsiteY11" fmla="*/ 5347577 h 5347577"/>
              <a:gd name="connsiteX12" fmla="*/ 110632 w 517150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146112 w 5348597"/>
              <a:gd name="connsiteY9" fmla="*/ 40065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82569"/>
              <a:gd name="connsiteX1" fmla="*/ 471714 w 5348597"/>
              <a:gd name="connsiteY1" fmla="*/ 1255581 h 5382569"/>
              <a:gd name="connsiteX2" fmla="*/ 1893677 w 5348597"/>
              <a:gd name="connsiteY2" fmla="*/ 415689 h 5382569"/>
              <a:gd name="connsiteX3" fmla="*/ 3231670 w 5348597"/>
              <a:gd name="connsiteY3" fmla="*/ 2 h 5382569"/>
              <a:gd name="connsiteX4" fmla="*/ 4468273 w 5348597"/>
              <a:gd name="connsiteY4" fmla="*/ 413176 h 5382569"/>
              <a:gd name="connsiteX5" fmla="*/ 5348597 w 5348597"/>
              <a:gd name="connsiteY5" fmla="*/ 1601023 h 5382569"/>
              <a:gd name="connsiteX6" fmla="*/ 4806292 w 5348597"/>
              <a:gd name="connsiteY6" fmla="*/ 1038834 h 5382569"/>
              <a:gd name="connsiteX7" fmla="*/ 4512489 w 5348597"/>
              <a:gd name="connsiteY7" fmla="*/ 2359578 h 5382569"/>
              <a:gd name="connsiteX8" fmla="*/ 5335724 w 5348597"/>
              <a:gd name="connsiteY8" fmla="*/ 3418725 h 5382569"/>
              <a:gd name="connsiteX9" fmla="*/ 4823445 w 5348597"/>
              <a:gd name="connsiteY9" fmla="*/ 4927684 h 5382569"/>
              <a:gd name="connsiteX10" fmla="*/ 4448354 w 5348597"/>
              <a:gd name="connsiteY10" fmla="*/ 5347577 h 5382569"/>
              <a:gd name="connsiteX11" fmla="*/ 1425707 w 5348597"/>
              <a:gd name="connsiteY11" fmla="*/ 5347577 h 5382569"/>
              <a:gd name="connsiteX12" fmla="*/ 287722 w 5348597"/>
              <a:gd name="connsiteY12" fmla="*/ 4170565 h 5382569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30218 w 5348597"/>
              <a:gd name="connsiteY9" fmla="*/ 49209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4806292 w 5352383"/>
              <a:gd name="connsiteY6" fmla="*/ 1038834 h 5347577"/>
              <a:gd name="connsiteX7" fmla="*/ 5352383 w 5352383"/>
              <a:gd name="connsiteY7" fmla="*/ 4330618 h 5347577"/>
              <a:gd name="connsiteX8" fmla="*/ 5254444 w 5352383"/>
              <a:gd name="connsiteY8" fmla="*/ 4312805 h 5347577"/>
              <a:gd name="connsiteX9" fmla="*/ 4857312 w 5352383"/>
              <a:gd name="connsiteY9" fmla="*/ 4859951 h 5347577"/>
              <a:gd name="connsiteX10" fmla="*/ 4448354 w 5352383"/>
              <a:gd name="connsiteY10" fmla="*/ 5347577 h 5347577"/>
              <a:gd name="connsiteX11" fmla="*/ 1425707 w 5352383"/>
              <a:gd name="connsiteY11" fmla="*/ 5347577 h 5347577"/>
              <a:gd name="connsiteX12" fmla="*/ 287722 w 5352383"/>
              <a:gd name="connsiteY12" fmla="*/ 4170565 h 5347577"/>
              <a:gd name="connsiteX0" fmla="*/ 287722 w 5355341"/>
              <a:gd name="connsiteY0" fmla="*/ 4170565 h 5347577"/>
              <a:gd name="connsiteX1" fmla="*/ 471714 w 5355341"/>
              <a:gd name="connsiteY1" fmla="*/ 1255581 h 5347577"/>
              <a:gd name="connsiteX2" fmla="*/ 1893677 w 5355341"/>
              <a:gd name="connsiteY2" fmla="*/ 415689 h 5347577"/>
              <a:gd name="connsiteX3" fmla="*/ 3231670 w 5355341"/>
              <a:gd name="connsiteY3" fmla="*/ 2 h 5347577"/>
              <a:gd name="connsiteX4" fmla="*/ 4468273 w 5355341"/>
              <a:gd name="connsiteY4" fmla="*/ 413176 h 5347577"/>
              <a:gd name="connsiteX5" fmla="*/ 5348597 w 5355341"/>
              <a:gd name="connsiteY5" fmla="*/ 1601023 h 5347577"/>
              <a:gd name="connsiteX6" fmla="*/ 4806292 w 5355341"/>
              <a:gd name="connsiteY6" fmla="*/ 1038834 h 5347577"/>
              <a:gd name="connsiteX7" fmla="*/ 5352383 w 5355341"/>
              <a:gd name="connsiteY7" fmla="*/ 4330618 h 5347577"/>
              <a:gd name="connsiteX8" fmla="*/ 5254444 w 5355341"/>
              <a:gd name="connsiteY8" fmla="*/ 4312805 h 5347577"/>
              <a:gd name="connsiteX9" fmla="*/ 4857312 w 5355341"/>
              <a:gd name="connsiteY9" fmla="*/ 4859951 h 5347577"/>
              <a:gd name="connsiteX10" fmla="*/ 4448354 w 5355341"/>
              <a:gd name="connsiteY10" fmla="*/ 5347577 h 5347577"/>
              <a:gd name="connsiteX11" fmla="*/ 1425707 w 5355341"/>
              <a:gd name="connsiteY11" fmla="*/ 5347577 h 5347577"/>
              <a:gd name="connsiteX12" fmla="*/ 287722 w 5355341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4495 w 5345370"/>
              <a:gd name="connsiteY0" fmla="*/ 4235098 h 5412110"/>
              <a:gd name="connsiteX1" fmla="*/ 468487 w 5345370"/>
              <a:gd name="connsiteY1" fmla="*/ 1320114 h 5412110"/>
              <a:gd name="connsiteX2" fmla="*/ 2423850 w 5345370"/>
              <a:gd name="connsiteY2" fmla="*/ 1650932 h 5412110"/>
              <a:gd name="connsiteX3" fmla="*/ 3228443 w 5345370"/>
              <a:gd name="connsiteY3" fmla="*/ 64535 h 5412110"/>
              <a:gd name="connsiteX4" fmla="*/ 4465046 w 5345370"/>
              <a:gd name="connsiteY4" fmla="*/ 477709 h 5412110"/>
              <a:gd name="connsiteX5" fmla="*/ 5345370 w 5345370"/>
              <a:gd name="connsiteY5" fmla="*/ 1665556 h 5412110"/>
              <a:gd name="connsiteX6" fmla="*/ 5342383 w 5345370"/>
              <a:gd name="connsiteY6" fmla="*/ 4388378 h 5412110"/>
              <a:gd name="connsiteX7" fmla="*/ 5251217 w 5345370"/>
              <a:gd name="connsiteY7" fmla="*/ 4377338 h 5412110"/>
              <a:gd name="connsiteX8" fmla="*/ 4854085 w 5345370"/>
              <a:gd name="connsiteY8" fmla="*/ 4924484 h 5412110"/>
              <a:gd name="connsiteX9" fmla="*/ 4445127 w 5345370"/>
              <a:gd name="connsiteY9" fmla="*/ 5412110 h 5412110"/>
              <a:gd name="connsiteX10" fmla="*/ 1422480 w 5345370"/>
              <a:gd name="connsiteY10" fmla="*/ 5412110 h 5412110"/>
              <a:gd name="connsiteX11" fmla="*/ 284495 w 5345370"/>
              <a:gd name="connsiteY11" fmla="*/ 4235098 h 5412110"/>
              <a:gd name="connsiteX0" fmla="*/ 284495 w 5345370"/>
              <a:gd name="connsiteY0" fmla="*/ 3757797 h 4934809"/>
              <a:gd name="connsiteX1" fmla="*/ 468487 w 5345370"/>
              <a:gd name="connsiteY1" fmla="*/ 842813 h 4934809"/>
              <a:gd name="connsiteX2" fmla="*/ 2423850 w 5345370"/>
              <a:gd name="connsiteY2" fmla="*/ 1173631 h 4934809"/>
              <a:gd name="connsiteX3" fmla="*/ 2833588 w 5345370"/>
              <a:gd name="connsiteY3" fmla="*/ 1055816 h 4934809"/>
              <a:gd name="connsiteX4" fmla="*/ 4465046 w 5345370"/>
              <a:gd name="connsiteY4" fmla="*/ 408 h 4934809"/>
              <a:gd name="connsiteX5" fmla="*/ 5345370 w 5345370"/>
              <a:gd name="connsiteY5" fmla="*/ 1188255 h 4934809"/>
              <a:gd name="connsiteX6" fmla="*/ 5342383 w 5345370"/>
              <a:gd name="connsiteY6" fmla="*/ 3911077 h 4934809"/>
              <a:gd name="connsiteX7" fmla="*/ 5251217 w 5345370"/>
              <a:gd name="connsiteY7" fmla="*/ 3900037 h 4934809"/>
              <a:gd name="connsiteX8" fmla="*/ 4854085 w 5345370"/>
              <a:gd name="connsiteY8" fmla="*/ 4447183 h 4934809"/>
              <a:gd name="connsiteX9" fmla="*/ 4445127 w 5345370"/>
              <a:gd name="connsiteY9" fmla="*/ 4934809 h 4934809"/>
              <a:gd name="connsiteX10" fmla="*/ 1422480 w 5345370"/>
              <a:gd name="connsiteY10" fmla="*/ 4934809 h 4934809"/>
              <a:gd name="connsiteX11" fmla="*/ 284495 w 5345370"/>
              <a:gd name="connsiteY11" fmla="*/ 3757797 h 4934809"/>
              <a:gd name="connsiteX0" fmla="*/ 284495 w 5345370"/>
              <a:gd name="connsiteY0" fmla="*/ 3079822 h 4256834"/>
              <a:gd name="connsiteX1" fmla="*/ 468487 w 5345370"/>
              <a:gd name="connsiteY1" fmla="*/ 164838 h 4256834"/>
              <a:gd name="connsiteX2" fmla="*/ 2423850 w 5345370"/>
              <a:gd name="connsiteY2" fmla="*/ 495656 h 4256834"/>
              <a:gd name="connsiteX3" fmla="*/ 2833588 w 5345370"/>
              <a:gd name="connsiteY3" fmla="*/ 377841 h 4256834"/>
              <a:gd name="connsiteX4" fmla="*/ 3841592 w 5345370"/>
              <a:gd name="connsiteY4" fmla="*/ 354597 h 4256834"/>
              <a:gd name="connsiteX5" fmla="*/ 5345370 w 5345370"/>
              <a:gd name="connsiteY5" fmla="*/ 510280 h 4256834"/>
              <a:gd name="connsiteX6" fmla="*/ 5342383 w 5345370"/>
              <a:gd name="connsiteY6" fmla="*/ 3233102 h 4256834"/>
              <a:gd name="connsiteX7" fmla="*/ 5251217 w 5345370"/>
              <a:gd name="connsiteY7" fmla="*/ 3222062 h 4256834"/>
              <a:gd name="connsiteX8" fmla="*/ 4854085 w 5345370"/>
              <a:gd name="connsiteY8" fmla="*/ 3769208 h 4256834"/>
              <a:gd name="connsiteX9" fmla="*/ 4445127 w 5345370"/>
              <a:gd name="connsiteY9" fmla="*/ 4256834 h 4256834"/>
              <a:gd name="connsiteX10" fmla="*/ 1422480 w 5345370"/>
              <a:gd name="connsiteY10" fmla="*/ 4256834 h 4256834"/>
              <a:gd name="connsiteX11" fmla="*/ 284495 w 5345370"/>
              <a:gd name="connsiteY11" fmla="*/ 3079822 h 4256834"/>
              <a:gd name="connsiteX0" fmla="*/ 284495 w 5342433"/>
              <a:gd name="connsiteY0" fmla="*/ 3079822 h 4256834"/>
              <a:gd name="connsiteX1" fmla="*/ 468487 w 5342433"/>
              <a:gd name="connsiteY1" fmla="*/ 164838 h 4256834"/>
              <a:gd name="connsiteX2" fmla="*/ 2423850 w 5342433"/>
              <a:gd name="connsiteY2" fmla="*/ 495656 h 4256834"/>
              <a:gd name="connsiteX3" fmla="*/ 2833588 w 5342433"/>
              <a:gd name="connsiteY3" fmla="*/ 377841 h 4256834"/>
              <a:gd name="connsiteX4" fmla="*/ 3841592 w 5342433"/>
              <a:gd name="connsiteY4" fmla="*/ 354597 h 4256834"/>
              <a:gd name="connsiteX5" fmla="*/ 4902025 w 5342433"/>
              <a:gd name="connsiteY5" fmla="*/ 905134 h 4256834"/>
              <a:gd name="connsiteX6" fmla="*/ 5342383 w 5342433"/>
              <a:gd name="connsiteY6" fmla="*/ 3233102 h 4256834"/>
              <a:gd name="connsiteX7" fmla="*/ 5251217 w 5342433"/>
              <a:gd name="connsiteY7" fmla="*/ 3222062 h 4256834"/>
              <a:gd name="connsiteX8" fmla="*/ 4854085 w 5342433"/>
              <a:gd name="connsiteY8" fmla="*/ 3769208 h 4256834"/>
              <a:gd name="connsiteX9" fmla="*/ 4445127 w 5342433"/>
              <a:gd name="connsiteY9" fmla="*/ 4256834 h 4256834"/>
              <a:gd name="connsiteX10" fmla="*/ 1422480 w 5342433"/>
              <a:gd name="connsiteY10" fmla="*/ 4256834 h 4256834"/>
              <a:gd name="connsiteX11" fmla="*/ 284495 w 5342433"/>
              <a:gd name="connsiteY11" fmla="*/ 3079822 h 4256834"/>
              <a:gd name="connsiteX0" fmla="*/ 284495 w 5377076"/>
              <a:gd name="connsiteY0" fmla="*/ 3079822 h 4256834"/>
              <a:gd name="connsiteX1" fmla="*/ 468487 w 5377076"/>
              <a:gd name="connsiteY1" fmla="*/ 164838 h 4256834"/>
              <a:gd name="connsiteX2" fmla="*/ 2423850 w 5377076"/>
              <a:gd name="connsiteY2" fmla="*/ 495656 h 4256834"/>
              <a:gd name="connsiteX3" fmla="*/ 2833588 w 5377076"/>
              <a:gd name="connsiteY3" fmla="*/ 377841 h 4256834"/>
              <a:gd name="connsiteX4" fmla="*/ 3841592 w 5377076"/>
              <a:gd name="connsiteY4" fmla="*/ 354597 h 4256834"/>
              <a:gd name="connsiteX5" fmla="*/ 4902025 w 5377076"/>
              <a:gd name="connsiteY5" fmla="*/ 905134 h 4256834"/>
              <a:gd name="connsiteX6" fmla="*/ 5352816 w 5377076"/>
              <a:gd name="connsiteY6" fmla="*/ 710503 h 4256834"/>
              <a:gd name="connsiteX7" fmla="*/ 5342383 w 5377076"/>
              <a:gd name="connsiteY7" fmla="*/ 3233102 h 4256834"/>
              <a:gd name="connsiteX8" fmla="*/ 5251217 w 5377076"/>
              <a:gd name="connsiteY8" fmla="*/ 3222062 h 4256834"/>
              <a:gd name="connsiteX9" fmla="*/ 4854085 w 5377076"/>
              <a:gd name="connsiteY9" fmla="*/ 3769208 h 4256834"/>
              <a:gd name="connsiteX10" fmla="*/ 4445127 w 5377076"/>
              <a:gd name="connsiteY10" fmla="*/ 4256834 h 4256834"/>
              <a:gd name="connsiteX11" fmla="*/ 1422480 w 5377076"/>
              <a:gd name="connsiteY11" fmla="*/ 4256834 h 4256834"/>
              <a:gd name="connsiteX12" fmla="*/ 284495 w 5377076"/>
              <a:gd name="connsiteY12" fmla="*/ 3079822 h 4256834"/>
              <a:gd name="connsiteX0" fmla="*/ 284495 w 5381857"/>
              <a:gd name="connsiteY0" fmla="*/ 3079822 h 4256834"/>
              <a:gd name="connsiteX1" fmla="*/ 468487 w 5381857"/>
              <a:gd name="connsiteY1" fmla="*/ 164838 h 4256834"/>
              <a:gd name="connsiteX2" fmla="*/ 2423850 w 5381857"/>
              <a:gd name="connsiteY2" fmla="*/ 495656 h 4256834"/>
              <a:gd name="connsiteX3" fmla="*/ 2833588 w 5381857"/>
              <a:gd name="connsiteY3" fmla="*/ 377841 h 4256834"/>
              <a:gd name="connsiteX4" fmla="*/ 3841592 w 5381857"/>
              <a:gd name="connsiteY4" fmla="*/ 354597 h 4256834"/>
              <a:gd name="connsiteX5" fmla="*/ 4902025 w 5381857"/>
              <a:gd name="connsiteY5" fmla="*/ 905134 h 4256834"/>
              <a:gd name="connsiteX6" fmla="*/ 5352816 w 5381857"/>
              <a:gd name="connsiteY6" fmla="*/ 710503 h 4256834"/>
              <a:gd name="connsiteX7" fmla="*/ 5332033 w 5381857"/>
              <a:gd name="connsiteY7" fmla="*/ 1673394 h 4256834"/>
              <a:gd name="connsiteX8" fmla="*/ 5342383 w 5381857"/>
              <a:gd name="connsiteY8" fmla="*/ 3233102 h 4256834"/>
              <a:gd name="connsiteX9" fmla="*/ 5251217 w 5381857"/>
              <a:gd name="connsiteY9" fmla="*/ 3222062 h 4256834"/>
              <a:gd name="connsiteX10" fmla="*/ 4854085 w 5381857"/>
              <a:gd name="connsiteY10" fmla="*/ 3769208 h 4256834"/>
              <a:gd name="connsiteX11" fmla="*/ 4445127 w 5381857"/>
              <a:gd name="connsiteY11" fmla="*/ 4256834 h 4256834"/>
              <a:gd name="connsiteX12" fmla="*/ 1422480 w 5381857"/>
              <a:gd name="connsiteY12" fmla="*/ 4256834 h 4256834"/>
              <a:gd name="connsiteX13" fmla="*/ 284495 w 5381857"/>
              <a:gd name="connsiteY13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42383 w 5381956"/>
              <a:gd name="connsiteY9" fmla="*/ 3233102 h 4256834"/>
              <a:gd name="connsiteX10" fmla="*/ 5251217 w 5381956"/>
              <a:gd name="connsiteY10" fmla="*/ 3222062 h 4256834"/>
              <a:gd name="connsiteX11" fmla="*/ 4854085 w 5381956"/>
              <a:gd name="connsiteY11" fmla="*/ 3769208 h 4256834"/>
              <a:gd name="connsiteX12" fmla="*/ 4445127 w 5381956"/>
              <a:gd name="connsiteY12" fmla="*/ 4256834 h 4256834"/>
              <a:gd name="connsiteX13" fmla="*/ 1422480 w 5381956"/>
              <a:gd name="connsiteY13" fmla="*/ 4256834 h 4256834"/>
              <a:gd name="connsiteX14" fmla="*/ 284495 w 5381956"/>
              <a:gd name="connsiteY14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38959 w 5381956"/>
              <a:gd name="connsiteY9" fmla="*/ 1853503 h 4256834"/>
              <a:gd name="connsiteX10" fmla="*/ 5342383 w 5381956"/>
              <a:gd name="connsiteY10" fmla="*/ 3233102 h 4256834"/>
              <a:gd name="connsiteX11" fmla="*/ 5251217 w 5381956"/>
              <a:gd name="connsiteY11" fmla="*/ 3222062 h 4256834"/>
              <a:gd name="connsiteX12" fmla="*/ 4854085 w 5381956"/>
              <a:gd name="connsiteY12" fmla="*/ 3769208 h 4256834"/>
              <a:gd name="connsiteX13" fmla="*/ 4445127 w 5381956"/>
              <a:gd name="connsiteY13" fmla="*/ 4256834 h 4256834"/>
              <a:gd name="connsiteX14" fmla="*/ 1422480 w 5381956"/>
              <a:gd name="connsiteY14" fmla="*/ 4256834 h 4256834"/>
              <a:gd name="connsiteX15" fmla="*/ 284495 w 5381956"/>
              <a:gd name="connsiteY15" fmla="*/ 3079822 h 4256834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3233102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4230629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445127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1422480 w 5381956"/>
              <a:gd name="connsiteY15" fmla="*/ 4256834 h 4322398"/>
              <a:gd name="connsiteX16" fmla="*/ 284495 w 5381956"/>
              <a:gd name="connsiteY16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1422480 w 5381956"/>
              <a:gd name="connsiteY16" fmla="*/ 4256834 h 4322398"/>
              <a:gd name="connsiteX17" fmla="*/ 284495 w 5381956"/>
              <a:gd name="connsiteY17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1422480 w 5381956"/>
              <a:gd name="connsiteY17" fmla="*/ 4256834 h 4322398"/>
              <a:gd name="connsiteX18" fmla="*/ 284495 w 5381956"/>
              <a:gd name="connsiteY18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916789 w 5381956"/>
              <a:gd name="connsiteY17" fmla="*/ 4249907 h 4322398"/>
              <a:gd name="connsiteX18" fmla="*/ 284495 w 5381956"/>
              <a:gd name="connsiteY18" fmla="*/ 3079822 h 4322398"/>
              <a:gd name="connsiteX0" fmla="*/ 1091032 w 4934656"/>
              <a:gd name="connsiteY0" fmla="*/ 3339828 h 4339950"/>
              <a:gd name="connsiteX1" fmla="*/ 21187 w 4934656"/>
              <a:gd name="connsiteY1" fmla="*/ 182390 h 4339950"/>
              <a:gd name="connsiteX2" fmla="*/ 1976550 w 4934656"/>
              <a:gd name="connsiteY2" fmla="*/ 513208 h 4339950"/>
              <a:gd name="connsiteX3" fmla="*/ 2386288 w 4934656"/>
              <a:gd name="connsiteY3" fmla="*/ 395393 h 4339950"/>
              <a:gd name="connsiteX4" fmla="*/ 3394292 w 4934656"/>
              <a:gd name="connsiteY4" fmla="*/ 372149 h 4339950"/>
              <a:gd name="connsiteX5" fmla="*/ 4454725 w 4934656"/>
              <a:gd name="connsiteY5" fmla="*/ 922686 h 4339950"/>
              <a:gd name="connsiteX6" fmla="*/ 4905516 w 4934656"/>
              <a:gd name="connsiteY6" fmla="*/ 728055 h 4339950"/>
              <a:gd name="connsiteX7" fmla="*/ 4884733 w 4934656"/>
              <a:gd name="connsiteY7" fmla="*/ 1690946 h 4339950"/>
              <a:gd name="connsiteX8" fmla="*/ 4746188 w 4934656"/>
              <a:gd name="connsiteY8" fmla="*/ 1857201 h 4339950"/>
              <a:gd name="connsiteX9" fmla="*/ 4891659 w 4934656"/>
              <a:gd name="connsiteY9" fmla="*/ 1871055 h 4339950"/>
              <a:gd name="connsiteX10" fmla="*/ 4895083 w 4934656"/>
              <a:gd name="connsiteY10" fmla="*/ 4248181 h 4339950"/>
              <a:gd name="connsiteX11" fmla="*/ 4616880 w 4934656"/>
              <a:gd name="connsiteY11" fmla="*/ 4250996 h 4339950"/>
              <a:gd name="connsiteX12" fmla="*/ 4462203 w 4934656"/>
              <a:gd name="connsiteY12" fmla="*/ 4105415 h 4339950"/>
              <a:gd name="connsiteX13" fmla="*/ 4461954 w 4934656"/>
              <a:gd name="connsiteY13" fmla="*/ 4274386 h 4339950"/>
              <a:gd name="connsiteX14" fmla="*/ 1933714 w 4934656"/>
              <a:gd name="connsiteY14" fmla="*/ 4267892 h 4339950"/>
              <a:gd name="connsiteX15" fmla="*/ 1996059 w 4934656"/>
              <a:gd name="connsiteY15" fmla="*/ 4080855 h 4339950"/>
              <a:gd name="connsiteX16" fmla="*/ 1691259 w 4934656"/>
              <a:gd name="connsiteY16" fmla="*/ 4260964 h 4339950"/>
              <a:gd name="connsiteX17" fmla="*/ 469489 w 4934656"/>
              <a:gd name="connsiteY17" fmla="*/ 4267459 h 4339950"/>
              <a:gd name="connsiteX18" fmla="*/ 1091032 w 4934656"/>
              <a:gd name="connsiteY18" fmla="*/ 3339828 h 4339950"/>
              <a:gd name="connsiteX0" fmla="*/ 1085739 w 4929363"/>
              <a:gd name="connsiteY0" fmla="*/ 3239788 h 4239910"/>
              <a:gd name="connsiteX1" fmla="*/ 1048657 w 4929363"/>
              <a:gd name="connsiteY1" fmla="*/ 1840288 h 4239910"/>
              <a:gd name="connsiteX2" fmla="*/ 15894 w 4929363"/>
              <a:gd name="connsiteY2" fmla="*/ 82350 h 4239910"/>
              <a:gd name="connsiteX3" fmla="*/ 1971257 w 4929363"/>
              <a:gd name="connsiteY3" fmla="*/ 413168 h 4239910"/>
              <a:gd name="connsiteX4" fmla="*/ 2380995 w 4929363"/>
              <a:gd name="connsiteY4" fmla="*/ 295353 h 4239910"/>
              <a:gd name="connsiteX5" fmla="*/ 3388999 w 4929363"/>
              <a:gd name="connsiteY5" fmla="*/ 272109 h 4239910"/>
              <a:gd name="connsiteX6" fmla="*/ 4449432 w 4929363"/>
              <a:gd name="connsiteY6" fmla="*/ 822646 h 4239910"/>
              <a:gd name="connsiteX7" fmla="*/ 4900223 w 4929363"/>
              <a:gd name="connsiteY7" fmla="*/ 628015 h 4239910"/>
              <a:gd name="connsiteX8" fmla="*/ 4879440 w 4929363"/>
              <a:gd name="connsiteY8" fmla="*/ 1590906 h 4239910"/>
              <a:gd name="connsiteX9" fmla="*/ 4740895 w 4929363"/>
              <a:gd name="connsiteY9" fmla="*/ 1757161 h 4239910"/>
              <a:gd name="connsiteX10" fmla="*/ 4886366 w 4929363"/>
              <a:gd name="connsiteY10" fmla="*/ 1771015 h 4239910"/>
              <a:gd name="connsiteX11" fmla="*/ 4889790 w 4929363"/>
              <a:gd name="connsiteY11" fmla="*/ 4148141 h 4239910"/>
              <a:gd name="connsiteX12" fmla="*/ 4611587 w 4929363"/>
              <a:gd name="connsiteY12" fmla="*/ 4150956 h 4239910"/>
              <a:gd name="connsiteX13" fmla="*/ 4456910 w 4929363"/>
              <a:gd name="connsiteY13" fmla="*/ 4005375 h 4239910"/>
              <a:gd name="connsiteX14" fmla="*/ 4456661 w 4929363"/>
              <a:gd name="connsiteY14" fmla="*/ 4174346 h 4239910"/>
              <a:gd name="connsiteX15" fmla="*/ 1928421 w 4929363"/>
              <a:gd name="connsiteY15" fmla="*/ 4167852 h 4239910"/>
              <a:gd name="connsiteX16" fmla="*/ 1990766 w 4929363"/>
              <a:gd name="connsiteY16" fmla="*/ 3980815 h 4239910"/>
              <a:gd name="connsiteX17" fmla="*/ 1685966 w 4929363"/>
              <a:gd name="connsiteY17" fmla="*/ 4160924 h 4239910"/>
              <a:gd name="connsiteX18" fmla="*/ 464196 w 4929363"/>
              <a:gd name="connsiteY18" fmla="*/ 4167419 h 4239910"/>
              <a:gd name="connsiteX19" fmla="*/ 1085739 w 4929363"/>
              <a:gd name="connsiteY19" fmla="*/ 3239788 h 4239910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76742 w 4510793"/>
              <a:gd name="connsiteY2" fmla="*/ 633352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267727 w 4510793"/>
              <a:gd name="connsiteY2" fmla="*/ 665197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5155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9704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38181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24533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84799 w 4510226"/>
              <a:gd name="connsiteY0" fmla="*/ 3037682 h 4015057"/>
              <a:gd name="connsiteX1" fmla="*/ 634070 w 4510226"/>
              <a:gd name="connsiteY1" fmla="*/ 1624533 h 4015057"/>
              <a:gd name="connsiteX2" fmla="*/ 1180724 w 4510226"/>
              <a:gd name="connsiteY2" fmla="*/ 628803 h 4015057"/>
              <a:gd name="connsiteX3" fmla="*/ 1552120 w 4510226"/>
              <a:gd name="connsiteY3" fmla="*/ 188315 h 4015057"/>
              <a:gd name="connsiteX4" fmla="*/ 1961858 w 4510226"/>
              <a:gd name="connsiteY4" fmla="*/ 70500 h 4015057"/>
              <a:gd name="connsiteX5" fmla="*/ 2969862 w 4510226"/>
              <a:gd name="connsiteY5" fmla="*/ 47256 h 4015057"/>
              <a:gd name="connsiteX6" fmla="*/ 4030295 w 4510226"/>
              <a:gd name="connsiteY6" fmla="*/ 597793 h 4015057"/>
              <a:gd name="connsiteX7" fmla="*/ 4481086 w 4510226"/>
              <a:gd name="connsiteY7" fmla="*/ 403162 h 4015057"/>
              <a:gd name="connsiteX8" fmla="*/ 4460303 w 4510226"/>
              <a:gd name="connsiteY8" fmla="*/ 1366053 h 4015057"/>
              <a:gd name="connsiteX9" fmla="*/ 4321758 w 4510226"/>
              <a:gd name="connsiteY9" fmla="*/ 1532308 h 4015057"/>
              <a:gd name="connsiteX10" fmla="*/ 4467229 w 4510226"/>
              <a:gd name="connsiteY10" fmla="*/ 1546162 h 4015057"/>
              <a:gd name="connsiteX11" fmla="*/ 4470653 w 4510226"/>
              <a:gd name="connsiteY11" fmla="*/ 3923288 h 4015057"/>
              <a:gd name="connsiteX12" fmla="*/ 4192450 w 4510226"/>
              <a:gd name="connsiteY12" fmla="*/ 3926103 h 4015057"/>
              <a:gd name="connsiteX13" fmla="*/ 4037773 w 4510226"/>
              <a:gd name="connsiteY13" fmla="*/ 3780522 h 4015057"/>
              <a:gd name="connsiteX14" fmla="*/ 4037524 w 4510226"/>
              <a:gd name="connsiteY14" fmla="*/ 3949493 h 4015057"/>
              <a:gd name="connsiteX15" fmla="*/ 1509284 w 4510226"/>
              <a:gd name="connsiteY15" fmla="*/ 3942999 h 4015057"/>
              <a:gd name="connsiteX16" fmla="*/ 1571629 w 4510226"/>
              <a:gd name="connsiteY16" fmla="*/ 3755962 h 4015057"/>
              <a:gd name="connsiteX17" fmla="*/ 1266829 w 4510226"/>
              <a:gd name="connsiteY17" fmla="*/ 3936071 h 4015057"/>
              <a:gd name="connsiteX18" fmla="*/ 45059 w 4510226"/>
              <a:gd name="connsiteY18" fmla="*/ 3942566 h 4015057"/>
              <a:gd name="connsiteX19" fmla="*/ 684799 w 4510226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58012 w 4501409"/>
              <a:gd name="connsiteY17" fmla="*/ 3936071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81647"/>
              <a:gd name="connsiteX1" fmla="*/ 625253 w 4501409"/>
              <a:gd name="connsiteY1" fmla="*/ 1624533 h 4081647"/>
              <a:gd name="connsiteX2" fmla="*/ 1171907 w 4501409"/>
              <a:gd name="connsiteY2" fmla="*/ 628803 h 4081647"/>
              <a:gd name="connsiteX3" fmla="*/ 1543303 w 4501409"/>
              <a:gd name="connsiteY3" fmla="*/ 188315 h 4081647"/>
              <a:gd name="connsiteX4" fmla="*/ 1953041 w 4501409"/>
              <a:gd name="connsiteY4" fmla="*/ 70500 h 4081647"/>
              <a:gd name="connsiteX5" fmla="*/ 2961045 w 4501409"/>
              <a:gd name="connsiteY5" fmla="*/ 47256 h 4081647"/>
              <a:gd name="connsiteX6" fmla="*/ 4021478 w 4501409"/>
              <a:gd name="connsiteY6" fmla="*/ 597793 h 4081647"/>
              <a:gd name="connsiteX7" fmla="*/ 4472269 w 4501409"/>
              <a:gd name="connsiteY7" fmla="*/ 403162 h 4081647"/>
              <a:gd name="connsiteX8" fmla="*/ 4451486 w 4501409"/>
              <a:gd name="connsiteY8" fmla="*/ 1366053 h 4081647"/>
              <a:gd name="connsiteX9" fmla="*/ 4312941 w 4501409"/>
              <a:gd name="connsiteY9" fmla="*/ 1532308 h 4081647"/>
              <a:gd name="connsiteX10" fmla="*/ 4458412 w 4501409"/>
              <a:gd name="connsiteY10" fmla="*/ 1546162 h 4081647"/>
              <a:gd name="connsiteX11" fmla="*/ 4461836 w 4501409"/>
              <a:gd name="connsiteY11" fmla="*/ 3923288 h 4081647"/>
              <a:gd name="connsiteX12" fmla="*/ 4183633 w 4501409"/>
              <a:gd name="connsiteY12" fmla="*/ 3926103 h 4081647"/>
              <a:gd name="connsiteX13" fmla="*/ 4028956 w 4501409"/>
              <a:gd name="connsiteY13" fmla="*/ 3780522 h 4081647"/>
              <a:gd name="connsiteX14" fmla="*/ 4028707 w 4501409"/>
              <a:gd name="connsiteY14" fmla="*/ 3949493 h 4081647"/>
              <a:gd name="connsiteX15" fmla="*/ 1500467 w 4501409"/>
              <a:gd name="connsiteY15" fmla="*/ 3942999 h 4081647"/>
              <a:gd name="connsiteX16" fmla="*/ 1562812 w 4501409"/>
              <a:gd name="connsiteY16" fmla="*/ 3755962 h 4081647"/>
              <a:gd name="connsiteX17" fmla="*/ 1308054 w 4501409"/>
              <a:gd name="connsiteY17" fmla="*/ 4081647 h 4081647"/>
              <a:gd name="connsiteX18" fmla="*/ 45340 w 4501409"/>
              <a:gd name="connsiteY18" fmla="*/ 3942566 h 4081647"/>
              <a:gd name="connsiteX19" fmla="*/ 675982 w 4501409"/>
              <a:gd name="connsiteY19" fmla="*/ 3037682 h 408164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76459 w 4501409"/>
              <a:gd name="connsiteY16" fmla="*/ 3760511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461836 w 4501409"/>
              <a:gd name="connsiteY11" fmla="*/ 39232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31471"/>
              <a:gd name="connsiteX1" fmla="*/ 625253 w 4501409"/>
              <a:gd name="connsiteY1" fmla="*/ 1624533 h 4031471"/>
              <a:gd name="connsiteX2" fmla="*/ 1171907 w 4501409"/>
              <a:gd name="connsiteY2" fmla="*/ 628803 h 4031471"/>
              <a:gd name="connsiteX3" fmla="*/ 1543303 w 4501409"/>
              <a:gd name="connsiteY3" fmla="*/ 188315 h 4031471"/>
              <a:gd name="connsiteX4" fmla="*/ 1953041 w 4501409"/>
              <a:gd name="connsiteY4" fmla="*/ 70500 h 4031471"/>
              <a:gd name="connsiteX5" fmla="*/ 2961045 w 4501409"/>
              <a:gd name="connsiteY5" fmla="*/ 47256 h 4031471"/>
              <a:gd name="connsiteX6" fmla="*/ 4021478 w 4501409"/>
              <a:gd name="connsiteY6" fmla="*/ 597793 h 4031471"/>
              <a:gd name="connsiteX7" fmla="*/ 4472269 w 4501409"/>
              <a:gd name="connsiteY7" fmla="*/ 403162 h 4031471"/>
              <a:gd name="connsiteX8" fmla="*/ 4451486 w 4501409"/>
              <a:gd name="connsiteY8" fmla="*/ 1366053 h 4031471"/>
              <a:gd name="connsiteX9" fmla="*/ 4312941 w 4501409"/>
              <a:gd name="connsiteY9" fmla="*/ 1532308 h 4031471"/>
              <a:gd name="connsiteX10" fmla="*/ 4458412 w 4501409"/>
              <a:gd name="connsiteY10" fmla="*/ 1546162 h 4031471"/>
              <a:gd name="connsiteX11" fmla="*/ 4307162 w 4501409"/>
              <a:gd name="connsiteY11" fmla="*/ 3618488 h 4031471"/>
              <a:gd name="connsiteX12" fmla="*/ 4183633 w 4501409"/>
              <a:gd name="connsiteY12" fmla="*/ 3944300 h 4031471"/>
              <a:gd name="connsiteX13" fmla="*/ 4001661 w 4501409"/>
              <a:gd name="connsiteY13" fmla="*/ 3785072 h 4031471"/>
              <a:gd name="connsiteX14" fmla="*/ 4051453 w 4501409"/>
              <a:gd name="connsiteY14" fmla="*/ 3940394 h 4031471"/>
              <a:gd name="connsiteX15" fmla="*/ 1500467 w 4501409"/>
              <a:gd name="connsiteY15" fmla="*/ 3942999 h 4031471"/>
              <a:gd name="connsiteX16" fmla="*/ 1576459 w 4501409"/>
              <a:gd name="connsiteY16" fmla="*/ 3760511 h 4031471"/>
              <a:gd name="connsiteX17" fmla="*/ 1248913 w 4501409"/>
              <a:gd name="connsiteY17" fmla="*/ 3940620 h 4031471"/>
              <a:gd name="connsiteX18" fmla="*/ 45340 w 4501409"/>
              <a:gd name="connsiteY18" fmla="*/ 3942566 h 4031471"/>
              <a:gd name="connsiteX19" fmla="*/ 675982 w 4501409"/>
              <a:gd name="connsiteY19" fmla="*/ 3037682 h 4031471"/>
              <a:gd name="connsiteX0" fmla="*/ 675982 w 4501409"/>
              <a:gd name="connsiteY0" fmla="*/ 3037682 h 4027575"/>
              <a:gd name="connsiteX1" fmla="*/ 625253 w 4501409"/>
              <a:gd name="connsiteY1" fmla="*/ 1624533 h 4027575"/>
              <a:gd name="connsiteX2" fmla="*/ 1171907 w 4501409"/>
              <a:gd name="connsiteY2" fmla="*/ 628803 h 4027575"/>
              <a:gd name="connsiteX3" fmla="*/ 1543303 w 4501409"/>
              <a:gd name="connsiteY3" fmla="*/ 188315 h 4027575"/>
              <a:gd name="connsiteX4" fmla="*/ 1953041 w 4501409"/>
              <a:gd name="connsiteY4" fmla="*/ 70500 h 4027575"/>
              <a:gd name="connsiteX5" fmla="*/ 2961045 w 4501409"/>
              <a:gd name="connsiteY5" fmla="*/ 47256 h 4027575"/>
              <a:gd name="connsiteX6" fmla="*/ 4021478 w 4501409"/>
              <a:gd name="connsiteY6" fmla="*/ 597793 h 4027575"/>
              <a:gd name="connsiteX7" fmla="*/ 4472269 w 4501409"/>
              <a:gd name="connsiteY7" fmla="*/ 403162 h 4027575"/>
              <a:gd name="connsiteX8" fmla="*/ 4451486 w 4501409"/>
              <a:gd name="connsiteY8" fmla="*/ 1366053 h 4027575"/>
              <a:gd name="connsiteX9" fmla="*/ 4312941 w 4501409"/>
              <a:gd name="connsiteY9" fmla="*/ 1532308 h 4027575"/>
              <a:gd name="connsiteX10" fmla="*/ 4458412 w 4501409"/>
              <a:gd name="connsiteY10" fmla="*/ 1546162 h 4027575"/>
              <a:gd name="connsiteX11" fmla="*/ 4307162 w 4501409"/>
              <a:gd name="connsiteY11" fmla="*/ 3618488 h 4027575"/>
              <a:gd name="connsiteX12" fmla="*/ 4192732 w 4501409"/>
              <a:gd name="connsiteY12" fmla="*/ 3939751 h 4027575"/>
              <a:gd name="connsiteX13" fmla="*/ 4001661 w 4501409"/>
              <a:gd name="connsiteY13" fmla="*/ 3785072 h 4027575"/>
              <a:gd name="connsiteX14" fmla="*/ 4051453 w 4501409"/>
              <a:gd name="connsiteY14" fmla="*/ 3940394 h 4027575"/>
              <a:gd name="connsiteX15" fmla="*/ 1500467 w 4501409"/>
              <a:gd name="connsiteY15" fmla="*/ 3942999 h 4027575"/>
              <a:gd name="connsiteX16" fmla="*/ 1576459 w 4501409"/>
              <a:gd name="connsiteY16" fmla="*/ 3760511 h 4027575"/>
              <a:gd name="connsiteX17" fmla="*/ 1248913 w 4501409"/>
              <a:gd name="connsiteY17" fmla="*/ 3940620 h 4027575"/>
              <a:gd name="connsiteX18" fmla="*/ 45340 w 4501409"/>
              <a:gd name="connsiteY18" fmla="*/ 3942566 h 4027575"/>
              <a:gd name="connsiteX19" fmla="*/ 675982 w 4501409"/>
              <a:gd name="connsiteY19" fmla="*/ 3037682 h 4027575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307162 w 4501409"/>
              <a:gd name="connsiteY11" fmla="*/ 3618488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79700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2221"/>
              <a:gd name="connsiteY0" fmla="*/ 3037682 h 3943081"/>
              <a:gd name="connsiteX1" fmla="*/ 625253 w 4502221"/>
              <a:gd name="connsiteY1" fmla="*/ 1624533 h 3943081"/>
              <a:gd name="connsiteX2" fmla="*/ 1171907 w 4502221"/>
              <a:gd name="connsiteY2" fmla="*/ 628803 h 3943081"/>
              <a:gd name="connsiteX3" fmla="*/ 1543303 w 4502221"/>
              <a:gd name="connsiteY3" fmla="*/ 188315 h 3943081"/>
              <a:gd name="connsiteX4" fmla="*/ 1953041 w 4502221"/>
              <a:gd name="connsiteY4" fmla="*/ 70500 h 3943081"/>
              <a:gd name="connsiteX5" fmla="*/ 2961045 w 4502221"/>
              <a:gd name="connsiteY5" fmla="*/ 47256 h 3943081"/>
              <a:gd name="connsiteX6" fmla="*/ 4021478 w 4502221"/>
              <a:gd name="connsiteY6" fmla="*/ 597793 h 3943081"/>
              <a:gd name="connsiteX7" fmla="*/ 4472269 w 4502221"/>
              <a:gd name="connsiteY7" fmla="*/ 403162 h 3943081"/>
              <a:gd name="connsiteX8" fmla="*/ 4451486 w 4502221"/>
              <a:gd name="connsiteY8" fmla="*/ 1379700 h 3943081"/>
              <a:gd name="connsiteX9" fmla="*/ 4312941 w 4502221"/>
              <a:gd name="connsiteY9" fmla="*/ 1532308 h 3943081"/>
              <a:gd name="connsiteX10" fmla="*/ 4458412 w 4502221"/>
              <a:gd name="connsiteY10" fmla="*/ 1546162 h 3943081"/>
              <a:gd name="connsiteX11" fmla="*/ 4457287 w 4502221"/>
              <a:gd name="connsiteY11" fmla="*/ 3936936 h 3943081"/>
              <a:gd name="connsiteX12" fmla="*/ 4192732 w 4502221"/>
              <a:gd name="connsiteY12" fmla="*/ 3939751 h 3943081"/>
              <a:gd name="connsiteX13" fmla="*/ 4001661 w 4502221"/>
              <a:gd name="connsiteY13" fmla="*/ 3785072 h 3943081"/>
              <a:gd name="connsiteX14" fmla="*/ 4051453 w 4502221"/>
              <a:gd name="connsiteY14" fmla="*/ 3940394 h 3943081"/>
              <a:gd name="connsiteX15" fmla="*/ 1500467 w 4502221"/>
              <a:gd name="connsiteY15" fmla="*/ 3942999 h 3943081"/>
              <a:gd name="connsiteX16" fmla="*/ 1576459 w 4502221"/>
              <a:gd name="connsiteY16" fmla="*/ 3760511 h 3943081"/>
              <a:gd name="connsiteX17" fmla="*/ 1248913 w 4502221"/>
              <a:gd name="connsiteY17" fmla="*/ 3940620 h 3943081"/>
              <a:gd name="connsiteX18" fmla="*/ 45340 w 4502221"/>
              <a:gd name="connsiteY18" fmla="*/ 3942566 h 3943081"/>
              <a:gd name="connsiteX19" fmla="*/ 675982 w 4502221"/>
              <a:gd name="connsiteY19" fmla="*/ 3037682 h 3943081"/>
              <a:gd name="connsiteX0" fmla="*/ 675982 w 4495136"/>
              <a:gd name="connsiteY0" fmla="*/ 3037682 h 3943081"/>
              <a:gd name="connsiteX1" fmla="*/ 625253 w 4495136"/>
              <a:gd name="connsiteY1" fmla="*/ 1624533 h 3943081"/>
              <a:gd name="connsiteX2" fmla="*/ 1171907 w 4495136"/>
              <a:gd name="connsiteY2" fmla="*/ 628803 h 3943081"/>
              <a:gd name="connsiteX3" fmla="*/ 1543303 w 4495136"/>
              <a:gd name="connsiteY3" fmla="*/ 188315 h 3943081"/>
              <a:gd name="connsiteX4" fmla="*/ 1953041 w 4495136"/>
              <a:gd name="connsiteY4" fmla="*/ 70500 h 3943081"/>
              <a:gd name="connsiteX5" fmla="*/ 2961045 w 4495136"/>
              <a:gd name="connsiteY5" fmla="*/ 47256 h 3943081"/>
              <a:gd name="connsiteX6" fmla="*/ 4021478 w 4495136"/>
              <a:gd name="connsiteY6" fmla="*/ 597793 h 3943081"/>
              <a:gd name="connsiteX7" fmla="*/ 4463171 w 4495136"/>
              <a:gd name="connsiteY7" fmla="*/ 394064 h 3943081"/>
              <a:gd name="connsiteX8" fmla="*/ 4451486 w 4495136"/>
              <a:gd name="connsiteY8" fmla="*/ 1379700 h 3943081"/>
              <a:gd name="connsiteX9" fmla="*/ 4312941 w 4495136"/>
              <a:gd name="connsiteY9" fmla="*/ 1532308 h 3943081"/>
              <a:gd name="connsiteX10" fmla="*/ 4458412 w 4495136"/>
              <a:gd name="connsiteY10" fmla="*/ 1546162 h 3943081"/>
              <a:gd name="connsiteX11" fmla="*/ 4457287 w 4495136"/>
              <a:gd name="connsiteY11" fmla="*/ 3936936 h 3943081"/>
              <a:gd name="connsiteX12" fmla="*/ 4192732 w 4495136"/>
              <a:gd name="connsiteY12" fmla="*/ 3939751 h 3943081"/>
              <a:gd name="connsiteX13" fmla="*/ 4001661 w 4495136"/>
              <a:gd name="connsiteY13" fmla="*/ 3785072 h 3943081"/>
              <a:gd name="connsiteX14" fmla="*/ 4051453 w 4495136"/>
              <a:gd name="connsiteY14" fmla="*/ 3940394 h 3943081"/>
              <a:gd name="connsiteX15" fmla="*/ 1500467 w 4495136"/>
              <a:gd name="connsiteY15" fmla="*/ 3942999 h 3943081"/>
              <a:gd name="connsiteX16" fmla="*/ 1576459 w 4495136"/>
              <a:gd name="connsiteY16" fmla="*/ 3760511 h 3943081"/>
              <a:gd name="connsiteX17" fmla="*/ 1248913 w 4495136"/>
              <a:gd name="connsiteY17" fmla="*/ 3940620 h 3943081"/>
              <a:gd name="connsiteX18" fmla="*/ 45340 w 4495136"/>
              <a:gd name="connsiteY18" fmla="*/ 3942566 h 3943081"/>
              <a:gd name="connsiteX19" fmla="*/ 675982 w 4495136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234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143828 h 4049227"/>
              <a:gd name="connsiteX1" fmla="*/ 625253 w 4463171"/>
              <a:gd name="connsiteY1" fmla="*/ 1730679 h 4049227"/>
              <a:gd name="connsiteX2" fmla="*/ 1171907 w 4463171"/>
              <a:gd name="connsiteY2" fmla="*/ 734949 h 4049227"/>
              <a:gd name="connsiteX3" fmla="*/ 1543303 w 4463171"/>
              <a:gd name="connsiteY3" fmla="*/ 294461 h 4049227"/>
              <a:gd name="connsiteX4" fmla="*/ 1953041 w 4463171"/>
              <a:gd name="connsiteY4" fmla="*/ 176646 h 4049227"/>
              <a:gd name="connsiteX5" fmla="*/ 2961045 w 4463171"/>
              <a:gd name="connsiteY5" fmla="*/ 153402 h 4049227"/>
              <a:gd name="connsiteX6" fmla="*/ 4021478 w 4463171"/>
              <a:gd name="connsiteY6" fmla="*/ 713039 h 4049227"/>
              <a:gd name="connsiteX7" fmla="*/ 4463171 w 4463171"/>
              <a:gd name="connsiteY7" fmla="*/ 500210 h 4049227"/>
              <a:gd name="connsiteX8" fmla="*/ 4451486 w 4463171"/>
              <a:gd name="connsiteY8" fmla="*/ 1485846 h 4049227"/>
              <a:gd name="connsiteX9" fmla="*/ 4312941 w 4463171"/>
              <a:gd name="connsiteY9" fmla="*/ 1638454 h 4049227"/>
              <a:gd name="connsiteX10" fmla="*/ 4458412 w 4463171"/>
              <a:gd name="connsiteY10" fmla="*/ 1652308 h 4049227"/>
              <a:gd name="connsiteX11" fmla="*/ 4457287 w 4463171"/>
              <a:gd name="connsiteY11" fmla="*/ 4043082 h 4049227"/>
              <a:gd name="connsiteX12" fmla="*/ 4192732 w 4463171"/>
              <a:gd name="connsiteY12" fmla="*/ 4045897 h 4049227"/>
              <a:gd name="connsiteX13" fmla="*/ 4001661 w 4463171"/>
              <a:gd name="connsiteY13" fmla="*/ 3891218 h 4049227"/>
              <a:gd name="connsiteX14" fmla="*/ 4051453 w 4463171"/>
              <a:gd name="connsiteY14" fmla="*/ 4046540 h 4049227"/>
              <a:gd name="connsiteX15" fmla="*/ 1500467 w 4463171"/>
              <a:gd name="connsiteY15" fmla="*/ 4049145 h 4049227"/>
              <a:gd name="connsiteX16" fmla="*/ 1576459 w 4463171"/>
              <a:gd name="connsiteY16" fmla="*/ 3866657 h 4049227"/>
              <a:gd name="connsiteX17" fmla="*/ 1248913 w 4463171"/>
              <a:gd name="connsiteY17" fmla="*/ 4046766 h 4049227"/>
              <a:gd name="connsiteX18" fmla="*/ 45340 w 4463171"/>
              <a:gd name="connsiteY18" fmla="*/ 4048712 h 4049227"/>
              <a:gd name="connsiteX19" fmla="*/ 675982 w 4463171"/>
              <a:gd name="connsiteY19" fmla="*/ 3143828 h 4049227"/>
              <a:gd name="connsiteX0" fmla="*/ 675982 w 4463171"/>
              <a:gd name="connsiteY0" fmla="*/ 3637517 h 4542916"/>
              <a:gd name="connsiteX1" fmla="*/ 625253 w 4463171"/>
              <a:gd name="connsiteY1" fmla="*/ 2224368 h 4542916"/>
              <a:gd name="connsiteX2" fmla="*/ 1171907 w 4463171"/>
              <a:gd name="connsiteY2" fmla="*/ 1228638 h 4542916"/>
              <a:gd name="connsiteX3" fmla="*/ 1543303 w 4463171"/>
              <a:gd name="connsiteY3" fmla="*/ 788150 h 4542916"/>
              <a:gd name="connsiteX4" fmla="*/ 1953041 w 4463171"/>
              <a:gd name="connsiteY4" fmla="*/ 670335 h 4542916"/>
              <a:gd name="connsiteX5" fmla="*/ 2961045 w 4463171"/>
              <a:gd name="connsiteY5" fmla="*/ 647091 h 4542916"/>
              <a:gd name="connsiteX6" fmla="*/ 4021478 w 4463171"/>
              <a:gd name="connsiteY6" fmla="*/ 1206728 h 4542916"/>
              <a:gd name="connsiteX7" fmla="*/ 4463171 w 4463171"/>
              <a:gd name="connsiteY7" fmla="*/ 993899 h 4542916"/>
              <a:gd name="connsiteX8" fmla="*/ 4451486 w 4463171"/>
              <a:gd name="connsiteY8" fmla="*/ 1979535 h 4542916"/>
              <a:gd name="connsiteX9" fmla="*/ 4312941 w 4463171"/>
              <a:gd name="connsiteY9" fmla="*/ 2132143 h 4542916"/>
              <a:gd name="connsiteX10" fmla="*/ 4458412 w 4463171"/>
              <a:gd name="connsiteY10" fmla="*/ 2145997 h 4542916"/>
              <a:gd name="connsiteX11" fmla="*/ 4457287 w 4463171"/>
              <a:gd name="connsiteY11" fmla="*/ 4536771 h 4542916"/>
              <a:gd name="connsiteX12" fmla="*/ 4192732 w 4463171"/>
              <a:gd name="connsiteY12" fmla="*/ 4539586 h 4542916"/>
              <a:gd name="connsiteX13" fmla="*/ 4001661 w 4463171"/>
              <a:gd name="connsiteY13" fmla="*/ 4384907 h 4542916"/>
              <a:gd name="connsiteX14" fmla="*/ 4051453 w 4463171"/>
              <a:gd name="connsiteY14" fmla="*/ 4540229 h 4542916"/>
              <a:gd name="connsiteX15" fmla="*/ 1500467 w 4463171"/>
              <a:gd name="connsiteY15" fmla="*/ 4542834 h 4542916"/>
              <a:gd name="connsiteX16" fmla="*/ 1576459 w 4463171"/>
              <a:gd name="connsiteY16" fmla="*/ 4360346 h 4542916"/>
              <a:gd name="connsiteX17" fmla="*/ 1248913 w 4463171"/>
              <a:gd name="connsiteY17" fmla="*/ 4540455 h 4542916"/>
              <a:gd name="connsiteX18" fmla="*/ 45340 w 4463171"/>
              <a:gd name="connsiteY18" fmla="*/ 4542401 h 4542916"/>
              <a:gd name="connsiteX19" fmla="*/ 675982 w 4463171"/>
              <a:gd name="connsiteY19" fmla="*/ 3637517 h 4542916"/>
              <a:gd name="connsiteX0" fmla="*/ 675982 w 4463171"/>
              <a:gd name="connsiteY0" fmla="*/ 4017648 h 4923047"/>
              <a:gd name="connsiteX1" fmla="*/ 625253 w 4463171"/>
              <a:gd name="connsiteY1" fmla="*/ 2604499 h 4923047"/>
              <a:gd name="connsiteX2" fmla="*/ 1171907 w 4463171"/>
              <a:gd name="connsiteY2" fmla="*/ 1608769 h 4923047"/>
              <a:gd name="connsiteX3" fmla="*/ 1543303 w 4463171"/>
              <a:gd name="connsiteY3" fmla="*/ 1168281 h 4923047"/>
              <a:gd name="connsiteX4" fmla="*/ 1953041 w 4463171"/>
              <a:gd name="connsiteY4" fmla="*/ 1050466 h 4923047"/>
              <a:gd name="connsiteX5" fmla="*/ 2961045 w 4463171"/>
              <a:gd name="connsiteY5" fmla="*/ 1027222 h 4923047"/>
              <a:gd name="connsiteX6" fmla="*/ 4021478 w 4463171"/>
              <a:gd name="connsiteY6" fmla="*/ 1586859 h 4923047"/>
              <a:gd name="connsiteX7" fmla="*/ 4463171 w 4463171"/>
              <a:gd name="connsiteY7" fmla="*/ 1374030 h 4923047"/>
              <a:gd name="connsiteX8" fmla="*/ 4451486 w 4463171"/>
              <a:gd name="connsiteY8" fmla="*/ 2359666 h 4923047"/>
              <a:gd name="connsiteX9" fmla="*/ 4312941 w 4463171"/>
              <a:gd name="connsiteY9" fmla="*/ 2512274 h 4923047"/>
              <a:gd name="connsiteX10" fmla="*/ 4458412 w 4463171"/>
              <a:gd name="connsiteY10" fmla="*/ 2526128 h 4923047"/>
              <a:gd name="connsiteX11" fmla="*/ 4457287 w 4463171"/>
              <a:gd name="connsiteY11" fmla="*/ 4916902 h 4923047"/>
              <a:gd name="connsiteX12" fmla="*/ 4192732 w 4463171"/>
              <a:gd name="connsiteY12" fmla="*/ 4919717 h 4923047"/>
              <a:gd name="connsiteX13" fmla="*/ 4001661 w 4463171"/>
              <a:gd name="connsiteY13" fmla="*/ 4765038 h 4923047"/>
              <a:gd name="connsiteX14" fmla="*/ 4051453 w 4463171"/>
              <a:gd name="connsiteY14" fmla="*/ 4920360 h 4923047"/>
              <a:gd name="connsiteX15" fmla="*/ 1500467 w 4463171"/>
              <a:gd name="connsiteY15" fmla="*/ 4922965 h 4923047"/>
              <a:gd name="connsiteX16" fmla="*/ 1576459 w 4463171"/>
              <a:gd name="connsiteY16" fmla="*/ 4740477 h 4923047"/>
              <a:gd name="connsiteX17" fmla="*/ 1248913 w 4463171"/>
              <a:gd name="connsiteY17" fmla="*/ 4920586 h 4923047"/>
              <a:gd name="connsiteX18" fmla="*/ 45340 w 4463171"/>
              <a:gd name="connsiteY18" fmla="*/ 4922532 h 4923047"/>
              <a:gd name="connsiteX19" fmla="*/ 675982 w 4463171"/>
              <a:gd name="connsiteY19" fmla="*/ 4017648 h 4923047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068539 h 4973938"/>
              <a:gd name="connsiteX1" fmla="*/ 625253 w 4463171"/>
              <a:gd name="connsiteY1" fmla="*/ 2655390 h 4973938"/>
              <a:gd name="connsiteX2" fmla="*/ 1171907 w 4463171"/>
              <a:gd name="connsiteY2" fmla="*/ 1659660 h 4973938"/>
              <a:gd name="connsiteX3" fmla="*/ 1543303 w 4463171"/>
              <a:gd name="connsiteY3" fmla="*/ 1219172 h 4973938"/>
              <a:gd name="connsiteX4" fmla="*/ 1953041 w 4463171"/>
              <a:gd name="connsiteY4" fmla="*/ 1101357 h 4973938"/>
              <a:gd name="connsiteX5" fmla="*/ 2961045 w 4463171"/>
              <a:gd name="connsiteY5" fmla="*/ 1078113 h 4973938"/>
              <a:gd name="connsiteX6" fmla="*/ 4021478 w 4463171"/>
              <a:gd name="connsiteY6" fmla="*/ 1637750 h 4973938"/>
              <a:gd name="connsiteX7" fmla="*/ 4463171 w 4463171"/>
              <a:gd name="connsiteY7" fmla="*/ 1424921 h 4973938"/>
              <a:gd name="connsiteX8" fmla="*/ 4451486 w 4463171"/>
              <a:gd name="connsiteY8" fmla="*/ 2410557 h 4973938"/>
              <a:gd name="connsiteX9" fmla="*/ 4312941 w 4463171"/>
              <a:gd name="connsiteY9" fmla="*/ 2563165 h 4973938"/>
              <a:gd name="connsiteX10" fmla="*/ 4458412 w 4463171"/>
              <a:gd name="connsiteY10" fmla="*/ 2577019 h 4973938"/>
              <a:gd name="connsiteX11" fmla="*/ 4457287 w 4463171"/>
              <a:gd name="connsiteY11" fmla="*/ 4967793 h 4973938"/>
              <a:gd name="connsiteX12" fmla="*/ 4192732 w 4463171"/>
              <a:gd name="connsiteY12" fmla="*/ 4970608 h 4973938"/>
              <a:gd name="connsiteX13" fmla="*/ 4001661 w 4463171"/>
              <a:gd name="connsiteY13" fmla="*/ 4815929 h 4973938"/>
              <a:gd name="connsiteX14" fmla="*/ 4051453 w 4463171"/>
              <a:gd name="connsiteY14" fmla="*/ 4971251 h 4973938"/>
              <a:gd name="connsiteX15" fmla="*/ 1500467 w 4463171"/>
              <a:gd name="connsiteY15" fmla="*/ 4973856 h 4973938"/>
              <a:gd name="connsiteX16" fmla="*/ 1576459 w 4463171"/>
              <a:gd name="connsiteY16" fmla="*/ 4791368 h 4973938"/>
              <a:gd name="connsiteX17" fmla="*/ 1248913 w 4463171"/>
              <a:gd name="connsiteY17" fmla="*/ 4971477 h 4973938"/>
              <a:gd name="connsiteX18" fmla="*/ 45340 w 4463171"/>
              <a:gd name="connsiteY18" fmla="*/ 4973423 h 4973938"/>
              <a:gd name="connsiteX19" fmla="*/ 675982 w 4463171"/>
              <a:gd name="connsiteY19" fmla="*/ 4068539 h 4973938"/>
              <a:gd name="connsiteX0" fmla="*/ 675982 w 4463171"/>
              <a:gd name="connsiteY0" fmla="*/ 4065604 h 4971003"/>
              <a:gd name="connsiteX1" fmla="*/ 625253 w 4463171"/>
              <a:gd name="connsiteY1" fmla="*/ 2652455 h 4971003"/>
              <a:gd name="connsiteX2" fmla="*/ 1171907 w 4463171"/>
              <a:gd name="connsiteY2" fmla="*/ 1656725 h 4971003"/>
              <a:gd name="connsiteX3" fmla="*/ 1543303 w 4463171"/>
              <a:gd name="connsiteY3" fmla="*/ 1216237 h 4971003"/>
              <a:gd name="connsiteX4" fmla="*/ 1953041 w 4463171"/>
              <a:gd name="connsiteY4" fmla="*/ 1098422 h 4971003"/>
              <a:gd name="connsiteX5" fmla="*/ 2947397 w 4463171"/>
              <a:gd name="connsiteY5" fmla="*/ 1079727 h 4971003"/>
              <a:gd name="connsiteX6" fmla="*/ 4021478 w 4463171"/>
              <a:gd name="connsiteY6" fmla="*/ 1634815 h 4971003"/>
              <a:gd name="connsiteX7" fmla="*/ 4463171 w 4463171"/>
              <a:gd name="connsiteY7" fmla="*/ 1421986 h 4971003"/>
              <a:gd name="connsiteX8" fmla="*/ 4451486 w 4463171"/>
              <a:gd name="connsiteY8" fmla="*/ 2407622 h 4971003"/>
              <a:gd name="connsiteX9" fmla="*/ 4312941 w 4463171"/>
              <a:gd name="connsiteY9" fmla="*/ 2560230 h 4971003"/>
              <a:gd name="connsiteX10" fmla="*/ 4458412 w 4463171"/>
              <a:gd name="connsiteY10" fmla="*/ 2574084 h 4971003"/>
              <a:gd name="connsiteX11" fmla="*/ 4457287 w 4463171"/>
              <a:gd name="connsiteY11" fmla="*/ 4964858 h 4971003"/>
              <a:gd name="connsiteX12" fmla="*/ 4192732 w 4463171"/>
              <a:gd name="connsiteY12" fmla="*/ 4967673 h 4971003"/>
              <a:gd name="connsiteX13" fmla="*/ 4001661 w 4463171"/>
              <a:gd name="connsiteY13" fmla="*/ 4812994 h 4971003"/>
              <a:gd name="connsiteX14" fmla="*/ 4051453 w 4463171"/>
              <a:gd name="connsiteY14" fmla="*/ 4968316 h 4971003"/>
              <a:gd name="connsiteX15" fmla="*/ 1500467 w 4463171"/>
              <a:gd name="connsiteY15" fmla="*/ 4970921 h 4971003"/>
              <a:gd name="connsiteX16" fmla="*/ 1576459 w 4463171"/>
              <a:gd name="connsiteY16" fmla="*/ 4788433 h 4971003"/>
              <a:gd name="connsiteX17" fmla="*/ 1248913 w 4463171"/>
              <a:gd name="connsiteY17" fmla="*/ 4968542 h 4971003"/>
              <a:gd name="connsiteX18" fmla="*/ 45340 w 4463171"/>
              <a:gd name="connsiteY18" fmla="*/ 4970488 h 4971003"/>
              <a:gd name="connsiteX19" fmla="*/ 675982 w 4463171"/>
              <a:gd name="connsiteY19" fmla="*/ 4065604 h 4971003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434546 h 5339945"/>
              <a:gd name="connsiteX1" fmla="*/ 625253 w 4463171"/>
              <a:gd name="connsiteY1" fmla="*/ 3021397 h 5339945"/>
              <a:gd name="connsiteX2" fmla="*/ 1171907 w 4463171"/>
              <a:gd name="connsiteY2" fmla="*/ 2025667 h 5339945"/>
              <a:gd name="connsiteX3" fmla="*/ 1543303 w 4463171"/>
              <a:gd name="connsiteY3" fmla="*/ 1585179 h 5339945"/>
              <a:gd name="connsiteX4" fmla="*/ 1953041 w 4463171"/>
              <a:gd name="connsiteY4" fmla="*/ 1467364 h 5339945"/>
              <a:gd name="connsiteX5" fmla="*/ 2947397 w 4463171"/>
              <a:gd name="connsiteY5" fmla="*/ 1448669 h 5339945"/>
              <a:gd name="connsiteX6" fmla="*/ 4021478 w 4463171"/>
              <a:gd name="connsiteY6" fmla="*/ 2003757 h 5339945"/>
              <a:gd name="connsiteX7" fmla="*/ 4463171 w 4463171"/>
              <a:gd name="connsiteY7" fmla="*/ 1790928 h 5339945"/>
              <a:gd name="connsiteX8" fmla="*/ 4451486 w 4463171"/>
              <a:gd name="connsiteY8" fmla="*/ 2776564 h 5339945"/>
              <a:gd name="connsiteX9" fmla="*/ 4312941 w 4463171"/>
              <a:gd name="connsiteY9" fmla="*/ 2929172 h 5339945"/>
              <a:gd name="connsiteX10" fmla="*/ 4458412 w 4463171"/>
              <a:gd name="connsiteY10" fmla="*/ 2943026 h 5339945"/>
              <a:gd name="connsiteX11" fmla="*/ 4457287 w 4463171"/>
              <a:gd name="connsiteY11" fmla="*/ 5333800 h 5339945"/>
              <a:gd name="connsiteX12" fmla="*/ 4192732 w 4463171"/>
              <a:gd name="connsiteY12" fmla="*/ 5336615 h 5339945"/>
              <a:gd name="connsiteX13" fmla="*/ 4001661 w 4463171"/>
              <a:gd name="connsiteY13" fmla="*/ 5181936 h 5339945"/>
              <a:gd name="connsiteX14" fmla="*/ 4051453 w 4463171"/>
              <a:gd name="connsiteY14" fmla="*/ 5337258 h 5339945"/>
              <a:gd name="connsiteX15" fmla="*/ 1500467 w 4463171"/>
              <a:gd name="connsiteY15" fmla="*/ 5339863 h 5339945"/>
              <a:gd name="connsiteX16" fmla="*/ 1576459 w 4463171"/>
              <a:gd name="connsiteY16" fmla="*/ 5157375 h 5339945"/>
              <a:gd name="connsiteX17" fmla="*/ 1248913 w 4463171"/>
              <a:gd name="connsiteY17" fmla="*/ 5337484 h 5339945"/>
              <a:gd name="connsiteX18" fmla="*/ 45340 w 4463171"/>
              <a:gd name="connsiteY18" fmla="*/ 5339430 h 5339945"/>
              <a:gd name="connsiteX19" fmla="*/ 675982 w 4463171"/>
              <a:gd name="connsiteY19" fmla="*/ 4434546 h 5339945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3041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849749 w 4636938"/>
              <a:gd name="connsiteY0" fmla="*/ 4446490 h 5351889"/>
              <a:gd name="connsiteX1" fmla="*/ 799020 w 4636938"/>
              <a:gd name="connsiteY1" fmla="*/ 3033341 h 5351889"/>
              <a:gd name="connsiteX2" fmla="*/ 1354773 w 4636938"/>
              <a:gd name="connsiteY2" fmla="*/ 2037611 h 5351889"/>
              <a:gd name="connsiteX3" fmla="*/ 1717070 w 4636938"/>
              <a:gd name="connsiteY3" fmla="*/ 1597123 h 5351889"/>
              <a:gd name="connsiteX4" fmla="*/ 2131357 w 4636938"/>
              <a:gd name="connsiteY4" fmla="*/ 1479308 h 5351889"/>
              <a:gd name="connsiteX5" fmla="*/ 3121164 w 4636938"/>
              <a:gd name="connsiteY5" fmla="*/ 1460613 h 5351889"/>
              <a:gd name="connsiteX6" fmla="*/ 4195245 w 4636938"/>
              <a:gd name="connsiteY6" fmla="*/ 2015701 h 5351889"/>
              <a:gd name="connsiteX7" fmla="*/ 4636938 w 4636938"/>
              <a:gd name="connsiteY7" fmla="*/ 1802872 h 5351889"/>
              <a:gd name="connsiteX8" fmla="*/ 4625253 w 4636938"/>
              <a:gd name="connsiteY8" fmla="*/ 2788508 h 5351889"/>
              <a:gd name="connsiteX9" fmla="*/ 4486708 w 4636938"/>
              <a:gd name="connsiteY9" fmla="*/ 2941116 h 5351889"/>
              <a:gd name="connsiteX10" fmla="*/ 4632179 w 4636938"/>
              <a:gd name="connsiteY10" fmla="*/ 2954970 h 5351889"/>
              <a:gd name="connsiteX11" fmla="*/ 4631054 w 4636938"/>
              <a:gd name="connsiteY11" fmla="*/ 5345744 h 5351889"/>
              <a:gd name="connsiteX12" fmla="*/ 4366499 w 4636938"/>
              <a:gd name="connsiteY12" fmla="*/ 5348559 h 5351889"/>
              <a:gd name="connsiteX13" fmla="*/ 4175428 w 4636938"/>
              <a:gd name="connsiteY13" fmla="*/ 5193880 h 5351889"/>
              <a:gd name="connsiteX14" fmla="*/ 4225220 w 4636938"/>
              <a:gd name="connsiteY14" fmla="*/ 5349202 h 5351889"/>
              <a:gd name="connsiteX15" fmla="*/ 1674234 w 4636938"/>
              <a:gd name="connsiteY15" fmla="*/ 5351807 h 5351889"/>
              <a:gd name="connsiteX16" fmla="*/ 1750226 w 4636938"/>
              <a:gd name="connsiteY16" fmla="*/ 5169319 h 5351889"/>
              <a:gd name="connsiteX17" fmla="*/ 1422680 w 4636938"/>
              <a:gd name="connsiteY17" fmla="*/ 5349428 h 5351889"/>
              <a:gd name="connsiteX18" fmla="*/ 219107 w 4636938"/>
              <a:gd name="connsiteY18" fmla="*/ 5351374 h 5351889"/>
              <a:gd name="connsiteX19" fmla="*/ 849749 w 4636938"/>
              <a:gd name="connsiteY19" fmla="*/ 4446490 h 5351889"/>
              <a:gd name="connsiteX0" fmla="*/ 1170230 w 4957419"/>
              <a:gd name="connsiteY0" fmla="*/ 4446490 h 5351889"/>
              <a:gd name="connsiteX1" fmla="*/ 1119501 w 4957419"/>
              <a:gd name="connsiteY1" fmla="*/ 3033341 h 5351889"/>
              <a:gd name="connsiteX2" fmla="*/ 1675254 w 4957419"/>
              <a:gd name="connsiteY2" fmla="*/ 2037611 h 5351889"/>
              <a:gd name="connsiteX3" fmla="*/ 2037551 w 4957419"/>
              <a:gd name="connsiteY3" fmla="*/ 1597123 h 5351889"/>
              <a:gd name="connsiteX4" fmla="*/ 2451838 w 4957419"/>
              <a:gd name="connsiteY4" fmla="*/ 1479308 h 5351889"/>
              <a:gd name="connsiteX5" fmla="*/ 3441645 w 4957419"/>
              <a:gd name="connsiteY5" fmla="*/ 1460613 h 5351889"/>
              <a:gd name="connsiteX6" fmla="*/ 4515726 w 4957419"/>
              <a:gd name="connsiteY6" fmla="*/ 2015701 h 5351889"/>
              <a:gd name="connsiteX7" fmla="*/ 4957419 w 4957419"/>
              <a:gd name="connsiteY7" fmla="*/ 1802872 h 5351889"/>
              <a:gd name="connsiteX8" fmla="*/ 4945734 w 4957419"/>
              <a:gd name="connsiteY8" fmla="*/ 2788508 h 5351889"/>
              <a:gd name="connsiteX9" fmla="*/ 4807189 w 4957419"/>
              <a:gd name="connsiteY9" fmla="*/ 2941116 h 5351889"/>
              <a:gd name="connsiteX10" fmla="*/ 4952660 w 4957419"/>
              <a:gd name="connsiteY10" fmla="*/ 2954970 h 5351889"/>
              <a:gd name="connsiteX11" fmla="*/ 4951535 w 4957419"/>
              <a:gd name="connsiteY11" fmla="*/ 5345744 h 5351889"/>
              <a:gd name="connsiteX12" fmla="*/ 4686980 w 4957419"/>
              <a:gd name="connsiteY12" fmla="*/ 5348559 h 5351889"/>
              <a:gd name="connsiteX13" fmla="*/ 4495909 w 4957419"/>
              <a:gd name="connsiteY13" fmla="*/ 5193880 h 5351889"/>
              <a:gd name="connsiteX14" fmla="*/ 4545701 w 4957419"/>
              <a:gd name="connsiteY14" fmla="*/ 5349202 h 5351889"/>
              <a:gd name="connsiteX15" fmla="*/ 1994715 w 4957419"/>
              <a:gd name="connsiteY15" fmla="*/ 5351807 h 5351889"/>
              <a:gd name="connsiteX16" fmla="*/ 2070707 w 4957419"/>
              <a:gd name="connsiteY16" fmla="*/ 5169319 h 5351889"/>
              <a:gd name="connsiteX17" fmla="*/ 1743161 w 4957419"/>
              <a:gd name="connsiteY17" fmla="*/ 5349428 h 5351889"/>
              <a:gd name="connsiteX18" fmla="*/ 539588 w 4957419"/>
              <a:gd name="connsiteY18" fmla="*/ 5351374 h 5351889"/>
              <a:gd name="connsiteX19" fmla="*/ 1170230 w 4957419"/>
              <a:gd name="connsiteY19" fmla="*/ 4446490 h 5351889"/>
              <a:gd name="connsiteX0" fmla="*/ 975020 w 4762209"/>
              <a:gd name="connsiteY0" fmla="*/ 4446490 h 5351889"/>
              <a:gd name="connsiteX1" fmla="*/ 924291 w 4762209"/>
              <a:gd name="connsiteY1" fmla="*/ 3033341 h 5351889"/>
              <a:gd name="connsiteX2" fmla="*/ 1480044 w 4762209"/>
              <a:gd name="connsiteY2" fmla="*/ 2037611 h 5351889"/>
              <a:gd name="connsiteX3" fmla="*/ 1842341 w 4762209"/>
              <a:gd name="connsiteY3" fmla="*/ 1597123 h 5351889"/>
              <a:gd name="connsiteX4" fmla="*/ 2256628 w 4762209"/>
              <a:gd name="connsiteY4" fmla="*/ 1479308 h 5351889"/>
              <a:gd name="connsiteX5" fmla="*/ 3246435 w 4762209"/>
              <a:gd name="connsiteY5" fmla="*/ 1460613 h 5351889"/>
              <a:gd name="connsiteX6" fmla="*/ 4320516 w 4762209"/>
              <a:gd name="connsiteY6" fmla="*/ 2015701 h 5351889"/>
              <a:gd name="connsiteX7" fmla="*/ 4762209 w 4762209"/>
              <a:gd name="connsiteY7" fmla="*/ 1802872 h 5351889"/>
              <a:gd name="connsiteX8" fmla="*/ 4750524 w 4762209"/>
              <a:gd name="connsiteY8" fmla="*/ 2788508 h 5351889"/>
              <a:gd name="connsiteX9" fmla="*/ 4611979 w 4762209"/>
              <a:gd name="connsiteY9" fmla="*/ 2941116 h 5351889"/>
              <a:gd name="connsiteX10" fmla="*/ 4757450 w 4762209"/>
              <a:gd name="connsiteY10" fmla="*/ 2954970 h 5351889"/>
              <a:gd name="connsiteX11" fmla="*/ 4756325 w 4762209"/>
              <a:gd name="connsiteY11" fmla="*/ 5345744 h 5351889"/>
              <a:gd name="connsiteX12" fmla="*/ 4491770 w 4762209"/>
              <a:gd name="connsiteY12" fmla="*/ 5348559 h 5351889"/>
              <a:gd name="connsiteX13" fmla="*/ 4300699 w 4762209"/>
              <a:gd name="connsiteY13" fmla="*/ 5193880 h 5351889"/>
              <a:gd name="connsiteX14" fmla="*/ 4350491 w 4762209"/>
              <a:gd name="connsiteY14" fmla="*/ 5349202 h 5351889"/>
              <a:gd name="connsiteX15" fmla="*/ 1799505 w 4762209"/>
              <a:gd name="connsiteY15" fmla="*/ 5351807 h 5351889"/>
              <a:gd name="connsiteX16" fmla="*/ 1875497 w 4762209"/>
              <a:gd name="connsiteY16" fmla="*/ 5169319 h 5351889"/>
              <a:gd name="connsiteX17" fmla="*/ 1547951 w 4762209"/>
              <a:gd name="connsiteY17" fmla="*/ 5349428 h 5351889"/>
              <a:gd name="connsiteX18" fmla="*/ 344378 w 4762209"/>
              <a:gd name="connsiteY18" fmla="*/ 5351374 h 5351889"/>
              <a:gd name="connsiteX19" fmla="*/ 975020 w 4762209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1569976 w 5357165"/>
              <a:gd name="connsiteY0" fmla="*/ 4446490 h 5351889"/>
              <a:gd name="connsiteX1" fmla="*/ 1519247 w 5357165"/>
              <a:gd name="connsiteY1" fmla="*/ 3033341 h 5351889"/>
              <a:gd name="connsiteX2" fmla="*/ 2075000 w 5357165"/>
              <a:gd name="connsiteY2" fmla="*/ 2037611 h 5351889"/>
              <a:gd name="connsiteX3" fmla="*/ 2437297 w 5357165"/>
              <a:gd name="connsiteY3" fmla="*/ 1597123 h 5351889"/>
              <a:gd name="connsiteX4" fmla="*/ 2851584 w 5357165"/>
              <a:gd name="connsiteY4" fmla="*/ 1479308 h 5351889"/>
              <a:gd name="connsiteX5" fmla="*/ 3841391 w 5357165"/>
              <a:gd name="connsiteY5" fmla="*/ 1460613 h 5351889"/>
              <a:gd name="connsiteX6" fmla="*/ 4915472 w 5357165"/>
              <a:gd name="connsiteY6" fmla="*/ 2015701 h 5351889"/>
              <a:gd name="connsiteX7" fmla="*/ 5357165 w 5357165"/>
              <a:gd name="connsiteY7" fmla="*/ 1802872 h 5351889"/>
              <a:gd name="connsiteX8" fmla="*/ 5345480 w 5357165"/>
              <a:gd name="connsiteY8" fmla="*/ 2788508 h 5351889"/>
              <a:gd name="connsiteX9" fmla="*/ 5206935 w 5357165"/>
              <a:gd name="connsiteY9" fmla="*/ 2941116 h 5351889"/>
              <a:gd name="connsiteX10" fmla="*/ 5352406 w 5357165"/>
              <a:gd name="connsiteY10" fmla="*/ 2954970 h 5351889"/>
              <a:gd name="connsiteX11" fmla="*/ 5351281 w 5357165"/>
              <a:gd name="connsiteY11" fmla="*/ 5345744 h 5351889"/>
              <a:gd name="connsiteX12" fmla="*/ 5086726 w 5357165"/>
              <a:gd name="connsiteY12" fmla="*/ 5348559 h 5351889"/>
              <a:gd name="connsiteX13" fmla="*/ 4895655 w 5357165"/>
              <a:gd name="connsiteY13" fmla="*/ 5193880 h 5351889"/>
              <a:gd name="connsiteX14" fmla="*/ 4945447 w 5357165"/>
              <a:gd name="connsiteY14" fmla="*/ 5349202 h 5351889"/>
              <a:gd name="connsiteX15" fmla="*/ 2394461 w 5357165"/>
              <a:gd name="connsiteY15" fmla="*/ 5351807 h 5351889"/>
              <a:gd name="connsiteX16" fmla="*/ 2470453 w 5357165"/>
              <a:gd name="connsiteY16" fmla="*/ 5169319 h 5351889"/>
              <a:gd name="connsiteX17" fmla="*/ 2142907 w 5357165"/>
              <a:gd name="connsiteY17" fmla="*/ 5349428 h 5351889"/>
              <a:gd name="connsiteX18" fmla="*/ 939334 w 5357165"/>
              <a:gd name="connsiteY18" fmla="*/ 5351374 h 5351889"/>
              <a:gd name="connsiteX19" fmla="*/ 1569976 w 5357165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942"/>
              <a:gd name="connsiteX1" fmla="*/ 1515788 w 5353706"/>
              <a:gd name="connsiteY1" fmla="*/ 3033341 h 5351942"/>
              <a:gd name="connsiteX2" fmla="*/ 2071541 w 5353706"/>
              <a:gd name="connsiteY2" fmla="*/ 2037611 h 5351942"/>
              <a:gd name="connsiteX3" fmla="*/ 2433838 w 5353706"/>
              <a:gd name="connsiteY3" fmla="*/ 1597123 h 5351942"/>
              <a:gd name="connsiteX4" fmla="*/ 2848125 w 5353706"/>
              <a:gd name="connsiteY4" fmla="*/ 1479308 h 5351942"/>
              <a:gd name="connsiteX5" fmla="*/ 3837932 w 5353706"/>
              <a:gd name="connsiteY5" fmla="*/ 1460613 h 5351942"/>
              <a:gd name="connsiteX6" fmla="*/ 4912013 w 5353706"/>
              <a:gd name="connsiteY6" fmla="*/ 2015701 h 5351942"/>
              <a:gd name="connsiteX7" fmla="*/ 5353706 w 5353706"/>
              <a:gd name="connsiteY7" fmla="*/ 1802872 h 5351942"/>
              <a:gd name="connsiteX8" fmla="*/ 5342021 w 5353706"/>
              <a:gd name="connsiteY8" fmla="*/ 2788508 h 5351942"/>
              <a:gd name="connsiteX9" fmla="*/ 5203476 w 5353706"/>
              <a:gd name="connsiteY9" fmla="*/ 2941116 h 5351942"/>
              <a:gd name="connsiteX10" fmla="*/ 5348947 w 5353706"/>
              <a:gd name="connsiteY10" fmla="*/ 2954970 h 5351942"/>
              <a:gd name="connsiteX11" fmla="*/ 5347822 w 5353706"/>
              <a:gd name="connsiteY11" fmla="*/ 5345744 h 5351942"/>
              <a:gd name="connsiteX12" fmla="*/ 5083267 w 5353706"/>
              <a:gd name="connsiteY12" fmla="*/ 5348559 h 5351942"/>
              <a:gd name="connsiteX13" fmla="*/ 4892196 w 5353706"/>
              <a:gd name="connsiteY13" fmla="*/ 5193880 h 5351942"/>
              <a:gd name="connsiteX14" fmla="*/ 4941988 w 5353706"/>
              <a:gd name="connsiteY14" fmla="*/ 5349202 h 5351942"/>
              <a:gd name="connsiteX15" fmla="*/ 2391002 w 5353706"/>
              <a:gd name="connsiteY15" fmla="*/ 5351807 h 5351942"/>
              <a:gd name="connsiteX16" fmla="*/ 2466994 w 5353706"/>
              <a:gd name="connsiteY16" fmla="*/ 5169319 h 5351942"/>
              <a:gd name="connsiteX17" fmla="*/ 2139448 w 5353706"/>
              <a:gd name="connsiteY17" fmla="*/ 5349428 h 5351942"/>
              <a:gd name="connsiteX18" fmla="*/ 935875 w 5353706"/>
              <a:gd name="connsiteY18" fmla="*/ 5351374 h 5351942"/>
              <a:gd name="connsiteX19" fmla="*/ 1566517 w 5353706"/>
              <a:gd name="connsiteY19" fmla="*/ 4446490 h 5351942"/>
              <a:gd name="connsiteX0" fmla="*/ 1566517 w 5353706"/>
              <a:gd name="connsiteY0" fmla="*/ 4446490 h 5351807"/>
              <a:gd name="connsiteX1" fmla="*/ 1515788 w 5353706"/>
              <a:gd name="connsiteY1" fmla="*/ 3033341 h 5351807"/>
              <a:gd name="connsiteX2" fmla="*/ 2071541 w 5353706"/>
              <a:gd name="connsiteY2" fmla="*/ 2037611 h 5351807"/>
              <a:gd name="connsiteX3" fmla="*/ 2433838 w 5353706"/>
              <a:gd name="connsiteY3" fmla="*/ 1597123 h 5351807"/>
              <a:gd name="connsiteX4" fmla="*/ 2848125 w 5353706"/>
              <a:gd name="connsiteY4" fmla="*/ 1479308 h 5351807"/>
              <a:gd name="connsiteX5" fmla="*/ 3837932 w 5353706"/>
              <a:gd name="connsiteY5" fmla="*/ 1460613 h 5351807"/>
              <a:gd name="connsiteX6" fmla="*/ 4912013 w 5353706"/>
              <a:gd name="connsiteY6" fmla="*/ 2015701 h 5351807"/>
              <a:gd name="connsiteX7" fmla="*/ 5353706 w 5353706"/>
              <a:gd name="connsiteY7" fmla="*/ 1802872 h 5351807"/>
              <a:gd name="connsiteX8" fmla="*/ 5342021 w 5353706"/>
              <a:gd name="connsiteY8" fmla="*/ 2788508 h 5351807"/>
              <a:gd name="connsiteX9" fmla="*/ 5203476 w 5353706"/>
              <a:gd name="connsiteY9" fmla="*/ 2941116 h 5351807"/>
              <a:gd name="connsiteX10" fmla="*/ 5348947 w 5353706"/>
              <a:gd name="connsiteY10" fmla="*/ 2954970 h 5351807"/>
              <a:gd name="connsiteX11" fmla="*/ 5347822 w 5353706"/>
              <a:gd name="connsiteY11" fmla="*/ 5345744 h 5351807"/>
              <a:gd name="connsiteX12" fmla="*/ 5083267 w 5353706"/>
              <a:gd name="connsiteY12" fmla="*/ 5348559 h 5351807"/>
              <a:gd name="connsiteX13" fmla="*/ 4892196 w 5353706"/>
              <a:gd name="connsiteY13" fmla="*/ 5193880 h 5351807"/>
              <a:gd name="connsiteX14" fmla="*/ 4941988 w 5353706"/>
              <a:gd name="connsiteY14" fmla="*/ 5349202 h 5351807"/>
              <a:gd name="connsiteX15" fmla="*/ 2391002 w 5353706"/>
              <a:gd name="connsiteY15" fmla="*/ 5351807 h 5351807"/>
              <a:gd name="connsiteX16" fmla="*/ 2466994 w 5353706"/>
              <a:gd name="connsiteY16" fmla="*/ 5169319 h 5351807"/>
              <a:gd name="connsiteX17" fmla="*/ 2139448 w 5353706"/>
              <a:gd name="connsiteY17" fmla="*/ 5349428 h 5351807"/>
              <a:gd name="connsiteX18" fmla="*/ 935875 w 5353706"/>
              <a:gd name="connsiteY18" fmla="*/ 5351374 h 5351807"/>
              <a:gd name="connsiteX19" fmla="*/ 1566517 w 5353706"/>
              <a:gd name="connsiteY19" fmla="*/ 4446490 h 5351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353706" h="5351807">
                <a:moveTo>
                  <a:pt x="1566517" y="4446490"/>
                </a:moveTo>
                <a:cubicBezTo>
                  <a:pt x="-482528" y="4443218"/>
                  <a:pt x="-544138" y="3414006"/>
                  <a:pt x="1515788" y="3033341"/>
                </a:cubicBezTo>
                <a:cubicBezTo>
                  <a:pt x="350293" y="2093118"/>
                  <a:pt x="26043" y="1271596"/>
                  <a:pt x="2071541" y="2037611"/>
                </a:cubicBezTo>
                <a:cubicBezTo>
                  <a:pt x="1100884" y="510803"/>
                  <a:pt x="1095931" y="143147"/>
                  <a:pt x="2433838" y="1597123"/>
                </a:cubicBezTo>
                <a:cubicBezTo>
                  <a:pt x="1493425" y="-18330"/>
                  <a:pt x="2209225" y="-281247"/>
                  <a:pt x="2848125" y="1479308"/>
                </a:cubicBezTo>
                <a:cubicBezTo>
                  <a:pt x="2836481" y="-490524"/>
                  <a:pt x="3406757" y="-489431"/>
                  <a:pt x="3837932" y="1460613"/>
                </a:cubicBezTo>
                <a:cubicBezTo>
                  <a:pt x="4960592" y="-442562"/>
                  <a:pt x="5554864" y="388477"/>
                  <a:pt x="4912013" y="2015701"/>
                </a:cubicBezTo>
                <a:cubicBezTo>
                  <a:pt x="5042537" y="1941505"/>
                  <a:pt x="5169392" y="1887833"/>
                  <a:pt x="5353706" y="1802872"/>
                </a:cubicBezTo>
                <a:cubicBezTo>
                  <a:pt x="5351501" y="2268370"/>
                  <a:pt x="5348879" y="2421655"/>
                  <a:pt x="5342021" y="2788508"/>
                </a:cubicBezTo>
                <a:cubicBezTo>
                  <a:pt x="5303318" y="2846011"/>
                  <a:pt x="5259359" y="2893625"/>
                  <a:pt x="5203476" y="2941116"/>
                </a:cubicBezTo>
                <a:cubicBezTo>
                  <a:pt x="5252225" y="2947663"/>
                  <a:pt x="5305934" y="2941092"/>
                  <a:pt x="5348947" y="2954970"/>
                </a:cubicBezTo>
                <a:cubicBezTo>
                  <a:pt x="5355566" y="3496561"/>
                  <a:pt x="5350900" y="4252569"/>
                  <a:pt x="5347822" y="5345744"/>
                </a:cubicBezTo>
                <a:cubicBezTo>
                  <a:pt x="5259637" y="5351231"/>
                  <a:pt x="5162354" y="5352169"/>
                  <a:pt x="5083267" y="5348559"/>
                </a:cubicBezTo>
                <a:cubicBezTo>
                  <a:pt x="5008041" y="5300579"/>
                  <a:pt x="4914226" y="5191498"/>
                  <a:pt x="4892196" y="5193880"/>
                </a:cubicBezTo>
                <a:cubicBezTo>
                  <a:pt x="4902011" y="5214459"/>
                  <a:pt x="4922057" y="5301617"/>
                  <a:pt x="4941988" y="5349202"/>
                </a:cubicBezTo>
                <a:lnTo>
                  <a:pt x="2391002" y="5351807"/>
                </a:lnTo>
                <a:cubicBezTo>
                  <a:pt x="2397826" y="5292735"/>
                  <a:pt x="2432875" y="5242038"/>
                  <a:pt x="2466994" y="5169319"/>
                </a:cubicBezTo>
                <a:cubicBezTo>
                  <a:pt x="2366255" y="5215364"/>
                  <a:pt x="2235637" y="5303383"/>
                  <a:pt x="2139448" y="5349428"/>
                </a:cubicBezTo>
                <a:lnTo>
                  <a:pt x="935875" y="5351374"/>
                </a:lnTo>
                <a:cubicBezTo>
                  <a:pt x="1029062" y="5122136"/>
                  <a:pt x="1269584" y="4732495"/>
                  <a:pt x="1566517" y="4446490"/>
                </a:cubicBez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14E1C-FCE4-3CCB-D564-85EBB268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13.2.2026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BBE5D-EF05-778A-D26F-0BB94606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B8BFE-9449-A5F1-4AC6-3FA16E95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C93BA-620E-73EA-7EF1-E0E3EED2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051" y="1106697"/>
            <a:ext cx="5829300" cy="10269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K</a:t>
            </a:r>
            <a:r>
              <a:rPr lang="qaa-Latn-001" dirty="0"/>
              <a:t>irjoita dian otsikko tähän...</a:t>
            </a:r>
            <a:endParaRPr lang="en-F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EBB3E2-D82E-7E6D-F604-86BCFC5162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8051" y="2133601"/>
            <a:ext cx="5828400" cy="4030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8151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7BA14EC-2DED-6A50-E9EA-FCB4D5D49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843640" y="1499665"/>
            <a:ext cx="5362111" cy="5372409"/>
          </a:xfrm>
          <a:custGeom>
            <a:avLst/>
            <a:gdLst>
              <a:gd name="connsiteX0" fmla="*/ -14 w 5346000"/>
              <a:gd name="connsiteY0" fmla="*/ 3439043 h 5347547"/>
              <a:gd name="connsiteX1" fmla="*/ 823221 w 5346000"/>
              <a:gd name="connsiteY1" fmla="*/ 2379896 h 5347547"/>
              <a:gd name="connsiteX2" fmla="*/ 529418 w 5346000"/>
              <a:gd name="connsiteY2" fmla="*/ 1059152 h 5347547"/>
              <a:gd name="connsiteX3" fmla="*/ 1849780 w 5346000"/>
              <a:gd name="connsiteY3" fmla="*/ 1059154 h 5347547"/>
              <a:gd name="connsiteX4" fmla="*/ 2673000 w 5346000"/>
              <a:gd name="connsiteY4" fmla="*/ 0 h 5347547"/>
              <a:gd name="connsiteX5" fmla="*/ 3496220 w 5346000"/>
              <a:gd name="connsiteY5" fmla="*/ 1059154 h 5347547"/>
              <a:gd name="connsiteX6" fmla="*/ 4816582 w 5346000"/>
              <a:gd name="connsiteY6" fmla="*/ 1059152 h 5347547"/>
              <a:gd name="connsiteX7" fmla="*/ 4522779 w 5346000"/>
              <a:gd name="connsiteY7" fmla="*/ 2379896 h 5347547"/>
              <a:gd name="connsiteX8" fmla="*/ 5346014 w 5346000"/>
              <a:gd name="connsiteY8" fmla="*/ 3439043 h 5347547"/>
              <a:gd name="connsiteX9" fmla="*/ 4156402 w 5346000"/>
              <a:gd name="connsiteY9" fmla="*/ 4026829 h 5347547"/>
              <a:gd name="connsiteX10" fmla="*/ 3862590 w 5346000"/>
              <a:gd name="connsiteY10" fmla="*/ 5347575 h 5347547"/>
              <a:gd name="connsiteX11" fmla="*/ 2673000 w 5346000"/>
              <a:gd name="connsiteY11" fmla="*/ 4759783 h 5347547"/>
              <a:gd name="connsiteX12" fmla="*/ 1483410 w 5346000"/>
              <a:gd name="connsiteY12" fmla="*/ 5347575 h 5347547"/>
              <a:gd name="connsiteX13" fmla="*/ 1189598 w 5346000"/>
              <a:gd name="connsiteY13" fmla="*/ 4026829 h 5347547"/>
              <a:gd name="connsiteX14" fmla="*/ -14 w 5346000"/>
              <a:gd name="connsiteY14" fmla="*/ 3439043 h 5347547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18723 h 5327255"/>
              <a:gd name="connsiteX1" fmla="*/ 823235 w 5346028"/>
              <a:gd name="connsiteY1" fmla="*/ 2359576 h 5327255"/>
              <a:gd name="connsiteX2" fmla="*/ 482018 w 5346028"/>
              <a:gd name="connsiteY2" fmla="*/ 1255579 h 5327255"/>
              <a:gd name="connsiteX3" fmla="*/ 1863341 w 5346028"/>
              <a:gd name="connsiteY3" fmla="*/ 375047 h 5327255"/>
              <a:gd name="connsiteX4" fmla="*/ 3241974 w 5346028"/>
              <a:gd name="connsiteY4" fmla="*/ 0 h 5327255"/>
              <a:gd name="connsiteX5" fmla="*/ 3496234 w 5346028"/>
              <a:gd name="connsiteY5" fmla="*/ 1038834 h 5327255"/>
              <a:gd name="connsiteX6" fmla="*/ 4816596 w 5346028"/>
              <a:gd name="connsiteY6" fmla="*/ 1038832 h 5327255"/>
              <a:gd name="connsiteX7" fmla="*/ 4522793 w 5346028"/>
              <a:gd name="connsiteY7" fmla="*/ 2359576 h 5327255"/>
              <a:gd name="connsiteX8" fmla="*/ 5346028 w 5346028"/>
              <a:gd name="connsiteY8" fmla="*/ 3418723 h 5327255"/>
              <a:gd name="connsiteX9" fmla="*/ 4156416 w 5346028"/>
              <a:gd name="connsiteY9" fmla="*/ 4006509 h 5327255"/>
              <a:gd name="connsiteX10" fmla="*/ 3862604 w 5346028"/>
              <a:gd name="connsiteY10" fmla="*/ 5327255 h 5327255"/>
              <a:gd name="connsiteX11" fmla="*/ 2673014 w 5346028"/>
              <a:gd name="connsiteY11" fmla="*/ 4739463 h 5327255"/>
              <a:gd name="connsiteX12" fmla="*/ 1483424 w 5346028"/>
              <a:gd name="connsiteY12" fmla="*/ 5327255 h 5327255"/>
              <a:gd name="connsiteX13" fmla="*/ 1189612 w 5346028"/>
              <a:gd name="connsiteY13" fmla="*/ 4006509 h 5327255"/>
              <a:gd name="connsiteX14" fmla="*/ 0 w 5346028"/>
              <a:gd name="connsiteY14" fmla="*/ 3418723 h 5327255"/>
              <a:gd name="connsiteX0" fmla="*/ 0 w 5346028"/>
              <a:gd name="connsiteY0" fmla="*/ 3418806 h 5327338"/>
              <a:gd name="connsiteX1" fmla="*/ 823235 w 5346028"/>
              <a:gd name="connsiteY1" fmla="*/ 2359659 h 5327338"/>
              <a:gd name="connsiteX2" fmla="*/ 482018 w 5346028"/>
              <a:gd name="connsiteY2" fmla="*/ 1255662 h 5327338"/>
              <a:gd name="connsiteX3" fmla="*/ 1863341 w 5346028"/>
              <a:gd name="connsiteY3" fmla="*/ 375130 h 5327338"/>
              <a:gd name="connsiteX4" fmla="*/ 3241974 w 5346028"/>
              <a:gd name="connsiteY4" fmla="*/ 83 h 5327338"/>
              <a:gd name="connsiteX5" fmla="*/ 3496234 w 5346028"/>
              <a:gd name="connsiteY5" fmla="*/ 1038917 h 5327338"/>
              <a:gd name="connsiteX6" fmla="*/ 4816596 w 5346028"/>
              <a:gd name="connsiteY6" fmla="*/ 1038915 h 5327338"/>
              <a:gd name="connsiteX7" fmla="*/ 4522793 w 5346028"/>
              <a:gd name="connsiteY7" fmla="*/ 2359659 h 5327338"/>
              <a:gd name="connsiteX8" fmla="*/ 5346028 w 5346028"/>
              <a:gd name="connsiteY8" fmla="*/ 3418806 h 5327338"/>
              <a:gd name="connsiteX9" fmla="*/ 4156416 w 5346028"/>
              <a:gd name="connsiteY9" fmla="*/ 4006592 h 5327338"/>
              <a:gd name="connsiteX10" fmla="*/ 3862604 w 5346028"/>
              <a:gd name="connsiteY10" fmla="*/ 5327338 h 5327338"/>
              <a:gd name="connsiteX11" fmla="*/ 2673014 w 5346028"/>
              <a:gd name="connsiteY11" fmla="*/ 4739546 h 5327338"/>
              <a:gd name="connsiteX12" fmla="*/ 1483424 w 5346028"/>
              <a:gd name="connsiteY12" fmla="*/ 5327338 h 5327338"/>
              <a:gd name="connsiteX13" fmla="*/ 1189612 w 5346028"/>
              <a:gd name="connsiteY13" fmla="*/ 4006592 h 5327338"/>
              <a:gd name="connsiteX14" fmla="*/ 0 w 5346028"/>
              <a:gd name="connsiteY14" fmla="*/ 3418806 h 5327338"/>
              <a:gd name="connsiteX0" fmla="*/ 0 w 5346028"/>
              <a:gd name="connsiteY0" fmla="*/ 3419966 h 5328498"/>
              <a:gd name="connsiteX1" fmla="*/ 823235 w 5346028"/>
              <a:gd name="connsiteY1" fmla="*/ 2360819 h 5328498"/>
              <a:gd name="connsiteX2" fmla="*/ 482018 w 5346028"/>
              <a:gd name="connsiteY2" fmla="*/ 1256822 h 5328498"/>
              <a:gd name="connsiteX3" fmla="*/ 1863341 w 5346028"/>
              <a:gd name="connsiteY3" fmla="*/ 376290 h 5328498"/>
              <a:gd name="connsiteX4" fmla="*/ 3241974 w 5346028"/>
              <a:gd name="connsiteY4" fmla="*/ 1243 h 5328498"/>
              <a:gd name="connsiteX5" fmla="*/ 3496234 w 5346028"/>
              <a:gd name="connsiteY5" fmla="*/ 1040077 h 5328498"/>
              <a:gd name="connsiteX6" fmla="*/ 4816596 w 5346028"/>
              <a:gd name="connsiteY6" fmla="*/ 1040075 h 5328498"/>
              <a:gd name="connsiteX7" fmla="*/ 4522793 w 5346028"/>
              <a:gd name="connsiteY7" fmla="*/ 2360819 h 5328498"/>
              <a:gd name="connsiteX8" fmla="*/ 5346028 w 5346028"/>
              <a:gd name="connsiteY8" fmla="*/ 3419966 h 5328498"/>
              <a:gd name="connsiteX9" fmla="*/ 4156416 w 5346028"/>
              <a:gd name="connsiteY9" fmla="*/ 4007752 h 5328498"/>
              <a:gd name="connsiteX10" fmla="*/ 3862604 w 5346028"/>
              <a:gd name="connsiteY10" fmla="*/ 5328498 h 5328498"/>
              <a:gd name="connsiteX11" fmla="*/ 2673014 w 5346028"/>
              <a:gd name="connsiteY11" fmla="*/ 4740706 h 5328498"/>
              <a:gd name="connsiteX12" fmla="*/ 1483424 w 5346028"/>
              <a:gd name="connsiteY12" fmla="*/ 5328498 h 5328498"/>
              <a:gd name="connsiteX13" fmla="*/ 1189612 w 5346028"/>
              <a:gd name="connsiteY13" fmla="*/ 4007752 h 5328498"/>
              <a:gd name="connsiteX14" fmla="*/ 0 w 5346028"/>
              <a:gd name="connsiteY14" fmla="*/ 3419966 h 5328498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26622 h 5335154"/>
              <a:gd name="connsiteX1" fmla="*/ 823235 w 5358901"/>
              <a:gd name="connsiteY1" fmla="*/ 2367475 h 5335154"/>
              <a:gd name="connsiteX2" fmla="*/ 482018 w 5358901"/>
              <a:gd name="connsiteY2" fmla="*/ 1263478 h 5335154"/>
              <a:gd name="connsiteX3" fmla="*/ 1863341 w 5358901"/>
              <a:gd name="connsiteY3" fmla="*/ 382946 h 5335154"/>
              <a:gd name="connsiteX4" fmla="*/ 3241974 w 5358901"/>
              <a:gd name="connsiteY4" fmla="*/ 7899 h 5335154"/>
              <a:gd name="connsiteX5" fmla="*/ 5358901 w 5358901"/>
              <a:gd name="connsiteY5" fmla="*/ 1575053 h 5335154"/>
              <a:gd name="connsiteX6" fmla="*/ 4816596 w 5358901"/>
              <a:gd name="connsiteY6" fmla="*/ 1046731 h 5335154"/>
              <a:gd name="connsiteX7" fmla="*/ 4522793 w 5358901"/>
              <a:gd name="connsiteY7" fmla="*/ 2367475 h 5335154"/>
              <a:gd name="connsiteX8" fmla="*/ 5346028 w 5358901"/>
              <a:gd name="connsiteY8" fmla="*/ 3426622 h 5335154"/>
              <a:gd name="connsiteX9" fmla="*/ 4156416 w 5358901"/>
              <a:gd name="connsiteY9" fmla="*/ 4014408 h 5335154"/>
              <a:gd name="connsiteX10" fmla="*/ 3862604 w 5358901"/>
              <a:gd name="connsiteY10" fmla="*/ 5335154 h 5335154"/>
              <a:gd name="connsiteX11" fmla="*/ 2673014 w 5358901"/>
              <a:gd name="connsiteY11" fmla="*/ 4747362 h 5335154"/>
              <a:gd name="connsiteX12" fmla="*/ 1483424 w 5358901"/>
              <a:gd name="connsiteY12" fmla="*/ 5335154 h 5335154"/>
              <a:gd name="connsiteX13" fmla="*/ 1189612 w 5358901"/>
              <a:gd name="connsiteY13" fmla="*/ 4014408 h 5335154"/>
              <a:gd name="connsiteX14" fmla="*/ 0 w 5358901"/>
              <a:gd name="connsiteY14" fmla="*/ 3426622 h 5335154"/>
              <a:gd name="connsiteX0" fmla="*/ 0 w 5358901"/>
              <a:gd name="connsiteY0" fmla="*/ 3418809 h 5327341"/>
              <a:gd name="connsiteX1" fmla="*/ 823235 w 5358901"/>
              <a:gd name="connsiteY1" fmla="*/ 2359662 h 5327341"/>
              <a:gd name="connsiteX2" fmla="*/ 482018 w 5358901"/>
              <a:gd name="connsiteY2" fmla="*/ 1255665 h 5327341"/>
              <a:gd name="connsiteX3" fmla="*/ 1863341 w 5358901"/>
              <a:gd name="connsiteY3" fmla="*/ 375133 h 5327341"/>
              <a:gd name="connsiteX4" fmla="*/ 3241974 w 5358901"/>
              <a:gd name="connsiteY4" fmla="*/ 86 h 5327341"/>
              <a:gd name="connsiteX5" fmla="*/ 5358901 w 5358901"/>
              <a:gd name="connsiteY5" fmla="*/ 1567240 h 5327341"/>
              <a:gd name="connsiteX6" fmla="*/ 4816596 w 5358901"/>
              <a:gd name="connsiteY6" fmla="*/ 1038918 h 5327341"/>
              <a:gd name="connsiteX7" fmla="*/ 4522793 w 5358901"/>
              <a:gd name="connsiteY7" fmla="*/ 2359662 h 5327341"/>
              <a:gd name="connsiteX8" fmla="*/ 5346028 w 5358901"/>
              <a:gd name="connsiteY8" fmla="*/ 3418809 h 5327341"/>
              <a:gd name="connsiteX9" fmla="*/ 4156416 w 5358901"/>
              <a:gd name="connsiteY9" fmla="*/ 4006595 h 5327341"/>
              <a:gd name="connsiteX10" fmla="*/ 3862604 w 5358901"/>
              <a:gd name="connsiteY10" fmla="*/ 5327341 h 5327341"/>
              <a:gd name="connsiteX11" fmla="*/ 2673014 w 5358901"/>
              <a:gd name="connsiteY11" fmla="*/ 4739549 h 5327341"/>
              <a:gd name="connsiteX12" fmla="*/ 1483424 w 5358901"/>
              <a:gd name="connsiteY12" fmla="*/ 5327341 h 5327341"/>
              <a:gd name="connsiteX13" fmla="*/ 1189612 w 5358901"/>
              <a:gd name="connsiteY13" fmla="*/ 4006595 h 5327341"/>
              <a:gd name="connsiteX14" fmla="*/ 0 w 5358901"/>
              <a:gd name="connsiteY14" fmla="*/ 3418809 h 5327341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879 h 5327411"/>
              <a:gd name="connsiteX1" fmla="*/ 823235 w 5358901"/>
              <a:gd name="connsiteY1" fmla="*/ 2359732 h 5327411"/>
              <a:gd name="connsiteX2" fmla="*/ 482018 w 5358901"/>
              <a:gd name="connsiteY2" fmla="*/ 1255735 h 5327411"/>
              <a:gd name="connsiteX3" fmla="*/ 1870115 w 5358901"/>
              <a:gd name="connsiteY3" fmla="*/ 381976 h 5327411"/>
              <a:gd name="connsiteX4" fmla="*/ 3241974 w 5358901"/>
              <a:gd name="connsiteY4" fmla="*/ 156 h 5327411"/>
              <a:gd name="connsiteX5" fmla="*/ 4478577 w 5358901"/>
              <a:gd name="connsiteY5" fmla="*/ 413330 h 5327411"/>
              <a:gd name="connsiteX6" fmla="*/ 5358901 w 5358901"/>
              <a:gd name="connsiteY6" fmla="*/ 1601177 h 5327411"/>
              <a:gd name="connsiteX7" fmla="*/ 4816596 w 5358901"/>
              <a:gd name="connsiteY7" fmla="*/ 1038988 h 5327411"/>
              <a:gd name="connsiteX8" fmla="*/ 4522793 w 5358901"/>
              <a:gd name="connsiteY8" fmla="*/ 2359732 h 5327411"/>
              <a:gd name="connsiteX9" fmla="*/ 5346028 w 5358901"/>
              <a:gd name="connsiteY9" fmla="*/ 3418879 h 5327411"/>
              <a:gd name="connsiteX10" fmla="*/ 4156416 w 5358901"/>
              <a:gd name="connsiteY10" fmla="*/ 4006665 h 5327411"/>
              <a:gd name="connsiteX11" fmla="*/ 3862604 w 5358901"/>
              <a:gd name="connsiteY11" fmla="*/ 5327411 h 5327411"/>
              <a:gd name="connsiteX12" fmla="*/ 2673014 w 5358901"/>
              <a:gd name="connsiteY12" fmla="*/ 4739619 h 5327411"/>
              <a:gd name="connsiteX13" fmla="*/ 1483424 w 5358901"/>
              <a:gd name="connsiteY13" fmla="*/ 5327411 h 5327411"/>
              <a:gd name="connsiteX14" fmla="*/ 1189612 w 5358901"/>
              <a:gd name="connsiteY14" fmla="*/ 4006665 h 5327411"/>
              <a:gd name="connsiteX15" fmla="*/ 0 w 5358901"/>
              <a:gd name="connsiteY15" fmla="*/ 3418879 h 5327411"/>
              <a:gd name="connsiteX0" fmla="*/ 0 w 5358901"/>
              <a:gd name="connsiteY0" fmla="*/ 3418930 h 5327462"/>
              <a:gd name="connsiteX1" fmla="*/ 823235 w 5358901"/>
              <a:gd name="connsiteY1" fmla="*/ 2359783 h 5327462"/>
              <a:gd name="connsiteX2" fmla="*/ 482018 w 5358901"/>
              <a:gd name="connsiteY2" fmla="*/ 1255786 h 5327462"/>
              <a:gd name="connsiteX3" fmla="*/ 1870115 w 5358901"/>
              <a:gd name="connsiteY3" fmla="*/ 382027 h 5327462"/>
              <a:gd name="connsiteX4" fmla="*/ 3241974 w 5358901"/>
              <a:gd name="connsiteY4" fmla="*/ 207 h 5327462"/>
              <a:gd name="connsiteX5" fmla="*/ 4478577 w 5358901"/>
              <a:gd name="connsiteY5" fmla="*/ 413381 h 5327462"/>
              <a:gd name="connsiteX6" fmla="*/ 5358901 w 5358901"/>
              <a:gd name="connsiteY6" fmla="*/ 1601228 h 5327462"/>
              <a:gd name="connsiteX7" fmla="*/ 4816596 w 5358901"/>
              <a:gd name="connsiteY7" fmla="*/ 1039039 h 5327462"/>
              <a:gd name="connsiteX8" fmla="*/ 4522793 w 5358901"/>
              <a:gd name="connsiteY8" fmla="*/ 2359783 h 5327462"/>
              <a:gd name="connsiteX9" fmla="*/ 5346028 w 5358901"/>
              <a:gd name="connsiteY9" fmla="*/ 3418930 h 5327462"/>
              <a:gd name="connsiteX10" fmla="*/ 4156416 w 5358901"/>
              <a:gd name="connsiteY10" fmla="*/ 4006716 h 5327462"/>
              <a:gd name="connsiteX11" fmla="*/ 3862604 w 5358901"/>
              <a:gd name="connsiteY11" fmla="*/ 5327462 h 5327462"/>
              <a:gd name="connsiteX12" fmla="*/ 2673014 w 5358901"/>
              <a:gd name="connsiteY12" fmla="*/ 4739670 h 5327462"/>
              <a:gd name="connsiteX13" fmla="*/ 1483424 w 5358901"/>
              <a:gd name="connsiteY13" fmla="*/ 5327462 h 5327462"/>
              <a:gd name="connsiteX14" fmla="*/ 1189612 w 5358901"/>
              <a:gd name="connsiteY14" fmla="*/ 4006716 h 5327462"/>
              <a:gd name="connsiteX15" fmla="*/ 0 w 5358901"/>
              <a:gd name="connsiteY15" fmla="*/ 3418930 h 5327462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482018 w 5358901"/>
              <a:gd name="connsiteY1" fmla="*/ 1255581 h 5327257"/>
              <a:gd name="connsiteX2" fmla="*/ 1903981 w 5358901"/>
              <a:gd name="connsiteY2" fmla="*/ 415689 h 5327257"/>
              <a:gd name="connsiteX3" fmla="*/ 3241974 w 5358901"/>
              <a:gd name="connsiteY3" fmla="*/ 2 h 5327257"/>
              <a:gd name="connsiteX4" fmla="*/ 4478577 w 5358901"/>
              <a:gd name="connsiteY4" fmla="*/ 413176 h 5327257"/>
              <a:gd name="connsiteX5" fmla="*/ 5358901 w 5358901"/>
              <a:gd name="connsiteY5" fmla="*/ 1601023 h 5327257"/>
              <a:gd name="connsiteX6" fmla="*/ 4816596 w 5358901"/>
              <a:gd name="connsiteY6" fmla="*/ 1038834 h 5327257"/>
              <a:gd name="connsiteX7" fmla="*/ 4522793 w 5358901"/>
              <a:gd name="connsiteY7" fmla="*/ 2359578 h 5327257"/>
              <a:gd name="connsiteX8" fmla="*/ 5346028 w 5358901"/>
              <a:gd name="connsiteY8" fmla="*/ 3418725 h 5327257"/>
              <a:gd name="connsiteX9" fmla="*/ 4156416 w 5358901"/>
              <a:gd name="connsiteY9" fmla="*/ 4006511 h 5327257"/>
              <a:gd name="connsiteX10" fmla="*/ 3862604 w 5358901"/>
              <a:gd name="connsiteY10" fmla="*/ 5327257 h 5327257"/>
              <a:gd name="connsiteX11" fmla="*/ 2673014 w 5358901"/>
              <a:gd name="connsiteY11" fmla="*/ 4739465 h 5327257"/>
              <a:gd name="connsiteX12" fmla="*/ 1483424 w 5358901"/>
              <a:gd name="connsiteY12" fmla="*/ 5327257 h 5327257"/>
              <a:gd name="connsiteX13" fmla="*/ 1189612 w 5358901"/>
              <a:gd name="connsiteY13" fmla="*/ 4006511 h 5327257"/>
              <a:gd name="connsiteX14" fmla="*/ 0 w 5358901"/>
              <a:gd name="connsiteY14" fmla="*/ 3418725 h 5327257"/>
              <a:gd name="connsiteX0" fmla="*/ 0 w 5277621"/>
              <a:gd name="connsiteY0" fmla="*/ 3588058 h 5327257"/>
              <a:gd name="connsiteX1" fmla="*/ 400738 w 5277621"/>
              <a:gd name="connsiteY1" fmla="*/ 1255581 h 5327257"/>
              <a:gd name="connsiteX2" fmla="*/ 1822701 w 5277621"/>
              <a:gd name="connsiteY2" fmla="*/ 415689 h 5327257"/>
              <a:gd name="connsiteX3" fmla="*/ 3160694 w 5277621"/>
              <a:gd name="connsiteY3" fmla="*/ 2 h 5327257"/>
              <a:gd name="connsiteX4" fmla="*/ 4397297 w 5277621"/>
              <a:gd name="connsiteY4" fmla="*/ 413176 h 5327257"/>
              <a:gd name="connsiteX5" fmla="*/ 5277621 w 5277621"/>
              <a:gd name="connsiteY5" fmla="*/ 1601023 h 5327257"/>
              <a:gd name="connsiteX6" fmla="*/ 4735316 w 5277621"/>
              <a:gd name="connsiteY6" fmla="*/ 1038834 h 5327257"/>
              <a:gd name="connsiteX7" fmla="*/ 4441513 w 5277621"/>
              <a:gd name="connsiteY7" fmla="*/ 2359578 h 5327257"/>
              <a:gd name="connsiteX8" fmla="*/ 5264748 w 5277621"/>
              <a:gd name="connsiteY8" fmla="*/ 3418725 h 5327257"/>
              <a:gd name="connsiteX9" fmla="*/ 4075136 w 5277621"/>
              <a:gd name="connsiteY9" fmla="*/ 4006511 h 5327257"/>
              <a:gd name="connsiteX10" fmla="*/ 3781324 w 5277621"/>
              <a:gd name="connsiteY10" fmla="*/ 5327257 h 5327257"/>
              <a:gd name="connsiteX11" fmla="*/ 2591734 w 5277621"/>
              <a:gd name="connsiteY11" fmla="*/ 4739465 h 5327257"/>
              <a:gd name="connsiteX12" fmla="*/ 1402144 w 5277621"/>
              <a:gd name="connsiteY12" fmla="*/ 5327257 h 5327257"/>
              <a:gd name="connsiteX13" fmla="*/ 1108332 w 5277621"/>
              <a:gd name="connsiteY13" fmla="*/ 4006511 h 5327257"/>
              <a:gd name="connsiteX14" fmla="*/ 0 w 5277621"/>
              <a:gd name="connsiteY14" fmla="*/ 3588058 h 5327257"/>
              <a:gd name="connsiteX0" fmla="*/ 65714 w 5343335"/>
              <a:gd name="connsiteY0" fmla="*/ 3588058 h 5327257"/>
              <a:gd name="connsiteX1" fmla="*/ 466452 w 5343335"/>
              <a:gd name="connsiteY1" fmla="*/ 1255581 h 5327257"/>
              <a:gd name="connsiteX2" fmla="*/ 1888415 w 5343335"/>
              <a:gd name="connsiteY2" fmla="*/ 415689 h 5327257"/>
              <a:gd name="connsiteX3" fmla="*/ 3226408 w 5343335"/>
              <a:gd name="connsiteY3" fmla="*/ 2 h 5327257"/>
              <a:gd name="connsiteX4" fmla="*/ 4463011 w 5343335"/>
              <a:gd name="connsiteY4" fmla="*/ 413176 h 5327257"/>
              <a:gd name="connsiteX5" fmla="*/ 5343335 w 5343335"/>
              <a:gd name="connsiteY5" fmla="*/ 1601023 h 5327257"/>
              <a:gd name="connsiteX6" fmla="*/ 4801030 w 5343335"/>
              <a:gd name="connsiteY6" fmla="*/ 1038834 h 5327257"/>
              <a:gd name="connsiteX7" fmla="*/ 4507227 w 5343335"/>
              <a:gd name="connsiteY7" fmla="*/ 2359578 h 5327257"/>
              <a:gd name="connsiteX8" fmla="*/ 5330462 w 5343335"/>
              <a:gd name="connsiteY8" fmla="*/ 3418725 h 5327257"/>
              <a:gd name="connsiteX9" fmla="*/ 4140850 w 5343335"/>
              <a:gd name="connsiteY9" fmla="*/ 4006511 h 5327257"/>
              <a:gd name="connsiteX10" fmla="*/ 3847038 w 5343335"/>
              <a:gd name="connsiteY10" fmla="*/ 5327257 h 5327257"/>
              <a:gd name="connsiteX11" fmla="*/ 2657448 w 5343335"/>
              <a:gd name="connsiteY11" fmla="*/ 4739465 h 5327257"/>
              <a:gd name="connsiteX12" fmla="*/ 1467858 w 5343335"/>
              <a:gd name="connsiteY12" fmla="*/ 5327257 h 5327257"/>
              <a:gd name="connsiteX13" fmla="*/ 1174046 w 5343335"/>
              <a:gd name="connsiteY13" fmla="*/ 4006511 h 5327257"/>
              <a:gd name="connsiteX14" fmla="*/ 65714 w 5343335"/>
              <a:gd name="connsiteY14" fmla="*/ 3588058 h 5327257"/>
              <a:gd name="connsiteX0" fmla="*/ 74925 w 5352546"/>
              <a:gd name="connsiteY0" fmla="*/ 3588058 h 5327257"/>
              <a:gd name="connsiteX1" fmla="*/ 475663 w 5352546"/>
              <a:gd name="connsiteY1" fmla="*/ 1255581 h 5327257"/>
              <a:gd name="connsiteX2" fmla="*/ 1897626 w 5352546"/>
              <a:gd name="connsiteY2" fmla="*/ 415689 h 5327257"/>
              <a:gd name="connsiteX3" fmla="*/ 3235619 w 5352546"/>
              <a:gd name="connsiteY3" fmla="*/ 2 h 5327257"/>
              <a:gd name="connsiteX4" fmla="*/ 4472222 w 5352546"/>
              <a:gd name="connsiteY4" fmla="*/ 413176 h 5327257"/>
              <a:gd name="connsiteX5" fmla="*/ 5352546 w 5352546"/>
              <a:gd name="connsiteY5" fmla="*/ 1601023 h 5327257"/>
              <a:gd name="connsiteX6" fmla="*/ 4810241 w 5352546"/>
              <a:gd name="connsiteY6" fmla="*/ 1038834 h 5327257"/>
              <a:gd name="connsiteX7" fmla="*/ 4516438 w 5352546"/>
              <a:gd name="connsiteY7" fmla="*/ 2359578 h 5327257"/>
              <a:gd name="connsiteX8" fmla="*/ 5339673 w 5352546"/>
              <a:gd name="connsiteY8" fmla="*/ 3418725 h 5327257"/>
              <a:gd name="connsiteX9" fmla="*/ 4150061 w 5352546"/>
              <a:gd name="connsiteY9" fmla="*/ 4006511 h 5327257"/>
              <a:gd name="connsiteX10" fmla="*/ 3856249 w 5352546"/>
              <a:gd name="connsiteY10" fmla="*/ 5327257 h 5327257"/>
              <a:gd name="connsiteX11" fmla="*/ 2666659 w 5352546"/>
              <a:gd name="connsiteY11" fmla="*/ 4739465 h 5327257"/>
              <a:gd name="connsiteX12" fmla="*/ 1477069 w 5352546"/>
              <a:gd name="connsiteY12" fmla="*/ 5327257 h 5327257"/>
              <a:gd name="connsiteX13" fmla="*/ 1183257 w 5352546"/>
              <a:gd name="connsiteY13" fmla="*/ 4006511 h 5327257"/>
              <a:gd name="connsiteX14" fmla="*/ 74925 w 5352546"/>
              <a:gd name="connsiteY14" fmla="*/ 3588058 h 5327257"/>
              <a:gd name="connsiteX0" fmla="*/ 121127 w 5182002"/>
              <a:gd name="connsiteY0" fmla="*/ 4170565 h 5327257"/>
              <a:gd name="connsiteX1" fmla="*/ 305119 w 5182002"/>
              <a:gd name="connsiteY1" fmla="*/ 1255581 h 5327257"/>
              <a:gd name="connsiteX2" fmla="*/ 1727082 w 5182002"/>
              <a:gd name="connsiteY2" fmla="*/ 415689 h 5327257"/>
              <a:gd name="connsiteX3" fmla="*/ 3065075 w 5182002"/>
              <a:gd name="connsiteY3" fmla="*/ 2 h 5327257"/>
              <a:gd name="connsiteX4" fmla="*/ 4301678 w 5182002"/>
              <a:gd name="connsiteY4" fmla="*/ 413176 h 5327257"/>
              <a:gd name="connsiteX5" fmla="*/ 5182002 w 5182002"/>
              <a:gd name="connsiteY5" fmla="*/ 1601023 h 5327257"/>
              <a:gd name="connsiteX6" fmla="*/ 4639697 w 5182002"/>
              <a:gd name="connsiteY6" fmla="*/ 1038834 h 5327257"/>
              <a:gd name="connsiteX7" fmla="*/ 4345894 w 5182002"/>
              <a:gd name="connsiteY7" fmla="*/ 2359578 h 5327257"/>
              <a:gd name="connsiteX8" fmla="*/ 5169129 w 5182002"/>
              <a:gd name="connsiteY8" fmla="*/ 3418725 h 5327257"/>
              <a:gd name="connsiteX9" fmla="*/ 3979517 w 5182002"/>
              <a:gd name="connsiteY9" fmla="*/ 4006511 h 5327257"/>
              <a:gd name="connsiteX10" fmla="*/ 3685705 w 5182002"/>
              <a:gd name="connsiteY10" fmla="*/ 5327257 h 5327257"/>
              <a:gd name="connsiteX11" fmla="*/ 2496115 w 5182002"/>
              <a:gd name="connsiteY11" fmla="*/ 4739465 h 5327257"/>
              <a:gd name="connsiteX12" fmla="*/ 1306525 w 5182002"/>
              <a:gd name="connsiteY12" fmla="*/ 5327257 h 5327257"/>
              <a:gd name="connsiteX13" fmla="*/ 1012713 w 5182002"/>
              <a:gd name="connsiteY13" fmla="*/ 4006511 h 5327257"/>
              <a:gd name="connsiteX14" fmla="*/ 121127 w 5182002"/>
              <a:gd name="connsiteY14" fmla="*/ 4170565 h 5327257"/>
              <a:gd name="connsiteX0" fmla="*/ 286622 w 5347497"/>
              <a:gd name="connsiteY0" fmla="*/ 4170565 h 5327257"/>
              <a:gd name="connsiteX1" fmla="*/ 470614 w 5347497"/>
              <a:gd name="connsiteY1" fmla="*/ 1255581 h 5327257"/>
              <a:gd name="connsiteX2" fmla="*/ 1892577 w 5347497"/>
              <a:gd name="connsiteY2" fmla="*/ 415689 h 5327257"/>
              <a:gd name="connsiteX3" fmla="*/ 3230570 w 5347497"/>
              <a:gd name="connsiteY3" fmla="*/ 2 h 5327257"/>
              <a:gd name="connsiteX4" fmla="*/ 4467173 w 5347497"/>
              <a:gd name="connsiteY4" fmla="*/ 413176 h 5327257"/>
              <a:gd name="connsiteX5" fmla="*/ 5347497 w 5347497"/>
              <a:gd name="connsiteY5" fmla="*/ 1601023 h 5327257"/>
              <a:gd name="connsiteX6" fmla="*/ 4805192 w 5347497"/>
              <a:gd name="connsiteY6" fmla="*/ 1038834 h 5327257"/>
              <a:gd name="connsiteX7" fmla="*/ 4511389 w 5347497"/>
              <a:gd name="connsiteY7" fmla="*/ 2359578 h 5327257"/>
              <a:gd name="connsiteX8" fmla="*/ 5334624 w 5347497"/>
              <a:gd name="connsiteY8" fmla="*/ 3418725 h 5327257"/>
              <a:gd name="connsiteX9" fmla="*/ 4145012 w 5347497"/>
              <a:gd name="connsiteY9" fmla="*/ 4006511 h 5327257"/>
              <a:gd name="connsiteX10" fmla="*/ 3851200 w 5347497"/>
              <a:gd name="connsiteY10" fmla="*/ 5327257 h 5327257"/>
              <a:gd name="connsiteX11" fmla="*/ 2661610 w 5347497"/>
              <a:gd name="connsiteY11" fmla="*/ 4739465 h 5327257"/>
              <a:gd name="connsiteX12" fmla="*/ 1472020 w 5347497"/>
              <a:gd name="connsiteY12" fmla="*/ 5327257 h 5327257"/>
              <a:gd name="connsiteX13" fmla="*/ 1178208 w 5347497"/>
              <a:gd name="connsiteY13" fmla="*/ 4006511 h 5327257"/>
              <a:gd name="connsiteX14" fmla="*/ 286622 w 5347497"/>
              <a:gd name="connsiteY14" fmla="*/ 4170565 h 5327257"/>
              <a:gd name="connsiteX0" fmla="*/ 311055 w 5371930"/>
              <a:gd name="connsiteY0" fmla="*/ 4170565 h 5327257"/>
              <a:gd name="connsiteX1" fmla="*/ 495047 w 5371930"/>
              <a:gd name="connsiteY1" fmla="*/ 1255581 h 5327257"/>
              <a:gd name="connsiteX2" fmla="*/ 1917010 w 5371930"/>
              <a:gd name="connsiteY2" fmla="*/ 415689 h 5327257"/>
              <a:gd name="connsiteX3" fmla="*/ 3255003 w 5371930"/>
              <a:gd name="connsiteY3" fmla="*/ 2 h 5327257"/>
              <a:gd name="connsiteX4" fmla="*/ 4491606 w 5371930"/>
              <a:gd name="connsiteY4" fmla="*/ 413176 h 5327257"/>
              <a:gd name="connsiteX5" fmla="*/ 5371930 w 5371930"/>
              <a:gd name="connsiteY5" fmla="*/ 1601023 h 5327257"/>
              <a:gd name="connsiteX6" fmla="*/ 4829625 w 5371930"/>
              <a:gd name="connsiteY6" fmla="*/ 1038834 h 5327257"/>
              <a:gd name="connsiteX7" fmla="*/ 4535822 w 5371930"/>
              <a:gd name="connsiteY7" fmla="*/ 2359578 h 5327257"/>
              <a:gd name="connsiteX8" fmla="*/ 5359057 w 5371930"/>
              <a:gd name="connsiteY8" fmla="*/ 3418725 h 5327257"/>
              <a:gd name="connsiteX9" fmla="*/ 4169445 w 5371930"/>
              <a:gd name="connsiteY9" fmla="*/ 4006511 h 5327257"/>
              <a:gd name="connsiteX10" fmla="*/ 3875633 w 5371930"/>
              <a:gd name="connsiteY10" fmla="*/ 5327257 h 5327257"/>
              <a:gd name="connsiteX11" fmla="*/ 2686043 w 5371930"/>
              <a:gd name="connsiteY11" fmla="*/ 4739465 h 5327257"/>
              <a:gd name="connsiteX12" fmla="*/ 1496453 w 5371930"/>
              <a:gd name="connsiteY12" fmla="*/ 5327257 h 5327257"/>
              <a:gd name="connsiteX13" fmla="*/ 1202641 w 5371930"/>
              <a:gd name="connsiteY13" fmla="*/ 4006511 h 5327257"/>
              <a:gd name="connsiteX14" fmla="*/ 311055 w 5371930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1172750 w 5342039"/>
              <a:gd name="connsiteY13" fmla="*/ 4006511 h 5327257"/>
              <a:gd name="connsiteX14" fmla="*/ 281164 w 5342039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281164 w 5342039"/>
              <a:gd name="connsiteY13" fmla="*/ 4170565 h 5327257"/>
              <a:gd name="connsiteX0" fmla="*/ 110632 w 5171507"/>
              <a:gd name="connsiteY0" fmla="*/ 4170565 h 5361124"/>
              <a:gd name="connsiteX1" fmla="*/ 294624 w 5171507"/>
              <a:gd name="connsiteY1" fmla="*/ 1255581 h 5361124"/>
              <a:gd name="connsiteX2" fmla="*/ 1716587 w 5171507"/>
              <a:gd name="connsiteY2" fmla="*/ 415689 h 5361124"/>
              <a:gd name="connsiteX3" fmla="*/ 3054580 w 5171507"/>
              <a:gd name="connsiteY3" fmla="*/ 2 h 5361124"/>
              <a:gd name="connsiteX4" fmla="*/ 4291183 w 5171507"/>
              <a:gd name="connsiteY4" fmla="*/ 413176 h 5361124"/>
              <a:gd name="connsiteX5" fmla="*/ 5171507 w 5171507"/>
              <a:gd name="connsiteY5" fmla="*/ 1601023 h 5361124"/>
              <a:gd name="connsiteX6" fmla="*/ 4629202 w 5171507"/>
              <a:gd name="connsiteY6" fmla="*/ 1038834 h 5361124"/>
              <a:gd name="connsiteX7" fmla="*/ 4335399 w 5171507"/>
              <a:gd name="connsiteY7" fmla="*/ 2359578 h 5361124"/>
              <a:gd name="connsiteX8" fmla="*/ 5158634 w 5171507"/>
              <a:gd name="connsiteY8" fmla="*/ 3418725 h 5361124"/>
              <a:gd name="connsiteX9" fmla="*/ 3969022 w 5171507"/>
              <a:gd name="connsiteY9" fmla="*/ 4006511 h 5361124"/>
              <a:gd name="connsiteX10" fmla="*/ 3675210 w 5171507"/>
              <a:gd name="connsiteY10" fmla="*/ 5327257 h 5361124"/>
              <a:gd name="connsiteX11" fmla="*/ 2485620 w 5171507"/>
              <a:gd name="connsiteY11" fmla="*/ 4739465 h 5361124"/>
              <a:gd name="connsiteX12" fmla="*/ 1248617 w 5171507"/>
              <a:gd name="connsiteY12" fmla="*/ 5361124 h 5361124"/>
              <a:gd name="connsiteX13" fmla="*/ 110632 w 5171507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2663414 w 5349301"/>
              <a:gd name="connsiteY11" fmla="*/ 4739465 h 5361124"/>
              <a:gd name="connsiteX12" fmla="*/ 1426411 w 5349301"/>
              <a:gd name="connsiteY12" fmla="*/ 5361124 h 5361124"/>
              <a:gd name="connsiteX13" fmla="*/ 288426 w 5349301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4449058 w 5349301"/>
              <a:gd name="connsiteY10" fmla="*/ 534757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110632 w 5171507"/>
              <a:gd name="connsiteY0" fmla="*/ 4170565 h 5347577"/>
              <a:gd name="connsiteX1" fmla="*/ 294624 w 5171507"/>
              <a:gd name="connsiteY1" fmla="*/ 1255581 h 5347577"/>
              <a:gd name="connsiteX2" fmla="*/ 1716587 w 5171507"/>
              <a:gd name="connsiteY2" fmla="*/ 415689 h 5347577"/>
              <a:gd name="connsiteX3" fmla="*/ 3054580 w 5171507"/>
              <a:gd name="connsiteY3" fmla="*/ 2 h 5347577"/>
              <a:gd name="connsiteX4" fmla="*/ 4291183 w 5171507"/>
              <a:gd name="connsiteY4" fmla="*/ 413176 h 5347577"/>
              <a:gd name="connsiteX5" fmla="*/ 5171507 w 5171507"/>
              <a:gd name="connsiteY5" fmla="*/ 1601023 h 5347577"/>
              <a:gd name="connsiteX6" fmla="*/ 4629202 w 5171507"/>
              <a:gd name="connsiteY6" fmla="*/ 1038834 h 5347577"/>
              <a:gd name="connsiteX7" fmla="*/ 4335399 w 5171507"/>
              <a:gd name="connsiteY7" fmla="*/ 2359578 h 5347577"/>
              <a:gd name="connsiteX8" fmla="*/ 5158634 w 5171507"/>
              <a:gd name="connsiteY8" fmla="*/ 3418725 h 5347577"/>
              <a:gd name="connsiteX9" fmla="*/ 3969022 w 5171507"/>
              <a:gd name="connsiteY9" fmla="*/ 4006511 h 5347577"/>
              <a:gd name="connsiteX10" fmla="*/ 4271264 w 5171507"/>
              <a:gd name="connsiteY10" fmla="*/ 5347577 h 5347577"/>
              <a:gd name="connsiteX11" fmla="*/ 1248617 w 5171507"/>
              <a:gd name="connsiteY11" fmla="*/ 5347577 h 5347577"/>
              <a:gd name="connsiteX12" fmla="*/ 110632 w 517150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146112 w 5348597"/>
              <a:gd name="connsiteY9" fmla="*/ 40065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82569"/>
              <a:gd name="connsiteX1" fmla="*/ 471714 w 5348597"/>
              <a:gd name="connsiteY1" fmla="*/ 1255581 h 5382569"/>
              <a:gd name="connsiteX2" fmla="*/ 1893677 w 5348597"/>
              <a:gd name="connsiteY2" fmla="*/ 415689 h 5382569"/>
              <a:gd name="connsiteX3" fmla="*/ 3231670 w 5348597"/>
              <a:gd name="connsiteY3" fmla="*/ 2 h 5382569"/>
              <a:gd name="connsiteX4" fmla="*/ 4468273 w 5348597"/>
              <a:gd name="connsiteY4" fmla="*/ 413176 h 5382569"/>
              <a:gd name="connsiteX5" fmla="*/ 5348597 w 5348597"/>
              <a:gd name="connsiteY5" fmla="*/ 1601023 h 5382569"/>
              <a:gd name="connsiteX6" fmla="*/ 4806292 w 5348597"/>
              <a:gd name="connsiteY6" fmla="*/ 1038834 h 5382569"/>
              <a:gd name="connsiteX7" fmla="*/ 4512489 w 5348597"/>
              <a:gd name="connsiteY7" fmla="*/ 2359578 h 5382569"/>
              <a:gd name="connsiteX8" fmla="*/ 5335724 w 5348597"/>
              <a:gd name="connsiteY8" fmla="*/ 3418725 h 5382569"/>
              <a:gd name="connsiteX9" fmla="*/ 4823445 w 5348597"/>
              <a:gd name="connsiteY9" fmla="*/ 4927684 h 5382569"/>
              <a:gd name="connsiteX10" fmla="*/ 4448354 w 5348597"/>
              <a:gd name="connsiteY10" fmla="*/ 5347577 h 5382569"/>
              <a:gd name="connsiteX11" fmla="*/ 1425707 w 5348597"/>
              <a:gd name="connsiteY11" fmla="*/ 5347577 h 5382569"/>
              <a:gd name="connsiteX12" fmla="*/ 287722 w 5348597"/>
              <a:gd name="connsiteY12" fmla="*/ 4170565 h 5382569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30218 w 5348597"/>
              <a:gd name="connsiteY9" fmla="*/ 49209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4806292 w 5352383"/>
              <a:gd name="connsiteY6" fmla="*/ 1038834 h 5347577"/>
              <a:gd name="connsiteX7" fmla="*/ 5352383 w 5352383"/>
              <a:gd name="connsiteY7" fmla="*/ 4330618 h 5347577"/>
              <a:gd name="connsiteX8" fmla="*/ 5254444 w 5352383"/>
              <a:gd name="connsiteY8" fmla="*/ 4312805 h 5347577"/>
              <a:gd name="connsiteX9" fmla="*/ 4857312 w 5352383"/>
              <a:gd name="connsiteY9" fmla="*/ 4859951 h 5347577"/>
              <a:gd name="connsiteX10" fmla="*/ 4448354 w 5352383"/>
              <a:gd name="connsiteY10" fmla="*/ 5347577 h 5347577"/>
              <a:gd name="connsiteX11" fmla="*/ 1425707 w 5352383"/>
              <a:gd name="connsiteY11" fmla="*/ 5347577 h 5347577"/>
              <a:gd name="connsiteX12" fmla="*/ 287722 w 5352383"/>
              <a:gd name="connsiteY12" fmla="*/ 4170565 h 5347577"/>
              <a:gd name="connsiteX0" fmla="*/ 287722 w 5355341"/>
              <a:gd name="connsiteY0" fmla="*/ 4170565 h 5347577"/>
              <a:gd name="connsiteX1" fmla="*/ 471714 w 5355341"/>
              <a:gd name="connsiteY1" fmla="*/ 1255581 h 5347577"/>
              <a:gd name="connsiteX2" fmla="*/ 1893677 w 5355341"/>
              <a:gd name="connsiteY2" fmla="*/ 415689 h 5347577"/>
              <a:gd name="connsiteX3" fmla="*/ 3231670 w 5355341"/>
              <a:gd name="connsiteY3" fmla="*/ 2 h 5347577"/>
              <a:gd name="connsiteX4" fmla="*/ 4468273 w 5355341"/>
              <a:gd name="connsiteY4" fmla="*/ 413176 h 5347577"/>
              <a:gd name="connsiteX5" fmla="*/ 5348597 w 5355341"/>
              <a:gd name="connsiteY5" fmla="*/ 1601023 h 5347577"/>
              <a:gd name="connsiteX6" fmla="*/ 4806292 w 5355341"/>
              <a:gd name="connsiteY6" fmla="*/ 1038834 h 5347577"/>
              <a:gd name="connsiteX7" fmla="*/ 5352383 w 5355341"/>
              <a:gd name="connsiteY7" fmla="*/ 4330618 h 5347577"/>
              <a:gd name="connsiteX8" fmla="*/ 5254444 w 5355341"/>
              <a:gd name="connsiteY8" fmla="*/ 4312805 h 5347577"/>
              <a:gd name="connsiteX9" fmla="*/ 4857312 w 5355341"/>
              <a:gd name="connsiteY9" fmla="*/ 4859951 h 5347577"/>
              <a:gd name="connsiteX10" fmla="*/ 4448354 w 5355341"/>
              <a:gd name="connsiteY10" fmla="*/ 5347577 h 5347577"/>
              <a:gd name="connsiteX11" fmla="*/ 1425707 w 5355341"/>
              <a:gd name="connsiteY11" fmla="*/ 5347577 h 5347577"/>
              <a:gd name="connsiteX12" fmla="*/ 287722 w 5355341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4495 w 5345370"/>
              <a:gd name="connsiteY0" fmla="*/ 4235098 h 5412110"/>
              <a:gd name="connsiteX1" fmla="*/ 468487 w 5345370"/>
              <a:gd name="connsiteY1" fmla="*/ 1320114 h 5412110"/>
              <a:gd name="connsiteX2" fmla="*/ 2423850 w 5345370"/>
              <a:gd name="connsiteY2" fmla="*/ 1650932 h 5412110"/>
              <a:gd name="connsiteX3" fmla="*/ 3228443 w 5345370"/>
              <a:gd name="connsiteY3" fmla="*/ 64535 h 5412110"/>
              <a:gd name="connsiteX4" fmla="*/ 4465046 w 5345370"/>
              <a:gd name="connsiteY4" fmla="*/ 477709 h 5412110"/>
              <a:gd name="connsiteX5" fmla="*/ 5345370 w 5345370"/>
              <a:gd name="connsiteY5" fmla="*/ 1665556 h 5412110"/>
              <a:gd name="connsiteX6" fmla="*/ 5342383 w 5345370"/>
              <a:gd name="connsiteY6" fmla="*/ 4388378 h 5412110"/>
              <a:gd name="connsiteX7" fmla="*/ 5251217 w 5345370"/>
              <a:gd name="connsiteY7" fmla="*/ 4377338 h 5412110"/>
              <a:gd name="connsiteX8" fmla="*/ 4854085 w 5345370"/>
              <a:gd name="connsiteY8" fmla="*/ 4924484 h 5412110"/>
              <a:gd name="connsiteX9" fmla="*/ 4445127 w 5345370"/>
              <a:gd name="connsiteY9" fmla="*/ 5412110 h 5412110"/>
              <a:gd name="connsiteX10" fmla="*/ 1422480 w 5345370"/>
              <a:gd name="connsiteY10" fmla="*/ 5412110 h 5412110"/>
              <a:gd name="connsiteX11" fmla="*/ 284495 w 5345370"/>
              <a:gd name="connsiteY11" fmla="*/ 4235098 h 5412110"/>
              <a:gd name="connsiteX0" fmla="*/ 284495 w 5345370"/>
              <a:gd name="connsiteY0" fmla="*/ 3757797 h 4934809"/>
              <a:gd name="connsiteX1" fmla="*/ 468487 w 5345370"/>
              <a:gd name="connsiteY1" fmla="*/ 842813 h 4934809"/>
              <a:gd name="connsiteX2" fmla="*/ 2423850 w 5345370"/>
              <a:gd name="connsiteY2" fmla="*/ 1173631 h 4934809"/>
              <a:gd name="connsiteX3" fmla="*/ 2833588 w 5345370"/>
              <a:gd name="connsiteY3" fmla="*/ 1055816 h 4934809"/>
              <a:gd name="connsiteX4" fmla="*/ 4465046 w 5345370"/>
              <a:gd name="connsiteY4" fmla="*/ 408 h 4934809"/>
              <a:gd name="connsiteX5" fmla="*/ 5345370 w 5345370"/>
              <a:gd name="connsiteY5" fmla="*/ 1188255 h 4934809"/>
              <a:gd name="connsiteX6" fmla="*/ 5342383 w 5345370"/>
              <a:gd name="connsiteY6" fmla="*/ 3911077 h 4934809"/>
              <a:gd name="connsiteX7" fmla="*/ 5251217 w 5345370"/>
              <a:gd name="connsiteY7" fmla="*/ 3900037 h 4934809"/>
              <a:gd name="connsiteX8" fmla="*/ 4854085 w 5345370"/>
              <a:gd name="connsiteY8" fmla="*/ 4447183 h 4934809"/>
              <a:gd name="connsiteX9" fmla="*/ 4445127 w 5345370"/>
              <a:gd name="connsiteY9" fmla="*/ 4934809 h 4934809"/>
              <a:gd name="connsiteX10" fmla="*/ 1422480 w 5345370"/>
              <a:gd name="connsiteY10" fmla="*/ 4934809 h 4934809"/>
              <a:gd name="connsiteX11" fmla="*/ 284495 w 5345370"/>
              <a:gd name="connsiteY11" fmla="*/ 3757797 h 4934809"/>
              <a:gd name="connsiteX0" fmla="*/ 284495 w 5345370"/>
              <a:gd name="connsiteY0" fmla="*/ 3079822 h 4256834"/>
              <a:gd name="connsiteX1" fmla="*/ 468487 w 5345370"/>
              <a:gd name="connsiteY1" fmla="*/ 164838 h 4256834"/>
              <a:gd name="connsiteX2" fmla="*/ 2423850 w 5345370"/>
              <a:gd name="connsiteY2" fmla="*/ 495656 h 4256834"/>
              <a:gd name="connsiteX3" fmla="*/ 2833588 w 5345370"/>
              <a:gd name="connsiteY3" fmla="*/ 377841 h 4256834"/>
              <a:gd name="connsiteX4" fmla="*/ 3841592 w 5345370"/>
              <a:gd name="connsiteY4" fmla="*/ 354597 h 4256834"/>
              <a:gd name="connsiteX5" fmla="*/ 5345370 w 5345370"/>
              <a:gd name="connsiteY5" fmla="*/ 510280 h 4256834"/>
              <a:gd name="connsiteX6" fmla="*/ 5342383 w 5345370"/>
              <a:gd name="connsiteY6" fmla="*/ 3233102 h 4256834"/>
              <a:gd name="connsiteX7" fmla="*/ 5251217 w 5345370"/>
              <a:gd name="connsiteY7" fmla="*/ 3222062 h 4256834"/>
              <a:gd name="connsiteX8" fmla="*/ 4854085 w 5345370"/>
              <a:gd name="connsiteY8" fmla="*/ 3769208 h 4256834"/>
              <a:gd name="connsiteX9" fmla="*/ 4445127 w 5345370"/>
              <a:gd name="connsiteY9" fmla="*/ 4256834 h 4256834"/>
              <a:gd name="connsiteX10" fmla="*/ 1422480 w 5345370"/>
              <a:gd name="connsiteY10" fmla="*/ 4256834 h 4256834"/>
              <a:gd name="connsiteX11" fmla="*/ 284495 w 5345370"/>
              <a:gd name="connsiteY11" fmla="*/ 3079822 h 4256834"/>
              <a:gd name="connsiteX0" fmla="*/ 284495 w 5342433"/>
              <a:gd name="connsiteY0" fmla="*/ 3079822 h 4256834"/>
              <a:gd name="connsiteX1" fmla="*/ 468487 w 5342433"/>
              <a:gd name="connsiteY1" fmla="*/ 164838 h 4256834"/>
              <a:gd name="connsiteX2" fmla="*/ 2423850 w 5342433"/>
              <a:gd name="connsiteY2" fmla="*/ 495656 h 4256834"/>
              <a:gd name="connsiteX3" fmla="*/ 2833588 w 5342433"/>
              <a:gd name="connsiteY3" fmla="*/ 377841 h 4256834"/>
              <a:gd name="connsiteX4" fmla="*/ 3841592 w 5342433"/>
              <a:gd name="connsiteY4" fmla="*/ 354597 h 4256834"/>
              <a:gd name="connsiteX5" fmla="*/ 4902025 w 5342433"/>
              <a:gd name="connsiteY5" fmla="*/ 905134 h 4256834"/>
              <a:gd name="connsiteX6" fmla="*/ 5342383 w 5342433"/>
              <a:gd name="connsiteY6" fmla="*/ 3233102 h 4256834"/>
              <a:gd name="connsiteX7" fmla="*/ 5251217 w 5342433"/>
              <a:gd name="connsiteY7" fmla="*/ 3222062 h 4256834"/>
              <a:gd name="connsiteX8" fmla="*/ 4854085 w 5342433"/>
              <a:gd name="connsiteY8" fmla="*/ 3769208 h 4256834"/>
              <a:gd name="connsiteX9" fmla="*/ 4445127 w 5342433"/>
              <a:gd name="connsiteY9" fmla="*/ 4256834 h 4256834"/>
              <a:gd name="connsiteX10" fmla="*/ 1422480 w 5342433"/>
              <a:gd name="connsiteY10" fmla="*/ 4256834 h 4256834"/>
              <a:gd name="connsiteX11" fmla="*/ 284495 w 5342433"/>
              <a:gd name="connsiteY11" fmla="*/ 3079822 h 4256834"/>
              <a:gd name="connsiteX0" fmla="*/ 284495 w 5377076"/>
              <a:gd name="connsiteY0" fmla="*/ 3079822 h 4256834"/>
              <a:gd name="connsiteX1" fmla="*/ 468487 w 5377076"/>
              <a:gd name="connsiteY1" fmla="*/ 164838 h 4256834"/>
              <a:gd name="connsiteX2" fmla="*/ 2423850 w 5377076"/>
              <a:gd name="connsiteY2" fmla="*/ 495656 h 4256834"/>
              <a:gd name="connsiteX3" fmla="*/ 2833588 w 5377076"/>
              <a:gd name="connsiteY3" fmla="*/ 377841 h 4256834"/>
              <a:gd name="connsiteX4" fmla="*/ 3841592 w 5377076"/>
              <a:gd name="connsiteY4" fmla="*/ 354597 h 4256834"/>
              <a:gd name="connsiteX5" fmla="*/ 4902025 w 5377076"/>
              <a:gd name="connsiteY5" fmla="*/ 905134 h 4256834"/>
              <a:gd name="connsiteX6" fmla="*/ 5352816 w 5377076"/>
              <a:gd name="connsiteY6" fmla="*/ 710503 h 4256834"/>
              <a:gd name="connsiteX7" fmla="*/ 5342383 w 5377076"/>
              <a:gd name="connsiteY7" fmla="*/ 3233102 h 4256834"/>
              <a:gd name="connsiteX8" fmla="*/ 5251217 w 5377076"/>
              <a:gd name="connsiteY8" fmla="*/ 3222062 h 4256834"/>
              <a:gd name="connsiteX9" fmla="*/ 4854085 w 5377076"/>
              <a:gd name="connsiteY9" fmla="*/ 3769208 h 4256834"/>
              <a:gd name="connsiteX10" fmla="*/ 4445127 w 5377076"/>
              <a:gd name="connsiteY10" fmla="*/ 4256834 h 4256834"/>
              <a:gd name="connsiteX11" fmla="*/ 1422480 w 5377076"/>
              <a:gd name="connsiteY11" fmla="*/ 4256834 h 4256834"/>
              <a:gd name="connsiteX12" fmla="*/ 284495 w 5377076"/>
              <a:gd name="connsiteY12" fmla="*/ 3079822 h 4256834"/>
              <a:gd name="connsiteX0" fmla="*/ 284495 w 5381857"/>
              <a:gd name="connsiteY0" fmla="*/ 3079822 h 4256834"/>
              <a:gd name="connsiteX1" fmla="*/ 468487 w 5381857"/>
              <a:gd name="connsiteY1" fmla="*/ 164838 h 4256834"/>
              <a:gd name="connsiteX2" fmla="*/ 2423850 w 5381857"/>
              <a:gd name="connsiteY2" fmla="*/ 495656 h 4256834"/>
              <a:gd name="connsiteX3" fmla="*/ 2833588 w 5381857"/>
              <a:gd name="connsiteY3" fmla="*/ 377841 h 4256834"/>
              <a:gd name="connsiteX4" fmla="*/ 3841592 w 5381857"/>
              <a:gd name="connsiteY4" fmla="*/ 354597 h 4256834"/>
              <a:gd name="connsiteX5" fmla="*/ 4902025 w 5381857"/>
              <a:gd name="connsiteY5" fmla="*/ 905134 h 4256834"/>
              <a:gd name="connsiteX6" fmla="*/ 5352816 w 5381857"/>
              <a:gd name="connsiteY6" fmla="*/ 710503 h 4256834"/>
              <a:gd name="connsiteX7" fmla="*/ 5332033 w 5381857"/>
              <a:gd name="connsiteY7" fmla="*/ 1673394 h 4256834"/>
              <a:gd name="connsiteX8" fmla="*/ 5342383 w 5381857"/>
              <a:gd name="connsiteY8" fmla="*/ 3233102 h 4256834"/>
              <a:gd name="connsiteX9" fmla="*/ 5251217 w 5381857"/>
              <a:gd name="connsiteY9" fmla="*/ 3222062 h 4256834"/>
              <a:gd name="connsiteX10" fmla="*/ 4854085 w 5381857"/>
              <a:gd name="connsiteY10" fmla="*/ 3769208 h 4256834"/>
              <a:gd name="connsiteX11" fmla="*/ 4445127 w 5381857"/>
              <a:gd name="connsiteY11" fmla="*/ 4256834 h 4256834"/>
              <a:gd name="connsiteX12" fmla="*/ 1422480 w 5381857"/>
              <a:gd name="connsiteY12" fmla="*/ 4256834 h 4256834"/>
              <a:gd name="connsiteX13" fmla="*/ 284495 w 5381857"/>
              <a:gd name="connsiteY13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42383 w 5381956"/>
              <a:gd name="connsiteY9" fmla="*/ 3233102 h 4256834"/>
              <a:gd name="connsiteX10" fmla="*/ 5251217 w 5381956"/>
              <a:gd name="connsiteY10" fmla="*/ 3222062 h 4256834"/>
              <a:gd name="connsiteX11" fmla="*/ 4854085 w 5381956"/>
              <a:gd name="connsiteY11" fmla="*/ 3769208 h 4256834"/>
              <a:gd name="connsiteX12" fmla="*/ 4445127 w 5381956"/>
              <a:gd name="connsiteY12" fmla="*/ 4256834 h 4256834"/>
              <a:gd name="connsiteX13" fmla="*/ 1422480 w 5381956"/>
              <a:gd name="connsiteY13" fmla="*/ 4256834 h 4256834"/>
              <a:gd name="connsiteX14" fmla="*/ 284495 w 5381956"/>
              <a:gd name="connsiteY14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38959 w 5381956"/>
              <a:gd name="connsiteY9" fmla="*/ 1853503 h 4256834"/>
              <a:gd name="connsiteX10" fmla="*/ 5342383 w 5381956"/>
              <a:gd name="connsiteY10" fmla="*/ 3233102 h 4256834"/>
              <a:gd name="connsiteX11" fmla="*/ 5251217 w 5381956"/>
              <a:gd name="connsiteY11" fmla="*/ 3222062 h 4256834"/>
              <a:gd name="connsiteX12" fmla="*/ 4854085 w 5381956"/>
              <a:gd name="connsiteY12" fmla="*/ 3769208 h 4256834"/>
              <a:gd name="connsiteX13" fmla="*/ 4445127 w 5381956"/>
              <a:gd name="connsiteY13" fmla="*/ 4256834 h 4256834"/>
              <a:gd name="connsiteX14" fmla="*/ 1422480 w 5381956"/>
              <a:gd name="connsiteY14" fmla="*/ 4256834 h 4256834"/>
              <a:gd name="connsiteX15" fmla="*/ 284495 w 5381956"/>
              <a:gd name="connsiteY15" fmla="*/ 3079822 h 4256834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3233102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4230629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445127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1422480 w 5381956"/>
              <a:gd name="connsiteY15" fmla="*/ 4256834 h 4322398"/>
              <a:gd name="connsiteX16" fmla="*/ 284495 w 5381956"/>
              <a:gd name="connsiteY16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1422480 w 5381956"/>
              <a:gd name="connsiteY16" fmla="*/ 4256834 h 4322398"/>
              <a:gd name="connsiteX17" fmla="*/ 284495 w 5381956"/>
              <a:gd name="connsiteY17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1422480 w 5381956"/>
              <a:gd name="connsiteY17" fmla="*/ 4256834 h 4322398"/>
              <a:gd name="connsiteX18" fmla="*/ 284495 w 5381956"/>
              <a:gd name="connsiteY18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916789 w 5381956"/>
              <a:gd name="connsiteY17" fmla="*/ 4249907 h 4322398"/>
              <a:gd name="connsiteX18" fmla="*/ 284495 w 5381956"/>
              <a:gd name="connsiteY18" fmla="*/ 3079822 h 4322398"/>
              <a:gd name="connsiteX0" fmla="*/ 1091032 w 4934656"/>
              <a:gd name="connsiteY0" fmla="*/ 3339828 h 4339950"/>
              <a:gd name="connsiteX1" fmla="*/ 21187 w 4934656"/>
              <a:gd name="connsiteY1" fmla="*/ 182390 h 4339950"/>
              <a:gd name="connsiteX2" fmla="*/ 1976550 w 4934656"/>
              <a:gd name="connsiteY2" fmla="*/ 513208 h 4339950"/>
              <a:gd name="connsiteX3" fmla="*/ 2386288 w 4934656"/>
              <a:gd name="connsiteY3" fmla="*/ 395393 h 4339950"/>
              <a:gd name="connsiteX4" fmla="*/ 3394292 w 4934656"/>
              <a:gd name="connsiteY4" fmla="*/ 372149 h 4339950"/>
              <a:gd name="connsiteX5" fmla="*/ 4454725 w 4934656"/>
              <a:gd name="connsiteY5" fmla="*/ 922686 h 4339950"/>
              <a:gd name="connsiteX6" fmla="*/ 4905516 w 4934656"/>
              <a:gd name="connsiteY6" fmla="*/ 728055 h 4339950"/>
              <a:gd name="connsiteX7" fmla="*/ 4884733 w 4934656"/>
              <a:gd name="connsiteY7" fmla="*/ 1690946 h 4339950"/>
              <a:gd name="connsiteX8" fmla="*/ 4746188 w 4934656"/>
              <a:gd name="connsiteY8" fmla="*/ 1857201 h 4339950"/>
              <a:gd name="connsiteX9" fmla="*/ 4891659 w 4934656"/>
              <a:gd name="connsiteY9" fmla="*/ 1871055 h 4339950"/>
              <a:gd name="connsiteX10" fmla="*/ 4895083 w 4934656"/>
              <a:gd name="connsiteY10" fmla="*/ 4248181 h 4339950"/>
              <a:gd name="connsiteX11" fmla="*/ 4616880 w 4934656"/>
              <a:gd name="connsiteY11" fmla="*/ 4250996 h 4339950"/>
              <a:gd name="connsiteX12" fmla="*/ 4462203 w 4934656"/>
              <a:gd name="connsiteY12" fmla="*/ 4105415 h 4339950"/>
              <a:gd name="connsiteX13" fmla="*/ 4461954 w 4934656"/>
              <a:gd name="connsiteY13" fmla="*/ 4274386 h 4339950"/>
              <a:gd name="connsiteX14" fmla="*/ 1933714 w 4934656"/>
              <a:gd name="connsiteY14" fmla="*/ 4267892 h 4339950"/>
              <a:gd name="connsiteX15" fmla="*/ 1996059 w 4934656"/>
              <a:gd name="connsiteY15" fmla="*/ 4080855 h 4339950"/>
              <a:gd name="connsiteX16" fmla="*/ 1691259 w 4934656"/>
              <a:gd name="connsiteY16" fmla="*/ 4260964 h 4339950"/>
              <a:gd name="connsiteX17" fmla="*/ 469489 w 4934656"/>
              <a:gd name="connsiteY17" fmla="*/ 4267459 h 4339950"/>
              <a:gd name="connsiteX18" fmla="*/ 1091032 w 4934656"/>
              <a:gd name="connsiteY18" fmla="*/ 3339828 h 4339950"/>
              <a:gd name="connsiteX0" fmla="*/ 1085739 w 4929363"/>
              <a:gd name="connsiteY0" fmla="*/ 3239788 h 4239910"/>
              <a:gd name="connsiteX1" fmla="*/ 1048657 w 4929363"/>
              <a:gd name="connsiteY1" fmla="*/ 1840288 h 4239910"/>
              <a:gd name="connsiteX2" fmla="*/ 15894 w 4929363"/>
              <a:gd name="connsiteY2" fmla="*/ 82350 h 4239910"/>
              <a:gd name="connsiteX3" fmla="*/ 1971257 w 4929363"/>
              <a:gd name="connsiteY3" fmla="*/ 413168 h 4239910"/>
              <a:gd name="connsiteX4" fmla="*/ 2380995 w 4929363"/>
              <a:gd name="connsiteY4" fmla="*/ 295353 h 4239910"/>
              <a:gd name="connsiteX5" fmla="*/ 3388999 w 4929363"/>
              <a:gd name="connsiteY5" fmla="*/ 272109 h 4239910"/>
              <a:gd name="connsiteX6" fmla="*/ 4449432 w 4929363"/>
              <a:gd name="connsiteY6" fmla="*/ 822646 h 4239910"/>
              <a:gd name="connsiteX7" fmla="*/ 4900223 w 4929363"/>
              <a:gd name="connsiteY7" fmla="*/ 628015 h 4239910"/>
              <a:gd name="connsiteX8" fmla="*/ 4879440 w 4929363"/>
              <a:gd name="connsiteY8" fmla="*/ 1590906 h 4239910"/>
              <a:gd name="connsiteX9" fmla="*/ 4740895 w 4929363"/>
              <a:gd name="connsiteY9" fmla="*/ 1757161 h 4239910"/>
              <a:gd name="connsiteX10" fmla="*/ 4886366 w 4929363"/>
              <a:gd name="connsiteY10" fmla="*/ 1771015 h 4239910"/>
              <a:gd name="connsiteX11" fmla="*/ 4889790 w 4929363"/>
              <a:gd name="connsiteY11" fmla="*/ 4148141 h 4239910"/>
              <a:gd name="connsiteX12" fmla="*/ 4611587 w 4929363"/>
              <a:gd name="connsiteY12" fmla="*/ 4150956 h 4239910"/>
              <a:gd name="connsiteX13" fmla="*/ 4456910 w 4929363"/>
              <a:gd name="connsiteY13" fmla="*/ 4005375 h 4239910"/>
              <a:gd name="connsiteX14" fmla="*/ 4456661 w 4929363"/>
              <a:gd name="connsiteY14" fmla="*/ 4174346 h 4239910"/>
              <a:gd name="connsiteX15" fmla="*/ 1928421 w 4929363"/>
              <a:gd name="connsiteY15" fmla="*/ 4167852 h 4239910"/>
              <a:gd name="connsiteX16" fmla="*/ 1990766 w 4929363"/>
              <a:gd name="connsiteY16" fmla="*/ 3980815 h 4239910"/>
              <a:gd name="connsiteX17" fmla="*/ 1685966 w 4929363"/>
              <a:gd name="connsiteY17" fmla="*/ 4160924 h 4239910"/>
              <a:gd name="connsiteX18" fmla="*/ 464196 w 4929363"/>
              <a:gd name="connsiteY18" fmla="*/ 4167419 h 4239910"/>
              <a:gd name="connsiteX19" fmla="*/ 1085739 w 4929363"/>
              <a:gd name="connsiteY19" fmla="*/ 3239788 h 4239910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76742 w 4510793"/>
              <a:gd name="connsiteY2" fmla="*/ 633352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267727 w 4510793"/>
              <a:gd name="connsiteY2" fmla="*/ 665197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5155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9704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38181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24533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84799 w 4510226"/>
              <a:gd name="connsiteY0" fmla="*/ 3037682 h 4015057"/>
              <a:gd name="connsiteX1" fmla="*/ 634070 w 4510226"/>
              <a:gd name="connsiteY1" fmla="*/ 1624533 h 4015057"/>
              <a:gd name="connsiteX2" fmla="*/ 1180724 w 4510226"/>
              <a:gd name="connsiteY2" fmla="*/ 628803 h 4015057"/>
              <a:gd name="connsiteX3" fmla="*/ 1552120 w 4510226"/>
              <a:gd name="connsiteY3" fmla="*/ 188315 h 4015057"/>
              <a:gd name="connsiteX4" fmla="*/ 1961858 w 4510226"/>
              <a:gd name="connsiteY4" fmla="*/ 70500 h 4015057"/>
              <a:gd name="connsiteX5" fmla="*/ 2969862 w 4510226"/>
              <a:gd name="connsiteY5" fmla="*/ 47256 h 4015057"/>
              <a:gd name="connsiteX6" fmla="*/ 4030295 w 4510226"/>
              <a:gd name="connsiteY6" fmla="*/ 597793 h 4015057"/>
              <a:gd name="connsiteX7" fmla="*/ 4481086 w 4510226"/>
              <a:gd name="connsiteY7" fmla="*/ 403162 h 4015057"/>
              <a:gd name="connsiteX8" fmla="*/ 4460303 w 4510226"/>
              <a:gd name="connsiteY8" fmla="*/ 1366053 h 4015057"/>
              <a:gd name="connsiteX9" fmla="*/ 4321758 w 4510226"/>
              <a:gd name="connsiteY9" fmla="*/ 1532308 h 4015057"/>
              <a:gd name="connsiteX10" fmla="*/ 4467229 w 4510226"/>
              <a:gd name="connsiteY10" fmla="*/ 1546162 h 4015057"/>
              <a:gd name="connsiteX11" fmla="*/ 4470653 w 4510226"/>
              <a:gd name="connsiteY11" fmla="*/ 3923288 h 4015057"/>
              <a:gd name="connsiteX12" fmla="*/ 4192450 w 4510226"/>
              <a:gd name="connsiteY12" fmla="*/ 3926103 h 4015057"/>
              <a:gd name="connsiteX13" fmla="*/ 4037773 w 4510226"/>
              <a:gd name="connsiteY13" fmla="*/ 3780522 h 4015057"/>
              <a:gd name="connsiteX14" fmla="*/ 4037524 w 4510226"/>
              <a:gd name="connsiteY14" fmla="*/ 3949493 h 4015057"/>
              <a:gd name="connsiteX15" fmla="*/ 1509284 w 4510226"/>
              <a:gd name="connsiteY15" fmla="*/ 3942999 h 4015057"/>
              <a:gd name="connsiteX16" fmla="*/ 1571629 w 4510226"/>
              <a:gd name="connsiteY16" fmla="*/ 3755962 h 4015057"/>
              <a:gd name="connsiteX17" fmla="*/ 1266829 w 4510226"/>
              <a:gd name="connsiteY17" fmla="*/ 3936071 h 4015057"/>
              <a:gd name="connsiteX18" fmla="*/ 45059 w 4510226"/>
              <a:gd name="connsiteY18" fmla="*/ 3942566 h 4015057"/>
              <a:gd name="connsiteX19" fmla="*/ 684799 w 4510226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58012 w 4501409"/>
              <a:gd name="connsiteY17" fmla="*/ 3936071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81647"/>
              <a:gd name="connsiteX1" fmla="*/ 625253 w 4501409"/>
              <a:gd name="connsiteY1" fmla="*/ 1624533 h 4081647"/>
              <a:gd name="connsiteX2" fmla="*/ 1171907 w 4501409"/>
              <a:gd name="connsiteY2" fmla="*/ 628803 h 4081647"/>
              <a:gd name="connsiteX3" fmla="*/ 1543303 w 4501409"/>
              <a:gd name="connsiteY3" fmla="*/ 188315 h 4081647"/>
              <a:gd name="connsiteX4" fmla="*/ 1953041 w 4501409"/>
              <a:gd name="connsiteY4" fmla="*/ 70500 h 4081647"/>
              <a:gd name="connsiteX5" fmla="*/ 2961045 w 4501409"/>
              <a:gd name="connsiteY5" fmla="*/ 47256 h 4081647"/>
              <a:gd name="connsiteX6" fmla="*/ 4021478 w 4501409"/>
              <a:gd name="connsiteY6" fmla="*/ 597793 h 4081647"/>
              <a:gd name="connsiteX7" fmla="*/ 4472269 w 4501409"/>
              <a:gd name="connsiteY7" fmla="*/ 403162 h 4081647"/>
              <a:gd name="connsiteX8" fmla="*/ 4451486 w 4501409"/>
              <a:gd name="connsiteY8" fmla="*/ 1366053 h 4081647"/>
              <a:gd name="connsiteX9" fmla="*/ 4312941 w 4501409"/>
              <a:gd name="connsiteY9" fmla="*/ 1532308 h 4081647"/>
              <a:gd name="connsiteX10" fmla="*/ 4458412 w 4501409"/>
              <a:gd name="connsiteY10" fmla="*/ 1546162 h 4081647"/>
              <a:gd name="connsiteX11" fmla="*/ 4461836 w 4501409"/>
              <a:gd name="connsiteY11" fmla="*/ 3923288 h 4081647"/>
              <a:gd name="connsiteX12" fmla="*/ 4183633 w 4501409"/>
              <a:gd name="connsiteY12" fmla="*/ 3926103 h 4081647"/>
              <a:gd name="connsiteX13" fmla="*/ 4028956 w 4501409"/>
              <a:gd name="connsiteY13" fmla="*/ 3780522 h 4081647"/>
              <a:gd name="connsiteX14" fmla="*/ 4028707 w 4501409"/>
              <a:gd name="connsiteY14" fmla="*/ 3949493 h 4081647"/>
              <a:gd name="connsiteX15" fmla="*/ 1500467 w 4501409"/>
              <a:gd name="connsiteY15" fmla="*/ 3942999 h 4081647"/>
              <a:gd name="connsiteX16" fmla="*/ 1562812 w 4501409"/>
              <a:gd name="connsiteY16" fmla="*/ 3755962 h 4081647"/>
              <a:gd name="connsiteX17" fmla="*/ 1308054 w 4501409"/>
              <a:gd name="connsiteY17" fmla="*/ 4081647 h 4081647"/>
              <a:gd name="connsiteX18" fmla="*/ 45340 w 4501409"/>
              <a:gd name="connsiteY18" fmla="*/ 3942566 h 4081647"/>
              <a:gd name="connsiteX19" fmla="*/ 675982 w 4501409"/>
              <a:gd name="connsiteY19" fmla="*/ 3037682 h 408164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76459 w 4501409"/>
              <a:gd name="connsiteY16" fmla="*/ 3760511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461836 w 4501409"/>
              <a:gd name="connsiteY11" fmla="*/ 39232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31471"/>
              <a:gd name="connsiteX1" fmla="*/ 625253 w 4501409"/>
              <a:gd name="connsiteY1" fmla="*/ 1624533 h 4031471"/>
              <a:gd name="connsiteX2" fmla="*/ 1171907 w 4501409"/>
              <a:gd name="connsiteY2" fmla="*/ 628803 h 4031471"/>
              <a:gd name="connsiteX3" fmla="*/ 1543303 w 4501409"/>
              <a:gd name="connsiteY3" fmla="*/ 188315 h 4031471"/>
              <a:gd name="connsiteX4" fmla="*/ 1953041 w 4501409"/>
              <a:gd name="connsiteY4" fmla="*/ 70500 h 4031471"/>
              <a:gd name="connsiteX5" fmla="*/ 2961045 w 4501409"/>
              <a:gd name="connsiteY5" fmla="*/ 47256 h 4031471"/>
              <a:gd name="connsiteX6" fmla="*/ 4021478 w 4501409"/>
              <a:gd name="connsiteY6" fmla="*/ 597793 h 4031471"/>
              <a:gd name="connsiteX7" fmla="*/ 4472269 w 4501409"/>
              <a:gd name="connsiteY7" fmla="*/ 403162 h 4031471"/>
              <a:gd name="connsiteX8" fmla="*/ 4451486 w 4501409"/>
              <a:gd name="connsiteY8" fmla="*/ 1366053 h 4031471"/>
              <a:gd name="connsiteX9" fmla="*/ 4312941 w 4501409"/>
              <a:gd name="connsiteY9" fmla="*/ 1532308 h 4031471"/>
              <a:gd name="connsiteX10" fmla="*/ 4458412 w 4501409"/>
              <a:gd name="connsiteY10" fmla="*/ 1546162 h 4031471"/>
              <a:gd name="connsiteX11" fmla="*/ 4307162 w 4501409"/>
              <a:gd name="connsiteY11" fmla="*/ 3618488 h 4031471"/>
              <a:gd name="connsiteX12" fmla="*/ 4183633 w 4501409"/>
              <a:gd name="connsiteY12" fmla="*/ 3944300 h 4031471"/>
              <a:gd name="connsiteX13" fmla="*/ 4001661 w 4501409"/>
              <a:gd name="connsiteY13" fmla="*/ 3785072 h 4031471"/>
              <a:gd name="connsiteX14" fmla="*/ 4051453 w 4501409"/>
              <a:gd name="connsiteY14" fmla="*/ 3940394 h 4031471"/>
              <a:gd name="connsiteX15" fmla="*/ 1500467 w 4501409"/>
              <a:gd name="connsiteY15" fmla="*/ 3942999 h 4031471"/>
              <a:gd name="connsiteX16" fmla="*/ 1576459 w 4501409"/>
              <a:gd name="connsiteY16" fmla="*/ 3760511 h 4031471"/>
              <a:gd name="connsiteX17" fmla="*/ 1248913 w 4501409"/>
              <a:gd name="connsiteY17" fmla="*/ 3940620 h 4031471"/>
              <a:gd name="connsiteX18" fmla="*/ 45340 w 4501409"/>
              <a:gd name="connsiteY18" fmla="*/ 3942566 h 4031471"/>
              <a:gd name="connsiteX19" fmla="*/ 675982 w 4501409"/>
              <a:gd name="connsiteY19" fmla="*/ 3037682 h 4031471"/>
              <a:gd name="connsiteX0" fmla="*/ 675982 w 4501409"/>
              <a:gd name="connsiteY0" fmla="*/ 3037682 h 4027575"/>
              <a:gd name="connsiteX1" fmla="*/ 625253 w 4501409"/>
              <a:gd name="connsiteY1" fmla="*/ 1624533 h 4027575"/>
              <a:gd name="connsiteX2" fmla="*/ 1171907 w 4501409"/>
              <a:gd name="connsiteY2" fmla="*/ 628803 h 4027575"/>
              <a:gd name="connsiteX3" fmla="*/ 1543303 w 4501409"/>
              <a:gd name="connsiteY3" fmla="*/ 188315 h 4027575"/>
              <a:gd name="connsiteX4" fmla="*/ 1953041 w 4501409"/>
              <a:gd name="connsiteY4" fmla="*/ 70500 h 4027575"/>
              <a:gd name="connsiteX5" fmla="*/ 2961045 w 4501409"/>
              <a:gd name="connsiteY5" fmla="*/ 47256 h 4027575"/>
              <a:gd name="connsiteX6" fmla="*/ 4021478 w 4501409"/>
              <a:gd name="connsiteY6" fmla="*/ 597793 h 4027575"/>
              <a:gd name="connsiteX7" fmla="*/ 4472269 w 4501409"/>
              <a:gd name="connsiteY7" fmla="*/ 403162 h 4027575"/>
              <a:gd name="connsiteX8" fmla="*/ 4451486 w 4501409"/>
              <a:gd name="connsiteY8" fmla="*/ 1366053 h 4027575"/>
              <a:gd name="connsiteX9" fmla="*/ 4312941 w 4501409"/>
              <a:gd name="connsiteY9" fmla="*/ 1532308 h 4027575"/>
              <a:gd name="connsiteX10" fmla="*/ 4458412 w 4501409"/>
              <a:gd name="connsiteY10" fmla="*/ 1546162 h 4027575"/>
              <a:gd name="connsiteX11" fmla="*/ 4307162 w 4501409"/>
              <a:gd name="connsiteY11" fmla="*/ 3618488 h 4027575"/>
              <a:gd name="connsiteX12" fmla="*/ 4192732 w 4501409"/>
              <a:gd name="connsiteY12" fmla="*/ 3939751 h 4027575"/>
              <a:gd name="connsiteX13" fmla="*/ 4001661 w 4501409"/>
              <a:gd name="connsiteY13" fmla="*/ 3785072 h 4027575"/>
              <a:gd name="connsiteX14" fmla="*/ 4051453 w 4501409"/>
              <a:gd name="connsiteY14" fmla="*/ 3940394 h 4027575"/>
              <a:gd name="connsiteX15" fmla="*/ 1500467 w 4501409"/>
              <a:gd name="connsiteY15" fmla="*/ 3942999 h 4027575"/>
              <a:gd name="connsiteX16" fmla="*/ 1576459 w 4501409"/>
              <a:gd name="connsiteY16" fmla="*/ 3760511 h 4027575"/>
              <a:gd name="connsiteX17" fmla="*/ 1248913 w 4501409"/>
              <a:gd name="connsiteY17" fmla="*/ 3940620 h 4027575"/>
              <a:gd name="connsiteX18" fmla="*/ 45340 w 4501409"/>
              <a:gd name="connsiteY18" fmla="*/ 3942566 h 4027575"/>
              <a:gd name="connsiteX19" fmla="*/ 675982 w 4501409"/>
              <a:gd name="connsiteY19" fmla="*/ 3037682 h 4027575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307162 w 4501409"/>
              <a:gd name="connsiteY11" fmla="*/ 3618488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79700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2221"/>
              <a:gd name="connsiteY0" fmla="*/ 3037682 h 3943081"/>
              <a:gd name="connsiteX1" fmla="*/ 625253 w 4502221"/>
              <a:gd name="connsiteY1" fmla="*/ 1624533 h 3943081"/>
              <a:gd name="connsiteX2" fmla="*/ 1171907 w 4502221"/>
              <a:gd name="connsiteY2" fmla="*/ 628803 h 3943081"/>
              <a:gd name="connsiteX3" fmla="*/ 1543303 w 4502221"/>
              <a:gd name="connsiteY3" fmla="*/ 188315 h 3943081"/>
              <a:gd name="connsiteX4" fmla="*/ 1953041 w 4502221"/>
              <a:gd name="connsiteY4" fmla="*/ 70500 h 3943081"/>
              <a:gd name="connsiteX5" fmla="*/ 2961045 w 4502221"/>
              <a:gd name="connsiteY5" fmla="*/ 47256 h 3943081"/>
              <a:gd name="connsiteX6" fmla="*/ 4021478 w 4502221"/>
              <a:gd name="connsiteY6" fmla="*/ 597793 h 3943081"/>
              <a:gd name="connsiteX7" fmla="*/ 4472269 w 4502221"/>
              <a:gd name="connsiteY7" fmla="*/ 403162 h 3943081"/>
              <a:gd name="connsiteX8" fmla="*/ 4451486 w 4502221"/>
              <a:gd name="connsiteY8" fmla="*/ 1379700 h 3943081"/>
              <a:gd name="connsiteX9" fmla="*/ 4312941 w 4502221"/>
              <a:gd name="connsiteY9" fmla="*/ 1532308 h 3943081"/>
              <a:gd name="connsiteX10" fmla="*/ 4458412 w 4502221"/>
              <a:gd name="connsiteY10" fmla="*/ 1546162 h 3943081"/>
              <a:gd name="connsiteX11" fmla="*/ 4457287 w 4502221"/>
              <a:gd name="connsiteY11" fmla="*/ 3936936 h 3943081"/>
              <a:gd name="connsiteX12" fmla="*/ 4192732 w 4502221"/>
              <a:gd name="connsiteY12" fmla="*/ 3939751 h 3943081"/>
              <a:gd name="connsiteX13" fmla="*/ 4001661 w 4502221"/>
              <a:gd name="connsiteY13" fmla="*/ 3785072 h 3943081"/>
              <a:gd name="connsiteX14" fmla="*/ 4051453 w 4502221"/>
              <a:gd name="connsiteY14" fmla="*/ 3940394 h 3943081"/>
              <a:gd name="connsiteX15" fmla="*/ 1500467 w 4502221"/>
              <a:gd name="connsiteY15" fmla="*/ 3942999 h 3943081"/>
              <a:gd name="connsiteX16" fmla="*/ 1576459 w 4502221"/>
              <a:gd name="connsiteY16" fmla="*/ 3760511 h 3943081"/>
              <a:gd name="connsiteX17" fmla="*/ 1248913 w 4502221"/>
              <a:gd name="connsiteY17" fmla="*/ 3940620 h 3943081"/>
              <a:gd name="connsiteX18" fmla="*/ 45340 w 4502221"/>
              <a:gd name="connsiteY18" fmla="*/ 3942566 h 3943081"/>
              <a:gd name="connsiteX19" fmla="*/ 675982 w 4502221"/>
              <a:gd name="connsiteY19" fmla="*/ 3037682 h 3943081"/>
              <a:gd name="connsiteX0" fmla="*/ 675982 w 4495136"/>
              <a:gd name="connsiteY0" fmla="*/ 3037682 h 3943081"/>
              <a:gd name="connsiteX1" fmla="*/ 625253 w 4495136"/>
              <a:gd name="connsiteY1" fmla="*/ 1624533 h 3943081"/>
              <a:gd name="connsiteX2" fmla="*/ 1171907 w 4495136"/>
              <a:gd name="connsiteY2" fmla="*/ 628803 h 3943081"/>
              <a:gd name="connsiteX3" fmla="*/ 1543303 w 4495136"/>
              <a:gd name="connsiteY3" fmla="*/ 188315 h 3943081"/>
              <a:gd name="connsiteX4" fmla="*/ 1953041 w 4495136"/>
              <a:gd name="connsiteY4" fmla="*/ 70500 h 3943081"/>
              <a:gd name="connsiteX5" fmla="*/ 2961045 w 4495136"/>
              <a:gd name="connsiteY5" fmla="*/ 47256 h 3943081"/>
              <a:gd name="connsiteX6" fmla="*/ 4021478 w 4495136"/>
              <a:gd name="connsiteY6" fmla="*/ 597793 h 3943081"/>
              <a:gd name="connsiteX7" fmla="*/ 4463171 w 4495136"/>
              <a:gd name="connsiteY7" fmla="*/ 394064 h 3943081"/>
              <a:gd name="connsiteX8" fmla="*/ 4451486 w 4495136"/>
              <a:gd name="connsiteY8" fmla="*/ 1379700 h 3943081"/>
              <a:gd name="connsiteX9" fmla="*/ 4312941 w 4495136"/>
              <a:gd name="connsiteY9" fmla="*/ 1532308 h 3943081"/>
              <a:gd name="connsiteX10" fmla="*/ 4458412 w 4495136"/>
              <a:gd name="connsiteY10" fmla="*/ 1546162 h 3943081"/>
              <a:gd name="connsiteX11" fmla="*/ 4457287 w 4495136"/>
              <a:gd name="connsiteY11" fmla="*/ 3936936 h 3943081"/>
              <a:gd name="connsiteX12" fmla="*/ 4192732 w 4495136"/>
              <a:gd name="connsiteY12" fmla="*/ 3939751 h 3943081"/>
              <a:gd name="connsiteX13" fmla="*/ 4001661 w 4495136"/>
              <a:gd name="connsiteY13" fmla="*/ 3785072 h 3943081"/>
              <a:gd name="connsiteX14" fmla="*/ 4051453 w 4495136"/>
              <a:gd name="connsiteY14" fmla="*/ 3940394 h 3943081"/>
              <a:gd name="connsiteX15" fmla="*/ 1500467 w 4495136"/>
              <a:gd name="connsiteY15" fmla="*/ 3942999 h 3943081"/>
              <a:gd name="connsiteX16" fmla="*/ 1576459 w 4495136"/>
              <a:gd name="connsiteY16" fmla="*/ 3760511 h 3943081"/>
              <a:gd name="connsiteX17" fmla="*/ 1248913 w 4495136"/>
              <a:gd name="connsiteY17" fmla="*/ 3940620 h 3943081"/>
              <a:gd name="connsiteX18" fmla="*/ 45340 w 4495136"/>
              <a:gd name="connsiteY18" fmla="*/ 3942566 h 3943081"/>
              <a:gd name="connsiteX19" fmla="*/ 675982 w 4495136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234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143828 h 4049227"/>
              <a:gd name="connsiteX1" fmla="*/ 625253 w 4463171"/>
              <a:gd name="connsiteY1" fmla="*/ 1730679 h 4049227"/>
              <a:gd name="connsiteX2" fmla="*/ 1171907 w 4463171"/>
              <a:gd name="connsiteY2" fmla="*/ 734949 h 4049227"/>
              <a:gd name="connsiteX3" fmla="*/ 1543303 w 4463171"/>
              <a:gd name="connsiteY3" fmla="*/ 294461 h 4049227"/>
              <a:gd name="connsiteX4" fmla="*/ 1953041 w 4463171"/>
              <a:gd name="connsiteY4" fmla="*/ 176646 h 4049227"/>
              <a:gd name="connsiteX5" fmla="*/ 2961045 w 4463171"/>
              <a:gd name="connsiteY5" fmla="*/ 153402 h 4049227"/>
              <a:gd name="connsiteX6" fmla="*/ 4021478 w 4463171"/>
              <a:gd name="connsiteY6" fmla="*/ 713039 h 4049227"/>
              <a:gd name="connsiteX7" fmla="*/ 4463171 w 4463171"/>
              <a:gd name="connsiteY7" fmla="*/ 500210 h 4049227"/>
              <a:gd name="connsiteX8" fmla="*/ 4451486 w 4463171"/>
              <a:gd name="connsiteY8" fmla="*/ 1485846 h 4049227"/>
              <a:gd name="connsiteX9" fmla="*/ 4312941 w 4463171"/>
              <a:gd name="connsiteY9" fmla="*/ 1638454 h 4049227"/>
              <a:gd name="connsiteX10" fmla="*/ 4458412 w 4463171"/>
              <a:gd name="connsiteY10" fmla="*/ 1652308 h 4049227"/>
              <a:gd name="connsiteX11" fmla="*/ 4457287 w 4463171"/>
              <a:gd name="connsiteY11" fmla="*/ 4043082 h 4049227"/>
              <a:gd name="connsiteX12" fmla="*/ 4192732 w 4463171"/>
              <a:gd name="connsiteY12" fmla="*/ 4045897 h 4049227"/>
              <a:gd name="connsiteX13" fmla="*/ 4001661 w 4463171"/>
              <a:gd name="connsiteY13" fmla="*/ 3891218 h 4049227"/>
              <a:gd name="connsiteX14" fmla="*/ 4051453 w 4463171"/>
              <a:gd name="connsiteY14" fmla="*/ 4046540 h 4049227"/>
              <a:gd name="connsiteX15" fmla="*/ 1500467 w 4463171"/>
              <a:gd name="connsiteY15" fmla="*/ 4049145 h 4049227"/>
              <a:gd name="connsiteX16" fmla="*/ 1576459 w 4463171"/>
              <a:gd name="connsiteY16" fmla="*/ 3866657 h 4049227"/>
              <a:gd name="connsiteX17" fmla="*/ 1248913 w 4463171"/>
              <a:gd name="connsiteY17" fmla="*/ 4046766 h 4049227"/>
              <a:gd name="connsiteX18" fmla="*/ 45340 w 4463171"/>
              <a:gd name="connsiteY18" fmla="*/ 4048712 h 4049227"/>
              <a:gd name="connsiteX19" fmla="*/ 675982 w 4463171"/>
              <a:gd name="connsiteY19" fmla="*/ 3143828 h 4049227"/>
              <a:gd name="connsiteX0" fmla="*/ 675982 w 4463171"/>
              <a:gd name="connsiteY0" fmla="*/ 3637517 h 4542916"/>
              <a:gd name="connsiteX1" fmla="*/ 625253 w 4463171"/>
              <a:gd name="connsiteY1" fmla="*/ 2224368 h 4542916"/>
              <a:gd name="connsiteX2" fmla="*/ 1171907 w 4463171"/>
              <a:gd name="connsiteY2" fmla="*/ 1228638 h 4542916"/>
              <a:gd name="connsiteX3" fmla="*/ 1543303 w 4463171"/>
              <a:gd name="connsiteY3" fmla="*/ 788150 h 4542916"/>
              <a:gd name="connsiteX4" fmla="*/ 1953041 w 4463171"/>
              <a:gd name="connsiteY4" fmla="*/ 670335 h 4542916"/>
              <a:gd name="connsiteX5" fmla="*/ 2961045 w 4463171"/>
              <a:gd name="connsiteY5" fmla="*/ 647091 h 4542916"/>
              <a:gd name="connsiteX6" fmla="*/ 4021478 w 4463171"/>
              <a:gd name="connsiteY6" fmla="*/ 1206728 h 4542916"/>
              <a:gd name="connsiteX7" fmla="*/ 4463171 w 4463171"/>
              <a:gd name="connsiteY7" fmla="*/ 993899 h 4542916"/>
              <a:gd name="connsiteX8" fmla="*/ 4451486 w 4463171"/>
              <a:gd name="connsiteY8" fmla="*/ 1979535 h 4542916"/>
              <a:gd name="connsiteX9" fmla="*/ 4312941 w 4463171"/>
              <a:gd name="connsiteY9" fmla="*/ 2132143 h 4542916"/>
              <a:gd name="connsiteX10" fmla="*/ 4458412 w 4463171"/>
              <a:gd name="connsiteY10" fmla="*/ 2145997 h 4542916"/>
              <a:gd name="connsiteX11" fmla="*/ 4457287 w 4463171"/>
              <a:gd name="connsiteY11" fmla="*/ 4536771 h 4542916"/>
              <a:gd name="connsiteX12" fmla="*/ 4192732 w 4463171"/>
              <a:gd name="connsiteY12" fmla="*/ 4539586 h 4542916"/>
              <a:gd name="connsiteX13" fmla="*/ 4001661 w 4463171"/>
              <a:gd name="connsiteY13" fmla="*/ 4384907 h 4542916"/>
              <a:gd name="connsiteX14" fmla="*/ 4051453 w 4463171"/>
              <a:gd name="connsiteY14" fmla="*/ 4540229 h 4542916"/>
              <a:gd name="connsiteX15" fmla="*/ 1500467 w 4463171"/>
              <a:gd name="connsiteY15" fmla="*/ 4542834 h 4542916"/>
              <a:gd name="connsiteX16" fmla="*/ 1576459 w 4463171"/>
              <a:gd name="connsiteY16" fmla="*/ 4360346 h 4542916"/>
              <a:gd name="connsiteX17" fmla="*/ 1248913 w 4463171"/>
              <a:gd name="connsiteY17" fmla="*/ 4540455 h 4542916"/>
              <a:gd name="connsiteX18" fmla="*/ 45340 w 4463171"/>
              <a:gd name="connsiteY18" fmla="*/ 4542401 h 4542916"/>
              <a:gd name="connsiteX19" fmla="*/ 675982 w 4463171"/>
              <a:gd name="connsiteY19" fmla="*/ 3637517 h 4542916"/>
              <a:gd name="connsiteX0" fmla="*/ 675982 w 4463171"/>
              <a:gd name="connsiteY0" fmla="*/ 4017648 h 4923047"/>
              <a:gd name="connsiteX1" fmla="*/ 625253 w 4463171"/>
              <a:gd name="connsiteY1" fmla="*/ 2604499 h 4923047"/>
              <a:gd name="connsiteX2" fmla="*/ 1171907 w 4463171"/>
              <a:gd name="connsiteY2" fmla="*/ 1608769 h 4923047"/>
              <a:gd name="connsiteX3" fmla="*/ 1543303 w 4463171"/>
              <a:gd name="connsiteY3" fmla="*/ 1168281 h 4923047"/>
              <a:gd name="connsiteX4" fmla="*/ 1953041 w 4463171"/>
              <a:gd name="connsiteY4" fmla="*/ 1050466 h 4923047"/>
              <a:gd name="connsiteX5" fmla="*/ 2961045 w 4463171"/>
              <a:gd name="connsiteY5" fmla="*/ 1027222 h 4923047"/>
              <a:gd name="connsiteX6" fmla="*/ 4021478 w 4463171"/>
              <a:gd name="connsiteY6" fmla="*/ 1586859 h 4923047"/>
              <a:gd name="connsiteX7" fmla="*/ 4463171 w 4463171"/>
              <a:gd name="connsiteY7" fmla="*/ 1374030 h 4923047"/>
              <a:gd name="connsiteX8" fmla="*/ 4451486 w 4463171"/>
              <a:gd name="connsiteY8" fmla="*/ 2359666 h 4923047"/>
              <a:gd name="connsiteX9" fmla="*/ 4312941 w 4463171"/>
              <a:gd name="connsiteY9" fmla="*/ 2512274 h 4923047"/>
              <a:gd name="connsiteX10" fmla="*/ 4458412 w 4463171"/>
              <a:gd name="connsiteY10" fmla="*/ 2526128 h 4923047"/>
              <a:gd name="connsiteX11" fmla="*/ 4457287 w 4463171"/>
              <a:gd name="connsiteY11" fmla="*/ 4916902 h 4923047"/>
              <a:gd name="connsiteX12" fmla="*/ 4192732 w 4463171"/>
              <a:gd name="connsiteY12" fmla="*/ 4919717 h 4923047"/>
              <a:gd name="connsiteX13" fmla="*/ 4001661 w 4463171"/>
              <a:gd name="connsiteY13" fmla="*/ 4765038 h 4923047"/>
              <a:gd name="connsiteX14" fmla="*/ 4051453 w 4463171"/>
              <a:gd name="connsiteY14" fmla="*/ 4920360 h 4923047"/>
              <a:gd name="connsiteX15" fmla="*/ 1500467 w 4463171"/>
              <a:gd name="connsiteY15" fmla="*/ 4922965 h 4923047"/>
              <a:gd name="connsiteX16" fmla="*/ 1576459 w 4463171"/>
              <a:gd name="connsiteY16" fmla="*/ 4740477 h 4923047"/>
              <a:gd name="connsiteX17" fmla="*/ 1248913 w 4463171"/>
              <a:gd name="connsiteY17" fmla="*/ 4920586 h 4923047"/>
              <a:gd name="connsiteX18" fmla="*/ 45340 w 4463171"/>
              <a:gd name="connsiteY18" fmla="*/ 4922532 h 4923047"/>
              <a:gd name="connsiteX19" fmla="*/ 675982 w 4463171"/>
              <a:gd name="connsiteY19" fmla="*/ 4017648 h 4923047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068539 h 4973938"/>
              <a:gd name="connsiteX1" fmla="*/ 625253 w 4463171"/>
              <a:gd name="connsiteY1" fmla="*/ 2655390 h 4973938"/>
              <a:gd name="connsiteX2" fmla="*/ 1171907 w 4463171"/>
              <a:gd name="connsiteY2" fmla="*/ 1659660 h 4973938"/>
              <a:gd name="connsiteX3" fmla="*/ 1543303 w 4463171"/>
              <a:gd name="connsiteY3" fmla="*/ 1219172 h 4973938"/>
              <a:gd name="connsiteX4" fmla="*/ 1953041 w 4463171"/>
              <a:gd name="connsiteY4" fmla="*/ 1101357 h 4973938"/>
              <a:gd name="connsiteX5" fmla="*/ 2961045 w 4463171"/>
              <a:gd name="connsiteY5" fmla="*/ 1078113 h 4973938"/>
              <a:gd name="connsiteX6" fmla="*/ 4021478 w 4463171"/>
              <a:gd name="connsiteY6" fmla="*/ 1637750 h 4973938"/>
              <a:gd name="connsiteX7" fmla="*/ 4463171 w 4463171"/>
              <a:gd name="connsiteY7" fmla="*/ 1424921 h 4973938"/>
              <a:gd name="connsiteX8" fmla="*/ 4451486 w 4463171"/>
              <a:gd name="connsiteY8" fmla="*/ 2410557 h 4973938"/>
              <a:gd name="connsiteX9" fmla="*/ 4312941 w 4463171"/>
              <a:gd name="connsiteY9" fmla="*/ 2563165 h 4973938"/>
              <a:gd name="connsiteX10" fmla="*/ 4458412 w 4463171"/>
              <a:gd name="connsiteY10" fmla="*/ 2577019 h 4973938"/>
              <a:gd name="connsiteX11" fmla="*/ 4457287 w 4463171"/>
              <a:gd name="connsiteY11" fmla="*/ 4967793 h 4973938"/>
              <a:gd name="connsiteX12" fmla="*/ 4192732 w 4463171"/>
              <a:gd name="connsiteY12" fmla="*/ 4970608 h 4973938"/>
              <a:gd name="connsiteX13" fmla="*/ 4001661 w 4463171"/>
              <a:gd name="connsiteY13" fmla="*/ 4815929 h 4973938"/>
              <a:gd name="connsiteX14" fmla="*/ 4051453 w 4463171"/>
              <a:gd name="connsiteY14" fmla="*/ 4971251 h 4973938"/>
              <a:gd name="connsiteX15" fmla="*/ 1500467 w 4463171"/>
              <a:gd name="connsiteY15" fmla="*/ 4973856 h 4973938"/>
              <a:gd name="connsiteX16" fmla="*/ 1576459 w 4463171"/>
              <a:gd name="connsiteY16" fmla="*/ 4791368 h 4973938"/>
              <a:gd name="connsiteX17" fmla="*/ 1248913 w 4463171"/>
              <a:gd name="connsiteY17" fmla="*/ 4971477 h 4973938"/>
              <a:gd name="connsiteX18" fmla="*/ 45340 w 4463171"/>
              <a:gd name="connsiteY18" fmla="*/ 4973423 h 4973938"/>
              <a:gd name="connsiteX19" fmla="*/ 675982 w 4463171"/>
              <a:gd name="connsiteY19" fmla="*/ 4068539 h 4973938"/>
              <a:gd name="connsiteX0" fmla="*/ 675982 w 4463171"/>
              <a:gd name="connsiteY0" fmla="*/ 4065604 h 4971003"/>
              <a:gd name="connsiteX1" fmla="*/ 625253 w 4463171"/>
              <a:gd name="connsiteY1" fmla="*/ 2652455 h 4971003"/>
              <a:gd name="connsiteX2" fmla="*/ 1171907 w 4463171"/>
              <a:gd name="connsiteY2" fmla="*/ 1656725 h 4971003"/>
              <a:gd name="connsiteX3" fmla="*/ 1543303 w 4463171"/>
              <a:gd name="connsiteY3" fmla="*/ 1216237 h 4971003"/>
              <a:gd name="connsiteX4" fmla="*/ 1953041 w 4463171"/>
              <a:gd name="connsiteY4" fmla="*/ 1098422 h 4971003"/>
              <a:gd name="connsiteX5" fmla="*/ 2947397 w 4463171"/>
              <a:gd name="connsiteY5" fmla="*/ 1079727 h 4971003"/>
              <a:gd name="connsiteX6" fmla="*/ 4021478 w 4463171"/>
              <a:gd name="connsiteY6" fmla="*/ 1634815 h 4971003"/>
              <a:gd name="connsiteX7" fmla="*/ 4463171 w 4463171"/>
              <a:gd name="connsiteY7" fmla="*/ 1421986 h 4971003"/>
              <a:gd name="connsiteX8" fmla="*/ 4451486 w 4463171"/>
              <a:gd name="connsiteY8" fmla="*/ 2407622 h 4971003"/>
              <a:gd name="connsiteX9" fmla="*/ 4312941 w 4463171"/>
              <a:gd name="connsiteY9" fmla="*/ 2560230 h 4971003"/>
              <a:gd name="connsiteX10" fmla="*/ 4458412 w 4463171"/>
              <a:gd name="connsiteY10" fmla="*/ 2574084 h 4971003"/>
              <a:gd name="connsiteX11" fmla="*/ 4457287 w 4463171"/>
              <a:gd name="connsiteY11" fmla="*/ 4964858 h 4971003"/>
              <a:gd name="connsiteX12" fmla="*/ 4192732 w 4463171"/>
              <a:gd name="connsiteY12" fmla="*/ 4967673 h 4971003"/>
              <a:gd name="connsiteX13" fmla="*/ 4001661 w 4463171"/>
              <a:gd name="connsiteY13" fmla="*/ 4812994 h 4971003"/>
              <a:gd name="connsiteX14" fmla="*/ 4051453 w 4463171"/>
              <a:gd name="connsiteY14" fmla="*/ 4968316 h 4971003"/>
              <a:gd name="connsiteX15" fmla="*/ 1500467 w 4463171"/>
              <a:gd name="connsiteY15" fmla="*/ 4970921 h 4971003"/>
              <a:gd name="connsiteX16" fmla="*/ 1576459 w 4463171"/>
              <a:gd name="connsiteY16" fmla="*/ 4788433 h 4971003"/>
              <a:gd name="connsiteX17" fmla="*/ 1248913 w 4463171"/>
              <a:gd name="connsiteY17" fmla="*/ 4968542 h 4971003"/>
              <a:gd name="connsiteX18" fmla="*/ 45340 w 4463171"/>
              <a:gd name="connsiteY18" fmla="*/ 4970488 h 4971003"/>
              <a:gd name="connsiteX19" fmla="*/ 675982 w 4463171"/>
              <a:gd name="connsiteY19" fmla="*/ 4065604 h 4971003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434546 h 5339945"/>
              <a:gd name="connsiteX1" fmla="*/ 625253 w 4463171"/>
              <a:gd name="connsiteY1" fmla="*/ 3021397 h 5339945"/>
              <a:gd name="connsiteX2" fmla="*/ 1171907 w 4463171"/>
              <a:gd name="connsiteY2" fmla="*/ 2025667 h 5339945"/>
              <a:gd name="connsiteX3" fmla="*/ 1543303 w 4463171"/>
              <a:gd name="connsiteY3" fmla="*/ 1585179 h 5339945"/>
              <a:gd name="connsiteX4" fmla="*/ 1953041 w 4463171"/>
              <a:gd name="connsiteY4" fmla="*/ 1467364 h 5339945"/>
              <a:gd name="connsiteX5" fmla="*/ 2947397 w 4463171"/>
              <a:gd name="connsiteY5" fmla="*/ 1448669 h 5339945"/>
              <a:gd name="connsiteX6" fmla="*/ 4021478 w 4463171"/>
              <a:gd name="connsiteY6" fmla="*/ 2003757 h 5339945"/>
              <a:gd name="connsiteX7" fmla="*/ 4463171 w 4463171"/>
              <a:gd name="connsiteY7" fmla="*/ 1790928 h 5339945"/>
              <a:gd name="connsiteX8" fmla="*/ 4451486 w 4463171"/>
              <a:gd name="connsiteY8" fmla="*/ 2776564 h 5339945"/>
              <a:gd name="connsiteX9" fmla="*/ 4312941 w 4463171"/>
              <a:gd name="connsiteY9" fmla="*/ 2929172 h 5339945"/>
              <a:gd name="connsiteX10" fmla="*/ 4458412 w 4463171"/>
              <a:gd name="connsiteY10" fmla="*/ 2943026 h 5339945"/>
              <a:gd name="connsiteX11" fmla="*/ 4457287 w 4463171"/>
              <a:gd name="connsiteY11" fmla="*/ 5333800 h 5339945"/>
              <a:gd name="connsiteX12" fmla="*/ 4192732 w 4463171"/>
              <a:gd name="connsiteY12" fmla="*/ 5336615 h 5339945"/>
              <a:gd name="connsiteX13" fmla="*/ 4001661 w 4463171"/>
              <a:gd name="connsiteY13" fmla="*/ 5181936 h 5339945"/>
              <a:gd name="connsiteX14" fmla="*/ 4051453 w 4463171"/>
              <a:gd name="connsiteY14" fmla="*/ 5337258 h 5339945"/>
              <a:gd name="connsiteX15" fmla="*/ 1500467 w 4463171"/>
              <a:gd name="connsiteY15" fmla="*/ 5339863 h 5339945"/>
              <a:gd name="connsiteX16" fmla="*/ 1576459 w 4463171"/>
              <a:gd name="connsiteY16" fmla="*/ 5157375 h 5339945"/>
              <a:gd name="connsiteX17" fmla="*/ 1248913 w 4463171"/>
              <a:gd name="connsiteY17" fmla="*/ 5337484 h 5339945"/>
              <a:gd name="connsiteX18" fmla="*/ 45340 w 4463171"/>
              <a:gd name="connsiteY18" fmla="*/ 5339430 h 5339945"/>
              <a:gd name="connsiteX19" fmla="*/ 675982 w 4463171"/>
              <a:gd name="connsiteY19" fmla="*/ 4434546 h 5339945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3041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849749 w 4636938"/>
              <a:gd name="connsiteY0" fmla="*/ 4446490 h 5351889"/>
              <a:gd name="connsiteX1" fmla="*/ 799020 w 4636938"/>
              <a:gd name="connsiteY1" fmla="*/ 3033341 h 5351889"/>
              <a:gd name="connsiteX2" fmla="*/ 1354773 w 4636938"/>
              <a:gd name="connsiteY2" fmla="*/ 2037611 h 5351889"/>
              <a:gd name="connsiteX3" fmla="*/ 1717070 w 4636938"/>
              <a:gd name="connsiteY3" fmla="*/ 1597123 h 5351889"/>
              <a:gd name="connsiteX4" fmla="*/ 2131357 w 4636938"/>
              <a:gd name="connsiteY4" fmla="*/ 1479308 h 5351889"/>
              <a:gd name="connsiteX5" fmla="*/ 3121164 w 4636938"/>
              <a:gd name="connsiteY5" fmla="*/ 1460613 h 5351889"/>
              <a:gd name="connsiteX6" fmla="*/ 4195245 w 4636938"/>
              <a:gd name="connsiteY6" fmla="*/ 2015701 h 5351889"/>
              <a:gd name="connsiteX7" fmla="*/ 4636938 w 4636938"/>
              <a:gd name="connsiteY7" fmla="*/ 1802872 h 5351889"/>
              <a:gd name="connsiteX8" fmla="*/ 4625253 w 4636938"/>
              <a:gd name="connsiteY8" fmla="*/ 2788508 h 5351889"/>
              <a:gd name="connsiteX9" fmla="*/ 4486708 w 4636938"/>
              <a:gd name="connsiteY9" fmla="*/ 2941116 h 5351889"/>
              <a:gd name="connsiteX10" fmla="*/ 4632179 w 4636938"/>
              <a:gd name="connsiteY10" fmla="*/ 2954970 h 5351889"/>
              <a:gd name="connsiteX11" fmla="*/ 4631054 w 4636938"/>
              <a:gd name="connsiteY11" fmla="*/ 5345744 h 5351889"/>
              <a:gd name="connsiteX12" fmla="*/ 4366499 w 4636938"/>
              <a:gd name="connsiteY12" fmla="*/ 5348559 h 5351889"/>
              <a:gd name="connsiteX13" fmla="*/ 4175428 w 4636938"/>
              <a:gd name="connsiteY13" fmla="*/ 5193880 h 5351889"/>
              <a:gd name="connsiteX14" fmla="*/ 4225220 w 4636938"/>
              <a:gd name="connsiteY14" fmla="*/ 5349202 h 5351889"/>
              <a:gd name="connsiteX15" fmla="*/ 1674234 w 4636938"/>
              <a:gd name="connsiteY15" fmla="*/ 5351807 h 5351889"/>
              <a:gd name="connsiteX16" fmla="*/ 1750226 w 4636938"/>
              <a:gd name="connsiteY16" fmla="*/ 5169319 h 5351889"/>
              <a:gd name="connsiteX17" fmla="*/ 1422680 w 4636938"/>
              <a:gd name="connsiteY17" fmla="*/ 5349428 h 5351889"/>
              <a:gd name="connsiteX18" fmla="*/ 219107 w 4636938"/>
              <a:gd name="connsiteY18" fmla="*/ 5351374 h 5351889"/>
              <a:gd name="connsiteX19" fmla="*/ 849749 w 4636938"/>
              <a:gd name="connsiteY19" fmla="*/ 4446490 h 5351889"/>
              <a:gd name="connsiteX0" fmla="*/ 1170230 w 4957419"/>
              <a:gd name="connsiteY0" fmla="*/ 4446490 h 5351889"/>
              <a:gd name="connsiteX1" fmla="*/ 1119501 w 4957419"/>
              <a:gd name="connsiteY1" fmla="*/ 3033341 h 5351889"/>
              <a:gd name="connsiteX2" fmla="*/ 1675254 w 4957419"/>
              <a:gd name="connsiteY2" fmla="*/ 2037611 h 5351889"/>
              <a:gd name="connsiteX3" fmla="*/ 2037551 w 4957419"/>
              <a:gd name="connsiteY3" fmla="*/ 1597123 h 5351889"/>
              <a:gd name="connsiteX4" fmla="*/ 2451838 w 4957419"/>
              <a:gd name="connsiteY4" fmla="*/ 1479308 h 5351889"/>
              <a:gd name="connsiteX5" fmla="*/ 3441645 w 4957419"/>
              <a:gd name="connsiteY5" fmla="*/ 1460613 h 5351889"/>
              <a:gd name="connsiteX6" fmla="*/ 4515726 w 4957419"/>
              <a:gd name="connsiteY6" fmla="*/ 2015701 h 5351889"/>
              <a:gd name="connsiteX7" fmla="*/ 4957419 w 4957419"/>
              <a:gd name="connsiteY7" fmla="*/ 1802872 h 5351889"/>
              <a:gd name="connsiteX8" fmla="*/ 4945734 w 4957419"/>
              <a:gd name="connsiteY8" fmla="*/ 2788508 h 5351889"/>
              <a:gd name="connsiteX9" fmla="*/ 4807189 w 4957419"/>
              <a:gd name="connsiteY9" fmla="*/ 2941116 h 5351889"/>
              <a:gd name="connsiteX10" fmla="*/ 4952660 w 4957419"/>
              <a:gd name="connsiteY10" fmla="*/ 2954970 h 5351889"/>
              <a:gd name="connsiteX11" fmla="*/ 4951535 w 4957419"/>
              <a:gd name="connsiteY11" fmla="*/ 5345744 h 5351889"/>
              <a:gd name="connsiteX12" fmla="*/ 4686980 w 4957419"/>
              <a:gd name="connsiteY12" fmla="*/ 5348559 h 5351889"/>
              <a:gd name="connsiteX13" fmla="*/ 4495909 w 4957419"/>
              <a:gd name="connsiteY13" fmla="*/ 5193880 h 5351889"/>
              <a:gd name="connsiteX14" fmla="*/ 4545701 w 4957419"/>
              <a:gd name="connsiteY14" fmla="*/ 5349202 h 5351889"/>
              <a:gd name="connsiteX15" fmla="*/ 1994715 w 4957419"/>
              <a:gd name="connsiteY15" fmla="*/ 5351807 h 5351889"/>
              <a:gd name="connsiteX16" fmla="*/ 2070707 w 4957419"/>
              <a:gd name="connsiteY16" fmla="*/ 5169319 h 5351889"/>
              <a:gd name="connsiteX17" fmla="*/ 1743161 w 4957419"/>
              <a:gd name="connsiteY17" fmla="*/ 5349428 h 5351889"/>
              <a:gd name="connsiteX18" fmla="*/ 539588 w 4957419"/>
              <a:gd name="connsiteY18" fmla="*/ 5351374 h 5351889"/>
              <a:gd name="connsiteX19" fmla="*/ 1170230 w 4957419"/>
              <a:gd name="connsiteY19" fmla="*/ 4446490 h 5351889"/>
              <a:gd name="connsiteX0" fmla="*/ 975020 w 4762209"/>
              <a:gd name="connsiteY0" fmla="*/ 4446490 h 5351889"/>
              <a:gd name="connsiteX1" fmla="*/ 924291 w 4762209"/>
              <a:gd name="connsiteY1" fmla="*/ 3033341 h 5351889"/>
              <a:gd name="connsiteX2" fmla="*/ 1480044 w 4762209"/>
              <a:gd name="connsiteY2" fmla="*/ 2037611 h 5351889"/>
              <a:gd name="connsiteX3" fmla="*/ 1842341 w 4762209"/>
              <a:gd name="connsiteY3" fmla="*/ 1597123 h 5351889"/>
              <a:gd name="connsiteX4" fmla="*/ 2256628 w 4762209"/>
              <a:gd name="connsiteY4" fmla="*/ 1479308 h 5351889"/>
              <a:gd name="connsiteX5" fmla="*/ 3246435 w 4762209"/>
              <a:gd name="connsiteY5" fmla="*/ 1460613 h 5351889"/>
              <a:gd name="connsiteX6" fmla="*/ 4320516 w 4762209"/>
              <a:gd name="connsiteY6" fmla="*/ 2015701 h 5351889"/>
              <a:gd name="connsiteX7" fmla="*/ 4762209 w 4762209"/>
              <a:gd name="connsiteY7" fmla="*/ 1802872 h 5351889"/>
              <a:gd name="connsiteX8" fmla="*/ 4750524 w 4762209"/>
              <a:gd name="connsiteY8" fmla="*/ 2788508 h 5351889"/>
              <a:gd name="connsiteX9" fmla="*/ 4611979 w 4762209"/>
              <a:gd name="connsiteY9" fmla="*/ 2941116 h 5351889"/>
              <a:gd name="connsiteX10" fmla="*/ 4757450 w 4762209"/>
              <a:gd name="connsiteY10" fmla="*/ 2954970 h 5351889"/>
              <a:gd name="connsiteX11" fmla="*/ 4756325 w 4762209"/>
              <a:gd name="connsiteY11" fmla="*/ 5345744 h 5351889"/>
              <a:gd name="connsiteX12" fmla="*/ 4491770 w 4762209"/>
              <a:gd name="connsiteY12" fmla="*/ 5348559 h 5351889"/>
              <a:gd name="connsiteX13" fmla="*/ 4300699 w 4762209"/>
              <a:gd name="connsiteY13" fmla="*/ 5193880 h 5351889"/>
              <a:gd name="connsiteX14" fmla="*/ 4350491 w 4762209"/>
              <a:gd name="connsiteY14" fmla="*/ 5349202 h 5351889"/>
              <a:gd name="connsiteX15" fmla="*/ 1799505 w 4762209"/>
              <a:gd name="connsiteY15" fmla="*/ 5351807 h 5351889"/>
              <a:gd name="connsiteX16" fmla="*/ 1875497 w 4762209"/>
              <a:gd name="connsiteY16" fmla="*/ 5169319 h 5351889"/>
              <a:gd name="connsiteX17" fmla="*/ 1547951 w 4762209"/>
              <a:gd name="connsiteY17" fmla="*/ 5349428 h 5351889"/>
              <a:gd name="connsiteX18" fmla="*/ 344378 w 4762209"/>
              <a:gd name="connsiteY18" fmla="*/ 5351374 h 5351889"/>
              <a:gd name="connsiteX19" fmla="*/ 975020 w 4762209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1569976 w 5357165"/>
              <a:gd name="connsiteY0" fmla="*/ 4446490 h 5351889"/>
              <a:gd name="connsiteX1" fmla="*/ 1519247 w 5357165"/>
              <a:gd name="connsiteY1" fmla="*/ 3033341 h 5351889"/>
              <a:gd name="connsiteX2" fmla="*/ 2075000 w 5357165"/>
              <a:gd name="connsiteY2" fmla="*/ 2037611 h 5351889"/>
              <a:gd name="connsiteX3" fmla="*/ 2437297 w 5357165"/>
              <a:gd name="connsiteY3" fmla="*/ 1597123 h 5351889"/>
              <a:gd name="connsiteX4" fmla="*/ 2851584 w 5357165"/>
              <a:gd name="connsiteY4" fmla="*/ 1479308 h 5351889"/>
              <a:gd name="connsiteX5" fmla="*/ 3841391 w 5357165"/>
              <a:gd name="connsiteY5" fmla="*/ 1460613 h 5351889"/>
              <a:gd name="connsiteX6" fmla="*/ 4915472 w 5357165"/>
              <a:gd name="connsiteY6" fmla="*/ 2015701 h 5351889"/>
              <a:gd name="connsiteX7" fmla="*/ 5357165 w 5357165"/>
              <a:gd name="connsiteY7" fmla="*/ 1802872 h 5351889"/>
              <a:gd name="connsiteX8" fmla="*/ 5345480 w 5357165"/>
              <a:gd name="connsiteY8" fmla="*/ 2788508 h 5351889"/>
              <a:gd name="connsiteX9" fmla="*/ 5206935 w 5357165"/>
              <a:gd name="connsiteY9" fmla="*/ 2941116 h 5351889"/>
              <a:gd name="connsiteX10" fmla="*/ 5352406 w 5357165"/>
              <a:gd name="connsiteY10" fmla="*/ 2954970 h 5351889"/>
              <a:gd name="connsiteX11" fmla="*/ 5351281 w 5357165"/>
              <a:gd name="connsiteY11" fmla="*/ 5345744 h 5351889"/>
              <a:gd name="connsiteX12" fmla="*/ 5086726 w 5357165"/>
              <a:gd name="connsiteY12" fmla="*/ 5348559 h 5351889"/>
              <a:gd name="connsiteX13" fmla="*/ 4895655 w 5357165"/>
              <a:gd name="connsiteY13" fmla="*/ 5193880 h 5351889"/>
              <a:gd name="connsiteX14" fmla="*/ 4945447 w 5357165"/>
              <a:gd name="connsiteY14" fmla="*/ 5349202 h 5351889"/>
              <a:gd name="connsiteX15" fmla="*/ 2394461 w 5357165"/>
              <a:gd name="connsiteY15" fmla="*/ 5351807 h 5351889"/>
              <a:gd name="connsiteX16" fmla="*/ 2470453 w 5357165"/>
              <a:gd name="connsiteY16" fmla="*/ 5169319 h 5351889"/>
              <a:gd name="connsiteX17" fmla="*/ 2142907 w 5357165"/>
              <a:gd name="connsiteY17" fmla="*/ 5349428 h 5351889"/>
              <a:gd name="connsiteX18" fmla="*/ 939334 w 5357165"/>
              <a:gd name="connsiteY18" fmla="*/ 5351374 h 5351889"/>
              <a:gd name="connsiteX19" fmla="*/ 1569976 w 5357165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942"/>
              <a:gd name="connsiteX1" fmla="*/ 1515788 w 5353706"/>
              <a:gd name="connsiteY1" fmla="*/ 3033341 h 5351942"/>
              <a:gd name="connsiteX2" fmla="*/ 2071541 w 5353706"/>
              <a:gd name="connsiteY2" fmla="*/ 2037611 h 5351942"/>
              <a:gd name="connsiteX3" fmla="*/ 2433838 w 5353706"/>
              <a:gd name="connsiteY3" fmla="*/ 1597123 h 5351942"/>
              <a:gd name="connsiteX4" fmla="*/ 2848125 w 5353706"/>
              <a:gd name="connsiteY4" fmla="*/ 1479308 h 5351942"/>
              <a:gd name="connsiteX5" fmla="*/ 3837932 w 5353706"/>
              <a:gd name="connsiteY5" fmla="*/ 1460613 h 5351942"/>
              <a:gd name="connsiteX6" fmla="*/ 4912013 w 5353706"/>
              <a:gd name="connsiteY6" fmla="*/ 2015701 h 5351942"/>
              <a:gd name="connsiteX7" fmla="*/ 5353706 w 5353706"/>
              <a:gd name="connsiteY7" fmla="*/ 1802872 h 5351942"/>
              <a:gd name="connsiteX8" fmla="*/ 5342021 w 5353706"/>
              <a:gd name="connsiteY8" fmla="*/ 2788508 h 5351942"/>
              <a:gd name="connsiteX9" fmla="*/ 5203476 w 5353706"/>
              <a:gd name="connsiteY9" fmla="*/ 2941116 h 5351942"/>
              <a:gd name="connsiteX10" fmla="*/ 5348947 w 5353706"/>
              <a:gd name="connsiteY10" fmla="*/ 2954970 h 5351942"/>
              <a:gd name="connsiteX11" fmla="*/ 5347822 w 5353706"/>
              <a:gd name="connsiteY11" fmla="*/ 5345744 h 5351942"/>
              <a:gd name="connsiteX12" fmla="*/ 5083267 w 5353706"/>
              <a:gd name="connsiteY12" fmla="*/ 5348559 h 5351942"/>
              <a:gd name="connsiteX13" fmla="*/ 4892196 w 5353706"/>
              <a:gd name="connsiteY13" fmla="*/ 5193880 h 5351942"/>
              <a:gd name="connsiteX14" fmla="*/ 4941988 w 5353706"/>
              <a:gd name="connsiteY14" fmla="*/ 5349202 h 5351942"/>
              <a:gd name="connsiteX15" fmla="*/ 2391002 w 5353706"/>
              <a:gd name="connsiteY15" fmla="*/ 5351807 h 5351942"/>
              <a:gd name="connsiteX16" fmla="*/ 2466994 w 5353706"/>
              <a:gd name="connsiteY16" fmla="*/ 5169319 h 5351942"/>
              <a:gd name="connsiteX17" fmla="*/ 2139448 w 5353706"/>
              <a:gd name="connsiteY17" fmla="*/ 5349428 h 5351942"/>
              <a:gd name="connsiteX18" fmla="*/ 935875 w 5353706"/>
              <a:gd name="connsiteY18" fmla="*/ 5351374 h 5351942"/>
              <a:gd name="connsiteX19" fmla="*/ 1566517 w 5353706"/>
              <a:gd name="connsiteY19" fmla="*/ 4446490 h 5351942"/>
              <a:gd name="connsiteX0" fmla="*/ 1566517 w 5353706"/>
              <a:gd name="connsiteY0" fmla="*/ 4446490 h 5351807"/>
              <a:gd name="connsiteX1" fmla="*/ 1515788 w 5353706"/>
              <a:gd name="connsiteY1" fmla="*/ 3033341 h 5351807"/>
              <a:gd name="connsiteX2" fmla="*/ 2071541 w 5353706"/>
              <a:gd name="connsiteY2" fmla="*/ 2037611 h 5351807"/>
              <a:gd name="connsiteX3" fmla="*/ 2433838 w 5353706"/>
              <a:gd name="connsiteY3" fmla="*/ 1597123 h 5351807"/>
              <a:gd name="connsiteX4" fmla="*/ 2848125 w 5353706"/>
              <a:gd name="connsiteY4" fmla="*/ 1479308 h 5351807"/>
              <a:gd name="connsiteX5" fmla="*/ 3837932 w 5353706"/>
              <a:gd name="connsiteY5" fmla="*/ 1460613 h 5351807"/>
              <a:gd name="connsiteX6" fmla="*/ 4912013 w 5353706"/>
              <a:gd name="connsiteY6" fmla="*/ 2015701 h 5351807"/>
              <a:gd name="connsiteX7" fmla="*/ 5353706 w 5353706"/>
              <a:gd name="connsiteY7" fmla="*/ 1802872 h 5351807"/>
              <a:gd name="connsiteX8" fmla="*/ 5342021 w 5353706"/>
              <a:gd name="connsiteY8" fmla="*/ 2788508 h 5351807"/>
              <a:gd name="connsiteX9" fmla="*/ 5203476 w 5353706"/>
              <a:gd name="connsiteY9" fmla="*/ 2941116 h 5351807"/>
              <a:gd name="connsiteX10" fmla="*/ 5348947 w 5353706"/>
              <a:gd name="connsiteY10" fmla="*/ 2954970 h 5351807"/>
              <a:gd name="connsiteX11" fmla="*/ 5347822 w 5353706"/>
              <a:gd name="connsiteY11" fmla="*/ 5345744 h 5351807"/>
              <a:gd name="connsiteX12" fmla="*/ 5083267 w 5353706"/>
              <a:gd name="connsiteY12" fmla="*/ 5348559 h 5351807"/>
              <a:gd name="connsiteX13" fmla="*/ 4892196 w 5353706"/>
              <a:gd name="connsiteY13" fmla="*/ 5193880 h 5351807"/>
              <a:gd name="connsiteX14" fmla="*/ 4941988 w 5353706"/>
              <a:gd name="connsiteY14" fmla="*/ 5349202 h 5351807"/>
              <a:gd name="connsiteX15" fmla="*/ 2391002 w 5353706"/>
              <a:gd name="connsiteY15" fmla="*/ 5351807 h 5351807"/>
              <a:gd name="connsiteX16" fmla="*/ 2466994 w 5353706"/>
              <a:gd name="connsiteY16" fmla="*/ 5169319 h 5351807"/>
              <a:gd name="connsiteX17" fmla="*/ 2139448 w 5353706"/>
              <a:gd name="connsiteY17" fmla="*/ 5349428 h 5351807"/>
              <a:gd name="connsiteX18" fmla="*/ 935875 w 5353706"/>
              <a:gd name="connsiteY18" fmla="*/ 5351374 h 5351807"/>
              <a:gd name="connsiteX19" fmla="*/ 1566517 w 5353706"/>
              <a:gd name="connsiteY19" fmla="*/ 4446490 h 5351807"/>
              <a:gd name="connsiteX0" fmla="*/ 1566517 w 5353706"/>
              <a:gd name="connsiteY0" fmla="*/ 4719531 h 5624848"/>
              <a:gd name="connsiteX1" fmla="*/ 1515788 w 5353706"/>
              <a:gd name="connsiteY1" fmla="*/ 3306382 h 5624848"/>
              <a:gd name="connsiteX2" fmla="*/ 2071541 w 5353706"/>
              <a:gd name="connsiteY2" fmla="*/ 2310652 h 5624848"/>
              <a:gd name="connsiteX3" fmla="*/ 1851332 w 5353706"/>
              <a:gd name="connsiteY3" fmla="*/ 908351 h 5624848"/>
              <a:gd name="connsiteX4" fmla="*/ 2848125 w 5353706"/>
              <a:gd name="connsiteY4" fmla="*/ 1752349 h 5624848"/>
              <a:gd name="connsiteX5" fmla="*/ 3837932 w 5353706"/>
              <a:gd name="connsiteY5" fmla="*/ 1733654 h 5624848"/>
              <a:gd name="connsiteX6" fmla="*/ 4912013 w 5353706"/>
              <a:gd name="connsiteY6" fmla="*/ 2288742 h 5624848"/>
              <a:gd name="connsiteX7" fmla="*/ 5353706 w 5353706"/>
              <a:gd name="connsiteY7" fmla="*/ 2075913 h 5624848"/>
              <a:gd name="connsiteX8" fmla="*/ 5342021 w 5353706"/>
              <a:gd name="connsiteY8" fmla="*/ 3061549 h 5624848"/>
              <a:gd name="connsiteX9" fmla="*/ 5203476 w 5353706"/>
              <a:gd name="connsiteY9" fmla="*/ 3214157 h 5624848"/>
              <a:gd name="connsiteX10" fmla="*/ 5348947 w 5353706"/>
              <a:gd name="connsiteY10" fmla="*/ 3228011 h 5624848"/>
              <a:gd name="connsiteX11" fmla="*/ 5347822 w 5353706"/>
              <a:gd name="connsiteY11" fmla="*/ 5618785 h 5624848"/>
              <a:gd name="connsiteX12" fmla="*/ 5083267 w 5353706"/>
              <a:gd name="connsiteY12" fmla="*/ 5621600 h 5624848"/>
              <a:gd name="connsiteX13" fmla="*/ 4892196 w 5353706"/>
              <a:gd name="connsiteY13" fmla="*/ 5466921 h 5624848"/>
              <a:gd name="connsiteX14" fmla="*/ 4941988 w 5353706"/>
              <a:gd name="connsiteY14" fmla="*/ 5622243 h 5624848"/>
              <a:gd name="connsiteX15" fmla="*/ 2391002 w 5353706"/>
              <a:gd name="connsiteY15" fmla="*/ 5624848 h 5624848"/>
              <a:gd name="connsiteX16" fmla="*/ 2466994 w 5353706"/>
              <a:gd name="connsiteY16" fmla="*/ 5442360 h 5624848"/>
              <a:gd name="connsiteX17" fmla="*/ 2139448 w 5353706"/>
              <a:gd name="connsiteY17" fmla="*/ 5622469 h 5624848"/>
              <a:gd name="connsiteX18" fmla="*/ 935875 w 5353706"/>
              <a:gd name="connsiteY18" fmla="*/ 5624415 h 5624848"/>
              <a:gd name="connsiteX19" fmla="*/ 1566517 w 5353706"/>
              <a:gd name="connsiteY19" fmla="*/ 4719531 h 5624848"/>
              <a:gd name="connsiteX0" fmla="*/ 1566517 w 5353706"/>
              <a:gd name="connsiteY0" fmla="*/ 4446491 h 5351808"/>
              <a:gd name="connsiteX1" fmla="*/ 1515788 w 5353706"/>
              <a:gd name="connsiteY1" fmla="*/ 3033342 h 5351808"/>
              <a:gd name="connsiteX2" fmla="*/ 2071541 w 5353706"/>
              <a:gd name="connsiteY2" fmla="*/ 2037612 h 5351808"/>
              <a:gd name="connsiteX3" fmla="*/ 2054532 w 5353706"/>
              <a:gd name="connsiteY3" fmla="*/ 1082351 h 5351808"/>
              <a:gd name="connsiteX4" fmla="*/ 2848125 w 5353706"/>
              <a:gd name="connsiteY4" fmla="*/ 1479309 h 5351808"/>
              <a:gd name="connsiteX5" fmla="*/ 3837932 w 5353706"/>
              <a:gd name="connsiteY5" fmla="*/ 1460614 h 5351808"/>
              <a:gd name="connsiteX6" fmla="*/ 4912013 w 5353706"/>
              <a:gd name="connsiteY6" fmla="*/ 2015702 h 5351808"/>
              <a:gd name="connsiteX7" fmla="*/ 5353706 w 5353706"/>
              <a:gd name="connsiteY7" fmla="*/ 1802873 h 5351808"/>
              <a:gd name="connsiteX8" fmla="*/ 5342021 w 5353706"/>
              <a:gd name="connsiteY8" fmla="*/ 2788509 h 5351808"/>
              <a:gd name="connsiteX9" fmla="*/ 5203476 w 5353706"/>
              <a:gd name="connsiteY9" fmla="*/ 2941117 h 5351808"/>
              <a:gd name="connsiteX10" fmla="*/ 5348947 w 5353706"/>
              <a:gd name="connsiteY10" fmla="*/ 2954971 h 5351808"/>
              <a:gd name="connsiteX11" fmla="*/ 5347822 w 5353706"/>
              <a:gd name="connsiteY11" fmla="*/ 5345745 h 5351808"/>
              <a:gd name="connsiteX12" fmla="*/ 5083267 w 5353706"/>
              <a:gd name="connsiteY12" fmla="*/ 5348560 h 5351808"/>
              <a:gd name="connsiteX13" fmla="*/ 4892196 w 5353706"/>
              <a:gd name="connsiteY13" fmla="*/ 5193881 h 5351808"/>
              <a:gd name="connsiteX14" fmla="*/ 4941988 w 5353706"/>
              <a:gd name="connsiteY14" fmla="*/ 5349203 h 5351808"/>
              <a:gd name="connsiteX15" fmla="*/ 2391002 w 5353706"/>
              <a:gd name="connsiteY15" fmla="*/ 5351808 h 5351808"/>
              <a:gd name="connsiteX16" fmla="*/ 2466994 w 5353706"/>
              <a:gd name="connsiteY16" fmla="*/ 5169320 h 5351808"/>
              <a:gd name="connsiteX17" fmla="*/ 2139448 w 5353706"/>
              <a:gd name="connsiteY17" fmla="*/ 5349429 h 5351808"/>
              <a:gd name="connsiteX18" fmla="*/ 935875 w 5353706"/>
              <a:gd name="connsiteY18" fmla="*/ 5351375 h 5351808"/>
              <a:gd name="connsiteX19" fmla="*/ 1566517 w 5353706"/>
              <a:gd name="connsiteY19" fmla="*/ 4446491 h 5351808"/>
              <a:gd name="connsiteX0" fmla="*/ 1566517 w 5353706"/>
              <a:gd name="connsiteY0" fmla="*/ 4844034 h 5749351"/>
              <a:gd name="connsiteX1" fmla="*/ 1515788 w 5353706"/>
              <a:gd name="connsiteY1" fmla="*/ 3430885 h 5749351"/>
              <a:gd name="connsiteX2" fmla="*/ 2071541 w 5353706"/>
              <a:gd name="connsiteY2" fmla="*/ 2435155 h 5749351"/>
              <a:gd name="connsiteX3" fmla="*/ 2054532 w 5353706"/>
              <a:gd name="connsiteY3" fmla="*/ 1479894 h 5749351"/>
              <a:gd name="connsiteX4" fmla="*/ 2685565 w 5353706"/>
              <a:gd name="connsiteY4" fmla="*/ 1172426 h 5749351"/>
              <a:gd name="connsiteX5" fmla="*/ 3837932 w 5353706"/>
              <a:gd name="connsiteY5" fmla="*/ 1858157 h 5749351"/>
              <a:gd name="connsiteX6" fmla="*/ 4912013 w 5353706"/>
              <a:gd name="connsiteY6" fmla="*/ 2413245 h 5749351"/>
              <a:gd name="connsiteX7" fmla="*/ 5353706 w 5353706"/>
              <a:gd name="connsiteY7" fmla="*/ 2200416 h 5749351"/>
              <a:gd name="connsiteX8" fmla="*/ 5342021 w 5353706"/>
              <a:gd name="connsiteY8" fmla="*/ 3186052 h 5749351"/>
              <a:gd name="connsiteX9" fmla="*/ 5203476 w 5353706"/>
              <a:gd name="connsiteY9" fmla="*/ 3338660 h 5749351"/>
              <a:gd name="connsiteX10" fmla="*/ 5348947 w 5353706"/>
              <a:gd name="connsiteY10" fmla="*/ 3352514 h 5749351"/>
              <a:gd name="connsiteX11" fmla="*/ 5347822 w 5353706"/>
              <a:gd name="connsiteY11" fmla="*/ 5743288 h 5749351"/>
              <a:gd name="connsiteX12" fmla="*/ 5083267 w 5353706"/>
              <a:gd name="connsiteY12" fmla="*/ 5746103 h 5749351"/>
              <a:gd name="connsiteX13" fmla="*/ 4892196 w 5353706"/>
              <a:gd name="connsiteY13" fmla="*/ 5591424 h 5749351"/>
              <a:gd name="connsiteX14" fmla="*/ 4941988 w 5353706"/>
              <a:gd name="connsiteY14" fmla="*/ 5746746 h 5749351"/>
              <a:gd name="connsiteX15" fmla="*/ 2391002 w 5353706"/>
              <a:gd name="connsiteY15" fmla="*/ 5749351 h 5749351"/>
              <a:gd name="connsiteX16" fmla="*/ 2466994 w 5353706"/>
              <a:gd name="connsiteY16" fmla="*/ 5566863 h 5749351"/>
              <a:gd name="connsiteX17" fmla="*/ 2139448 w 5353706"/>
              <a:gd name="connsiteY17" fmla="*/ 5746972 h 5749351"/>
              <a:gd name="connsiteX18" fmla="*/ 935875 w 5353706"/>
              <a:gd name="connsiteY18" fmla="*/ 5748918 h 5749351"/>
              <a:gd name="connsiteX19" fmla="*/ 1566517 w 5353706"/>
              <a:gd name="connsiteY19" fmla="*/ 4844034 h 5749351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54532 w 5353706"/>
              <a:gd name="connsiteY3" fmla="*/ 1467967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64051 h 5769368"/>
              <a:gd name="connsiteX1" fmla="*/ 1515788 w 5353706"/>
              <a:gd name="connsiteY1" fmla="*/ 3450902 h 5769368"/>
              <a:gd name="connsiteX2" fmla="*/ 2071541 w 5353706"/>
              <a:gd name="connsiteY2" fmla="*/ 2455172 h 5769368"/>
              <a:gd name="connsiteX3" fmla="*/ 1978332 w 5353706"/>
              <a:gd name="connsiteY3" fmla="*/ 1328461 h 5769368"/>
              <a:gd name="connsiteX4" fmla="*/ 2671277 w 5353706"/>
              <a:gd name="connsiteY4" fmla="*/ 1211493 h 5769368"/>
              <a:gd name="connsiteX5" fmla="*/ 3837932 w 5353706"/>
              <a:gd name="connsiteY5" fmla="*/ 1878174 h 5769368"/>
              <a:gd name="connsiteX6" fmla="*/ 4912013 w 5353706"/>
              <a:gd name="connsiteY6" fmla="*/ 2433262 h 5769368"/>
              <a:gd name="connsiteX7" fmla="*/ 5353706 w 5353706"/>
              <a:gd name="connsiteY7" fmla="*/ 2220433 h 5769368"/>
              <a:gd name="connsiteX8" fmla="*/ 5342021 w 5353706"/>
              <a:gd name="connsiteY8" fmla="*/ 3206069 h 5769368"/>
              <a:gd name="connsiteX9" fmla="*/ 5203476 w 5353706"/>
              <a:gd name="connsiteY9" fmla="*/ 3358677 h 5769368"/>
              <a:gd name="connsiteX10" fmla="*/ 5348947 w 5353706"/>
              <a:gd name="connsiteY10" fmla="*/ 3372531 h 5769368"/>
              <a:gd name="connsiteX11" fmla="*/ 5347822 w 5353706"/>
              <a:gd name="connsiteY11" fmla="*/ 5763305 h 5769368"/>
              <a:gd name="connsiteX12" fmla="*/ 5083267 w 5353706"/>
              <a:gd name="connsiteY12" fmla="*/ 5766120 h 5769368"/>
              <a:gd name="connsiteX13" fmla="*/ 4892196 w 5353706"/>
              <a:gd name="connsiteY13" fmla="*/ 5611441 h 5769368"/>
              <a:gd name="connsiteX14" fmla="*/ 4941988 w 5353706"/>
              <a:gd name="connsiteY14" fmla="*/ 5766763 h 5769368"/>
              <a:gd name="connsiteX15" fmla="*/ 2391002 w 5353706"/>
              <a:gd name="connsiteY15" fmla="*/ 5769368 h 5769368"/>
              <a:gd name="connsiteX16" fmla="*/ 2466994 w 5353706"/>
              <a:gd name="connsiteY16" fmla="*/ 5586880 h 5769368"/>
              <a:gd name="connsiteX17" fmla="*/ 2139448 w 5353706"/>
              <a:gd name="connsiteY17" fmla="*/ 5766989 h 5769368"/>
              <a:gd name="connsiteX18" fmla="*/ 935875 w 5353706"/>
              <a:gd name="connsiteY18" fmla="*/ 5768935 h 5769368"/>
              <a:gd name="connsiteX19" fmla="*/ 1566517 w 5353706"/>
              <a:gd name="connsiteY19" fmla="*/ 4864051 h 5769368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1552428 w 5353706"/>
              <a:gd name="connsiteY2" fmla="*/ 1513590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890296 w 5677485"/>
              <a:gd name="connsiteY0" fmla="*/ 4832107 h 5737424"/>
              <a:gd name="connsiteX1" fmla="*/ 1263305 w 5677485"/>
              <a:gd name="connsiteY1" fmla="*/ 2018783 h 5737424"/>
              <a:gd name="connsiteX2" fmla="*/ 1876207 w 5677485"/>
              <a:gd name="connsiteY2" fmla="*/ 1513590 h 5737424"/>
              <a:gd name="connsiteX3" fmla="*/ 2368786 w 5677485"/>
              <a:gd name="connsiteY3" fmla="*/ 1453679 h 5737424"/>
              <a:gd name="connsiteX4" fmla="*/ 2995056 w 5677485"/>
              <a:gd name="connsiteY4" fmla="*/ 1179549 h 5737424"/>
              <a:gd name="connsiteX5" fmla="*/ 4161711 w 5677485"/>
              <a:gd name="connsiteY5" fmla="*/ 1846230 h 5737424"/>
              <a:gd name="connsiteX6" fmla="*/ 5235792 w 5677485"/>
              <a:gd name="connsiteY6" fmla="*/ 2401318 h 5737424"/>
              <a:gd name="connsiteX7" fmla="*/ 5677485 w 5677485"/>
              <a:gd name="connsiteY7" fmla="*/ 2188489 h 5737424"/>
              <a:gd name="connsiteX8" fmla="*/ 5665800 w 5677485"/>
              <a:gd name="connsiteY8" fmla="*/ 3174125 h 5737424"/>
              <a:gd name="connsiteX9" fmla="*/ 5527255 w 5677485"/>
              <a:gd name="connsiteY9" fmla="*/ 3326733 h 5737424"/>
              <a:gd name="connsiteX10" fmla="*/ 5672726 w 5677485"/>
              <a:gd name="connsiteY10" fmla="*/ 3340587 h 5737424"/>
              <a:gd name="connsiteX11" fmla="*/ 5671601 w 5677485"/>
              <a:gd name="connsiteY11" fmla="*/ 5731361 h 5737424"/>
              <a:gd name="connsiteX12" fmla="*/ 5407046 w 5677485"/>
              <a:gd name="connsiteY12" fmla="*/ 5734176 h 5737424"/>
              <a:gd name="connsiteX13" fmla="*/ 5215975 w 5677485"/>
              <a:gd name="connsiteY13" fmla="*/ 5579497 h 5737424"/>
              <a:gd name="connsiteX14" fmla="*/ 5265767 w 5677485"/>
              <a:gd name="connsiteY14" fmla="*/ 5734819 h 5737424"/>
              <a:gd name="connsiteX15" fmla="*/ 2714781 w 5677485"/>
              <a:gd name="connsiteY15" fmla="*/ 5737424 h 5737424"/>
              <a:gd name="connsiteX16" fmla="*/ 2790773 w 5677485"/>
              <a:gd name="connsiteY16" fmla="*/ 5554936 h 5737424"/>
              <a:gd name="connsiteX17" fmla="*/ 2463227 w 5677485"/>
              <a:gd name="connsiteY17" fmla="*/ 5735045 h 5737424"/>
              <a:gd name="connsiteX18" fmla="*/ 1259654 w 5677485"/>
              <a:gd name="connsiteY18" fmla="*/ 5736991 h 5737424"/>
              <a:gd name="connsiteX19" fmla="*/ 1890296 w 5677485"/>
              <a:gd name="connsiteY19" fmla="*/ 4832107 h 5737424"/>
              <a:gd name="connsiteX0" fmla="*/ 1878670 w 5665859"/>
              <a:gd name="connsiteY0" fmla="*/ 4832107 h 5737424"/>
              <a:gd name="connsiteX1" fmla="*/ 1270729 w 5665859"/>
              <a:gd name="connsiteY1" fmla="*/ 2023545 h 5737424"/>
              <a:gd name="connsiteX2" fmla="*/ 1864581 w 5665859"/>
              <a:gd name="connsiteY2" fmla="*/ 1513590 h 5737424"/>
              <a:gd name="connsiteX3" fmla="*/ 2357160 w 5665859"/>
              <a:gd name="connsiteY3" fmla="*/ 1453679 h 5737424"/>
              <a:gd name="connsiteX4" fmla="*/ 2983430 w 5665859"/>
              <a:gd name="connsiteY4" fmla="*/ 1179549 h 5737424"/>
              <a:gd name="connsiteX5" fmla="*/ 4150085 w 5665859"/>
              <a:gd name="connsiteY5" fmla="*/ 1846230 h 5737424"/>
              <a:gd name="connsiteX6" fmla="*/ 5224166 w 5665859"/>
              <a:gd name="connsiteY6" fmla="*/ 2401318 h 5737424"/>
              <a:gd name="connsiteX7" fmla="*/ 5665859 w 5665859"/>
              <a:gd name="connsiteY7" fmla="*/ 2188489 h 5737424"/>
              <a:gd name="connsiteX8" fmla="*/ 5654174 w 5665859"/>
              <a:gd name="connsiteY8" fmla="*/ 3174125 h 5737424"/>
              <a:gd name="connsiteX9" fmla="*/ 5515629 w 5665859"/>
              <a:gd name="connsiteY9" fmla="*/ 3326733 h 5737424"/>
              <a:gd name="connsiteX10" fmla="*/ 5661100 w 5665859"/>
              <a:gd name="connsiteY10" fmla="*/ 3340587 h 5737424"/>
              <a:gd name="connsiteX11" fmla="*/ 5659975 w 5665859"/>
              <a:gd name="connsiteY11" fmla="*/ 5731361 h 5737424"/>
              <a:gd name="connsiteX12" fmla="*/ 5395420 w 5665859"/>
              <a:gd name="connsiteY12" fmla="*/ 5734176 h 5737424"/>
              <a:gd name="connsiteX13" fmla="*/ 5204349 w 5665859"/>
              <a:gd name="connsiteY13" fmla="*/ 5579497 h 5737424"/>
              <a:gd name="connsiteX14" fmla="*/ 5254141 w 5665859"/>
              <a:gd name="connsiteY14" fmla="*/ 5734819 h 5737424"/>
              <a:gd name="connsiteX15" fmla="*/ 2703155 w 5665859"/>
              <a:gd name="connsiteY15" fmla="*/ 5737424 h 5737424"/>
              <a:gd name="connsiteX16" fmla="*/ 2779147 w 5665859"/>
              <a:gd name="connsiteY16" fmla="*/ 5554936 h 5737424"/>
              <a:gd name="connsiteX17" fmla="*/ 2451601 w 5665859"/>
              <a:gd name="connsiteY17" fmla="*/ 5735045 h 5737424"/>
              <a:gd name="connsiteX18" fmla="*/ 1248028 w 5665859"/>
              <a:gd name="connsiteY18" fmla="*/ 5736991 h 5737424"/>
              <a:gd name="connsiteX19" fmla="*/ 1878670 w 5665859"/>
              <a:gd name="connsiteY19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672969 w 5305112"/>
              <a:gd name="connsiteY22" fmla="*/ 5727466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954789 w 5305112"/>
              <a:gd name="connsiteY22" fmla="*/ 5733094 h 5737424"/>
              <a:gd name="connsiteX23" fmla="*/ 672969 w 5305112"/>
              <a:gd name="connsiteY23" fmla="*/ 5727466 h 5737424"/>
              <a:gd name="connsiteX24" fmla="*/ 1017860 w 5305112"/>
              <a:gd name="connsiteY24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1040514 w 5305112"/>
              <a:gd name="connsiteY22" fmla="*/ 5656894 h 5737424"/>
              <a:gd name="connsiteX23" fmla="*/ 954789 w 5305112"/>
              <a:gd name="connsiteY23" fmla="*/ 5733094 h 5737424"/>
              <a:gd name="connsiteX24" fmla="*/ 672969 w 5305112"/>
              <a:gd name="connsiteY24" fmla="*/ 5727466 h 5737424"/>
              <a:gd name="connsiteX25" fmla="*/ 1017860 w 5305112"/>
              <a:gd name="connsiteY25" fmla="*/ 5389320 h 5737424"/>
              <a:gd name="connsiteX0" fmla="*/ 1017860 w 5305112"/>
              <a:gd name="connsiteY0" fmla="*/ 5389320 h 5746512"/>
              <a:gd name="connsiteX1" fmla="*/ 850014 w 5305112"/>
              <a:gd name="connsiteY1" fmla="*/ 4404357 h 5746512"/>
              <a:gd name="connsiteX2" fmla="*/ 664276 w 5305112"/>
              <a:gd name="connsiteY2" fmla="*/ 3951919 h 5746512"/>
              <a:gd name="connsiteX3" fmla="*/ 654751 w 5305112"/>
              <a:gd name="connsiteY3" fmla="*/ 3589969 h 5746512"/>
              <a:gd name="connsiteX4" fmla="*/ 730952 w 5305112"/>
              <a:gd name="connsiteY4" fmla="*/ 2823207 h 5746512"/>
              <a:gd name="connsiteX5" fmla="*/ 909982 w 5305112"/>
              <a:gd name="connsiteY5" fmla="*/ 2023545 h 5746512"/>
              <a:gd name="connsiteX6" fmla="*/ 1503834 w 5305112"/>
              <a:gd name="connsiteY6" fmla="*/ 1513590 h 5746512"/>
              <a:gd name="connsiteX7" fmla="*/ 1996413 w 5305112"/>
              <a:gd name="connsiteY7" fmla="*/ 1453679 h 5746512"/>
              <a:gd name="connsiteX8" fmla="*/ 2622683 w 5305112"/>
              <a:gd name="connsiteY8" fmla="*/ 1179549 h 5746512"/>
              <a:gd name="connsiteX9" fmla="*/ 3789338 w 5305112"/>
              <a:gd name="connsiteY9" fmla="*/ 1846230 h 5746512"/>
              <a:gd name="connsiteX10" fmla="*/ 4863419 w 5305112"/>
              <a:gd name="connsiteY10" fmla="*/ 2401318 h 5746512"/>
              <a:gd name="connsiteX11" fmla="*/ 5305112 w 5305112"/>
              <a:gd name="connsiteY11" fmla="*/ 2188489 h 5746512"/>
              <a:gd name="connsiteX12" fmla="*/ 5293427 w 5305112"/>
              <a:gd name="connsiteY12" fmla="*/ 3174125 h 5746512"/>
              <a:gd name="connsiteX13" fmla="*/ 5154882 w 5305112"/>
              <a:gd name="connsiteY13" fmla="*/ 3326733 h 5746512"/>
              <a:gd name="connsiteX14" fmla="*/ 5300353 w 5305112"/>
              <a:gd name="connsiteY14" fmla="*/ 3340587 h 5746512"/>
              <a:gd name="connsiteX15" fmla="*/ 5299228 w 5305112"/>
              <a:gd name="connsiteY15" fmla="*/ 5731361 h 5746512"/>
              <a:gd name="connsiteX16" fmla="*/ 5034673 w 5305112"/>
              <a:gd name="connsiteY16" fmla="*/ 5734176 h 5746512"/>
              <a:gd name="connsiteX17" fmla="*/ 4843602 w 5305112"/>
              <a:gd name="connsiteY17" fmla="*/ 5579497 h 5746512"/>
              <a:gd name="connsiteX18" fmla="*/ 4893394 w 5305112"/>
              <a:gd name="connsiteY18" fmla="*/ 5734819 h 5746512"/>
              <a:gd name="connsiteX19" fmla="*/ 2342408 w 5305112"/>
              <a:gd name="connsiteY19" fmla="*/ 5737424 h 5746512"/>
              <a:gd name="connsiteX20" fmla="*/ 2418400 w 5305112"/>
              <a:gd name="connsiteY20" fmla="*/ 5554936 h 5746512"/>
              <a:gd name="connsiteX21" fmla="*/ 2090854 w 5305112"/>
              <a:gd name="connsiteY21" fmla="*/ 5735045 h 5746512"/>
              <a:gd name="connsiteX22" fmla="*/ 1030989 w 5305112"/>
              <a:gd name="connsiteY22" fmla="*/ 5733094 h 5746512"/>
              <a:gd name="connsiteX23" fmla="*/ 1040514 w 5305112"/>
              <a:gd name="connsiteY23" fmla="*/ 5656894 h 5746512"/>
              <a:gd name="connsiteX24" fmla="*/ 954789 w 5305112"/>
              <a:gd name="connsiteY24" fmla="*/ 5733094 h 5746512"/>
              <a:gd name="connsiteX25" fmla="*/ 672969 w 5305112"/>
              <a:gd name="connsiteY25" fmla="*/ 5727466 h 5746512"/>
              <a:gd name="connsiteX26" fmla="*/ 1017860 w 5305112"/>
              <a:gd name="connsiteY26" fmla="*/ 5389320 h 574651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342408 w 5305112"/>
              <a:gd name="connsiteY19" fmla="*/ 5737424 h 5739252"/>
              <a:gd name="connsiteX20" fmla="*/ 2090854 w 5305112"/>
              <a:gd name="connsiteY20" fmla="*/ 5735045 h 5739252"/>
              <a:gd name="connsiteX21" fmla="*/ 1030989 w 5305112"/>
              <a:gd name="connsiteY21" fmla="*/ 5733094 h 5739252"/>
              <a:gd name="connsiteX22" fmla="*/ 1040514 w 5305112"/>
              <a:gd name="connsiteY22" fmla="*/ 5656894 h 5739252"/>
              <a:gd name="connsiteX23" fmla="*/ 954789 w 5305112"/>
              <a:gd name="connsiteY23" fmla="*/ 5733094 h 5739252"/>
              <a:gd name="connsiteX24" fmla="*/ 672969 w 5305112"/>
              <a:gd name="connsiteY24" fmla="*/ 5727466 h 5739252"/>
              <a:gd name="connsiteX25" fmla="*/ 1017860 w 5305112"/>
              <a:gd name="connsiteY25" fmla="*/ 5389320 h 573925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090854 w 5305112"/>
              <a:gd name="connsiteY19" fmla="*/ 5735045 h 5739252"/>
              <a:gd name="connsiteX20" fmla="*/ 1030989 w 5305112"/>
              <a:gd name="connsiteY20" fmla="*/ 5733094 h 5739252"/>
              <a:gd name="connsiteX21" fmla="*/ 1040514 w 5305112"/>
              <a:gd name="connsiteY21" fmla="*/ 5656894 h 5739252"/>
              <a:gd name="connsiteX22" fmla="*/ 954789 w 5305112"/>
              <a:gd name="connsiteY22" fmla="*/ 5733094 h 5739252"/>
              <a:gd name="connsiteX23" fmla="*/ 672969 w 5305112"/>
              <a:gd name="connsiteY23" fmla="*/ 5727466 h 5739252"/>
              <a:gd name="connsiteX24" fmla="*/ 1017860 w 5305112"/>
              <a:gd name="connsiteY24" fmla="*/ 5389320 h 5739252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43602 w 5305112"/>
              <a:gd name="connsiteY17" fmla="*/ 5579497 h 5736325"/>
              <a:gd name="connsiteX18" fmla="*/ 4893394 w 5305112"/>
              <a:gd name="connsiteY18" fmla="*/ 5734819 h 5736325"/>
              <a:gd name="connsiteX19" fmla="*/ 1030989 w 5305112"/>
              <a:gd name="connsiteY19" fmla="*/ 5733094 h 5736325"/>
              <a:gd name="connsiteX20" fmla="*/ 1040514 w 5305112"/>
              <a:gd name="connsiteY20" fmla="*/ 5656894 h 5736325"/>
              <a:gd name="connsiteX21" fmla="*/ 954789 w 5305112"/>
              <a:gd name="connsiteY21" fmla="*/ 5733094 h 5736325"/>
              <a:gd name="connsiteX22" fmla="*/ 672969 w 5305112"/>
              <a:gd name="connsiteY22" fmla="*/ 5727466 h 5736325"/>
              <a:gd name="connsiteX23" fmla="*/ 1017860 w 5305112"/>
              <a:gd name="connsiteY23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93394 w 5305112"/>
              <a:gd name="connsiteY17" fmla="*/ 5734819 h 5736325"/>
              <a:gd name="connsiteX18" fmla="*/ 1030989 w 5305112"/>
              <a:gd name="connsiteY18" fmla="*/ 5733094 h 5736325"/>
              <a:gd name="connsiteX19" fmla="*/ 1040514 w 5305112"/>
              <a:gd name="connsiteY19" fmla="*/ 5656894 h 5736325"/>
              <a:gd name="connsiteX20" fmla="*/ 954789 w 5305112"/>
              <a:gd name="connsiteY20" fmla="*/ 5733094 h 5736325"/>
              <a:gd name="connsiteX21" fmla="*/ 672969 w 5305112"/>
              <a:gd name="connsiteY21" fmla="*/ 5727466 h 5736325"/>
              <a:gd name="connsiteX22" fmla="*/ 1017860 w 5305112"/>
              <a:gd name="connsiteY22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1030989 w 5305112"/>
              <a:gd name="connsiteY17" fmla="*/ 5733094 h 5736325"/>
              <a:gd name="connsiteX18" fmla="*/ 1040514 w 5305112"/>
              <a:gd name="connsiteY18" fmla="*/ 5656894 h 5736325"/>
              <a:gd name="connsiteX19" fmla="*/ 954789 w 5305112"/>
              <a:gd name="connsiteY19" fmla="*/ 5733094 h 5736325"/>
              <a:gd name="connsiteX20" fmla="*/ 672969 w 5305112"/>
              <a:gd name="connsiteY20" fmla="*/ 5727466 h 5736325"/>
              <a:gd name="connsiteX21" fmla="*/ 1017860 w 5305112"/>
              <a:gd name="connsiteY21" fmla="*/ 5389320 h 5736325"/>
              <a:gd name="connsiteX0" fmla="*/ 1017860 w 5334205"/>
              <a:gd name="connsiteY0" fmla="*/ 5389320 h 5874296"/>
              <a:gd name="connsiteX1" fmla="*/ 850014 w 5334205"/>
              <a:gd name="connsiteY1" fmla="*/ 4404357 h 5874296"/>
              <a:gd name="connsiteX2" fmla="*/ 664276 w 5334205"/>
              <a:gd name="connsiteY2" fmla="*/ 3951919 h 5874296"/>
              <a:gd name="connsiteX3" fmla="*/ 654751 w 5334205"/>
              <a:gd name="connsiteY3" fmla="*/ 3589969 h 5874296"/>
              <a:gd name="connsiteX4" fmla="*/ 730952 w 5334205"/>
              <a:gd name="connsiteY4" fmla="*/ 2823207 h 5874296"/>
              <a:gd name="connsiteX5" fmla="*/ 909982 w 5334205"/>
              <a:gd name="connsiteY5" fmla="*/ 2023545 h 5874296"/>
              <a:gd name="connsiteX6" fmla="*/ 1503834 w 5334205"/>
              <a:gd name="connsiteY6" fmla="*/ 1513590 h 5874296"/>
              <a:gd name="connsiteX7" fmla="*/ 1996413 w 5334205"/>
              <a:gd name="connsiteY7" fmla="*/ 1453679 h 5874296"/>
              <a:gd name="connsiteX8" fmla="*/ 2622683 w 5334205"/>
              <a:gd name="connsiteY8" fmla="*/ 1179549 h 5874296"/>
              <a:gd name="connsiteX9" fmla="*/ 3789338 w 5334205"/>
              <a:gd name="connsiteY9" fmla="*/ 1846230 h 5874296"/>
              <a:gd name="connsiteX10" fmla="*/ 4863419 w 5334205"/>
              <a:gd name="connsiteY10" fmla="*/ 2401318 h 5874296"/>
              <a:gd name="connsiteX11" fmla="*/ 5305112 w 5334205"/>
              <a:gd name="connsiteY11" fmla="*/ 2188489 h 5874296"/>
              <a:gd name="connsiteX12" fmla="*/ 5293427 w 5334205"/>
              <a:gd name="connsiteY12" fmla="*/ 3174125 h 5874296"/>
              <a:gd name="connsiteX13" fmla="*/ 5154882 w 5334205"/>
              <a:gd name="connsiteY13" fmla="*/ 3326733 h 5874296"/>
              <a:gd name="connsiteX14" fmla="*/ 5300353 w 5334205"/>
              <a:gd name="connsiteY14" fmla="*/ 3340587 h 5874296"/>
              <a:gd name="connsiteX15" fmla="*/ 5299228 w 5334205"/>
              <a:gd name="connsiteY15" fmla="*/ 5731361 h 5874296"/>
              <a:gd name="connsiteX16" fmla="*/ 5050539 w 5334205"/>
              <a:gd name="connsiteY16" fmla="*/ 5566408 h 5874296"/>
              <a:gd name="connsiteX17" fmla="*/ 5034673 w 5334205"/>
              <a:gd name="connsiteY17" fmla="*/ 5734176 h 5874296"/>
              <a:gd name="connsiteX18" fmla="*/ 1030989 w 5334205"/>
              <a:gd name="connsiteY18" fmla="*/ 5733094 h 5874296"/>
              <a:gd name="connsiteX19" fmla="*/ 1040514 w 5334205"/>
              <a:gd name="connsiteY19" fmla="*/ 5656894 h 5874296"/>
              <a:gd name="connsiteX20" fmla="*/ 954789 w 5334205"/>
              <a:gd name="connsiteY20" fmla="*/ 5733094 h 5874296"/>
              <a:gd name="connsiteX21" fmla="*/ 672969 w 5334205"/>
              <a:gd name="connsiteY21" fmla="*/ 5727466 h 5874296"/>
              <a:gd name="connsiteX22" fmla="*/ 1017860 w 5334205"/>
              <a:gd name="connsiteY22" fmla="*/ 5389320 h 5874296"/>
              <a:gd name="connsiteX0" fmla="*/ 1017860 w 5305112"/>
              <a:gd name="connsiteY0" fmla="*/ 5389320 h 5874296"/>
              <a:gd name="connsiteX1" fmla="*/ 850014 w 5305112"/>
              <a:gd name="connsiteY1" fmla="*/ 4404357 h 5874296"/>
              <a:gd name="connsiteX2" fmla="*/ 664276 w 5305112"/>
              <a:gd name="connsiteY2" fmla="*/ 3951919 h 5874296"/>
              <a:gd name="connsiteX3" fmla="*/ 654751 w 5305112"/>
              <a:gd name="connsiteY3" fmla="*/ 3589969 h 5874296"/>
              <a:gd name="connsiteX4" fmla="*/ 730952 w 5305112"/>
              <a:gd name="connsiteY4" fmla="*/ 2823207 h 5874296"/>
              <a:gd name="connsiteX5" fmla="*/ 909982 w 5305112"/>
              <a:gd name="connsiteY5" fmla="*/ 2023545 h 5874296"/>
              <a:gd name="connsiteX6" fmla="*/ 1503834 w 5305112"/>
              <a:gd name="connsiteY6" fmla="*/ 1513590 h 5874296"/>
              <a:gd name="connsiteX7" fmla="*/ 1996413 w 5305112"/>
              <a:gd name="connsiteY7" fmla="*/ 1453679 h 5874296"/>
              <a:gd name="connsiteX8" fmla="*/ 2622683 w 5305112"/>
              <a:gd name="connsiteY8" fmla="*/ 1179549 h 5874296"/>
              <a:gd name="connsiteX9" fmla="*/ 3789338 w 5305112"/>
              <a:gd name="connsiteY9" fmla="*/ 1846230 h 5874296"/>
              <a:gd name="connsiteX10" fmla="*/ 4863419 w 5305112"/>
              <a:gd name="connsiteY10" fmla="*/ 2401318 h 5874296"/>
              <a:gd name="connsiteX11" fmla="*/ 5305112 w 5305112"/>
              <a:gd name="connsiteY11" fmla="*/ 2188489 h 5874296"/>
              <a:gd name="connsiteX12" fmla="*/ 5293427 w 5305112"/>
              <a:gd name="connsiteY12" fmla="*/ 3174125 h 5874296"/>
              <a:gd name="connsiteX13" fmla="*/ 5154882 w 5305112"/>
              <a:gd name="connsiteY13" fmla="*/ 3326733 h 5874296"/>
              <a:gd name="connsiteX14" fmla="*/ 5300353 w 5305112"/>
              <a:gd name="connsiteY14" fmla="*/ 3340587 h 5874296"/>
              <a:gd name="connsiteX15" fmla="*/ 5299228 w 5305112"/>
              <a:gd name="connsiteY15" fmla="*/ 5731361 h 5874296"/>
              <a:gd name="connsiteX16" fmla="*/ 5050539 w 5305112"/>
              <a:gd name="connsiteY16" fmla="*/ 5566408 h 5874296"/>
              <a:gd name="connsiteX17" fmla="*/ 5034673 w 5305112"/>
              <a:gd name="connsiteY17" fmla="*/ 5734176 h 5874296"/>
              <a:gd name="connsiteX18" fmla="*/ 1030989 w 5305112"/>
              <a:gd name="connsiteY18" fmla="*/ 5733094 h 5874296"/>
              <a:gd name="connsiteX19" fmla="*/ 1040514 w 5305112"/>
              <a:gd name="connsiteY19" fmla="*/ 5656894 h 5874296"/>
              <a:gd name="connsiteX20" fmla="*/ 954789 w 5305112"/>
              <a:gd name="connsiteY20" fmla="*/ 5733094 h 5874296"/>
              <a:gd name="connsiteX21" fmla="*/ 672969 w 5305112"/>
              <a:gd name="connsiteY21" fmla="*/ 5727466 h 5874296"/>
              <a:gd name="connsiteX22" fmla="*/ 1017860 w 5305112"/>
              <a:gd name="connsiteY22" fmla="*/ 5389320 h 5874296"/>
              <a:gd name="connsiteX0" fmla="*/ 1017860 w 5305112"/>
              <a:gd name="connsiteY0" fmla="*/ 5389320 h 5919911"/>
              <a:gd name="connsiteX1" fmla="*/ 850014 w 5305112"/>
              <a:gd name="connsiteY1" fmla="*/ 4404357 h 5919911"/>
              <a:gd name="connsiteX2" fmla="*/ 664276 w 5305112"/>
              <a:gd name="connsiteY2" fmla="*/ 3951919 h 5919911"/>
              <a:gd name="connsiteX3" fmla="*/ 654751 w 5305112"/>
              <a:gd name="connsiteY3" fmla="*/ 3589969 h 5919911"/>
              <a:gd name="connsiteX4" fmla="*/ 730952 w 5305112"/>
              <a:gd name="connsiteY4" fmla="*/ 2823207 h 5919911"/>
              <a:gd name="connsiteX5" fmla="*/ 909982 w 5305112"/>
              <a:gd name="connsiteY5" fmla="*/ 2023545 h 5919911"/>
              <a:gd name="connsiteX6" fmla="*/ 1503834 w 5305112"/>
              <a:gd name="connsiteY6" fmla="*/ 1513590 h 5919911"/>
              <a:gd name="connsiteX7" fmla="*/ 1996413 w 5305112"/>
              <a:gd name="connsiteY7" fmla="*/ 1453679 h 5919911"/>
              <a:gd name="connsiteX8" fmla="*/ 2622683 w 5305112"/>
              <a:gd name="connsiteY8" fmla="*/ 1179549 h 5919911"/>
              <a:gd name="connsiteX9" fmla="*/ 3789338 w 5305112"/>
              <a:gd name="connsiteY9" fmla="*/ 1846230 h 5919911"/>
              <a:gd name="connsiteX10" fmla="*/ 4863419 w 5305112"/>
              <a:gd name="connsiteY10" fmla="*/ 2401318 h 5919911"/>
              <a:gd name="connsiteX11" fmla="*/ 5305112 w 5305112"/>
              <a:gd name="connsiteY11" fmla="*/ 2188489 h 5919911"/>
              <a:gd name="connsiteX12" fmla="*/ 5293427 w 5305112"/>
              <a:gd name="connsiteY12" fmla="*/ 3174125 h 5919911"/>
              <a:gd name="connsiteX13" fmla="*/ 5154882 w 5305112"/>
              <a:gd name="connsiteY13" fmla="*/ 3326733 h 5919911"/>
              <a:gd name="connsiteX14" fmla="*/ 5300353 w 5305112"/>
              <a:gd name="connsiteY14" fmla="*/ 3340587 h 5919911"/>
              <a:gd name="connsiteX15" fmla="*/ 5299228 w 5305112"/>
              <a:gd name="connsiteY15" fmla="*/ 5731361 h 5919911"/>
              <a:gd name="connsiteX16" fmla="*/ 5221989 w 5305112"/>
              <a:gd name="connsiteY16" fmla="*/ 5733094 h 5919911"/>
              <a:gd name="connsiteX17" fmla="*/ 5050539 w 5305112"/>
              <a:gd name="connsiteY17" fmla="*/ 5566408 h 5919911"/>
              <a:gd name="connsiteX18" fmla="*/ 5034673 w 5305112"/>
              <a:gd name="connsiteY18" fmla="*/ 5734176 h 5919911"/>
              <a:gd name="connsiteX19" fmla="*/ 1030989 w 5305112"/>
              <a:gd name="connsiteY19" fmla="*/ 5733094 h 5919911"/>
              <a:gd name="connsiteX20" fmla="*/ 1040514 w 5305112"/>
              <a:gd name="connsiteY20" fmla="*/ 5656894 h 5919911"/>
              <a:gd name="connsiteX21" fmla="*/ 954789 w 5305112"/>
              <a:gd name="connsiteY21" fmla="*/ 5733094 h 5919911"/>
              <a:gd name="connsiteX22" fmla="*/ 672969 w 5305112"/>
              <a:gd name="connsiteY22" fmla="*/ 5727466 h 5919911"/>
              <a:gd name="connsiteX23" fmla="*/ 1017860 w 5305112"/>
              <a:gd name="connsiteY23" fmla="*/ 5389320 h 5919911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1989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6751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112451 w 5305112"/>
              <a:gd name="connsiteY16" fmla="*/ 5690231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8045"/>
              <a:gd name="connsiteX1" fmla="*/ 850014 w 5305112"/>
              <a:gd name="connsiteY1" fmla="*/ 4404357 h 5738045"/>
              <a:gd name="connsiteX2" fmla="*/ 664276 w 5305112"/>
              <a:gd name="connsiteY2" fmla="*/ 3951919 h 5738045"/>
              <a:gd name="connsiteX3" fmla="*/ 654751 w 5305112"/>
              <a:gd name="connsiteY3" fmla="*/ 3589969 h 5738045"/>
              <a:gd name="connsiteX4" fmla="*/ 730952 w 5305112"/>
              <a:gd name="connsiteY4" fmla="*/ 2823207 h 5738045"/>
              <a:gd name="connsiteX5" fmla="*/ 909982 w 5305112"/>
              <a:gd name="connsiteY5" fmla="*/ 2023545 h 5738045"/>
              <a:gd name="connsiteX6" fmla="*/ 1503834 w 5305112"/>
              <a:gd name="connsiteY6" fmla="*/ 1513590 h 5738045"/>
              <a:gd name="connsiteX7" fmla="*/ 1996413 w 5305112"/>
              <a:gd name="connsiteY7" fmla="*/ 1453679 h 5738045"/>
              <a:gd name="connsiteX8" fmla="*/ 2622683 w 5305112"/>
              <a:gd name="connsiteY8" fmla="*/ 1179549 h 5738045"/>
              <a:gd name="connsiteX9" fmla="*/ 3789338 w 5305112"/>
              <a:gd name="connsiteY9" fmla="*/ 1846230 h 5738045"/>
              <a:gd name="connsiteX10" fmla="*/ 4863419 w 5305112"/>
              <a:gd name="connsiteY10" fmla="*/ 2401318 h 5738045"/>
              <a:gd name="connsiteX11" fmla="*/ 5305112 w 5305112"/>
              <a:gd name="connsiteY11" fmla="*/ 2188489 h 5738045"/>
              <a:gd name="connsiteX12" fmla="*/ 5293427 w 5305112"/>
              <a:gd name="connsiteY12" fmla="*/ 3174125 h 5738045"/>
              <a:gd name="connsiteX13" fmla="*/ 5154882 w 5305112"/>
              <a:gd name="connsiteY13" fmla="*/ 3326733 h 5738045"/>
              <a:gd name="connsiteX14" fmla="*/ 5300353 w 5305112"/>
              <a:gd name="connsiteY14" fmla="*/ 3340587 h 5738045"/>
              <a:gd name="connsiteX15" fmla="*/ 5299228 w 5305112"/>
              <a:gd name="connsiteY15" fmla="*/ 5731361 h 5738045"/>
              <a:gd name="connsiteX16" fmla="*/ 5217226 w 5305112"/>
              <a:gd name="connsiteY16" fmla="*/ 5723568 h 5738045"/>
              <a:gd name="connsiteX17" fmla="*/ 5050539 w 5305112"/>
              <a:gd name="connsiteY17" fmla="*/ 5566408 h 5738045"/>
              <a:gd name="connsiteX18" fmla="*/ 5034673 w 5305112"/>
              <a:gd name="connsiteY18" fmla="*/ 5734176 h 5738045"/>
              <a:gd name="connsiteX19" fmla="*/ 1030989 w 5305112"/>
              <a:gd name="connsiteY19" fmla="*/ 5733094 h 5738045"/>
              <a:gd name="connsiteX20" fmla="*/ 1040514 w 5305112"/>
              <a:gd name="connsiteY20" fmla="*/ 5656894 h 5738045"/>
              <a:gd name="connsiteX21" fmla="*/ 954789 w 5305112"/>
              <a:gd name="connsiteY21" fmla="*/ 5733094 h 5738045"/>
              <a:gd name="connsiteX22" fmla="*/ 672969 w 5305112"/>
              <a:gd name="connsiteY22" fmla="*/ 5727466 h 5738045"/>
              <a:gd name="connsiteX23" fmla="*/ 1017860 w 5305112"/>
              <a:gd name="connsiteY23" fmla="*/ 5389320 h 5738045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21039"/>
              <a:gd name="connsiteY0" fmla="*/ 5389320 h 5745026"/>
              <a:gd name="connsiteX1" fmla="*/ 850014 w 5321039"/>
              <a:gd name="connsiteY1" fmla="*/ 4404357 h 5745026"/>
              <a:gd name="connsiteX2" fmla="*/ 664276 w 5321039"/>
              <a:gd name="connsiteY2" fmla="*/ 3951919 h 5745026"/>
              <a:gd name="connsiteX3" fmla="*/ 654751 w 5321039"/>
              <a:gd name="connsiteY3" fmla="*/ 3589969 h 5745026"/>
              <a:gd name="connsiteX4" fmla="*/ 730952 w 5321039"/>
              <a:gd name="connsiteY4" fmla="*/ 2823207 h 5745026"/>
              <a:gd name="connsiteX5" fmla="*/ 909982 w 5321039"/>
              <a:gd name="connsiteY5" fmla="*/ 2023545 h 5745026"/>
              <a:gd name="connsiteX6" fmla="*/ 1503834 w 5321039"/>
              <a:gd name="connsiteY6" fmla="*/ 1513590 h 5745026"/>
              <a:gd name="connsiteX7" fmla="*/ 1996413 w 5321039"/>
              <a:gd name="connsiteY7" fmla="*/ 1453679 h 5745026"/>
              <a:gd name="connsiteX8" fmla="*/ 2622683 w 5321039"/>
              <a:gd name="connsiteY8" fmla="*/ 1179549 h 5745026"/>
              <a:gd name="connsiteX9" fmla="*/ 3789338 w 5321039"/>
              <a:gd name="connsiteY9" fmla="*/ 1846230 h 5745026"/>
              <a:gd name="connsiteX10" fmla="*/ 4863419 w 5321039"/>
              <a:gd name="connsiteY10" fmla="*/ 2401318 h 5745026"/>
              <a:gd name="connsiteX11" fmla="*/ 5305112 w 5321039"/>
              <a:gd name="connsiteY11" fmla="*/ 2188489 h 5745026"/>
              <a:gd name="connsiteX12" fmla="*/ 5293427 w 5321039"/>
              <a:gd name="connsiteY12" fmla="*/ 3174125 h 5745026"/>
              <a:gd name="connsiteX13" fmla="*/ 5154882 w 5321039"/>
              <a:gd name="connsiteY13" fmla="*/ 3326733 h 5745026"/>
              <a:gd name="connsiteX14" fmla="*/ 5300353 w 5321039"/>
              <a:gd name="connsiteY14" fmla="*/ 3340587 h 5745026"/>
              <a:gd name="connsiteX15" fmla="*/ 5298189 w 5321039"/>
              <a:gd name="connsiteY15" fmla="*/ 5542594 h 5745026"/>
              <a:gd name="connsiteX16" fmla="*/ 5298189 w 5321039"/>
              <a:gd name="connsiteY16" fmla="*/ 5633082 h 5745026"/>
              <a:gd name="connsiteX17" fmla="*/ 5002914 w 5321039"/>
              <a:gd name="connsiteY17" fmla="*/ 5399719 h 5745026"/>
              <a:gd name="connsiteX18" fmla="*/ 5299228 w 5321039"/>
              <a:gd name="connsiteY18" fmla="*/ 5731361 h 5745026"/>
              <a:gd name="connsiteX19" fmla="*/ 5217226 w 5321039"/>
              <a:gd name="connsiteY19" fmla="*/ 5723568 h 5745026"/>
              <a:gd name="connsiteX20" fmla="*/ 5050539 w 5321039"/>
              <a:gd name="connsiteY20" fmla="*/ 5566408 h 5745026"/>
              <a:gd name="connsiteX21" fmla="*/ 5172785 w 5321039"/>
              <a:gd name="connsiteY21" fmla="*/ 5729413 h 5745026"/>
              <a:gd name="connsiteX22" fmla="*/ 1030989 w 5321039"/>
              <a:gd name="connsiteY22" fmla="*/ 5733094 h 5745026"/>
              <a:gd name="connsiteX23" fmla="*/ 1040514 w 5321039"/>
              <a:gd name="connsiteY23" fmla="*/ 5656894 h 5745026"/>
              <a:gd name="connsiteX24" fmla="*/ 954789 w 5321039"/>
              <a:gd name="connsiteY24" fmla="*/ 5733094 h 5745026"/>
              <a:gd name="connsiteX25" fmla="*/ 672969 w 5321039"/>
              <a:gd name="connsiteY25" fmla="*/ 5727466 h 5745026"/>
              <a:gd name="connsiteX26" fmla="*/ 1017860 w 5321039"/>
              <a:gd name="connsiteY26" fmla="*/ 5389320 h 5745026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0353 w 5324538"/>
              <a:gd name="connsiteY13" fmla="*/ 3340587 h 5733094"/>
              <a:gd name="connsiteX14" fmla="*/ 5302950 w 5324538"/>
              <a:gd name="connsiteY14" fmla="*/ 5390194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2950 w 5324538"/>
              <a:gd name="connsiteY13" fmla="*/ 5390194 h 5733094"/>
              <a:gd name="connsiteX14" fmla="*/ 5055300 w 5324538"/>
              <a:gd name="connsiteY14" fmla="*/ 5313994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48125"/>
              <a:gd name="connsiteY0" fmla="*/ 5389320 h 5733094"/>
              <a:gd name="connsiteX1" fmla="*/ 850014 w 5348125"/>
              <a:gd name="connsiteY1" fmla="*/ 4404357 h 5733094"/>
              <a:gd name="connsiteX2" fmla="*/ 664276 w 5348125"/>
              <a:gd name="connsiteY2" fmla="*/ 3951919 h 5733094"/>
              <a:gd name="connsiteX3" fmla="*/ 654751 w 5348125"/>
              <a:gd name="connsiteY3" fmla="*/ 3589969 h 5733094"/>
              <a:gd name="connsiteX4" fmla="*/ 730952 w 5348125"/>
              <a:gd name="connsiteY4" fmla="*/ 2823207 h 5733094"/>
              <a:gd name="connsiteX5" fmla="*/ 909982 w 5348125"/>
              <a:gd name="connsiteY5" fmla="*/ 2023545 h 5733094"/>
              <a:gd name="connsiteX6" fmla="*/ 1503834 w 5348125"/>
              <a:gd name="connsiteY6" fmla="*/ 1513590 h 5733094"/>
              <a:gd name="connsiteX7" fmla="*/ 1996413 w 5348125"/>
              <a:gd name="connsiteY7" fmla="*/ 1453679 h 5733094"/>
              <a:gd name="connsiteX8" fmla="*/ 2622683 w 5348125"/>
              <a:gd name="connsiteY8" fmla="*/ 1179549 h 5733094"/>
              <a:gd name="connsiteX9" fmla="*/ 3789338 w 5348125"/>
              <a:gd name="connsiteY9" fmla="*/ 1846230 h 5733094"/>
              <a:gd name="connsiteX10" fmla="*/ 4863419 w 5348125"/>
              <a:gd name="connsiteY10" fmla="*/ 2401318 h 5733094"/>
              <a:gd name="connsiteX11" fmla="*/ 5305112 w 5348125"/>
              <a:gd name="connsiteY11" fmla="*/ 2188489 h 5733094"/>
              <a:gd name="connsiteX12" fmla="*/ 5302950 w 5348125"/>
              <a:gd name="connsiteY12" fmla="*/ 5390194 h 5733094"/>
              <a:gd name="connsiteX13" fmla="*/ 5055300 w 5348125"/>
              <a:gd name="connsiteY13" fmla="*/ 5313994 h 5733094"/>
              <a:gd name="connsiteX14" fmla="*/ 5298189 w 5348125"/>
              <a:gd name="connsiteY14" fmla="*/ 5542594 h 5733094"/>
              <a:gd name="connsiteX15" fmla="*/ 5298189 w 5348125"/>
              <a:gd name="connsiteY15" fmla="*/ 5633082 h 5733094"/>
              <a:gd name="connsiteX16" fmla="*/ 5002914 w 5348125"/>
              <a:gd name="connsiteY16" fmla="*/ 5399719 h 5733094"/>
              <a:gd name="connsiteX17" fmla="*/ 5299228 w 5348125"/>
              <a:gd name="connsiteY17" fmla="*/ 5731361 h 5733094"/>
              <a:gd name="connsiteX18" fmla="*/ 5217226 w 5348125"/>
              <a:gd name="connsiteY18" fmla="*/ 5723568 h 5733094"/>
              <a:gd name="connsiteX19" fmla="*/ 5050539 w 5348125"/>
              <a:gd name="connsiteY19" fmla="*/ 5566408 h 5733094"/>
              <a:gd name="connsiteX20" fmla="*/ 5172785 w 5348125"/>
              <a:gd name="connsiteY20" fmla="*/ 5729413 h 5733094"/>
              <a:gd name="connsiteX21" fmla="*/ 1030989 w 5348125"/>
              <a:gd name="connsiteY21" fmla="*/ 5733094 h 5733094"/>
              <a:gd name="connsiteX22" fmla="*/ 1040514 w 5348125"/>
              <a:gd name="connsiteY22" fmla="*/ 5656894 h 5733094"/>
              <a:gd name="connsiteX23" fmla="*/ 954789 w 5348125"/>
              <a:gd name="connsiteY23" fmla="*/ 5733094 h 5733094"/>
              <a:gd name="connsiteX24" fmla="*/ 672969 w 5348125"/>
              <a:gd name="connsiteY24" fmla="*/ 5727466 h 5733094"/>
              <a:gd name="connsiteX25" fmla="*/ 1017860 w 5348125"/>
              <a:gd name="connsiteY25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302950 w 5324538"/>
              <a:gd name="connsiteY12" fmla="*/ 5390194 h 5733094"/>
              <a:gd name="connsiteX13" fmla="*/ 5055300 w 5324538"/>
              <a:gd name="connsiteY13" fmla="*/ 5313994 h 5733094"/>
              <a:gd name="connsiteX14" fmla="*/ 5298189 w 5324538"/>
              <a:gd name="connsiteY14" fmla="*/ 5542594 h 5733094"/>
              <a:gd name="connsiteX15" fmla="*/ 5298189 w 5324538"/>
              <a:gd name="connsiteY15" fmla="*/ 5633082 h 5733094"/>
              <a:gd name="connsiteX16" fmla="*/ 5002914 w 5324538"/>
              <a:gd name="connsiteY16" fmla="*/ 5399719 h 5733094"/>
              <a:gd name="connsiteX17" fmla="*/ 5299228 w 5324538"/>
              <a:gd name="connsiteY17" fmla="*/ 5731361 h 5733094"/>
              <a:gd name="connsiteX18" fmla="*/ 5217226 w 5324538"/>
              <a:gd name="connsiteY18" fmla="*/ 5723568 h 5733094"/>
              <a:gd name="connsiteX19" fmla="*/ 5050539 w 5324538"/>
              <a:gd name="connsiteY19" fmla="*/ 5566408 h 5733094"/>
              <a:gd name="connsiteX20" fmla="*/ 5172785 w 5324538"/>
              <a:gd name="connsiteY20" fmla="*/ 5729413 h 5733094"/>
              <a:gd name="connsiteX21" fmla="*/ 1030989 w 5324538"/>
              <a:gd name="connsiteY21" fmla="*/ 5733094 h 5733094"/>
              <a:gd name="connsiteX22" fmla="*/ 1040514 w 5324538"/>
              <a:gd name="connsiteY22" fmla="*/ 5656894 h 5733094"/>
              <a:gd name="connsiteX23" fmla="*/ 954789 w 5324538"/>
              <a:gd name="connsiteY23" fmla="*/ 5733094 h 5733094"/>
              <a:gd name="connsiteX24" fmla="*/ 672969 w 5324538"/>
              <a:gd name="connsiteY24" fmla="*/ 5727466 h 5733094"/>
              <a:gd name="connsiteX25" fmla="*/ 1017860 w 5324538"/>
              <a:gd name="connsiteY25" fmla="*/ 5389320 h 5733094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863419 w 5324538"/>
              <a:gd name="connsiteY10" fmla="*/ 2715706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49144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0350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06511"/>
              <a:gd name="connsiteY0" fmla="*/ 5703708 h 6047482"/>
              <a:gd name="connsiteX1" fmla="*/ 850014 w 5306511"/>
              <a:gd name="connsiteY1" fmla="*/ 4718745 h 6047482"/>
              <a:gd name="connsiteX2" fmla="*/ 664276 w 5306511"/>
              <a:gd name="connsiteY2" fmla="*/ 4266307 h 6047482"/>
              <a:gd name="connsiteX3" fmla="*/ 654751 w 5306511"/>
              <a:gd name="connsiteY3" fmla="*/ 3904357 h 6047482"/>
              <a:gd name="connsiteX4" fmla="*/ 730952 w 5306511"/>
              <a:gd name="connsiteY4" fmla="*/ 3137595 h 6047482"/>
              <a:gd name="connsiteX5" fmla="*/ 909982 w 5306511"/>
              <a:gd name="connsiteY5" fmla="*/ 2337933 h 6047482"/>
              <a:gd name="connsiteX6" fmla="*/ 1503834 w 5306511"/>
              <a:gd name="connsiteY6" fmla="*/ 1827978 h 6047482"/>
              <a:gd name="connsiteX7" fmla="*/ 1996413 w 5306511"/>
              <a:gd name="connsiteY7" fmla="*/ 1768067 h 6047482"/>
              <a:gd name="connsiteX8" fmla="*/ 2622683 w 5306511"/>
              <a:gd name="connsiteY8" fmla="*/ 1493937 h 6047482"/>
              <a:gd name="connsiteX9" fmla="*/ 3741713 w 5306511"/>
              <a:gd name="connsiteY9" fmla="*/ 1446243 h 6047482"/>
              <a:gd name="connsiteX10" fmla="*/ 4953907 w 5306511"/>
              <a:gd name="connsiteY10" fmla="*/ 1563181 h 6047482"/>
              <a:gd name="connsiteX11" fmla="*/ 5300350 w 5306511"/>
              <a:gd name="connsiteY11" fmla="*/ 1336065 h 6047482"/>
              <a:gd name="connsiteX12" fmla="*/ 5302950 w 5306511"/>
              <a:gd name="connsiteY12" fmla="*/ 5704582 h 6047482"/>
              <a:gd name="connsiteX13" fmla="*/ 5055300 w 5306511"/>
              <a:gd name="connsiteY13" fmla="*/ 5628382 h 6047482"/>
              <a:gd name="connsiteX14" fmla="*/ 5298189 w 5306511"/>
              <a:gd name="connsiteY14" fmla="*/ 5856982 h 6047482"/>
              <a:gd name="connsiteX15" fmla="*/ 5298189 w 5306511"/>
              <a:gd name="connsiteY15" fmla="*/ 5947470 h 6047482"/>
              <a:gd name="connsiteX16" fmla="*/ 5002914 w 5306511"/>
              <a:gd name="connsiteY16" fmla="*/ 5714107 h 6047482"/>
              <a:gd name="connsiteX17" fmla="*/ 5299228 w 5306511"/>
              <a:gd name="connsiteY17" fmla="*/ 6045749 h 6047482"/>
              <a:gd name="connsiteX18" fmla="*/ 5217226 w 5306511"/>
              <a:gd name="connsiteY18" fmla="*/ 6037956 h 6047482"/>
              <a:gd name="connsiteX19" fmla="*/ 5050539 w 5306511"/>
              <a:gd name="connsiteY19" fmla="*/ 5880796 h 6047482"/>
              <a:gd name="connsiteX20" fmla="*/ 5172785 w 5306511"/>
              <a:gd name="connsiteY20" fmla="*/ 6043801 h 6047482"/>
              <a:gd name="connsiteX21" fmla="*/ 1030989 w 5306511"/>
              <a:gd name="connsiteY21" fmla="*/ 6047482 h 6047482"/>
              <a:gd name="connsiteX22" fmla="*/ 1040514 w 5306511"/>
              <a:gd name="connsiteY22" fmla="*/ 5971282 h 6047482"/>
              <a:gd name="connsiteX23" fmla="*/ 954789 w 5306511"/>
              <a:gd name="connsiteY23" fmla="*/ 6047482 h 6047482"/>
              <a:gd name="connsiteX24" fmla="*/ 672969 w 5306511"/>
              <a:gd name="connsiteY24" fmla="*/ 6041854 h 6047482"/>
              <a:gd name="connsiteX25" fmla="*/ 1017860 w 5306511"/>
              <a:gd name="connsiteY25" fmla="*/ 5703708 h 6047482"/>
              <a:gd name="connsiteX0" fmla="*/ 1017860 w 5303401"/>
              <a:gd name="connsiteY0" fmla="*/ 5703708 h 6047482"/>
              <a:gd name="connsiteX1" fmla="*/ 850014 w 5303401"/>
              <a:gd name="connsiteY1" fmla="*/ 4718745 h 6047482"/>
              <a:gd name="connsiteX2" fmla="*/ 664276 w 5303401"/>
              <a:gd name="connsiteY2" fmla="*/ 4266307 h 6047482"/>
              <a:gd name="connsiteX3" fmla="*/ 654751 w 5303401"/>
              <a:gd name="connsiteY3" fmla="*/ 3904357 h 6047482"/>
              <a:gd name="connsiteX4" fmla="*/ 730952 w 5303401"/>
              <a:gd name="connsiteY4" fmla="*/ 3137595 h 6047482"/>
              <a:gd name="connsiteX5" fmla="*/ 909982 w 5303401"/>
              <a:gd name="connsiteY5" fmla="*/ 2337933 h 6047482"/>
              <a:gd name="connsiteX6" fmla="*/ 1503834 w 5303401"/>
              <a:gd name="connsiteY6" fmla="*/ 1827978 h 6047482"/>
              <a:gd name="connsiteX7" fmla="*/ 1996413 w 5303401"/>
              <a:gd name="connsiteY7" fmla="*/ 1768067 h 6047482"/>
              <a:gd name="connsiteX8" fmla="*/ 2622683 w 5303401"/>
              <a:gd name="connsiteY8" fmla="*/ 1493937 h 6047482"/>
              <a:gd name="connsiteX9" fmla="*/ 3741713 w 5303401"/>
              <a:gd name="connsiteY9" fmla="*/ 1446243 h 6047482"/>
              <a:gd name="connsiteX10" fmla="*/ 4953907 w 5303401"/>
              <a:gd name="connsiteY10" fmla="*/ 1563181 h 6047482"/>
              <a:gd name="connsiteX11" fmla="*/ 5300350 w 5303401"/>
              <a:gd name="connsiteY11" fmla="*/ 1336065 h 6047482"/>
              <a:gd name="connsiteX12" fmla="*/ 5302950 w 5303401"/>
              <a:gd name="connsiteY12" fmla="*/ 5704582 h 6047482"/>
              <a:gd name="connsiteX13" fmla="*/ 5055300 w 5303401"/>
              <a:gd name="connsiteY13" fmla="*/ 5628382 h 6047482"/>
              <a:gd name="connsiteX14" fmla="*/ 5298189 w 5303401"/>
              <a:gd name="connsiteY14" fmla="*/ 5856982 h 6047482"/>
              <a:gd name="connsiteX15" fmla="*/ 5298189 w 5303401"/>
              <a:gd name="connsiteY15" fmla="*/ 5947470 h 6047482"/>
              <a:gd name="connsiteX16" fmla="*/ 5002914 w 5303401"/>
              <a:gd name="connsiteY16" fmla="*/ 5714107 h 6047482"/>
              <a:gd name="connsiteX17" fmla="*/ 5299228 w 5303401"/>
              <a:gd name="connsiteY17" fmla="*/ 6045749 h 6047482"/>
              <a:gd name="connsiteX18" fmla="*/ 5217226 w 5303401"/>
              <a:gd name="connsiteY18" fmla="*/ 6037956 h 6047482"/>
              <a:gd name="connsiteX19" fmla="*/ 5050539 w 5303401"/>
              <a:gd name="connsiteY19" fmla="*/ 5880796 h 6047482"/>
              <a:gd name="connsiteX20" fmla="*/ 5172785 w 5303401"/>
              <a:gd name="connsiteY20" fmla="*/ 6043801 h 6047482"/>
              <a:gd name="connsiteX21" fmla="*/ 1030989 w 5303401"/>
              <a:gd name="connsiteY21" fmla="*/ 6047482 h 6047482"/>
              <a:gd name="connsiteX22" fmla="*/ 1040514 w 5303401"/>
              <a:gd name="connsiteY22" fmla="*/ 5971282 h 6047482"/>
              <a:gd name="connsiteX23" fmla="*/ 954789 w 5303401"/>
              <a:gd name="connsiteY23" fmla="*/ 6047482 h 6047482"/>
              <a:gd name="connsiteX24" fmla="*/ 672969 w 5303401"/>
              <a:gd name="connsiteY24" fmla="*/ 6041854 h 6047482"/>
              <a:gd name="connsiteX25" fmla="*/ 1017860 w 5303401"/>
              <a:gd name="connsiteY25" fmla="*/ 5703708 h 6047482"/>
              <a:gd name="connsiteX0" fmla="*/ 1017860 w 5307895"/>
              <a:gd name="connsiteY0" fmla="*/ 5703708 h 6047482"/>
              <a:gd name="connsiteX1" fmla="*/ 850014 w 5307895"/>
              <a:gd name="connsiteY1" fmla="*/ 4718745 h 6047482"/>
              <a:gd name="connsiteX2" fmla="*/ 664276 w 5307895"/>
              <a:gd name="connsiteY2" fmla="*/ 4266307 h 6047482"/>
              <a:gd name="connsiteX3" fmla="*/ 654751 w 5307895"/>
              <a:gd name="connsiteY3" fmla="*/ 3904357 h 6047482"/>
              <a:gd name="connsiteX4" fmla="*/ 730952 w 5307895"/>
              <a:gd name="connsiteY4" fmla="*/ 3137595 h 6047482"/>
              <a:gd name="connsiteX5" fmla="*/ 909982 w 5307895"/>
              <a:gd name="connsiteY5" fmla="*/ 2337933 h 6047482"/>
              <a:gd name="connsiteX6" fmla="*/ 1503834 w 5307895"/>
              <a:gd name="connsiteY6" fmla="*/ 1827978 h 6047482"/>
              <a:gd name="connsiteX7" fmla="*/ 1996413 w 5307895"/>
              <a:gd name="connsiteY7" fmla="*/ 1768067 h 6047482"/>
              <a:gd name="connsiteX8" fmla="*/ 2622683 w 5307895"/>
              <a:gd name="connsiteY8" fmla="*/ 1493937 h 6047482"/>
              <a:gd name="connsiteX9" fmla="*/ 3741713 w 5307895"/>
              <a:gd name="connsiteY9" fmla="*/ 1446243 h 6047482"/>
              <a:gd name="connsiteX10" fmla="*/ 4953907 w 5307895"/>
              <a:gd name="connsiteY10" fmla="*/ 1563181 h 6047482"/>
              <a:gd name="connsiteX11" fmla="*/ 5300350 w 5307895"/>
              <a:gd name="connsiteY11" fmla="*/ 1336065 h 6047482"/>
              <a:gd name="connsiteX12" fmla="*/ 5302950 w 5307895"/>
              <a:gd name="connsiteY12" fmla="*/ 5704582 h 6047482"/>
              <a:gd name="connsiteX13" fmla="*/ 5055300 w 5307895"/>
              <a:gd name="connsiteY13" fmla="*/ 5628382 h 6047482"/>
              <a:gd name="connsiteX14" fmla="*/ 5298189 w 5307895"/>
              <a:gd name="connsiteY14" fmla="*/ 5856982 h 6047482"/>
              <a:gd name="connsiteX15" fmla="*/ 5298189 w 5307895"/>
              <a:gd name="connsiteY15" fmla="*/ 5947470 h 6047482"/>
              <a:gd name="connsiteX16" fmla="*/ 5002914 w 5307895"/>
              <a:gd name="connsiteY16" fmla="*/ 5714107 h 6047482"/>
              <a:gd name="connsiteX17" fmla="*/ 5307179 w 5307895"/>
              <a:gd name="connsiteY17" fmla="*/ 6041774 h 6047482"/>
              <a:gd name="connsiteX18" fmla="*/ 5217226 w 5307895"/>
              <a:gd name="connsiteY18" fmla="*/ 6037956 h 6047482"/>
              <a:gd name="connsiteX19" fmla="*/ 5050539 w 5307895"/>
              <a:gd name="connsiteY19" fmla="*/ 5880796 h 6047482"/>
              <a:gd name="connsiteX20" fmla="*/ 5172785 w 5307895"/>
              <a:gd name="connsiteY20" fmla="*/ 6043801 h 6047482"/>
              <a:gd name="connsiteX21" fmla="*/ 1030989 w 5307895"/>
              <a:gd name="connsiteY21" fmla="*/ 6047482 h 6047482"/>
              <a:gd name="connsiteX22" fmla="*/ 1040514 w 5307895"/>
              <a:gd name="connsiteY22" fmla="*/ 5971282 h 6047482"/>
              <a:gd name="connsiteX23" fmla="*/ 954789 w 5307895"/>
              <a:gd name="connsiteY23" fmla="*/ 6047482 h 6047482"/>
              <a:gd name="connsiteX24" fmla="*/ 672969 w 5307895"/>
              <a:gd name="connsiteY24" fmla="*/ 6041854 h 6047482"/>
              <a:gd name="connsiteX25" fmla="*/ 1017860 w 5307895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17226 w 5307179"/>
              <a:gd name="connsiteY18" fmla="*/ 6037956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41618 w 5330937"/>
              <a:gd name="connsiteY0" fmla="*/ 5703708 h 6047482"/>
              <a:gd name="connsiteX1" fmla="*/ 873772 w 5330937"/>
              <a:gd name="connsiteY1" fmla="*/ 4718745 h 6047482"/>
              <a:gd name="connsiteX2" fmla="*/ 688034 w 5330937"/>
              <a:gd name="connsiteY2" fmla="*/ 4266307 h 6047482"/>
              <a:gd name="connsiteX3" fmla="*/ 678509 w 5330937"/>
              <a:gd name="connsiteY3" fmla="*/ 3904357 h 6047482"/>
              <a:gd name="connsiteX4" fmla="*/ 754710 w 5330937"/>
              <a:gd name="connsiteY4" fmla="*/ 3137595 h 6047482"/>
              <a:gd name="connsiteX5" fmla="*/ 933740 w 5330937"/>
              <a:gd name="connsiteY5" fmla="*/ 2337933 h 6047482"/>
              <a:gd name="connsiteX6" fmla="*/ 1527592 w 5330937"/>
              <a:gd name="connsiteY6" fmla="*/ 1827978 h 6047482"/>
              <a:gd name="connsiteX7" fmla="*/ 2020171 w 5330937"/>
              <a:gd name="connsiteY7" fmla="*/ 1768067 h 6047482"/>
              <a:gd name="connsiteX8" fmla="*/ 2646441 w 5330937"/>
              <a:gd name="connsiteY8" fmla="*/ 1493937 h 6047482"/>
              <a:gd name="connsiteX9" fmla="*/ 3765471 w 5330937"/>
              <a:gd name="connsiteY9" fmla="*/ 1446243 h 6047482"/>
              <a:gd name="connsiteX10" fmla="*/ 4977665 w 5330937"/>
              <a:gd name="connsiteY10" fmla="*/ 1563181 h 6047482"/>
              <a:gd name="connsiteX11" fmla="*/ 5324108 w 5330937"/>
              <a:gd name="connsiteY11" fmla="*/ 1336065 h 6047482"/>
              <a:gd name="connsiteX12" fmla="*/ 5326708 w 5330937"/>
              <a:gd name="connsiteY12" fmla="*/ 5704582 h 6047482"/>
              <a:gd name="connsiteX13" fmla="*/ 5079058 w 5330937"/>
              <a:gd name="connsiteY13" fmla="*/ 5628382 h 6047482"/>
              <a:gd name="connsiteX14" fmla="*/ 5321947 w 5330937"/>
              <a:gd name="connsiteY14" fmla="*/ 5856982 h 6047482"/>
              <a:gd name="connsiteX15" fmla="*/ 5321947 w 5330937"/>
              <a:gd name="connsiteY15" fmla="*/ 5947470 h 6047482"/>
              <a:gd name="connsiteX16" fmla="*/ 5026672 w 5330937"/>
              <a:gd name="connsiteY16" fmla="*/ 5714107 h 6047482"/>
              <a:gd name="connsiteX17" fmla="*/ 5330937 w 5330937"/>
              <a:gd name="connsiteY17" fmla="*/ 6041774 h 6047482"/>
              <a:gd name="connsiteX18" fmla="*/ 5248935 w 5330937"/>
              <a:gd name="connsiteY18" fmla="*/ 6041932 h 6047482"/>
              <a:gd name="connsiteX19" fmla="*/ 5074297 w 5330937"/>
              <a:gd name="connsiteY19" fmla="*/ 5880796 h 6047482"/>
              <a:gd name="connsiteX20" fmla="*/ 5196543 w 5330937"/>
              <a:gd name="connsiteY20" fmla="*/ 6043801 h 6047482"/>
              <a:gd name="connsiteX21" fmla="*/ 1054747 w 5330937"/>
              <a:gd name="connsiteY21" fmla="*/ 6047482 h 6047482"/>
              <a:gd name="connsiteX22" fmla="*/ 1064272 w 5330937"/>
              <a:gd name="connsiteY22" fmla="*/ 5971282 h 6047482"/>
              <a:gd name="connsiteX23" fmla="*/ 978547 w 5330937"/>
              <a:gd name="connsiteY23" fmla="*/ 6047482 h 6047482"/>
              <a:gd name="connsiteX24" fmla="*/ 696727 w 5330937"/>
              <a:gd name="connsiteY24" fmla="*/ 6041854 h 6047482"/>
              <a:gd name="connsiteX25" fmla="*/ 1041618 w 5330937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529749 h 5873523"/>
              <a:gd name="connsiteX1" fmla="*/ 890091 w 5347256"/>
              <a:gd name="connsiteY1" fmla="*/ 4544786 h 5873523"/>
              <a:gd name="connsiteX2" fmla="*/ 704353 w 5347256"/>
              <a:gd name="connsiteY2" fmla="*/ 4092348 h 5873523"/>
              <a:gd name="connsiteX3" fmla="*/ 694828 w 5347256"/>
              <a:gd name="connsiteY3" fmla="*/ 3730398 h 5873523"/>
              <a:gd name="connsiteX4" fmla="*/ 771029 w 5347256"/>
              <a:gd name="connsiteY4" fmla="*/ 2963636 h 5873523"/>
              <a:gd name="connsiteX5" fmla="*/ 950059 w 5347256"/>
              <a:gd name="connsiteY5" fmla="*/ 2163974 h 5873523"/>
              <a:gd name="connsiteX6" fmla="*/ 1543911 w 5347256"/>
              <a:gd name="connsiteY6" fmla="*/ 1654019 h 5873523"/>
              <a:gd name="connsiteX7" fmla="*/ 2036490 w 5347256"/>
              <a:gd name="connsiteY7" fmla="*/ 1594108 h 5873523"/>
              <a:gd name="connsiteX8" fmla="*/ 2662760 w 5347256"/>
              <a:gd name="connsiteY8" fmla="*/ 1319978 h 5873523"/>
              <a:gd name="connsiteX9" fmla="*/ 3781790 w 5347256"/>
              <a:gd name="connsiteY9" fmla="*/ 1272284 h 5873523"/>
              <a:gd name="connsiteX10" fmla="*/ 4993984 w 5347256"/>
              <a:gd name="connsiteY10" fmla="*/ 1389222 h 5873523"/>
              <a:gd name="connsiteX11" fmla="*/ 5340427 w 5347256"/>
              <a:gd name="connsiteY11" fmla="*/ 1162106 h 5873523"/>
              <a:gd name="connsiteX12" fmla="*/ 5343027 w 5347256"/>
              <a:gd name="connsiteY12" fmla="*/ 5530623 h 5873523"/>
              <a:gd name="connsiteX13" fmla="*/ 5095377 w 5347256"/>
              <a:gd name="connsiteY13" fmla="*/ 5454423 h 5873523"/>
              <a:gd name="connsiteX14" fmla="*/ 5338266 w 5347256"/>
              <a:gd name="connsiteY14" fmla="*/ 5683023 h 5873523"/>
              <a:gd name="connsiteX15" fmla="*/ 5338266 w 5347256"/>
              <a:gd name="connsiteY15" fmla="*/ 5773511 h 5873523"/>
              <a:gd name="connsiteX16" fmla="*/ 5042991 w 5347256"/>
              <a:gd name="connsiteY16" fmla="*/ 5540148 h 5873523"/>
              <a:gd name="connsiteX17" fmla="*/ 5347256 w 5347256"/>
              <a:gd name="connsiteY17" fmla="*/ 5867815 h 5873523"/>
              <a:gd name="connsiteX18" fmla="*/ 5265254 w 5347256"/>
              <a:gd name="connsiteY18" fmla="*/ 5867973 h 5873523"/>
              <a:gd name="connsiteX19" fmla="*/ 5090616 w 5347256"/>
              <a:gd name="connsiteY19" fmla="*/ 5706837 h 5873523"/>
              <a:gd name="connsiteX20" fmla="*/ 5212862 w 5347256"/>
              <a:gd name="connsiteY20" fmla="*/ 5869842 h 5873523"/>
              <a:gd name="connsiteX21" fmla="*/ 1071066 w 5347256"/>
              <a:gd name="connsiteY21" fmla="*/ 5873523 h 5873523"/>
              <a:gd name="connsiteX22" fmla="*/ 1080591 w 5347256"/>
              <a:gd name="connsiteY22" fmla="*/ 5797323 h 5873523"/>
              <a:gd name="connsiteX23" fmla="*/ 994866 w 5347256"/>
              <a:gd name="connsiteY23" fmla="*/ 5873523 h 5873523"/>
              <a:gd name="connsiteX24" fmla="*/ 713046 w 5347256"/>
              <a:gd name="connsiteY24" fmla="*/ 5867895 h 5873523"/>
              <a:gd name="connsiteX25" fmla="*/ 1057937 w 5347256"/>
              <a:gd name="connsiteY25" fmla="*/ 5529749 h 5873523"/>
              <a:gd name="connsiteX0" fmla="*/ 1057937 w 5347256"/>
              <a:gd name="connsiteY0" fmla="*/ 5520973 h 5864747"/>
              <a:gd name="connsiteX1" fmla="*/ 890091 w 5347256"/>
              <a:gd name="connsiteY1" fmla="*/ 4536010 h 5864747"/>
              <a:gd name="connsiteX2" fmla="*/ 704353 w 5347256"/>
              <a:gd name="connsiteY2" fmla="*/ 4083572 h 5864747"/>
              <a:gd name="connsiteX3" fmla="*/ 694828 w 5347256"/>
              <a:gd name="connsiteY3" fmla="*/ 3721622 h 5864747"/>
              <a:gd name="connsiteX4" fmla="*/ 771029 w 5347256"/>
              <a:gd name="connsiteY4" fmla="*/ 2954860 h 5864747"/>
              <a:gd name="connsiteX5" fmla="*/ 950059 w 5347256"/>
              <a:gd name="connsiteY5" fmla="*/ 2155198 h 5864747"/>
              <a:gd name="connsiteX6" fmla="*/ 1543911 w 5347256"/>
              <a:gd name="connsiteY6" fmla="*/ 1645243 h 5864747"/>
              <a:gd name="connsiteX7" fmla="*/ 2036490 w 5347256"/>
              <a:gd name="connsiteY7" fmla="*/ 1585332 h 5864747"/>
              <a:gd name="connsiteX8" fmla="*/ 2662760 w 5347256"/>
              <a:gd name="connsiteY8" fmla="*/ 1311202 h 5864747"/>
              <a:gd name="connsiteX9" fmla="*/ 3789742 w 5347256"/>
              <a:gd name="connsiteY9" fmla="*/ 1279411 h 5864747"/>
              <a:gd name="connsiteX10" fmla="*/ 4993984 w 5347256"/>
              <a:gd name="connsiteY10" fmla="*/ 1380446 h 5864747"/>
              <a:gd name="connsiteX11" fmla="*/ 5340427 w 5347256"/>
              <a:gd name="connsiteY11" fmla="*/ 1153330 h 5864747"/>
              <a:gd name="connsiteX12" fmla="*/ 5343027 w 5347256"/>
              <a:gd name="connsiteY12" fmla="*/ 5521847 h 5864747"/>
              <a:gd name="connsiteX13" fmla="*/ 5095377 w 5347256"/>
              <a:gd name="connsiteY13" fmla="*/ 5445647 h 5864747"/>
              <a:gd name="connsiteX14" fmla="*/ 5338266 w 5347256"/>
              <a:gd name="connsiteY14" fmla="*/ 5674247 h 5864747"/>
              <a:gd name="connsiteX15" fmla="*/ 5338266 w 5347256"/>
              <a:gd name="connsiteY15" fmla="*/ 5764735 h 5864747"/>
              <a:gd name="connsiteX16" fmla="*/ 5042991 w 5347256"/>
              <a:gd name="connsiteY16" fmla="*/ 5531372 h 5864747"/>
              <a:gd name="connsiteX17" fmla="*/ 5347256 w 5347256"/>
              <a:gd name="connsiteY17" fmla="*/ 5859039 h 5864747"/>
              <a:gd name="connsiteX18" fmla="*/ 5265254 w 5347256"/>
              <a:gd name="connsiteY18" fmla="*/ 5859197 h 5864747"/>
              <a:gd name="connsiteX19" fmla="*/ 5090616 w 5347256"/>
              <a:gd name="connsiteY19" fmla="*/ 5698061 h 5864747"/>
              <a:gd name="connsiteX20" fmla="*/ 5212862 w 5347256"/>
              <a:gd name="connsiteY20" fmla="*/ 5861066 h 5864747"/>
              <a:gd name="connsiteX21" fmla="*/ 1071066 w 5347256"/>
              <a:gd name="connsiteY21" fmla="*/ 5864747 h 5864747"/>
              <a:gd name="connsiteX22" fmla="*/ 1080591 w 5347256"/>
              <a:gd name="connsiteY22" fmla="*/ 5788547 h 5864747"/>
              <a:gd name="connsiteX23" fmla="*/ 994866 w 5347256"/>
              <a:gd name="connsiteY23" fmla="*/ 5864747 h 5864747"/>
              <a:gd name="connsiteX24" fmla="*/ 713046 w 5347256"/>
              <a:gd name="connsiteY24" fmla="*/ 5859119 h 5864747"/>
              <a:gd name="connsiteX25" fmla="*/ 1057937 w 5347256"/>
              <a:gd name="connsiteY25" fmla="*/ 5520973 h 5864747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136399 h 5480173"/>
              <a:gd name="connsiteX1" fmla="*/ 890091 w 5347256"/>
              <a:gd name="connsiteY1" fmla="*/ 4151436 h 5480173"/>
              <a:gd name="connsiteX2" fmla="*/ 704353 w 5347256"/>
              <a:gd name="connsiteY2" fmla="*/ 3698998 h 5480173"/>
              <a:gd name="connsiteX3" fmla="*/ 694828 w 5347256"/>
              <a:gd name="connsiteY3" fmla="*/ 3337048 h 5480173"/>
              <a:gd name="connsiteX4" fmla="*/ 771029 w 5347256"/>
              <a:gd name="connsiteY4" fmla="*/ 2570286 h 5480173"/>
              <a:gd name="connsiteX5" fmla="*/ 950059 w 5347256"/>
              <a:gd name="connsiteY5" fmla="*/ 1770624 h 5480173"/>
              <a:gd name="connsiteX6" fmla="*/ 1543911 w 5347256"/>
              <a:gd name="connsiteY6" fmla="*/ 1260669 h 5480173"/>
              <a:gd name="connsiteX7" fmla="*/ 2036490 w 5347256"/>
              <a:gd name="connsiteY7" fmla="*/ 1200758 h 5480173"/>
              <a:gd name="connsiteX8" fmla="*/ 2662760 w 5347256"/>
              <a:gd name="connsiteY8" fmla="*/ 926628 h 5480173"/>
              <a:gd name="connsiteX9" fmla="*/ 3785767 w 5347256"/>
              <a:gd name="connsiteY9" fmla="*/ 874959 h 5480173"/>
              <a:gd name="connsiteX10" fmla="*/ 4993984 w 5347256"/>
              <a:gd name="connsiteY10" fmla="*/ 995872 h 5480173"/>
              <a:gd name="connsiteX11" fmla="*/ 5340427 w 5347256"/>
              <a:gd name="connsiteY11" fmla="*/ 768756 h 5480173"/>
              <a:gd name="connsiteX12" fmla="*/ 5343027 w 5347256"/>
              <a:gd name="connsiteY12" fmla="*/ 5137273 h 5480173"/>
              <a:gd name="connsiteX13" fmla="*/ 5095377 w 5347256"/>
              <a:gd name="connsiteY13" fmla="*/ 5061073 h 5480173"/>
              <a:gd name="connsiteX14" fmla="*/ 5338266 w 5347256"/>
              <a:gd name="connsiteY14" fmla="*/ 5289673 h 5480173"/>
              <a:gd name="connsiteX15" fmla="*/ 5338266 w 5347256"/>
              <a:gd name="connsiteY15" fmla="*/ 5380161 h 5480173"/>
              <a:gd name="connsiteX16" fmla="*/ 5042991 w 5347256"/>
              <a:gd name="connsiteY16" fmla="*/ 5146798 h 5480173"/>
              <a:gd name="connsiteX17" fmla="*/ 5347256 w 5347256"/>
              <a:gd name="connsiteY17" fmla="*/ 5474465 h 5480173"/>
              <a:gd name="connsiteX18" fmla="*/ 5265254 w 5347256"/>
              <a:gd name="connsiteY18" fmla="*/ 5474623 h 5480173"/>
              <a:gd name="connsiteX19" fmla="*/ 5090616 w 5347256"/>
              <a:gd name="connsiteY19" fmla="*/ 5313487 h 5480173"/>
              <a:gd name="connsiteX20" fmla="*/ 5212862 w 5347256"/>
              <a:gd name="connsiteY20" fmla="*/ 5476492 h 5480173"/>
              <a:gd name="connsiteX21" fmla="*/ 1071066 w 5347256"/>
              <a:gd name="connsiteY21" fmla="*/ 5480173 h 5480173"/>
              <a:gd name="connsiteX22" fmla="*/ 1080591 w 5347256"/>
              <a:gd name="connsiteY22" fmla="*/ 5403973 h 5480173"/>
              <a:gd name="connsiteX23" fmla="*/ 994866 w 5347256"/>
              <a:gd name="connsiteY23" fmla="*/ 5480173 h 5480173"/>
              <a:gd name="connsiteX24" fmla="*/ 713046 w 5347256"/>
              <a:gd name="connsiteY24" fmla="*/ 5474545 h 5480173"/>
              <a:gd name="connsiteX25" fmla="*/ 1057937 w 5347256"/>
              <a:gd name="connsiteY25" fmla="*/ 5136399 h 5480173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795 h 5350569"/>
              <a:gd name="connsiteX1" fmla="*/ 890091 w 5347256"/>
              <a:gd name="connsiteY1" fmla="*/ 4021832 h 5350569"/>
              <a:gd name="connsiteX2" fmla="*/ 704353 w 5347256"/>
              <a:gd name="connsiteY2" fmla="*/ 3569394 h 5350569"/>
              <a:gd name="connsiteX3" fmla="*/ 694828 w 5347256"/>
              <a:gd name="connsiteY3" fmla="*/ 3207444 h 5350569"/>
              <a:gd name="connsiteX4" fmla="*/ 771029 w 5347256"/>
              <a:gd name="connsiteY4" fmla="*/ 2440682 h 5350569"/>
              <a:gd name="connsiteX5" fmla="*/ 950059 w 5347256"/>
              <a:gd name="connsiteY5" fmla="*/ 1641020 h 5350569"/>
              <a:gd name="connsiteX6" fmla="*/ 1543911 w 5347256"/>
              <a:gd name="connsiteY6" fmla="*/ 1131065 h 5350569"/>
              <a:gd name="connsiteX7" fmla="*/ 2036490 w 5347256"/>
              <a:gd name="connsiteY7" fmla="*/ 1071154 h 5350569"/>
              <a:gd name="connsiteX8" fmla="*/ 2662760 w 5347256"/>
              <a:gd name="connsiteY8" fmla="*/ 797024 h 5350569"/>
              <a:gd name="connsiteX9" fmla="*/ 3785767 w 5347256"/>
              <a:gd name="connsiteY9" fmla="*/ 745355 h 5350569"/>
              <a:gd name="connsiteX10" fmla="*/ 4993984 w 5347256"/>
              <a:gd name="connsiteY10" fmla="*/ 866268 h 5350569"/>
              <a:gd name="connsiteX11" fmla="*/ 5340427 w 5347256"/>
              <a:gd name="connsiteY11" fmla="*/ 639152 h 5350569"/>
              <a:gd name="connsiteX12" fmla="*/ 5343027 w 5347256"/>
              <a:gd name="connsiteY12" fmla="*/ 5007669 h 5350569"/>
              <a:gd name="connsiteX13" fmla="*/ 5095377 w 5347256"/>
              <a:gd name="connsiteY13" fmla="*/ 4931469 h 5350569"/>
              <a:gd name="connsiteX14" fmla="*/ 5338266 w 5347256"/>
              <a:gd name="connsiteY14" fmla="*/ 5160069 h 5350569"/>
              <a:gd name="connsiteX15" fmla="*/ 5338266 w 5347256"/>
              <a:gd name="connsiteY15" fmla="*/ 5250557 h 5350569"/>
              <a:gd name="connsiteX16" fmla="*/ 5042991 w 5347256"/>
              <a:gd name="connsiteY16" fmla="*/ 5017194 h 5350569"/>
              <a:gd name="connsiteX17" fmla="*/ 5347256 w 5347256"/>
              <a:gd name="connsiteY17" fmla="*/ 5344861 h 5350569"/>
              <a:gd name="connsiteX18" fmla="*/ 5265254 w 5347256"/>
              <a:gd name="connsiteY18" fmla="*/ 5345019 h 5350569"/>
              <a:gd name="connsiteX19" fmla="*/ 5090616 w 5347256"/>
              <a:gd name="connsiteY19" fmla="*/ 5183883 h 5350569"/>
              <a:gd name="connsiteX20" fmla="*/ 5212862 w 5347256"/>
              <a:gd name="connsiteY20" fmla="*/ 5346888 h 5350569"/>
              <a:gd name="connsiteX21" fmla="*/ 1071066 w 5347256"/>
              <a:gd name="connsiteY21" fmla="*/ 5350569 h 5350569"/>
              <a:gd name="connsiteX22" fmla="*/ 1080591 w 5347256"/>
              <a:gd name="connsiteY22" fmla="*/ 5274369 h 5350569"/>
              <a:gd name="connsiteX23" fmla="*/ 994866 w 5347256"/>
              <a:gd name="connsiteY23" fmla="*/ 5350569 h 5350569"/>
              <a:gd name="connsiteX24" fmla="*/ 713046 w 5347256"/>
              <a:gd name="connsiteY24" fmla="*/ 5344941 h 5350569"/>
              <a:gd name="connsiteX25" fmla="*/ 1057937 w 5347256"/>
              <a:gd name="connsiteY25" fmla="*/ 5006795 h 5350569"/>
              <a:gd name="connsiteX0" fmla="*/ 1176435 w 5465754"/>
              <a:gd name="connsiteY0" fmla="*/ 5006795 h 5350569"/>
              <a:gd name="connsiteX1" fmla="*/ 1008589 w 5465754"/>
              <a:gd name="connsiteY1" fmla="*/ 4021832 h 5350569"/>
              <a:gd name="connsiteX2" fmla="*/ 822851 w 5465754"/>
              <a:gd name="connsiteY2" fmla="*/ 3569394 h 5350569"/>
              <a:gd name="connsiteX3" fmla="*/ 544920 w 5465754"/>
              <a:gd name="connsiteY3" fmla="*/ 3116459 h 5350569"/>
              <a:gd name="connsiteX4" fmla="*/ 889527 w 5465754"/>
              <a:gd name="connsiteY4" fmla="*/ 2440682 h 5350569"/>
              <a:gd name="connsiteX5" fmla="*/ 1068557 w 5465754"/>
              <a:gd name="connsiteY5" fmla="*/ 1641020 h 5350569"/>
              <a:gd name="connsiteX6" fmla="*/ 1662409 w 5465754"/>
              <a:gd name="connsiteY6" fmla="*/ 1131065 h 5350569"/>
              <a:gd name="connsiteX7" fmla="*/ 2154988 w 5465754"/>
              <a:gd name="connsiteY7" fmla="*/ 1071154 h 5350569"/>
              <a:gd name="connsiteX8" fmla="*/ 2781258 w 5465754"/>
              <a:gd name="connsiteY8" fmla="*/ 797024 h 5350569"/>
              <a:gd name="connsiteX9" fmla="*/ 3904265 w 5465754"/>
              <a:gd name="connsiteY9" fmla="*/ 745355 h 5350569"/>
              <a:gd name="connsiteX10" fmla="*/ 5112482 w 5465754"/>
              <a:gd name="connsiteY10" fmla="*/ 866268 h 5350569"/>
              <a:gd name="connsiteX11" fmla="*/ 5458925 w 5465754"/>
              <a:gd name="connsiteY11" fmla="*/ 639152 h 5350569"/>
              <a:gd name="connsiteX12" fmla="*/ 5461525 w 5465754"/>
              <a:gd name="connsiteY12" fmla="*/ 5007669 h 5350569"/>
              <a:gd name="connsiteX13" fmla="*/ 5213875 w 5465754"/>
              <a:gd name="connsiteY13" fmla="*/ 4931469 h 5350569"/>
              <a:gd name="connsiteX14" fmla="*/ 5456764 w 5465754"/>
              <a:gd name="connsiteY14" fmla="*/ 5160069 h 5350569"/>
              <a:gd name="connsiteX15" fmla="*/ 5456764 w 5465754"/>
              <a:gd name="connsiteY15" fmla="*/ 5250557 h 5350569"/>
              <a:gd name="connsiteX16" fmla="*/ 5161489 w 5465754"/>
              <a:gd name="connsiteY16" fmla="*/ 5017194 h 5350569"/>
              <a:gd name="connsiteX17" fmla="*/ 5465754 w 5465754"/>
              <a:gd name="connsiteY17" fmla="*/ 5344861 h 5350569"/>
              <a:gd name="connsiteX18" fmla="*/ 5383752 w 5465754"/>
              <a:gd name="connsiteY18" fmla="*/ 5345019 h 5350569"/>
              <a:gd name="connsiteX19" fmla="*/ 5209114 w 5465754"/>
              <a:gd name="connsiteY19" fmla="*/ 5183883 h 5350569"/>
              <a:gd name="connsiteX20" fmla="*/ 5331360 w 5465754"/>
              <a:gd name="connsiteY20" fmla="*/ 5346888 h 5350569"/>
              <a:gd name="connsiteX21" fmla="*/ 1189564 w 5465754"/>
              <a:gd name="connsiteY21" fmla="*/ 5350569 h 5350569"/>
              <a:gd name="connsiteX22" fmla="*/ 1199089 w 5465754"/>
              <a:gd name="connsiteY22" fmla="*/ 5274369 h 5350569"/>
              <a:gd name="connsiteX23" fmla="*/ 1113364 w 5465754"/>
              <a:gd name="connsiteY23" fmla="*/ 5350569 h 5350569"/>
              <a:gd name="connsiteX24" fmla="*/ 831544 w 5465754"/>
              <a:gd name="connsiteY24" fmla="*/ 5344941 h 5350569"/>
              <a:gd name="connsiteX25" fmla="*/ 1176435 w 5465754"/>
              <a:gd name="connsiteY25" fmla="*/ 5006795 h 5350569"/>
              <a:gd name="connsiteX0" fmla="*/ 1275914 w 5565233"/>
              <a:gd name="connsiteY0" fmla="*/ 5006795 h 5350569"/>
              <a:gd name="connsiteX1" fmla="*/ 1108068 w 5565233"/>
              <a:gd name="connsiteY1" fmla="*/ 4021832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75914 w 5565233"/>
              <a:gd name="connsiteY25" fmla="*/ 5006795 h 5350569"/>
              <a:gd name="connsiteX0" fmla="*/ 1275914 w 5565233"/>
              <a:gd name="connsiteY0" fmla="*/ 5006795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75914 w 5565233"/>
              <a:gd name="connsiteY25" fmla="*/ 5006795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66815 w 5565233"/>
              <a:gd name="connsiteY25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1266815 w 5565233"/>
              <a:gd name="connsiteY24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020813 w 5319231"/>
              <a:gd name="connsiteY0" fmla="*/ 4488180 h 5350569"/>
              <a:gd name="connsiteX1" fmla="*/ 552717 w 5319231"/>
              <a:gd name="connsiteY1" fmla="*/ 3926297 h 5350569"/>
              <a:gd name="connsiteX2" fmla="*/ 485259 w 5319231"/>
              <a:gd name="connsiteY2" fmla="*/ 3551197 h 5350569"/>
              <a:gd name="connsiteX3" fmla="*/ 398397 w 5319231"/>
              <a:gd name="connsiteY3" fmla="*/ 3116459 h 5350569"/>
              <a:gd name="connsiteX4" fmla="*/ 743004 w 5319231"/>
              <a:gd name="connsiteY4" fmla="*/ 2440682 h 5350569"/>
              <a:gd name="connsiteX5" fmla="*/ 922034 w 5319231"/>
              <a:gd name="connsiteY5" fmla="*/ 1641020 h 5350569"/>
              <a:gd name="connsiteX6" fmla="*/ 1515886 w 5319231"/>
              <a:gd name="connsiteY6" fmla="*/ 1131065 h 5350569"/>
              <a:gd name="connsiteX7" fmla="*/ 2008465 w 5319231"/>
              <a:gd name="connsiteY7" fmla="*/ 1071154 h 5350569"/>
              <a:gd name="connsiteX8" fmla="*/ 2634735 w 5319231"/>
              <a:gd name="connsiteY8" fmla="*/ 797024 h 5350569"/>
              <a:gd name="connsiteX9" fmla="*/ 3757742 w 5319231"/>
              <a:gd name="connsiteY9" fmla="*/ 745355 h 5350569"/>
              <a:gd name="connsiteX10" fmla="*/ 4965959 w 5319231"/>
              <a:gd name="connsiteY10" fmla="*/ 866268 h 5350569"/>
              <a:gd name="connsiteX11" fmla="*/ 5312402 w 5319231"/>
              <a:gd name="connsiteY11" fmla="*/ 639152 h 5350569"/>
              <a:gd name="connsiteX12" fmla="*/ 5315002 w 5319231"/>
              <a:gd name="connsiteY12" fmla="*/ 5007669 h 5350569"/>
              <a:gd name="connsiteX13" fmla="*/ 5067352 w 5319231"/>
              <a:gd name="connsiteY13" fmla="*/ 4931469 h 5350569"/>
              <a:gd name="connsiteX14" fmla="*/ 5310241 w 5319231"/>
              <a:gd name="connsiteY14" fmla="*/ 5160069 h 5350569"/>
              <a:gd name="connsiteX15" fmla="*/ 5310241 w 5319231"/>
              <a:gd name="connsiteY15" fmla="*/ 5250557 h 5350569"/>
              <a:gd name="connsiteX16" fmla="*/ 5014966 w 5319231"/>
              <a:gd name="connsiteY16" fmla="*/ 5017194 h 5350569"/>
              <a:gd name="connsiteX17" fmla="*/ 5319231 w 5319231"/>
              <a:gd name="connsiteY17" fmla="*/ 5344861 h 5350569"/>
              <a:gd name="connsiteX18" fmla="*/ 5237229 w 5319231"/>
              <a:gd name="connsiteY18" fmla="*/ 5345019 h 5350569"/>
              <a:gd name="connsiteX19" fmla="*/ 5062591 w 5319231"/>
              <a:gd name="connsiteY19" fmla="*/ 5183883 h 5350569"/>
              <a:gd name="connsiteX20" fmla="*/ 5184837 w 5319231"/>
              <a:gd name="connsiteY20" fmla="*/ 5346888 h 5350569"/>
              <a:gd name="connsiteX21" fmla="*/ 1143124 w 5319231"/>
              <a:gd name="connsiteY21" fmla="*/ 5350569 h 5350569"/>
              <a:gd name="connsiteX22" fmla="*/ 1184495 w 5319231"/>
              <a:gd name="connsiteY22" fmla="*/ 5151539 h 5350569"/>
              <a:gd name="connsiteX23" fmla="*/ 1020813 w 5319231"/>
              <a:gd name="connsiteY23" fmla="*/ 4488180 h 5350569"/>
              <a:gd name="connsiteX0" fmla="*/ 1177782 w 5476200"/>
              <a:gd name="connsiteY0" fmla="*/ 4488180 h 5350569"/>
              <a:gd name="connsiteX1" fmla="*/ 709686 w 5476200"/>
              <a:gd name="connsiteY1" fmla="*/ 3926297 h 5350569"/>
              <a:gd name="connsiteX2" fmla="*/ 642228 w 5476200"/>
              <a:gd name="connsiteY2" fmla="*/ 3551197 h 5350569"/>
              <a:gd name="connsiteX3" fmla="*/ 555366 w 5476200"/>
              <a:gd name="connsiteY3" fmla="*/ 3116459 h 5350569"/>
              <a:gd name="connsiteX4" fmla="*/ 508737 w 5476200"/>
              <a:gd name="connsiteY4" fmla="*/ 2454330 h 5350569"/>
              <a:gd name="connsiteX5" fmla="*/ 1079003 w 5476200"/>
              <a:gd name="connsiteY5" fmla="*/ 1641020 h 5350569"/>
              <a:gd name="connsiteX6" fmla="*/ 1672855 w 5476200"/>
              <a:gd name="connsiteY6" fmla="*/ 1131065 h 5350569"/>
              <a:gd name="connsiteX7" fmla="*/ 2165434 w 5476200"/>
              <a:gd name="connsiteY7" fmla="*/ 1071154 h 5350569"/>
              <a:gd name="connsiteX8" fmla="*/ 2791704 w 5476200"/>
              <a:gd name="connsiteY8" fmla="*/ 797024 h 5350569"/>
              <a:gd name="connsiteX9" fmla="*/ 3914711 w 5476200"/>
              <a:gd name="connsiteY9" fmla="*/ 745355 h 5350569"/>
              <a:gd name="connsiteX10" fmla="*/ 5122928 w 5476200"/>
              <a:gd name="connsiteY10" fmla="*/ 866268 h 5350569"/>
              <a:gd name="connsiteX11" fmla="*/ 5469371 w 5476200"/>
              <a:gd name="connsiteY11" fmla="*/ 639152 h 5350569"/>
              <a:gd name="connsiteX12" fmla="*/ 5471971 w 5476200"/>
              <a:gd name="connsiteY12" fmla="*/ 5007669 h 5350569"/>
              <a:gd name="connsiteX13" fmla="*/ 5224321 w 5476200"/>
              <a:gd name="connsiteY13" fmla="*/ 4931469 h 5350569"/>
              <a:gd name="connsiteX14" fmla="*/ 5467210 w 5476200"/>
              <a:gd name="connsiteY14" fmla="*/ 5160069 h 5350569"/>
              <a:gd name="connsiteX15" fmla="*/ 5467210 w 5476200"/>
              <a:gd name="connsiteY15" fmla="*/ 5250557 h 5350569"/>
              <a:gd name="connsiteX16" fmla="*/ 5171935 w 5476200"/>
              <a:gd name="connsiteY16" fmla="*/ 5017194 h 5350569"/>
              <a:gd name="connsiteX17" fmla="*/ 5476200 w 5476200"/>
              <a:gd name="connsiteY17" fmla="*/ 5344861 h 5350569"/>
              <a:gd name="connsiteX18" fmla="*/ 5394198 w 5476200"/>
              <a:gd name="connsiteY18" fmla="*/ 5345019 h 5350569"/>
              <a:gd name="connsiteX19" fmla="*/ 5219560 w 5476200"/>
              <a:gd name="connsiteY19" fmla="*/ 5183883 h 5350569"/>
              <a:gd name="connsiteX20" fmla="*/ 5341806 w 5476200"/>
              <a:gd name="connsiteY20" fmla="*/ 5346888 h 5350569"/>
              <a:gd name="connsiteX21" fmla="*/ 1300093 w 5476200"/>
              <a:gd name="connsiteY21" fmla="*/ 5350569 h 5350569"/>
              <a:gd name="connsiteX22" fmla="*/ 1341464 w 5476200"/>
              <a:gd name="connsiteY22" fmla="*/ 5151539 h 5350569"/>
              <a:gd name="connsiteX23" fmla="*/ 1177782 w 547620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75018 w 5473436"/>
              <a:gd name="connsiteY0" fmla="*/ 4488180 h 5350569"/>
              <a:gd name="connsiteX1" fmla="*/ 706922 w 5473436"/>
              <a:gd name="connsiteY1" fmla="*/ 3926297 h 5350569"/>
              <a:gd name="connsiteX2" fmla="*/ 639464 w 5473436"/>
              <a:gd name="connsiteY2" fmla="*/ 3551197 h 5350569"/>
              <a:gd name="connsiteX3" fmla="*/ 552602 w 5473436"/>
              <a:gd name="connsiteY3" fmla="*/ 3116459 h 5350569"/>
              <a:gd name="connsiteX4" fmla="*/ 505973 w 5473436"/>
              <a:gd name="connsiteY4" fmla="*/ 2454330 h 5350569"/>
              <a:gd name="connsiteX5" fmla="*/ 930663 w 5473436"/>
              <a:gd name="connsiteY5" fmla="*/ 1845736 h 5350569"/>
              <a:gd name="connsiteX6" fmla="*/ 1670091 w 5473436"/>
              <a:gd name="connsiteY6" fmla="*/ 1131065 h 5350569"/>
              <a:gd name="connsiteX7" fmla="*/ 2162670 w 5473436"/>
              <a:gd name="connsiteY7" fmla="*/ 1071154 h 5350569"/>
              <a:gd name="connsiteX8" fmla="*/ 2788940 w 5473436"/>
              <a:gd name="connsiteY8" fmla="*/ 797024 h 5350569"/>
              <a:gd name="connsiteX9" fmla="*/ 3911947 w 5473436"/>
              <a:gd name="connsiteY9" fmla="*/ 745355 h 5350569"/>
              <a:gd name="connsiteX10" fmla="*/ 5120164 w 5473436"/>
              <a:gd name="connsiteY10" fmla="*/ 866268 h 5350569"/>
              <a:gd name="connsiteX11" fmla="*/ 5466607 w 5473436"/>
              <a:gd name="connsiteY11" fmla="*/ 639152 h 5350569"/>
              <a:gd name="connsiteX12" fmla="*/ 5469207 w 5473436"/>
              <a:gd name="connsiteY12" fmla="*/ 5007669 h 5350569"/>
              <a:gd name="connsiteX13" fmla="*/ 5221557 w 5473436"/>
              <a:gd name="connsiteY13" fmla="*/ 4931469 h 5350569"/>
              <a:gd name="connsiteX14" fmla="*/ 5464446 w 5473436"/>
              <a:gd name="connsiteY14" fmla="*/ 5160069 h 5350569"/>
              <a:gd name="connsiteX15" fmla="*/ 5464446 w 5473436"/>
              <a:gd name="connsiteY15" fmla="*/ 5250557 h 5350569"/>
              <a:gd name="connsiteX16" fmla="*/ 5169171 w 5473436"/>
              <a:gd name="connsiteY16" fmla="*/ 5017194 h 5350569"/>
              <a:gd name="connsiteX17" fmla="*/ 5473436 w 5473436"/>
              <a:gd name="connsiteY17" fmla="*/ 5344861 h 5350569"/>
              <a:gd name="connsiteX18" fmla="*/ 5391434 w 5473436"/>
              <a:gd name="connsiteY18" fmla="*/ 5345019 h 5350569"/>
              <a:gd name="connsiteX19" fmla="*/ 5216796 w 5473436"/>
              <a:gd name="connsiteY19" fmla="*/ 5183883 h 5350569"/>
              <a:gd name="connsiteX20" fmla="*/ 5339042 w 5473436"/>
              <a:gd name="connsiteY20" fmla="*/ 5346888 h 5350569"/>
              <a:gd name="connsiteX21" fmla="*/ 1297329 w 5473436"/>
              <a:gd name="connsiteY21" fmla="*/ 5350569 h 5350569"/>
              <a:gd name="connsiteX22" fmla="*/ 1338700 w 5473436"/>
              <a:gd name="connsiteY22" fmla="*/ 5151539 h 5350569"/>
              <a:gd name="connsiteX23" fmla="*/ 1175018 w 5473436"/>
              <a:gd name="connsiteY23" fmla="*/ 4488180 h 5350569"/>
              <a:gd name="connsiteX0" fmla="*/ 1168598 w 5467016"/>
              <a:gd name="connsiteY0" fmla="*/ 4488180 h 5350569"/>
              <a:gd name="connsiteX1" fmla="*/ 700502 w 5467016"/>
              <a:gd name="connsiteY1" fmla="*/ 3926297 h 5350569"/>
              <a:gd name="connsiteX2" fmla="*/ 633044 w 5467016"/>
              <a:gd name="connsiteY2" fmla="*/ 3551197 h 5350569"/>
              <a:gd name="connsiteX3" fmla="*/ 546182 w 5467016"/>
              <a:gd name="connsiteY3" fmla="*/ 3116459 h 5350569"/>
              <a:gd name="connsiteX4" fmla="*/ 499553 w 5467016"/>
              <a:gd name="connsiteY4" fmla="*/ 2454330 h 5350569"/>
              <a:gd name="connsiteX5" fmla="*/ 942440 w 5467016"/>
              <a:gd name="connsiteY5" fmla="*/ 1854834 h 5350569"/>
              <a:gd name="connsiteX6" fmla="*/ 1663671 w 5467016"/>
              <a:gd name="connsiteY6" fmla="*/ 1131065 h 5350569"/>
              <a:gd name="connsiteX7" fmla="*/ 2156250 w 5467016"/>
              <a:gd name="connsiteY7" fmla="*/ 1071154 h 5350569"/>
              <a:gd name="connsiteX8" fmla="*/ 2782520 w 5467016"/>
              <a:gd name="connsiteY8" fmla="*/ 797024 h 5350569"/>
              <a:gd name="connsiteX9" fmla="*/ 3905527 w 5467016"/>
              <a:gd name="connsiteY9" fmla="*/ 745355 h 5350569"/>
              <a:gd name="connsiteX10" fmla="*/ 5113744 w 5467016"/>
              <a:gd name="connsiteY10" fmla="*/ 866268 h 5350569"/>
              <a:gd name="connsiteX11" fmla="*/ 5460187 w 5467016"/>
              <a:gd name="connsiteY11" fmla="*/ 639152 h 5350569"/>
              <a:gd name="connsiteX12" fmla="*/ 5462787 w 5467016"/>
              <a:gd name="connsiteY12" fmla="*/ 5007669 h 5350569"/>
              <a:gd name="connsiteX13" fmla="*/ 5215137 w 5467016"/>
              <a:gd name="connsiteY13" fmla="*/ 4931469 h 5350569"/>
              <a:gd name="connsiteX14" fmla="*/ 5458026 w 5467016"/>
              <a:gd name="connsiteY14" fmla="*/ 5160069 h 5350569"/>
              <a:gd name="connsiteX15" fmla="*/ 5458026 w 5467016"/>
              <a:gd name="connsiteY15" fmla="*/ 5250557 h 5350569"/>
              <a:gd name="connsiteX16" fmla="*/ 5162751 w 5467016"/>
              <a:gd name="connsiteY16" fmla="*/ 5017194 h 5350569"/>
              <a:gd name="connsiteX17" fmla="*/ 5467016 w 5467016"/>
              <a:gd name="connsiteY17" fmla="*/ 5344861 h 5350569"/>
              <a:gd name="connsiteX18" fmla="*/ 5385014 w 5467016"/>
              <a:gd name="connsiteY18" fmla="*/ 5345019 h 5350569"/>
              <a:gd name="connsiteX19" fmla="*/ 5210376 w 5467016"/>
              <a:gd name="connsiteY19" fmla="*/ 5183883 h 5350569"/>
              <a:gd name="connsiteX20" fmla="*/ 5332622 w 5467016"/>
              <a:gd name="connsiteY20" fmla="*/ 5346888 h 5350569"/>
              <a:gd name="connsiteX21" fmla="*/ 1290909 w 5467016"/>
              <a:gd name="connsiteY21" fmla="*/ 5350569 h 5350569"/>
              <a:gd name="connsiteX22" fmla="*/ 1332280 w 5467016"/>
              <a:gd name="connsiteY22" fmla="*/ 5151539 h 5350569"/>
              <a:gd name="connsiteX23" fmla="*/ 1168598 w 5467016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660505 w 5463850"/>
              <a:gd name="connsiteY6" fmla="*/ 1131065 h 5350569"/>
              <a:gd name="connsiteX7" fmla="*/ 2153084 w 5463850"/>
              <a:gd name="connsiteY7" fmla="*/ 1071154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114594 w 5463850"/>
              <a:gd name="connsiteY6" fmla="*/ 1545047 h 5350569"/>
              <a:gd name="connsiteX7" fmla="*/ 2153084 w 5463850"/>
              <a:gd name="connsiteY7" fmla="*/ 1071154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114594 w 5463850"/>
              <a:gd name="connsiteY6" fmla="*/ 1545047 h 5350569"/>
              <a:gd name="connsiteX7" fmla="*/ 1320570 w 5463850"/>
              <a:gd name="connsiteY7" fmla="*/ 1198533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606379 h 5468768"/>
              <a:gd name="connsiteX1" fmla="*/ 697336 w 5463850"/>
              <a:gd name="connsiteY1" fmla="*/ 4044496 h 5468768"/>
              <a:gd name="connsiteX2" fmla="*/ 629878 w 5463850"/>
              <a:gd name="connsiteY2" fmla="*/ 3669396 h 5468768"/>
              <a:gd name="connsiteX3" fmla="*/ 543016 w 5463850"/>
              <a:gd name="connsiteY3" fmla="*/ 3234658 h 5468768"/>
              <a:gd name="connsiteX4" fmla="*/ 496387 w 5463850"/>
              <a:gd name="connsiteY4" fmla="*/ 2572529 h 5468768"/>
              <a:gd name="connsiteX5" fmla="*/ 948373 w 5463850"/>
              <a:gd name="connsiteY5" fmla="*/ 1986681 h 5468768"/>
              <a:gd name="connsiteX6" fmla="*/ 1114594 w 5463850"/>
              <a:gd name="connsiteY6" fmla="*/ 1663246 h 5468768"/>
              <a:gd name="connsiteX7" fmla="*/ 1320570 w 5463850"/>
              <a:gd name="connsiteY7" fmla="*/ 1316732 h 5468768"/>
              <a:gd name="connsiteX8" fmla="*/ 2501849 w 5463850"/>
              <a:gd name="connsiteY8" fmla="*/ 637719 h 5468768"/>
              <a:gd name="connsiteX9" fmla="*/ 3902361 w 5463850"/>
              <a:gd name="connsiteY9" fmla="*/ 863554 h 5468768"/>
              <a:gd name="connsiteX10" fmla="*/ 5110578 w 5463850"/>
              <a:gd name="connsiteY10" fmla="*/ 984467 h 5468768"/>
              <a:gd name="connsiteX11" fmla="*/ 5457021 w 5463850"/>
              <a:gd name="connsiteY11" fmla="*/ 757351 h 5468768"/>
              <a:gd name="connsiteX12" fmla="*/ 5459621 w 5463850"/>
              <a:gd name="connsiteY12" fmla="*/ 5125868 h 5468768"/>
              <a:gd name="connsiteX13" fmla="*/ 5211971 w 5463850"/>
              <a:gd name="connsiteY13" fmla="*/ 5049668 h 5468768"/>
              <a:gd name="connsiteX14" fmla="*/ 5454860 w 5463850"/>
              <a:gd name="connsiteY14" fmla="*/ 5278268 h 5468768"/>
              <a:gd name="connsiteX15" fmla="*/ 5454860 w 5463850"/>
              <a:gd name="connsiteY15" fmla="*/ 5368756 h 5468768"/>
              <a:gd name="connsiteX16" fmla="*/ 5159585 w 5463850"/>
              <a:gd name="connsiteY16" fmla="*/ 5135393 h 5468768"/>
              <a:gd name="connsiteX17" fmla="*/ 5463850 w 5463850"/>
              <a:gd name="connsiteY17" fmla="*/ 5463060 h 5468768"/>
              <a:gd name="connsiteX18" fmla="*/ 5381848 w 5463850"/>
              <a:gd name="connsiteY18" fmla="*/ 5463218 h 5468768"/>
              <a:gd name="connsiteX19" fmla="*/ 5207210 w 5463850"/>
              <a:gd name="connsiteY19" fmla="*/ 5302082 h 5468768"/>
              <a:gd name="connsiteX20" fmla="*/ 5329456 w 5463850"/>
              <a:gd name="connsiteY20" fmla="*/ 5465087 h 5468768"/>
              <a:gd name="connsiteX21" fmla="*/ 1287743 w 5463850"/>
              <a:gd name="connsiteY21" fmla="*/ 5468768 h 5468768"/>
              <a:gd name="connsiteX22" fmla="*/ 1329114 w 5463850"/>
              <a:gd name="connsiteY22" fmla="*/ 5269738 h 5468768"/>
              <a:gd name="connsiteX23" fmla="*/ 1165432 w 5463850"/>
              <a:gd name="connsiteY23" fmla="*/ 4606379 h 5468768"/>
              <a:gd name="connsiteX0" fmla="*/ 1165432 w 5463850"/>
              <a:gd name="connsiteY0" fmla="*/ 4610726 h 5473115"/>
              <a:gd name="connsiteX1" fmla="*/ 697336 w 5463850"/>
              <a:gd name="connsiteY1" fmla="*/ 4048843 h 5473115"/>
              <a:gd name="connsiteX2" fmla="*/ 629878 w 5463850"/>
              <a:gd name="connsiteY2" fmla="*/ 3673743 h 5473115"/>
              <a:gd name="connsiteX3" fmla="*/ 543016 w 5463850"/>
              <a:gd name="connsiteY3" fmla="*/ 3239005 h 5473115"/>
              <a:gd name="connsiteX4" fmla="*/ 496387 w 5463850"/>
              <a:gd name="connsiteY4" fmla="*/ 2576876 h 5473115"/>
              <a:gd name="connsiteX5" fmla="*/ 948373 w 5463850"/>
              <a:gd name="connsiteY5" fmla="*/ 1991028 h 5473115"/>
              <a:gd name="connsiteX6" fmla="*/ 1114594 w 5463850"/>
              <a:gd name="connsiteY6" fmla="*/ 1667593 h 5473115"/>
              <a:gd name="connsiteX7" fmla="*/ 1320570 w 5463850"/>
              <a:gd name="connsiteY7" fmla="*/ 1321079 h 5473115"/>
              <a:gd name="connsiteX8" fmla="*/ 2497299 w 5463850"/>
              <a:gd name="connsiteY8" fmla="*/ 632968 h 5473115"/>
              <a:gd name="connsiteX9" fmla="*/ 3902361 w 5463850"/>
              <a:gd name="connsiteY9" fmla="*/ 867901 h 5473115"/>
              <a:gd name="connsiteX10" fmla="*/ 5110578 w 5463850"/>
              <a:gd name="connsiteY10" fmla="*/ 988814 h 5473115"/>
              <a:gd name="connsiteX11" fmla="*/ 5457021 w 5463850"/>
              <a:gd name="connsiteY11" fmla="*/ 761698 h 5473115"/>
              <a:gd name="connsiteX12" fmla="*/ 5459621 w 5463850"/>
              <a:gd name="connsiteY12" fmla="*/ 5130215 h 5473115"/>
              <a:gd name="connsiteX13" fmla="*/ 5211971 w 5463850"/>
              <a:gd name="connsiteY13" fmla="*/ 5054015 h 5473115"/>
              <a:gd name="connsiteX14" fmla="*/ 5454860 w 5463850"/>
              <a:gd name="connsiteY14" fmla="*/ 5282615 h 5473115"/>
              <a:gd name="connsiteX15" fmla="*/ 5454860 w 5463850"/>
              <a:gd name="connsiteY15" fmla="*/ 5373103 h 5473115"/>
              <a:gd name="connsiteX16" fmla="*/ 5159585 w 5463850"/>
              <a:gd name="connsiteY16" fmla="*/ 5139740 h 5473115"/>
              <a:gd name="connsiteX17" fmla="*/ 5463850 w 5463850"/>
              <a:gd name="connsiteY17" fmla="*/ 5467407 h 5473115"/>
              <a:gd name="connsiteX18" fmla="*/ 5381848 w 5463850"/>
              <a:gd name="connsiteY18" fmla="*/ 5467565 h 5473115"/>
              <a:gd name="connsiteX19" fmla="*/ 5207210 w 5463850"/>
              <a:gd name="connsiteY19" fmla="*/ 5306429 h 5473115"/>
              <a:gd name="connsiteX20" fmla="*/ 5329456 w 5463850"/>
              <a:gd name="connsiteY20" fmla="*/ 5469434 h 5473115"/>
              <a:gd name="connsiteX21" fmla="*/ 1287743 w 5463850"/>
              <a:gd name="connsiteY21" fmla="*/ 5473115 h 5473115"/>
              <a:gd name="connsiteX22" fmla="*/ 1329114 w 5463850"/>
              <a:gd name="connsiteY22" fmla="*/ 5274085 h 5473115"/>
              <a:gd name="connsiteX23" fmla="*/ 1165432 w 5463850"/>
              <a:gd name="connsiteY23" fmla="*/ 4610726 h 5473115"/>
              <a:gd name="connsiteX0" fmla="*/ 1165432 w 5463850"/>
              <a:gd name="connsiteY0" fmla="*/ 4837762 h 5700151"/>
              <a:gd name="connsiteX1" fmla="*/ 697336 w 5463850"/>
              <a:gd name="connsiteY1" fmla="*/ 4275879 h 5700151"/>
              <a:gd name="connsiteX2" fmla="*/ 629878 w 5463850"/>
              <a:gd name="connsiteY2" fmla="*/ 3900779 h 5700151"/>
              <a:gd name="connsiteX3" fmla="*/ 543016 w 5463850"/>
              <a:gd name="connsiteY3" fmla="*/ 3466041 h 5700151"/>
              <a:gd name="connsiteX4" fmla="*/ 496387 w 5463850"/>
              <a:gd name="connsiteY4" fmla="*/ 2803912 h 5700151"/>
              <a:gd name="connsiteX5" fmla="*/ 948373 w 5463850"/>
              <a:gd name="connsiteY5" fmla="*/ 2218064 h 5700151"/>
              <a:gd name="connsiteX6" fmla="*/ 1114594 w 5463850"/>
              <a:gd name="connsiteY6" fmla="*/ 1894629 h 5700151"/>
              <a:gd name="connsiteX7" fmla="*/ 1320570 w 5463850"/>
              <a:gd name="connsiteY7" fmla="*/ 1548115 h 5700151"/>
              <a:gd name="connsiteX8" fmla="*/ 2497299 w 5463850"/>
              <a:gd name="connsiteY8" fmla="*/ 860004 h 5700151"/>
              <a:gd name="connsiteX9" fmla="*/ 3547519 w 5463850"/>
              <a:gd name="connsiteY9" fmla="*/ 708251 h 5700151"/>
              <a:gd name="connsiteX10" fmla="*/ 5110578 w 5463850"/>
              <a:gd name="connsiteY10" fmla="*/ 1215850 h 5700151"/>
              <a:gd name="connsiteX11" fmla="*/ 5457021 w 5463850"/>
              <a:gd name="connsiteY11" fmla="*/ 988734 h 5700151"/>
              <a:gd name="connsiteX12" fmla="*/ 5459621 w 5463850"/>
              <a:gd name="connsiteY12" fmla="*/ 5357251 h 5700151"/>
              <a:gd name="connsiteX13" fmla="*/ 5211971 w 5463850"/>
              <a:gd name="connsiteY13" fmla="*/ 5281051 h 5700151"/>
              <a:gd name="connsiteX14" fmla="*/ 5454860 w 5463850"/>
              <a:gd name="connsiteY14" fmla="*/ 5509651 h 5700151"/>
              <a:gd name="connsiteX15" fmla="*/ 5454860 w 5463850"/>
              <a:gd name="connsiteY15" fmla="*/ 5600139 h 5700151"/>
              <a:gd name="connsiteX16" fmla="*/ 5159585 w 5463850"/>
              <a:gd name="connsiteY16" fmla="*/ 5366776 h 5700151"/>
              <a:gd name="connsiteX17" fmla="*/ 5463850 w 5463850"/>
              <a:gd name="connsiteY17" fmla="*/ 5694443 h 5700151"/>
              <a:gd name="connsiteX18" fmla="*/ 5381848 w 5463850"/>
              <a:gd name="connsiteY18" fmla="*/ 5694601 h 5700151"/>
              <a:gd name="connsiteX19" fmla="*/ 5207210 w 5463850"/>
              <a:gd name="connsiteY19" fmla="*/ 5533465 h 5700151"/>
              <a:gd name="connsiteX20" fmla="*/ 5329456 w 5463850"/>
              <a:gd name="connsiteY20" fmla="*/ 5696470 h 5700151"/>
              <a:gd name="connsiteX21" fmla="*/ 1287743 w 5463850"/>
              <a:gd name="connsiteY21" fmla="*/ 5700151 h 5700151"/>
              <a:gd name="connsiteX22" fmla="*/ 1329114 w 5463850"/>
              <a:gd name="connsiteY22" fmla="*/ 5501121 h 5700151"/>
              <a:gd name="connsiteX23" fmla="*/ 1165432 w 5463850"/>
              <a:gd name="connsiteY23" fmla="*/ 4837762 h 570015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5457021 w 5463850"/>
              <a:gd name="connsiteY11" fmla="*/ 991474 h 5702891"/>
              <a:gd name="connsiteX12" fmla="*/ 5459621 w 5463850"/>
              <a:gd name="connsiteY12" fmla="*/ 5359991 h 5702891"/>
              <a:gd name="connsiteX13" fmla="*/ 5211971 w 5463850"/>
              <a:gd name="connsiteY13" fmla="*/ 5283791 h 5702891"/>
              <a:gd name="connsiteX14" fmla="*/ 5454860 w 5463850"/>
              <a:gd name="connsiteY14" fmla="*/ 5512391 h 5702891"/>
              <a:gd name="connsiteX15" fmla="*/ 5454860 w 5463850"/>
              <a:gd name="connsiteY15" fmla="*/ 5602879 h 5702891"/>
              <a:gd name="connsiteX16" fmla="*/ 5159585 w 5463850"/>
              <a:gd name="connsiteY16" fmla="*/ 5369516 h 5702891"/>
              <a:gd name="connsiteX17" fmla="*/ 5463850 w 5463850"/>
              <a:gd name="connsiteY17" fmla="*/ 5697183 h 5702891"/>
              <a:gd name="connsiteX18" fmla="*/ 5381848 w 5463850"/>
              <a:gd name="connsiteY18" fmla="*/ 5697341 h 5702891"/>
              <a:gd name="connsiteX19" fmla="*/ 5207210 w 5463850"/>
              <a:gd name="connsiteY19" fmla="*/ 5536205 h 5702891"/>
              <a:gd name="connsiteX20" fmla="*/ 5329456 w 5463850"/>
              <a:gd name="connsiteY20" fmla="*/ 5699210 h 5702891"/>
              <a:gd name="connsiteX21" fmla="*/ 1287743 w 5463850"/>
              <a:gd name="connsiteY21" fmla="*/ 5702891 h 5702891"/>
              <a:gd name="connsiteX22" fmla="*/ 1329114 w 5463850"/>
              <a:gd name="connsiteY22" fmla="*/ 5503861 h 5702891"/>
              <a:gd name="connsiteX23" fmla="*/ 1165432 w 5463850"/>
              <a:gd name="connsiteY23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37763 h 5700152"/>
              <a:gd name="connsiteX1" fmla="*/ 697336 w 5463850"/>
              <a:gd name="connsiteY1" fmla="*/ 4275880 h 5700152"/>
              <a:gd name="connsiteX2" fmla="*/ 629878 w 5463850"/>
              <a:gd name="connsiteY2" fmla="*/ 3900780 h 5700152"/>
              <a:gd name="connsiteX3" fmla="*/ 543016 w 5463850"/>
              <a:gd name="connsiteY3" fmla="*/ 3466042 h 5700152"/>
              <a:gd name="connsiteX4" fmla="*/ 496387 w 5463850"/>
              <a:gd name="connsiteY4" fmla="*/ 2803913 h 5700152"/>
              <a:gd name="connsiteX5" fmla="*/ 948373 w 5463850"/>
              <a:gd name="connsiteY5" fmla="*/ 2218065 h 5700152"/>
              <a:gd name="connsiteX6" fmla="*/ 1114594 w 5463850"/>
              <a:gd name="connsiteY6" fmla="*/ 1894630 h 5700152"/>
              <a:gd name="connsiteX7" fmla="*/ 1320570 w 5463850"/>
              <a:gd name="connsiteY7" fmla="*/ 1548116 h 5700152"/>
              <a:gd name="connsiteX8" fmla="*/ 2497299 w 5463850"/>
              <a:gd name="connsiteY8" fmla="*/ 860005 h 5700152"/>
              <a:gd name="connsiteX9" fmla="*/ 3547519 w 5463850"/>
              <a:gd name="connsiteY9" fmla="*/ 708252 h 5700152"/>
              <a:gd name="connsiteX10" fmla="*/ 4382697 w 5463850"/>
              <a:gd name="connsiteY10" fmla="*/ 892854 h 5700152"/>
              <a:gd name="connsiteX11" fmla="*/ 4936032 w 5463850"/>
              <a:gd name="connsiteY11" fmla="*/ 1020819 h 5700152"/>
              <a:gd name="connsiteX12" fmla="*/ 5447922 w 5463850"/>
              <a:gd name="connsiteY12" fmla="*/ 947792 h 5700152"/>
              <a:gd name="connsiteX13" fmla="*/ 5459621 w 5463850"/>
              <a:gd name="connsiteY13" fmla="*/ 5357252 h 5700152"/>
              <a:gd name="connsiteX14" fmla="*/ 5211971 w 5463850"/>
              <a:gd name="connsiteY14" fmla="*/ 5281052 h 5700152"/>
              <a:gd name="connsiteX15" fmla="*/ 5454860 w 5463850"/>
              <a:gd name="connsiteY15" fmla="*/ 5509652 h 5700152"/>
              <a:gd name="connsiteX16" fmla="*/ 5454860 w 5463850"/>
              <a:gd name="connsiteY16" fmla="*/ 5600140 h 5700152"/>
              <a:gd name="connsiteX17" fmla="*/ 5159585 w 5463850"/>
              <a:gd name="connsiteY17" fmla="*/ 5366777 h 5700152"/>
              <a:gd name="connsiteX18" fmla="*/ 5463850 w 5463850"/>
              <a:gd name="connsiteY18" fmla="*/ 5694444 h 5700152"/>
              <a:gd name="connsiteX19" fmla="*/ 5381848 w 5463850"/>
              <a:gd name="connsiteY19" fmla="*/ 5694602 h 5700152"/>
              <a:gd name="connsiteX20" fmla="*/ 5207210 w 5463850"/>
              <a:gd name="connsiteY20" fmla="*/ 5533466 h 5700152"/>
              <a:gd name="connsiteX21" fmla="*/ 5329456 w 5463850"/>
              <a:gd name="connsiteY21" fmla="*/ 5696471 h 5700152"/>
              <a:gd name="connsiteX22" fmla="*/ 1287743 w 5463850"/>
              <a:gd name="connsiteY22" fmla="*/ 5700152 h 5700152"/>
              <a:gd name="connsiteX23" fmla="*/ 1329114 w 5463850"/>
              <a:gd name="connsiteY23" fmla="*/ 5501122 h 5700152"/>
              <a:gd name="connsiteX24" fmla="*/ 1165432 w 5463850"/>
              <a:gd name="connsiteY24" fmla="*/ 4837763 h 5700152"/>
              <a:gd name="connsiteX0" fmla="*/ 1165432 w 5463850"/>
              <a:gd name="connsiteY0" fmla="*/ 4837763 h 5700152"/>
              <a:gd name="connsiteX1" fmla="*/ 697336 w 5463850"/>
              <a:gd name="connsiteY1" fmla="*/ 4275880 h 5700152"/>
              <a:gd name="connsiteX2" fmla="*/ 629878 w 5463850"/>
              <a:gd name="connsiteY2" fmla="*/ 3900780 h 5700152"/>
              <a:gd name="connsiteX3" fmla="*/ 543016 w 5463850"/>
              <a:gd name="connsiteY3" fmla="*/ 3466042 h 5700152"/>
              <a:gd name="connsiteX4" fmla="*/ 496387 w 5463850"/>
              <a:gd name="connsiteY4" fmla="*/ 2803913 h 5700152"/>
              <a:gd name="connsiteX5" fmla="*/ 948373 w 5463850"/>
              <a:gd name="connsiteY5" fmla="*/ 2218065 h 5700152"/>
              <a:gd name="connsiteX6" fmla="*/ 1114594 w 5463850"/>
              <a:gd name="connsiteY6" fmla="*/ 1894630 h 5700152"/>
              <a:gd name="connsiteX7" fmla="*/ 1320570 w 5463850"/>
              <a:gd name="connsiteY7" fmla="*/ 1548116 h 5700152"/>
              <a:gd name="connsiteX8" fmla="*/ 2497299 w 5463850"/>
              <a:gd name="connsiteY8" fmla="*/ 860005 h 5700152"/>
              <a:gd name="connsiteX9" fmla="*/ 3547519 w 5463850"/>
              <a:gd name="connsiteY9" fmla="*/ 708252 h 5700152"/>
              <a:gd name="connsiteX10" fmla="*/ 4382697 w 5463850"/>
              <a:gd name="connsiteY10" fmla="*/ 892854 h 5700152"/>
              <a:gd name="connsiteX11" fmla="*/ 4936032 w 5463850"/>
              <a:gd name="connsiteY11" fmla="*/ 1020819 h 5700152"/>
              <a:gd name="connsiteX12" fmla="*/ 5447922 w 5463850"/>
              <a:gd name="connsiteY12" fmla="*/ 947792 h 5700152"/>
              <a:gd name="connsiteX13" fmla="*/ 5459621 w 5463850"/>
              <a:gd name="connsiteY13" fmla="*/ 5357252 h 5700152"/>
              <a:gd name="connsiteX14" fmla="*/ 5211971 w 5463850"/>
              <a:gd name="connsiteY14" fmla="*/ 5281052 h 5700152"/>
              <a:gd name="connsiteX15" fmla="*/ 5454860 w 5463850"/>
              <a:gd name="connsiteY15" fmla="*/ 5509652 h 5700152"/>
              <a:gd name="connsiteX16" fmla="*/ 5454860 w 5463850"/>
              <a:gd name="connsiteY16" fmla="*/ 5600140 h 5700152"/>
              <a:gd name="connsiteX17" fmla="*/ 5159585 w 5463850"/>
              <a:gd name="connsiteY17" fmla="*/ 5366777 h 5700152"/>
              <a:gd name="connsiteX18" fmla="*/ 5463850 w 5463850"/>
              <a:gd name="connsiteY18" fmla="*/ 5694444 h 5700152"/>
              <a:gd name="connsiteX19" fmla="*/ 5381848 w 5463850"/>
              <a:gd name="connsiteY19" fmla="*/ 5694602 h 5700152"/>
              <a:gd name="connsiteX20" fmla="*/ 5207210 w 5463850"/>
              <a:gd name="connsiteY20" fmla="*/ 5533466 h 5700152"/>
              <a:gd name="connsiteX21" fmla="*/ 5329456 w 5463850"/>
              <a:gd name="connsiteY21" fmla="*/ 5696471 h 5700152"/>
              <a:gd name="connsiteX22" fmla="*/ 1287743 w 5463850"/>
              <a:gd name="connsiteY22" fmla="*/ 5700152 h 5700152"/>
              <a:gd name="connsiteX23" fmla="*/ 1329114 w 5463850"/>
              <a:gd name="connsiteY23" fmla="*/ 5501122 h 5700152"/>
              <a:gd name="connsiteX24" fmla="*/ 1165432 w 5463850"/>
              <a:gd name="connsiteY24" fmla="*/ 4837763 h 5700152"/>
              <a:gd name="connsiteX0" fmla="*/ 1165432 w 5463850"/>
              <a:gd name="connsiteY0" fmla="*/ 4500272 h 5362661"/>
              <a:gd name="connsiteX1" fmla="*/ 697336 w 5463850"/>
              <a:gd name="connsiteY1" fmla="*/ 3938389 h 5362661"/>
              <a:gd name="connsiteX2" fmla="*/ 629878 w 5463850"/>
              <a:gd name="connsiteY2" fmla="*/ 3563289 h 5362661"/>
              <a:gd name="connsiteX3" fmla="*/ 543016 w 5463850"/>
              <a:gd name="connsiteY3" fmla="*/ 3128551 h 5362661"/>
              <a:gd name="connsiteX4" fmla="*/ 496387 w 5463850"/>
              <a:gd name="connsiteY4" fmla="*/ 2466422 h 5362661"/>
              <a:gd name="connsiteX5" fmla="*/ 948373 w 5463850"/>
              <a:gd name="connsiteY5" fmla="*/ 1880574 h 5362661"/>
              <a:gd name="connsiteX6" fmla="*/ 1114594 w 5463850"/>
              <a:gd name="connsiteY6" fmla="*/ 1557139 h 5362661"/>
              <a:gd name="connsiteX7" fmla="*/ 1320570 w 5463850"/>
              <a:gd name="connsiteY7" fmla="*/ 1210625 h 5362661"/>
              <a:gd name="connsiteX8" fmla="*/ 2497299 w 5463850"/>
              <a:gd name="connsiteY8" fmla="*/ 522514 h 5362661"/>
              <a:gd name="connsiteX9" fmla="*/ 3547519 w 5463850"/>
              <a:gd name="connsiteY9" fmla="*/ 370761 h 5362661"/>
              <a:gd name="connsiteX10" fmla="*/ 4382697 w 5463850"/>
              <a:gd name="connsiteY10" fmla="*/ 555363 h 5362661"/>
              <a:gd name="connsiteX11" fmla="*/ 4936032 w 5463850"/>
              <a:gd name="connsiteY11" fmla="*/ 683328 h 5362661"/>
              <a:gd name="connsiteX12" fmla="*/ 5447922 w 5463850"/>
              <a:gd name="connsiteY12" fmla="*/ 610301 h 5362661"/>
              <a:gd name="connsiteX13" fmla="*/ 5459621 w 5463850"/>
              <a:gd name="connsiteY13" fmla="*/ 5019761 h 5362661"/>
              <a:gd name="connsiteX14" fmla="*/ 5211971 w 5463850"/>
              <a:gd name="connsiteY14" fmla="*/ 4943561 h 5362661"/>
              <a:gd name="connsiteX15" fmla="*/ 5454860 w 5463850"/>
              <a:gd name="connsiteY15" fmla="*/ 5172161 h 5362661"/>
              <a:gd name="connsiteX16" fmla="*/ 5454860 w 5463850"/>
              <a:gd name="connsiteY16" fmla="*/ 5262649 h 5362661"/>
              <a:gd name="connsiteX17" fmla="*/ 5159585 w 5463850"/>
              <a:gd name="connsiteY17" fmla="*/ 5029286 h 5362661"/>
              <a:gd name="connsiteX18" fmla="*/ 5463850 w 5463850"/>
              <a:gd name="connsiteY18" fmla="*/ 5356953 h 5362661"/>
              <a:gd name="connsiteX19" fmla="*/ 5381848 w 5463850"/>
              <a:gd name="connsiteY19" fmla="*/ 5357111 h 5362661"/>
              <a:gd name="connsiteX20" fmla="*/ 5207210 w 5463850"/>
              <a:gd name="connsiteY20" fmla="*/ 5195975 h 5362661"/>
              <a:gd name="connsiteX21" fmla="*/ 5329456 w 5463850"/>
              <a:gd name="connsiteY21" fmla="*/ 5358980 h 5362661"/>
              <a:gd name="connsiteX22" fmla="*/ 1287743 w 5463850"/>
              <a:gd name="connsiteY22" fmla="*/ 5362661 h 5362661"/>
              <a:gd name="connsiteX23" fmla="*/ 1329114 w 5463850"/>
              <a:gd name="connsiteY23" fmla="*/ 5163631 h 5362661"/>
              <a:gd name="connsiteX24" fmla="*/ 1165432 w 5463850"/>
              <a:gd name="connsiteY24" fmla="*/ 4500272 h 5362661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45875 w 5527868"/>
              <a:gd name="connsiteY13" fmla="*/ 5001835 h 5344735"/>
              <a:gd name="connsiteX14" fmla="*/ 5098225 w 5527868"/>
              <a:gd name="connsiteY14" fmla="*/ 4925635 h 5344735"/>
              <a:gd name="connsiteX15" fmla="*/ 5341114 w 5527868"/>
              <a:gd name="connsiteY15" fmla="*/ 5154235 h 5344735"/>
              <a:gd name="connsiteX16" fmla="*/ 5341114 w 5527868"/>
              <a:gd name="connsiteY16" fmla="*/ 5244723 h 5344735"/>
              <a:gd name="connsiteX17" fmla="*/ 5045839 w 5527868"/>
              <a:gd name="connsiteY17" fmla="*/ 5011360 h 5344735"/>
              <a:gd name="connsiteX18" fmla="*/ 5350104 w 5527868"/>
              <a:gd name="connsiteY18" fmla="*/ 5339027 h 5344735"/>
              <a:gd name="connsiteX19" fmla="*/ 5268102 w 5527868"/>
              <a:gd name="connsiteY19" fmla="*/ 5339185 h 5344735"/>
              <a:gd name="connsiteX20" fmla="*/ 5215710 w 5527868"/>
              <a:gd name="connsiteY20" fmla="*/ 5341054 h 5344735"/>
              <a:gd name="connsiteX21" fmla="*/ 1173997 w 5527868"/>
              <a:gd name="connsiteY21" fmla="*/ 5344735 h 5344735"/>
              <a:gd name="connsiteX22" fmla="*/ 1215368 w 5527868"/>
              <a:gd name="connsiteY22" fmla="*/ 5145705 h 5344735"/>
              <a:gd name="connsiteX23" fmla="*/ 1051686 w 5527868"/>
              <a:gd name="connsiteY23" fmla="*/ 4482346 h 5344735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45875 w 5527868"/>
              <a:gd name="connsiteY13" fmla="*/ 5001835 h 5344735"/>
              <a:gd name="connsiteX14" fmla="*/ 5098225 w 5527868"/>
              <a:gd name="connsiteY14" fmla="*/ 4925635 h 5344735"/>
              <a:gd name="connsiteX15" fmla="*/ 5341114 w 5527868"/>
              <a:gd name="connsiteY15" fmla="*/ 5154235 h 5344735"/>
              <a:gd name="connsiteX16" fmla="*/ 5341114 w 5527868"/>
              <a:gd name="connsiteY16" fmla="*/ 5244723 h 5344735"/>
              <a:gd name="connsiteX17" fmla="*/ 5350104 w 5527868"/>
              <a:gd name="connsiteY17" fmla="*/ 5339027 h 5344735"/>
              <a:gd name="connsiteX18" fmla="*/ 5268102 w 5527868"/>
              <a:gd name="connsiteY18" fmla="*/ 5339185 h 5344735"/>
              <a:gd name="connsiteX19" fmla="*/ 5215710 w 5527868"/>
              <a:gd name="connsiteY19" fmla="*/ 5341054 h 5344735"/>
              <a:gd name="connsiteX20" fmla="*/ 1173997 w 5527868"/>
              <a:gd name="connsiteY20" fmla="*/ 5344735 h 5344735"/>
              <a:gd name="connsiteX21" fmla="*/ 1215368 w 5527868"/>
              <a:gd name="connsiteY21" fmla="*/ 5145705 h 5344735"/>
              <a:gd name="connsiteX22" fmla="*/ 1051686 w 5527868"/>
              <a:gd name="connsiteY22" fmla="*/ 4482346 h 5344735"/>
              <a:gd name="connsiteX0" fmla="*/ 1051686 w 5527868"/>
              <a:gd name="connsiteY0" fmla="*/ 4482346 h 5373504"/>
              <a:gd name="connsiteX1" fmla="*/ 583590 w 5527868"/>
              <a:gd name="connsiteY1" fmla="*/ 3920463 h 5373504"/>
              <a:gd name="connsiteX2" fmla="*/ 516132 w 5527868"/>
              <a:gd name="connsiteY2" fmla="*/ 3545363 h 5373504"/>
              <a:gd name="connsiteX3" fmla="*/ 429270 w 5527868"/>
              <a:gd name="connsiteY3" fmla="*/ 3110625 h 5373504"/>
              <a:gd name="connsiteX4" fmla="*/ 382641 w 5527868"/>
              <a:gd name="connsiteY4" fmla="*/ 2448496 h 5373504"/>
              <a:gd name="connsiteX5" fmla="*/ 834627 w 5527868"/>
              <a:gd name="connsiteY5" fmla="*/ 1862648 h 5373504"/>
              <a:gd name="connsiteX6" fmla="*/ 1000848 w 5527868"/>
              <a:gd name="connsiteY6" fmla="*/ 1539213 h 5373504"/>
              <a:gd name="connsiteX7" fmla="*/ 1206824 w 5527868"/>
              <a:gd name="connsiteY7" fmla="*/ 1192699 h 5373504"/>
              <a:gd name="connsiteX8" fmla="*/ 2383553 w 5527868"/>
              <a:gd name="connsiteY8" fmla="*/ 504588 h 5373504"/>
              <a:gd name="connsiteX9" fmla="*/ 3433773 w 5527868"/>
              <a:gd name="connsiteY9" fmla="*/ 352835 h 5373504"/>
              <a:gd name="connsiteX10" fmla="*/ 4268951 w 5527868"/>
              <a:gd name="connsiteY10" fmla="*/ 537437 h 5373504"/>
              <a:gd name="connsiteX11" fmla="*/ 4822286 w 5527868"/>
              <a:gd name="connsiteY11" fmla="*/ 665402 h 5373504"/>
              <a:gd name="connsiteX12" fmla="*/ 5334176 w 5527868"/>
              <a:gd name="connsiteY12" fmla="*/ 592375 h 5373504"/>
              <a:gd name="connsiteX13" fmla="*/ 5345875 w 5527868"/>
              <a:gd name="connsiteY13" fmla="*/ 5001835 h 5373504"/>
              <a:gd name="connsiteX14" fmla="*/ 5341114 w 5527868"/>
              <a:gd name="connsiteY14" fmla="*/ 5154235 h 5373504"/>
              <a:gd name="connsiteX15" fmla="*/ 5341114 w 5527868"/>
              <a:gd name="connsiteY15" fmla="*/ 5244723 h 5373504"/>
              <a:gd name="connsiteX16" fmla="*/ 5350104 w 5527868"/>
              <a:gd name="connsiteY16" fmla="*/ 5339027 h 5373504"/>
              <a:gd name="connsiteX17" fmla="*/ 5268102 w 5527868"/>
              <a:gd name="connsiteY17" fmla="*/ 5339185 h 5373504"/>
              <a:gd name="connsiteX18" fmla="*/ 5215710 w 5527868"/>
              <a:gd name="connsiteY18" fmla="*/ 5341054 h 5373504"/>
              <a:gd name="connsiteX19" fmla="*/ 1173997 w 5527868"/>
              <a:gd name="connsiteY19" fmla="*/ 5344735 h 5373504"/>
              <a:gd name="connsiteX20" fmla="*/ 1215368 w 5527868"/>
              <a:gd name="connsiteY20" fmla="*/ 5145705 h 5373504"/>
              <a:gd name="connsiteX21" fmla="*/ 1051686 w 5527868"/>
              <a:gd name="connsiteY21" fmla="*/ 4482346 h 5373504"/>
              <a:gd name="connsiteX0" fmla="*/ 1051686 w 5527868"/>
              <a:gd name="connsiteY0" fmla="*/ 4482346 h 5406156"/>
              <a:gd name="connsiteX1" fmla="*/ 583590 w 5527868"/>
              <a:gd name="connsiteY1" fmla="*/ 3920463 h 5406156"/>
              <a:gd name="connsiteX2" fmla="*/ 516132 w 5527868"/>
              <a:gd name="connsiteY2" fmla="*/ 3545363 h 5406156"/>
              <a:gd name="connsiteX3" fmla="*/ 429270 w 5527868"/>
              <a:gd name="connsiteY3" fmla="*/ 3110625 h 5406156"/>
              <a:gd name="connsiteX4" fmla="*/ 382641 w 5527868"/>
              <a:gd name="connsiteY4" fmla="*/ 2448496 h 5406156"/>
              <a:gd name="connsiteX5" fmla="*/ 834627 w 5527868"/>
              <a:gd name="connsiteY5" fmla="*/ 1862648 h 5406156"/>
              <a:gd name="connsiteX6" fmla="*/ 1000848 w 5527868"/>
              <a:gd name="connsiteY6" fmla="*/ 1539213 h 5406156"/>
              <a:gd name="connsiteX7" fmla="*/ 1206824 w 5527868"/>
              <a:gd name="connsiteY7" fmla="*/ 1192699 h 5406156"/>
              <a:gd name="connsiteX8" fmla="*/ 2383553 w 5527868"/>
              <a:gd name="connsiteY8" fmla="*/ 504588 h 5406156"/>
              <a:gd name="connsiteX9" fmla="*/ 3433773 w 5527868"/>
              <a:gd name="connsiteY9" fmla="*/ 352835 h 5406156"/>
              <a:gd name="connsiteX10" fmla="*/ 4268951 w 5527868"/>
              <a:gd name="connsiteY10" fmla="*/ 537437 h 5406156"/>
              <a:gd name="connsiteX11" fmla="*/ 4822286 w 5527868"/>
              <a:gd name="connsiteY11" fmla="*/ 665402 h 5406156"/>
              <a:gd name="connsiteX12" fmla="*/ 5334176 w 5527868"/>
              <a:gd name="connsiteY12" fmla="*/ 592375 h 5406156"/>
              <a:gd name="connsiteX13" fmla="*/ 5345875 w 5527868"/>
              <a:gd name="connsiteY13" fmla="*/ 5001835 h 5406156"/>
              <a:gd name="connsiteX14" fmla="*/ 5341114 w 5527868"/>
              <a:gd name="connsiteY14" fmla="*/ 5244723 h 5406156"/>
              <a:gd name="connsiteX15" fmla="*/ 5350104 w 5527868"/>
              <a:gd name="connsiteY15" fmla="*/ 5339027 h 5406156"/>
              <a:gd name="connsiteX16" fmla="*/ 5268102 w 5527868"/>
              <a:gd name="connsiteY16" fmla="*/ 5339185 h 5406156"/>
              <a:gd name="connsiteX17" fmla="*/ 5215710 w 5527868"/>
              <a:gd name="connsiteY17" fmla="*/ 5341054 h 5406156"/>
              <a:gd name="connsiteX18" fmla="*/ 1173997 w 5527868"/>
              <a:gd name="connsiteY18" fmla="*/ 5344735 h 5406156"/>
              <a:gd name="connsiteX19" fmla="*/ 1215368 w 5527868"/>
              <a:gd name="connsiteY19" fmla="*/ 5145705 h 5406156"/>
              <a:gd name="connsiteX20" fmla="*/ 1051686 w 5527868"/>
              <a:gd name="connsiteY20" fmla="*/ 4482346 h 5406156"/>
              <a:gd name="connsiteX0" fmla="*/ 1051686 w 5527868"/>
              <a:gd name="connsiteY0" fmla="*/ 4482346 h 5449514"/>
              <a:gd name="connsiteX1" fmla="*/ 583590 w 5527868"/>
              <a:gd name="connsiteY1" fmla="*/ 3920463 h 5449514"/>
              <a:gd name="connsiteX2" fmla="*/ 516132 w 5527868"/>
              <a:gd name="connsiteY2" fmla="*/ 3545363 h 5449514"/>
              <a:gd name="connsiteX3" fmla="*/ 429270 w 5527868"/>
              <a:gd name="connsiteY3" fmla="*/ 3110625 h 5449514"/>
              <a:gd name="connsiteX4" fmla="*/ 382641 w 5527868"/>
              <a:gd name="connsiteY4" fmla="*/ 2448496 h 5449514"/>
              <a:gd name="connsiteX5" fmla="*/ 834627 w 5527868"/>
              <a:gd name="connsiteY5" fmla="*/ 1862648 h 5449514"/>
              <a:gd name="connsiteX6" fmla="*/ 1000848 w 5527868"/>
              <a:gd name="connsiteY6" fmla="*/ 1539213 h 5449514"/>
              <a:gd name="connsiteX7" fmla="*/ 1206824 w 5527868"/>
              <a:gd name="connsiteY7" fmla="*/ 1192699 h 5449514"/>
              <a:gd name="connsiteX8" fmla="*/ 2383553 w 5527868"/>
              <a:gd name="connsiteY8" fmla="*/ 504588 h 5449514"/>
              <a:gd name="connsiteX9" fmla="*/ 3433773 w 5527868"/>
              <a:gd name="connsiteY9" fmla="*/ 352835 h 5449514"/>
              <a:gd name="connsiteX10" fmla="*/ 4268951 w 5527868"/>
              <a:gd name="connsiteY10" fmla="*/ 537437 h 5449514"/>
              <a:gd name="connsiteX11" fmla="*/ 4822286 w 5527868"/>
              <a:gd name="connsiteY11" fmla="*/ 665402 h 5449514"/>
              <a:gd name="connsiteX12" fmla="*/ 5334176 w 5527868"/>
              <a:gd name="connsiteY12" fmla="*/ 592375 h 5449514"/>
              <a:gd name="connsiteX13" fmla="*/ 5345875 w 5527868"/>
              <a:gd name="connsiteY13" fmla="*/ 5001835 h 5449514"/>
              <a:gd name="connsiteX14" fmla="*/ 5350104 w 5527868"/>
              <a:gd name="connsiteY14" fmla="*/ 5339027 h 5449514"/>
              <a:gd name="connsiteX15" fmla="*/ 5268102 w 5527868"/>
              <a:gd name="connsiteY15" fmla="*/ 5339185 h 5449514"/>
              <a:gd name="connsiteX16" fmla="*/ 5215710 w 5527868"/>
              <a:gd name="connsiteY16" fmla="*/ 5341054 h 5449514"/>
              <a:gd name="connsiteX17" fmla="*/ 1173997 w 5527868"/>
              <a:gd name="connsiteY17" fmla="*/ 5344735 h 5449514"/>
              <a:gd name="connsiteX18" fmla="*/ 1215368 w 5527868"/>
              <a:gd name="connsiteY18" fmla="*/ 5145705 h 5449514"/>
              <a:gd name="connsiteX19" fmla="*/ 1051686 w 5527868"/>
              <a:gd name="connsiteY19" fmla="*/ 4482346 h 5449514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50104 w 5527868"/>
              <a:gd name="connsiteY13" fmla="*/ 5339027 h 5344735"/>
              <a:gd name="connsiteX14" fmla="*/ 5268102 w 5527868"/>
              <a:gd name="connsiteY14" fmla="*/ 5339185 h 5344735"/>
              <a:gd name="connsiteX15" fmla="*/ 5215710 w 5527868"/>
              <a:gd name="connsiteY15" fmla="*/ 5341054 h 5344735"/>
              <a:gd name="connsiteX16" fmla="*/ 1173997 w 5527868"/>
              <a:gd name="connsiteY16" fmla="*/ 5344735 h 5344735"/>
              <a:gd name="connsiteX17" fmla="*/ 1215368 w 5527868"/>
              <a:gd name="connsiteY17" fmla="*/ 5145705 h 5344735"/>
              <a:gd name="connsiteX18" fmla="*/ 1051686 w 5527868"/>
              <a:gd name="connsiteY18" fmla="*/ 4482346 h 5344735"/>
              <a:gd name="connsiteX0" fmla="*/ 1051686 w 5558900"/>
              <a:gd name="connsiteY0" fmla="*/ 4482346 h 5691095"/>
              <a:gd name="connsiteX1" fmla="*/ 583590 w 5558900"/>
              <a:gd name="connsiteY1" fmla="*/ 3920463 h 5691095"/>
              <a:gd name="connsiteX2" fmla="*/ 516132 w 5558900"/>
              <a:gd name="connsiteY2" fmla="*/ 3545363 h 5691095"/>
              <a:gd name="connsiteX3" fmla="*/ 429270 w 5558900"/>
              <a:gd name="connsiteY3" fmla="*/ 3110625 h 5691095"/>
              <a:gd name="connsiteX4" fmla="*/ 382641 w 5558900"/>
              <a:gd name="connsiteY4" fmla="*/ 2448496 h 5691095"/>
              <a:gd name="connsiteX5" fmla="*/ 834627 w 5558900"/>
              <a:gd name="connsiteY5" fmla="*/ 1862648 h 5691095"/>
              <a:gd name="connsiteX6" fmla="*/ 1000848 w 5558900"/>
              <a:gd name="connsiteY6" fmla="*/ 1539213 h 5691095"/>
              <a:gd name="connsiteX7" fmla="*/ 1206824 w 5558900"/>
              <a:gd name="connsiteY7" fmla="*/ 1192699 h 5691095"/>
              <a:gd name="connsiteX8" fmla="*/ 2383553 w 5558900"/>
              <a:gd name="connsiteY8" fmla="*/ 504588 h 5691095"/>
              <a:gd name="connsiteX9" fmla="*/ 3433773 w 5558900"/>
              <a:gd name="connsiteY9" fmla="*/ 352835 h 5691095"/>
              <a:gd name="connsiteX10" fmla="*/ 4268951 w 5558900"/>
              <a:gd name="connsiteY10" fmla="*/ 537437 h 5691095"/>
              <a:gd name="connsiteX11" fmla="*/ 4822286 w 5558900"/>
              <a:gd name="connsiteY11" fmla="*/ 665402 h 5691095"/>
              <a:gd name="connsiteX12" fmla="*/ 5334176 w 5558900"/>
              <a:gd name="connsiteY12" fmla="*/ 592375 h 5691095"/>
              <a:gd name="connsiteX13" fmla="*/ 5350104 w 5558900"/>
              <a:gd name="connsiteY13" fmla="*/ 5339027 h 5691095"/>
              <a:gd name="connsiteX14" fmla="*/ 5215710 w 5558900"/>
              <a:gd name="connsiteY14" fmla="*/ 5341054 h 5691095"/>
              <a:gd name="connsiteX15" fmla="*/ 1173997 w 5558900"/>
              <a:gd name="connsiteY15" fmla="*/ 5344735 h 5691095"/>
              <a:gd name="connsiteX16" fmla="*/ 1215368 w 5558900"/>
              <a:gd name="connsiteY16" fmla="*/ 5145705 h 5691095"/>
              <a:gd name="connsiteX17" fmla="*/ 1051686 w 5558900"/>
              <a:gd name="connsiteY17" fmla="*/ 4482346 h 5691095"/>
              <a:gd name="connsiteX0" fmla="*/ 1051686 w 5380961"/>
              <a:gd name="connsiteY0" fmla="*/ 4482346 h 5699862"/>
              <a:gd name="connsiteX1" fmla="*/ 583590 w 5380961"/>
              <a:gd name="connsiteY1" fmla="*/ 3920463 h 5699862"/>
              <a:gd name="connsiteX2" fmla="*/ 516132 w 5380961"/>
              <a:gd name="connsiteY2" fmla="*/ 3545363 h 5699862"/>
              <a:gd name="connsiteX3" fmla="*/ 429270 w 5380961"/>
              <a:gd name="connsiteY3" fmla="*/ 3110625 h 5699862"/>
              <a:gd name="connsiteX4" fmla="*/ 382641 w 5380961"/>
              <a:gd name="connsiteY4" fmla="*/ 2448496 h 5699862"/>
              <a:gd name="connsiteX5" fmla="*/ 834627 w 5380961"/>
              <a:gd name="connsiteY5" fmla="*/ 1862648 h 5699862"/>
              <a:gd name="connsiteX6" fmla="*/ 1000848 w 5380961"/>
              <a:gd name="connsiteY6" fmla="*/ 1539213 h 5699862"/>
              <a:gd name="connsiteX7" fmla="*/ 1206824 w 5380961"/>
              <a:gd name="connsiteY7" fmla="*/ 1192699 h 5699862"/>
              <a:gd name="connsiteX8" fmla="*/ 2383553 w 5380961"/>
              <a:gd name="connsiteY8" fmla="*/ 504588 h 5699862"/>
              <a:gd name="connsiteX9" fmla="*/ 3433773 w 5380961"/>
              <a:gd name="connsiteY9" fmla="*/ 352835 h 5699862"/>
              <a:gd name="connsiteX10" fmla="*/ 4268951 w 5380961"/>
              <a:gd name="connsiteY10" fmla="*/ 537437 h 5699862"/>
              <a:gd name="connsiteX11" fmla="*/ 4822286 w 5380961"/>
              <a:gd name="connsiteY11" fmla="*/ 665402 h 5699862"/>
              <a:gd name="connsiteX12" fmla="*/ 5334176 w 5380961"/>
              <a:gd name="connsiteY12" fmla="*/ 592375 h 5699862"/>
              <a:gd name="connsiteX13" fmla="*/ 5350104 w 5380961"/>
              <a:gd name="connsiteY13" fmla="*/ 5339027 h 5699862"/>
              <a:gd name="connsiteX14" fmla="*/ 1173997 w 5380961"/>
              <a:gd name="connsiteY14" fmla="*/ 5344735 h 5699862"/>
              <a:gd name="connsiteX15" fmla="*/ 1215368 w 5380961"/>
              <a:gd name="connsiteY15" fmla="*/ 5145705 h 5699862"/>
              <a:gd name="connsiteX16" fmla="*/ 1051686 w 5380961"/>
              <a:gd name="connsiteY16" fmla="*/ 4482346 h 5699862"/>
              <a:gd name="connsiteX0" fmla="*/ 1051686 w 5375797"/>
              <a:gd name="connsiteY0" fmla="*/ 4482346 h 5699862"/>
              <a:gd name="connsiteX1" fmla="*/ 583590 w 5375797"/>
              <a:gd name="connsiteY1" fmla="*/ 3920463 h 5699862"/>
              <a:gd name="connsiteX2" fmla="*/ 516132 w 5375797"/>
              <a:gd name="connsiteY2" fmla="*/ 3545363 h 5699862"/>
              <a:gd name="connsiteX3" fmla="*/ 429270 w 5375797"/>
              <a:gd name="connsiteY3" fmla="*/ 3110625 h 5699862"/>
              <a:gd name="connsiteX4" fmla="*/ 382641 w 5375797"/>
              <a:gd name="connsiteY4" fmla="*/ 2448496 h 5699862"/>
              <a:gd name="connsiteX5" fmla="*/ 834627 w 5375797"/>
              <a:gd name="connsiteY5" fmla="*/ 1862648 h 5699862"/>
              <a:gd name="connsiteX6" fmla="*/ 1000848 w 5375797"/>
              <a:gd name="connsiteY6" fmla="*/ 1539213 h 5699862"/>
              <a:gd name="connsiteX7" fmla="*/ 1206824 w 5375797"/>
              <a:gd name="connsiteY7" fmla="*/ 1192699 h 5699862"/>
              <a:gd name="connsiteX8" fmla="*/ 2383553 w 5375797"/>
              <a:gd name="connsiteY8" fmla="*/ 504588 h 5699862"/>
              <a:gd name="connsiteX9" fmla="*/ 3433773 w 5375797"/>
              <a:gd name="connsiteY9" fmla="*/ 352835 h 5699862"/>
              <a:gd name="connsiteX10" fmla="*/ 4268951 w 5375797"/>
              <a:gd name="connsiteY10" fmla="*/ 537437 h 5699862"/>
              <a:gd name="connsiteX11" fmla="*/ 4822286 w 5375797"/>
              <a:gd name="connsiteY11" fmla="*/ 665402 h 5699862"/>
              <a:gd name="connsiteX12" fmla="*/ 5334176 w 5375797"/>
              <a:gd name="connsiteY12" fmla="*/ 592375 h 5699862"/>
              <a:gd name="connsiteX13" fmla="*/ 5350104 w 5375797"/>
              <a:gd name="connsiteY13" fmla="*/ 5339027 h 5699862"/>
              <a:gd name="connsiteX14" fmla="*/ 1173997 w 5375797"/>
              <a:gd name="connsiteY14" fmla="*/ 5344735 h 5699862"/>
              <a:gd name="connsiteX15" fmla="*/ 1215368 w 5375797"/>
              <a:gd name="connsiteY15" fmla="*/ 5145705 h 5699862"/>
              <a:gd name="connsiteX16" fmla="*/ 1051686 w 5375797"/>
              <a:gd name="connsiteY16" fmla="*/ 4482346 h 5699862"/>
              <a:gd name="connsiteX0" fmla="*/ 1051686 w 5350104"/>
              <a:gd name="connsiteY0" fmla="*/ 4482346 h 5699862"/>
              <a:gd name="connsiteX1" fmla="*/ 583590 w 5350104"/>
              <a:gd name="connsiteY1" fmla="*/ 3920463 h 5699862"/>
              <a:gd name="connsiteX2" fmla="*/ 516132 w 5350104"/>
              <a:gd name="connsiteY2" fmla="*/ 3545363 h 5699862"/>
              <a:gd name="connsiteX3" fmla="*/ 429270 w 5350104"/>
              <a:gd name="connsiteY3" fmla="*/ 3110625 h 5699862"/>
              <a:gd name="connsiteX4" fmla="*/ 382641 w 5350104"/>
              <a:gd name="connsiteY4" fmla="*/ 2448496 h 5699862"/>
              <a:gd name="connsiteX5" fmla="*/ 834627 w 5350104"/>
              <a:gd name="connsiteY5" fmla="*/ 1862648 h 5699862"/>
              <a:gd name="connsiteX6" fmla="*/ 1000848 w 5350104"/>
              <a:gd name="connsiteY6" fmla="*/ 1539213 h 5699862"/>
              <a:gd name="connsiteX7" fmla="*/ 1206824 w 5350104"/>
              <a:gd name="connsiteY7" fmla="*/ 1192699 h 5699862"/>
              <a:gd name="connsiteX8" fmla="*/ 2383553 w 5350104"/>
              <a:gd name="connsiteY8" fmla="*/ 504588 h 5699862"/>
              <a:gd name="connsiteX9" fmla="*/ 3433773 w 5350104"/>
              <a:gd name="connsiteY9" fmla="*/ 352835 h 5699862"/>
              <a:gd name="connsiteX10" fmla="*/ 4268951 w 5350104"/>
              <a:gd name="connsiteY10" fmla="*/ 537437 h 5699862"/>
              <a:gd name="connsiteX11" fmla="*/ 4822286 w 5350104"/>
              <a:gd name="connsiteY11" fmla="*/ 665402 h 5699862"/>
              <a:gd name="connsiteX12" fmla="*/ 5334176 w 5350104"/>
              <a:gd name="connsiteY12" fmla="*/ 592375 h 5699862"/>
              <a:gd name="connsiteX13" fmla="*/ 5350104 w 5350104"/>
              <a:gd name="connsiteY13" fmla="*/ 5339027 h 5699862"/>
              <a:gd name="connsiteX14" fmla="*/ 1173997 w 5350104"/>
              <a:gd name="connsiteY14" fmla="*/ 5344735 h 5699862"/>
              <a:gd name="connsiteX15" fmla="*/ 1215368 w 5350104"/>
              <a:gd name="connsiteY15" fmla="*/ 5145705 h 5699862"/>
              <a:gd name="connsiteX16" fmla="*/ 1051686 w 5350104"/>
              <a:gd name="connsiteY16" fmla="*/ 4482346 h 5699862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8725 w 5350104"/>
              <a:gd name="connsiteY12" fmla="*/ 1065497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511237 h 5373626"/>
              <a:gd name="connsiteX1" fmla="*/ 583590 w 5350104"/>
              <a:gd name="connsiteY1" fmla="*/ 3949354 h 5373626"/>
              <a:gd name="connsiteX2" fmla="*/ 516132 w 5350104"/>
              <a:gd name="connsiteY2" fmla="*/ 3574254 h 5373626"/>
              <a:gd name="connsiteX3" fmla="*/ 429270 w 5350104"/>
              <a:gd name="connsiteY3" fmla="*/ 3139516 h 5373626"/>
              <a:gd name="connsiteX4" fmla="*/ 382641 w 5350104"/>
              <a:gd name="connsiteY4" fmla="*/ 2477387 h 5373626"/>
              <a:gd name="connsiteX5" fmla="*/ 834627 w 5350104"/>
              <a:gd name="connsiteY5" fmla="*/ 1891539 h 5373626"/>
              <a:gd name="connsiteX6" fmla="*/ 1000848 w 5350104"/>
              <a:gd name="connsiteY6" fmla="*/ 1568104 h 5373626"/>
              <a:gd name="connsiteX7" fmla="*/ 1206824 w 5350104"/>
              <a:gd name="connsiteY7" fmla="*/ 1221590 h 5373626"/>
              <a:gd name="connsiteX8" fmla="*/ 2383553 w 5350104"/>
              <a:gd name="connsiteY8" fmla="*/ 533479 h 5373626"/>
              <a:gd name="connsiteX9" fmla="*/ 3433773 w 5350104"/>
              <a:gd name="connsiteY9" fmla="*/ 381726 h 5373626"/>
              <a:gd name="connsiteX10" fmla="*/ 4268951 w 5350104"/>
              <a:gd name="connsiteY10" fmla="*/ 566328 h 5373626"/>
              <a:gd name="connsiteX11" fmla="*/ 5095241 w 5350104"/>
              <a:gd name="connsiteY11" fmla="*/ 202974 h 5373626"/>
              <a:gd name="connsiteX12" fmla="*/ 5338725 w 5350104"/>
              <a:gd name="connsiteY12" fmla="*/ 1094388 h 5373626"/>
              <a:gd name="connsiteX13" fmla="*/ 5350104 w 5350104"/>
              <a:gd name="connsiteY13" fmla="*/ 5367918 h 5373626"/>
              <a:gd name="connsiteX14" fmla="*/ 1173997 w 5350104"/>
              <a:gd name="connsiteY14" fmla="*/ 5373626 h 5373626"/>
              <a:gd name="connsiteX15" fmla="*/ 1215368 w 5350104"/>
              <a:gd name="connsiteY15" fmla="*/ 5174596 h 5373626"/>
              <a:gd name="connsiteX16" fmla="*/ 1051686 w 5350104"/>
              <a:gd name="connsiteY16" fmla="*/ 4511237 h 5373626"/>
              <a:gd name="connsiteX0" fmla="*/ 1051686 w 5350104"/>
              <a:gd name="connsiteY0" fmla="*/ 4751663 h 5614052"/>
              <a:gd name="connsiteX1" fmla="*/ 583590 w 5350104"/>
              <a:gd name="connsiteY1" fmla="*/ 4189780 h 5614052"/>
              <a:gd name="connsiteX2" fmla="*/ 516132 w 5350104"/>
              <a:gd name="connsiteY2" fmla="*/ 3814680 h 5614052"/>
              <a:gd name="connsiteX3" fmla="*/ 429270 w 5350104"/>
              <a:gd name="connsiteY3" fmla="*/ 3379942 h 5614052"/>
              <a:gd name="connsiteX4" fmla="*/ 382641 w 5350104"/>
              <a:gd name="connsiteY4" fmla="*/ 2717813 h 5614052"/>
              <a:gd name="connsiteX5" fmla="*/ 834627 w 5350104"/>
              <a:gd name="connsiteY5" fmla="*/ 2131965 h 5614052"/>
              <a:gd name="connsiteX6" fmla="*/ 1000848 w 5350104"/>
              <a:gd name="connsiteY6" fmla="*/ 1808530 h 5614052"/>
              <a:gd name="connsiteX7" fmla="*/ 1206824 w 5350104"/>
              <a:gd name="connsiteY7" fmla="*/ 1462016 h 5614052"/>
              <a:gd name="connsiteX8" fmla="*/ 2383553 w 5350104"/>
              <a:gd name="connsiteY8" fmla="*/ 773905 h 5614052"/>
              <a:gd name="connsiteX9" fmla="*/ 3433773 w 5350104"/>
              <a:gd name="connsiteY9" fmla="*/ 622152 h 5614052"/>
              <a:gd name="connsiteX10" fmla="*/ 4173417 w 5350104"/>
              <a:gd name="connsiteY10" fmla="*/ 288140 h 5614052"/>
              <a:gd name="connsiteX11" fmla="*/ 5095241 w 5350104"/>
              <a:gd name="connsiteY11" fmla="*/ 443400 h 5614052"/>
              <a:gd name="connsiteX12" fmla="*/ 5338725 w 5350104"/>
              <a:gd name="connsiteY12" fmla="*/ 1334814 h 5614052"/>
              <a:gd name="connsiteX13" fmla="*/ 5350104 w 5350104"/>
              <a:gd name="connsiteY13" fmla="*/ 5608344 h 5614052"/>
              <a:gd name="connsiteX14" fmla="*/ 1173997 w 5350104"/>
              <a:gd name="connsiteY14" fmla="*/ 5614052 h 5614052"/>
              <a:gd name="connsiteX15" fmla="*/ 1215368 w 5350104"/>
              <a:gd name="connsiteY15" fmla="*/ 5415022 h 5614052"/>
              <a:gd name="connsiteX16" fmla="*/ 1051686 w 5350104"/>
              <a:gd name="connsiteY16" fmla="*/ 4751663 h 5614052"/>
              <a:gd name="connsiteX0" fmla="*/ 1051686 w 5350104"/>
              <a:gd name="connsiteY0" fmla="*/ 4751663 h 5618601"/>
              <a:gd name="connsiteX1" fmla="*/ 583590 w 5350104"/>
              <a:gd name="connsiteY1" fmla="*/ 4189780 h 5618601"/>
              <a:gd name="connsiteX2" fmla="*/ 516132 w 5350104"/>
              <a:gd name="connsiteY2" fmla="*/ 3814680 h 5618601"/>
              <a:gd name="connsiteX3" fmla="*/ 429270 w 5350104"/>
              <a:gd name="connsiteY3" fmla="*/ 3379942 h 5618601"/>
              <a:gd name="connsiteX4" fmla="*/ 382641 w 5350104"/>
              <a:gd name="connsiteY4" fmla="*/ 2717813 h 5618601"/>
              <a:gd name="connsiteX5" fmla="*/ 834627 w 5350104"/>
              <a:gd name="connsiteY5" fmla="*/ 2131965 h 5618601"/>
              <a:gd name="connsiteX6" fmla="*/ 1000848 w 5350104"/>
              <a:gd name="connsiteY6" fmla="*/ 1808530 h 5618601"/>
              <a:gd name="connsiteX7" fmla="*/ 1206824 w 5350104"/>
              <a:gd name="connsiteY7" fmla="*/ 1462016 h 5618601"/>
              <a:gd name="connsiteX8" fmla="*/ 2383553 w 5350104"/>
              <a:gd name="connsiteY8" fmla="*/ 773905 h 5618601"/>
              <a:gd name="connsiteX9" fmla="*/ 3433773 w 5350104"/>
              <a:gd name="connsiteY9" fmla="*/ 622152 h 5618601"/>
              <a:gd name="connsiteX10" fmla="*/ 4173417 w 5350104"/>
              <a:gd name="connsiteY10" fmla="*/ 288140 h 5618601"/>
              <a:gd name="connsiteX11" fmla="*/ 5095241 w 5350104"/>
              <a:gd name="connsiteY11" fmla="*/ 443400 h 5618601"/>
              <a:gd name="connsiteX12" fmla="*/ 5338725 w 5350104"/>
              <a:gd name="connsiteY12" fmla="*/ 1334814 h 5618601"/>
              <a:gd name="connsiteX13" fmla="*/ 5350104 w 5350104"/>
              <a:gd name="connsiteY13" fmla="*/ 5608344 h 5618601"/>
              <a:gd name="connsiteX14" fmla="*/ 1469699 w 5350104"/>
              <a:gd name="connsiteY14" fmla="*/ 5618601 h 5618601"/>
              <a:gd name="connsiteX15" fmla="*/ 1215368 w 5350104"/>
              <a:gd name="connsiteY15" fmla="*/ 5415022 h 5618601"/>
              <a:gd name="connsiteX16" fmla="*/ 1051686 w 5350104"/>
              <a:gd name="connsiteY16" fmla="*/ 4751663 h 5618601"/>
              <a:gd name="connsiteX0" fmla="*/ 1051686 w 5350104"/>
              <a:gd name="connsiteY0" fmla="*/ 4751663 h 5618601"/>
              <a:gd name="connsiteX1" fmla="*/ 583590 w 5350104"/>
              <a:gd name="connsiteY1" fmla="*/ 4189780 h 5618601"/>
              <a:gd name="connsiteX2" fmla="*/ 516132 w 5350104"/>
              <a:gd name="connsiteY2" fmla="*/ 3814680 h 5618601"/>
              <a:gd name="connsiteX3" fmla="*/ 429270 w 5350104"/>
              <a:gd name="connsiteY3" fmla="*/ 3379942 h 5618601"/>
              <a:gd name="connsiteX4" fmla="*/ 382641 w 5350104"/>
              <a:gd name="connsiteY4" fmla="*/ 2717813 h 5618601"/>
              <a:gd name="connsiteX5" fmla="*/ 834627 w 5350104"/>
              <a:gd name="connsiteY5" fmla="*/ 2131965 h 5618601"/>
              <a:gd name="connsiteX6" fmla="*/ 1000848 w 5350104"/>
              <a:gd name="connsiteY6" fmla="*/ 1808530 h 5618601"/>
              <a:gd name="connsiteX7" fmla="*/ 1206824 w 5350104"/>
              <a:gd name="connsiteY7" fmla="*/ 1462016 h 5618601"/>
              <a:gd name="connsiteX8" fmla="*/ 2383553 w 5350104"/>
              <a:gd name="connsiteY8" fmla="*/ 773905 h 5618601"/>
              <a:gd name="connsiteX9" fmla="*/ 3433773 w 5350104"/>
              <a:gd name="connsiteY9" fmla="*/ 622152 h 5618601"/>
              <a:gd name="connsiteX10" fmla="*/ 4173417 w 5350104"/>
              <a:gd name="connsiteY10" fmla="*/ 288140 h 5618601"/>
              <a:gd name="connsiteX11" fmla="*/ 5095241 w 5350104"/>
              <a:gd name="connsiteY11" fmla="*/ 443400 h 5618601"/>
              <a:gd name="connsiteX12" fmla="*/ 5338725 w 5350104"/>
              <a:gd name="connsiteY12" fmla="*/ 1334814 h 5618601"/>
              <a:gd name="connsiteX13" fmla="*/ 5350104 w 5350104"/>
              <a:gd name="connsiteY13" fmla="*/ 5608344 h 5618601"/>
              <a:gd name="connsiteX14" fmla="*/ 1469699 w 5350104"/>
              <a:gd name="connsiteY14" fmla="*/ 5618601 h 5618601"/>
              <a:gd name="connsiteX15" fmla="*/ 642162 w 5350104"/>
              <a:gd name="connsiteY15" fmla="*/ 5510556 h 5618601"/>
              <a:gd name="connsiteX16" fmla="*/ 1051686 w 5350104"/>
              <a:gd name="connsiteY16" fmla="*/ 4751663 h 5618601"/>
              <a:gd name="connsiteX0" fmla="*/ 1051686 w 5350104"/>
              <a:gd name="connsiteY0" fmla="*/ 4751663 h 5618601"/>
              <a:gd name="connsiteX1" fmla="*/ 583590 w 5350104"/>
              <a:gd name="connsiteY1" fmla="*/ 4189780 h 5618601"/>
              <a:gd name="connsiteX2" fmla="*/ 516132 w 5350104"/>
              <a:gd name="connsiteY2" fmla="*/ 3814680 h 5618601"/>
              <a:gd name="connsiteX3" fmla="*/ 429270 w 5350104"/>
              <a:gd name="connsiteY3" fmla="*/ 3379942 h 5618601"/>
              <a:gd name="connsiteX4" fmla="*/ 382641 w 5350104"/>
              <a:gd name="connsiteY4" fmla="*/ 2717813 h 5618601"/>
              <a:gd name="connsiteX5" fmla="*/ 834627 w 5350104"/>
              <a:gd name="connsiteY5" fmla="*/ 2131965 h 5618601"/>
              <a:gd name="connsiteX6" fmla="*/ 1000848 w 5350104"/>
              <a:gd name="connsiteY6" fmla="*/ 1808530 h 5618601"/>
              <a:gd name="connsiteX7" fmla="*/ 1206824 w 5350104"/>
              <a:gd name="connsiteY7" fmla="*/ 1462016 h 5618601"/>
              <a:gd name="connsiteX8" fmla="*/ 2383553 w 5350104"/>
              <a:gd name="connsiteY8" fmla="*/ 773905 h 5618601"/>
              <a:gd name="connsiteX9" fmla="*/ 3433773 w 5350104"/>
              <a:gd name="connsiteY9" fmla="*/ 622152 h 5618601"/>
              <a:gd name="connsiteX10" fmla="*/ 4173417 w 5350104"/>
              <a:gd name="connsiteY10" fmla="*/ 288140 h 5618601"/>
              <a:gd name="connsiteX11" fmla="*/ 5095241 w 5350104"/>
              <a:gd name="connsiteY11" fmla="*/ 443400 h 5618601"/>
              <a:gd name="connsiteX12" fmla="*/ 5338725 w 5350104"/>
              <a:gd name="connsiteY12" fmla="*/ 1334814 h 5618601"/>
              <a:gd name="connsiteX13" fmla="*/ 5350104 w 5350104"/>
              <a:gd name="connsiteY13" fmla="*/ 5608344 h 5618601"/>
              <a:gd name="connsiteX14" fmla="*/ 1469699 w 5350104"/>
              <a:gd name="connsiteY14" fmla="*/ 5618601 h 5618601"/>
              <a:gd name="connsiteX15" fmla="*/ 660359 w 5350104"/>
              <a:gd name="connsiteY15" fmla="*/ 5519654 h 5618601"/>
              <a:gd name="connsiteX16" fmla="*/ 1051686 w 5350104"/>
              <a:gd name="connsiteY16" fmla="*/ 4751663 h 5618601"/>
              <a:gd name="connsiteX0" fmla="*/ 1051686 w 5350104"/>
              <a:gd name="connsiteY0" fmla="*/ 4751663 h 5618601"/>
              <a:gd name="connsiteX1" fmla="*/ 583590 w 5350104"/>
              <a:gd name="connsiteY1" fmla="*/ 4189780 h 5618601"/>
              <a:gd name="connsiteX2" fmla="*/ 516132 w 5350104"/>
              <a:gd name="connsiteY2" fmla="*/ 3814680 h 5618601"/>
              <a:gd name="connsiteX3" fmla="*/ 429270 w 5350104"/>
              <a:gd name="connsiteY3" fmla="*/ 3379942 h 5618601"/>
              <a:gd name="connsiteX4" fmla="*/ 382641 w 5350104"/>
              <a:gd name="connsiteY4" fmla="*/ 2717813 h 5618601"/>
              <a:gd name="connsiteX5" fmla="*/ 834627 w 5350104"/>
              <a:gd name="connsiteY5" fmla="*/ 2131965 h 5618601"/>
              <a:gd name="connsiteX6" fmla="*/ 1000848 w 5350104"/>
              <a:gd name="connsiteY6" fmla="*/ 1808530 h 5618601"/>
              <a:gd name="connsiteX7" fmla="*/ 1206824 w 5350104"/>
              <a:gd name="connsiteY7" fmla="*/ 1462016 h 5618601"/>
              <a:gd name="connsiteX8" fmla="*/ 2383553 w 5350104"/>
              <a:gd name="connsiteY8" fmla="*/ 773905 h 5618601"/>
              <a:gd name="connsiteX9" fmla="*/ 3433773 w 5350104"/>
              <a:gd name="connsiteY9" fmla="*/ 622152 h 5618601"/>
              <a:gd name="connsiteX10" fmla="*/ 4173417 w 5350104"/>
              <a:gd name="connsiteY10" fmla="*/ 288140 h 5618601"/>
              <a:gd name="connsiteX11" fmla="*/ 5095241 w 5350104"/>
              <a:gd name="connsiteY11" fmla="*/ 443400 h 5618601"/>
              <a:gd name="connsiteX12" fmla="*/ 5338725 w 5350104"/>
              <a:gd name="connsiteY12" fmla="*/ 1334814 h 5618601"/>
              <a:gd name="connsiteX13" fmla="*/ 5350104 w 5350104"/>
              <a:gd name="connsiteY13" fmla="*/ 5608344 h 5618601"/>
              <a:gd name="connsiteX14" fmla="*/ 1469699 w 5350104"/>
              <a:gd name="connsiteY14" fmla="*/ 5618601 h 5618601"/>
              <a:gd name="connsiteX15" fmla="*/ 651260 w 5350104"/>
              <a:gd name="connsiteY15" fmla="*/ 5519654 h 5618601"/>
              <a:gd name="connsiteX16" fmla="*/ 1051686 w 5350104"/>
              <a:gd name="connsiteY16" fmla="*/ 4751663 h 5618601"/>
              <a:gd name="connsiteX0" fmla="*/ 282862 w 5350104"/>
              <a:gd name="connsiteY0" fmla="*/ 4642481 h 5618601"/>
              <a:gd name="connsiteX1" fmla="*/ 583590 w 5350104"/>
              <a:gd name="connsiteY1" fmla="*/ 4189780 h 5618601"/>
              <a:gd name="connsiteX2" fmla="*/ 516132 w 5350104"/>
              <a:gd name="connsiteY2" fmla="*/ 3814680 h 5618601"/>
              <a:gd name="connsiteX3" fmla="*/ 429270 w 5350104"/>
              <a:gd name="connsiteY3" fmla="*/ 3379942 h 5618601"/>
              <a:gd name="connsiteX4" fmla="*/ 382641 w 5350104"/>
              <a:gd name="connsiteY4" fmla="*/ 2717813 h 5618601"/>
              <a:gd name="connsiteX5" fmla="*/ 834627 w 5350104"/>
              <a:gd name="connsiteY5" fmla="*/ 2131965 h 5618601"/>
              <a:gd name="connsiteX6" fmla="*/ 1000848 w 5350104"/>
              <a:gd name="connsiteY6" fmla="*/ 1808530 h 5618601"/>
              <a:gd name="connsiteX7" fmla="*/ 1206824 w 5350104"/>
              <a:gd name="connsiteY7" fmla="*/ 1462016 h 5618601"/>
              <a:gd name="connsiteX8" fmla="*/ 2383553 w 5350104"/>
              <a:gd name="connsiteY8" fmla="*/ 773905 h 5618601"/>
              <a:gd name="connsiteX9" fmla="*/ 3433773 w 5350104"/>
              <a:gd name="connsiteY9" fmla="*/ 622152 h 5618601"/>
              <a:gd name="connsiteX10" fmla="*/ 4173417 w 5350104"/>
              <a:gd name="connsiteY10" fmla="*/ 288140 h 5618601"/>
              <a:gd name="connsiteX11" fmla="*/ 5095241 w 5350104"/>
              <a:gd name="connsiteY11" fmla="*/ 443400 h 5618601"/>
              <a:gd name="connsiteX12" fmla="*/ 5338725 w 5350104"/>
              <a:gd name="connsiteY12" fmla="*/ 1334814 h 5618601"/>
              <a:gd name="connsiteX13" fmla="*/ 5350104 w 5350104"/>
              <a:gd name="connsiteY13" fmla="*/ 5608344 h 5618601"/>
              <a:gd name="connsiteX14" fmla="*/ 1469699 w 5350104"/>
              <a:gd name="connsiteY14" fmla="*/ 5618601 h 5618601"/>
              <a:gd name="connsiteX15" fmla="*/ 651260 w 5350104"/>
              <a:gd name="connsiteY15" fmla="*/ 5519654 h 5618601"/>
              <a:gd name="connsiteX16" fmla="*/ 282862 w 5350104"/>
              <a:gd name="connsiteY16" fmla="*/ 4642481 h 5618601"/>
              <a:gd name="connsiteX0" fmla="*/ 282862 w 5350104"/>
              <a:gd name="connsiteY0" fmla="*/ 4642481 h 5618601"/>
              <a:gd name="connsiteX1" fmla="*/ 583590 w 5350104"/>
              <a:gd name="connsiteY1" fmla="*/ 4189780 h 5618601"/>
              <a:gd name="connsiteX2" fmla="*/ 516132 w 5350104"/>
              <a:gd name="connsiteY2" fmla="*/ 3814680 h 5618601"/>
              <a:gd name="connsiteX3" fmla="*/ 429270 w 5350104"/>
              <a:gd name="connsiteY3" fmla="*/ 3379942 h 5618601"/>
              <a:gd name="connsiteX4" fmla="*/ 382641 w 5350104"/>
              <a:gd name="connsiteY4" fmla="*/ 2717813 h 5618601"/>
              <a:gd name="connsiteX5" fmla="*/ 834627 w 5350104"/>
              <a:gd name="connsiteY5" fmla="*/ 2131965 h 5618601"/>
              <a:gd name="connsiteX6" fmla="*/ 1000848 w 5350104"/>
              <a:gd name="connsiteY6" fmla="*/ 1808530 h 5618601"/>
              <a:gd name="connsiteX7" fmla="*/ 1206824 w 5350104"/>
              <a:gd name="connsiteY7" fmla="*/ 1462016 h 5618601"/>
              <a:gd name="connsiteX8" fmla="*/ 2383553 w 5350104"/>
              <a:gd name="connsiteY8" fmla="*/ 773905 h 5618601"/>
              <a:gd name="connsiteX9" fmla="*/ 3433773 w 5350104"/>
              <a:gd name="connsiteY9" fmla="*/ 622152 h 5618601"/>
              <a:gd name="connsiteX10" fmla="*/ 4173417 w 5350104"/>
              <a:gd name="connsiteY10" fmla="*/ 288140 h 5618601"/>
              <a:gd name="connsiteX11" fmla="*/ 5095241 w 5350104"/>
              <a:gd name="connsiteY11" fmla="*/ 443400 h 5618601"/>
              <a:gd name="connsiteX12" fmla="*/ 5338725 w 5350104"/>
              <a:gd name="connsiteY12" fmla="*/ 1334814 h 5618601"/>
              <a:gd name="connsiteX13" fmla="*/ 5350104 w 5350104"/>
              <a:gd name="connsiteY13" fmla="*/ 5608344 h 5618601"/>
              <a:gd name="connsiteX14" fmla="*/ 4876878 w 5350104"/>
              <a:gd name="connsiteY14" fmla="*/ 5615900 h 5618601"/>
              <a:gd name="connsiteX15" fmla="*/ 1469699 w 5350104"/>
              <a:gd name="connsiteY15" fmla="*/ 5618601 h 5618601"/>
              <a:gd name="connsiteX16" fmla="*/ 651260 w 5350104"/>
              <a:gd name="connsiteY16" fmla="*/ 5519654 h 5618601"/>
              <a:gd name="connsiteX17" fmla="*/ 282862 w 5350104"/>
              <a:gd name="connsiteY17" fmla="*/ 4642481 h 5618601"/>
              <a:gd name="connsiteX0" fmla="*/ 282862 w 5350104"/>
              <a:gd name="connsiteY0" fmla="*/ 4642481 h 5618601"/>
              <a:gd name="connsiteX1" fmla="*/ 583590 w 5350104"/>
              <a:gd name="connsiteY1" fmla="*/ 4189780 h 5618601"/>
              <a:gd name="connsiteX2" fmla="*/ 516132 w 5350104"/>
              <a:gd name="connsiteY2" fmla="*/ 3814680 h 5618601"/>
              <a:gd name="connsiteX3" fmla="*/ 429270 w 5350104"/>
              <a:gd name="connsiteY3" fmla="*/ 3379942 h 5618601"/>
              <a:gd name="connsiteX4" fmla="*/ 382641 w 5350104"/>
              <a:gd name="connsiteY4" fmla="*/ 2717813 h 5618601"/>
              <a:gd name="connsiteX5" fmla="*/ 834627 w 5350104"/>
              <a:gd name="connsiteY5" fmla="*/ 2131965 h 5618601"/>
              <a:gd name="connsiteX6" fmla="*/ 1000848 w 5350104"/>
              <a:gd name="connsiteY6" fmla="*/ 1808530 h 5618601"/>
              <a:gd name="connsiteX7" fmla="*/ 1206824 w 5350104"/>
              <a:gd name="connsiteY7" fmla="*/ 1462016 h 5618601"/>
              <a:gd name="connsiteX8" fmla="*/ 2383553 w 5350104"/>
              <a:gd name="connsiteY8" fmla="*/ 773905 h 5618601"/>
              <a:gd name="connsiteX9" fmla="*/ 3433773 w 5350104"/>
              <a:gd name="connsiteY9" fmla="*/ 622152 h 5618601"/>
              <a:gd name="connsiteX10" fmla="*/ 4173417 w 5350104"/>
              <a:gd name="connsiteY10" fmla="*/ 288140 h 5618601"/>
              <a:gd name="connsiteX11" fmla="*/ 5095241 w 5350104"/>
              <a:gd name="connsiteY11" fmla="*/ 443400 h 5618601"/>
              <a:gd name="connsiteX12" fmla="*/ 5338725 w 5350104"/>
              <a:gd name="connsiteY12" fmla="*/ 1334814 h 5618601"/>
              <a:gd name="connsiteX13" fmla="*/ 5350104 w 5350104"/>
              <a:gd name="connsiteY13" fmla="*/ 5608344 h 5618601"/>
              <a:gd name="connsiteX14" fmla="*/ 5268114 w 5350104"/>
              <a:gd name="connsiteY14" fmla="*/ 5615900 h 5618601"/>
              <a:gd name="connsiteX15" fmla="*/ 4876878 w 5350104"/>
              <a:gd name="connsiteY15" fmla="*/ 5615900 h 5618601"/>
              <a:gd name="connsiteX16" fmla="*/ 1469699 w 5350104"/>
              <a:gd name="connsiteY16" fmla="*/ 5618601 h 5618601"/>
              <a:gd name="connsiteX17" fmla="*/ 651260 w 5350104"/>
              <a:gd name="connsiteY17" fmla="*/ 5519654 h 5618601"/>
              <a:gd name="connsiteX18" fmla="*/ 282862 w 5350104"/>
              <a:gd name="connsiteY18" fmla="*/ 4642481 h 5618601"/>
              <a:gd name="connsiteX0" fmla="*/ 282862 w 5358690"/>
              <a:gd name="connsiteY0" fmla="*/ 4642481 h 5732100"/>
              <a:gd name="connsiteX1" fmla="*/ 583590 w 5358690"/>
              <a:gd name="connsiteY1" fmla="*/ 4189780 h 5732100"/>
              <a:gd name="connsiteX2" fmla="*/ 516132 w 5358690"/>
              <a:gd name="connsiteY2" fmla="*/ 3814680 h 5732100"/>
              <a:gd name="connsiteX3" fmla="*/ 429270 w 5358690"/>
              <a:gd name="connsiteY3" fmla="*/ 3379942 h 5732100"/>
              <a:gd name="connsiteX4" fmla="*/ 382641 w 5358690"/>
              <a:gd name="connsiteY4" fmla="*/ 2717813 h 5732100"/>
              <a:gd name="connsiteX5" fmla="*/ 834627 w 5358690"/>
              <a:gd name="connsiteY5" fmla="*/ 2131965 h 5732100"/>
              <a:gd name="connsiteX6" fmla="*/ 1000848 w 5358690"/>
              <a:gd name="connsiteY6" fmla="*/ 1808530 h 5732100"/>
              <a:gd name="connsiteX7" fmla="*/ 1206824 w 5358690"/>
              <a:gd name="connsiteY7" fmla="*/ 1462016 h 5732100"/>
              <a:gd name="connsiteX8" fmla="*/ 2383553 w 5358690"/>
              <a:gd name="connsiteY8" fmla="*/ 773905 h 5732100"/>
              <a:gd name="connsiteX9" fmla="*/ 3433773 w 5358690"/>
              <a:gd name="connsiteY9" fmla="*/ 622152 h 5732100"/>
              <a:gd name="connsiteX10" fmla="*/ 4173417 w 5358690"/>
              <a:gd name="connsiteY10" fmla="*/ 288140 h 5732100"/>
              <a:gd name="connsiteX11" fmla="*/ 5095241 w 5358690"/>
              <a:gd name="connsiteY11" fmla="*/ 443400 h 5732100"/>
              <a:gd name="connsiteX12" fmla="*/ 5338725 w 5358690"/>
              <a:gd name="connsiteY12" fmla="*/ 1334814 h 5732100"/>
              <a:gd name="connsiteX13" fmla="*/ 5345452 w 5358690"/>
              <a:gd name="connsiteY13" fmla="*/ 5342945 h 5732100"/>
              <a:gd name="connsiteX14" fmla="*/ 5350104 w 5358690"/>
              <a:gd name="connsiteY14" fmla="*/ 5608344 h 5732100"/>
              <a:gd name="connsiteX15" fmla="*/ 5268114 w 5358690"/>
              <a:gd name="connsiteY15" fmla="*/ 5615900 h 5732100"/>
              <a:gd name="connsiteX16" fmla="*/ 4876878 w 5358690"/>
              <a:gd name="connsiteY16" fmla="*/ 5615900 h 5732100"/>
              <a:gd name="connsiteX17" fmla="*/ 1469699 w 5358690"/>
              <a:gd name="connsiteY17" fmla="*/ 5618601 h 5732100"/>
              <a:gd name="connsiteX18" fmla="*/ 651260 w 5358690"/>
              <a:gd name="connsiteY18" fmla="*/ 5519654 h 5732100"/>
              <a:gd name="connsiteX19" fmla="*/ 282862 w 5358690"/>
              <a:gd name="connsiteY19" fmla="*/ 4642481 h 5732100"/>
              <a:gd name="connsiteX0" fmla="*/ 282862 w 5358690"/>
              <a:gd name="connsiteY0" fmla="*/ 4642481 h 5618601"/>
              <a:gd name="connsiteX1" fmla="*/ 583590 w 5358690"/>
              <a:gd name="connsiteY1" fmla="*/ 4189780 h 5618601"/>
              <a:gd name="connsiteX2" fmla="*/ 516132 w 5358690"/>
              <a:gd name="connsiteY2" fmla="*/ 3814680 h 5618601"/>
              <a:gd name="connsiteX3" fmla="*/ 429270 w 5358690"/>
              <a:gd name="connsiteY3" fmla="*/ 3379942 h 5618601"/>
              <a:gd name="connsiteX4" fmla="*/ 382641 w 5358690"/>
              <a:gd name="connsiteY4" fmla="*/ 2717813 h 5618601"/>
              <a:gd name="connsiteX5" fmla="*/ 834627 w 5358690"/>
              <a:gd name="connsiteY5" fmla="*/ 2131965 h 5618601"/>
              <a:gd name="connsiteX6" fmla="*/ 1000848 w 5358690"/>
              <a:gd name="connsiteY6" fmla="*/ 1808530 h 5618601"/>
              <a:gd name="connsiteX7" fmla="*/ 1206824 w 5358690"/>
              <a:gd name="connsiteY7" fmla="*/ 1462016 h 5618601"/>
              <a:gd name="connsiteX8" fmla="*/ 2383553 w 5358690"/>
              <a:gd name="connsiteY8" fmla="*/ 773905 h 5618601"/>
              <a:gd name="connsiteX9" fmla="*/ 3433773 w 5358690"/>
              <a:gd name="connsiteY9" fmla="*/ 622152 h 5618601"/>
              <a:gd name="connsiteX10" fmla="*/ 4173417 w 5358690"/>
              <a:gd name="connsiteY10" fmla="*/ 288140 h 5618601"/>
              <a:gd name="connsiteX11" fmla="*/ 5095241 w 5358690"/>
              <a:gd name="connsiteY11" fmla="*/ 443400 h 5618601"/>
              <a:gd name="connsiteX12" fmla="*/ 5338725 w 5358690"/>
              <a:gd name="connsiteY12" fmla="*/ 1334814 h 5618601"/>
              <a:gd name="connsiteX13" fmla="*/ 5345452 w 5358690"/>
              <a:gd name="connsiteY13" fmla="*/ 5342945 h 5618601"/>
              <a:gd name="connsiteX14" fmla="*/ 5350104 w 5358690"/>
              <a:gd name="connsiteY14" fmla="*/ 5608344 h 5618601"/>
              <a:gd name="connsiteX15" fmla="*/ 5268114 w 5358690"/>
              <a:gd name="connsiteY15" fmla="*/ 5615900 h 5618601"/>
              <a:gd name="connsiteX16" fmla="*/ 4876878 w 5358690"/>
              <a:gd name="connsiteY16" fmla="*/ 5615900 h 5618601"/>
              <a:gd name="connsiteX17" fmla="*/ 1469699 w 5358690"/>
              <a:gd name="connsiteY17" fmla="*/ 5618601 h 5618601"/>
              <a:gd name="connsiteX18" fmla="*/ 651260 w 5358690"/>
              <a:gd name="connsiteY18" fmla="*/ 5519654 h 5618601"/>
              <a:gd name="connsiteX19" fmla="*/ 282862 w 5358690"/>
              <a:gd name="connsiteY19" fmla="*/ 4642481 h 5618601"/>
              <a:gd name="connsiteX0" fmla="*/ 282862 w 5358690"/>
              <a:gd name="connsiteY0" fmla="*/ 4642481 h 5618601"/>
              <a:gd name="connsiteX1" fmla="*/ 583590 w 5358690"/>
              <a:gd name="connsiteY1" fmla="*/ 4189780 h 5618601"/>
              <a:gd name="connsiteX2" fmla="*/ 516132 w 5358690"/>
              <a:gd name="connsiteY2" fmla="*/ 3814680 h 5618601"/>
              <a:gd name="connsiteX3" fmla="*/ 429270 w 5358690"/>
              <a:gd name="connsiteY3" fmla="*/ 3379942 h 5618601"/>
              <a:gd name="connsiteX4" fmla="*/ 382641 w 5358690"/>
              <a:gd name="connsiteY4" fmla="*/ 2717813 h 5618601"/>
              <a:gd name="connsiteX5" fmla="*/ 834627 w 5358690"/>
              <a:gd name="connsiteY5" fmla="*/ 2131965 h 5618601"/>
              <a:gd name="connsiteX6" fmla="*/ 1000848 w 5358690"/>
              <a:gd name="connsiteY6" fmla="*/ 1808530 h 5618601"/>
              <a:gd name="connsiteX7" fmla="*/ 1206824 w 5358690"/>
              <a:gd name="connsiteY7" fmla="*/ 1462016 h 5618601"/>
              <a:gd name="connsiteX8" fmla="*/ 2383553 w 5358690"/>
              <a:gd name="connsiteY8" fmla="*/ 773905 h 5618601"/>
              <a:gd name="connsiteX9" fmla="*/ 3433773 w 5358690"/>
              <a:gd name="connsiteY9" fmla="*/ 622152 h 5618601"/>
              <a:gd name="connsiteX10" fmla="*/ 4173417 w 5358690"/>
              <a:gd name="connsiteY10" fmla="*/ 288140 h 5618601"/>
              <a:gd name="connsiteX11" fmla="*/ 5095241 w 5358690"/>
              <a:gd name="connsiteY11" fmla="*/ 443400 h 5618601"/>
              <a:gd name="connsiteX12" fmla="*/ 5338725 w 5358690"/>
              <a:gd name="connsiteY12" fmla="*/ 1334814 h 5618601"/>
              <a:gd name="connsiteX13" fmla="*/ 5345452 w 5358690"/>
              <a:gd name="connsiteY13" fmla="*/ 5342945 h 5618601"/>
              <a:gd name="connsiteX14" fmla="*/ 5350104 w 5358690"/>
              <a:gd name="connsiteY14" fmla="*/ 5608344 h 5618601"/>
              <a:gd name="connsiteX15" fmla="*/ 5268114 w 5358690"/>
              <a:gd name="connsiteY15" fmla="*/ 5615900 h 5618601"/>
              <a:gd name="connsiteX16" fmla="*/ 4876878 w 5358690"/>
              <a:gd name="connsiteY16" fmla="*/ 5615900 h 5618601"/>
              <a:gd name="connsiteX17" fmla="*/ 1469699 w 5358690"/>
              <a:gd name="connsiteY17" fmla="*/ 5618601 h 5618601"/>
              <a:gd name="connsiteX18" fmla="*/ 651260 w 5358690"/>
              <a:gd name="connsiteY18" fmla="*/ 5519654 h 5618601"/>
              <a:gd name="connsiteX19" fmla="*/ 282862 w 5358690"/>
              <a:gd name="connsiteY19" fmla="*/ 4642481 h 5618601"/>
              <a:gd name="connsiteX0" fmla="*/ 282862 w 5358690"/>
              <a:gd name="connsiteY0" fmla="*/ 4642481 h 5618601"/>
              <a:gd name="connsiteX1" fmla="*/ 583590 w 5358690"/>
              <a:gd name="connsiteY1" fmla="*/ 4189780 h 5618601"/>
              <a:gd name="connsiteX2" fmla="*/ 516132 w 5358690"/>
              <a:gd name="connsiteY2" fmla="*/ 3814680 h 5618601"/>
              <a:gd name="connsiteX3" fmla="*/ 429270 w 5358690"/>
              <a:gd name="connsiteY3" fmla="*/ 3379942 h 5618601"/>
              <a:gd name="connsiteX4" fmla="*/ 382641 w 5358690"/>
              <a:gd name="connsiteY4" fmla="*/ 2717813 h 5618601"/>
              <a:gd name="connsiteX5" fmla="*/ 834627 w 5358690"/>
              <a:gd name="connsiteY5" fmla="*/ 2131965 h 5618601"/>
              <a:gd name="connsiteX6" fmla="*/ 1000848 w 5358690"/>
              <a:gd name="connsiteY6" fmla="*/ 1808530 h 5618601"/>
              <a:gd name="connsiteX7" fmla="*/ 1206824 w 5358690"/>
              <a:gd name="connsiteY7" fmla="*/ 1462016 h 5618601"/>
              <a:gd name="connsiteX8" fmla="*/ 2383553 w 5358690"/>
              <a:gd name="connsiteY8" fmla="*/ 773905 h 5618601"/>
              <a:gd name="connsiteX9" fmla="*/ 3433773 w 5358690"/>
              <a:gd name="connsiteY9" fmla="*/ 622152 h 5618601"/>
              <a:gd name="connsiteX10" fmla="*/ 4173417 w 5358690"/>
              <a:gd name="connsiteY10" fmla="*/ 288140 h 5618601"/>
              <a:gd name="connsiteX11" fmla="*/ 5095241 w 5358690"/>
              <a:gd name="connsiteY11" fmla="*/ 443400 h 5618601"/>
              <a:gd name="connsiteX12" fmla="*/ 5338725 w 5358690"/>
              <a:gd name="connsiteY12" fmla="*/ 1334814 h 5618601"/>
              <a:gd name="connsiteX13" fmla="*/ 5345452 w 5358690"/>
              <a:gd name="connsiteY13" fmla="*/ 5342945 h 5618601"/>
              <a:gd name="connsiteX14" fmla="*/ 5350104 w 5358690"/>
              <a:gd name="connsiteY14" fmla="*/ 5608344 h 5618601"/>
              <a:gd name="connsiteX15" fmla="*/ 5268114 w 5358690"/>
              <a:gd name="connsiteY15" fmla="*/ 5615900 h 5618601"/>
              <a:gd name="connsiteX16" fmla="*/ 4876878 w 5358690"/>
              <a:gd name="connsiteY16" fmla="*/ 5615900 h 5618601"/>
              <a:gd name="connsiteX17" fmla="*/ 1469699 w 5358690"/>
              <a:gd name="connsiteY17" fmla="*/ 5618601 h 5618601"/>
              <a:gd name="connsiteX18" fmla="*/ 651260 w 5358690"/>
              <a:gd name="connsiteY18" fmla="*/ 5519654 h 5618601"/>
              <a:gd name="connsiteX19" fmla="*/ 282862 w 5358690"/>
              <a:gd name="connsiteY19" fmla="*/ 4642481 h 5618601"/>
              <a:gd name="connsiteX0" fmla="*/ 282862 w 5358690"/>
              <a:gd name="connsiteY0" fmla="*/ 4642481 h 5618601"/>
              <a:gd name="connsiteX1" fmla="*/ 583590 w 5358690"/>
              <a:gd name="connsiteY1" fmla="*/ 4189780 h 5618601"/>
              <a:gd name="connsiteX2" fmla="*/ 516132 w 5358690"/>
              <a:gd name="connsiteY2" fmla="*/ 3814680 h 5618601"/>
              <a:gd name="connsiteX3" fmla="*/ 429270 w 5358690"/>
              <a:gd name="connsiteY3" fmla="*/ 3379942 h 5618601"/>
              <a:gd name="connsiteX4" fmla="*/ 382641 w 5358690"/>
              <a:gd name="connsiteY4" fmla="*/ 2717813 h 5618601"/>
              <a:gd name="connsiteX5" fmla="*/ 834627 w 5358690"/>
              <a:gd name="connsiteY5" fmla="*/ 2131965 h 5618601"/>
              <a:gd name="connsiteX6" fmla="*/ 1000848 w 5358690"/>
              <a:gd name="connsiteY6" fmla="*/ 1808530 h 5618601"/>
              <a:gd name="connsiteX7" fmla="*/ 1206824 w 5358690"/>
              <a:gd name="connsiteY7" fmla="*/ 1462016 h 5618601"/>
              <a:gd name="connsiteX8" fmla="*/ 2383553 w 5358690"/>
              <a:gd name="connsiteY8" fmla="*/ 773905 h 5618601"/>
              <a:gd name="connsiteX9" fmla="*/ 3433773 w 5358690"/>
              <a:gd name="connsiteY9" fmla="*/ 622152 h 5618601"/>
              <a:gd name="connsiteX10" fmla="*/ 4173417 w 5358690"/>
              <a:gd name="connsiteY10" fmla="*/ 288140 h 5618601"/>
              <a:gd name="connsiteX11" fmla="*/ 5095241 w 5358690"/>
              <a:gd name="connsiteY11" fmla="*/ 443400 h 5618601"/>
              <a:gd name="connsiteX12" fmla="*/ 5338725 w 5358690"/>
              <a:gd name="connsiteY12" fmla="*/ 1334814 h 5618601"/>
              <a:gd name="connsiteX13" fmla="*/ 5345452 w 5358690"/>
              <a:gd name="connsiteY13" fmla="*/ 5342945 h 5618601"/>
              <a:gd name="connsiteX14" fmla="*/ 5350104 w 5358690"/>
              <a:gd name="connsiteY14" fmla="*/ 5608344 h 5618601"/>
              <a:gd name="connsiteX15" fmla="*/ 5268114 w 5358690"/>
              <a:gd name="connsiteY15" fmla="*/ 5615900 h 5618601"/>
              <a:gd name="connsiteX16" fmla="*/ 4876878 w 5358690"/>
              <a:gd name="connsiteY16" fmla="*/ 5615900 h 5618601"/>
              <a:gd name="connsiteX17" fmla="*/ 1469699 w 5358690"/>
              <a:gd name="connsiteY17" fmla="*/ 5618601 h 5618601"/>
              <a:gd name="connsiteX18" fmla="*/ 651260 w 5358690"/>
              <a:gd name="connsiteY18" fmla="*/ 5519654 h 5618601"/>
              <a:gd name="connsiteX19" fmla="*/ 282862 w 5358690"/>
              <a:gd name="connsiteY19" fmla="*/ 4642481 h 5618601"/>
              <a:gd name="connsiteX0" fmla="*/ 282862 w 5358690"/>
              <a:gd name="connsiteY0" fmla="*/ 4642481 h 5618601"/>
              <a:gd name="connsiteX1" fmla="*/ 516132 w 5358690"/>
              <a:gd name="connsiteY1" fmla="*/ 3814680 h 5618601"/>
              <a:gd name="connsiteX2" fmla="*/ 429270 w 5358690"/>
              <a:gd name="connsiteY2" fmla="*/ 3379942 h 5618601"/>
              <a:gd name="connsiteX3" fmla="*/ 382641 w 5358690"/>
              <a:gd name="connsiteY3" fmla="*/ 2717813 h 5618601"/>
              <a:gd name="connsiteX4" fmla="*/ 834627 w 5358690"/>
              <a:gd name="connsiteY4" fmla="*/ 2131965 h 5618601"/>
              <a:gd name="connsiteX5" fmla="*/ 1000848 w 5358690"/>
              <a:gd name="connsiteY5" fmla="*/ 1808530 h 5618601"/>
              <a:gd name="connsiteX6" fmla="*/ 1206824 w 5358690"/>
              <a:gd name="connsiteY6" fmla="*/ 1462016 h 5618601"/>
              <a:gd name="connsiteX7" fmla="*/ 2383553 w 5358690"/>
              <a:gd name="connsiteY7" fmla="*/ 773905 h 5618601"/>
              <a:gd name="connsiteX8" fmla="*/ 3433773 w 5358690"/>
              <a:gd name="connsiteY8" fmla="*/ 622152 h 5618601"/>
              <a:gd name="connsiteX9" fmla="*/ 4173417 w 5358690"/>
              <a:gd name="connsiteY9" fmla="*/ 288140 h 5618601"/>
              <a:gd name="connsiteX10" fmla="*/ 5095241 w 5358690"/>
              <a:gd name="connsiteY10" fmla="*/ 443400 h 5618601"/>
              <a:gd name="connsiteX11" fmla="*/ 5338725 w 5358690"/>
              <a:gd name="connsiteY11" fmla="*/ 1334814 h 5618601"/>
              <a:gd name="connsiteX12" fmla="*/ 5345452 w 5358690"/>
              <a:gd name="connsiteY12" fmla="*/ 5342945 h 5618601"/>
              <a:gd name="connsiteX13" fmla="*/ 5350104 w 5358690"/>
              <a:gd name="connsiteY13" fmla="*/ 5608344 h 5618601"/>
              <a:gd name="connsiteX14" fmla="*/ 5268114 w 5358690"/>
              <a:gd name="connsiteY14" fmla="*/ 5615900 h 5618601"/>
              <a:gd name="connsiteX15" fmla="*/ 4876878 w 5358690"/>
              <a:gd name="connsiteY15" fmla="*/ 5615900 h 5618601"/>
              <a:gd name="connsiteX16" fmla="*/ 1469699 w 5358690"/>
              <a:gd name="connsiteY16" fmla="*/ 5618601 h 5618601"/>
              <a:gd name="connsiteX17" fmla="*/ 651260 w 5358690"/>
              <a:gd name="connsiteY17" fmla="*/ 5519654 h 5618601"/>
              <a:gd name="connsiteX18" fmla="*/ 282862 w 5358690"/>
              <a:gd name="connsiteY18" fmla="*/ 4642481 h 5618601"/>
              <a:gd name="connsiteX0" fmla="*/ 282862 w 5358690"/>
              <a:gd name="connsiteY0" fmla="*/ 4642481 h 5618601"/>
              <a:gd name="connsiteX1" fmla="*/ 429270 w 5358690"/>
              <a:gd name="connsiteY1" fmla="*/ 3379942 h 5618601"/>
              <a:gd name="connsiteX2" fmla="*/ 382641 w 5358690"/>
              <a:gd name="connsiteY2" fmla="*/ 2717813 h 5618601"/>
              <a:gd name="connsiteX3" fmla="*/ 834627 w 5358690"/>
              <a:gd name="connsiteY3" fmla="*/ 2131965 h 5618601"/>
              <a:gd name="connsiteX4" fmla="*/ 1000848 w 5358690"/>
              <a:gd name="connsiteY4" fmla="*/ 1808530 h 5618601"/>
              <a:gd name="connsiteX5" fmla="*/ 1206824 w 5358690"/>
              <a:gd name="connsiteY5" fmla="*/ 1462016 h 5618601"/>
              <a:gd name="connsiteX6" fmla="*/ 2383553 w 5358690"/>
              <a:gd name="connsiteY6" fmla="*/ 773905 h 5618601"/>
              <a:gd name="connsiteX7" fmla="*/ 3433773 w 5358690"/>
              <a:gd name="connsiteY7" fmla="*/ 622152 h 5618601"/>
              <a:gd name="connsiteX8" fmla="*/ 4173417 w 5358690"/>
              <a:gd name="connsiteY8" fmla="*/ 288140 h 5618601"/>
              <a:gd name="connsiteX9" fmla="*/ 5095241 w 5358690"/>
              <a:gd name="connsiteY9" fmla="*/ 443400 h 5618601"/>
              <a:gd name="connsiteX10" fmla="*/ 5338725 w 5358690"/>
              <a:gd name="connsiteY10" fmla="*/ 1334814 h 5618601"/>
              <a:gd name="connsiteX11" fmla="*/ 5345452 w 5358690"/>
              <a:gd name="connsiteY11" fmla="*/ 5342945 h 5618601"/>
              <a:gd name="connsiteX12" fmla="*/ 5350104 w 5358690"/>
              <a:gd name="connsiteY12" fmla="*/ 5608344 h 5618601"/>
              <a:gd name="connsiteX13" fmla="*/ 5268114 w 5358690"/>
              <a:gd name="connsiteY13" fmla="*/ 5615900 h 5618601"/>
              <a:gd name="connsiteX14" fmla="*/ 4876878 w 5358690"/>
              <a:gd name="connsiteY14" fmla="*/ 5615900 h 5618601"/>
              <a:gd name="connsiteX15" fmla="*/ 1469699 w 5358690"/>
              <a:gd name="connsiteY15" fmla="*/ 5618601 h 5618601"/>
              <a:gd name="connsiteX16" fmla="*/ 651260 w 5358690"/>
              <a:gd name="connsiteY16" fmla="*/ 5519654 h 5618601"/>
              <a:gd name="connsiteX17" fmla="*/ 282862 w 5358690"/>
              <a:gd name="connsiteY17" fmla="*/ 4642481 h 5618601"/>
              <a:gd name="connsiteX0" fmla="*/ 142077 w 5217905"/>
              <a:gd name="connsiteY0" fmla="*/ 4642481 h 5618601"/>
              <a:gd name="connsiteX1" fmla="*/ 288485 w 5217905"/>
              <a:gd name="connsiteY1" fmla="*/ 3379942 h 5618601"/>
              <a:gd name="connsiteX2" fmla="*/ 693842 w 5217905"/>
              <a:gd name="connsiteY2" fmla="*/ 2131965 h 5618601"/>
              <a:gd name="connsiteX3" fmla="*/ 860063 w 5217905"/>
              <a:gd name="connsiteY3" fmla="*/ 1808530 h 5618601"/>
              <a:gd name="connsiteX4" fmla="*/ 1066039 w 5217905"/>
              <a:gd name="connsiteY4" fmla="*/ 1462016 h 5618601"/>
              <a:gd name="connsiteX5" fmla="*/ 2242768 w 5217905"/>
              <a:gd name="connsiteY5" fmla="*/ 773905 h 5618601"/>
              <a:gd name="connsiteX6" fmla="*/ 3292988 w 5217905"/>
              <a:gd name="connsiteY6" fmla="*/ 622152 h 5618601"/>
              <a:gd name="connsiteX7" fmla="*/ 4032632 w 5217905"/>
              <a:gd name="connsiteY7" fmla="*/ 288140 h 5618601"/>
              <a:gd name="connsiteX8" fmla="*/ 4954456 w 5217905"/>
              <a:gd name="connsiteY8" fmla="*/ 443400 h 5618601"/>
              <a:gd name="connsiteX9" fmla="*/ 5197940 w 5217905"/>
              <a:gd name="connsiteY9" fmla="*/ 1334814 h 5618601"/>
              <a:gd name="connsiteX10" fmla="*/ 5204667 w 5217905"/>
              <a:gd name="connsiteY10" fmla="*/ 5342945 h 5618601"/>
              <a:gd name="connsiteX11" fmla="*/ 5209319 w 5217905"/>
              <a:gd name="connsiteY11" fmla="*/ 5608344 h 5618601"/>
              <a:gd name="connsiteX12" fmla="*/ 5127329 w 5217905"/>
              <a:gd name="connsiteY12" fmla="*/ 5615900 h 5618601"/>
              <a:gd name="connsiteX13" fmla="*/ 4736093 w 5217905"/>
              <a:gd name="connsiteY13" fmla="*/ 5615900 h 5618601"/>
              <a:gd name="connsiteX14" fmla="*/ 1328914 w 5217905"/>
              <a:gd name="connsiteY14" fmla="*/ 5618601 h 5618601"/>
              <a:gd name="connsiteX15" fmla="*/ 510475 w 5217905"/>
              <a:gd name="connsiteY15" fmla="*/ 5519654 h 5618601"/>
              <a:gd name="connsiteX16" fmla="*/ 142077 w 5217905"/>
              <a:gd name="connsiteY16" fmla="*/ 4642481 h 5618601"/>
              <a:gd name="connsiteX0" fmla="*/ 142077 w 5217905"/>
              <a:gd name="connsiteY0" fmla="*/ 4642481 h 5618601"/>
              <a:gd name="connsiteX1" fmla="*/ 288485 w 5217905"/>
              <a:gd name="connsiteY1" fmla="*/ 3379942 h 5618601"/>
              <a:gd name="connsiteX2" fmla="*/ 860063 w 5217905"/>
              <a:gd name="connsiteY2" fmla="*/ 1808530 h 5618601"/>
              <a:gd name="connsiteX3" fmla="*/ 1066039 w 5217905"/>
              <a:gd name="connsiteY3" fmla="*/ 1462016 h 5618601"/>
              <a:gd name="connsiteX4" fmla="*/ 2242768 w 5217905"/>
              <a:gd name="connsiteY4" fmla="*/ 773905 h 5618601"/>
              <a:gd name="connsiteX5" fmla="*/ 3292988 w 5217905"/>
              <a:gd name="connsiteY5" fmla="*/ 622152 h 5618601"/>
              <a:gd name="connsiteX6" fmla="*/ 4032632 w 5217905"/>
              <a:gd name="connsiteY6" fmla="*/ 288140 h 5618601"/>
              <a:gd name="connsiteX7" fmla="*/ 4954456 w 5217905"/>
              <a:gd name="connsiteY7" fmla="*/ 443400 h 5618601"/>
              <a:gd name="connsiteX8" fmla="*/ 5197940 w 5217905"/>
              <a:gd name="connsiteY8" fmla="*/ 1334814 h 5618601"/>
              <a:gd name="connsiteX9" fmla="*/ 5204667 w 5217905"/>
              <a:gd name="connsiteY9" fmla="*/ 5342945 h 5618601"/>
              <a:gd name="connsiteX10" fmla="*/ 5209319 w 5217905"/>
              <a:gd name="connsiteY10" fmla="*/ 5608344 h 5618601"/>
              <a:gd name="connsiteX11" fmla="*/ 5127329 w 5217905"/>
              <a:gd name="connsiteY11" fmla="*/ 5615900 h 5618601"/>
              <a:gd name="connsiteX12" fmla="*/ 4736093 w 5217905"/>
              <a:gd name="connsiteY12" fmla="*/ 5615900 h 5618601"/>
              <a:gd name="connsiteX13" fmla="*/ 1328914 w 5217905"/>
              <a:gd name="connsiteY13" fmla="*/ 5618601 h 5618601"/>
              <a:gd name="connsiteX14" fmla="*/ 510475 w 5217905"/>
              <a:gd name="connsiteY14" fmla="*/ 5519654 h 5618601"/>
              <a:gd name="connsiteX15" fmla="*/ 142077 w 5217905"/>
              <a:gd name="connsiteY15" fmla="*/ 4642481 h 5618601"/>
              <a:gd name="connsiteX0" fmla="*/ 142077 w 5217905"/>
              <a:gd name="connsiteY0" fmla="*/ 4642481 h 5618601"/>
              <a:gd name="connsiteX1" fmla="*/ 288485 w 5217905"/>
              <a:gd name="connsiteY1" fmla="*/ 3379942 h 5618601"/>
              <a:gd name="connsiteX2" fmla="*/ 1066039 w 5217905"/>
              <a:gd name="connsiteY2" fmla="*/ 1462016 h 5618601"/>
              <a:gd name="connsiteX3" fmla="*/ 2242768 w 5217905"/>
              <a:gd name="connsiteY3" fmla="*/ 773905 h 5618601"/>
              <a:gd name="connsiteX4" fmla="*/ 3292988 w 5217905"/>
              <a:gd name="connsiteY4" fmla="*/ 622152 h 5618601"/>
              <a:gd name="connsiteX5" fmla="*/ 4032632 w 5217905"/>
              <a:gd name="connsiteY5" fmla="*/ 288140 h 5618601"/>
              <a:gd name="connsiteX6" fmla="*/ 4954456 w 5217905"/>
              <a:gd name="connsiteY6" fmla="*/ 443400 h 5618601"/>
              <a:gd name="connsiteX7" fmla="*/ 5197940 w 5217905"/>
              <a:gd name="connsiteY7" fmla="*/ 1334814 h 5618601"/>
              <a:gd name="connsiteX8" fmla="*/ 5204667 w 5217905"/>
              <a:gd name="connsiteY8" fmla="*/ 5342945 h 5618601"/>
              <a:gd name="connsiteX9" fmla="*/ 5209319 w 5217905"/>
              <a:gd name="connsiteY9" fmla="*/ 5608344 h 5618601"/>
              <a:gd name="connsiteX10" fmla="*/ 5127329 w 5217905"/>
              <a:gd name="connsiteY10" fmla="*/ 5615900 h 5618601"/>
              <a:gd name="connsiteX11" fmla="*/ 4736093 w 5217905"/>
              <a:gd name="connsiteY11" fmla="*/ 5615900 h 5618601"/>
              <a:gd name="connsiteX12" fmla="*/ 1328914 w 5217905"/>
              <a:gd name="connsiteY12" fmla="*/ 5618601 h 5618601"/>
              <a:gd name="connsiteX13" fmla="*/ 510475 w 5217905"/>
              <a:gd name="connsiteY13" fmla="*/ 5519654 h 5618601"/>
              <a:gd name="connsiteX14" fmla="*/ 142077 w 5217905"/>
              <a:gd name="connsiteY14" fmla="*/ 4642481 h 5618601"/>
              <a:gd name="connsiteX0" fmla="*/ 142077 w 5217905"/>
              <a:gd name="connsiteY0" fmla="*/ 4642481 h 5618601"/>
              <a:gd name="connsiteX1" fmla="*/ 288485 w 5217905"/>
              <a:gd name="connsiteY1" fmla="*/ 3379942 h 5618601"/>
              <a:gd name="connsiteX2" fmla="*/ 1066039 w 5217905"/>
              <a:gd name="connsiteY2" fmla="*/ 1462016 h 5618601"/>
              <a:gd name="connsiteX3" fmla="*/ 2242768 w 5217905"/>
              <a:gd name="connsiteY3" fmla="*/ 773905 h 5618601"/>
              <a:gd name="connsiteX4" fmla="*/ 4032632 w 5217905"/>
              <a:gd name="connsiteY4" fmla="*/ 288140 h 5618601"/>
              <a:gd name="connsiteX5" fmla="*/ 4954456 w 5217905"/>
              <a:gd name="connsiteY5" fmla="*/ 443400 h 5618601"/>
              <a:gd name="connsiteX6" fmla="*/ 5197940 w 5217905"/>
              <a:gd name="connsiteY6" fmla="*/ 1334814 h 5618601"/>
              <a:gd name="connsiteX7" fmla="*/ 5204667 w 5217905"/>
              <a:gd name="connsiteY7" fmla="*/ 5342945 h 5618601"/>
              <a:gd name="connsiteX8" fmla="*/ 5209319 w 5217905"/>
              <a:gd name="connsiteY8" fmla="*/ 5608344 h 5618601"/>
              <a:gd name="connsiteX9" fmla="*/ 5127329 w 5217905"/>
              <a:gd name="connsiteY9" fmla="*/ 5615900 h 5618601"/>
              <a:gd name="connsiteX10" fmla="*/ 4736093 w 5217905"/>
              <a:gd name="connsiteY10" fmla="*/ 5615900 h 5618601"/>
              <a:gd name="connsiteX11" fmla="*/ 1328914 w 5217905"/>
              <a:gd name="connsiteY11" fmla="*/ 5618601 h 5618601"/>
              <a:gd name="connsiteX12" fmla="*/ 510475 w 5217905"/>
              <a:gd name="connsiteY12" fmla="*/ 5519654 h 5618601"/>
              <a:gd name="connsiteX13" fmla="*/ 142077 w 5217905"/>
              <a:gd name="connsiteY13" fmla="*/ 4642481 h 5618601"/>
              <a:gd name="connsiteX0" fmla="*/ 142077 w 5217905"/>
              <a:gd name="connsiteY0" fmla="*/ 4642481 h 5618601"/>
              <a:gd name="connsiteX1" fmla="*/ 288485 w 5217905"/>
              <a:gd name="connsiteY1" fmla="*/ 3379942 h 5618601"/>
              <a:gd name="connsiteX2" fmla="*/ 1066039 w 5217905"/>
              <a:gd name="connsiteY2" fmla="*/ 1462016 h 5618601"/>
              <a:gd name="connsiteX3" fmla="*/ 1587676 w 5217905"/>
              <a:gd name="connsiteY3" fmla="*/ 250741 h 5618601"/>
              <a:gd name="connsiteX4" fmla="*/ 4032632 w 5217905"/>
              <a:gd name="connsiteY4" fmla="*/ 288140 h 5618601"/>
              <a:gd name="connsiteX5" fmla="*/ 4954456 w 5217905"/>
              <a:gd name="connsiteY5" fmla="*/ 443400 h 5618601"/>
              <a:gd name="connsiteX6" fmla="*/ 5197940 w 5217905"/>
              <a:gd name="connsiteY6" fmla="*/ 1334814 h 5618601"/>
              <a:gd name="connsiteX7" fmla="*/ 5204667 w 5217905"/>
              <a:gd name="connsiteY7" fmla="*/ 5342945 h 5618601"/>
              <a:gd name="connsiteX8" fmla="*/ 5209319 w 5217905"/>
              <a:gd name="connsiteY8" fmla="*/ 5608344 h 5618601"/>
              <a:gd name="connsiteX9" fmla="*/ 5127329 w 5217905"/>
              <a:gd name="connsiteY9" fmla="*/ 5615900 h 5618601"/>
              <a:gd name="connsiteX10" fmla="*/ 4736093 w 5217905"/>
              <a:gd name="connsiteY10" fmla="*/ 5615900 h 5618601"/>
              <a:gd name="connsiteX11" fmla="*/ 1328914 w 5217905"/>
              <a:gd name="connsiteY11" fmla="*/ 5618601 h 5618601"/>
              <a:gd name="connsiteX12" fmla="*/ 510475 w 5217905"/>
              <a:gd name="connsiteY12" fmla="*/ 5519654 h 5618601"/>
              <a:gd name="connsiteX13" fmla="*/ 142077 w 5217905"/>
              <a:gd name="connsiteY13" fmla="*/ 4642481 h 5618601"/>
              <a:gd name="connsiteX0" fmla="*/ 142077 w 5217905"/>
              <a:gd name="connsiteY0" fmla="*/ 4642481 h 5618601"/>
              <a:gd name="connsiteX1" fmla="*/ 288485 w 5217905"/>
              <a:gd name="connsiteY1" fmla="*/ 3379942 h 5618601"/>
              <a:gd name="connsiteX2" fmla="*/ 1066039 w 5217905"/>
              <a:gd name="connsiteY2" fmla="*/ 1462016 h 5618601"/>
              <a:gd name="connsiteX3" fmla="*/ 1574028 w 5217905"/>
              <a:gd name="connsiteY3" fmla="*/ 246192 h 5618601"/>
              <a:gd name="connsiteX4" fmla="*/ 4032632 w 5217905"/>
              <a:gd name="connsiteY4" fmla="*/ 288140 h 5618601"/>
              <a:gd name="connsiteX5" fmla="*/ 4954456 w 5217905"/>
              <a:gd name="connsiteY5" fmla="*/ 443400 h 5618601"/>
              <a:gd name="connsiteX6" fmla="*/ 5197940 w 5217905"/>
              <a:gd name="connsiteY6" fmla="*/ 1334814 h 5618601"/>
              <a:gd name="connsiteX7" fmla="*/ 5204667 w 5217905"/>
              <a:gd name="connsiteY7" fmla="*/ 5342945 h 5618601"/>
              <a:gd name="connsiteX8" fmla="*/ 5209319 w 5217905"/>
              <a:gd name="connsiteY8" fmla="*/ 5608344 h 5618601"/>
              <a:gd name="connsiteX9" fmla="*/ 5127329 w 5217905"/>
              <a:gd name="connsiteY9" fmla="*/ 5615900 h 5618601"/>
              <a:gd name="connsiteX10" fmla="*/ 4736093 w 5217905"/>
              <a:gd name="connsiteY10" fmla="*/ 5615900 h 5618601"/>
              <a:gd name="connsiteX11" fmla="*/ 1328914 w 5217905"/>
              <a:gd name="connsiteY11" fmla="*/ 5618601 h 5618601"/>
              <a:gd name="connsiteX12" fmla="*/ 510475 w 5217905"/>
              <a:gd name="connsiteY12" fmla="*/ 5519654 h 5618601"/>
              <a:gd name="connsiteX13" fmla="*/ 142077 w 5217905"/>
              <a:gd name="connsiteY13" fmla="*/ 4642481 h 5618601"/>
              <a:gd name="connsiteX0" fmla="*/ 142077 w 5217905"/>
              <a:gd name="connsiteY0" fmla="*/ 4642481 h 5618601"/>
              <a:gd name="connsiteX1" fmla="*/ 288485 w 5217905"/>
              <a:gd name="connsiteY1" fmla="*/ 3379942 h 5618601"/>
              <a:gd name="connsiteX2" fmla="*/ 474636 w 5217905"/>
              <a:gd name="connsiteY2" fmla="*/ 884261 h 5618601"/>
              <a:gd name="connsiteX3" fmla="*/ 1574028 w 5217905"/>
              <a:gd name="connsiteY3" fmla="*/ 246192 h 5618601"/>
              <a:gd name="connsiteX4" fmla="*/ 4032632 w 5217905"/>
              <a:gd name="connsiteY4" fmla="*/ 288140 h 5618601"/>
              <a:gd name="connsiteX5" fmla="*/ 4954456 w 5217905"/>
              <a:gd name="connsiteY5" fmla="*/ 443400 h 5618601"/>
              <a:gd name="connsiteX6" fmla="*/ 5197940 w 5217905"/>
              <a:gd name="connsiteY6" fmla="*/ 1334814 h 5618601"/>
              <a:gd name="connsiteX7" fmla="*/ 5204667 w 5217905"/>
              <a:gd name="connsiteY7" fmla="*/ 5342945 h 5618601"/>
              <a:gd name="connsiteX8" fmla="*/ 5209319 w 5217905"/>
              <a:gd name="connsiteY8" fmla="*/ 5608344 h 5618601"/>
              <a:gd name="connsiteX9" fmla="*/ 5127329 w 5217905"/>
              <a:gd name="connsiteY9" fmla="*/ 5615900 h 5618601"/>
              <a:gd name="connsiteX10" fmla="*/ 4736093 w 5217905"/>
              <a:gd name="connsiteY10" fmla="*/ 5615900 h 5618601"/>
              <a:gd name="connsiteX11" fmla="*/ 1328914 w 5217905"/>
              <a:gd name="connsiteY11" fmla="*/ 5618601 h 5618601"/>
              <a:gd name="connsiteX12" fmla="*/ 510475 w 5217905"/>
              <a:gd name="connsiteY12" fmla="*/ 5519654 h 5618601"/>
              <a:gd name="connsiteX13" fmla="*/ 142077 w 5217905"/>
              <a:gd name="connsiteY13" fmla="*/ 4642481 h 5618601"/>
              <a:gd name="connsiteX0" fmla="*/ 291056 w 5366884"/>
              <a:gd name="connsiteY0" fmla="*/ 4642481 h 5618601"/>
              <a:gd name="connsiteX1" fmla="*/ 736 w 5366884"/>
              <a:gd name="connsiteY1" fmla="*/ 3238915 h 5618601"/>
              <a:gd name="connsiteX2" fmla="*/ 623615 w 5366884"/>
              <a:gd name="connsiteY2" fmla="*/ 884261 h 5618601"/>
              <a:gd name="connsiteX3" fmla="*/ 1723007 w 5366884"/>
              <a:gd name="connsiteY3" fmla="*/ 246192 h 5618601"/>
              <a:gd name="connsiteX4" fmla="*/ 4181611 w 5366884"/>
              <a:gd name="connsiteY4" fmla="*/ 288140 h 5618601"/>
              <a:gd name="connsiteX5" fmla="*/ 5103435 w 5366884"/>
              <a:gd name="connsiteY5" fmla="*/ 443400 h 5618601"/>
              <a:gd name="connsiteX6" fmla="*/ 5346919 w 5366884"/>
              <a:gd name="connsiteY6" fmla="*/ 1334814 h 5618601"/>
              <a:gd name="connsiteX7" fmla="*/ 5353646 w 5366884"/>
              <a:gd name="connsiteY7" fmla="*/ 5342945 h 5618601"/>
              <a:gd name="connsiteX8" fmla="*/ 5358298 w 5366884"/>
              <a:gd name="connsiteY8" fmla="*/ 5608344 h 5618601"/>
              <a:gd name="connsiteX9" fmla="*/ 5276308 w 5366884"/>
              <a:gd name="connsiteY9" fmla="*/ 5615900 h 5618601"/>
              <a:gd name="connsiteX10" fmla="*/ 4885072 w 5366884"/>
              <a:gd name="connsiteY10" fmla="*/ 5615900 h 5618601"/>
              <a:gd name="connsiteX11" fmla="*/ 1477893 w 5366884"/>
              <a:gd name="connsiteY11" fmla="*/ 5618601 h 5618601"/>
              <a:gd name="connsiteX12" fmla="*/ 659454 w 5366884"/>
              <a:gd name="connsiteY12" fmla="*/ 5519654 h 5618601"/>
              <a:gd name="connsiteX13" fmla="*/ 291056 w 5366884"/>
              <a:gd name="connsiteY13" fmla="*/ 4642481 h 5618601"/>
              <a:gd name="connsiteX0" fmla="*/ 291056 w 5366884"/>
              <a:gd name="connsiteY0" fmla="*/ 4642481 h 5618601"/>
              <a:gd name="connsiteX1" fmla="*/ 736 w 5366884"/>
              <a:gd name="connsiteY1" fmla="*/ 3238915 h 5618601"/>
              <a:gd name="connsiteX2" fmla="*/ 623615 w 5366884"/>
              <a:gd name="connsiteY2" fmla="*/ 884261 h 5618601"/>
              <a:gd name="connsiteX3" fmla="*/ 1723007 w 5366884"/>
              <a:gd name="connsiteY3" fmla="*/ 246192 h 5618601"/>
              <a:gd name="connsiteX4" fmla="*/ 4181611 w 5366884"/>
              <a:gd name="connsiteY4" fmla="*/ 288140 h 5618601"/>
              <a:gd name="connsiteX5" fmla="*/ 5103435 w 5366884"/>
              <a:gd name="connsiteY5" fmla="*/ 443400 h 5618601"/>
              <a:gd name="connsiteX6" fmla="*/ 5346919 w 5366884"/>
              <a:gd name="connsiteY6" fmla="*/ 1334814 h 5618601"/>
              <a:gd name="connsiteX7" fmla="*/ 5353646 w 5366884"/>
              <a:gd name="connsiteY7" fmla="*/ 5342945 h 5618601"/>
              <a:gd name="connsiteX8" fmla="*/ 5358298 w 5366884"/>
              <a:gd name="connsiteY8" fmla="*/ 5608344 h 5618601"/>
              <a:gd name="connsiteX9" fmla="*/ 5276308 w 5366884"/>
              <a:gd name="connsiteY9" fmla="*/ 5615900 h 5618601"/>
              <a:gd name="connsiteX10" fmla="*/ 4885072 w 5366884"/>
              <a:gd name="connsiteY10" fmla="*/ 5615900 h 5618601"/>
              <a:gd name="connsiteX11" fmla="*/ 1477893 w 5366884"/>
              <a:gd name="connsiteY11" fmla="*/ 5618601 h 5618601"/>
              <a:gd name="connsiteX12" fmla="*/ 659454 w 5366884"/>
              <a:gd name="connsiteY12" fmla="*/ 5519654 h 5618601"/>
              <a:gd name="connsiteX13" fmla="*/ 291056 w 5366884"/>
              <a:gd name="connsiteY13" fmla="*/ 4642481 h 5618601"/>
              <a:gd name="connsiteX0" fmla="*/ 291056 w 5366884"/>
              <a:gd name="connsiteY0" fmla="*/ 4642481 h 5618601"/>
              <a:gd name="connsiteX1" fmla="*/ 736 w 5366884"/>
              <a:gd name="connsiteY1" fmla="*/ 3238915 h 5618601"/>
              <a:gd name="connsiteX2" fmla="*/ 623615 w 5366884"/>
              <a:gd name="connsiteY2" fmla="*/ 884261 h 5618601"/>
              <a:gd name="connsiteX3" fmla="*/ 1723007 w 5366884"/>
              <a:gd name="connsiteY3" fmla="*/ 246192 h 5618601"/>
              <a:gd name="connsiteX4" fmla="*/ 4181611 w 5366884"/>
              <a:gd name="connsiteY4" fmla="*/ 288140 h 5618601"/>
              <a:gd name="connsiteX5" fmla="*/ 5103435 w 5366884"/>
              <a:gd name="connsiteY5" fmla="*/ 443400 h 5618601"/>
              <a:gd name="connsiteX6" fmla="*/ 5346919 w 5366884"/>
              <a:gd name="connsiteY6" fmla="*/ 1334814 h 5618601"/>
              <a:gd name="connsiteX7" fmla="*/ 5353646 w 5366884"/>
              <a:gd name="connsiteY7" fmla="*/ 5342945 h 5618601"/>
              <a:gd name="connsiteX8" fmla="*/ 5358298 w 5366884"/>
              <a:gd name="connsiteY8" fmla="*/ 5608344 h 5618601"/>
              <a:gd name="connsiteX9" fmla="*/ 5276308 w 5366884"/>
              <a:gd name="connsiteY9" fmla="*/ 5615900 h 5618601"/>
              <a:gd name="connsiteX10" fmla="*/ 4885072 w 5366884"/>
              <a:gd name="connsiteY10" fmla="*/ 5615900 h 5618601"/>
              <a:gd name="connsiteX11" fmla="*/ 1477893 w 5366884"/>
              <a:gd name="connsiteY11" fmla="*/ 5618601 h 5618601"/>
              <a:gd name="connsiteX12" fmla="*/ 659454 w 5366884"/>
              <a:gd name="connsiteY12" fmla="*/ 5519654 h 5618601"/>
              <a:gd name="connsiteX13" fmla="*/ 291056 w 5366884"/>
              <a:gd name="connsiteY13" fmla="*/ 4642481 h 5618601"/>
              <a:gd name="connsiteX0" fmla="*/ 295594 w 5371422"/>
              <a:gd name="connsiteY0" fmla="*/ 4642481 h 5618601"/>
              <a:gd name="connsiteX1" fmla="*/ 725 w 5371422"/>
              <a:gd name="connsiteY1" fmla="*/ 3257112 h 5618601"/>
              <a:gd name="connsiteX2" fmla="*/ 628153 w 5371422"/>
              <a:gd name="connsiteY2" fmla="*/ 884261 h 5618601"/>
              <a:gd name="connsiteX3" fmla="*/ 1727545 w 5371422"/>
              <a:gd name="connsiteY3" fmla="*/ 246192 h 5618601"/>
              <a:gd name="connsiteX4" fmla="*/ 4186149 w 5371422"/>
              <a:gd name="connsiteY4" fmla="*/ 288140 h 5618601"/>
              <a:gd name="connsiteX5" fmla="*/ 5107973 w 5371422"/>
              <a:gd name="connsiteY5" fmla="*/ 443400 h 5618601"/>
              <a:gd name="connsiteX6" fmla="*/ 5351457 w 5371422"/>
              <a:gd name="connsiteY6" fmla="*/ 1334814 h 5618601"/>
              <a:gd name="connsiteX7" fmla="*/ 5358184 w 5371422"/>
              <a:gd name="connsiteY7" fmla="*/ 5342945 h 5618601"/>
              <a:gd name="connsiteX8" fmla="*/ 5362836 w 5371422"/>
              <a:gd name="connsiteY8" fmla="*/ 5608344 h 5618601"/>
              <a:gd name="connsiteX9" fmla="*/ 5280846 w 5371422"/>
              <a:gd name="connsiteY9" fmla="*/ 5615900 h 5618601"/>
              <a:gd name="connsiteX10" fmla="*/ 4889610 w 5371422"/>
              <a:gd name="connsiteY10" fmla="*/ 5615900 h 5618601"/>
              <a:gd name="connsiteX11" fmla="*/ 1482431 w 5371422"/>
              <a:gd name="connsiteY11" fmla="*/ 5618601 h 5618601"/>
              <a:gd name="connsiteX12" fmla="*/ 663992 w 5371422"/>
              <a:gd name="connsiteY12" fmla="*/ 5519654 h 5618601"/>
              <a:gd name="connsiteX13" fmla="*/ 295594 w 5371422"/>
              <a:gd name="connsiteY13" fmla="*/ 4642481 h 5618601"/>
              <a:gd name="connsiteX0" fmla="*/ 295594 w 5371422"/>
              <a:gd name="connsiteY0" fmla="*/ 4642481 h 5618601"/>
              <a:gd name="connsiteX1" fmla="*/ 725 w 5371422"/>
              <a:gd name="connsiteY1" fmla="*/ 3257112 h 5618601"/>
              <a:gd name="connsiteX2" fmla="*/ 628153 w 5371422"/>
              <a:gd name="connsiteY2" fmla="*/ 884261 h 5618601"/>
              <a:gd name="connsiteX3" fmla="*/ 1727545 w 5371422"/>
              <a:gd name="connsiteY3" fmla="*/ 246192 h 5618601"/>
              <a:gd name="connsiteX4" fmla="*/ 4186149 w 5371422"/>
              <a:gd name="connsiteY4" fmla="*/ 288140 h 5618601"/>
              <a:gd name="connsiteX5" fmla="*/ 5107973 w 5371422"/>
              <a:gd name="connsiteY5" fmla="*/ 443400 h 5618601"/>
              <a:gd name="connsiteX6" fmla="*/ 5351457 w 5371422"/>
              <a:gd name="connsiteY6" fmla="*/ 1334814 h 5618601"/>
              <a:gd name="connsiteX7" fmla="*/ 5358184 w 5371422"/>
              <a:gd name="connsiteY7" fmla="*/ 5342945 h 5618601"/>
              <a:gd name="connsiteX8" fmla="*/ 5362836 w 5371422"/>
              <a:gd name="connsiteY8" fmla="*/ 5608344 h 5618601"/>
              <a:gd name="connsiteX9" fmla="*/ 5280846 w 5371422"/>
              <a:gd name="connsiteY9" fmla="*/ 5615900 h 5618601"/>
              <a:gd name="connsiteX10" fmla="*/ 4889610 w 5371422"/>
              <a:gd name="connsiteY10" fmla="*/ 5615900 h 5618601"/>
              <a:gd name="connsiteX11" fmla="*/ 1482431 w 5371422"/>
              <a:gd name="connsiteY11" fmla="*/ 5618601 h 5618601"/>
              <a:gd name="connsiteX12" fmla="*/ 663992 w 5371422"/>
              <a:gd name="connsiteY12" fmla="*/ 5519654 h 5618601"/>
              <a:gd name="connsiteX13" fmla="*/ 295594 w 5371422"/>
              <a:gd name="connsiteY13" fmla="*/ 4642481 h 5618601"/>
              <a:gd name="connsiteX0" fmla="*/ 295594 w 5371422"/>
              <a:gd name="connsiteY0" fmla="*/ 4642481 h 5618601"/>
              <a:gd name="connsiteX1" fmla="*/ 725 w 5371422"/>
              <a:gd name="connsiteY1" fmla="*/ 3257112 h 5618601"/>
              <a:gd name="connsiteX2" fmla="*/ 628153 w 5371422"/>
              <a:gd name="connsiteY2" fmla="*/ 884261 h 5618601"/>
              <a:gd name="connsiteX3" fmla="*/ 1727545 w 5371422"/>
              <a:gd name="connsiteY3" fmla="*/ 246192 h 5618601"/>
              <a:gd name="connsiteX4" fmla="*/ 4186149 w 5371422"/>
              <a:gd name="connsiteY4" fmla="*/ 288140 h 5618601"/>
              <a:gd name="connsiteX5" fmla="*/ 5107973 w 5371422"/>
              <a:gd name="connsiteY5" fmla="*/ 443400 h 5618601"/>
              <a:gd name="connsiteX6" fmla="*/ 5351457 w 5371422"/>
              <a:gd name="connsiteY6" fmla="*/ 1334814 h 5618601"/>
              <a:gd name="connsiteX7" fmla="*/ 5358184 w 5371422"/>
              <a:gd name="connsiteY7" fmla="*/ 5342945 h 5618601"/>
              <a:gd name="connsiteX8" fmla="*/ 5362836 w 5371422"/>
              <a:gd name="connsiteY8" fmla="*/ 5608344 h 5618601"/>
              <a:gd name="connsiteX9" fmla="*/ 5280846 w 5371422"/>
              <a:gd name="connsiteY9" fmla="*/ 5615900 h 5618601"/>
              <a:gd name="connsiteX10" fmla="*/ 4889610 w 5371422"/>
              <a:gd name="connsiteY10" fmla="*/ 5615900 h 5618601"/>
              <a:gd name="connsiteX11" fmla="*/ 1482431 w 5371422"/>
              <a:gd name="connsiteY11" fmla="*/ 5618601 h 5618601"/>
              <a:gd name="connsiteX12" fmla="*/ 663992 w 5371422"/>
              <a:gd name="connsiteY12" fmla="*/ 5519654 h 5618601"/>
              <a:gd name="connsiteX13" fmla="*/ 295594 w 5371422"/>
              <a:gd name="connsiteY13" fmla="*/ 4642481 h 5618601"/>
              <a:gd name="connsiteX0" fmla="*/ 295594 w 5371422"/>
              <a:gd name="connsiteY0" fmla="*/ 4642481 h 5618601"/>
              <a:gd name="connsiteX1" fmla="*/ 725 w 5371422"/>
              <a:gd name="connsiteY1" fmla="*/ 3257112 h 5618601"/>
              <a:gd name="connsiteX2" fmla="*/ 628153 w 5371422"/>
              <a:gd name="connsiteY2" fmla="*/ 884261 h 5618601"/>
              <a:gd name="connsiteX3" fmla="*/ 1727545 w 5371422"/>
              <a:gd name="connsiteY3" fmla="*/ 246192 h 5618601"/>
              <a:gd name="connsiteX4" fmla="*/ 4186149 w 5371422"/>
              <a:gd name="connsiteY4" fmla="*/ 288140 h 5618601"/>
              <a:gd name="connsiteX5" fmla="*/ 5107973 w 5371422"/>
              <a:gd name="connsiteY5" fmla="*/ 443400 h 5618601"/>
              <a:gd name="connsiteX6" fmla="*/ 5351457 w 5371422"/>
              <a:gd name="connsiteY6" fmla="*/ 1334814 h 5618601"/>
              <a:gd name="connsiteX7" fmla="*/ 5358184 w 5371422"/>
              <a:gd name="connsiteY7" fmla="*/ 5342945 h 5618601"/>
              <a:gd name="connsiteX8" fmla="*/ 5362836 w 5371422"/>
              <a:gd name="connsiteY8" fmla="*/ 5608344 h 5618601"/>
              <a:gd name="connsiteX9" fmla="*/ 5280846 w 5371422"/>
              <a:gd name="connsiteY9" fmla="*/ 5615900 h 5618601"/>
              <a:gd name="connsiteX10" fmla="*/ 4889610 w 5371422"/>
              <a:gd name="connsiteY10" fmla="*/ 5615900 h 5618601"/>
              <a:gd name="connsiteX11" fmla="*/ 1482431 w 5371422"/>
              <a:gd name="connsiteY11" fmla="*/ 5618601 h 5618601"/>
              <a:gd name="connsiteX12" fmla="*/ 663992 w 5371422"/>
              <a:gd name="connsiteY12" fmla="*/ 5519654 h 5618601"/>
              <a:gd name="connsiteX13" fmla="*/ 295594 w 5371422"/>
              <a:gd name="connsiteY13" fmla="*/ 4642481 h 5618601"/>
              <a:gd name="connsiteX0" fmla="*/ 295594 w 5371422"/>
              <a:gd name="connsiteY0" fmla="*/ 4642481 h 5618601"/>
              <a:gd name="connsiteX1" fmla="*/ 725 w 5371422"/>
              <a:gd name="connsiteY1" fmla="*/ 3257112 h 5618601"/>
              <a:gd name="connsiteX2" fmla="*/ 628153 w 5371422"/>
              <a:gd name="connsiteY2" fmla="*/ 884261 h 5618601"/>
              <a:gd name="connsiteX3" fmla="*/ 1727545 w 5371422"/>
              <a:gd name="connsiteY3" fmla="*/ 246192 h 5618601"/>
              <a:gd name="connsiteX4" fmla="*/ 4186149 w 5371422"/>
              <a:gd name="connsiteY4" fmla="*/ 288140 h 5618601"/>
              <a:gd name="connsiteX5" fmla="*/ 5107973 w 5371422"/>
              <a:gd name="connsiteY5" fmla="*/ 443400 h 5618601"/>
              <a:gd name="connsiteX6" fmla="*/ 5351457 w 5371422"/>
              <a:gd name="connsiteY6" fmla="*/ 1334814 h 5618601"/>
              <a:gd name="connsiteX7" fmla="*/ 5358184 w 5371422"/>
              <a:gd name="connsiteY7" fmla="*/ 5342945 h 5618601"/>
              <a:gd name="connsiteX8" fmla="*/ 5362836 w 5371422"/>
              <a:gd name="connsiteY8" fmla="*/ 5608344 h 5618601"/>
              <a:gd name="connsiteX9" fmla="*/ 5280846 w 5371422"/>
              <a:gd name="connsiteY9" fmla="*/ 5615900 h 5618601"/>
              <a:gd name="connsiteX10" fmla="*/ 4889610 w 5371422"/>
              <a:gd name="connsiteY10" fmla="*/ 5615900 h 5618601"/>
              <a:gd name="connsiteX11" fmla="*/ 1482431 w 5371422"/>
              <a:gd name="connsiteY11" fmla="*/ 5618601 h 5618601"/>
              <a:gd name="connsiteX12" fmla="*/ 663992 w 5371422"/>
              <a:gd name="connsiteY12" fmla="*/ 5519654 h 5618601"/>
              <a:gd name="connsiteX13" fmla="*/ 295594 w 5371422"/>
              <a:gd name="connsiteY13" fmla="*/ 4642481 h 5618601"/>
              <a:gd name="connsiteX0" fmla="*/ 295594 w 5371422"/>
              <a:gd name="connsiteY0" fmla="*/ 4642481 h 5618601"/>
              <a:gd name="connsiteX1" fmla="*/ 725 w 5371422"/>
              <a:gd name="connsiteY1" fmla="*/ 3257112 h 5618601"/>
              <a:gd name="connsiteX2" fmla="*/ 628153 w 5371422"/>
              <a:gd name="connsiteY2" fmla="*/ 884261 h 5618601"/>
              <a:gd name="connsiteX3" fmla="*/ 1727545 w 5371422"/>
              <a:gd name="connsiteY3" fmla="*/ 246192 h 5618601"/>
              <a:gd name="connsiteX4" fmla="*/ 4186149 w 5371422"/>
              <a:gd name="connsiteY4" fmla="*/ 288140 h 5618601"/>
              <a:gd name="connsiteX5" fmla="*/ 5107973 w 5371422"/>
              <a:gd name="connsiteY5" fmla="*/ 443400 h 5618601"/>
              <a:gd name="connsiteX6" fmla="*/ 5351457 w 5371422"/>
              <a:gd name="connsiteY6" fmla="*/ 1334814 h 5618601"/>
              <a:gd name="connsiteX7" fmla="*/ 5358184 w 5371422"/>
              <a:gd name="connsiteY7" fmla="*/ 5342945 h 5618601"/>
              <a:gd name="connsiteX8" fmla="*/ 5362836 w 5371422"/>
              <a:gd name="connsiteY8" fmla="*/ 5608344 h 5618601"/>
              <a:gd name="connsiteX9" fmla="*/ 5280846 w 5371422"/>
              <a:gd name="connsiteY9" fmla="*/ 5615900 h 5618601"/>
              <a:gd name="connsiteX10" fmla="*/ 4889610 w 5371422"/>
              <a:gd name="connsiteY10" fmla="*/ 5615900 h 5618601"/>
              <a:gd name="connsiteX11" fmla="*/ 1482431 w 5371422"/>
              <a:gd name="connsiteY11" fmla="*/ 5618601 h 5618601"/>
              <a:gd name="connsiteX12" fmla="*/ 663992 w 5371422"/>
              <a:gd name="connsiteY12" fmla="*/ 5519654 h 5618601"/>
              <a:gd name="connsiteX13" fmla="*/ 295594 w 5371422"/>
              <a:gd name="connsiteY13" fmla="*/ 4642481 h 5618601"/>
              <a:gd name="connsiteX0" fmla="*/ 295594 w 5371422"/>
              <a:gd name="connsiteY0" fmla="*/ 4642481 h 5618601"/>
              <a:gd name="connsiteX1" fmla="*/ 725 w 5371422"/>
              <a:gd name="connsiteY1" fmla="*/ 3257112 h 5618601"/>
              <a:gd name="connsiteX2" fmla="*/ 628153 w 5371422"/>
              <a:gd name="connsiteY2" fmla="*/ 884261 h 5618601"/>
              <a:gd name="connsiteX3" fmla="*/ 1732094 w 5371422"/>
              <a:gd name="connsiteY3" fmla="*/ 246192 h 5618601"/>
              <a:gd name="connsiteX4" fmla="*/ 4186149 w 5371422"/>
              <a:gd name="connsiteY4" fmla="*/ 288140 h 5618601"/>
              <a:gd name="connsiteX5" fmla="*/ 5107973 w 5371422"/>
              <a:gd name="connsiteY5" fmla="*/ 443400 h 5618601"/>
              <a:gd name="connsiteX6" fmla="*/ 5351457 w 5371422"/>
              <a:gd name="connsiteY6" fmla="*/ 1334814 h 5618601"/>
              <a:gd name="connsiteX7" fmla="*/ 5358184 w 5371422"/>
              <a:gd name="connsiteY7" fmla="*/ 5342945 h 5618601"/>
              <a:gd name="connsiteX8" fmla="*/ 5362836 w 5371422"/>
              <a:gd name="connsiteY8" fmla="*/ 5608344 h 5618601"/>
              <a:gd name="connsiteX9" fmla="*/ 5280846 w 5371422"/>
              <a:gd name="connsiteY9" fmla="*/ 5615900 h 5618601"/>
              <a:gd name="connsiteX10" fmla="*/ 4889610 w 5371422"/>
              <a:gd name="connsiteY10" fmla="*/ 5615900 h 5618601"/>
              <a:gd name="connsiteX11" fmla="*/ 1482431 w 5371422"/>
              <a:gd name="connsiteY11" fmla="*/ 5618601 h 5618601"/>
              <a:gd name="connsiteX12" fmla="*/ 663992 w 5371422"/>
              <a:gd name="connsiteY12" fmla="*/ 5519654 h 5618601"/>
              <a:gd name="connsiteX13" fmla="*/ 295594 w 5371422"/>
              <a:gd name="connsiteY13" fmla="*/ 4642481 h 5618601"/>
              <a:gd name="connsiteX0" fmla="*/ 295594 w 5371422"/>
              <a:gd name="connsiteY0" fmla="*/ 4642481 h 5618601"/>
              <a:gd name="connsiteX1" fmla="*/ 725 w 5371422"/>
              <a:gd name="connsiteY1" fmla="*/ 3257112 h 5618601"/>
              <a:gd name="connsiteX2" fmla="*/ 628153 w 5371422"/>
              <a:gd name="connsiteY2" fmla="*/ 884261 h 5618601"/>
              <a:gd name="connsiteX3" fmla="*/ 1732094 w 5371422"/>
              <a:gd name="connsiteY3" fmla="*/ 246192 h 5618601"/>
              <a:gd name="connsiteX4" fmla="*/ 4186149 w 5371422"/>
              <a:gd name="connsiteY4" fmla="*/ 288140 h 5618601"/>
              <a:gd name="connsiteX5" fmla="*/ 5107973 w 5371422"/>
              <a:gd name="connsiteY5" fmla="*/ 443400 h 5618601"/>
              <a:gd name="connsiteX6" fmla="*/ 5351457 w 5371422"/>
              <a:gd name="connsiteY6" fmla="*/ 1334814 h 5618601"/>
              <a:gd name="connsiteX7" fmla="*/ 5358184 w 5371422"/>
              <a:gd name="connsiteY7" fmla="*/ 5342945 h 5618601"/>
              <a:gd name="connsiteX8" fmla="*/ 5362836 w 5371422"/>
              <a:gd name="connsiteY8" fmla="*/ 5608344 h 5618601"/>
              <a:gd name="connsiteX9" fmla="*/ 5280846 w 5371422"/>
              <a:gd name="connsiteY9" fmla="*/ 5615900 h 5618601"/>
              <a:gd name="connsiteX10" fmla="*/ 4889610 w 5371422"/>
              <a:gd name="connsiteY10" fmla="*/ 5615900 h 5618601"/>
              <a:gd name="connsiteX11" fmla="*/ 1482431 w 5371422"/>
              <a:gd name="connsiteY11" fmla="*/ 5618601 h 5618601"/>
              <a:gd name="connsiteX12" fmla="*/ 663992 w 5371422"/>
              <a:gd name="connsiteY12" fmla="*/ 5519654 h 5618601"/>
              <a:gd name="connsiteX13" fmla="*/ 295594 w 5371422"/>
              <a:gd name="connsiteY13" fmla="*/ 4642481 h 5618601"/>
              <a:gd name="connsiteX0" fmla="*/ 295594 w 5371422"/>
              <a:gd name="connsiteY0" fmla="*/ 4396289 h 5372409"/>
              <a:gd name="connsiteX1" fmla="*/ 725 w 5371422"/>
              <a:gd name="connsiteY1" fmla="*/ 3010920 h 5372409"/>
              <a:gd name="connsiteX2" fmla="*/ 628153 w 5371422"/>
              <a:gd name="connsiteY2" fmla="*/ 638069 h 5372409"/>
              <a:gd name="connsiteX3" fmla="*/ 1732094 w 5371422"/>
              <a:gd name="connsiteY3" fmla="*/ 0 h 5372409"/>
              <a:gd name="connsiteX4" fmla="*/ 4186149 w 5371422"/>
              <a:gd name="connsiteY4" fmla="*/ 41948 h 5372409"/>
              <a:gd name="connsiteX5" fmla="*/ 5107973 w 5371422"/>
              <a:gd name="connsiteY5" fmla="*/ 197208 h 5372409"/>
              <a:gd name="connsiteX6" fmla="*/ 5351457 w 5371422"/>
              <a:gd name="connsiteY6" fmla="*/ 1088622 h 5372409"/>
              <a:gd name="connsiteX7" fmla="*/ 5358184 w 5371422"/>
              <a:gd name="connsiteY7" fmla="*/ 5096753 h 5372409"/>
              <a:gd name="connsiteX8" fmla="*/ 5362836 w 5371422"/>
              <a:gd name="connsiteY8" fmla="*/ 5362152 h 5372409"/>
              <a:gd name="connsiteX9" fmla="*/ 5280846 w 5371422"/>
              <a:gd name="connsiteY9" fmla="*/ 5369708 h 5372409"/>
              <a:gd name="connsiteX10" fmla="*/ 4889610 w 5371422"/>
              <a:gd name="connsiteY10" fmla="*/ 5369708 h 5372409"/>
              <a:gd name="connsiteX11" fmla="*/ 1482431 w 5371422"/>
              <a:gd name="connsiteY11" fmla="*/ 5372409 h 5372409"/>
              <a:gd name="connsiteX12" fmla="*/ 663992 w 5371422"/>
              <a:gd name="connsiteY12" fmla="*/ 5273462 h 5372409"/>
              <a:gd name="connsiteX13" fmla="*/ 295594 w 5371422"/>
              <a:gd name="connsiteY13" fmla="*/ 4396289 h 5372409"/>
              <a:gd name="connsiteX0" fmla="*/ 295594 w 5371422"/>
              <a:gd name="connsiteY0" fmla="*/ 4396289 h 5372409"/>
              <a:gd name="connsiteX1" fmla="*/ 725 w 5371422"/>
              <a:gd name="connsiteY1" fmla="*/ 3010920 h 5372409"/>
              <a:gd name="connsiteX2" fmla="*/ 628153 w 5371422"/>
              <a:gd name="connsiteY2" fmla="*/ 638069 h 5372409"/>
              <a:gd name="connsiteX3" fmla="*/ 1732094 w 5371422"/>
              <a:gd name="connsiteY3" fmla="*/ 0 h 5372409"/>
              <a:gd name="connsiteX4" fmla="*/ 4186149 w 5371422"/>
              <a:gd name="connsiteY4" fmla="*/ 41948 h 5372409"/>
              <a:gd name="connsiteX5" fmla="*/ 5107973 w 5371422"/>
              <a:gd name="connsiteY5" fmla="*/ 197208 h 5372409"/>
              <a:gd name="connsiteX6" fmla="*/ 5351457 w 5371422"/>
              <a:gd name="connsiteY6" fmla="*/ 1088622 h 5372409"/>
              <a:gd name="connsiteX7" fmla="*/ 5358184 w 5371422"/>
              <a:gd name="connsiteY7" fmla="*/ 5096753 h 5372409"/>
              <a:gd name="connsiteX8" fmla="*/ 5362836 w 5371422"/>
              <a:gd name="connsiteY8" fmla="*/ 5362152 h 5372409"/>
              <a:gd name="connsiteX9" fmla="*/ 5280846 w 5371422"/>
              <a:gd name="connsiteY9" fmla="*/ 5369708 h 5372409"/>
              <a:gd name="connsiteX10" fmla="*/ 4889610 w 5371422"/>
              <a:gd name="connsiteY10" fmla="*/ 5369708 h 5372409"/>
              <a:gd name="connsiteX11" fmla="*/ 1482431 w 5371422"/>
              <a:gd name="connsiteY11" fmla="*/ 5372409 h 5372409"/>
              <a:gd name="connsiteX12" fmla="*/ 663992 w 5371422"/>
              <a:gd name="connsiteY12" fmla="*/ 5273462 h 5372409"/>
              <a:gd name="connsiteX13" fmla="*/ 295594 w 5371422"/>
              <a:gd name="connsiteY13" fmla="*/ 4396289 h 5372409"/>
              <a:gd name="connsiteX0" fmla="*/ 295594 w 5371422"/>
              <a:gd name="connsiteY0" fmla="*/ 4396289 h 5372409"/>
              <a:gd name="connsiteX1" fmla="*/ 725 w 5371422"/>
              <a:gd name="connsiteY1" fmla="*/ 3010920 h 5372409"/>
              <a:gd name="connsiteX2" fmla="*/ 628153 w 5371422"/>
              <a:gd name="connsiteY2" fmla="*/ 638069 h 5372409"/>
              <a:gd name="connsiteX3" fmla="*/ 1732094 w 5371422"/>
              <a:gd name="connsiteY3" fmla="*/ 0 h 5372409"/>
              <a:gd name="connsiteX4" fmla="*/ 4186149 w 5371422"/>
              <a:gd name="connsiteY4" fmla="*/ 41948 h 5372409"/>
              <a:gd name="connsiteX5" fmla="*/ 5107973 w 5371422"/>
              <a:gd name="connsiteY5" fmla="*/ 197208 h 5372409"/>
              <a:gd name="connsiteX6" fmla="*/ 5351457 w 5371422"/>
              <a:gd name="connsiteY6" fmla="*/ 1088622 h 5372409"/>
              <a:gd name="connsiteX7" fmla="*/ 5358184 w 5371422"/>
              <a:gd name="connsiteY7" fmla="*/ 5096753 h 5372409"/>
              <a:gd name="connsiteX8" fmla="*/ 5362836 w 5371422"/>
              <a:gd name="connsiteY8" fmla="*/ 5362152 h 5372409"/>
              <a:gd name="connsiteX9" fmla="*/ 5280846 w 5371422"/>
              <a:gd name="connsiteY9" fmla="*/ 5369708 h 5372409"/>
              <a:gd name="connsiteX10" fmla="*/ 4889610 w 5371422"/>
              <a:gd name="connsiteY10" fmla="*/ 5369708 h 5372409"/>
              <a:gd name="connsiteX11" fmla="*/ 1482431 w 5371422"/>
              <a:gd name="connsiteY11" fmla="*/ 5372409 h 5372409"/>
              <a:gd name="connsiteX12" fmla="*/ 663992 w 5371422"/>
              <a:gd name="connsiteY12" fmla="*/ 5273462 h 5372409"/>
              <a:gd name="connsiteX13" fmla="*/ 295594 w 5371422"/>
              <a:gd name="connsiteY13" fmla="*/ 4396289 h 5372409"/>
              <a:gd name="connsiteX0" fmla="*/ 294869 w 5370697"/>
              <a:gd name="connsiteY0" fmla="*/ 4396289 h 5372409"/>
              <a:gd name="connsiteX1" fmla="*/ 0 w 5370697"/>
              <a:gd name="connsiteY1" fmla="*/ 3010920 h 5372409"/>
              <a:gd name="connsiteX2" fmla="*/ 627428 w 5370697"/>
              <a:gd name="connsiteY2" fmla="*/ 638069 h 5372409"/>
              <a:gd name="connsiteX3" fmla="*/ 1731369 w 5370697"/>
              <a:gd name="connsiteY3" fmla="*/ 0 h 5372409"/>
              <a:gd name="connsiteX4" fmla="*/ 4185424 w 5370697"/>
              <a:gd name="connsiteY4" fmla="*/ 41948 h 5372409"/>
              <a:gd name="connsiteX5" fmla="*/ 5107248 w 5370697"/>
              <a:gd name="connsiteY5" fmla="*/ 197208 h 5372409"/>
              <a:gd name="connsiteX6" fmla="*/ 5350732 w 5370697"/>
              <a:gd name="connsiteY6" fmla="*/ 1088622 h 5372409"/>
              <a:gd name="connsiteX7" fmla="*/ 5357459 w 5370697"/>
              <a:gd name="connsiteY7" fmla="*/ 5096753 h 5372409"/>
              <a:gd name="connsiteX8" fmla="*/ 5362111 w 5370697"/>
              <a:gd name="connsiteY8" fmla="*/ 5362152 h 5372409"/>
              <a:gd name="connsiteX9" fmla="*/ 5280121 w 5370697"/>
              <a:gd name="connsiteY9" fmla="*/ 5369708 h 5372409"/>
              <a:gd name="connsiteX10" fmla="*/ 4888885 w 5370697"/>
              <a:gd name="connsiteY10" fmla="*/ 5369708 h 5372409"/>
              <a:gd name="connsiteX11" fmla="*/ 1481706 w 5370697"/>
              <a:gd name="connsiteY11" fmla="*/ 5372409 h 5372409"/>
              <a:gd name="connsiteX12" fmla="*/ 663267 w 5370697"/>
              <a:gd name="connsiteY12" fmla="*/ 5273462 h 5372409"/>
              <a:gd name="connsiteX13" fmla="*/ 294869 w 5370697"/>
              <a:gd name="connsiteY13" fmla="*/ 4396289 h 5372409"/>
              <a:gd name="connsiteX0" fmla="*/ 294869 w 5370697"/>
              <a:gd name="connsiteY0" fmla="*/ 4396289 h 5372409"/>
              <a:gd name="connsiteX1" fmla="*/ 0 w 5370697"/>
              <a:gd name="connsiteY1" fmla="*/ 3010920 h 5372409"/>
              <a:gd name="connsiteX2" fmla="*/ 627428 w 5370697"/>
              <a:gd name="connsiteY2" fmla="*/ 638069 h 5372409"/>
              <a:gd name="connsiteX3" fmla="*/ 1731369 w 5370697"/>
              <a:gd name="connsiteY3" fmla="*/ 0 h 5372409"/>
              <a:gd name="connsiteX4" fmla="*/ 4185424 w 5370697"/>
              <a:gd name="connsiteY4" fmla="*/ 41948 h 5372409"/>
              <a:gd name="connsiteX5" fmla="*/ 5107248 w 5370697"/>
              <a:gd name="connsiteY5" fmla="*/ 197208 h 5372409"/>
              <a:gd name="connsiteX6" fmla="*/ 5350732 w 5370697"/>
              <a:gd name="connsiteY6" fmla="*/ 1088622 h 5372409"/>
              <a:gd name="connsiteX7" fmla="*/ 5357459 w 5370697"/>
              <a:gd name="connsiteY7" fmla="*/ 5096753 h 5372409"/>
              <a:gd name="connsiteX8" fmla="*/ 5362111 w 5370697"/>
              <a:gd name="connsiteY8" fmla="*/ 5362152 h 5372409"/>
              <a:gd name="connsiteX9" fmla="*/ 5280121 w 5370697"/>
              <a:gd name="connsiteY9" fmla="*/ 5369708 h 5372409"/>
              <a:gd name="connsiteX10" fmla="*/ 4888885 w 5370697"/>
              <a:gd name="connsiteY10" fmla="*/ 5369708 h 5372409"/>
              <a:gd name="connsiteX11" fmla="*/ 1481706 w 5370697"/>
              <a:gd name="connsiteY11" fmla="*/ 5372409 h 5372409"/>
              <a:gd name="connsiteX12" fmla="*/ 663267 w 5370697"/>
              <a:gd name="connsiteY12" fmla="*/ 5273462 h 5372409"/>
              <a:gd name="connsiteX13" fmla="*/ 294869 w 5370697"/>
              <a:gd name="connsiteY13" fmla="*/ 4396289 h 5372409"/>
              <a:gd name="connsiteX0" fmla="*/ 294869 w 5370697"/>
              <a:gd name="connsiteY0" fmla="*/ 4396289 h 5372409"/>
              <a:gd name="connsiteX1" fmla="*/ 0 w 5370697"/>
              <a:gd name="connsiteY1" fmla="*/ 3010920 h 5372409"/>
              <a:gd name="connsiteX2" fmla="*/ 627428 w 5370697"/>
              <a:gd name="connsiteY2" fmla="*/ 638069 h 5372409"/>
              <a:gd name="connsiteX3" fmla="*/ 1731369 w 5370697"/>
              <a:gd name="connsiteY3" fmla="*/ 0 h 5372409"/>
              <a:gd name="connsiteX4" fmla="*/ 4185424 w 5370697"/>
              <a:gd name="connsiteY4" fmla="*/ 41948 h 5372409"/>
              <a:gd name="connsiteX5" fmla="*/ 5107248 w 5370697"/>
              <a:gd name="connsiteY5" fmla="*/ 197208 h 5372409"/>
              <a:gd name="connsiteX6" fmla="*/ 5350732 w 5370697"/>
              <a:gd name="connsiteY6" fmla="*/ 1088622 h 5372409"/>
              <a:gd name="connsiteX7" fmla="*/ 5357459 w 5370697"/>
              <a:gd name="connsiteY7" fmla="*/ 5096753 h 5372409"/>
              <a:gd name="connsiteX8" fmla="*/ 5362111 w 5370697"/>
              <a:gd name="connsiteY8" fmla="*/ 5362152 h 5372409"/>
              <a:gd name="connsiteX9" fmla="*/ 5280121 w 5370697"/>
              <a:gd name="connsiteY9" fmla="*/ 5369708 h 5372409"/>
              <a:gd name="connsiteX10" fmla="*/ 4888885 w 5370697"/>
              <a:gd name="connsiteY10" fmla="*/ 5369708 h 5372409"/>
              <a:gd name="connsiteX11" fmla="*/ 1481706 w 5370697"/>
              <a:gd name="connsiteY11" fmla="*/ 5372409 h 5372409"/>
              <a:gd name="connsiteX12" fmla="*/ 663267 w 5370697"/>
              <a:gd name="connsiteY12" fmla="*/ 5273462 h 5372409"/>
              <a:gd name="connsiteX13" fmla="*/ 294869 w 5370697"/>
              <a:gd name="connsiteY13" fmla="*/ 4396289 h 5372409"/>
              <a:gd name="connsiteX0" fmla="*/ 294869 w 5370697"/>
              <a:gd name="connsiteY0" fmla="*/ 4396289 h 5372409"/>
              <a:gd name="connsiteX1" fmla="*/ 0 w 5370697"/>
              <a:gd name="connsiteY1" fmla="*/ 3010920 h 5372409"/>
              <a:gd name="connsiteX2" fmla="*/ 627428 w 5370697"/>
              <a:gd name="connsiteY2" fmla="*/ 638069 h 5372409"/>
              <a:gd name="connsiteX3" fmla="*/ 1731369 w 5370697"/>
              <a:gd name="connsiteY3" fmla="*/ 0 h 5372409"/>
              <a:gd name="connsiteX4" fmla="*/ 4185424 w 5370697"/>
              <a:gd name="connsiteY4" fmla="*/ 41948 h 5372409"/>
              <a:gd name="connsiteX5" fmla="*/ 5107248 w 5370697"/>
              <a:gd name="connsiteY5" fmla="*/ 197208 h 5372409"/>
              <a:gd name="connsiteX6" fmla="*/ 5350732 w 5370697"/>
              <a:gd name="connsiteY6" fmla="*/ 1088622 h 5372409"/>
              <a:gd name="connsiteX7" fmla="*/ 5357459 w 5370697"/>
              <a:gd name="connsiteY7" fmla="*/ 5096753 h 5372409"/>
              <a:gd name="connsiteX8" fmla="*/ 5362111 w 5370697"/>
              <a:gd name="connsiteY8" fmla="*/ 5362152 h 5372409"/>
              <a:gd name="connsiteX9" fmla="*/ 5280121 w 5370697"/>
              <a:gd name="connsiteY9" fmla="*/ 5369708 h 5372409"/>
              <a:gd name="connsiteX10" fmla="*/ 4888885 w 5370697"/>
              <a:gd name="connsiteY10" fmla="*/ 5369708 h 5372409"/>
              <a:gd name="connsiteX11" fmla="*/ 1481706 w 5370697"/>
              <a:gd name="connsiteY11" fmla="*/ 5372409 h 5372409"/>
              <a:gd name="connsiteX12" fmla="*/ 663267 w 5370697"/>
              <a:gd name="connsiteY12" fmla="*/ 5273462 h 5372409"/>
              <a:gd name="connsiteX13" fmla="*/ 294869 w 5370697"/>
              <a:gd name="connsiteY13" fmla="*/ 4396289 h 5372409"/>
              <a:gd name="connsiteX0" fmla="*/ 294869 w 5370697"/>
              <a:gd name="connsiteY0" fmla="*/ 4396289 h 5372409"/>
              <a:gd name="connsiteX1" fmla="*/ 0 w 5370697"/>
              <a:gd name="connsiteY1" fmla="*/ 3010920 h 5372409"/>
              <a:gd name="connsiteX2" fmla="*/ 627428 w 5370697"/>
              <a:gd name="connsiteY2" fmla="*/ 638069 h 5372409"/>
              <a:gd name="connsiteX3" fmla="*/ 1731369 w 5370697"/>
              <a:gd name="connsiteY3" fmla="*/ 0 h 5372409"/>
              <a:gd name="connsiteX4" fmla="*/ 4185424 w 5370697"/>
              <a:gd name="connsiteY4" fmla="*/ 41948 h 5372409"/>
              <a:gd name="connsiteX5" fmla="*/ 5107248 w 5370697"/>
              <a:gd name="connsiteY5" fmla="*/ 197208 h 5372409"/>
              <a:gd name="connsiteX6" fmla="*/ 5350732 w 5370697"/>
              <a:gd name="connsiteY6" fmla="*/ 1088622 h 5372409"/>
              <a:gd name="connsiteX7" fmla="*/ 5357459 w 5370697"/>
              <a:gd name="connsiteY7" fmla="*/ 5096753 h 5372409"/>
              <a:gd name="connsiteX8" fmla="*/ 5362111 w 5370697"/>
              <a:gd name="connsiteY8" fmla="*/ 5362152 h 5372409"/>
              <a:gd name="connsiteX9" fmla="*/ 5280121 w 5370697"/>
              <a:gd name="connsiteY9" fmla="*/ 5369708 h 5372409"/>
              <a:gd name="connsiteX10" fmla="*/ 4888885 w 5370697"/>
              <a:gd name="connsiteY10" fmla="*/ 5369708 h 5372409"/>
              <a:gd name="connsiteX11" fmla="*/ 1481706 w 5370697"/>
              <a:gd name="connsiteY11" fmla="*/ 5372409 h 5372409"/>
              <a:gd name="connsiteX12" fmla="*/ 663267 w 5370697"/>
              <a:gd name="connsiteY12" fmla="*/ 5273462 h 5372409"/>
              <a:gd name="connsiteX13" fmla="*/ 294869 w 5370697"/>
              <a:gd name="connsiteY13" fmla="*/ 4396289 h 5372409"/>
              <a:gd name="connsiteX0" fmla="*/ 294869 w 5370697"/>
              <a:gd name="connsiteY0" fmla="*/ 4396289 h 5372409"/>
              <a:gd name="connsiteX1" fmla="*/ 0 w 5370697"/>
              <a:gd name="connsiteY1" fmla="*/ 3010920 h 5372409"/>
              <a:gd name="connsiteX2" fmla="*/ 627428 w 5370697"/>
              <a:gd name="connsiteY2" fmla="*/ 638069 h 5372409"/>
              <a:gd name="connsiteX3" fmla="*/ 1731369 w 5370697"/>
              <a:gd name="connsiteY3" fmla="*/ 0 h 5372409"/>
              <a:gd name="connsiteX4" fmla="*/ 4185424 w 5370697"/>
              <a:gd name="connsiteY4" fmla="*/ 41948 h 5372409"/>
              <a:gd name="connsiteX5" fmla="*/ 5107248 w 5370697"/>
              <a:gd name="connsiteY5" fmla="*/ 197208 h 5372409"/>
              <a:gd name="connsiteX6" fmla="*/ 5350732 w 5370697"/>
              <a:gd name="connsiteY6" fmla="*/ 1088622 h 5372409"/>
              <a:gd name="connsiteX7" fmla="*/ 5357459 w 5370697"/>
              <a:gd name="connsiteY7" fmla="*/ 5096753 h 5372409"/>
              <a:gd name="connsiteX8" fmla="*/ 5362111 w 5370697"/>
              <a:gd name="connsiteY8" fmla="*/ 5362152 h 5372409"/>
              <a:gd name="connsiteX9" fmla="*/ 5280121 w 5370697"/>
              <a:gd name="connsiteY9" fmla="*/ 5369708 h 5372409"/>
              <a:gd name="connsiteX10" fmla="*/ 4888885 w 5370697"/>
              <a:gd name="connsiteY10" fmla="*/ 5369708 h 5372409"/>
              <a:gd name="connsiteX11" fmla="*/ 1481706 w 5370697"/>
              <a:gd name="connsiteY11" fmla="*/ 5372409 h 5372409"/>
              <a:gd name="connsiteX12" fmla="*/ 663267 w 5370697"/>
              <a:gd name="connsiteY12" fmla="*/ 5273462 h 5372409"/>
              <a:gd name="connsiteX13" fmla="*/ 294869 w 5370697"/>
              <a:gd name="connsiteY13" fmla="*/ 4396289 h 5372409"/>
              <a:gd name="connsiteX0" fmla="*/ 294869 w 5370697"/>
              <a:gd name="connsiteY0" fmla="*/ 4396289 h 5372409"/>
              <a:gd name="connsiteX1" fmla="*/ 0 w 5370697"/>
              <a:gd name="connsiteY1" fmla="*/ 3010920 h 5372409"/>
              <a:gd name="connsiteX2" fmla="*/ 627428 w 5370697"/>
              <a:gd name="connsiteY2" fmla="*/ 638069 h 5372409"/>
              <a:gd name="connsiteX3" fmla="*/ 1731369 w 5370697"/>
              <a:gd name="connsiteY3" fmla="*/ 0 h 5372409"/>
              <a:gd name="connsiteX4" fmla="*/ 4185424 w 5370697"/>
              <a:gd name="connsiteY4" fmla="*/ 41948 h 5372409"/>
              <a:gd name="connsiteX5" fmla="*/ 5107248 w 5370697"/>
              <a:gd name="connsiteY5" fmla="*/ 197208 h 5372409"/>
              <a:gd name="connsiteX6" fmla="*/ 5350732 w 5370697"/>
              <a:gd name="connsiteY6" fmla="*/ 1088622 h 5372409"/>
              <a:gd name="connsiteX7" fmla="*/ 5357459 w 5370697"/>
              <a:gd name="connsiteY7" fmla="*/ 5096753 h 5372409"/>
              <a:gd name="connsiteX8" fmla="*/ 5362111 w 5370697"/>
              <a:gd name="connsiteY8" fmla="*/ 5362152 h 5372409"/>
              <a:gd name="connsiteX9" fmla="*/ 5280121 w 5370697"/>
              <a:gd name="connsiteY9" fmla="*/ 5369708 h 5372409"/>
              <a:gd name="connsiteX10" fmla="*/ 4888885 w 5370697"/>
              <a:gd name="connsiteY10" fmla="*/ 5369708 h 5372409"/>
              <a:gd name="connsiteX11" fmla="*/ 1481706 w 5370697"/>
              <a:gd name="connsiteY11" fmla="*/ 5372409 h 5372409"/>
              <a:gd name="connsiteX12" fmla="*/ 663267 w 5370697"/>
              <a:gd name="connsiteY12" fmla="*/ 5273462 h 5372409"/>
              <a:gd name="connsiteX13" fmla="*/ 294869 w 5370697"/>
              <a:gd name="connsiteY13" fmla="*/ 4396289 h 5372409"/>
              <a:gd name="connsiteX0" fmla="*/ 294869 w 5370697"/>
              <a:gd name="connsiteY0" fmla="*/ 4396289 h 5372409"/>
              <a:gd name="connsiteX1" fmla="*/ 0 w 5370697"/>
              <a:gd name="connsiteY1" fmla="*/ 3010920 h 5372409"/>
              <a:gd name="connsiteX2" fmla="*/ 627428 w 5370697"/>
              <a:gd name="connsiteY2" fmla="*/ 638069 h 5372409"/>
              <a:gd name="connsiteX3" fmla="*/ 1731369 w 5370697"/>
              <a:gd name="connsiteY3" fmla="*/ 0 h 5372409"/>
              <a:gd name="connsiteX4" fmla="*/ 4185424 w 5370697"/>
              <a:gd name="connsiteY4" fmla="*/ 41948 h 5372409"/>
              <a:gd name="connsiteX5" fmla="*/ 5107248 w 5370697"/>
              <a:gd name="connsiteY5" fmla="*/ 197208 h 5372409"/>
              <a:gd name="connsiteX6" fmla="*/ 5350732 w 5370697"/>
              <a:gd name="connsiteY6" fmla="*/ 1088622 h 5372409"/>
              <a:gd name="connsiteX7" fmla="*/ 5357459 w 5370697"/>
              <a:gd name="connsiteY7" fmla="*/ 5096753 h 5372409"/>
              <a:gd name="connsiteX8" fmla="*/ 5362111 w 5370697"/>
              <a:gd name="connsiteY8" fmla="*/ 5362152 h 5372409"/>
              <a:gd name="connsiteX9" fmla="*/ 5280121 w 5370697"/>
              <a:gd name="connsiteY9" fmla="*/ 5369708 h 5372409"/>
              <a:gd name="connsiteX10" fmla="*/ 4888885 w 5370697"/>
              <a:gd name="connsiteY10" fmla="*/ 5369708 h 5372409"/>
              <a:gd name="connsiteX11" fmla="*/ 1481706 w 5370697"/>
              <a:gd name="connsiteY11" fmla="*/ 5372409 h 5372409"/>
              <a:gd name="connsiteX12" fmla="*/ 663267 w 5370697"/>
              <a:gd name="connsiteY12" fmla="*/ 5273462 h 5372409"/>
              <a:gd name="connsiteX13" fmla="*/ 294869 w 5370697"/>
              <a:gd name="connsiteY13" fmla="*/ 4396289 h 5372409"/>
              <a:gd name="connsiteX0" fmla="*/ 294869 w 5370697"/>
              <a:gd name="connsiteY0" fmla="*/ 4396289 h 5372409"/>
              <a:gd name="connsiteX1" fmla="*/ 0 w 5370697"/>
              <a:gd name="connsiteY1" fmla="*/ 3010920 h 5372409"/>
              <a:gd name="connsiteX2" fmla="*/ 627428 w 5370697"/>
              <a:gd name="connsiteY2" fmla="*/ 638069 h 5372409"/>
              <a:gd name="connsiteX3" fmla="*/ 1731369 w 5370697"/>
              <a:gd name="connsiteY3" fmla="*/ 0 h 5372409"/>
              <a:gd name="connsiteX4" fmla="*/ 4185424 w 5370697"/>
              <a:gd name="connsiteY4" fmla="*/ 41948 h 5372409"/>
              <a:gd name="connsiteX5" fmla="*/ 5107248 w 5370697"/>
              <a:gd name="connsiteY5" fmla="*/ 197208 h 5372409"/>
              <a:gd name="connsiteX6" fmla="*/ 5350732 w 5370697"/>
              <a:gd name="connsiteY6" fmla="*/ 1088622 h 5372409"/>
              <a:gd name="connsiteX7" fmla="*/ 5357459 w 5370697"/>
              <a:gd name="connsiteY7" fmla="*/ 5096753 h 5372409"/>
              <a:gd name="connsiteX8" fmla="*/ 5362111 w 5370697"/>
              <a:gd name="connsiteY8" fmla="*/ 5362152 h 5372409"/>
              <a:gd name="connsiteX9" fmla="*/ 5280121 w 5370697"/>
              <a:gd name="connsiteY9" fmla="*/ 5369708 h 5372409"/>
              <a:gd name="connsiteX10" fmla="*/ 4888885 w 5370697"/>
              <a:gd name="connsiteY10" fmla="*/ 5369708 h 5372409"/>
              <a:gd name="connsiteX11" fmla="*/ 1481706 w 5370697"/>
              <a:gd name="connsiteY11" fmla="*/ 5372409 h 5372409"/>
              <a:gd name="connsiteX12" fmla="*/ 658718 w 5370697"/>
              <a:gd name="connsiteY12" fmla="*/ 5273462 h 5372409"/>
              <a:gd name="connsiteX13" fmla="*/ 294869 w 5370697"/>
              <a:gd name="connsiteY13" fmla="*/ 4396289 h 5372409"/>
              <a:gd name="connsiteX0" fmla="*/ 294869 w 5370697"/>
              <a:gd name="connsiteY0" fmla="*/ 4396289 h 5372409"/>
              <a:gd name="connsiteX1" fmla="*/ 0 w 5370697"/>
              <a:gd name="connsiteY1" fmla="*/ 3010920 h 5372409"/>
              <a:gd name="connsiteX2" fmla="*/ 627428 w 5370697"/>
              <a:gd name="connsiteY2" fmla="*/ 638069 h 5372409"/>
              <a:gd name="connsiteX3" fmla="*/ 1731369 w 5370697"/>
              <a:gd name="connsiteY3" fmla="*/ 0 h 5372409"/>
              <a:gd name="connsiteX4" fmla="*/ 4185424 w 5370697"/>
              <a:gd name="connsiteY4" fmla="*/ 41948 h 5372409"/>
              <a:gd name="connsiteX5" fmla="*/ 5107248 w 5370697"/>
              <a:gd name="connsiteY5" fmla="*/ 197208 h 5372409"/>
              <a:gd name="connsiteX6" fmla="*/ 5350732 w 5370697"/>
              <a:gd name="connsiteY6" fmla="*/ 1088622 h 5372409"/>
              <a:gd name="connsiteX7" fmla="*/ 5357459 w 5370697"/>
              <a:gd name="connsiteY7" fmla="*/ 5096753 h 5372409"/>
              <a:gd name="connsiteX8" fmla="*/ 5362111 w 5370697"/>
              <a:gd name="connsiteY8" fmla="*/ 5362152 h 5372409"/>
              <a:gd name="connsiteX9" fmla="*/ 5280121 w 5370697"/>
              <a:gd name="connsiteY9" fmla="*/ 5369708 h 5372409"/>
              <a:gd name="connsiteX10" fmla="*/ 4888885 w 5370697"/>
              <a:gd name="connsiteY10" fmla="*/ 5369708 h 5372409"/>
              <a:gd name="connsiteX11" fmla="*/ 1481706 w 5370697"/>
              <a:gd name="connsiteY11" fmla="*/ 5372409 h 5372409"/>
              <a:gd name="connsiteX12" fmla="*/ 658718 w 5370697"/>
              <a:gd name="connsiteY12" fmla="*/ 5273462 h 5372409"/>
              <a:gd name="connsiteX13" fmla="*/ 294869 w 5370697"/>
              <a:gd name="connsiteY13" fmla="*/ 4396289 h 5372409"/>
              <a:gd name="connsiteX0" fmla="*/ 294869 w 5370697"/>
              <a:gd name="connsiteY0" fmla="*/ 4396289 h 5372409"/>
              <a:gd name="connsiteX1" fmla="*/ 0 w 5370697"/>
              <a:gd name="connsiteY1" fmla="*/ 3010920 h 5372409"/>
              <a:gd name="connsiteX2" fmla="*/ 627428 w 5370697"/>
              <a:gd name="connsiteY2" fmla="*/ 638069 h 5372409"/>
              <a:gd name="connsiteX3" fmla="*/ 1731369 w 5370697"/>
              <a:gd name="connsiteY3" fmla="*/ 0 h 5372409"/>
              <a:gd name="connsiteX4" fmla="*/ 4185424 w 5370697"/>
              <a:gd name="connsiteY4" fmla="*/ 41948 h 5372409"/>
              <a:gd name="connsiteX5" fmla="*/ 5107248 w 5370697"/>
              <a:gd name="connsiteY5" fmla="*/ 197208 h 5372409"/>
              <a:gd name="connsiteX6" fmla="*/ 5350732 w 5370697"/>
              <a:gd name="connsiteY6" fmla="*/ 1088622 h 5372409"/>
              <a:gd name="connsiteX7" fmla="*/ 5357459 w 5370697"/>
              <a:gd name="connsiteY7" fmla="*/ 5096753 h 5372409"/>
              <a:gd name="connsiteX8" fmla="*/ 5362111 w 5370697"/>
              <a:gd name="connsiteY8" fmla="*/ 5362152 h 5372409"/>
              <a:gd name="connsiteX9" fmla="*/ 5280121 w 5370697"/>
              <a:gd name="connsiteY9" fmla="*/ 5369708 h 5372409"/>
              <a:gd name="connsiteX10" fmla="*/ 4888885 w 5370697"/>
              <a:gd name="connsiteY10" fmla="*/ 5369708 h 5372409"/>
              <a:gd name="connsiteX11" fmla="*/ 1481706 w 5370697"/>
              <a:gd name="connsiteY11" fmla="*/ 5372409 h 5372409"/>
              <a:gd name="connsiteX12" fmla="*/ 658718 w 5370697"/>
              <a:gd name="connsiteY12" fmla="*/ 5273462 h 5372409"/>
              <a:gd name="connsiteX13" fmla="*/ 294869 w 5370697"/>
              <a:gd name="connsiteY13" fmla="*/ 4396289 h 5372409"/>
              <a:gd name="connsiteX0" fmla="*/ 294869 w 5362111"/>
              <a:gd name="connsiteY0" fmla="*/ 4396289 h 5372409"/>
              <a:gd name="connsiteX1" fmla="*/ 0 w 5362111"/>
              <a:gd name="connsiteY1" fmla="*/ 3010920 h 5372409"/>
              <a:gd name="connsiteX2" fmla="*/ 627428 w 5362111"/>
              <a:gd name="connsiteY2" fmla="*/ 638069 h 5372409"/>
              <a:gd name="connsiteX3" fmla="*/ 1731369 w 5362111"/>
              <a:gd name="connsiteY3" fmla="*/ 0 h 5372409"/>
              <a:gd name="connsiteX4" fmla="*/ 4185424 w 5362111"/>
              <a:gd name="connsiteY4" fmla="*/ 41948 h 5372409"/>
              <a:gd name="connsiteX5" fmla="*/ 5107248 w 5362111"/>
              <a:gd name="connsiteY5" fmla="*/ 197208 h 5372409"/>
              <a:gd name="connsiteX6" fmla="*/ 5350732 w 5362111"/>
              <a:gd name="connsiteY6" fmla="*/ 1088622 h 5372409"/>
              <a:gd name="connsiteX7" fmla="*/ 5357459 w 5362111"/>
              <a:gd name="connsiteY7" fmla="*/ 5096753 h 5372409"/>
              <a:gd name="connsiteX8" fmla="*/ 5362111 w 5362111"/>
              <a:gd name="connsiteY8" fmla="*/ 5362152 h 5372409"/>
              <a:gd name="connsiteX9" fmla="*/ 5280121 w 5362111"/>
              <a:gd name="connsiteY9" fmla="*/ 5369708 h 5372409"/>
              <a:gd name="connsiteX10" fmla="*/ 4888885 w 5362111"/>
              <a:gd name="connsiteY10" fmla="*/ 5369708 h 5372409"/>
              <a:gd name="connsiteX11" fmla="*/ 1481706 w 5362111"/>
              <a:gd name="connsiteY11" fmla="*/ 5372409 h 5372409"/>
              <a:gd name="connsiteX12" fmla="*/ 658718 w 5362111"/>
              <a:gd name="connsiteY12" fmla="*/ 5273462 h 5372409"/>
              <a:gd name="connsiteX13" fmla="*/ 294869 w 5362111"/>
              <a:gd name="connsiteY13" fmla="*/ 4396289 h 5372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62111" h="5372409">
                <a:moveTo>
                  <a:pt x="294869" y="4396289"/>
                </a:moveTo>
                <a:cubicBezTo>
                  <a:pt x="630909" y="3971432"/>
                  <a:pt x="861376" y="3427232"/>
                  <a:pt x="0" y="3010920"/>
                </a:cubicBezTo>
                <a:cubicBezTo>
                  <a:pt x="809087" y="2180592"/>
                  <a:pt x="738442" y="1158844"/>
                  <a:pt x="627428" y="638069"/>
                </a:cubicBezTo>
                <a:cubicBezTo>
                  <a:pt x="1144082" y="800267"/>
                  <a:pt x="1737810" y="913456"/>
                  <a:pt x="1731369" y="0"/>
                </a:cubicBezTo>
                <a:cubicBezTo>
                  <a:pt x="2926386" y="755148"/>
                  <a:pt x="3642491" y="429128"/>
                  <a:pt x="4185424" y="41948"/>
                </a:cubicBezTo>
                <a:cubicBezTo>
                  <a:pt x="4174217" y="707434"/>
                  <a:pt x="4400480" y="708942"/>
                  <a:pt x="5107248" y="197208"/>
                </a:cubicBezTo>
                <a:cubicBezTo>
                  <a:pt x="4895066" y="872829"/>
                  <a:pt x="5157318" y="1038415"/>
                  <a:pt x="5350732" y="1088622"/>
                </a:cubicBezTo>
                <a:cubicBezTo>
                  <a:pt x="5365138" y="2196365"/>
                  <a:pt x="5355563" y="4384498"/>
                  <a:pt x="5357459" y="5096753"/>
                </a:cubicBezTo>
                <a:cubicBezTo>
                  <a:pt x="5095498" y="4958297"/>
                  <a:pt x="5211227" y="5198379"/>
                  <a:pt x="5362111" y="5362152"/>
                </a:cubicBezTo>
                <a:lnTo>
                  <a:pt x="5280121" y="5369708"/>
                </a:lnTo>
                <a:cubicBezTo>
                  <a:pt x="5017780" y="5169541"/>
                  <a:pt x="4773638" y="5092204"/>
                  <a:pt x="4888885" y="5369708"/>
                </a:cubicBezTo>
                <a:lnTo>
                  <a:pt x="1481706" y="5372409"/>
                </a:lnTo>
                <a:cubicBezTo>
                  <a:pt x="1481578" y="5347457"/>
                  <a:pt x="1184596" y="5272242"/>
                  <a:pt x="658718" y="5273462"/>
                </a:cubicBezTo>
                <a:cubicBezTo>
                  <a:pt x="922603" y="4843077"/>
                  <a:pt x="1127351" y="4308060"/>
                  <a:pt x="294869" y="4396289"/>
                </a:cubicBez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14E1C-FCE4-3CCB-D564-85EBB268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13.2.2026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BBE5D-EF05-778A-D26F-0BB94606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B8BFE-9449-A5F1-4AC6-3FA16E95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C93BA-620E-73EA-7EF1-E0E3EED2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051" y="1106697"/>
            <a:ext cx="5829300" cy="10269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K</a:t>
            </a:r>
            <a:r>
              <a:rPr lang="qaa-Latn-001" dirty="0"/>
              <a:t>irjoita dian otsikko tähän...</a:t>
            </a:r>
            <a:endParaRPr lang="en-F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EBB3E2-D82E-7E6D-F604-86BCFC5162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8051" y="2133601"/>
            <a:ext cx="5828400" cy="4030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01622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7BA14EC-2DED-6A50-E9EA-FCB4D5D49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855647" y="1522790"/>
            <a:ext cx="5350104" cy="5344735"/>
          </a:xfrm>
          <a:custGeom>
            <a:avLst/>
            <a:gdLst>
              <a:gd name="connsiteX0" fmla="*/ -14 w 5346000"/>
              <a:gd name="connsiteY0" fmla="*/ 3439043 h 5347547"/>
              <a:gd name="connsiteX1" fmla="*/ 823221 w 5346000"/>
              <a:gd name="connsiteY1" fmla="*/ 2379896 h 5347547"/>
              <a:gd name="connsiteX2" fmla="*/ 529418 w 5346000"/>
              <a:gd name="connsiteY2" fmla="*/ 1059152 h 5347547"/>
              <a:gd name="connsiteX3" fmla="*/ 1849780 w 5346000"/>
              <a:gd name="connsiteY3" fmla="*/ 1059154 h 5347547"/>
              <a:gd name="connsiteX4" fmla="*/ 2673000 w 5346000"/>
              <a:gd name="connsiteY4" fmla="*/ 0 h 5347547"/>
              <a:gd name="connsiteX5" fmla="*/ 3496220 w 5346000"/>
              <a:gd name="connsiteY5" fmla="*/ 1059154 h 5347547"/>
              <a:gd name="connsiteX6" fmla="*/ 4816582 w 5346000"/>
              <a:gd name="connsiteY6" fmla="*/ 1059152 h 5347547"/>
              <a:gd name="connsiteX7" fmla="*/ 4522779 w 5346000"/>
              <a:gd name="connsiteY7" fmla="*/ 2379896 h 5347547"/>
              <a:gd name="connsiteX8" fmla="*/ 5346014 w 5346000"/>
              <a:gd name="connsiteY8" fmla="*/ 3439043 h 5347547"/>
              <a:gd name="connsiteX9" fmla="*/ 4156402 w 5346000"/>
              <a:gd name="connsiteY9" fmla="*/ 4026829 h 5347547"/>
              <a:gd name="connsiteX10" fmla="*/ 3862590 w 5346000"/>
              <a:gd name="connsiteY10" fmla="*/ 5347575 h 5347547"/>
              <a:gd name="connsiteX11" fmla="*/ 2673000 w 5346000"/>
              <a:gd name="connsiteY11" fmla="*/ 4759783 h 5347547"/>
              <a:gd name="connsiteX12" fmla="*/ 1483410 w 5346000"/>
              <a:gd name="connsiteY12" fmla="*/ 5347575 h 5347547"/>
              <a:gd name="connsiteX13" fmla="*/ 1189598 w 5346000"/>
              <a:gd name="connsiteY13" fmla="*/ 4026829 h 5347547"/>
              <a:gd name="connsiteX14" fmla="*/ -14 w 5346000"/>
              <a:gd name="connsiteY14" fmla="*/ 3439043 h 5347547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18723 h 5327255"/>
              <a:gd name="connsiteX1" fmla="*/ 823235 w 5346028"/>
              <a:gd name="connsiteY1" fmla="*/ 2359576 h 5327255"/>
              <a:gd name="connsiteX2" fmla="*/ 482018 w 5346028"/>
              <a:gd name="connsiteY2" fmla="*/ 1255579 h 5327255"/>
              <a:gd name="connsiteX3" fmla="*/ 1863341 w 5346028"/>
              <a:gd name="connsiteY3" fmla="*/ 375047 h 5327255"/>
              <a:gd name="connsiteX4" fmla="*/ 3241974 w 5346028"/>
              <a:gd name="connsiteY4" fmla="*/ 0 h 5327255"/>
              <a:gd name="connsiteX5" fmla="*/ 3496234 w 5346028"/>
              <a:gd name="connsiteY5" fmla="*/ 1038834 h 5327255"/>
              <a:gd name="connsiteX6" fmla="*/ 4816596 w 5346028"/>
              <a:gd name="connsiteY6" fmla="*/ 1038832 h 5327255"/>
              <a:gd name="connsiteX7" fmla="*/ 4522793 w 5346028"/>
              <a:gd name="connsiteY7" fmla="*/ 2359576 h 5327255"/>
              <a:gd name="connsiteX8" fmla="*/ 5346028 w 5346028"/>
              <a:gd name="connsiteY8" fmla="*/ 3418723 h 5327255"/>
              <a:gd name="connsiteX9" fmla="*/ 4156416 w 5346028"/>
              <a:gd name="connsiteY9" fmla="*/ 4006509 h 5327255"/>
              <a:gd name="connsiteX10" fmla="*/ 3862604 w 5346028"/>
              <a:gd name="connsiteY10" fmla="*/ 5327255 h 5327255"/>
              <a:gd name="connsiteX11" fmla="*/ 2673014 w 5346028"/>
              <a:gd name="connsiteY11" fmla="*/ 4739463 h 5327255"/>
              <a:gd name="connsiteX12" fmla="*/ 1483424 w 5346028"/>
              <a:gd name="connsiteY12" fmla="*/ 5327255 h 5327255"/>
              <a:gd name="connsiteX13" fmla="*/ 1189612 w 5346028"/>
              <a:gd name="connsiteY13" fmla="*/ 4006509 h 5327255"/>
              <a:gd name="connsiteX14" fmla="*/ 0 w 5346028"/>
              <a:gd name="connsiteY14" fmla="*/ 3418723 h 5327255"/>
              <a:gd name="connsiteX0" fmla="*/ 0 w 5346028"/>
              <a:gd name="connsiteY0" fmla="*/ 3418806 h 5327338"/>
              <a:gd name="connsiteX1" fmla="*/ 823235 w 5346028"/>
              <a:gd name="connsiteY1" fmla="*/ 2359659 h 5327338"/>
              <a:gd name="connsiteX2" fmla="*/ 482018 w 5346028"/>
              <a:gd name="connsiteY2" fmla="*/ 1255662 h 5327338"/>
              <a:gd name="connsiteX3" fmla="*/ 1863341 w 5346028"/>
              <a:gd name="connsiteY3" fmla="*/ 375130 h 5327338"/>
              <a:gd name="connsiteX4" fmla="*/ 3241974 w 5346028"/>
              <a:gd name="connsiteY4" fmla="*/ 83 h 5327338"/>
              <a:gd name="connsiteX5" fmla="*/ 3496234 w 5346028"/>
              <a:gd name="connsiteY5" fmla="*/ 1038917 h 5327338"/>
              <a:gd name="connsiteX6" fmla="*/ 4816596 w 5346028"/>
              <a:gd name="connsiteY6" fmla="*/ 1038915 h 5327338"/>
              <a:gd name="connsiteX7" fmla="*/ 4522793 w 5346028"/>
              <a:gd name="connsiteY7" fmla="*/ 2359659 h 5327338"/>
              <a:gd name="connsiteX8" fmla="*/ 5346028 w 5346028"/>
              <a:gd name="connsiteY8" fmla="*/ 3418806 h 5327338"/>
              <a:gd name="connsiteX9" fmla="*/ 4156416 w 5346028"/>
              <a:gd name="connsiteY9" fmla="*/ 4006592 h 5327338"/>
              <a:gd name="connsiteX10" fmla="*/ 3862604 w 5346028"/>
              <a:gd name="connsiteY10" fmla="*/ 5327338 h 5327338"/>
              <a:gd name="connsiteX11" fmla="*/ 2673014 w 5346028"/>
              <a:gd name="connsiteY11" fmla="*/ 4739546 h 5327338"/>
              <a:gd name="connsiteX12" fmla="*/ 1483424 w 5346028"/>
              <a:gd name="connsiteY12" fmla="*/ 5327338 h 5327338"/>
              <a:gd name="connsiteX13" fmla="*/ 1189612 w 5346028"/>
              <a:gd name="connsiteY13" fmla="*/ 4006592 h 5327338"/>
              <a:gd name="connsiteX14" fmla="*/ 0 w 5346028"/>
              <a:gd name="connsiteY14" fmla="*/ 3418806 h 5327338"/>
              <a:gd name="connsiteX0" fmla="*/ 0 w 5346028"/>
              <a:gd name="connsiteY0" fmla="*/ 3419966 h 5328498"/>
              <a:gd name="connsiteX1" fmla="*/ 823235 w 5346028"/>
              <a:gd name="connsiteY1" fmla="*/ 2360819 h 5328498"/>
              <a:gd name="connsiteX2" fmla="*/ 482018 w 5346028"/>
              <a:gd name="connsiteY2" fmla="*/ 1256822 h 5328498"/>
              <a:gd name="connsiteX3" fmla="*/ 1863341 w 5346028"/>
              <a:gd name="connsiteY3" fmla="*/ 376290 h 5328498"/>
              <a:gd name="connsiteX4" fmla="*/ 3241974 w 5346028"/>
              <a:gd name="connsiteY4" fmla="*/ 1243 h 5328498"/>
              <a:gd name="connsiteX5" fmla="*/ 3496234 w 5346028"/>
              <a:gd name="connsiteY5" fmla="*/ 1040077 h 5328498"/>
              <a:gd name="connsiteX6" fmla="*/ 4816596 w 5346028"/>
              <a:gd name="connsiteY6" fmla="*/ 1040075 h 5328498"/>
              <a:gd name="connsiteX7" fmla="*/ 4522793 w 5346028"/>
              <a:gd name="connsiteY7" fmla="*/ 2360819 h 5328498"/>
              <a:gd name="connsiteX8" fmla="*/ 5346028 w 5346028"/>
              <a:gd name="connsiteY8" fmla="*/ 3419966 h 5328498"/>
              <a:gd name="connsiteX9" fmla="*/ 4156416 w 5346028"/>
              <a:gd name="connsiteY9" fmla="*/ 4007752 h 5328498"/>
              <a:gd name="connsiteX10" fmla="*/ 3862604 w 5346028"/>
              <a:gd name="connsiteY10" fmla="*/ 5328498 h 5328498"/>
              <a:gd name="connsiteX11" fmla="*/ 2673014 w 5346028"/>
              <a:gd name="connsiteY11" fmla="*/ 4740706 h 5328498"/>
              <a:gd name="connsiteX12" fmla="*/ 1483424 w 5346028"/>
              <a:gd name="connsiteY12" fmla="*/ 5328498 h 5328498"/>
              <a:gd name="connsiteX13" fmla="*/ 1189612 w 5346028"/>
              <a:gd name="connsiteY13" fmla="*/ 4007752 h 5328498"/>
              <a:gd name="connsiteX14" fmla="*/ 0 w 5346028"/>
              <a:gd name="connsiteY14" fmla="*/ 3419966 h 5328498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26622 h 5335154"/>
              <a:gd name="connsiteX1" fmla="*/ 823235 w 5358901"/>
              <a:gd name="connsiteY1" fmla="*/ 2367475 h 5335154"/>
              <a:gd name="connsiteX2" fmla="*/ 482018 w 5358901"/>
              <a:gd name="connsiteY2" fmla="*/ 1263478 h 5335154"/>
              <a:gd name="connsiteX3" fmla="*/ 1863341 w 5358901"/>
              <a:gd name="connsiteY3" fmla="*/ 382946 h 5335154"/>
              <a:gd name="connsiteX4" fmla="*/ 3241974 w 5358901"/>
              <a:gd name="connsiteY4" fmla="*/ 7899 h 5335154"/>
              <a:gd name="connsiteX5" fmla="*/ 5358901 w 5358901"/>
              <a:gd name="connsiteY5" fmla="*/ 1575053 h 5335154"/>
              <a:gd name="connsiteX6" fmla="*/ 4816596 w 5358901"/>
              <a:gd name="connsiteY6" fmla="*/ 1046731 h 5335154"/>
              <a:gd name="connsiteX7" fmla="*/ 4522793 w 5358901"/>
              <a:gd name="connsiteY7" fmla="*/ 2367475 h 5335154"/>
              <a:gd name="connsiteX8" fmla="*/ 5346028 w 5358901"/>
              <a:gd name="connsiteY8" fmla="*/ 3426622 h 5335154"/>
              <a:gd name="connsiteX9" fmla="*/ 4156416 w 5358901"/>
              <a:gd name="connsiteY9" fmla="*/ 4014408 h 5335154"/>
              <a:gd name="connsiteX10" fmla="*/ 3862604 w 5358901"/>
              <a:gd name="connsiteY10" fmla="*/ 5335154 h 5335154"/>
              <a:gd name="connsiteX11" fmla="*/ 2673014 w 5358901"/>
              <a:gd name="connsiteY11" fmla="*/ 4747362 h 5335154"/>
              <a:gd name="connsiteX12" fmla="*/ 1483424 w 5358901"/>
              <a:gd name="connsiteY12" fmla="*/ 5335154 h 5335154"/>
              <a:gd name="connsiteX13" fmla="*/ 1189612 w 5358901"/>
              <a:gd name="connsiteY13" fmla="*/ 4014408 h 5335154"/>
              <a:gd name="connsiteX14" fmla="*/ 0 w 5358901"/>
              <a:gd name="connsiteY14" fmla="*/ 3426622 h 5335154"/>
              <a:gd name="connsiteX0" fmla="*/ 0 w 5358901"/>
              <a:gd name="connsiteY0" fmla="*/ 3418809 h 5327341"/>
              <a:gd name="connsiteX1" fmla="*/ 823235 w 5358901"/>
              <a:gd name="connsiteY1" fmla="*/ 2359662 h 5327341"/>
              <a:gd name="connsiteX2" fmla="*/ 482018 w 5358901"/>
              <a:gd name="connsiteY2" fmla="*/ 1255665 h 5327341"/>
              <a:gd name="connsiteX3" fmla="*/ 1863341 w 5358901"/>
              <a:gd name="connsiteY3" fmla="*/ 375133 h 5327341"/>
              <a:gd name="connsiteX4" fmla="*/ 3241974 w 5358901"/>
              <a:gd name="connsiteY4" fmla="*/ 86 h 5327341"/>
              <a:gd name="connsiteX5" fmla="*/ 5358901 w 5358901"/>
              <a:gd name="connsiteY5" fmla="*/ 1567240 h 5327341"/>
              <a:gd name="connsiteX6" fmla="*/ 4816596 w 5358901"/>
              <a:gd name="connsiteY6" fmla="*/ 1038918 h 5327341"/>
              <a:gd name="connsiteX7" fmla="*/ 4522793 w 5358901"/>
              <a:gd name="connsiteY7" fmla="*/ 2359662 h 5327341"/>
              <a:gd name="connsiteX8" fmla="*/ 5346028 w 5358901"/>
              <a:gd name="connsiteY8" fmla="*/ 3418809 h 5327341"/>
              <a:gd name="connsiteX9" fmla="*/ 4156416 w 5358901"/>
              <a:gd name="connsiteY9" fmla="*/ 4006595 h 5327341"/>
              <a:gd name="connsiteX10" fmla="*/ 3862604 w 5358901"/>
              <a:gd name="connsiteY10" fmla="*/ 5327341 h 5327341"/>
              <a:gd name="connsiteX11" fmla="*/ 2673014 w 5358901"/>
              <a:gd name="connsiteY11" fmla="*/ 4739549 h 5327341"/>
              <a:gd name="connsiteX12" fmla="*/ 1483424 w 5358901"/>
              <a:gd name="connsiteY12" fmla="*/ 5327341 h 5327341"/>
              <a:gd name="connsiteX13" fmla="*/ 1189612 w 5358901"/>
              <a:gd name="connsiteY13" fmla="*/ 4006595 h 5327341"/>
              <a:gd name="connsiteX14" fmla="*/ 0 w 5358901"/>
              <a:gd name="connsiteY14" fmla="*/ 3418809 h 5327341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879 h 5327411"/>
              <a:gd name="connsiteX1" fmla="*/ 823235 w 5358901"/>
              <a:gd name="connsiteY1" fmla="*/ 2359732 h 5327411"/>
              <a:gd name="connsiteX2" fmla="*/ 482018 w 5358901"/>
              <a:gd name="connsiteY2" fmla="*/ 1255735 h 5327411"/>
              <a:gd name="connsiteX3" fmla="*/ 1870115 w 5358901"/>
              <a:gd name="connsiteY3" fmla="*/ 381976 h 5327411"/>
              <a:gd name="connsiteX4" fmla="*/ 3241974 w 5358901"/>
              <a:gd name="connsiteY4" fmla="*/ 156 h 5327411"/>
              <a:gd name="connsiteX5" fmla="*/ 4478577 w 5358901"/>
              <a:gd name="connsiteY5" fmla="*/ 413330 h 5327411"/>
              <a:gd name="connsiteX6" fmla="*/ 5358901 w 5358901"/>
              <a:gd name="connsiteY6" fmla="*/ 1601177 h 5327411"/>
              <a:gd name="connsiteX7" fmla="*/ 4816596 w 5358901"/>
              <a:gd name="connsiteY7" fmla="*/ 1038988 h 5327411"/>
              <a:gd name="connsiteX8" fmla="*/ 4522793 w 5358901"/>
              <a:gd name="connsiteY8" fmla="*/ 2359732 h 5327411"/>
              <a:gd name="connsiteX9" fmla="*/ 5346028 w 5358901"/>
              <a:gd name="connsiteY9" fmla="*/ 3418879 h 5327411"/>
              <a:gd name="connsiteX10" fmla="*/ 4156416 w 5358901"/>
              <a:gd name="connsiteY10" fmla="*/ 4006665 h 5327411"/>
              <a:gd name="connsiteX11" fmla="*/ 3862604 w 5358901"/>
              <a:gd name="connsiteY11" fmla="*/ 5327411 h 5327411"/>
              <a:gd name="connsiteX12" fmla="*/ 2673014 w 5358901"/>
              <a:gd name="connsiteY12" fmla="*/ 4739619 h 5327411"/>
              <a:gd name="connsiteX13" fmla="*/ 1483424 w 5358901"/>
              <a:gd name="connsiteY13" fmla="*/ 5327411 h 5327411"/>
              <a:gd name="connsiteX14" fmla="*/ 1189612 w 5358901"/>
              <a:gd name="connsiteY14" fmla="*/ 4006665 h 5327411"/>
              <a:gd name="connsiteX15" fmla="*/ 0 w 5358901"/>
              <a:gd name="connsiteY15" fmla="*/ 3418879 h 5327411"/>
              <a:gd name="connsiteX0" fmla="*/ 0 w 5358901"/>
              <a:gd name="connsiteY0" fmla="*/ 3418930 h 5327462"/>
              <a:gd name="connsiteX1" fmla="*/ 823235 w 5358901"/>
              <a:gd name="connsiteY1" fmla="*/ 2359783 h 5327462"/>
              <a:gd name="connsiteX2" fmla="*/ 482018 w 5358901"/>
              <a:gd name="connsiteY2" fmla="*/ 1255786 h 5327462"/>
              <a:gd name="connsiteX3" fmla="*/ 1870115 w 5358901"/>
              <a:gd name="connsiteY3" fmla="*/ 382027 h 5327462"/>
              <a:gd name="connsiteX4" fmla="*/ 3241974 w 5358901"/>
              <a:gd name="connsiteY4" fmla="*/ 207 h 5327462"/>
              <a:gd name="connsiteX5" fmla="*/ 4478577 w 5358901"/>
              <a:gd name="connsiteY5" fmla="*/ 413381 h 5327462"/>
              <a:gd name="connsiteX6" fmla="*/ 5358901 w 5358901"/>
              <a:gd name="connsiteY6" fmla="*/ 1601228 h 5327462"/>
              <a:gd name="connsiteX7" fmla="*/ 4816596 w 5358901"/>
              <a:gd name="connsiteY7" fmla="*/ 1039039 h 5327462"/>
              <a:gd name="connsiteX8" fmla="*/ 4522793 w 5358901"/>
              <a:gd name="connsiteY8" fmla="*/ 2359783 h 5327462"/>
              <a:gd name="connsiteX9" fmla="*/ 5346028 w 5358901"/>
              <a:gd name="connsiteY9" fmla="*/ 3418930 h 5327462"/>
              <a:gd name="connsiteX10" fmla="*/ 4156416 w 5358901"/>
              <a:gd name="connsiteY10" fmla="*/ 4006716 h 5327462"/>
              <a:gd name="connsiteX11" fmla="*/ 3862604 w 5358901"/>
              <a:gd name="connsiteY11" fmla="*/ 5327462 h 5327462"/>
              <a:gd name="connsiteX12" fmla="*/ 2673014 w 5358901"/>
              <a:gd name="connsiteY12" fmla="*/ 4739670 h 5327462"/>
              <a:gd name="connsiteX13" fmla="*/ 1483424 w 5358901"/>
              <a:gd name="connsiteY13" fmla="*/ 5327462 h 5327462"/>
              <a:gd name="connsiteX14" fmla="*/ 1189612 w 5358901"/>
              <a:gd name="connsiteY14" fmla="*/ 4006716 h 5327462"/>
              <a:gd name="connsiteX15" fmla="*/ 0 w 5358901"/>
              <a:gd name="connsiteY15" fmla="*/ 3418930 h 5327462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482018 w 5358901"/>
              <a:gd name="connsiteY1" fmla="*/ 1255581 h 5327257"/>
              <a:gd name="connsiteX2" fmla="*/ 1903981 w 5358901"/>
              <a:gd name="connsiteY2" fmla="*/ 415689 h 5327257"/>
              <a:gd name="connsiteX3" fmla="*/ 3241974 w 5358901"/>
              <a:gd name="connsiteY3" fmla="*/ 2 h 5327257"/>
              <a:gd name="connsiteX4" fmla="*/ 4478577 w 5358901"/>
              <a:gd name="connsiteY4" fmla="*/ 413176 h 5327257"/>
              <a:gd name="connsiteX5" fmla="*/ 5358901 w 5358901"/>
              <a:gd name="connsiteY5" fmla="*/ 1601023 h 5327257"/>
              <a:gd name="connsiteX6" fmla="*/ 4816596 w 5358901"/>
              <a:gd name="connsiteY6" fmla="*/ 1038834 h 5327257"/>
              <a:gd name="connsiteX7" fmla="*/ 4522793 w 5358901"/>
              <a:gd name="connsiteY7" fmla="*/ 2359578 h 5327257"/>
              <a:gd name="connsiteX8" fmla="*/ 5346028 w 5358901"/>
              <a:gd name="connsiteY8" fmla="*/ 3418725 h 5327257"/>
              <a:gd name="connsiteX9" fmla="*/ 4156416 w 5358901"/>
              <a:gd name="connsiteY9" fmla="*/ 4006511 h 5327257"/>
              <a:gd name="connsiteX10" fmla="*/ 3862604 w 5358901"/>
              <a:gd name="connsiteY10" fmla="*/ 5327257 h 5327257"/>
              <a:gd name="connsiteX11" fmla="*/ 2673014 w 5358901"/>
              <a:gd name="connsiteY11" fmla="*/ 4739465 h 5327257"/>
              <a:gd name="connsiteX12" fmla="*/ 1483424 w 5358901"/>
              <a:gd name="connsiteY12" fmla="*/ 5327257 h 5327257"/>
              <a:gd name="connsiteX13" fmla="*/ 1189612 w 5358901"/>
              <a:gd name="connsiteY13" fmla="*/ 4006511 h 5327257"/>
              <a:gd name="connsiteX14" fmla="*/ 0 w 5358901"/>
              <a:gd name="connsiteY14" fmla="*/ 3418725 h 5327257"/>
              <a:gd name="connsiteX0" fmla="*/ 0 w 5277621"/>
              <a:gd name="connsiteY0" fmla="*/ 3588058 h 5327257"/>
              <a:gd name="connsiteX1" fmla="*/ 400738 w 5277621"/>
              <a:gd name="connsiteY1" fmla="*/ 1255581 h 5327257"/>
              <a:gd name="connsiteX2" fmla="*/ 1822701 w 5277621"/>
              <a:gd name="connsiteY2" fmla="*/ 415689 h 5327257"/>
              <a:gd name="connsiteX3" fmla="*/ 3160694 w 5277621"/>
              <a:gd name="connsiteY3" fmla="*/ 2 h 5327257"/>
              <a:gd name="connsiteX4" fmla="*/ 4397297 w 5277621"/>
              <a:gd name="connsiteY4" fmla="*/ 413176 h 5327257"/>
              <a:gd name="connsiteX5" fmla="*/ 5277621 w 5277621"/>
              <a:gd name="connsiteY5" fmla="*/ 1601023 h 5327257"/>
              <a:gd name="connsiteX6" fmla="*/ 4735316 w 5277621"/>
              <a:gd name="connsiteY6" fmla="*/ 1038834 h 5327257"/>
              <a:gd name="connsiteX7" fmla="*/ 4441513 w 5277621"/>
              <a:gd name="connsiteY7" fmla="*/ 2359578 h 5327257"/>
              <a:gd name="connsiteX8" fmla="*/ 5264748 w 5277621"/>
              <a:gd name="connsiteY8" fmla="*/ 3418725 h 5327257"/>
              <a:gd name="connsiteX9" fmla="*/ 4075136 w 5277621"/>
              <a:gd name="connsiteY9" fmla="*/ 4006511 h 5327257"/>
              <a:gd name="connsiteX10" fmla="*/ 3781324 w 5277621"/>
              <a:gd name="connsiteY10" fmla="*/ 5327257 h 5327257"/>
              <a:gd name="connsiteX11" fmla="*/ 2591734 w 5277621"/>
              <a:gd name="connsiteY11" fmla="*/ 4739465 h 5327257"/>
              <a:gd name="connsiteX12" fmla="*/ 1402144 w 5277621"/>
              <a:gd name="connsiteY12" fmla="*/ 5327257 h 5327257"/>
              <a:gd name="connsiteX13" fmla="*/ 1108332 w 5277621"/>
              <a:gd name="connsiteY13" fmla="*/ 4006511 h 5327257"/>
              <a:gd name="connsiteX14" fmla="*/ 0 w 5277621"/>
              <a:gd name="connsiteY14" fmla="*/ 3588058 h 5327257"/>
              <a:gd name="connsiteX0" fmla="*/ 65714 w 5343335"/>
              <a:gd name="connsiteY0" fmla="*/ 3588058 h 5327257"/>
              <a:gd name="connsiteX1" fmla="*/ 466452 w 5343335"/>
              <a:gd name="connsiteY1" fmla="*/ 1255581 h 5327257"/>
              <a:gd name="connsiteX2" fmla="*/ 1888415 w 5343335"/>
              <a:gd name="connsiteY2" fmla="*/ 415689 h 5327257"/>
              <a:gd name="connsiteX3" fmla="*/ 3226408 w 5343335"/>
              <a:gd name="connsiteY3" fmla="*/ 2 h 5327257"/>
              <a:gd name="connsiteX4" fmla="*/ 4463011 w 5343335"/>
              <a:gd name="connsiteY4" fmla="*/ 413176 h 5327257"/>
              <a:gd name="connsiteX5" fmla="*/ 5343335 w 5343335"/>
              <a:gd name="connsiteY5" fmla="*/ 1601023 h 5327257"/>
              <a:gd name="connsiteX6" fmla="*/ 4801030 w 5343335"/>
              <a:gd name="connsiteY6" fmla="*/ 1038834 h 5327257"/>
              <a:gd name="connsiteX7" fmla="*/ 4507227 w 5343335"/>
              <a:gd name="connsiteY7" fmla="*/ 2359578 h 5327257"/>
              <a:gd name="connsiteX8" fmla="*/ 5330462 w 5343335"/>
              <a:gd name="connsiteY8" fmla="*/ 3418725 h 5327257"/>
              <a:gd name="connsiteX9" fmla="*/ 4140850 w 5343335"/>
              <a:gd name="connsiteY9" fmla="*/ 4006511 h 5327257"/>
              <a:gd name="connsiteX10" fmla="*/ 3847038 w 5343335"/>
              <a:gd name="connsiteY10" fmla="*/ 5327257 h 5327257"/>
              <a:gd name="connsiteX11" fmla="*/ 2657448 w 5343335"/>
              <a:gd name="connsiteY11" fmla="*/ 4739465 h 5327257"/>
              <a:gd name="connsiteX12" fmla="*/ 1467858 w 5343335"/>
              <a:gd name="connsiteY12" fmla="*/ 5327257 h 5327257"/>
              <a:gd name="connsiteX13" fmla="*/ 1174046 w 5343335"/>
              <a:gd name="connsiteY13" fmla="*/ 4006511 h 5327257"/>
              <a:gd name="connsiteX14" fmla="*/ 65714 w 5343335"/>
              <a:gd name="connsiteY14" fmla="*/ 3588058 h 5327257"/>
              <a:gd name="connsiteX0" fmla="*/ 74925 w 5352546"/>
              <a:gd name="connsiteY0" fmla="*/ 3588058 h 5327257"/>
              <a:gd name="connsiteX1" fmla="*/ 475663 w 5352546"/>
              <a:gd name="connsiteY1" fmla="*/ 1255581 h 5327257"/>
              <a:gd name="connsiteX2" fmla="*/ 1897626 w 5352546"/>
              <a:gd name="connsiteY2" fmla="*/ 415689 h 5327257"/>
              <a:gd name="connsiteX3" fmla="*/ 3235619 w 5352546"/>
              <a:gd name="connsiteY3" fmla="*/ 2 h 5327257"/>
              <a:gd name="connsiteX4" fmla="*/ 4472222 w 5352546"/>
              <a:gd name="connsiteY4" fmla="*/ 413176 h 5327257"/>
              <a:gd name="connsiteX5" fmla="*/ 5352546 w 5352546"/>
              <a:gd name="connsiteY5" fmla="*/ 1601023 h 5327257"/>
              <a:gd name="connsiteX6" fmla="*/ 4810241 w 5352546"/>
              <a:gd name="connsiteY6" fmla="*/ 1038834 h 5327257"/>
              <a:gd name="connsiteX7" fmla="*/ 4516438 w 5352546"/>
              <a:gd name="connsiteY7" fmla="*/ 2359578 h 5327257"/>
              <a:gd name="connsiteX8" fmla="*/ 5339673 w 5352546"/>
              <a:gd name="connsiteY8" fmla="*/ 3418725 h 5327257"/>
              <a:gd name="connsiteX9" fmla="*/ 4150061 w 5352546"/>
              <a:gd name="connsiteY9" fmla="*/ 4006511 h 5327257"/>
              <a:gd name="connsiteX10" fmla="*/ 3856249 w 5352546"/>
              <a:gd name="connsiteY10" fmla="*/ 5327257 h 5327257"/>
              <a:gd name="connsiteX11" fmla="*/ 2666659 w 5352546"/>
              <a:gd name="connsiteY11" fmla="*/ 4739465 h 5327257"/>
              <a:gd name="connsiteX12" fmla="*/ 1477069 w 5352546"/>
              <a:gd name="connsiteY12" fmla="*/ 5327257 h 5327257"/>
              <a:gd name="connsiteX13" fmla="*/ 1183257 w 5352546"/>
              <a:gd name="connsiteY13" fmla="*/ 4006511 h 5327257"/>
              <a:gd name="connsiteX14" fmla="*/ 74925 w 5352546"/>
              <a:gd name="connsiteY14" fmla="*/ 3588058 h 5327257"/>
              <a:gd name="connsiteX0" fmla="*/ 121127 w 5182002"/>
              <a:gd name="connsiteY0" fmla="*/ 4170565 h 5327257"/>
              <a:gd name="connsiteX1" fmla="*/ 305119 w 5182002"/>
              <a:gd name="connsiteY1" fmla="*/ 1255581 h 5327257"/>
              <a:gd name="connsiteX2" fmla="*/ 1727082 w 5182002"/>
              <a:gd name="connsiteY2" fmla="*/ 415689 h 5327257"/>
              <a:gd name="connsiteX3" fmla="*/ 3065075 w 5182002"/>
              <a:gd name="connsiteY3" fmla="*/ 2 h 5327257"/>
              <a:gd name="connsiteX4" fmla="*/ 4301678 w 5182002"/>
              <a:gd name="connsiteY4" fmla="*/ 413176 h 5327257"/>
              <a:gd name="connsiteX5" fmla="*/ 5182002 w 5182002"/>
              <a:gd name="connsiteY5" fmla="*/ 1601023 h 5327257"/>
              <a:gd name="connsiteX6" fmla="*/ 4639697 w 5182002"/>
              <a:gd name="connsiteY6" fmla="*/ 1038834 h 5327257"/>
              <a:gd name="connsiteX7" fmla="*/ 4345894 w 5182002"/>
              <a:gd name="connsiteY7" fmla="*/ 2359578 h 5327257"/>
              <a:gd name="connsiteX8" fmla="*/ 5169129 w 5182002"/>
              <a:gd name="connsiteY8" fmla="*/ 3418725 h 5327257"/>
              <a:gd name="connsiteX9" fmla="*/ 3979517 w 5182002"/>
              <a:gd name="connsiteY9" fmla="*/ 4006511 h 5327257"/>
              <a:gd name="connsiteX10" fmla="*/ 3685705 w 5182002"/>
              <a:gd name="connsiteY10" fmla="*/ 5327257 h 5327257"/>
              <a:gd name="connsiteX11" fmla="*/ 2496115 w 5182002"/>
              <a:gd name="connsiteY11" fmla="*/ 4739465 h 5327257"/>
              <a:gd name="connsiteX12" fmla="*/ 1306525 w 5182002"/>
              <a:gd name="connsiteY12" fmla="*/ 5327257 h 5327257"/>
              <a:gd name="connsiteX13" fmla="*/ 1012713 w 5182002"/>
              <a:gd name="connsiteY13" fmla="*/ 4006511 h 5327257"/>
              <a:gd name="connsiteX14" fmla="*/ 121127 w 5182002"/>
              <a:gd name="connsiteY14" fmla="*/ 4170565 h 5327257"/>
              <a:gd name="connsiteX0" fmla="*/ 286622 w 5347497"/>
              <a:gd name="connsiteY0" fmla="*/ 4170565 h 5327257"/>
              <a:gd name="connsiteX1" fmla="*/ 470614 w 5347497"/>
              <a:gd name="connsiteY1" fmla="*/ 1255581 h 5327257"/>
              <a:gd name="connsiteX2" fmla="*/ 1892577 w 5347497"/>
              <a:gd name="connsiteY2" fmla="*/ 415689 h 5327257"/>
              <a:gd name="connsiteX3" fmla="*/ 3230570 w 5347497"/>
              <a:gd name="connsiteY3" fmla="*/ 2 h 5327257"/>
              <a:gd name="connsiteX4" fmla="*/ 4467173 w 5347497"/>
              <a:gd name="connsiteY4" fmla="*/ 413176 h 5327257"/>
              <a:gd name="connsiteX5" fmla="*/ 5347497 w 5347497"/>
              <a:gd name="connsiteY5" fmla="*/ 1601023 h 5327257"/>
              <a:gd name="connsiteX6" fmla="*/ 4805192 w 5347497"/>
              <a:gd name="connsiteY6" fmla="*/ 1038834 h 5327257"/>
              <a:gd name="connsiteX7" fmla="*/ 4511389 w 5347497"/>
              <a:gd name="connsiteY7" fmla="*/ 2359578 h 5327257"/>
              <a:gd name="connsiteX8" fmla="*/ 5334624 w 5347497"/>
              <a:gd name="connsiteY8" fmla="*/ 3418725 h 5327257"/>
              <a:gd name="connsiteX9" fmla="*/ 4145012 w 5347497"/>
              <a:gd name="connsiteY9" fmla="*/ 4006511 h 5327257"/>
              <a:gd name="connsiteX10" fmla="*/ 3851200 w 5347497"/>
              <a:gd name="connsiteY10" fmla="*/ 5327257 h 5327257"/>
              <a:gd name="connsiteX11" fmla="*/ 2661610 w 5347497"/>
              <a:gd name="connsiteY11" fmla="*/ 4739465 h 5327257"/>
              <a:gd name="connsiteX12" fmla="*/ 1472020 w 5347497"/>
              <a:gd name="connsiteY12" fmla="*/ 5327257 h 5327257"/>
              <a:gd name="connsiteX13" fmla="*/ 1178208 w 5347497"/>
              <a:gd name="connsiteY13" fmla="*/ 4006511 h 5327257"/>
              <a:gd name="connsiteX14" fmla="*/ 286622 w 5347497"/>
              <a:gd name="connsiteY14" fmla="*/ 4170565 h 5327257"/>
              <a:gd name="connsiteX0" fmla="*/ 311055 w 5371930"/>
              <a:gd name="connsiteY0" fmla="*/ 4170565 h 5327257"/>
              <a:gd name="connsiteX1" fmla="*/ 495047 w 5371930"/>
              <a:gd name="connsiteY1" fmla="*/ 1255581 h 5327257"/>
              <a:gd name="connsiteX2" fmla="*/ 1917010 w 5371930"/>
              <a:gd name="connsiteY2" fmla="*/ 415689 h 5327257"/>
              <a:gd name="connsiteX3" fmla="*/ 3255003 w 5371930"/>
              <a:gd name="connsiteY3" fmla="*/ 2 h 5327257"/>
              <a:gd name="connsiteX4" fmla="*/ 4491606 w 5371930"/>
              <a:gd name="connsiteY4" fmla="*/ 413176 h 5327257"/>
              <a:gd name="connsiteX5" fmla="*/ 5371930 w 5371930"/>
              <a:gd name="connsiteY5" fmla="*/ 1601023 h 5327257"/>
              <a:gd name="connsiteX6" fmla="*/ 4829625 w 5371930"/>
              <a:gd name="connsiteY6" fmla="*/ 1038834 h 5327257"/>
              <a:gd name="connsiteX7" fmla="*/ 4535822 w 5371930"/>
              <a:gd name="connsiteY7" fmla="*/ 2359578 h 5327257"/>
              <a:gd name="connsiteX8" fmla="*/ 5359057 w 5371930"/>
              <a:gd name="connsiteY8" fmla="*/ 3418725 h 5327257"/>
              <a:gd name="connsiteX9" fmla="*/ 4169445 w 5371930"/>
              <a:gd name="connsiteY9" fmla="*/ 4006511 h 5327257"/>
              <a:gd name="connsiteX10" fmla="*/ 3875633 w 5371930"/>
              <a:gd name="connsiteY10" fmla="*/ 5327257 h 5327257"/>
              <a:gd name="connsiteX11" fmla="*/ 2686043 w 5371930"/>
              <a:gd name="connsiteY11" fmla="*/ 4739465 h 5327257"/>
              <a:gd name="connsiteX12" fmla="*/ 1496453 w 5371930"/>
              <a:gd name="connsiteY12" fmla="*/ 5327257 h 5327257"/>
              <a:gd name="connsiteX13" fmla="*/ 1202641 w 5371930"/>
              <a:gd name="connsiteY13" fmla="*/ 4006511 h 5327257"/>
              <a:gd name="connsiteX14" fmla="*/ 311055 w 5371930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1172750 w 5342039"/>
              <a:gd name="connsiteY13" fmla="*/ 4006511 h 5327257"/>
              <a:gd name="connsiteX14" fmla="*/ 281164 w 5342039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281164 w 5342039"/>
              <a:gd name="connsiteY13" fmla="*/ 4170565 h 5327257"/>
              <a:gd name="connsiteX0" fmla="*/ 110632 w 5171507"/>
              <a:gd name="connsiteY0" fmla="*/ 4170565 h 5361124"/>
              <a:gd name="connsiteX1" fmla="*/ 294624 w 5171507"/>
              <a:gd name="connsiteY1" fmla="*/ 1255581 h 5361124"/>
              <a:gd name="connsiteX2" fmla="*/ 1716587 w 5171507"/>
              <a:gd name="connsiteY2" fmla="*/ 415689 h 5361124"/>
              <a:gd name="connsiteX3" fmla="*/ 3054580 w 5171507"/>
              <a:gd name="connsiteY3" fmla="*/ 2 h 5361124"/>
              <a:gd name="connsiteX4" fmla="*/ 4291183 w 5171507"/>
              <a:gd name="connsiteY4" fmla="*/ 413176 h 5361124"/>
              <a:gd name="connsiteX5" fmla="*/ 5171507 w 5171507"/>
              <a:gd name="connsiteY5" fmla="*/ 1601023 h 5361124"/>
              <a:gd name="connsiteX6" fmla="*/ 4629202 w 5171507"/>
              <a:gd name="connsiteY6" fmla="*/ 1038834 h 5361124"/>
              <a:gd name="connsiteX7" fmla="*/ 4335399 w 5171507"/>
              <a:gd name="connsiteY7" fmla="*/ 2359578 h 5361124"/>
              <a:gd name="connsiteX8" fmla="*/ 5158634 w 5171507"/>
              <a:gd name="connsiteY8" fmla="*/ 3418725 h 5361124"/>
              <a:gd name="connsiteX9" fmla="*/ 3969022 w 5171507"/>
              <a:gd name="connsiteY9" fmla="*/ 4006511 h 5361124"/>
              <a:gd name="connsiteX10" fmla="*/ 3675210 w 5171507"/>
              <a:gd name="connsiteY10" fmla="*/ 5327257 h 5361124"/>
              <a:gd name="connsiteX11" fmla="*/ 2485620 w 5171507"/>
              <a:gd name="connsiteY11" fmla="*/ 4739465 h 5361124"/>
              <a:gd name="connsiteX12" fmla="*/ 1248617 w 5171507"/>
              <a:gd name="connsiteY12" fmla="*/ 5361124 h 5361124"/>
              <a:gd name="connsiteX13" fmla="*/ 110632 w 5171507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2663414 w 5349301"/>
              <a:gd name="connsiteY11" fmla="*/ 4739465 h 5361124"/>
              <a:gd name="connsiteX12" fmla="*/ 1426411 w 5349301"/>
              <a:gd name="connsiteY12" fmla="*/ 5361124 h 5361124"/>
              <a:gd name="connsiteX13" fmla="*/ 288426 w 5349301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4449058 w 5349301"/>
              <a:gd name="connsiteY10" fmla="*/ 534757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110632 w 5171507"/>
              <a:gd name="connsiteY0" fmla="*/ 4170565 h 5347577"/>
              <a:gd name="connsiteX1" fmla="*/ 294624 w 5171507"/>
              <a:gd name="connsiteY1" fmla="*/ 1255581 h 5347577"/>
              <a:gd name="connsiteX2" fmla="*/ 1716587 w 5171507"/>
              <a:gd name="connsiteY2" fmla="*/ 415689 h 5347577"/>
              <a:gd name="connsiteX3" fmla="*/ 3054580 w 5171507"/>
              <a:gd name="connsiteY3" fmla="*/ 2 h 5347577"/>
              <a:gd name="connsiteX4" fmla="*/ 4291183 w 5171507"/>
              <a:gd name="connsiteY4" fmla="*/ 413176 h 5347577"/>
              <a:gd name="connsiteX5" fmla="*/ 5171507 w 5171507"/>
              <a:gd name="connsiteY5" fmla="*/ 1601023 h 5347577"/>
              <a:gd name="connsiteX6" fmla="*/ 4629202 w 5171507"/>
              <a:gd name="connsiteY6" fmla="*/ 1038834 h 5347577"/>
              <a:gd name="connsiteX7" fmla="*/ 4335399 w 5171507"/>
              <a:gd name="connsiteY7" fmla="*/ 2359578 h 5347577"/>
              <a:gd name="connsiteX8" fmla="*/ 5158634 w 5171507"/>
              <a:gd name="connsiteY8" fmla="*/ 3418725 h 5347577"/>
              <a:gd name="connsiteX9" fmla="*/ 3969022 w 5171507"/>
              <a:gd name="connsiteY9" fmla="*/ 4006511 h 5347577"/>
              <a:gd name="connsiteX10" fmla="*/ 4271264 w 5171507"/>
              <a:gd name="connsiteY10" fmla="*/ 5347577 h 5347577"/>
              <a:gd name="connsiteX11" fmla="*/ 1248617 w 5171507"/>
              <a:gd name="connsiteY11" fmla="*/ 5347577 h 5347577"/>
              <a:gd name="connsiteX12" fmla="*/ 110632 w 517150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146112 w 5348597"/>
              <a:gd name="connsiteY9" fmla="*/ 40065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82569"/>
              <a:gd name="connsiteX1" fmla="*/ 471714 w 5348597"/>
              <a:gd name="connsiteY1" fmla="*/ 1255581 h 5382569"/>
              <a:gd name="connsiteX2" fmla="*/ 1893677 w 5348597"/>
              <a:gd name="connsiteY2" fmla="*/ 415689 h 5382569"/>
              <a:gd name="connsiteX3" fmla="*/ 3231670 w 5348597"/>
              <a:gd name="connsiteY3" fmla="*/ 2 h 5382569"/>
              <a:gd name="connsiteX4" fmla="*/ 4468273 w 5348597"/>
              <a:gd name="connsiteY4" fmla="*/ 413176 h 5382569"/>
              <a:gd name="connsiteX5" fmla="*/ 5348597 w 5348597"/>
              <a:gd name="connsiteY5" fmla="*/ 1601023 h 5382569"/>
              <a:gd name="connsiteX6" fmla="*/ 4806292 w 5348597"/>
              <a:gd name="connsiteY6" fmla="*/ 1038834 h 5382569"/>
              <a:gd name="connsiteX7" fmla="*/ 4512489 w 5348597"/>
              <a:gd name="connsiteY7" fmla="*/ 2359578 h 5382569"/>
              <a:gd name="connsiteX8" fmla="*/ 5335724 w 5348597"/>
              <a:gd name="connsiteY8" fmla="*/ 3418725 h 5382569"/>
              <a:gd name="connsiteX9" fmla="*/ 4823445 w 5348597"/>
              <a:gd name="connsiteY9" fmla="*/ 4927684 h 5382569"/>
              <a:gd name="connsiteX10" fmla="*/ 4448354 w 5348597"/>
              <a:gd name="connsiteY10" fmla="*/ 5347577 h 5382569"/>
              <a:gd name="connsiteX11" fmla="*/ 1425707 w 5348597"/>
              <a:gd name="connsiteY11" fmla="*/ 5347577 h 5382569"/>
              <a:gd name="connsiteX12" fmla="*/ 287722 w 5348597"/>
              <a:gd name="connsiteY12" fmla="*/ 4170565 h 5382569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30218 w 5348597"/>
              <a:gd name="connsiteY9" fmla="*/ 49209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4806292 w 5352383"/>
              <a:gd name="connsiteY6" fmla="*/ 1038834 h 5347577"/>
              <a:gd name="connsiteX7" fmla="*/ 5352383 w 5352383"/>
              <a:gd name="connsiteY7" fmla="*/ 4330618 h 5347577"/>
              <a:gd name="connsiteX8" fmla="*/ 5254444 w 5352383"/>
              <a:gd name="connsiteY8" fmla="*/ 4312805 h 5347577"/>
              <a:gd name="connsiteX9" fmla="*/ 4857312 w 5352383"/>
              <a:gd name="connsiteY9" fmla="*/ 4859951 h 5347577"/>
              <a:gd name="connsiteX10" fmla="*/ 4448354 w 5352383"/>
              <a:gd name="connsiteY10" fmla="*/ 5347577 h 5347577"/>
              <a:gd name="connsiteX11" fmla="*/ 1425707 w 5352383"/>
              <a:gd name="connsiteY11" fmla="*/ 5347577 h 5347577"/>
              <a:gd name="connsiteX12" fmla="*/ 287722 w 5352383"/>
              <a:gd name="connsiteY12" fmla="*/ 4170565 h 5347577"/>
              <a:gd name="connsiteX0" fmla="*/ 287722 w 5355341"/>
              <a:gd name="connsiteY0" fmla="*/ 4170565 h 5347577"/>
              <a:gd name="connsiteX1" fmla="*/ 471714 w 5355341"/>
              <a:gd name="connsiteY1" fmla="*/ 1255581 h 5347577"/>
              <a:gd name="connsiteX2" fmla="*/ 1893677 w 5355341"/>
              <a:gd name="connsiteY2" fmla="*/ 415689 h 5347577"/>
              <a:gd name="connsiteX3" fmla="*/ 3231670 w 5355341"/>
              <a:gd name="connsiteY3" fmla="*/ 2 h 5347577"/>
              <a:gd name="connsiteX4" fmla="*/ 4468273 w 5355341"/>
              <a:gd name="connsiteY4" fmla="*/ 413176 h 5347577"/>
              <a:gd name="connsiteX5" fmla="*/ 5348597 w 5355341"/>
              <a:gd name="connsiteY5" fmla="*/ 1601023 h 5347577"/>
              <a:gd name="connsiteX6" fmla="*/ 4806292 w 5355341"/>
              <a:gd name="connsiteY6" fmla="*/ 1038834 h 5347577"/>
              <a:gd name="connsiteX7" fmla="*/ 5352383 w 5355341"/>
              <a:gd name="connsiteY7" fmla="*/ 4330618 h 5347577"/>
              <a:gd name="connsiteX8" fmla="*/ 5254444 w 5355341"/>
              <a:gd name="connsiteY8" fmla="*/ 4312805 h 5347577"/>
              <a:gd name="connsiteX9" fmla="*/ 4857312 w 5355341"/>
              <a:gd name="connsiteY9" fmla="*/ 4859951 h 5347577"/>
              <a:gd name="connsiteX10" fmla="*/ 4448354 w 5355341"/>
              <a:gd name="connsiteY10" fmla="*/ 5347577 h 5347577"/>
              <a:gd name="connsiteX11" fmla="*/ 1425707 w 5355341"/>
              <a:gd name="connsiteY11" fmla="*/ 5347577 h 5347577"/>
              <a:gd name="connsiteX12" fmla="*/ 287722 w 5355341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4495 w 5345370"/>
              <a:gd name="connsiteY0" fmla="*/ 4235098 h 5412110"/>
              <a:gd name="connsiteX1" fmla="*/ 468487 w 5345370"/>
              <a:gd name="connsiteY1" fmla="*/ 1320114 h 5412110"/>
              <a:gd name="connsiteX2" fmla="*/ 2423850 w 5345370"/>
              <a:gd name="connsiteY2" fmla="*/ 1650932 h 5412110"/>
              <a:gd name="connsiteX3" fmla="*/ 3228443 w 5345370"/>
              <a:gd name="connsiteY3" fmla="*/ 64535 h 5412110"/>
              <a:gd name="connsiteX4" fmla="*/ 4465046 w 5345370"/>
              <a:gd name="connsiteY4" fmla="*/ 477709 h 5412110"/>
              <a:gd name="connsiteX5" fmla="*/ 5345370 w 5345370"/>
              <a:gd name="connsiteY5" fmla="*/ 1665556 h 5412110"/>
              <a:gd name="connsiteX6" fmla="*/ 5342383 w 5345370"/>
              <a:gd name="connsiteY6" fmla="*/ 4388378 h 5412110"/>
              <a:gd name="connsiteX7" fmla="*/ 5251217 w 5345370"/>
              <a:gd name="connsiteY7" fmla="*/ 4377338 h 5412110"/>
              <a:gd name="connsiteX8" fmla="*/ 4854085 w 5345370"/>
              <a:gd name="connsiteY8" fmla="*/ 4924484 h 5412110"/>
              <a:gd name="connsiteX9" fmla="*/ 4445127 w 5345370"/>
              <a:gd name="connsiteY9" fmla="*/ 5412110 h 5412110"/>
              <a:gd name="connsiteX10" fmla="*/ 1422480 w 5345370"/>
              <a:gd name="connsiteY10" fmla="*/ 5412110 h 5412110"/>
              <a:gd name="connsiteX11" fmla="*/ 284495 w 5345370"/>
              <a:gd name="connsiteY11" fmla="*/ 4235098 h 5412110"/>
              <a:gd name="connsiteX0" fmla="*/ 284495 w 5345370"/>
              <a:gd name="connsiteY0" fmla="*/ 3757797 h 4934809"/>
              <a:gd name="connsiteX1" fmla="*/ 468487 w 5345370"/>
              <a:gd name="connsiteY1" fmla="*/ 842813 h 4934809"/>
              <a:gd name="connsiteX2" fmla="*/ 2423850 w 5345370"/>
              <a:gd name="connsiteY2" fmla="*/ 1173631 h 4934809"/>
              <a:gd name="connsiteX3" fmla="*/ 2833588 w 5345370"/>
              <a:gd name="connsiteY3" fmla="*/ 1055816 h 4934809"/>
              <a:gd name="connsiteX4" fmla="*/ 4465046 w 5345370"/>
              <a:gd name="connsiteY4" fmla="*/ 408 h 4934809"/>
              <a:gd name="connsiteX5" fmla="*/ 5345370 w 5345370"/>
              <a:gd name="connsiteY5" fmla="*/ 1188255 h 4934809"/>
              <a:gd name="connsiteX6" fmla="*/ 5342383 w 5345370"/>
              <a:gd name="connsiteY6" fmla="*/ 3911077 h 4934809"/>
              <a:gd name="connsiteX7" fmla="*/ 5251217 w 5345370"/>
              <a:gd name="connsiteY7" fmla="*/ 3900037 h 4934809"/>
              <a:gd name="connsiteX8" fmla="*/ 4854085 w 5345370"/>
              <a:gd name="connsiteY8" fmla="*/ 4447183 h 4934809"/>
              <a:gd name="connsiteX9" fmla="*/ 4445127 w 5345370"/>
              <a:gd name="connsiteY9" fmla="*/ 4934809 h 4934809"/>
              <a:gd name="connsiteX10" fmla="*/ 1422480 w 5345370"/>
              <a:gd name="connsiteY10" fmla="*/ 4934809 h 4934809"/>
              <a:gd name="connsiteX11" fmla="*/ 284495 w 5345370"/>
              <a:gd name="connsiteY11" fmla="*/ 3757797 h 4934809"/>
              <a:gd name="connsiteX0" fmla="*/ 284495 w 5345370"/>
              <a:gd name="connsiteY0" fmla="*/ 3079822 h 4256834"/>
              <a:gd name="connsiteX1" fmla="*/ 468487 w 5345370"/>
              <a:gd name="connsiteY1" fmla="*/ 164838 h 4256834"/>
              <a:gd name="connsiteX2" fmla="*/ 2423850 w 5345370"/>
              <a:gd name="connsiteY2" fmla="*/ 495656 h 4256834"/>
              <a:gd name="connsiteX3" fmla="*/ 2833588 w 5345370"/>
              <a:gd name="connsiteY3" fmla="*/ 377841 h 4256834"/>
              <a:gd name="connsiteX4" fmla="*/ 3841592 w 5345370"/>
              <a:gd name="connsiteY4" fmla="*/ 354597 h 4256834"/>
              <a:gd name="connsiteX5" fmla="*/ 5345370 w 5345370"/>
              <a:gd name="connsiteY5" fmla="*/ 510280 h 4256834"/>
              <a:gd name="connsiteX6" fmla="*/ 5342383 w 5345370"/>
              <a:gd name="connsiteY6" fmla="*/ 3233102 h 4256834"/>
              <a:gd name="connsiteX7" fmla="*/ 5251217 w 5345370"/>
              <a:gd name="connsiteY7" fmla="*/ 3222062 h 4256834"/>
              <a:gd name="connsiteX8" fmla="*/ 4854085 w 5345370"/>
              <a:gd name="connsiteY8" fmla="*/ 3769208 h 4256834"/>
              <a:gd name="connsiteX9" fmla="*/ 4445127 w 5345370"/>
              <a:gd name="connsiteY9" fmla="*/ 4256834 h 4256834"/>
              <a:gd name="connsiteX10" fmla="*/ 1422480 w 5345370"/>
              <a:gd name="connsiteY10" fmla="*/ 4256834 h 4256834"/>
              <a:gd name="connsiteX11" fmla="*/ 284495 w 5345370"/>
              <a:gd name="connsiteY11" fmla="*/ 3079822 h 4256834"/>
              <a:gd name="connsiteX0" fmla="*/ 284495 w 5342433"/>
              <a:gd name="connsiteY0" fmla="*/ 3079822 h 4256834"/>
              <a:gd name="connsiteX1" fmla="*/ 468487 w 5342433"/>
              <a:gd name="connsiteY1" fmla="*/ 164838 h 4256834"/>
              <a:gd name="connsiteX2" fmla="*/ 2423850 w 5342433"/>
              <a:gd name="connsiteY2" fmla="*/ 495656 h 4256834"/>
              <a:gd name="connsiteX3" fmla="*/ 2833588 w 5342433"/>
              <a:gd name="connsiteY3" fmla="*/ 377841 h 4256834"/>
              <a:gd name="connsiteX4" fmla="*/ 3841592 w 5342433"/>
              <a:gd name="connsiteY4" fmla="*/ 354597 h 4256834"/>
              <a:gd name="connsiteX5" fmla="*/ 4902025 w 5342433"/>
              <a:gd name="connsiteY5" fmla="*/ 905134 h 4256834"/>
              <a:gd name="connsiteX6" fmla="*/ 5342383 w 5342433"/>
              <a:gd name="connsiteY6" fmla="*/ 3233102 h 4256834"/>
              <a:gd name="connsiteX7" fmla="*/ 5251217 w 5342433"/>
              <a:gd name="connsiteY7" fmla="*/ 3222062 h 4256834"/>
              <a:gd name="connsiteX8" fmla="*/ 4854085 w 5342433"/>
              <a:gd name="connsiteY8" fmla="*/ 3769208 h 4256834"/>
              <a:gd name="connsiteX9" fmla="*/ 4445127 w 5342433"/>
              <a:gd name="connsiteY9" fmla="*/ 4256834 h 4256834"/>
              <a:gd name="connsiteX10" fmla="*/ 1422480 w 5342433"/>
              <a:gd name="connsiteY10" fmla="*/ 4256834 h 4256834"/>
              <a:gd name="connsiteX11" fmla="*/ 284495 w 5342433"/>
              <a:gd name="connsiteY11" fmla="*/ 3079822 h 4256834"/>
              <a:gd name="connsiteX0" fmla="*/ 284495 w 5377076"/>
              <a:gd name="connsiteY0" fmla="*/ 3079822 h 4256834"/>
              <a:gd name="connsiteX1" fmla="*/ 468487 w 5377076"/>
              <a:gd name="connsiteY1" fmla="*/ 164838 h 4256834"/>
              <a:gd name="connsiteX2" fmla="*/ 2423850 w 5377076"/>
              <a:gd name="connsiteY2" fmla="*/ 495656 h 4256834"/>
              <a:gd name="connsiteX3" fmla="*/ 2833588 w 5377076"/>
              <a:gd name="connsiteY3" fmla="*/ 377841 h 4256834"/>
              <a:gd name="connsiteX4" fmla="*/ 3841592 w 5377076"/>
              <a:gd name="connsiteY4" fmla="*/ 354597 h 4256834"/>
              <a:gd name="connsiteX5" fmla="*/ 4902025 w 5377076"/>
              <a:gd name="connsiteY5" fmla="*/ 905134 h 4256834"/>
              <a:gd name="connsiteX6" fmla="*/ 5352816 w 5377076"/>
              <a:gd name="connsiteY6" fmla="*/ 710503 h 4256834"/>
              <a:gd name="connsiteX7" fmla="*/ 5342383 w 5377076"/>
              <a:gd name="connsiteY7" fmla="*/ 3233102 h 4256834"/>
              <a:gd name="connsiteX8" fmla="*/ 5251217 w 5377076"/>
              <a:gd name="connsiteY8" fmla="*/ 3222062 h 4256834"/>
              <a:gd name="connsiteX9" fmla="*/ 4854085 w 5377076"/>
              <a:gd name="connsiteY9" fmla="*/ 3769208 h 4256834"/>
              <a:gd name="connsiteX10" fmla="*/ 4445127 w 5377076"/>
              <a:gd name="connsiteY10" fmla="*/ 4256834 h 4256834"/>
              <a:gd name="connsiteX11" fmla="*/ 1422480 w 5377076"/>
              <a:gd name="connsiteY11" fmla="*/ 4256834 h 4256834"/>
              <a:gd name="connsiteX12" fmla="*/ 284495 w 5377076"/>
              <a:gd name="connsiteY12" fmla="*/ 3079822 h 4256834"/>
              <a:gd name="connsiteX0" fmla="*/ 284495 w 5381857"/>
              <a:gd name="connsiteY0" fmla="*/ 3079822 h 4256834"/>
              <a:gd name="connsiteX1" fmla="*/ 468487 w 5381857"/>
              <a:gd name="connsiteY1" fmla="*/ 164838 h 4256834"/>
              <a:gd name="connsiteX2" fmla="*/ 2423850 w 5381857"/>
              <a:gd name="connsiteY2" fmla="*/ 495656 h 4256834"/>
              <a:gd name="connsiteX3" fmla="*/ 2833588 w 5381857"/>
              <a:gd name="connsiteY3" fmla="*/ 377841 h 4256834"/>
              <a:gd name="connsiteX4" fmla="*/ 3841592 w 5381857"/>
              <a:gd name="connsiteY4" fmla="*/ 354597 h 4256834"/>
              <a:gd name="connsiteX5" fmla="*/ 4902025 w 5381857"/>
              <a:gd name="connsiteY5" fmla="*/ 905134 h 4256834"/>
              <a:gd name="connsiteX6" fmla="*/ 5352816 w 5381857"/>
              <a:gd name="connsiteY6" fmla="*/ 710503 h 4256834"/>
              <a:gd name="connsiteX7" fmla="*/ 5332033 w 5381857"/>
              <a:gd name="connsiteY7" fmla="*/ 1673394 h 4256834"/>
              <a:gd name="connsiteX8" fmla="*/ 5342383 w 5381857"/>
              <a:gd name="connsiteY8" fmla="*/ 3233102 h 4256834"/>
              <a:gd name="connsiteX9" fmla="*/ 5251217 w 5381857"/>
              <a:gd name="connsiteY9" fmla="*/ 3222062 h 4256834"/>
              <a:gd name="connsiteX10" fmla="*/ 4854085 w 5381857"/>
              <a:gd name="connsiteY10" fmla="*/ 3769208 h 4256834"/>
              <a:gd name="connsiteX11" fmla="*/ 4445127 w 5381857"/>
              <a:gd name="connsiteY11" fmla="*/ 4256834 h 4256834"/>
              <a:gd name="connsiteX12" fmla="*/ 1422480 w 5381857"/>
              <a:gd name="connsiteY12" fmla="*/ 4256834 h 4256834"/>
              <a:gd name="connsiteX13" fmla="*/ 284495 w 5381857"/>
              <a:gd name="connsiteY13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42383 w 5381956"/>
              <a:gd name="connsiteY9" fmla="*/ 3233102 h 4256834"/>
              <a:gd name="connsiteX10" fmla="*/ 5251217 w 5381956"/>
              <a:gd name="connsiteY10" fmla="*/ 3222062 h 4256834"/>
              <a:gd name="connsiteX11" fmla="*/ 4854085 w 5381956"/>
              <a:gd name="connsiteY11" fmla="*/ 3769208 h 4256834"/>
              <a:gd name="connsiteX12" fmla="*/ 4445127 w 5381956"/>
              <a:gd name="connsiteY12" fmla="*/ 4256834 h 4256834"/>
              <a:gd name="connsiteX13" fmla="*/ 1422480 w 5381956"/>
              <a:gd name="connsiteY13" fmla="*/ 4256834 h 4256834"/>
              <a:gd name="connsiteX14" fmla="*/ 284495 w 5381956"/>
              <a:gd name="connsiteY14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38959 w 5381956"/>
              <a:gd name="connsiteY9" fmla="*/ 1853503 h 4256834"/>
              <a:gd name="connsiteX10" fmla="*/ 5342383 w 5381956"/>
              <a:gd name="connsiteY10" fmla="*/ 3233102 h 4256834"/>
              <a:gd name="connsiteX11" fmla="*/ 5251217 w 5381956"/>
              <a:gd name="connsiteY11" fmla="*/ 3222062 h 4256834"/>
              <a:gd name="connsiteX12" fmla="*/ 4854085 w 5381956"/>
              <a:gd name="connsiteY12" fmla="*/ 3769208 h 4256834"/>
              <a:gd name="connsiteX13" fmla="*/ 4445127 w 5381956"/>
              <a:gd name="connsiteY13" fmla="*/ 4256834 h 4256834"/>
              <a:gd name="connsiteX14" fmla="*/ 1422480 w 5381956"/>
              <a:gd name="connsiteY14" fmla="*/ 4256834 h 4256834"/>
              <a:gd name="connsiteX15" fmla="*/ 284495 w 5381956"/>
              <a:gd name="connsiteY15" fmla="*/ 3079822 h 4256834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3233102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4230629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445127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1422480 w 5381956"/>
              <a:gd name="connsiteY15" fmla="*/ 4256834 h 4322398"/>
              <a:gd name="connsiteX16" fmla="*/ 284495 w 5381956"/>
              <a:gd name="connsiteY16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1422480 w 5381956"/>
              <a:gd name="connsiteY16" fmla="*/ 4256834 h 4322398"/>
              <a:gd name="connsiteX17" fmla="*/ 284495 w 5381956"/>
              <a:gd name="connsiteY17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1422480 w 5381956"/>
              <a:gd name="connsiteY17" fmla="*/ 4256834 h 4322398"/>
              <a:gd name="connsiteX18" fmla="*/ 284495 w 5381956"/>
              <a:gd name="connsiteY18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916789 w 5381956"/>
              <a:gd name="connsiteY17" fmla="*/ 4249907 h 4322398"/>
              <a:gd name="connsiteX18" fmla="*/ 284495 w 5381956"/>
              <a:gd name="connsiteY18" fmla="*/ 3079822 h 4322398"/>
              <a:gd name="connsiteX0" fmla="*/ 1091032 w 4934656"/>
              <a:gd name="connsiteY0" fmla="*/ 3339828 h 4339950"/>
              <a:gd name="connsiteX1" fmla="*/ 21187 w 4934656"/>
              <a:gd name="connsiteY1" fmla="*/ 182390 h 4339950"/>
              <a:gd name="connsiteX2" fmla="*/ 1976550 w 4934656"/>
              <a:gd name="connsiteY2" fmla="*/ 513208 h 4339950"/>
              <a:gd name="connsiteX3" fmla="*/ 2386288 w 4934656"/>
              <a:gd name="connsiteY3" fmla="*/ 395393 h 4339950"/>
              <a:gd name="connsiteX4" fmla="*/ 3394292 w 4934656"/>
              <a:gd name="connsiteY4" fmla="*/ 372149 h 4339950"/>
              <a:gd name="connsiteX5" fmla="*/ 4454725 w 4934656"/>
              <a:gd name="connsiteY5" fmla="*/ 922686 h 4339950"/>
              <a:gd name="connsiteX6" fmla="*/ 4905516 w 4934656"/>
              <a:gd name="connsiteY6" fmla="*/ 728055 h 4339950"/>
              <a:gd name="connsiteX7" fmla="*/ 4884733 w 4934656"/>
              <a:gd name="connsiteY7" fmla="*/ 1690946 h 4339950"/>
              <a:gd name="connsiteX8" fmla="*/ 4746188 w 4934656"/>
              <a:gd name="connsiteY8" fmla="*/ 1857201 h 4339950"/>
              <a:gd name="connsiteX9" fmla="*/ 4891659 w 4934656"/>
              <a:gd name="connsiteY9" fmla="*/ 1871055 h 4339950"/>
              <a:gd name="connsiteX10" fmla="*/ 4895083 w 4934656"/>
              <a:gd name="connsiteY10" fmla="*/ 4248181 h 4339950"/>
              <a:gd name="connsiteX11" fmla="*/ 4616880 w 4934656"/>
              <a:gd name="connsiteY11" fmla="*/ 4250996 h 4339950"/>
              <a:gd name="connsiteX12" fmla="*/ 4462203 w 4934656"/>
              <a:gd name="connsiteY12" fmla="*/ 4105415 h 4339950"/>
              <a:gd name="connsiteX13" fmla="*/ 4461954 w 4934656"/>
              <a:gd name="connsiteY13" fmla="*/ 4274386 h 4339950"/>
              <a:gd name="connsiteX14" fmla="*/ 1933714 w 4934656"/>
              <a:gd name="connsiteY14" fmla="*/ 4267892 h 4339950"/>
              <a:gd name="connsiteX15" fmla="*/ 1996059 w 4934656"/>
              <a:gd name="connsiteY15" fmla="*/ 4080855 h 4339950"/>
              <a:gd name="connsiteX16" fmla="*/ 1691259 w 4934656"/>
              <a:gd name="connsiteY16" fmla="*/ 4260964 h 4339950"/>
              <a:gd name="connsiteX17" fmla="*/ 469489 w 4934656"/>
              <a:gd name="connsiteY17" fmla="*/ 4267459 h 4339950"/>
              <a:gd name="connsiteX18" fmla="*/ 1091032 w 4934656"/>
              <a:gd name="connsiteY18" fmla="*/ 3339828 h 4339950"/>
              <a:gd name="connsiteX0" fmla="*/ 1085739 w 4929363"/>
              <a:gd name="connsiteY0" fmla="*/ 3239788 h 4239910"/>
              <a:gd name="connsiteX1" fmla="*/ 1048657 w 4929363"/>
              <a:gd name="connsiteY1" fmla="*/ 1840288 h 4239910"/>
              <a:gd name="connsiteX2" fmla="*/ 15894 w 4929363"/>
              <a:gd name="connsiteY2" fmla="*/ 82350 h 4239910"/>
              <a:gd name="connsiteX3" fmla="*/ 1971257 w 4929363"/>
              <a:gd name="connsiteY3" fmla="*/ 413168 h 4239910"/>
              <a:gd name="connsiteX4" fmla="*/ 2380995 w 4929363"/>
              <a:gd name="connsiteY4" fmla="*/ 295353 h 4239910"/>
              <a:gd name="connsiteX5" fmla="*/ 3388999 w 4929363"/>
              <a:gd name="connsiteY5" fmla="*/ 272109 h 4239910"/>
              <a:gd name="connsiteX6" fmla="*/ 4449432 w 4929363"/>
              <a:gd name="connsiteY6" fmla="*/ 822646 h 4239910"/>
              <a:gd name="connsiteX7" fmla="*/ 4900223 w 4929363"/>
              <a:gd name="connsiteY7" fmla="*/ 628015 h 4239910"/>
              <a:gd name="connsiteX8" fmla="*/ 4879440 w 4929363"/>
              <a:gd name="connsiteY8" fmla="*/ 1590906 h 4239910"/>
              <a:gd name="connsiteX9" fmla="*/ 4740895 w 4929363"/>
              <a:gd name="connsiteY9" fmla="*/ 1757161 h 4239910"/>
              <a:gd name="connsiteX10" fmla="*/ 4886366 w 4929363"/>
              <a:gd name="connsiteY10" fmla="*/ 1771015 h 4239910"/>
              <a:gd name="connsiteX11" fmla="*/ 4889790 w 4929363"/>
              <a:gd name="connsiteY11" fmla="*/ 4148141 h 4239910"/>
              <a:gd name="connsiteX12" fmla="*/ 4611587 w 4929363"/>
              <a:gd name="connsiteY12" fmla="*/ 4150956 h 4239910"/>
              <a:gd name="connsiteX13" fmla="*/ 4456910 w 4929363"/>
              <a:gd name="connsiteY13" fmla="*/ 4005375 h 4239910"/>
              <a:gd name="connsiteX14" fmla="*/ 4456661 w 4929363"/>
              <a:gd name="connsiteY14" fmla="*/ 4174346 h 4239910"/>
              <a:gd name="connsiteX15" fmla="*/ 1928421 w 4929363"/>
              <a:gd name="connsiteY15" fmla="*/ 4167852 h 4239910"/>
              <a:gd name="connsiteX16" fmla="*/ 1990766 w 4929363"/>
              <a:gd name="connsiteY16" fmla="*/ 3980815 h 4239910"/>
              <a:gd name="connsiteX17" fmla="*/ 1685966 w 4929363"/>
              <a:gd name="connsiteY17" fmla="*/ 4160924 h 4239910"/>
              <a:gd name="connsiteX18" fmla="*/ 464196 w 4929363"/>
              <a:gd name="connsiteY18" fmla="*/ 4167419 h 4239910"/>
              <a:gd name="connsiteX19" fmla="*/ 1085739 w 4929363"/>
              <a:gd name="connsiteY19" fmla="*/ 3239788 h 4239910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76742 w 4510793"/>
              <a:gd name="connsiteY2" fmla="*/ 633352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267727 w 4510793"/>
              <a:gd name="connsiteY2" fmla="*/ 665197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5155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9704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38181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24533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84799 w 4510226"/>
              <a:gd name="connsiteY0" fmla="*/ 3037682 h 4015057"/>
              <a:gd name="connsiteX1" fmla="*/ 634070 w 4510226"/>
              <a:gd name="connsiteY1" fmla="*/ 1624533 h 4015057"/>
              <a:gd name="connsiteX2" fmla="*/ 1180724 w 4510226"/>
              <a:gd name="connsiteY2" fmla="*/ 628803 h 4015057"/>
              <a:gd name="connsiteX3" fmla="*/ 1552120 w 4510226"/>
              <a:gd name="connsiteY3" fmla="*/ 188315 h 4015057"/>
              <a:gd name="connsiteX4" fmla="*/ 1961858 w 4510226"/>
              <a:gd name="connsiteY4" fmla="*/ 70500 h 4015057"/>
              <a:gd name="connsiteX5" fmla="*/ 2969862 w 4510226"/>
              <a:gd name="connsiteY5" fmla="*/ 47256 h 4015057"/>
              <a:gd name="connsiteX6" fmla="*/ 4030295 w 4510226"/>
              <a:gd name="connsiteY6" fmla="*/ 597793 h 4015057"/>
              <a:gd name="connsiteX7" fmla="*/ 4481086 w 4510226"/>
              <a:gd name="connsiteY7" fmla="*/ 403162 h 4015057"/>
              <a:gd name="connsiteX8" fmla="*/ 4460303 w 4510226"/>
              <a:gd name="connsiteY8" fmla="*/ 1366053 h 4015057"/>
              <a:gd name="connsiteX9" fmla="*/ 4321758 w 4510226"/>
              <a:gd name="connsiteY9" fmla="*/ 1532308 h 4015057"/>
              <a:gd name="connsiteX10" fmla="*/ 4467229 w 4510226"/>
              <a:gd name="connsiteY10" fmla="*/ 1546162 h 4015057"/>
              <a:gd name="connsiteX11" fmla="*/ 4470653 w 4510226"/>
              <a:gd name="connsiteY11" fmla="*/ 3923288 h 4015057"/>
              <a:gd name="connsiteX12" fmla="*/ 4192450 w 4510226"/>
              <a:gd name="connsiteY12" fmla="*/ 3926103 h 4015057"/>
              <a:gd name="connsiteX13" fmla="*/ 4037773 w 4510226"/>
              <a:gd name="connsiteY13" fmla="*/ 3780522 h 4015057"/>
              <a:gd name="connsiteX14" fmla="*/ 4037524 w 4510226"/>
              <a:gd name="connsiteY14" fmla="*/ 3949493 h 4015057"/>
              <a:gd name="connsiteX15" fmla="*/ 1509284 w 4510226"/>
              <a:gd name="connsiteY15" fmla="*/ 3942999 h 4015057"/>
              <a:gd name="connsiteX16" fmla="*/ 1571629 w 4510226"/>
              <a:gd name="connsiteY16" fmla="*/ 3755962 h 4015057"/>
              <a:gd name="connsiteX17" fmla="*/ 1266829 w 4510226"/>
              <a:gd name="connsiteY17" fmla="*/ 3936071 h 4015057"/>
              <a:gd name="connsiteX18" fmla="*/ 45059 w 4510226"/>
              <a:gd name="connsiteY18" fmla="*/ 3942566 h 4015057"/>
              <a:gd name="connsiteX19" fmla="*/ 684799 w 4510226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58012 w 4501409"/>
              <a:gd name="connsiteY17" fmla="*/ 3936071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81647"/>
              <a:gd name="connsiteX1" fmla="*/ 625253 w 4501409"/>
              <a:gd name="connsiteY1" fmla="*/ 1624533 h 4081647"/>
              <a:gd name="connsiteX2" fmla="*/ 1171907 w 4501409"/>
              <a:gd name="connsiteY2" fmla="*/ 628803 h 4081647"/>
              <a:gd name="connsiteX3" fmla="*/ 1543303 w 4501409"/>
              <a:gd name="connsiteY3" fmla="*/ 188315 h 4081647"/>
              <a:gd name="connsiteX4" fmla="*/ 1953041 w 4501409"/>
              <a:gd name="connsiteY4" fmla="*/ 70500 h 4081647"/>
              <a:gd name="connsiteX5" fmla="*/ 2961045 w 4501409"/>
              <a:gd name="connsiteY5" fmla="*/ 47256 h 4081647"/>
              <a:gd name="connsiteX6" fmla="*/ 4021478 w 4501409"/>
              <a:gd name="connsiteY6" fmla="*/ 597793 h 4081647"/>
              <a:gd name="connsiteX7" fmla="*/ 4472269 w 4501409"/>
              <a:gd name="connsiteY7" fmla="*/ 403162 h 4081647"/>
              <a:gd name="connsiteX8" fmla="*/ 4451486 w 4501409"/>
              <a:gd name="connsiteY8" fmla="*/ 1366053 h 4081647"/>
              <a:gd name="connsiteX9" fmla="*/ 4312941 w 4501409"/>
              <a:gd name="connsiteY9" fmla="*/ 1532308 h 4081647"/>
              <a:gd name="connsiteX10" fmla="*/ 4458412 w 4501409"/>
              <a:gd name="connsiteY10" fmla="*/ 1546162 h 4081647"/>
              <a:gd name="connsiteX11" fmla="*/ 4461836 w 4501409"/>
              <a:gd name="connsiteY11" fmla="*/ 3923288 h 4081647"/>
              <a:gd name="connsiteX12" fmla="*/ 4183633 w 4501409"/>
              <a:gd name="connsiteY12" fmla="*/ 3926103 h 4081647"/>
              <a:gd name="connsiteX13" fmla="*/ 4028956 w 4501409"/>
              <a:gd name="connsiteY13" fmla="*/ 3780522 h 4081647"/>
              <a:gd name="connsiteX14" fmla="*/ 4028707 w 4501409"/>
              <a:gd name="connsiteY14" fmla="*/ 3949493 h 4081647"/>
              <a:gd name="connsiteX15" fmla="*/ 1500467 w 4501409"/>
              <a:gd name="connsiteY15" fmla="*/ 3942999 h 4081647"/>
              <a:gd name="connsiteX16" fmla="*/ 1562812 w 4501409"/>
              <a:gd name="connsiteY16" fmla="*/ 3755962 h 4081647"/>
              <a:gd name="connsiteX17" fmla="*/ 1308054 w 4501409"/>
              <a:gd name="connsiteY17" fmla="*/ 4081647 h 4081647"/>
              <a:gd name="connsiteX18" fmla="*/ 45340 w 4501409"/>
              <a:gd name="connsiteY18" fmla="*/ 3942566 h 4081647"/>
              <a:gd name="connsiteX19" fmla="*/ 675982 w 4501409"/>
              <a:gd name="connsiteY19" fmla="*/ 3037682 h 408164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76459 w 4501409"/>
              <a:gd name="connsiteY16" fmla="*/ 3760511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461836 w 4501409"/>
              <a:gd name="connsiteY11" fmla="*/ 39232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31471"/>
              <a:gd name="connsiteX1" fmla="*/ 625253 w 4501409"/>
              <a:gd name="connsiteY1" fmla="*/ 1624533 h 4031471"/>
              <a:gd name="connsiteX2" fmla="*/ 1171907 w 4501409"/>
              <a:gd name="connsiteY2" fmla="*/ 628803 h 4031471"/>
              <a:gd name="connsiteX3" fmla="*/ 1543303 w 4501409"/>
              <a:gd name="connsiteY3" fmla="*/ 188315 h 4031471"/>
              <a:gd name="connsiteX4" fmla="*/ 1953041 w 4501409"/>
              <a:gd name="connsiteY4" fmla="*/ 70500 h 4031471"/>
              <a:gd name="connsiteX5" fmla="*/ 2961045 w 4501409"/>
              <a:gd name="connsiteY5" fmla="*/ 47256 h 4031471"/>
              <a:gd name="connsiteX6" fmla="*/ 4021478 w 4501409"/>
              <a:gd name="connsiteY6" fmla="*/ 597793 h 4031471"/>
              <a:gd name="connsiteX7" fmla="*/ 4472269 w 4501409"/>
              <a:gd name="connsiteY7" fmla="*/ 403162 h 4031471"/>
              <a:gd name="connsiteX8" fmla="*/ 4451486 w 4501409"/>
              <a:gd name="connsiteY8" fmla="*/ 1366053 h 4031471"/>
              <a:gd name="connsiteX9" fmla="*/ 4312941 w 4501409"/>
              <a:gd name="connsiteY9" fmla="*/ 1532308 h 4031471"/>
              <a:gd name="connsiteX10" fmla="*/ 4458412 w 4501409"/>
              <a:gd name="connsiteY10" fmla="*/ 1546162 h 4031471"/>
              <a:gd name="connsiteX11" fmla="*/ 4307162 w 4501409"/>
              <a:gd name="connsiteY11" fmla="*/ 3618488 h 4031471"/>
              <a:gd name="connsiteX12" fmla="*/ 4183633 w 4501409"/>
              <a:gd name="connsiteY12" fmla="*/ 3944300 h 4031471"/>
              <a:gd name="connsiteX13" fmla="*/ 4001661 w 4501409"/>
              <a:gd name="connsiteY13" fmla="*/ 3785072 h 4031471"/>
              <a:gd name="connsiteX14" fmla="*/ 4051453 w 4501409"/>
              <a:gd name="connsiteY14" fmla="*/ 3940394 h 4031471"/>
              <a:gd name="connsiteX15" fmla="*/ 1500467 w 4501409"/>
              <a:gd name="connsiteY15" fmla="*/ 3942999 h 4031471"/>
              <a:gd name="connsiteX16" fmla="*/ 1576459 w 4501409"/>
              <a:gd name="connsiteY16" fmla="*/ 3760511 h 4031471"/>
              <a:gd name="connsiteX17" fmla="*/ 1248913 w 4501409"/>
              <a:gd name="connsiteY17" fmla="*/ 3940620 h 4031471"/>
              <a:gd name="connsiteX18" fmla="*/ 45340 w 4501409"/>
              <a:gd name="connsiteY18" fmla="*/ 3942566 h 4031471"/>
              <a:gd name="connsiteX19" fmla="*/ 675982 w 4501409"/>
              <a:gd name="connsiteY19" fmla="*/ 3037682 h 4031471"/>
              <a:gd name="connsiteX0" fmla="*/ 675982 w 4501409"/>
              <a:gd name="connsiteY0" fmla="*/ 3037682 h 4027575"/>
              <a:gd name="connsiteX1" fmla="*/ 625253 w 4501409"/>
              <a:gd name="connsiteY1" fmla="*/ 1624533 h 4027575"/>
              <a:gd name="connsiteX2" fmla="*/ 1171907 w 4501409"/>
              <a:gd name="connsiteY2" fmla="*/ 628803 h 4027575"/>
              <a:gd name="connsiteX3" fmla="*/ 1543303 w 4501409"/>
              <a:gd name="connsiteY3" fmla="*/ 188315 h 4027575"/>
              <a:gd name="connsiteX4" fmla="*/ 1953041 w 4501409"/>
              <a:gd name="connsiteY4" fmla="*/ 70500 h 4027575"/>
              <a:gd name="connsiteX5" fmla="*/ 2961045 w 4501409"/>
              <a:gd name="connsiteY5" fmla="*/ 47256 h 4027575"/>
              <a:gd name="connsiteX6" fmla="*/ 4021478 w 4501409"/>
              <a:gd name="connsiteY6" fmla="*/ 597793 h 4027575"/>
              <a:gd name="connsiteX7" fmla="*/ 4472269 w 4501409"/>
              <a:gd name="connsiteY7" fmla="*/ 403162 h 4027575"/>
              <a:gd name="connsiteX8" fmla="*/ 4451486 w 4501409"/>
              <a:gd name="connsiteY8" fmla="*/ 1366053 h 4027575"/>
              <a:gd name="connsiteX9" fmla="*/ 4312941 w 4501409"/>
              <a:gd name="connsiteY9" fmla="*/ 1532308 h 4027575"/>
              <a:gd name="connsiteX10" fmla="*/ 4458412 w 4501409"/>
              <a:gd name="connsiteY10" fmla="*/ 1546162 h 4027575"/>
              <a:gd name="connsiteX11" fmla="*/ 4307162 w 4501409"/>
              <a:gd name="connsiteY11" fmla="*/ 3618488 h 4027575"/>
              <a:gd name="connsiteX12" fmla="*/ 4192732 w 4501409"/>
              <a:gd name="connsiteY12" fmla="*/ 3939751 h 4027575"/>
              <a:gd name="connsiteX13" fmla="*/ 4001661 w 4501409"/>
              <a:gd name="connsiteY13" fmla="*/ 3785072 h 4027575"/>
              <a:gd name="connsiteX14" fmla="*/ 4051453 w 4501409"/>
              <a:gd name="connsiteY14" fmla="*/ 3940394 h 4027575"/>
              <a:gd name="connsiteX15" fmla="*/ 1500467 w 4501409"/>
              <a:gd name="connsiteY15" fmla="*/ 3942999 h 4027575"/>
              <a:gd name="connsiteX16" fmla="*/ 1576459 w 4501409"/>
              <a:gd name="connsiteY16" fmla="*/ 3760511 h 4027575"/>
              <a:gd name="connsiteX17" fmla="*/ 1248913 w 4501409"/>
              <a:gd name="connsiteY17" fmla="*/ 3940620 h 4027575"/>
              <a:gd name="connsiteX18" fmla="*/ 45340 w 4501409"/>
              <a:gd name="connsiteY18" fmla="*/ 3942566 h 4027575"/>
              <a:gd name="connsiteX19" fmla="*/ 675982 w 4501409"/>
              <a:gd name="connsiteY19" fmla="*/ 3037682 h 4027575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307162 w 4501409"/>
              <a:gd name="connsiteY11" fmla="*/ 3618488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79700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2221"/>
              <a:gd name="connsiteY0" fmla="*/ 3037682 h 3943081"/>
              <a:gd name="connsiteX1" fmla="*/ 625253 w 4502221"/>
              <a:gd name="connsiteY1" fmla="*/ 1624533 h 3943081"/>
              <a:gd name="connsiteX2" fmla="*/ 1171907 w 4502221"/>
              <a:gd name="connsiteY2" fmla="*/ 628803 h 3943081"/>
              <a:gd name="connsiteX3" fmla="*/ 1543303 w 4502221"/>
              <a:gd name="connsiteY3" fmla="*/ 188315 h 3943081"/>
              <a:gd name="connsiteX4" fmla="*/ 1953041 w 4502221"/>
              <a:gd name="connsiteY4" fmla="*/ 70500 h 3943081"/>
              <a:gd name="connsiteX5" fmla="*/ 2961045 w 4502221"/>
              <a:gd name="connsiteY5" fmla="*/ 47256 h 3943081"/>
              <a:gd name="connsiteX6" fmla="*/ 4021478 w 4502221"/>
              <a:gd name="connsiteY6" fmla="*/ 597793 h 3943081"/>
              <a:gd name="connsiteX7" fmla="*/ 4472269 w 4502221"/>
              <a:gd name="connsiteY7" fmla="*/ 403162 h 3943081"/>
              <a:gd name="connsiteX8" fmla="*/ 4451486 w 4502221"/>
              <a:gd name="connsiteY8" fmla="*/ 1379700 h 3943081"/>
              <a:gd name="connsiteX9" fmla="*/ 4312941 w 4502221"/>
              <a:gd name="connsiteY9" fmla="*/ 1532308 h 3943081"/>
              <a:gd name="connsiteX10" fmla="*/ 4458412 w 4502221"/>
              <a:gd name="connsiteY10" fmla="*/ 1546162 h 3943081"/>
              <a:gd name="connsiteX11" fmla="*/ 4457287 w 4502221"/>
              <a:gd name="connsiteY11" fmla="*/ 3936936 h 3943081"/>
              <a:gd name="connsiteX12" fmla="*/ 4192732 w 4502221"/>
              <a:gd name="connsiteY12" fmla="*/ 3939751 h 3943081"/>
              <a:gd name="connsiteX13" fmla="*/ 4001661 w 4502221"/>
              <a:gd name="connsiteY13" fmla="*/ 3785072 h 3943081"/>
              <a:gd name="connsiteX14" fmla="*/ 4051453 w 4502221"/>
              <a:gd name="connsiteY14" fmla="*/ 3940394 h 3943081"/>
              <a:gd name="connsiteX15" fmla="*/ 1500467 w 4502221"/>
              <a:gd name="connsiteY15" fmla="*/ 3942999 h 3943081"/>
              <a:gd name="connsiteX16" fmla="*/ 1576459 w 4502221"/>
              <a:gd name="connsiteY16" fmla="*/ 3760511 h 3943081"/>
              <a:gd name="connsiteX17" fmla="*/ 1248913 w 4502221"/>
              <a:gd name="connsiteY17" fmla="*/ 3940620 h 3943081"/>
              <a:gd name="connsiteX18" fmla="*/ 45340 w 4502221"/>
              <a:gd name="connsiteY18" fmla="*/ 3942566 h 3943081"/>
              <a:gd name="connsiteX19" fmla="*/ 675982 w 4502221"/>
              <a:gd name="connsiteY19" fmla="*/ 3037682 h 3943081"/>
              <a:gd name="connsiteX0" fmla="*/ 675982 w 4495136"/>
              <a:gd name="connsiteY0" fmla="*/ 3037682 h 3943081"/>
              <a:gd name="connsiteX1" fmla="*/ 625253 w 4495136"/>
              <a:gd name="connsiteY1" fmla="*/ 1624533 h 3943081"/>
              <a:gd name="connsiteX2" fmla="*/ 1171907 w 4495136"/>
              <a:gd name="connsiteY2" fmla="*/ 628803 h 3943081"/>
              <a:gd name="connsiteX3" fmla="*/ 1543303 w 4495136"/>
              <a:gd name="connsiteY3" fmla="*/ 188315 h 3943081"/>
              <a:gd name="connsiteX4" fmla="*/ 1953041 w 4495136"/>
              <a:gd name="connsiteY4" fmla="*/ 70500 h 3943081"/>
              <a:gd name="connsiteX5" fmla="*/ 2961045 w 4495136"/>
              <a:gd name="connsiteY5" fmla="*/ 47256 h 3943081"/>
              <a:gd name="connsiteX6" fmla="*/ 4021478 w 4495136"/>
              <a:gd name="connsiteY6" fmla="*/ 597793 h 3943081"/>
              <a:gd name="connsiteX7" fmla="*/ 4463171 w 4495136"/>
              <a:gd name="connsiteY7" fmla="*/ 394064 h 3943081"/>
              <a:gd name="connsiteX8" fmla="*/ 4451486 w 4495136"/>
              <a:gd name="connsiteY8" fmla="*/ 1379700 h 3943081"/>
              <a:gd name="connsiteX9" fmla="*/ 4312941 w 4495136"/>
              <a:gd name="connsiteY9" fmla="*/ 1532308 h 3943081"/>
              <a:gd name="connsiteX10" fmla="*/ 4458412 w 4495136"/>
              <a:gd name="connsiteY10" fmla="*/ 1546162 h 3943081"/>
              <a:gd name="connsiteX11" fmla="*/ 4457287 w 4495136"/>
              <a:gd name="connsiteY11" fmla="*/ 3936936 h 3943081"/>
              <a:gd name="connsiteX12" fmla="*/ 4192732 w 4495136"/>
              <a:gd name="connsiteY12" fmla="*/ 3939751 h 3943081"/>
              <a:gd name="connsiteX13" fmla="*/ 4001661 w 4495136"/>
              <a:gd name="connsiteY13" fmla="*/ 3785072 h 3943081"/>
              <a:gd name="connsiteX14" fmla="*/ 4051453 w 4495136"/>
              <a:gd name="connsiteY14" fmla="*/ 3940394 h 3943081"/>
              <a:gd name="connsiteX15" fmla="*/ 1500467 w 4495136"/>
              <a:gd name="connsiteY15" fmla="*/ 3942999 h 3943081"/>
              <a:gd name="connsiteX16" fmla="*/ 1576459 w 4495136"/>
              <a:gd name="connsiteY16" fmla="*/ 3760511 h 3943081"/>
              <a:gd name="connsiteX17" fmla="*/ 1248913 w 4495136"/>
              <a:gd name="connsiteY17" fmla="*/ 3940620 h 3943081"/>
              <a:gd name="connsiteX18" fmla="*/ 45340 w 4495136"/>
              <a:gd name="connsiteY18" fmla="*/ 3942566 h 3943081"/>
              <a:gd name="connsiteX19" fmla="*/ 675982 w 4495136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234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143828 h 4049227"/>
              <a:gd name="connsiteX1" fmla="*/ 625253 w 4463171"/>
              <a:gd name="connsiteY1" fmla="*/ 1730679 h 4049227"/>
              <a:gd name="connsiteX2" fmla="*/ 1171907 w 4463171"/>
              <a:gd name="connsiteY2" fmla="*/ 734949 h 4049227"/>
              <a:gd name="connsiteX3" fmla="*/ 1543303 w 4463171"/>
              <a:gd name="connsiteY3" fmla="*/ 294461 h 4049227"/>
              <a:gd name="connsiteX4" fmla="*/ 1953041 w 4463171"/>
              <a:gd name="connsiteY4" fmla="*/ 176646 h 4049227"/>
              <a:gd name="connsiteX5" fmla="*/ 2961045 w 4463171"/>
              <a:gd name="connsiteY5" fmla="*/ 153402 h 4049227"/>
              <a:gd name="connsiteX6" fmla="*/ 4021478 w 4463171"/>
              <a:gd name="connsiteY6" fmla="*/ 713039 h 4049227"/>
              <a:gd name="connsiteX7" fmla="*/ 4463171 w 4463171"/>
              <a:gd name="connsiteY7" fmla="*/ 500210 h 4049227"/>
              <a:gd name="connsiteX8" fmla="*/ 4451486 w 4463171"/>
              <a:gd name="connsiteY8" fmla="*/ 1485846 h 4049227"/>
              <a:gd name="connsiteX9" fmla="*/ 4312941 w 4463171"/>
              <a:gd name="connsiteY9" fmla="*/ 1638454 h 4049227"/>
              <a:gd name="connsiteX10" fmla="*/ 4458412 w 4463171"/>
              <a:gd name="connsiteY10" fmla="*/ 1652308 h 4049227"/>
              <a:gd name="connsiteX11" fmla="*/ 4457287 w 4463171"/>
              <a:gd name="connsiteY11" fmla="*/ 4043082 h 4049227"/>
              <a:gd name="connsiteX12" fmla="*/ 4192732 w 4463171"/>
              <a:gd name="connsiteY12" fmla="*/ 4045897 h 4049227"/>
              <a:gd name="connsiteX13" fmla="*/ 4001661 w 4463171"/>
              <a:gd name="connsiteY13" fmla="*/ 3891218 h 4049227"/>
              <a:gd name="connsiteX14" fmla="*/ 4051453 w 4463171"/>
              <a:gd name="connsiteY14" fmla="*/ 4046540 h 4049227"/>
              <a:gd name="connsiteX15" fmla="*/ 1500467 w 4463171"/>
              <a:gd name="connsiteY15" fmla="*/ 4049145 h 4049227"/>
              <a:gd name="connsiteX16" fmla="*/ 1576459 w 4463171"/>
              <a:gd name="connsiteY16" fmla="*/ 3866657 h 4049227"/>
              <a:gd name="connsiteX17" fmla="*/ 1248913 w 4463171"/>
              <a:gd name="connsiteY17" fmla="*/ 4046766 h 4049227"/>
              <a:gd name="connsiteX18" fmla="*/ 45340 w 4463171"/>
              <a:gd name="connsiteY18" fmla="*/ 4048712 h 4049227"/>
              <a:gd name="connsiteX19" fmla="*/ 675982 w 4463171"/>
              <a:gd name="connsiteY19" fmla="*/ 3143828 h 4049227"/>
              <a:gd name="connsiteX0" fmla="*/ 675982 w 4463171"/>
              <a:gd name="connsiteY0" fmla="*/ 3637517 h 4542916"/>
              <a:gd name="connsiteX1" fmla="*/ 625253 w 4463171"/>
              <a:gd name="connsiteY1" fmla="*/ 2224368 h 4542916"/>
              <a:gd name="connsiteX2" fmla="*/ 1171907 w 4463171"/>
              <a:gd name="connsiteY2" fmla="*/ 1228638 h 4542916"/>
              <a:gd name="connsiteX3" fmla="*/ 1543303 w 4463171"/>
              <a:gd name="connsiteY3" fmla="*/ 788150 h 4542916"/>
              <a:gd name="connsiteX4" fmla="*/ 1953041 w 4463171"/>
              <a:gd name="connsiteY4" fmla="*/ 670335 h 4542916"/>
              <a:gd name="connsiteX5" fmla="*/ 2961045 w 4463171"/>
              <a:gd name="connsiteY5" fmla="*/ 647091 h 4542916"/>
              <a:gd name="connsiteX6" fmla="*/ 4021478 w 4463171"/>
              <a:gd name="connsiteY6" fmla="*/ 1206728 h 4542916"/>
              <a:gd name="connsiteX7" fmla="*/ 4463171 w 4463171"/>
              <a:gd name="connsiteY7" fmla="*/ 993899 h 4542916"/>
              <a:gd name="connsiteX8" fmla="*/ 4451486 w 4463171"/>
              <a:gd name="connsiteY8" fmla="*/ 1979535 h 4542916"/>
              <a:gd name="connsiteX9" fmla="*/ 4312941 w 4463171"/>
              <a:gd name="connsiteY9" fmla="*/ 2132143 h 4542916"/>
              <a:gd name="connsiteX10" fmla="*/ 4458412 w 4463171"/>
              <a:gd name="connsiteY10" fmla="*/ 2145997 h 4542916"/>
              <a:gd name="connsiteX11" fmla="*/ 4457287 w 4463171"/>
              <a:gd name="connsiteY11" fmla="*/ 4536771 h 4542916"/>
              <a:gd name="connsiteX12" fmla="*/ 4192732 w 4463171"/>
              <a:gd name="connsiteY12" fmla="*/ 4539586 h 4542916"/>
              <a:gd name="connsiteX13" fmla="*/ 4001661 w 4463171"/>
              <a:gd name="connsiteY13" fmla="*/ 4384907 h 4542916"/>
              <a:gd name="connsiteX14" fmla="*/ 4051453 w 4463171"/>
              <a:gd name="connsiteY14" fmla="*/ 4540229 h 4542916"/>
              <a:gd name="connsiteX15" fmla="*/ 1500467 w 4463171"/>
              <a:gd name="connsiteY15" fmla="*/ 4542834 h 4542916"/>
              <a:gd name="connsiteX16" fmla="*/ 1576459 w 4463171"/>
              <a:gd name="connsiteY16" fmla="*/ 4360346 h 4542916"/>
              <a:gd name="connsiteX17" fmla="*/ 1248913 w 4463171"/>
              <a:gd name="connsiteY17" fmla="*/ 4540455 h 4542916"/>
              <a:gd name="connsiteX18" fmla="*/ 45340 w 4463171"/>
              <a:gd name="connsiteY18" fmla="*/ 4542401 h 4542916"/>
              <a:gd name="connsiteX19" fmla="*/ 675982 w 4463171"/>
              <a:gd name="connsiteY19" fmla="*/ 3637517 h 4542916"/>
              <a:gd name="connsiteX0" fmla="*/ 675982 w 4463171"/>
              <a:gd name="connsiteY0" fmla="*/ 4017648 h 4923047"/>
              <a:gd name="connsiteX1" fmla="*/ 625253 w 4463171"/>
              <a:gd name="connsiteY1" fmla="*/ 2604499 h 4923047"/>
              <a:gd name="connsiteX2" fmla="*/ 1171907 w 4463171"/>
              <a:gd name="connsiteY2" fmla="*/ 1608769 h 4923047"/>
              <a:gd name="connsiteX3" fmla="*/ 1543303 w 4463171"/>
              <a:gd name="connsiteY3" fmla="*/ 1168281 h 4923047"/>
              <a:gd name="connsiteX4" fmla="*/ 1953041 w 4463171"/>
              <a:gd name="connsiteY4" fmla="*/ 1050466 h 4923047"/>
              <a:gd name="connsiteX5" fmla="*/ 2961045 w 4463171"/>
              <a:gd name="connsiteY5" fmla="*/ 1027222 h 4923047"/>
              <a:gd name="connsiteX6" fmla="*/ 4021478 w 4463171"/>
              <a:gd name="connsiteY6" fmla="*/ 1586859 h 4923047"/>
              <a:gd name="connsiteX7" fmla="*/ 4463171 w 4463171"/>
              <a:gd name="connsiteY7" fmla="*/ 1374030 h 4923047"/>
              <a:gd name="connsiteX8" fmla="*/ 4451486 w 4463171"/>
              <a:gd name="connsiteY8" fmla="*/ 2359666 h 4923047"/>
              <a:gd name="connsiteX9" fmla="*/ 4312941 w 4463171"/>
              <a:gd name="connsiteY9" fmla="*/ 2512274 h 4923047"/>
              <a:gd name="connsiteX10" fmla="*/ 4458412 w 4463171"/>
              <a:gd name="connsiteY10" fmla="*/ 2526128 h 4923047"/>
              <a:gd name="connsiteX11" fmla="*/ 4457287 w 4463171"/>
              <a:gd name="connsiteY11" fmla="*/ 4916902 h 4923047"/>
              <a:gd name="connsiteX12" fmla="*/ 4192732 w 4463171"/>
              <a:gd name="connsiteY12" fmla="*/ 4919717 h 4923047"/>
              <a:gd name="connsiteX13" fmla="*/ 4001661 w 4463171"/>
              <a:gd name="connsiteY13" fmla="*/ 4765038 h 4923047"/>
              <a:gd name="connsiteX14" fmla="*/ 4051453 w 4463171"/>
              <a:gd name="connsiteY14" fmla="*/ 4920360 h 4923047"/>
              <a:gd name="connsiteX15" fmla="*/ 1500467 w 4463171"/>
              <a:gd name="connsiteY15" fmla="*/ 4922965 h 4923047"/>
              <a:gd name="connsiteX16" fmla="*/ 1576459 w 4463171"/>
              <a:gd name="connsiteY16" fmla="*/ 4740477 h 4923047"/>
              <a:gd name="connsiteX17" fmla="*/ 1248913 w 4463171"/>
              <a:gd name="connsiteY17" fmla="*/ 4920586 h 4923047"/>
              <a:gd name="connsiteX18" fmla="*/ 45340 w 4463171"/>
              <a:gd name="connsiteY18" fmla="*/ 4922532 h 4923047"/>
              <a:gd name="connsiteX19" fmla="*/ 675982 w 4463171"/>
              <a:gd name="connsiteY19" fmla="*/ 4017648 h 4923047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068539 h 4973938"/>
              <a:gd name="connsiteX1" fmla="*/ 625253 w 4463171"/>
              <a:gd name="connsiteY1" fmla="*/ 2655390 h 4973938"/>
              <a:gd name="connsiteX2" fmla="*/ 1171907 w 4463171"/>
              <a:gd name="connsiteY2" fmla="*/ 1659660 h 4973938"/>
              <a:gd name="connsiteX3" fmla="*/ 1543303 w 4463171"/>
              <a:gd name="connsiteY3" fmla="*/ 1219172 h 4973938"/>
              <a:gd name="connsiteX4" fmla="*/ 1953041 w 4463171"/>
              <a:gd name="connsiteY4" fmla="*/ 1101357 h 4973938"/>
              <a:gd name="connsiteX5" fmla="*/ 2961045 w 4463171"/>
              <a:gd name="connsiteY5" fmla="*/ 1078113 h 4973938"/>
              <a:gd name="connsiteX6" fmla="*/ 4021478 w 4463171"/>
              <a:gd name="connsiteY6" fmla="*/ 1637750 h 4973938"/>
              <a:gd name="connsiteX7" fmla="*/ 4463171 w 4463171"/>
              <a:gd name="connsiteY7" fmla="*/ 1424921 h 4973938"/>
              <a:gd name="connsiteX8" fmla="*/ 4451486 w 4463171"/>
              <a:gd name="connsiteY8" fmla="*/ 2410557 h 4973938"/>
              <a:gd name="connsiteX9" fmla="*/ 4312941 w 4463171"/>
              <a:gd name="connsiteY9" fmla="*/ 2563165 h 4973938"/>
              <a:gd name="connsiteX10" fmla="*/ 4458412 w 4463171"/>
              <a:gd name="connsiteY10" fmla="*/ 2577019 h 4973938"/>
              <a:gd name="connsiteX11" fmla="*/ 4457287 w 4463171"/>
              <a:gd name="connsiteY11" fmla="*/ 4967793 h 4973938"/>
              <a:gd name="connsiteX12" fmla="*/ 4192732 w 4463171"/>
              <a:gd name="connsiteY12" fmla="*/ 4970608 h 4973938"/>
              <a:gd name="connsiteX13" fmla="*/ 4001661 w 4463171"/>
              <a:gd name="connsiteY13" fmla="*/ 4815929 h 4973938"/>
              <a:gd name="connsiteX14" fmla="*/ 4051453 w 4463171"/>
              <a:gd name="connsiteY14" fmla="*/ 4971251 h 4973938"/>
              <a:gd name="connsiteX15" fmla="*/ 1500467 w 4463171"/>
              <a:gd name="connsiteY15" fmla="*/ 4973856 h 4973938"/>
              <a:gd name="connsiteX16" fmla="*/ 1576459 w 4463171"/>
              <a:gd name="connsiteY16" fmla="*/ 4791368 h 4973938"/>
              <a:gd name="connsiteX17" fmla="*/ 1248913 w 4463171"/>
              <a:gd name="connsiteY17" fmla="*/ 4971477 h 4973938"/>
              <a:gd name="connsiteX18" fmla="*/ 45340 w 4463171"/>
              <a:gd name="connsiteY18" fmla="*/ 4973423 h 4973938"/>
              <a:gd name="connsiteX19" fmla="*/ 675982 w 4463171"/>
              <a:gd name="connsiteY19" fmla="*/ 4068539 h 4973938"/>
              <a:gd name="connsiteX0" fmla="*/ 675982 w 4463171"/>
              <a:gd name="connsiteY0" fmla="*/ 4065604 h 4971003"/>
              <a:gd name="connsiteX1" fmla="*/ 625253 w 4463171"/>
              <a:gd name="connsiteY1" fmla="*/ 2652455 h 4971003"/>
              <a:gd name="connsiteX2" fmla="*/ 1171907 w 4463171"/>
              <a:gd name="connsiteY2" fmla="*/ 1656725 h 4971003"/>
              <a:gd name="connsiteX3" fmla="*/ 1543303 w 4463171"/>
              <a:gd name="connsiteY3" fmla="*/ 1216237 h 4971003"/>
              <a:gd name="connsiteX4" fmla="*/ 1953041 w 4463171"/>
              <a:gd name="connsiteY4" fmla="*/ 1098422 h 4971003"/>
              <a:gd name="connsiteX5" fmla="*/ 2947397 w 4463171"/>
              <a:gd name="connsiteY5" fmla="*/ 1079727 h 4971003"/>
              <a:gd name="connsiteX6" fmla="*/ 4021478 w 4463171"/>
              <a:gd name="connsiteY6" fmla="*/ 1634815 h 4971003"/>
              <a:gd name="connsiteX7" fmla="*/ 4463171 w 4463171"/>
              <a:gd name="connsiteY7" fmla="*/ 1421986 h 4971003"/>
              <a:gd name="connsiteX8" fmla="*/ 4451486 w 4463171"/>
              <a:gd name="connsiteY8" fmla="*/ 2407622 h 4971003"/>
              <a:gd name="connsiteX9" fmla="*/ 4312941 w 4463171"/>
              <a:gd name="connsiteY9" fmla="*/ 2560230 h 4971003"/>
              <a:gd name="connsiteX10" fmla="*/ 4458412 w 4463171"/>
              <a:gd name="connsiteY10" fmla="*/ 2574084 h 4971003"/>
              <a:gd name="connsiteX11" fmla="*/ 4457287 w 4463171"/>
              <a:gd name="connsiteY11" fmla="*/ 4964858 h 4971003"/>
              <a:gd name="connsiteX12" fmla="*/ 4192732 w 4463171"/>
              <a:gd name="connsiteY12" fmla="*/ 4967673 h 4971003"/>
              <a:gd name="connsiteX13" fmla="*/ 4001661 w 4463171"/>
              <a:gd name="connsiteY13" fmla="*/ 4812994 h 4971003"/>
              <a:gd name="connsiteX14" fmla="*/ 4051453 w 4463171"/>
              <a:gd name="connsiteY14" fmla="*/ 4968316 h 4971003"/>
              <a:gd name="connsiteX15" fmla="*/ 1500467 w 4463171"/>
              <a:gd name="connsiteY15" fmla="*/ 4970921 h 4971003"/>
              <a:gd name="connsiteX16" fmla="*/ 1576459 w 4463171"/>
              <a:gd name="connsiteY16" fmla="*/ 4788433 h 4971003"/>
              <a:gd name="connsiteX17" fmla="*/ 1248913 w 4463171"/>
              <a:gd name="connsiteY17" fmla="*/ 4968542 h 4971003"/>
              <a:gd name="connsiteX18" fmla="*/ 45340 w 4463171"/>
              <a:gd name="connsiteY18" fmla="*/ 4970488 h 4971003"/>
              <a:gd name="connsiteX19" fmla="*/ 675982 w 4463171"/>
              <a:gd name="connsiteY19" fmla="*/ 4065604 h 4971003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434546 h 5339945"/>
              <a:gd name="connsiteX1" fmla="*/ 625253 w 4463171"/>
              <a:gd name="connsiteY1" fmla="*/ 3021397 h 5339945"/>
              <a:gd name="connsiteX2" fmla="*/ 1171907 w 4463171"/>
              <a:gd name="connsiteY2" fmla="*/ 2025667 h 5339945"/>
              <a:gd name="connsiteX3" fmla="*/ 1543303 w 4463171"/>
              <a:gd name="connsiteY3" fmla="*/ 1585179 h 5339945"/>
              <a:gd name="connsiteX4" fmla="*/ 1953041 w 4463171"/>
              <a:gd name="connsiteY4" fmla="*/ 1467364 h 5339945"/>
              <a:gd name="connsiteX5" fmla="*/ 2947397 w 4463171"/>
              <a:gd name="connsiteY5" fmla="*/ 1448669 h 5339945"/>
              <a:gd name="connsiteX6" fmla="*/ 4021478 w 4463171"/>
              <a:gd name="connsiteY6" fmla="*/ 2003757 h 5339945"/>
              <a:gd name="connsiteX7" fmla="*/ 4463171 w 4463171"/>
              <a:gd name="connsiteY7" fmla="*/ 1790928 h 5339945"/>
              <a:gd name="connsiteX8" fmla="*/ 4451486 w 4463171"/>
              <a:gd name="connsiteY8" fmla="*/ 2776564 h 5339945"/>
              <a:gd name="connsiteX9" fmla="*/ 4312941 w 4463171"/>
              <a:gd name="connsiteY9" fmla="*/ 2929172 h 5339945"/>
              <a:gd name="connsiteX10" fmla="*/ 4458412 w 4463171"/>
              <a:gd name="connsiteY10" fmla="*/ 2943026 h 5339945"/>
              <a:gd name="connsiteX11" fmla="*/ 4457287 w 4463171"/>
              <a:gd name="connsiteY11" fmla="*/ 5333800 h 5339945"/>
              <a:gd name="connsiteX12" fmla="*/ 4192732 w 4463171"/>
              <a:gd name="connsiteY12" fmla="*/ 5336615 h 5339945"/>
              <a:gd name="connsiteX13" fmla="*/ 4001661 w 4463171"/>
              <a:gd name="connsiteY13" fmla="*/ 5181936 h 5339945"/>
              <a:gd name="connsiteX14" fmla="*/ 4051453 w 4463171"/>
              <a:gd name="connsiteY14" fmla="*/ 5337258 h 5339945"/>
              <a:gd name="connsiteX15" fmla="*/ 1500467 w 4463171"/>
              <a:gd name="connsiteY15" fmla="*/ 5339863 h 5339945"/>
              <a:gd name="connsiteX16" fmla="*/ 1576459 w 4463171"/>
              <a:gd name="connsiteY16" fmla="*/ 5157375 h 5339945"/>
              <a:gd name="connsiteX17" fmla="*/ 1248913 w 4463171"/>
              <a:gd name="connsiteY17" fmla="*/ 5337484 h 5339945"/>
              <a:gd name="connsiteX18" fmla="*/ 45340 w 4463171"/>
              <a:gd name="connsiteY18" fmla="*/ 5339430 h 5339945"/>
              <a:gd name="connsiteX19" fmla="*/ 675982 w 4463171"/>
              <a:gd name="connsiteY19" fmla="*/ 4434546 h 5339945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3041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849749 w 4636938"/>
              <a:gd name="connsiteY0" fmla="*/ 4446490 h 5351889"/>
              <a:gd name="connsiteX1" fmla="*/ 799020 w 4636938"/>
              <a:gd name="connsiteY1" fmla="*/ 3033341 h 5351889"/>
              <a:gd name="connsiteX2" fmla="*/ 1354773 w 4636938"/>
              <a:gd name="connsiteY2" fmla="*/ 2037611 h 5351889"/>
              <a:gd name="connsiteX3" fmla="*/ 1717070 w 4636938"/>
              <a:gd name="connsiteY3" fmla="*/ 1597123 h 5351889"/>
              <a:gd name="connsiteX4" fmla="*/ 2131357 w 4636938"/>
              <a:gd name="connsiteY4" fmla="*/ 1479308 h 5351889"/>
              <a:gd name="connsiteX5" fmla="*/ 3121164 w 4636938"/>
              <a:gd name="connsiteY5" fmla="*/ 1460613 h 5351889"/>
              <a:gd name="connsiteX6" fmla="*/ 4195245 w 4636938"/>
              <a:gd name="connsiteY6" fmla="*/ 2015701 h 5351889"/>
              <a:gd name="connsiteX7" fmla="*/ 4636938 w 4636938"/>
              <a:gd name="connsiteY7" fmla="*/ 1802872 h 5351889"/>
              <a:gd name="connsiteX8" fmla="*/ 4625253 w 4636938"/>
              <a:gd name="connsiteY8" fmla="*/ 2788508 h 5351889"/>
              <a:gd name="connsiteX9" fmla="*/ 4486708 w 4636938"/>
              <a:gd name="connsiteY9" fmla="*/ 2941116 h 5351889"/>
              <a:gd name="connsiteX10" fmla="*/ 4632179 w 4636938"/>
              <a:gd name="connsiteY10" fmla="*/ 2954970 h 5351889"/>
              <a:gd name="connsiteX11" fmla="*/ 4631054 w 4636938"/>
              <a:gd name="connsiteY11" fmla="*/ 5345744 h 5351889"/>
              <a:gd name="connsiteX12" fmla="*/ 4366499 w 4636938"/>
              <a:gd name="connsiteY12" fmla="*/ 5348559 h 5351889"/>
              <a:gd name="connsiteX13" fmla="*/ 4175428 w 4636938"/>
              <a:gd name="connsiteY13" fmla="*/ 5193880 h 5351889"/>
              <a:gd name="connsiteX14" fmla="*/ 4225220 w 4636938"/>
              <a:gd name="connsiteY14" fmla="*/ 5349202 h 5351889"/>
              <a:gd name="connsiteX15" fmla="*/ 1674234 w 4636938"/>
              <a:gd name="connsiteY15" fmla="*/ 5351807 h 5351889"/>
              <a:gd name="connsiteX16" fmla="*/ 1750226 w 4636938"/>
              <a:gd name="connsiteY16" fmla="*/ 5169319 h 5351889"/>
              <a:gd name="connsiteX17" fmla="*/ 1422680 w 4636938"/>
              <a:gd name="connsiteY17" fmla="*/ 5349428 h 5351889"/>
              <a:gd name="connsiteX18" fmla="*/ 219107 w 4636938"/>
              <a:gd name="connsiteY18" fmla="*/ 5351374 h 5351889"/>
              <a:gd name="connsiteX19" fmla="*/ 849749 w 4636938"/>
              <a:gd name="connsiteY19" fmla="*/ 4446490 h 5351889"/>
              <a:gd name="connsiteX0" fmla="*/ 1170230 w 4957419"/>
              <a:gd name="connsiteY0" fmla="*/ 4446490 h 5351889"/>
              <a:gd name="connsiteX1" fmla="*/ 1119501 w 4957419"/>
              <a:gd name="connsiteY1" fmla="*/ 3033341 h 5351889"/>
              <a:gd name="connsiteX2" fmla="*/ 1675254 w 4957419"/>
              <a:gd name="connsiteY2" fmla="*/ 2037611 h 5351889"/>
              <a:gd name="connsiteX3" fmla="*/ 2037551 w 4957419"/>
              <a:gd name="connsiteY3" fmla="*/ 1597123 h 5351889"/>
              <a:gd name="connsiteX4" fmla="*/ 2451838 w 4957419"/>
              <a:gd name="connsiteY4" fmla="*/ 1479308 h 5351889"/>
              <a:gd name="connsiteX5" fmla="*/ 3441645 w 4957419"/>
              <a:gd name="connsiteY5" fmla="*/ 1460613 h 5351889"/>
              <a:gd name="connsiteX6" fmla="*/ 4515726 w 4957419"/>
              <a:gd name="connsiteY6" fmla="*/ 2015701 h 5351889"/>
              <a:gd name="connsiteX7" fmla="*/ 4957419 w 4957419"/>
              <a:gd name="connsiteY7" fmla="*/ 1802872 h 5351889"/>
              <a:gd name="connsiteX8" fmla="*/ 4945734 w 4957419"/>
              <a:gd name="connsiteY8" fmla="*/ 2788508 h 5351889"/>
              <a:gd name="connsiteX9" fmla="*/ 4807189 w 4957419"/>
              <a:gd name="connsiteY9" fmla="*/ 2941116 h 5351889"/>
              <a:gd name="connsiteX10" fmla="*/ 4952660 w 4957419"/>
              <a:gd name="connsiteY10" fmla="*/ 2954970 h 5351889"/>
              <a:gd name="connsiteX11" fmla="*/ 4951535 w 4957419"/>
              <a:gd name="connsiteY11" fmla="*/ 5345744 h 5351889"/>
              <a:gd name="connsiteX12" fmla="*/ 4686980 w 4957419"/>
              <a:gd name="connsiteY12" fmla="*/ 5348559 h 5351889"/>
              <a:gd name="connsiteX13" fmla="*/ 4495909 w 4957419"/>
              <a:gd name="connsiteY13" fmla="*/ 5193880 h 5351889"/>
              <a:gd name="connsiteX14" fmla="*/ 4545701 w 4957419"/>
              <a:gd name="connsiteY14" fmla="*/ 5349202 h 5351889"/>
              <a:gd name="connsiteX15" fmla="*/ 1994715 w 4957419"/>
              <a:gd name="connsiteY15" fmla="*/ 5351807 h 5351889"/>
              <a:gd name="connsiteX16" fmla="*/ 2070707 w 4957419"/>
              <a:gd name="connsiteY16" fmla="*/ 5169319 h 5351889"/>
              <a:gd name="connsiteX17" fmla="*/ 1743161 w 4957419"/>
              <a:gd name="connsiteY17" fmla="*/ 5349428 h 5351889"/>
              <a:gd name="connsiteX18" fmla="*/ 539588 w 4957419"/>
              <a:gd name="connsiteY18" fmla="*/ 5351374 h 5351889"/>
              <a:gd name="connsiteX19" fmla="*/ 1170230 w 4957419"/>
              <a:gd name="connsiteY19" fmla="*/ 4446490 h 5351889"/>
              <a:gd name="connsiteX0" fmla="*/ 975020 w 4762209"/>
              <a:gd name="connsiteY0" fmla="*/ 4446490 h 5351889"/>
              <a:gd name="connsiteX1" fmla="*/ 924291 w 4762209"/>
              <a:gd name="connsiteY1" fmla="*/ 3033341 h 5351889"/>
              <a:gd name="connsiteX2" fmla="*/ 1480044 w 4762209"/>
              <a:gd name="connsiteY2" fmla="*/ 2037611 h 5351889"/>
              <a:gd name="connsiteX3" fmla="*/ 1842341 w 4762209"/>
              <a:gd name="connsiteY3" fmla="*/ 1597123 h 5351889"/>
              <a:gd name="connsiteX4" fmla="*/ 2256628 w 4762209"/>
              <a:gd name="connsiteY4" fmla="*/ 1479308 h 5351889"/>
              <a:gd name="connsiteX5" fmla="*/ 3246435 w 4762209"/>
              <a:gd name="connsiteY5" fmla="*/ 1460613 h 5351889"/>
              <a:gd name="connsiteX6" fmla="*/ 4320516 w 4762209"/>
              <a:gd name="connsiteY6" fmla="*/ 2015701 h 5351889"/>
              <a:gd name="connsiteX7" fmla="*/ 4762209 w 4762209"/>
              <a:gd name="connsiteY7" fmla="*/ 1802872 h 5351889"/>
              <a:gd name="connsiteX8" fmla="*/ 4750524 w 4762209"/>
              <a:gd name="connsiteY8" fmla="*/ 2788508 h 5351889"/>
              <a:gd name="connsiteX9" fmla="*/ 4611979 w 4762209"/>
              <a:gd name="connsiteY9" fmla="*/ 2941116 h 5351889"/>
              <a:gd name="connsiteX10" fmla="*/ 4757450 w 4762209"/>
              <a:gd name="connsiteY10" fmla="*/ 2954970 h 5351889"/>
              <a:gd name="connsiteX11" fmla="*/ 4756325 w 4762209"/>
              <a:gd name="connsiteY11" fmla="*/ 5345744 h 5351889"/>
              <a:gd name="connsiteX12" fmla="*/ 4491770 w 4762209"/>
              <a:gd name="connsiteY12" fmla="*/ 5348559 h 5351889"/>
              <a:gd name="connsiteX13" fmla="*/ 4300699 w 4762209"/>
              <a:gd name="connsiteY13" fmla="*/ 5193880 h 5351889"/>
              <a:gd name="connsiteX14" fmla="*/ 4350491 w 4762209"/>
              <a:gd name="connsiteY14" fmla="*/ 5349202 h 5351889"/>
              <a:gd name="connsiteX15" fmla="*/ 1799505 w 4762209"/>
              <a:gd name="connsiteY15" fmla="*/ 5351807 h 5351889"/>
              <a:gd name="connsiteX16" fmla="*/ 1875497 w 4762209"/>
              <a:gd name="connsiteY16" fmla="*/ 5169319 h 5351889"/>
              <a:gd name="connsiteX17" fmla="*/ 1547951 w 4762209"/>
              <a:gd name="connsiteY17" fmla="*/ 5349428 h 5351889"/>
              <a:gd name="connsiteX18" fmla="*/ 344378 w 4762209"/>
              <a:gd name="connsiteY18" fmla="*/ 5351374 h 5351889"/>
              <a:gd name="connsiteX19" fmla="*/ 975020 w 4762209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1569976 w 5357165"/>
              <a:gd name="connsiteY0" fmla="*/ 4446490 h 5351889"/>
              <a:gd name="connsiteX1" fmla="*/ 1519247 w 5357165"/>
              <a:gd name="connsiteY1" fmla="*/ 3033341 h 5351889"/>
              <a:gd name="connsiteX2" fmla="*/ 2075000 w 5357165"/>
              <a:gd name="connsiteY2" fmla="*/ 2037611 h 5351889"/>
              <a:gd name="connsiteX3" fmla="*/ 2437297 w 5357165"/>
              <a:gd name="connsiteY3" fmla="*/ 1597123 h 5351889"/>
              <a:gd name="connsiteX4" fmla="*/ 2851584 w 5357165"/>
              <a:gd name="connsiteY4" fmla="*/ 1479308 h 5351889"/>
              <a:gd name="connsiteX5" fmla="*/ 3841391 w 5357165"/>
              <a:gd name="connsiteY5" fmla="*/ 1460613 h 5351889"/>
              <a:gd name="connsiteX6" fmla="*/ 4915472 w 5357165"/>
              <a:gd name="connsiteY6" fmla="*/ 2015701 h 5351889"/>
              <a:gd name="connsiteX7" fmla="*/ 5357165 w 5357165"/>
              <a:gd name="connsiteY7" fmla="*/ 1802872 h 5351889"/>
              <a:gd name="connsiteX8" fmla="*/ 5345480 w 5357165"/>
              <a:gd name="connsiteY8" fmla="*/ 2788508 h 5351889"/>
              <a:gd name="connsiteX9" fmla="*/ 5206935 w 5357165"/>
              <a:gd name="connsiteY9" fmla="*/ 2941116 h 5351889"/>
              <a:gd name="connsiteX10" fmla="*/ 5352406 w 5357165"/>
              <a:gd name="connsiteY10" fmla="*/ 2954970 h 5351889"/>
              <a:gd name="connsiteX11" fmla="*/ 5351281 w 5357165"/>
              <a:gd name="connsiteY11" fmla="*/ 5345744 h 5351889"/>
              <a:gd name="connsiteX12" fmla="*/ 5086726 w 5357165"/>
              <a:gd name="connsiteY12" fmla="*/ 5348559 h 5351889"/>
              <a:gd name="connsiteX13" fmla="*/ 4895655 w 5357165"/>
              <a:gd name="connsiteY13" fmla="*/ 5193880 h 5351889"/>
              <a:gd name="connsiteX14" fmla="*/ 4945447 w 5357165"/>
              <a:gd name="connsiteY14" fmla="*/ 5349202 h 5351889"/>
              <a:gd name="connsiteX15" fmla="*/ 2394461 w 5357165"/>
              <a:gd name="connsiteY15" fmla="*/ 5351807 h 5351889"/>
              <a:gd name="connsiteX16" fmla="*/ 2470453 w 5357165"/>
              <a:gd name="connsiteY16" fmla="*/ 5169319 h 5351889"/>
              <a:gd name="connsiteX17" fmla="*/ 2142907 w 5357165"/>
              <a:gd name="connsiteY17" fmla="*/ 5349428 h 5351889"/>
              <a:gd name="connsiteX18" fmla="*/ 939334 w 5357165"/>
              <a:gd name="connsiteY18" fmla="*/ 5351374 h 5351889"/>
              <a:gd name="connsiteX19" fmla="*/ 1569976 w 5357165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942"/>
              <a:gd name="connsiteX1" fmla="*/ 1515788 w 5353706"/>
              <a:gd name="connsiteY1" fmla="*/ 3033341 h 5351942"/>
              <a:gd name="connsiteX2" fmla="*/ 2071541 w 5353706"/>
              <a:gd name="connsiteY2" fmla="*/ 2037611 h 5351942"/>
              <a:gd name="connsiteX3" fmla="*/ 2433838 w 5353706"/>
              <a:gd name="connsiteY3" fmla="*/ 1597123 h 5351942"/>
              <a:gd name="connsiteX4" fmla="*/ 2848125 w 5353706"/>
              <a:gd name="connsiteY4" fmla="*/ 1479308 h 5351942"/>
              <a:gd name="connsiteX5" fmla="*/ 3837932 w 5353706"/>
              <a:gd name="connsiteY5" fmla="*/ 1460613 h 5351942"/>
              <a:gd name="connsiteX6" fmla="*/ 4912013 w 5353706"/>
              <a:gd name="connsiteY6" fmla="*/ 2015701 h 5351942"/>
              <a:gd name="connsiteX7" fmla="*/ 5353706 w 5353706"/>
              <a:gd name="connsiteY7" fmla="*/ 1802872 h 5351942"/>
              <a:gd name="connsiteX8" fmla="*/ 5342021 w 5353706"/>
              <a:gd name="connsiteY8" fmla="*/ 2788508 h 5351942"/>
              <a:gd name="connsiteX9" fmla="*/ 5203476 w 5353706"/>
              <a:gd name="connsiteY9" fmla="*/ 2941116 h 5351942"/>
              <a:gd name="connsiteX10" fmla="*/ 5348947 w 5353706"/>
              <a:gd name="connsiteY10" fmla="*/ 2954970 h 5351942"/>
              <a:gd name="connsiteX11" fmla="*/ 5347822 w 5353706"/>
              <a:gd name="connsiteY11" fmla="*/ 5345744 h 5351942"/>
              <a:gd name="connsiteX12" fmla="*/ 5083267 w 5353706"/>
              <a:gd name="connsiteY12" fmla="*/ 5348559 h 5351942"/>
              <a:gd name="connsiteX13" fmla="*/ 4892196 w 5353706"/>
              <a:gd name="connsiteY13" fmla="*/ 5193880 h 5351942"/>
              <a:gd name="connsiteX14" fmla="*/ 4941988 w 5353706"/>
              <a:gd name="connsiteY14" fmla="*/ 5349202 h 5351942"/>
              <a:gd name="connsiteX15" fmla="*/ 2391002 w 5353706"/>
              <a:gd name="connsiteY15" fmla="*/ 5351807 h 5351942"/>
              <a:gd name="connsiteX16" fmla="*/ 2466994 w 5353706"/>
              <a:gd name="connsiteY16" fmla="*/ 5169319 h 5351942"/>
              <a:gd name="connsiteX17" fmla="*/ 2139448 w 5353706"/>
              <a:gd name="connsiteY17" fmla="*/ 5349428 h 5351942"/>
              <a:gd name="connsiteX18" fmla="*/ 935875 w 5353706"/>
              <a:gd name="connsiteY18" fmla="*/ 5351374 h 5351942"/>
              <a:gd name="connsiteX19" fmla="*/ 1566517 w 5353706"/>
              <a:gd name="connsiteY19" fmla="*/ 4446490 h 5351942"/>
              <a:gd name="connsiteX0" fmla="*/ 1566517 w 5353706"/>
              <a:gd name="connsiteY0" fmla="*/ 4446490 h 5351807"/>
              <a:gd name="connsiteX1" fmla="*/ 1515788 w 5353706"/>
              <a:gd name="connsiteY1" fmla="*/ 3033341 h 5351807"/>
              <a:gd name="connsiteX2" fmla="*/ 2071541 w 5353706"/>
              <a:gd name="connsiteY2" fmla="*/ 2037611 h 5351807"/>
              <a:gd name="connsiteX3" fmla="*/ 2433838 w 5353706"/>
              <a:gd name="connsiteY3" fmla="*/ 1597123 h 5351807"/>
              <a:gd name="connsiteX4" fmla="*/ 2848125 w 5353706"/>
              <a:gd name="connsiteY4" fmla="*/ 1479308 h 5351807"/>
              <a:gd name="connsiteX5" fmla="*/ 3837932 w 5353706"/>
              <a:gd name="connsiteY5" fmla="*/ 1460613 h 5351807"/>
              <a:gd name="connsiteX6" fmla="*/ 4912013 w 5353706"/>
              <a:gd name="connsiteY6" fmla="*/ 2015701 h 5351807"/>
              <a:gd name="connsiteX7" fmla="*/ 5353706 w 5353706"/>
              <a:gd name="connsiteY7" fmla="*/ 1802872 h 5351807"/>
              <a:gd name="connsiteX8" fmla="*/ 5342021 w 5353706"/>
              <a:gd name="connsiteY8" fmla="*/ 2788508 h 5351807"/>
              <a:gd name="connsiteX9" fmla="*/ 5203476 w 5353706"/>
              <a:gd name="connsiteY9" fmla="*/ 2941116 h 5351807"/>
              <a:gd name="connsiteX10" fmla="*/ 5348947 w 5353706"/>
              <a:gd name="connsiteY10" fmla="*/ 2954970 h 5351807"/>
              <a:gd name="connsiteX11" fmla="*/ 5347822 w 5353706"/>
              <a:gd name="connsiteY11" fmla="*/ 5345744 h 5351807"/>
              <a:gd name="connsiteX12" fmla="*/ 5083267 w 5353706"/>
              <a:gd name="connsiteY12" fmla="*/ 5348559 h 5351807"/>
              <a:gd name="connsiteX13" fmla="*/ 4892196 w 5353706"/>
              <a:gd name="connsiteY13" fmla="*/ 5193880 h 5351807"/>
              <a:gd name="connsiteX14" fmla="*/ 4941988 w 5353706"/>
              <a:gd name="connsiteY14" fmla="*/ 5349202 h 5351807"/>
              <a:gd name="connsiteX15" fmla="*/ 2391002 w 5353706"/>
              <a:gd name="connsiteY15" fmla="*/ 5351807 h 5351807"/>
              <a:gd name="connsiteX16" fmla="*/ 2466994 w 5353706"/>
              <a:gd name="connsiteY16" fmla="*/ 5169319 h 5351807"/>
              <a:gd name="connsiteX17" fmla="*/ 2139448 w 5353706"/>
              <a:gd name="connsiteY17" fmla="*/ 5349428 h 5351807"/>
              <a:gd name="connsiteX18" fmla="*/ 935875 w 5353706"/>
              <a:gd name="connsiteY18" fmla="*/ 5351374 h 5351807"/>
              <a:gd name="connsiteX19" fmla="*/ 1566517 w 5353706"/>
              <a:gd name="connsiteY19" fmla="*/ 4446490 h 5351807"/>
              <a:gd name="connsiteX0" fmla="*/ 1566517 w 5353706"/>
              <a:gd name="connsiteY0" fmla="*/ 4719531 h 5624848"/>
              <a:gd name="connsiteX1" fmla="*/ 1515788 w 5353706"/>
              <a:gd name="connsiteY1" fmla="*/ 3306382 h 5624848"/>
              <a:gd name="connsiteX2" fmla="*/ 2071541 w 5353706"/>
              <a:gd name="connsiteY2" fmla="*/ 2310652 h 5624848"/>
              <a:gd name="connsiteX3" fmla="*/ 1851332 w 5353706"/>
              <a:gd name="connsiteY3" fmla="*/ 908351 h 5624848"/>
              <a:gd name="connsiteX4" fmla="*/ 2848125 w 5353706"/>
              <a:gd name="connsiteY4" fmla="*/ 1752349 h 5624848"/>
              <a:gd name="connsiteX5" fmla="*/ 3837932 w 5353706"/>
              <a:gd name="connsiteY5" fmla="*/ 1733654 h 5624848"/>
              <a:gd name="connsiteX6" fmla="*/ 4912013 w 5353706"/>
              <a:gd name="connsiteY6" fmla="*/ 2288742 h 5624848"/>
              <a:gd name="connsiteX7" fmla="*/ 5353706 w 5353706"/>
              <a:gd name="connsiteY7" fmla="*/ 2075913 h 5624848"/>
              <a:gd name="connsiteX8" fmla="*/ 5342021 w 5353706"/>
              <a:gd name="connsiteY8" fmla="*/ 3061549 h 5624848"/>
              <a:gd name="connsiteX9" fmla="*/ 5203476 w 5353706"/>
              <a:gd name="connsiteY9" fmla="*/ 3214157 h 5624848"/>
              <a:gd name="connsiteX10" fmla="*/ 5348947 w 5353706"/>
              <a:gd name="connsiteY10" fmla="*/ 3228011 h 5624848"/>
              <a:gd name="connsiteX11" fmla="*/ 5347822 w 5353706"/>
              <a:gd name="connsiteY11" fmla="*/ 5618785 h 5624848"/>
              <a:gd name="connsiteX12" fmla="*/ 5083267 w 5353706"/>
              <a:gd name="connsiteY12" fmla="*/ 5621600 h 5624848"/>
              <a:gd name="connsiteX13" fmla="*/ 4892196 w 5353706"/>
              <a:gd name="connsiteY13" fmla="*/ 5466921 h 5624848"/>
              <a:gd name="connsiteX14" fmla="*/ 4941988 w 5353706"/>
              <a:gd name="connsiteY14" fmla="*/ 5622243 h 5624848"/>
              <a:gd name="connsiteX15" fmla="*/ 2391002 w 5353706"/>
              <a:gd name="connsiteY15" fmla="*/ 5624848 h 5624848"/>
              <a:gd name="connsiteX16" fmla="*/ 2466994 w 5353706"/>
              <a:gd name="connsiteY16" fmla="*/ 5442360 h 5624848"/>
              <a:gd name="connsiteX17" fmla="*/ 2139448 w 5353706"/>
              <a:gd name="connsiteY17" fmla="*/ 5622469 h 5624848"/>
              <a:gd name="connsiteX18" fmla="*/ 935875 w 5353706"/>
              <a:gd name="connsiteY18" fmla="*/ 5624415 h 5624848"/>
              <a:gd name="connsiteX19" fmla="*/ 1566517 w 5353706"/>
              <a:gd name="connsiteY19" fmla="*/ 4719531 h 5624848"/>
              <a:gd name="connsiteX0" fmla="*/ 1566517 w 5353706"/>
              <a:gd name="connsiteY0" fmla="*/ 4446491 h 5351808"/>
              <a:gd name="connsiteX1" fmla="*/ 1515788 w 5353706"/>
              <a:gd name="connsiteY1" fmla="*/ 3033342 h 5351808"/>
              <a:gd name="connsiteX2" fmla="*/ 2071541 w 5353706"/>
              <a:gd name="connsiteY2" fmla="*/ 2037612 h 5351808"/>
              <a:gd name="connsiteX3" fmla="*/ 2054532 w 5353706"/>
              <a:gd name="connsiteY3" fmla="*/ 1082351 h 5351808"/>
              <a:gd name="connsiteX4" fmla="*/ 2848125 w 5353706"/>
              <a:gd name="connsiteY4" fmla="*/ 1479309 h 5351808"/>
              <a:gd name="connsiteX5" fmla="*/ 3837932 w 5353706"/>
              <a:gd name="connsiteY5" fmla="*/ 1460614 h 5351808"/>
              <a:gd name="connsiteX6" fmla="*/ 4912013 w 5353706"/>
              <a:gd name="connsiteY6" fmla="*/ 2015702 h 5351808"/>
              <a:gd name="connsiteX7" fmla="*/ 5353706 w 5353706"/>
              <a:gd name="connsiteY7" fmla="*/ 1802873 h 5351808"/>
              <a:gd name="connsiteX8" fmla="*/ 5342021 w 5353706"/>
              <a:gd name="connsiteY8" fmla="*/ 2788509 h 5351808"/>
              <a:gd name="connsiteX9" fmla="*/ 5203476 w 5353706"/>
              <a:gd name="connsiteY9" fmla="*/ 2941117 h 5351808"/>
              <a:gd name="connsiteX10" fmla="*/ 5348947 w 5353706"/>
              <a:gd name="connsiteY10" fmla="*/ 2954971 h 5351808"/>
              <a:gd name="connsiteX11" fmla="*/ 5347822 w 5353706"/>
              <a:gd name="connsiteY11" fmla="*/ 5345745 h 5351808"/>
              <a:gd name="connsiteX12" fmla="*/ 5083267 w 5353706"/>
              <a:gd name="connsiteY12" fmla="*/ 5348560 h 5351808"/>
              <a:gd name="connsiteX13" fmla="*/ 4892196 w 5353706"/>
              <a:gd name="connsiteY13" fmla="*/ 5193881 h 5351808"/>
              <a:gd name="connsiteX14" fmla="*/ 4941988 w 5353706"/>
              <a:gd name="connsiteY14" fmla="*/ 5349203 h 5351808"/>
              <a:gd name="connsiteX15" fmla="*/ 2391002 w 5353706"/>
              <a:gd name="connsiteY15" fmla="*/ 5351808 h 5351808"/>
              <a:gd name="connsiteX16" fmla="*/ 2466994 w 5353706"/>
              <a:gd name="connsiteY16" fmla="*/ 5169320 h 5351808"/>
              <a:gd name="connsiteX17" fmla="*/ 2139448 w 5353706"/>
              <a:gd name="connsiteY17" fmla="*/ 5349429 h 5351808"/>
              <a:gd name="connsiteX18" fmla="*/ 935875 w 5353706"/>
              <a:gd name="connsiteY18" fmla="*/ 5351375 h 5351808"/>
              <a:gd name="connsiteX19" fmla="*/ 1566517 w 5353706"/>
              <a:gd name="connsiteY19" fmla="*/ 4446491 h 5351808"/>
              <a:gd name="connsiteX0" fmla="*/ 1566517 w 5353706"/>
              <a:gd name="connsiteY0" fmla="*/ 4844034 h 5749351"/>
              <a:gd name="connsiteX1" fmla="*/ 1515788 w 5353706"/>
              <a:gd name="connsiteY1" fmla="*/ 3430885 h 5749351"/>
              <a:gd name="connsiteX2" fmla="*/ 2071541 w 5353706"/>
              <a:gd name="connsiteY2" fmla="*/ 2435155 h 5749351"/>
              <a:gd name="connsiteX3" fmla="*/ 2054532 w 5353706"/>
              <a:gd name="connsiteY3" fmla="*/ 1479894 h 5749351"/>
              <a:gd name="connsiteX4" fmla="*/ 2685565 w 5353706"/>
              <a:gd name="connsiteY4" fmla="*/ 1172426 h 5749351"/>
              <a:gd name="connsiteX5" fmla="*/ 3837932 w 5353706"/>
              <a:gd name="connsiteY5" fmla="*/ 1858157 h 5749351"/>
              <a:gd name="connsiteX6" fmla="*/ 4912013 w 5353706"/>
              <a:gd name="connsiteY6" fmla="*/ 2413245 h 5749351"/>
              <a:gd name="connsiteX7" fmla="*/ 5353706 w 5353706"/>
              <a:gd name="connsiteY7" fmla="*/ 2200416 h 5749351"/>
              <a:gd name="connsiteX8" fmla="*/ 5342021 w 5353706"/>
              <a:gd name="connsiteY8" fmla="*/ 3186052 h 5749351"/>
              <a:gd name="connsiteX9" fmla="*/ 5203476 w 5353706"/>
              <a:gd name="connsiteY9" fmla="*/ 3338660 h 5749351"/>
              <a:gd name="connsiteX10" fmla="*/ 5348947 w 5353706"/>
              <a:gd name="connsiteY10" fmla="*/ 3352514 h 5749351"/>
              <a:gd name="connsiteX11" fmla="*/ 5347822 w 5353706"/>
              <a:gd name="connsiteY11" fmla="*/ 5743288 h 5749351"/>
              <a:gd name="connsiteX12" fmla="*/ 5083267 w 5353706"/>
              <a:gd name="connsiteY12" fmla="*/ 5746103 h 5749351"/>
              <a:gd name="connsiteX13" fmla="*/ 4892196 w 5353706"/>
              <a:gd name="connsiteY13" fmla="*/ 5591424 h 5749351"/>
              <a:gd name="connsiteX14" fmla="*/ 4941988 w 5353706"/>
              <a:gd name="connsiteY14" fmla="*/ 5746746 h 5749351"/>
              <a:gd name="connsiteX15" fmla="*/ 2391002 w 5353706"/>
              <a:gd name="connsiteY15" fmla="*/ 5749351 h 5749351"/>
              <a:gd name="connsiteX16" fmla="*/ 2466994 w 5353706"/>
              <a:gd name="connsiteY16" fmla="*/ 5566863 h 5749351"/>
              <a:gd name="connsiteX17" fmla="*/ 2139448 w 5353706"/>
              <a:gd name="connsiteY17" fmla="*/ 5746972 h 5749351"/>
              <a:gd name="connsiteX18" fmla="*/ 935875 w 5353706"/>
              <a:gd name="connsiteY18" fmla="*/ 5748918 h 5749351"/>
              <a:gd name="connsiteX19" fmla="*/ 1566517 w 5353706"/>
              <a:gd name="connsiteY19" fmla="*/ 4844034 h 5749351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54532 w 5353706"/>
              <a:gd name="connsiteY3" fmla="*/ 1467967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64051 h 5769368"/>
              <a:gd name="connsiteX1" fmla="*/ 1515788 w 5353706"/>
              <a:gd name="connsiteY1" fmla="*/ 3450902 h 5769368"/>
              <a:gd name="connsiteX2" fmla="*/ 2071541 w 5353706"/>
              <a:gd name="connsiteY2" fmla="*/ 2455172 h 5769368"/>
              <a:gd name="connsiteX3" fmla="*/ 1978332 w 5353706"/>
              <a:gd name="connsiteY3" fmla="*/ 1328461 h 5769368"/>
              <a:gd name="connsiteX4" fmla="*/ 2671277 w 5353706"/>
              <a:gd name="connsiteY4" fmla="*/ 1211493 h 5769368"/>
              <a:gd name="connsiteX5" fmla="*/ 3837932 w 5353706"/>
              <a:gd name="connsiteY5" fmla="*/ 1878174 h 5769368"/>
              <a:gd name="connsiteX6" fmla="*/ 4912013 w 5353706"/>
              <a:gd name="connsiteY6" fmla="*/ 2433262 h 5769368"/>
              <a:gd name="connsiteX7" fmla="*/ 5353706 w 5353706"/>
              <a:gd name="connsiteY7" fmla="*/ 2220433 h 5769368"/>
              <a:gd name="connsiteX8" fmla="*/ 5342021 w 5353706"/>
              <a:gd name="connsiteY8" fmla="*/ 3206069 h 5769368"/>
              <a:gd name="connsiteX9" fmla="*/ 5203476 w 5353706"/>
              <a:gd name="connsiteY9" fmla="*/ 3358677 h 5769368"/>
              <a:gd name="connsiteX10" fmla="*/ 5348947 w 5353706"/>
              <a:gd name="connsiteY10" fmla="*/ 3372531 h 5769368"/>
              <a:gd name="connsiteX11" fmla="*/ 5347822 w 5353706"/>
              <a:gd name="connsiteY11" fmla="*/ 5763305 h 5769368"/>
              <a:gd name="connsiteX12" fmla="*/ 5083267 w 5353706"/>
              <a:gd name="connsiteY12" fmla="*/ 5766120 h 5769368"/>
              <a:gd name="connsiteX13" fmla="*/ 4892196 w 5353706"/>
              <a:gd name="connsiteY13" fmla="*/ 5611441 h 5769368"/>
              <a:gd name="connsiteX14" fmla="*/ 4941988 w 5353706"/>
              <a:gd name="connsiteY14" fmla="*/ 5766763 h 5769368"/>
              <a:gd name="connsiteX15" fmla="*/ 2391002 w 5353706"/>
              <a:gd name="connsiteY15" fmla="*/ 5769368 h 5769368"/>
              <a:gd name="connsiteX16" fmla="*/ 2466994 w 5353706"/>
              <a:gd name="connsiteY16" fmla="*/ 5586880 h 5769368"/>
              <a:gd name="connsiteX17" fmla="*/ 2139448 w 5353706"/>
              <a:gd name="connsiteY17" fmla="*/ 5766989 h 5769368"/>
              <a:gd name="connsiteX18" fmla="*/ 935875 w 5353706"/>
              <a:gd name="connsiteY18" fmla="*/ 5768935 h 5769368"/>
              <a:gd name="connsiteX19" fmla="*/ 1566517 w 5353706"/>
              <a:gd name="connsiteY19" fmla="*/ 4864051 h 5769368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1552428 w 5353706"/>
              <a:gd name="connsiteY2" fmla="*/ 1513590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890296 w 5677485"/>
              <a:gd name="connsiteY0" fmla="*/ 4832107 h 5737424"/>
              <a:gd name="connsiteX1" fmla="*/ 1263305 w 5677485"/>
              <a:gd name="connsiteY1" fmla="*/ 2018783 h 5737424"/>
              <a:gd name="connsiteX2" fmla="*/ 1876207 w 5677485"/>
              <a:gd name="connsiteY2" fmla="*/ 1513590 h 5737424"/>
              <a:gd name="connsiteX3" fmla="*/ 2368786 w 5677485"/>
              <a:gd name="connsiteY3" fmla="*/ 1453679 h 5737424"/>
              <a:gd name="connsiteX4" fmla="*/ 2995056 w 5677485"/>
              <a:gd name="connsiteY4" fmla="*/ 1179549 h 5737424"/>
              <a:gd name="connsiteX5" fmla="*/ 4161711 w 5677485"/>
              <a:gd name="connsiteY5" fmla="*/ 1846230 h 5737424"/>
              <a:gd name="connsiteX6" fmla="*/ 5235792 w 5677485"/>
              <a:gd name="connsiteY6" fmla="*/ 2401318 h 5737424"/>
              <a:gd name="connsiteX7" fmla="*/ 5677485 w 5677485"/>
              <a:gd name="connsiteY7" fmla="*/ 2188489 h 5737424"/>
              <a:gd name="connsiteX8" fmla="*/ 5665800 w 5677485"/>
              <a:gd name="connsiteY8" fmla="*/ 3174125 h 5737424"/>
              <a:gd name="connsiteX9" fmla="*/ 5527255 w 5677485"/>
              <a:gd name="connsiteY9" fmla="*/ 3326733 h 5737424"/>
              <a:gd name="connsiteX10" fmla="*/ 5672726 w 5677485"/>
              <a:gd name="connsiteY10" fmla="*/ 3340587 h 5737424"/>
              <a:gd name="connsiteX11" fmla="*/ 5671601 w 5677485"/>
              <a:gd name="connsiteY11" fmla="*/ 5731361 h 5737424"/>
              <a:gd name="connsiteX12" fmla="*/ 5407046 w 5677485"/>
              <a:gd name="connsiteY12" fmla="*/ 5734176 h 5737424"/>
              <a:gd name="connsiteX13" fmla="*/ 5215975 w 5677485"/>
              <a:gd name="connsiteY13" fmla="*/ 5579497 h 5737424"/>
              <a:gd name="connsiteX14" fmla="*/ 5265767 w 5677485"/>
              <a:gd name="connsiteY14" fmla="*/ 5734819 h 5737424"/>
              <a:gd name="connsiteX15" fmla="*/ 2714781 w 5677485"/>
              <a:gd name="connsiteY15" fmla="*/ 5737424 h 5737424"/>
              <a:gd name="connsiteX16" fmla="*/ 2790773 w 5677485"/>
              <a:gd name="connsiteY16" fmla="*/ 5554936 h 5737424"/>
              <a:gd name="connsiteX17" fmla="*/ 2463227 w 5677485"/>
              <a:gd name="connsiteY17" fmla="*/ 5735045 h 5737424"/>
              <a:gd name="connsiteX18" fmla="*/ 1259654 w 5677485"/>
              <a:gd name="connsiteY18" fmla="*/ 5736991 h 5737424"/>
              <a:gd name="connsiteX19" fmla="*/ 1890296 w 5677485"/>
              <a:gd name="connsiteY19" fmla="*/ 4832107 h 5737424"/>
              <a:gd name="connsiteX0" fmla="*/ 1878670 w 5665859"/>
              <a:gd name="connsiteY0" fmla="*/ 4832107 h 5737424"/>
              <a:gd name="connsiteX1" fmla="*/ 1270729 w 5665859"/>
              <a:gd name="connsiteY1" fmla="*/ 2023545 h 5737424"/>
              <a:gd name="connsiteX2" fmla="*/ 1864581 w 5665859"/>
              <a:gd name="connsiteY2" fmla="*/ 1513590 h 5737424"/>
              <a:gd name="connsiteX3" fmla="*/ 2357160 w 5665859"/>
              <a:gd name="connsiteY3" fmla="*/ 1453679 h 5737424"/>
              <a:gd name="connsiteX4" fmla="*/ 2983430 w 5665859"/>
              <a:gd name="connsiteY4" fmla="*/ 1179549 h 5737424"/>
              <a:gd name="connsiteX5" fmla="*/ 4150085 w 5665859"/>
              <a:gd name="connsiteY5" fmla="*/ 1846230 h 5737424"/>
              <a:gd name="connsiteX6" fmla="*/ 5224166 w 5665859"/>
              <a:gd name="connsiteY6" fmla="*/ 2401318 h 5737424"/>
              <a:gd name="connsiteX7" fmla="*/ 5665859 w 5665859"/>
              <a:gd name="connsiteY7" fmla="*/ 2188489 h 5737424"/>
              <a:gd name="connsiteX8" fmla="*/ 5654174 w 5665859"/>
              <a:gd name="connsiteY8" fmla="*/ 3174125 h 5737424"/>
              <a:gd name="connsiteX9" fmla="*/ 5515629 w 5665859"/>
              <a:gd name="connsiteY9" fmla="*/ 3326733 h 5737424"/>
              <a:gd name="connsiteX10" fmla="*/ 5661100 w 5665859"/>
              <a:gd name="connsiteY10" fmla="*/ 3340587 h 5737424"/>
              <a:gd name="connsiteX11" fmla="*/ 5659975 w 5665859"/>
              <a:gd name="connsiteY11" fmla="*/ 5731361 h 5737424"/>
              <a:gd name="connsiteX12" fmla="*/ 5395420 w 5665859"/>
              <a:gd name="connsiteY12" fmla="*/ 5734176 h 5737424"/>
              <a:gd name="connsiteX13" fmla="*/ 5204349 w 5665859"/>
              <a:gd name="connsiteY13" fmla="*/ 5579497 h 5737424"/>
              <a:gd name="connsiteX14" fmla="*/ 5254141 w 5665859"/>
              <a:gd name="connsiteY14" fmla="*/ 5734819 h 5737424"/>
              <a:gd name="connsiteX15" fmla="*/ 2703155 w 5665859"/>
              <a:gd name="connsiteY15" fmla="*/ 5737424 h 5737424"/>
              <a:gd name="connsiteX16" fmla="*/ 2779147 w 5665859"/>
              <a:gd name="connsiteY16" fmla="*/ 5554936 h 5737424"/>
              <a:gd name="connsiteX17" fmla="*/ 2451601 w 5665859"/>
              <a:gd name="connsiteY17" fmla="*/ 5735045 h 5737424"/>
              <a:gd name="connsiteX18" fmla="*/ 1248028 w 5665859"/>
              <a:gd name="connsiteY18" fmla="*/ 5736991 h 5737424"/>
              <a:gd name="connsiteX19" fmla="*/ 1878670 w 5665859"/>
              <a:gd name="connsiteY19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672969 w 5305112"/>
              <a:gd name="connsiteY22" fmla="*/ 5727466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954789 w 5305112"/>
              <a:gd name="connsiteY22" fmla="*/ 5733094 h 5737424"/>
              <a:gd name="connsiteX23" fmla="*/ 672969 w 5305112"/>
              <a:gd name="connsiteY23" fmla="*/ 5727466 h 5737424"/>
              <a:gd name="connsiteX24" fmla="*/ 1017860 w 5305112"/>
              <a:gd name="connsiteY24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1040514 w 5305112"/>
              <a:gd name="connsiteY22" fmla="*/ 5656894 h 5737424"/>
              <a:gd name="connsiteX23" fmla="*/ 954789 w 5305112"/>
              <a:gd name="connsiteY23" fmla="*/ 5733094 h 5737424"/>
              <a:gd name="connsiteX24" fmla="*/ 672969 w 5305112"/>
              <a:gd name="connsiteY24" fmla="*/ 5727466 h 5737424"/>
              <a:gd name="connsiteX25" fmla="*/ 1017860 w 5305112"/>
              <a:gd name="connsiteY25" fmla="*/ 5389320 h 5737424"/>
              <a:gd name="connsiteX0" fmla="*/ 1017860 w 5305112"/>
              <a:gd name="connsiteY0" fmla="*/ 5389320 h 5746512"/>
              <a:gd name="connsiteX1" fmla="*/ 850014 w 5305112"/>
              <a:gd name="connsiteY1" fmla="*/ 4404357 h 5746512"/>
              <a:gd name="connsiteX2" fmla="*/ 664276 w 5305112"/>
              <a:gd name="connsiteY2" fmla="*/ 3951919 h 5746512"/>
              <a:gd name="connsiteX3" fmla="*/ 654751 w 5305112"/>
              <a:gd name="connsiteY3" fmla="*/ 3589969 h 5746512"/>
              <a:gd name="connsiteX4" fmla="*/ 730952 w 5305112"/>
              <a:gd name="connsiteY4" fmla="*/ 2823207 h 5746512"/>
              <a:gd name="connsiteX5" fmla="*/ 909982 w 5305112"/>
              <a:gd name="connsiteY5" fmla="*/ 2023545 h 5746512"/>
              <a:gd name="connsiteX6" fmla="*/ 1503834 w 5305112"/>
              <a:gd name="connsiteY6" fmla="*/ 1513590 h 5746512"/>
              <a:gd name="connsiteX7" fmla="*/ 1996413 w 5305112"/>
              <a:gd name="connsiteY7" fmla="*/ 1453679 h 5746512"/>
              <a:gd name="connsiteX8" fmla="*/ 2622683 w 5305112"/>
              <a:gd name="connsiteY8" fmla="*/ 1179549 h 5746512"/>
              <a:gd name="connsiteX9" fmla="*/ 3789338 w 5305112"/>
              <a:gd name="connsiteY9" fmla="*/ 1846230 h 5746512"/>
              <a:gd name="connsiteX10" fmla="*/ 4863419 w 5305112"/>
              <a:gd name="connsiteY10" fmla="*/ 2401318 h 5746512"/>
              <a:gd name="connsiteX11" fmla="*/ 5305112 w 5305112"/>
              <a:gd name="connsiteY11" fmla="*/ 2188489 h 5746512"/>
              <a:gd name="connsiteX12" fmla="*/ 5293427 w 5305112"/>
              <a:gd name="connsiteY12" fmla="*/ 3174125 h 5746512"/>
              <a:gd name="connsiteX13" fmla="*/ 5154882 w 5305112"/>
              <a:gd name="connsiteY13" fmla="*/ 3326733 h 5746512"/>
              <a:gd name="connsiteX14" fmla="*/ 5300353 w 5305112"/>
              <a:gd name="connsiteY14" fmla="*/ 3340587 h 5746512"/>
              <a:gd name="connsiteX15" fmla="*/ 5299228 w 5305112"/>
              <a:gd name="connsiteY15" fmla="*/ 5731361 h 5746512"/>
              <a:gd name="connsiteX16" fmla="*/ 5034673 w 5305112"/>
              <a:gd name="connsiteY16" fmla="*/ 5734176 h 5746512"/>
              <a:gd name="connsiteX17" fmla="*/ 4843602 w 5305112"/>
              <a:gd name="connsiteY17" fmla="*/ 5579497 h 5746512"/>
              <a:gd name="connsiteX18" fmla="*/ 4893394 w 5305112"/>
              <a:gd name="connsiteY18" fmla="*/ 5734819 h 5746512"/>
              <a:gd name="connsiteX19" fmla="*/ 2342408 w 5305112"/>
              <a:gd name="connsiteY19" fmla="*/ 5737424 h 5746512"/>
              <a:gd name="connsiteX20" fmla="*/ 2418400 w 5305112"/>
              <a:gd name="connsiteY20" fmla="*/ 5554936 h 5746512"/>
              <a:gd name="connsiteX21" fmla="*/ 2090854 w 5305112"/>
              <a:gd name="connsiteY21" fmla="*/ 5735045 h 5746512"/>
              <a:gd name="connsiteX22" fmla="*/ 1030989 w 5305112"/>
              <a:gd name="connsiteY22" fmla="*/ 5733094 h 5746512"/>
              <a:gd name="connsiteX23" fmla="*/ 1040514 w 5305112"/>
              <a:gd name="connsiteY23" fmla="*/ 5656894 h 5746512"/>
              <a:gd name="connsiteX24" fmla="*/ 954789 w 5305112"/>
              <a:gd name="connsiteY24" fmla="*/ 5733094 h 5746512"/>
              <a:gd name="connsiteX25" fmla="*/ 672969 w 5305112"/>
              <a:gd name="connsiteY25" fmla="*/ 5727466 h 5746512"/>
              <a:gd name="connsiteX26" fmla="*/ 1017860 w 5305112"/>
              <a:gd name="connsiteY26" fmla="*/ 5389320 h 574651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342408 w 5305112"/>
              <a:gd name="connsiteY19" fmla="*/ 5737424 h 5739252"/>
              <a:gd name="connsiteX20" fmla="*/ 2090854 w 5305112"/>
              <a:gd name="connsiteY20" fmla="*/ 5735045 h 5739252"/>
              <a:gd name="connsiteX21" fmla="*/ 1030989 w 5305112"/>
              <a:gd name="connsiteY21" fmla="*/ 5733094 h 5739252"/>
              <a:gd name="connsiteX22" fmla="*/ 1040514 w 5305112"/>
              <a:gd name="connsiteY22" fmla="*/ 5656894 h 5739252"/>
              <a:gd name="connsiteX23" fmla="*/ 954789 w 5305112"/>
              <a:gd name="connsiteY23" fmla="*/ 5733094 h 5739252"/>
              <a:gd name="connsiteX24" fmla="*/ 672969 w 5305112"/>
              <a:gd name="connsiteY24" fmla="*/ 5727466 h 5739252"/>
              <a:gd name="connsiteX25" fmla="*/ 1017860 w 5305112"/>
              <a:gd name="connsiteY25" fmla="*/ 5389320 h 573925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090854 w 5305112"/>
              <a:gd name="connsiteY19" fmla="*/ 5735045 h 5739252"/>
              <a:gd name="connsiteX20" fmla="*/ 1030989 w 5305112"/>
              <a:gd name="connsiteY20" fmla="*/ 5733094 h 5739252"/>
              <a:gd name="connsiteX21" fmla="*/ 1040514 w 5305112"/>
              <a:gd name="connsiteY21" fmla="*/ 5656894 h 5739252"/>
              <a:gd name="connsiteX22" fmla="*/ 954789 w 5305112"/>
              <a:gd name="connsiteY22" fmla="*/ 5733094 h 5739252"/>
              <a:gd name="connsiteX23" fmla="*/ 672969 w 5305112"/>
              <a:gd name="connsiteY23" fmla="*/ 5727466 h 5739252"/>
              <a:gd name="connsiteX24" fmla="*/ 1017860 w 5305112"/>
              <a:gd name="connsiteY24" fmla="*/ 5389320 h 5739252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43602 w 5305112"/>
              <a:gd name="connsiteY17" fmla="*/ 5579497 h 5736325"/>
              <a:gd name="connsiteX18" fmla="*/ 4893394 w 5305112"/>
              <a:gd name="connsiteY18" fmla="*/ 5734819 h 5736325"/>
              <a:gd name="connsiteX19" fmla="*/ 1030989 w 5305112"/>
              <a:gd name="connsiteY19" fmla="*/ 5733094 h 5736325"/>
              <a:gd name="connsiteX20" fmla="*/ 1040514 w 5305112"/>
              <a:gd name="connsiteY20" fmla="*/ 5656894 h 5736325"/>
              <a:gd name="connsiteX21" fmla="*/ 954789 w 5305112"/>
              <a:gd name="connsiteY21" fmla="*/ 5733094 h 5736325"/>
              <a:gd name="connsiteX22" fmla="*/ 672969 w 5305112"/>
              <a:gd name="connsiteY22" fmla="*/ 5727466 h 5736325"/>
              <a:gd name="connsiteX23" fmla="*/ 1017860 w 5305112"/>
              <a:gd name="connsiteY23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93394 w 5305112"/>
              <a:gd name="connsiteY17" fmla="*/ 5734819 h 5736325"/>
              <a:gd name="connsiteX18" fmla="*/ 1030989 w 5305112"/>
              <a:gd name="connsiteY18" fmla="*/ 5733094 h 5736325"/>
              <a:gd name="connsiteX19" fmla="*/ 1040514 w 5305112"/>
              <a:gd name="connsiteY19" fmla="*/ 5656894 h 5736325"/>
              <a:gd name="connsiteX20" fmla="*/ 954789 w 5305112"/>
              <a:gd name="connsiteY20" fmla="*/ 5733094 h 5736325"/>
              <a:gd name="connsiteX21" fmla="*/ 672969 w 5305112"/>
              <a:gd name="connsiteY21" fmla="*/ 5727466 h 5736325"/>
              <a:gd name="connsiteX22" fmla="*/ 1017860 w 5305112"/>
              <a:gd name="connsiteY22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1030989 w 5305112"/>
              <a:gd name="connsiteY17" fmla="*/ 5733094 h 5736325"/>
              <a:gd name="connsiteX18" fmla="*/ 1040514 w 5305112"/>
              <a:gd name="connsiteY18" fmla="*/ 5656894 h 5736325"/>
              <a:gd name="connsiteX19" fmla="*/ 954789 w 5305112"/>
              <a:gd name="connsiteY19" fmla="*/ 5733094 h 5736325"/>
              <a:gd name="connsiteX20" fmla="*/ 672969 w 5305112"/>
              <a:gd name="connsiteY20" fmla="*/ 5727466 h 5736325"/>
              <a:gd name="connsiteX21" fmla="*/ 1017860 w 5305112"/>
              <a:gd name="connsiteY21" fmla="*/ 5389320 h 5736325"/>
              <a:gd name="connsiteX0" fmla="*/ 1017860 w 5334205"/>
              <a:gd name="connsiteY0" fmla="*/ 5389320 h 5874296"/>
              <a:gd name="connsiteX1" fmla="*/ 850014 w 5334205"/>
              <a:gd name="connsiteY1" fmla="*/ 4404357 h 5874296"/>
              <a:gd name="connsiteX2" fmla="*/ 664276 w 5334205"/>
              <a:gd name="connsiteY2" fmla="*/ 3951919 h 5874296"/>
              <a:gd name="connsiteX3" fmla="*/ 654751 w 5334205"/>
              <a:gd name="connsiteY3" fmla="*/ 3589969 h 5874296"/>
              <a:gd name="connsiteX4" fmla="*/ 730952 w 5334205"/>
              <a:gd name="connsiteY4" fmla="*/ 2823207 h 5874296"/>
              <a:gd name="connsiteX5" fmla="*/ 909982 w 5334205"/>
              <a:gd name="connsiteY5" fmla="*/ 2023545 h 5874296"/>
              <a:gd name="connsiteX6" fmla="*/ 1503834 w 5334205"/>
              <a:gd name="connsiteY6" fmla="*/ 1513590 h 5874296"/>
              <a:gd name="connsiteX7" fmla="*/ 1996413 w 5334205"/>
              <a:gd name="connsiteY7" fmla="*/ 1453679 h 5874296"/>
              <a:gd name="connsiteX8" fmla="*/ 2622683 w 5334205"/>
              <a:gd name="connsiteY8" fmla="*/ 1179549 h 5874296"/>
              <a:gd name="connsiteX9" fmla="*/ 3789338 w 5334205"/>
              <a:gd name="connsiteY9" fmla="*/ 1846230 h 5874296"/>
              <a:gd name="connsiteX10" fmla="*/ 4863419 w 5334205"/>
              <a:gd name="connsiteY10" fmla="*/ 2401318 h 5874296"/>
              <a:gd name="connsiteX11" fmla="*/ 5305112 w 5334205"/>
              <a:gd name="connsiteY11" fmla="*/ 2188489 h 5874296"/>
              <a:gd name="connsiteX12" fmla="*/ 5293427 w 5334205"/>
              <a:gd name="connsiteY12" fmla="*/ 3174125 h 5874296"/>
              <a:gd name="connsiteX13" fmla="*/ 5154882 w 5334205"/>
              <a:gd name="connsiteY13" fmla="*/ 3326733 h 5874296"/>
              <a:gd name="connsiteX14" fmla="*/ 5300353 w 5334205"/>
              <a:gd name="connsiteY14" fmla="*/ 3340587 h 5874296"/>
              <a:gd name="connsiteX15" fmla="*/ 5299228 w 5334205"/>
              <a:gd name="connsiteY15" fmla="*/ 5731361 h 5874296"/>
              <a:gd name="connsiteX16" fmla="*/ 5050539 w 5334205"/>
              <a:gd name="connsiteY16" fmla="*/ 5566408 h 5874296"/>
              <a:gd name="connsiteX17" fmla="*/ 5034673 w 5334205"/>
              <a:gd name="connsiteY17" fmla="*/ 5734176 h 5874296"/>
              <a:gd name="connsiteX18" fmla="*/ 1030989 w 5334205"/>
              <a:gd name="connsiteY18" fmla="*/ 5733094 h 5874296"/>
              <a:gd name="connsiteX19" fmla="*/ 1040514 w 5334205"/>
              <a:gd name="connsiteY19" fmla="*/ 5656894 h 5874296"/>
              <a:gd name="connsiteX20" fmla="*/ 954789 w 5334205"/>
              <a:gd name="connsiteY20" fmla="*/ 5733094 h 5874296"/>
              <a:gd name="connsiteX21" fmla="*/ 672969 w 5334205"/>
              <a:gd name="connsiteY21" fmla="*/ 5727466 h 5874296"/>
              <a:gd name="connsiteX22" fmla="*/ 1017860 w 5334205"/>
              <a:gd name="connsiteY22" fmla="*/ 5389320 h 5874296"/>
              <a:gd name="connsiteX0" fmla="*/ 1017860 w 5305112"/>
              <a:gd name="connsiteY0" fmla="*/ 5389320 h 5874296"/>
              <a:gd name="connsiteX1" fmla="*/ 850014 w 5305112"/>
              <a:gd name="connsiteY1" fmla="*/ 4404357 h 5874296"/>
              <a:gd name="connsiteX2" fmla="*/ 664276 w 5305112"/>
              <a:gd name="connsiteY2" fmla="*/ 3951919 h 5874296"/>
              <a:gd name="connsiteX3" fmla="*/ 654751 w 5305112"/>
              <a:gd name="connsiteY3" fmla="*/ 3589969 h 5874296"/>
              <a:gd name="connsiteX4" fmla="*/ 730952 w 5305112"/>
              <a:gd name="connsiteY4" fmla="*/ 2823207 h 5874296"/>
              <a:gd name="connsiteX5" fmla="*/ 909982 w 5305112"/>
              <a:gd name="connsiteY5" fmla="*/ 2023545 h 5874296"/>
              <a:gd name="connsiteX6" fmla="*/ 1503834 w 5305112"/>
              <a:gd name="connsiteY6" fmla="*/ 1513590 h 5874296"/>
              <a:gd name="connsiteX7" fmla="*/ 1996413 w 5305112"/>
              <a:gd name="connsiteY7" fmla="*/ 1453679 h 5874296"/>
              <a:gd name="connsiteX8" fmla="*/ 2622683 w 5305112"/>
              <a:gd name="connsiteY8" fmla="*/ 1179549 h 5874296"/>
              <a:gd name="connsiteX9" fmla="*/ 3789338 w 5305112"/>
              <a:gd name="connsiteY9" fmla="*/ 1846230 h 5874296"/>
              <a:gd name="connsiteX10" fmla="*/ 4863419 w 5305112"/>
              <a:gd name="connsiteY10" fmla="*/ 2401318 h 5874296"/>
              <a:gd name="connsiteX11" fmla="*/ 5305112 w 5305112"/>
              <a:gd name="connsiteY11" fmla="*/ 2188489 h 5874296"/>
              <a:gd name="connsiteX12" fmla="*/ 5293427 w 5305112"/>
              <a:gd name="connsiteY12" fmla="*/ 3174125 h 5874296"/>
              <a:gd name="connsiteX13" fmla="*/ 5154882 w 5305112"/>
              <a:gd name="connsiteY13" fmla="*/ 3326733 h 5874296"/>
              <a:gd name="connsiteX14" fmla="*/ 5300353 w 5305112"/>
              <a:gd name="connsiteY14" fmla="*/ 3340587 h 5874296"/>
              <a:gd name="connsiteX15" fmla="*/ 5299228 w 5305112"/>
              <a:gd name="connsiteY15" fmla="*/ 5731361 h 5874296"/>
              <a:gd name="connsiteX16" fmla="*/ 5050539 w 5305112"/>
              <a:gd name="connsiteY16" fmla="*/ 5566408 h 5874296"/>
              <a:gd name="connsiteX17" fmla="*/ 5034673 w 5305112"/>
              <a:gd name="connsiteY17" fmla="*/ 5734176 h 5874296"/>
              <a:gd name="connsiteX18" fmla="*/ 1030989 w 5305112"/>
              <a:gd name="connsiteY18" fmla="*/ 5733094 h 5874296"/>
              <a:gd name="connsiteX19" fmla="*/ 1040514 w 5305112"/>
              <a:gd name="connsiteY19" fmla="*/ 5656894 h 5874296"/>
              <a:gd name="connsiteX20" fmla="*/ 954789 w 5305112"/>
              <a:gd name="connsiteY20" fmla="*/ 5733094 h 5874296"/>
              <a:gd name="connsiteX21" fmla="*/ 672969 w 5305112"/>
              <a:gd name="connsiteY21" fmla="*/ 5727466 h 5874296"/>
              <a:gd name="connsiteX22" fmla="*/ 1017860 w 5305112"/>
              <a:gd name="connsiteY22" fmla="*/ 5389320 h 5874296"/>
              <a:gd name="connsiteX0" fmla="*/ 1017860 w 5305112"/>
              <a:gd name="connsiteY0" fmla="*/ 5389320 h 5919911"/>
              <a:gd name="connsiteX1" fmla="*/ 850014 w 5305112"/>
              <a:gd name="connsiteY1" fmla="*/ 4404357 h 5919911"/>
              <a:gd name="connsiteX2" fmla="*/ 664276 w 5305112"/>
              <a:gd name="connsiteY2" fmla="*/ 3951919 h 5919911"/>
              <a:gd name="connsiteX3" fmla="*/ 654751 w 5305112"/>
              <a:gd name="connsiteY3" fmla="*/ 3589969 h 5919911"/>
              <a:gd name="connsiteX4" fmla="*/ 730952 w 5305112"/>
              <a:gd name="connsiteY4" fmla="*/ 2823207 h 5919911"/>
              <a:gd name="connsiteX5" fmla="*/ 909982 w 5305112"/>
              <a:gd name="connsiteY5" fmla="*/ 2023545 h 5919911"/>
              <a:gd name="connsiteX6" fmla="*/ 1503834 w 5305112"/>
              <a:gd name="connsiteY6" fmla="*/ 1513590 h 5919911"/>
              <a:gd name="connsiteX7" fmla="*/ 1996413 w 5305112"/>
              <a:gd name="connsiteY7" fmla="*/ 1453679 h 5919911"/>
              <a:gd name="connsiteX8" fmla="*/ 2622683 w 5305112"/>
              <a:gd name="connsiteY8" fmla="*/ 1179549 h 5919911"/>
              <a:gd name="connsiteX9" fmla="*/ 3789338 w 5305112"/>
              <a:gd name="connsiteY9" fmla="*/ 1846230 h 5919911"/>
              <a:gd name="connsiteX10" fmla="*/ 4863419 w 5305112"/>
              <a:gd name="connsiteY10" fmla="*/ 2401318 h 5919911"/>
              <a:gd name="connsiteX11" fmla="*/ 5305112 w 5305112"/>
              <a:gd name="connsiteY11" fmla="*/ 2188489 h 5919911"/>
              <a:gd name="connsiteX12" fmla="*/ 5293427 w 5305112"/>
              <a:gd name="connsiteY12" fmla="*/ 3174125 h 5919911"/>
              <a:gd name="connsiteX13" fmla="*/ 5154882 w 5305112"/>
              <a:gd name="connsiteY13" fmla="*/ 3326733 h 5919911"/>
              <a:gd name="connsiteX14" fmla="*/ 5300353 w 5305112"/>
              <a:gd name="connsiteY14" fmla="*/ 3340587 h 5919911"/>
              <a:gd name="connsiteX15" fmla="*/ 5299228 w 5305112"/>
              <a:gd name="connsiteY15" fmla="*/ 5731361 h 5919911"/>
              <a:gd name="connsiteX16" fmla="*/ 5221989 w 5305112"/>
              <a:gd name="connsiteY16" fmla="*/ 5733094 h 5919911"/>
              <a:gd name="connsiteX17" fmla="*/ 5050539 w 5305112"/>
              <a:gd name="connsiteY17" fmla="*/ 5566408 h 5919911"/>
              <a:gd name="connsiteX18" fmla="*/ 5034673 w 5305112"/>
              <a:gd name="connsiteY18" fmla="*/ 5734176 h 5919911"/>
              <a:gd name="connsiteX19" fmla="*/ 1030989 w 5305112"/>
              <a:gd name="connsiteY19" fmla="*/ 5733094 h 5919911"/>
              <a:gd name="connsiteX20" fmla="*/ 1040514 w 5305112"/>
              <a:gd name="connsiteY20" fmla="*/ 5656894 h 5919911"/>
              <a:gd name="connsiteX21" fmla="*/ 954789 w 5305112"/>
              <a:gd name="connsiteY21" fmla="*/ 5733094 h 5919911"/>
              <a:gd name="connsiteX22" fmla="*/ 672969 w 5305112"/>
              <a:gd name="connsiteY22" fmla="*/ 5727466 h 5919911"/>
              <a:gd name="connsiteX23" fmla="*/ 1017860 w 5305112"/>
              <a:gd name="connsiteY23" fmla="*/ 5389320 h 5919911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1989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6751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112451 w 5305112"/>
              <a:gd name="connsiteY16" fmla="*/ 5690231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8045"/>
              <a:gd name="connsiteX1" fmla="*/ 850014 w 5305112"/>
              <a:gd name="connsiteY1" fmla="*/ 4404357 h 5738045"/>
              <a:gd name="connsiteX2" fmla="*/ 664276 w 5305112"/>
              <a:gd name="connsiteY2" fmla="*/ 3951919 h 5738045"/>
              <a:gd name="connsiteX3" fmla="*/ 654751 w 5305112"/>
              <a:gd name="connsiteY3" fmla="*/ 3589969 h 5738045"/>
              <a:gd name="connsiteX4" fmla="*/ 730952 w 5305112"/>
              <a:gd name="connsiteY4" fmla="*/ 2823207 h 5738045"/>
              <a:gd name="connsiteX5" fmla="*/ 909982 w 5305112"/>
              <a:gd name="connsiteY5" fmla="*/ 2023545 h 5738045"/>
              <a:gd name="connsiteX6" fmla="*/ 1503834 w 5305112"/>
              <a:gd name="connsiteY6" fmla="*/ 1513590 h 5738045"/>
              <a:gd name="connsiteX7" fmla="*/ 1996413 w 5305112"/>
              <a:gd name="connsiteY7" fmla="*/ 1453679 h 5738045"/>
              <a:gd name="connsiteX8" fmla="*/ 2622683 w 5305112"/>
              <a:gd name="connsiteY8" fmla="*/ 1179549 h 5738045"/>
              <a:gd name="connsiteX9" fmla="*/ 3789338 w 5305112"/>
              <a:gd name="connsiteY9" fmla="*/ 1846230 h 5738045"/>
              <a:gd name="connsiteX10" fmla="*/ 4863419 w 5305112"/>
              <a:gd name="connsiteY10" fmla="*/ 2401318 h 5738045"/>
              <a:gd name="connsiteX11" fmla="*/ 5305112 w 5305112"/>
              <a:gd name="connsiteY11" fmla="*/ 2188489 h 5738045"/>
              <a:gd name="connsiteX12" fmla="*/ 5293427 w 5305112"/>
              <a:gd name="connsiteY12" fmla="*/ 3174125 h 5738045"/>
              <a:gd name="connsiteX13" fmla="*/ 5154882 w 5305112"/>
              <a:gd name="connsiteY13" fmla="*/ 3326733 h 5738045"/>
              <a:gd name="connsiteX14" fmla="*/ 5300353 w 5305112"/>
              <a:gd name="connsiteY14" fmla="*/ 3340587 h 5738045"/>
              <a:gd name="connsiteX15" fmla="*/ 5299228 w 5305112"/>
              <a:gd name="connsiteY15" fmla="*/ 5731361 h 5738045"/>
              <a:gd name="connsiteX16" fmla="*/ 5217226 w 5305112"/>
              <a:gd name="connsiteY16" fmla="*/ 5723568 h 5738045"/>
              <a:gd name="connsiteX17" fmla="*/ 5050539 w 5305112"/>
              <a:gd name="connsiteY17" fmla="*/ 5566408 h 5738045"/>
              <a:gd name="connsiteX18" fmla="*/ 5034673 w 5305112"/>
              <a:gd name="connsiteY18" fmla="*/ 5734176 h 5738045"/>
              <a:gd name="connsiteX19" fmla="*/ 1030989 w 5305112"/>
              <a:gd name="connsiteY19" fmla="*/ 5733094 h 5738045"/>
              <a:gd name="connsiteX20" fmla="*/ 1040514 w 5305112"/>
              <a:gd name="connsiteY20" fmla="*/ 5656894 h 5738045"/>
              <a:gd name="connsiteX21" fmla="*/ 954789 w 5305112"/>
              <a:gd name="connsiteY21" fmla="*/ 5733094 h 5738045"/>
              <a:gd name="connsiteX22" fmla="*/ 672969 w 5305112"/>
              <a:gd name="connsiteY22" fmla="*/ 5727466 h 5738045"/>
              <a:gd name="connsiteX23" fmla="*/ 1017860 w 5305112"/>
              <a:gd name="connsiteY23" fmla="*/ 5389320 h 5738045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21039"/>
              <a:gd name="connsiteY0" fmla="*/ 5389320 h 5745026"/>
              <a:gd name="connsiteX1" fmla="*/ 850014 w 5321039"/>
              <a:gd name="connsiteY1" fmla="*/ 4404357 h 5745026"/>
              <a:gd name="connsiteX2" fmla="*/ 664276 w 5321039"/>
              <a:gd name="connsiteY2" fmla="*/ 3951919 h 5745026"/>
              <a:gd name="connsiteX3" fmla="*/ 654751 w 5321039"/>
              <a:gd name="connsiteY3" fmla="*/ 3589969 h 5745026"/>
              <a:gd name="connsiteX4" fmla="*/ 730952 w 5321039"/>
              <a:gd name="connsiteY4" fmla="*/ 2823207 h 5745026"/>
              <a:gd name="connsiteX5" fmla="*/ 909982 w 5321039"/>
              <a:gd name="connsiteY5" fmla="*/ 2023545 h 5745026"/>
              <a:gd name="connsiteX6" fmla="*/ 1503834 w 5321039"/>
              <a:gd name="connsiteY6" fmla="*/ 1513590 h 5745026"/>
              <a:gd name="connsiteX7" fmla="*/ 1996413 w 5321039"/>
              <a:gd name="connsiteY7" fmla="*/ 1453679 h 5745026"/>
              <a:gd name="connsiteX8" fmla="*/ 2622683 w 5321039"/>
              <a:gd name="connsiteY8" fmla="*/ 1179549 h 5745026"/>
              <a:gd name="connsiteX9" fmla="*/ 3789338 w 5321039"/>
              <a:gd name="connsiteY9" fmla="*/ 1846230 h 5745026"/>
              <a:gd name="connsiteX10" fmla="*/ 4863419 w 5321039"/>
              <a:gd name="connsiteY10" fmla="*/ 2401318 h 5745026"/>
              <a:gd name="connsiteX11" fmla="*/ 5305112 w 5321039"/>
              <a:gd name="connsiteY11" fmla="*/ 2188489 h 5745026"/>
              <a:gd name="connsiteX12" fmla="*/ 5293427 w 5321039"/>
              <a:gd name="connsiteY12" fmla="*/ 3174125 h 5745026"/>
              <a:gd name="connsiteX13" fmla="*/ 5154882 w 5321039"/>
              <a:gd name="connsiteY13" fmla="*/ 3326733 h 5745026"/>
              <a:gd name="connsiteX14" fmla="*/ 5300353 w 5321039"/>
              <a:gd name="connsiteY14" fmla="*/ 3340587 h 5745026"/>
              <a:gd name="connsiteX15" fmla="*/ 5298189 w 5321039"/>
              <a:gd name="connsiteY15" fmla="*/ 5542594 h 5745026"/>
              <a:gd name="connsiteX16" fmla="*/ 5298189 w 5321039"/>
              <a:gd name="connsiteY16" fmla="*/ 5633082 h 5745026"/>
              <a:gd name="connsiteX17" fmla="*/ 5002914 w 5321039"/>
              <a:gd name="connsiteY17" fmla="*/ 5399719 h 5745026"/>
              <a:gd name="connsiteX18" fmla="*/ 5299228 w 5321039"/>
              <a:gd name="connsiteY18" fmla="*/ 5731361 h 5745026"/>
              <a:gd name="connsiteX19" fmla="*/ 5217226 w 5321039"/>
              <a:gd name="connsiteY19" fmla="*/ 5723568 h 5745026"/>
              <a:gd name="connsiteX20" fmla="*/ 5050539 w 5321039"/>
              <a:gd name="connsiteY20" fmla="*/ 5566408 h 5745026"/>
              <a:gd name="connsiteX21" fmla="*/ 5172785 w 5321039"/>
              <a:gd name="connsiteY21" fmla="*/ 5729413 h 5745026"/>
              <a:gd name="connsiteX22" fmla="*/ 1030989 w 5321039"/>
              <a:gd name="connsiteY22" fmla="*/ 5733094 h 5745026"/>
              <a:gd name="connsiteX23" fmla="*/ 1040514 w 5321039"/>
              <a:gd name="connsiteY23" fmla="*/ 5656894 h 5745026"/>
              <a:gd name="connsiteX24" fmla="*/ 954789 w 5321039"/>
              <a:gd name="connsiteY24" fmla="*/ 5733094 h 5745026"/>
              <a:gd name="connsiteX25" fmla="*/ 672969 w 5321039"/>
              <a:gd name="connsiteY25" fmla="*/ 5727466 h 5745026"/>
              <a:gd name="connsiteX26" fmla="*/ 1017860 w 5321039"/>
              <a:gd name="connsiteY26" fmla="*/ 5389320 h 5745026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0353 w 5324538"/>
              <a:gd name="connsiteY13" fmla="*/ 3340587 h 5733094"/>
              <a:gd name="connsiteX14" fmla="*/ 5302950 w 5324538"/>
              <a:gd name="connsiteY14" fmla="*/ 5390194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2950 w 5324538"/>
              <a:gd name="connsiteY13" fmla="*/ 5390194 h 5733094"/>
              <a:gd name="connsiteX14" fmla="*/ 5055300 w 5324538"/>
              <a:gd name="connsiteY14" fmla="*/ 5313994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48125"/>
              <a:gd name="connsiteY0" fmla="*/ 5389320 h 5733094"/>
              <a:gd name="connsiteX1" fmla="*/ 850014 w 5348125"/>
              <a:gd name="connsiteY1" fmla="*/ 4404357 h 5733094"/>
              <a:gd name="connsiteX2" fmla="*/ 664276 w 5348125"/>
              <a:gd name="connsiteY2" fmla="*/ 3951919 h 5733094"/>
              <a:gd name="connsiteX3" fmla="*/ 654751 w 5348125"/>
              <a:gd name="connsiteY3" fmla="*/ 3589969 h 5733094"/>
              <a:gd name="connsiteX4" fmla="*/ 730952 w 5348125"/>
              <a:gd name="connsiteY4" fmla="*/ 2823207 h 5733094"/>
              <a:gd name="connsiteX5" fmla="*/ 909982 w 5348125"/>
              <a:gd name="connsiteY5" fmla="*/ 2023545 h 5733094"/>
              <a:gd name="connsiteX6" fmla="*/ 1503834 w 5348125"/>
              <a:gd name="connsiteY6" fmla="*/ 1513590 h 5733094"/>
              <a:gd name="connsiteX7" fmla="*/ 1996413 w 5348125"/>
              <a:gd name="connsiteY7" fmla="*/ 1453679 h 5733094"/>
              <a:gd name="connsiteX8" fmla="*/ 2622683 w 5348125"/>
              <a:gd name="connsiteY8" fmla="*/ 1179549 h 5733094"/>
              <a:gd name="connsiteX9" fmla="*/ 3789338 w 5348125"/>
              <a:gd name="connsiteY9" fmla="*/ 1846230 h 5733094"/>
              <a:gd name="connsiteX10" fmla="*/ 4863419 w 5348125"/>
              <a:gd name="connsiteY10" fmla="*/ 2401318 h 5733094"/>
              <a:gd name="connsiteX11" fmla="*/ 5305112 w 5348125"/>
              <a:gd name="connsiteY11" fmla="*/ 2188489 h 5733094"/>
              <a:gd name="connsiteX12" fmla="*/ 5302950 w 5348125"/>
              <a:gd name="connsiteY12" fmla="*/ 5390194 h 5733094"/>
              <a:gd name="connsiteX13" fmla="*/ 5055300 w 5348125"/>
              <a:gd name="connsiteY13" fmla="*/ 5313994 h 5733094"/>
              <a:gd name="connsiteX14" fmla="*/ 5298189 w 5348125"/>
              <a:gd name="connsiteY14" fmla="*/ 5542594 h 5733094"/>
              <a:gd name="connsiteX15" fmla="*/ 5298189 w 5348125"/>
              <a:gd name="connsiteY15" fmla="*/ 5633082 h 5733094"/>
              <a:gd name="connsiteX16" fmla="*/ 5002914 w 5348125"/>
              <a:gd name="connsiteY16" fmla="*/ 5399719 h 5733094"/>
              <a:gd name="connsiteX17" fmla="*/ 5299228 w 5348125"/>
              <a:gd name="connsiteY17" fmla="*/ 5731361 h 5733094"/>
              <a:gd name="connsiteX18" fmla="*/ 5217226 w 5348125"/>
              <a:gd name="connsiteY18" fmla="*/ 5723568 h 5733094"/>
              <a:gd name="connsiteX19" fmla="*/ 5050539 w 5348125"/>
              <a:gd name="connsiteY19" fmla="*/ 5566408 h 5733094"/>
              <a:gd name="connsiteX20" fmla="*/ 5172785 w 5348125"/>
              <a:gd name="connsiteY20" fmla="*/ 5729413 h 5733094"/>
              <a:gd name="connsiteX21" fmla="*/ 1030989 w 5348125"/>
              <a:gd name="connsiteY21" fmla="*/ 5733094 h 5733094"/>
              <a:gd name="connsiteX22" fmla="*/ 1040514 w 5348125"/>
              <a:gd name="connsiteY22" fmla="*/ 5656894 h 5733094"/>
              <a:gd name="connsiteX23" fmla="*/ 954789 w 5348125"/>
              <a:gd name="connsiteY23" fmla="*/ 5733094 h 5733094"/>
              <a:gd name="connsiteX24" fmla="*/ 672969 w 5348125"/>
              <a:gd name="connsiteY24" fmla="*/ 5727466 h 5733094"/>
              <a:gd name="connsiteX25" fmla="*/ 1017860 w 5348125"/>
              <a:gd name="connsiteY25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302950 w 5324538"/>
              <a:gd name="connsiteY12" fmla="*/ 5390194 h 5733094"/>
              <a:gd name="connsiteX13" fmla="*/ 5055300 w 5324538"/>
              <a:gd name="connsiteY13" fmla="*/ 5313994 h 5733094"/>
              <a:gd name="connsiteX14" fmla="*/ 5298189 w 5324538"/>
              <a:gd name="connsiteY14" fmla="*/ 5542594 h 5733094"/>
              <a:gd name="connsiteX15" fmla="*/ 5298189 w 5324538"/>
              <a:gd name="connsiteY15" fmla="*/ 5633082 h 5733094"/>
              <a:gd name="connsiteX16" fmla="*/ 5002914 w 5324538"/>
              <a:gd name="connsiteY16" fmla="*/ 5399719 h 5733094"/>
              <a:gd name="connsiteX17" fmla="*/ 5299228 w 5324538"/>
              <a:gd name="connsiteY17" fmla="*/ 5731361 h 5733094"/>
              <a:gd name="connsiteX18" fmla="*/ 5217226 w 5324538"/>
              <a:gd name="connsiteY18" fmla="*/ 5723568 h 5733094"/>
              <a:gd name="connsiteX19" fmla="*/ 5050539 w 5324538"/>
              <a:gd name="connsiteY19" fmla="*/ 5566408 h 5733094"/>
              <a:gd name="connsiteX20" fmla="*/ 5172785 w 5324538"/>
              <a:gd name="connsiteY20" fmla="*/ 5729413 h 5733094"/>
              <a:gd name="connsiteX21" fmla="*/ 1030989 w 5324538"/>
              <a:gd name="connsiteY21" fmla="*/ 5733094 h 5733094"/>
              <a:gd name="connsiteX22" fmla="*/ 1040514 w 5324538"/>
              <a:gd name="connsiteY22" fmla="*/ 5656894 h 5733094"/>
              <a:gd name="connsiteX23" fmla="*/ 954789 w 5324538"/>
              <a:gd name="connsiteY23" fmla="*/ 5733094 h 5733094"/>
              <a:gd name="connsiteX24" fmla="*/ 672969 w 5324538"/>
              <a:gd name="connsiteY24" fmla="*/ 5727466 h 5733094"/>
              <a:gd name="connsiteX25" fmla="*/ 1017860 w 5324538"/>
              <a:gd name="connsiteY25" fmla="*/ 5389320 h 5733094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863419 w 5324538"/>
              <a:gd name="connsiteY10" fmla="*/ 2715706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49144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0350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06511"/>
              <a:gd name="connsiteY0" fmla="*/ 5703708 h 6047482"/>
              <a:gd name="connsiteX1" fmla="*/ 850014 w 5306511"/>
              <a:gd name="connsiteY1" fmla="*/ 4718745 h 6047482"/>
              <a:gd name="connsiteX2" fmla="*/ 664276 w 5306511"/>
              <a:gd name="connsiteY2" fmla="*/ 4266307 h 6047482"/>
              <a:gd name="connsiteX3" fmla="*/ 654751 w 5306511"/>
              <a:gd name="connsiteY3" fmla="*/ 3904357 h 6047482"/>
              <a:gd name="connsiteX4" fmla="*/ 730952 w 5306511"/>
              <a:gd name="connsiteY4" fmla="*/ 3137595 h 6047482"/>
              <a:gd name="connsiteX5" fmla="*/ 909982 w 5306511"/>
              <a:gd name="connsiteY5" fmla="*/ 2337933 h 6047482"/>
              <a:gd name="connsiteX6" fmla="*/ 1503834 w 5306511"/>
              <a:gd name="connsiteY6" fmla="*/ 1827978 h 6047482"/>
              <a:gd name="connsiteX7" fmla="*/ 1996413 w 5306511"/>
              <a:gd name="connsiteY7" fmla="*/ 1768067 h 6047482"/>
              <a:gd name="connsiteX8" fmla="*/ 2622683 w 5306511"/>
              <a:gd name="connsiteY8" fmla="*/ 1493937 h 6047482"/>
              <a:gd name="connsiteX9" fmla="*/ 3741713 w 5306511"/>
              <a:gd name="connsiteY9" fmla="*/ 1446243 h 6047482"/>
              <a:gd name="connsiteX10" fmla="*/ 4953907 w 5306511"/>
              <a:gd name="connsiteY10" fmla="*/ 1563181 h 6047482"/>
              <a:gd name="connsiteX11" fmla="*/ 5300350 w 5306511"/>
              <a:gd name="connsiteY11" fmla="*/ 1336065 h 6047482"/>
              <a:gd name="connsiteX12" fmla="*/ 5302950 w 5306511"/>
              <a:gd name="connsiteY12" fmla="*/ 5704582 h 6047482"/>
              <a:gd name="connsiteX13" fmla="*/ 5055300 w 5306511"/>
              <a:gd name="connsiteY13" fmla="*/ 5628382 h 6047482"/>
              <a:gd name="connsiteX14" fmla="*/ 5298189 w 5306511"/>
              <a:gd name="connsiteY14" fmla="*/ 5856982 h 6047482"/>
              <a:gd name="connsiteX15" fmla="*/ 5298189 w 5306511"/>
              <a:gd name="connsiteY15" fmla="*/ 5947470 h 6047482"/>
              <a:gd name="connsiteX16" fmla="*/ 5002914 w 5306511"/>
              <a:gd name="connsiteY16" fmla="*/ 5714107 h 6047482"/>
              <a:gd name="connsiteX17" fmla="*/ 5299228 w 5306511"/>
              <a:gd name="connsiteY17" fmla="*/ 6045749 h 6047482"/>
              <a:gd name="connsiteX18" fmla="*/ 5217226 w 5306511"/>
              <a:gd name="connsiteY18" fmla="*/ 6037956 h 6047482"/>
              <a:gd name="connsiteX19" fmla="*/ 5050539 w 5306511"/>
              <a:gd name="connsiteY19" fmla="*/ 5880796 h 6047482"/>
              <a:gd name="connsiteX20" fmla="*/ 5172785 w 5306511"/>
              <a:gd name="connsiteY20" fmla="*/ 6043801 h 6047482"/>
              <a:gd name="connsiteX21" fmla="*/ 1030989 w 5306511"/>
              <a:gd name="connsiteY21" fmla="*/ 6047482 h 6047482"/>
              <a:gd name="connsiteX22" fmla="*/ 1040514 w 5306511"/>
              <a:gd name="connsiteY22" fmla="*/ 5971282 h 6047482"/>
              <a:gd name="connsiteX23" fmla="*/ 954789 w 5306511"/>
              <a:gd name="connsiteY23" fmla="*/ 6047482 h 6047482"/>
              <a:gd name="connsiteX24" fmla="*/ 672969 w 5306511"/>
              <a:gd name="connsiteY24" fmla="*/ 6041854 h 6047482"/>
              <a:gd name="connsiteX25" fmla="*/ 1017860 w 5306511"/>
              <a:gd name="connsiteY25" fmla="*/ 5703708 h 6047482"/>
              <a:gd name="connsiteX0" fmla="*/ 1017860 w 5303401"/>
              <a:gd name="connsiteY0" fmla="*/ 5703708 h 6047482"/>
              <a:gd name="connsiteX1" fmla="*/ 850014 w 5303401"/>
              <a:gd name="connsiteY1" fmla="*/ 4718745 h 6047482"/>
              <a:gd name="connsiteX2" fmla="*/ 664276 w 5303401"/>
              <a:gd name="connsiteY2" fmla="*/ 4266307 h 6047482"/>
              <a:gd name="connsiteX3" fmla="*/ 654751 w 5303401"/>
              <a:gd name="connsiteY3" fmla="*/ 3904357 h 6047482"/>
              <a:gd name="connsiteX4" fmla="*/ 730952 w 5303401"/>
              <a:gd name="connsiteY4" fmla="*/ 3137595 h 6047482"/>
              <a:gd name="connsiteX5" fmla="*/ 909982 w 5303401"/>
              <a:gd name="connsiteY5" fmla="*/ 2337933 h 6047482"/>
              <a:gd name="connsiteX6" fmla="*/ 1503834 w 5303401"/>
              <a:gd name="connsiteY6" fmla="*/ 1827978 h 6047482"/>
              <a:gd name="connsiteX7" fmla="*/ 1996413 w 5303401"/>
              <a:gd name="connsiteY7" fmla="*/ 1768067 h 6047482"/>
              <a:gd name="connsiteX8" fmla="*/ 2622683 w 5303401"/>
              <a:gd name="connsiteY8" fmla="*/ 1493937 h 6047482"/>
              <a:gd name="connsiteX9" fmla="*/ 3741713 w 5303401"/>
              <a:gd name="connsiteY9" fmla="*/ 1446243 h 6047482"/>
              <a:gd name="connsiteX10" fmla="*/ 4953907 w 5303401"/>
              <a:gd name="connsiteY10" fmla="*/ 1563181 h 6047482"/>
              <a:gd name="connsiteX11" fmla="*/ 5300350 w 5303401"/>
              <a:gd name="connsiteY11" fmla="*/ 1336065 h 6047482"/>
              <a:gd name="connsiteX12" fmla="*/ 5302950 w 5303401"/>
              <a:gd name="connsiteY12" fmla="*/ 5704582 h 6047482"/>
              <a:gd name="connsiteX13" fmla="*/ 5055300 w 5303401"/>
              <a:gd name="connsiteY13" fmla="*/ 5628382 h 6047482"/>
              <a:gd name="connsiteX14" fmla="*/ 5298189 w 5303401"/>
              <a:gd name="connsiteY14" fmla="*/ 5856982 h 6047482"/>
              <a:gd name="connsiteX15" fmla="*/ 5298189 w 5303401"/>
              <a:gd name="connsiteY15" fmla="*/ 5947470 h 6047482"/>
              <a:gd name="connsiteX16" fmla="*/ 5002914 w 5303401"/>
              <a:gd name="connsiteY16" fmla="*/ 5714107 h 6047482"/>
              <a:gd name="connsiteX17" fmla="*/ 5299228 w 5303401"/>
              <a:gd name="connsiteY17" fmla="*/ 6045749 h 6047482"/>
              <a:gd name="connsiteX18" fmla="*/ 5217226 w 5303401"/>
              <a:gd name="connsiteY18" fmla="*/ 6037956 h 6047482"/>
              <a:gd name="connsiteX19" fmla="*/ 5050539 w 5303401"/>
              <a:gd name="connsiteY19" fmla="*/ 5880796 h 6047482"/>
              <a:gd name="connsiteX20" fmla="*/ 5172785 w 5303401"/>
              <a:gd name="connsiteY20" fmla="*/ 6043801 h 6047482"/>
              <a:gd name="connsiteX21" fmla="*/ 1030989 w 5303401"/>
              <a:gd name="connsiteY21" fmla="*/ 6047482 h 6047482"/>
              <a:gd name="connsiteX22" fmla="*/ 1040514 w 5303401"/>
              <a:gd name="connsiteY22" fmla="*/ 5971282 h 6047482"/>
              <a:gd name="connsiteX23" fmla="*/ 954789 w 5303401"/>
              <a:gd name="connsiteY23" fmla="*/ 6047482 h 6047482"/>
              <a:gd name="connsiteX24" fmla="*/ 672969 w 5303401"/>
              <a:gd name="connsiteY24" fmla="*/ 6041854 h 6047482"/>
              <a:gd name="connsiteX25" fmla="*/ 1017860 w 5303401"/>
              <a:gd name="connsiteY25" fmla="*/ 5703708 h 6047482"/>
              <a:gd name="connsiteX0" fmla="*/ 1017860 w 5307895"/>
              <a:gd name="connsiteY0" fmla="*/ 5703708 h 6047482"/>
              <a:gd name="connsiteX1" fmla="*/ 850014 w 5307895"/>
              <a:gd name="connsiteY1" fmla="*/ 4718745 h 6047482"/>
              <a:gd name="connsiteX2" fmla="*/ 664276 w 5307895"/>
              <a:gd name="connsiteY2" fmla="*/ 4266307 h 6047482"/>
              <a:gd name="connsiteX3" fmla="*/ 654751 w 5307895"/>
              <a:gd name="connsiteY3" fmla="*/ 3904357 h 6047482"/>
              <a:gd name="connsiteX4" fmla="*/ 730952 w 5307895"/>
              <a:gd name="connsiteY4" fmla="*/ 3137595 h 6047482"/>
              <a:gd name="connsiteX5" fmla="*/ 909982 w 5307895"/>
              <a:gd name="connsiteY5" fmla="*/ 2337933 h 6047482"/>
              <a:gd name="connsiteX6" fmla="*/ 1503834 w 5307895"/>
              <a:gd name="connsiteY6" fmla="*/ 1827978 h 6047482"/>
              <a:gd name="connsiteX7" fmla="*/ 1996413 w 5307895"/>
              <a:gd name="connsiteY7" fmla="*/ 1768067 h 6047482"/>
              <a:gd name="connsiteX8" fmla="*/ 2622683 w 5307895"/>
              <a:gd name="connsiteY8" fmla="*/ 1493937 h 6047482"/>
              <a:gd name="connsiteX9" fmla="*/ 3741713 w 5307895"/>
              <a:gd name="connsiteY9" fmla="*/ 1446243 h 6047482"/>
              <a:gd name="connsiteX10" fmla="*/ 4953907 w 5307895"/>
              <a:gd name="connsiteY10" fmla="*/ 1563181 h 6047482"/>
              <a:gd name="connsiteX11" fmla="*/ 5300350 w 5307895"/>
              <a:gd name="connsiteY11" fmla="*/ 1336065 h 6047482"/>
              <a:gd name="connsiteX12" fmla="*/ 5302950 w 5307895"/>
              <a:gd name="connsiteY12" fmla="*/ 5704582 h 6047482"/>
              <a:gd name="connsiteX13" fmla="*/ 5055300 w 5307895"/>
              <a:gd name="connsiteY13" fmla="*/ 5628382 h 6047482"/>
              <a:gd name="connsiteX14" fmla="*/ 5298189 w 5307895"/>
              <a:gd name="connsiteY14" fmla="*/ 5856982 h 6047482"/>
              <a:gd name="connsiteX15" fmla="*/ 5298189 w 5307895"/>
              <a:gd name="connsiteY15" fmla="*/ 5947470 h 6047482"/>
              <a:gd name="connsiteX16" fmla="*/ 5002914 w 5307895"/>
              <a:gd name="connsiteY16" fmla="*/ 5714107 h 6047482"/>
              <a:gd name="connsiteX17" fmla="*/ 5307179 w 5307895"/>
              <a:gd name="connsiteY17" fmla="*/ 6041774 h 6047482"/>
              <a:gd name="connsiteX18" fmla="*/ 5217226 w 5307895"/>
              <a:gd name="connsiteY18" fmla="*/ 6037956 h 6047482"/>
              <a:gd name="connsiteX19" fmla="*/ 5050539 w 5307895"/>
              <a:gd name="connsiteY19" fmla="*/ 5880796 h 6047482"/>
              <a:gd name="connsiteX20" fmla="*/ 5172785 w 5307895"/>
              <a:gd name="connsiteY20" fmla="*/ 6043801 h 6047482"/>
              <a:gd name="connsiteX21" fmla="*/ 1030989 w 5307895"/>
              <a:gd name="connsiteY21" fmla="*/ 6047482 h 6047482"/>
              <a:gd name="connsiteX22" fmla="*/ 1040514 w 5307895"/>
              <a:gd name="connsiteY22" fmla="*/ 5971282 h 6047482"/>
              <a:gd name="connsiteX23" fmla="*/ 954789 w 5307895"/>
              <a:gd name="connsiteY23" fmla="*/ 6047482 h 6047482"/>
              <a:gd name="connsiteX24" fmla="*/ 672969 w 5307895"/>
              <a:gd name="connsiteY24" fmla="*/ 6041854 h 6047482"/>
              <a:gd name="connsiteX25" fmla="*/ 1017860 w 5307895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17226 w 5307179"/>
              <a:gd name="connsiteY18" fmla="*/ 6037956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41618 w 5330937"/>
              <a:gd name="connsiteY0" fmla="*/ 5703708 h 6047482"/>
              <a:gd name="connsiteX1" fmla="*/ 873772 w 5330937"/>
              <a:gd name="connsiteY1" fmla="*/ 4718745 h 6047482"/>
              <a:gd name="connsiteX2" fmla="*/ 688034 w 5330937"/>
              <a:gd name="connsiteY2" fmla="*/ 4266307 h 6047482"/>
              <a:gd name="connsiteX3" fmla="*/ 678509 w 5330937"/>
              <a:gd name="connsiteY3" fmla="*/ 3904357 h 6047482"/>
              <a:gd name="connsiteX4" fmla="*/ 754710 w 5330937"/>
              <a:gd name="connsiteY4" fmla="*/ 3137595 h 6047482"/>
              <a:gd name="connsiteX5" fmla="*/ 933740 w 5330937"/>
              <a:gd name="connsiteY5" fmla="*/ 2337933 h 6047482"/>
              <a:gd name="connsiteX6" fmla="*/ 1527592 w 5330937"/>
              <a:gd name="connsiteY6" fmla="*/ 1827978 h 6047482"/>
              <a:gd name="connsiteX7" fmla="*/ 2020171 w 5330937"/>
              <a:gd name="connsiteY7" fmla="*/ 1768067 h 6047482"/>
              <a:gd name="connsiteX8" fmla="*/ 2646441 w 5330937"/>
              <a:gd name="connsiteY8" fmla="*/ 1493937 h 6047482"/>
              <a:gd name="connsiteX9" fmla="*/ 3765471 w 5330937"/>
              <a:gd name="connsiteY9" fmla="*/ 1446243 h 6047482"/>
              <a:gd name="connsiteX10" fmla="*/ 4977665 w 5330937"/>
              <a:gd name="connsiteY10" fmla="*/ 1563181 h 6047482"/>
              <a:gd name="connsiteX11" fmla="*/ 5324108 w 5330937"/>
              <a:gd name="connsiteY11" fmla="*/ 1336065 h 6047482"/>
              <a:gd name="connsiteX12" fmla="*/ 5326708 w 5330937"/>
              <a:gd name="connsiteY12" fmla="*/ 5704582 h 6047482"/>
              <a:gd name="connsiteX13" fmla="*/ 5079058 w 5330937"/>
              <a:gd name="connsiteY13" fmla="*/ 5628382 h 6047482"/>
              <a:gd name="connsiteX14" fmla="*/ 5321947 w 5330937"/>
              <a:gd name="connsiteY14" fmla="*/ 5856982 h 6047482"/>
              <a:gd name="connsiteX15" fmla="*/ 5321947 w 5330937"/>
              <a:gd name="connsiteY15" fmla="*/ 5947470 h 6047482"/>
              <a:gd name="connsiteX16" fmla="*/ 5026672 w 5330937"/>
              <a:gd name="connsiteY16" fmla="*/ 5714107 h 6047482"/>
              <a:gd name="connsiteX17" fmla="*/ 5330937 w 5330937"/>
              <a:gd name="connsiteY17" fmla="*/ 6041774 h 6047482"/>
              <a:gd name="connsiteX18" fmla="*/ 5248935 w 5330937"/>
              <a:gd name="connsiteY18" fmla="*/ 6041932 h 6047482"/>
              <a:gd name="connsiteX19" fmla="*/ 5074297 w 5330937"/>
              <a:gd name="connsiteY19" fmla="*/ 5880796 h 6047482"/>
              <a:gd name="connsiteX20" fmla="*/ 5196543 w 5330937"/>
              <a:gd name="connsiteY20" fmla="*/ 6043801 h 6047482"/>
              <a:gd name="connsiteX21" fmla="*/ 1054747 w 5330937"/>
              <a:gd name="connsiteY21" fmla="*/ 6047482 h 6047482"/>
              <a:gd name="connsiteX22" fmla="*/ 1064272 w 5330937"/>
              <a:gd name="connsiteY22" fmla="*/ 5971282 h 6047482"/>
              <a:gd name="connsiteX23" fmla="*/ 978547 w 5330937"/>
              <a:gd name="connsiteY23" fmla="*/ 6047482 h 6047482"/>
              <a:gd name="connsiteX24" fmla="*/ 696727 w 5330937"/>
              <a:gd name="connsiteY24" fmla="*/ 6041854 h 6047482"/>
              <a:gd name="connsiteX25" fmla="*/ 1041618 w 5330937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529749 h 5873523"/>
              <a:gd name="connsiteX1" fmla="*/ 890091 w 5347256"/>
              <a:gd name="connsiteY1" fmla="*/ 4544786 h 5873523"/>
              <a:gd name="connsiteX2" fmla="*/ 704353 w 5347256"/>
              <a:gd name="connsiteY2" fmla="*/ 4092348 h 5873523"/>
              <a:gd name="connsiteX3" fmla="*/ 694828 w 5347256"/>
              <a:gd name="connsiteY3" fmla="*/ 3730398 h 5873523"/>
              <a:gd name="connsiteX4" fmla="*/ 771029 w 5347256"/>
              <a:gd name="connsiteY4" fmla="*/ 2963636 h 5873523"/>
              <a:gd name="connsiteX5" fmla="*/ 950059 w 5347256"/>
              <a:gd name="connsiteY5" fmla="*/ 2163974 h 5873523"/>
              <a:gd name="connsiteX6" fmla="*/ 1543911 w 5347256"/>
              <a:gd name="connsiteY6" fmla="*/ 1654019 h 5873523"/>
              <a:gd name="connsiteX7" fmla="*/ 2036490 w 5347256"/>
              <a:gd name="connsiteY7" fmla="*/ 1594108 h 5873523"/>
              <a:gd name="connsiteX8" fmla="*/ 2662760 w 5347256"/>
              <a:gd name="connsiteY8" fmla="*/ 1319978 h 5873523"/>
              <a:gd name="connsiteX9" fmla="*/ 3781790 w 5347256"/>
              <a:gd name="connsiteY9" fmla="*/ 1272284 h 5873523"/>
              <a:gd name="connsiteX10" fmla="*/ 4993984 w 5347256"/>
              <a:gd name="connsiteY10" fmla="*/ 1389222 h 5873523"/>
              <a:gd name="connsiteX11" fmla="*/ 5340427 w 5347256"/>
              <a:gd name="connsiteY11" fmla="*/ 1162106 h 5873523"/>
              <a:gd name="connsiteX12" fmla="*/ 5343027 w 5347256"/>
              <a:gd name="connsiteY12" fmla="*/ 5530623 h 5873523"/>
              <a:gd name="connsiteX13" fmla="*/ 5095377 w 5347256"/>
              <a:gd name="connsiteY13" fmla="*/ 5454423 h 5873523"/>
              <a:gd name="connsiteX14" fmla="*/ 5338266 w 5347256"/>
              <a:gd name="connsiteY14" fmla="*/ 5683023 h 5873523"/>
              <a:gd name="connsiteX15" fmla="*/ 5338266 w 5347256"/>
              <a:gd name="connsiteY15" fmla="*/ 5773511 h 5873523"/>
              <a:gd name="connsiteX16" fmla="*/ 5042991 w 5347256"/>
              <a:gd name="connsiteY16" fmla="*/ 5540148 h 5873523"/>
              <a:gd name="connsiteX17" fmla="*/ 5347256 w 5347256"/>
              <a:gd name="connsiteY17" fmla="*/ 5867815 h 5873523"/>
              <a:gd name="connsiteX18" fmla="*/ 5265254 w 5347256"/>
              <a:gd name="connsiteY18" fmla="*/ 5867973 h 5873523"/>
              <a:gd name="connsiteX19" fmla="*/ 5090616 w 5347256"/>
              <a:gd name="connsiteY19" fmla="*/ 5706837 h 5873523"/>
              <a:gd name="connsiteX20" fmla="*/ 5212862 w 5347256"/>
              <a:gd name="connsiteY20" fmla="*/ 5869842 h 5873523"/>
              <a:gd name="connsiteX21" fmla="*/ 1071066 w 5347256"/>
              <a:gd name="connsiteY21" fmla="*/ 5873523 h 5873523"/>
              <a:gd name="connsiteX22" fmla="*/ 1080591 w 5347256"/>
              <a:gd name="connsiteY22" fmla="*/ 5797323 h 5873523"/>
              <a:gd name="connsiteX23" fmla="*/ 994866 w 5347256"/>
              <a:gd name="connsiteY23" fmla="*/ 5873523 h 5873523"/>
              <a:gd name="connsiteX24" fmla="*/ 713046 w 5347256"/>
              <a:gd name="connsiteY24" fmla="*/ 5867895 h 5873523"/>
              <a:gd name="connsiteX25" fmla="*/ 1057937 w 5347256"/>
              <a:gd name="connsiteY25" fmla="*/ 5529749 h 5873523"/>
              <a:gd name="connsiteX0" fmla="*/ 1057937 w 5347256"/>
              <a:gd name="connsiteY0" fmla="*/ 5520973 h 5864747"/>
              <a:gd name="connsiteX1" fmla="*/ 890091 w 5347256"/>
              <a:gd name="connsiteY1" fmla="*/ 4536010 h 5864747"/>
              <a:gd name="connsiteX2" fmla="*/ 704353 w 5347256"/>
              <a:gd name="connsiteY2" fmla="*/ 4083572 h 5864747"/>
              <a:gd name="connsiteX3" fmla="*/ 694828 w 5347256"/>
              <a:gd name="connsiteY3" fmla="*/ 3721622 h 5864747"/>
              <a:gd name="connsiteX4" fmla="*/ 771029 w 5347256"/>
              <a:gd name="connsiteY4" fmla="*/ 2954860 h 5864747"/>
              <a:gd name="connsiteX5" fmla="*/ 950059 w 5347256"/>
              <a:gd name="connsiteY5" fmla="*/ 2155198 h 5864747"/>
              <a:gd name="connsiteX6" fmla="*/ 1543911 w 5347256"/>
              <a:gd name="connsiteY6" fmla="*/ 1645243 h 5864747"/>
              <a:gd name="connsiteX7" fmla="*/ 2036490 w 5347256"/>
              <a:gd name="connsiteY7" fmla="*/ 1585332 h 5864747"/>
              <a:gd name="connsiteX8" fmla="*/ 2662760 w 5347256"/>
              <a:gd name="connsiteY8" fmla="*/ 1311202 h 5864747"/>
              <a:gd name="connsiteX9" fmla="*/ 3789742 w 5347256"/>
              <a:gd name="connsiteY9" fmla="*/ 1279411 h 5864747"/>
              <a:gd name="connsiteX10" fmla="*/ 4993984 w 5347256"/>
              <a:gd name="connsiteY10" fmla="*/ 1380446 h 5864747"/>
              <a:gd name="connsiteX11" fmla="*/ 5340427 w 5347256"/>
              <a:gd name="connsiteY11" fmla="*/ 1153330 h 5864747"/>
              <a:gd name="connsiteX12" fmla="*/ 5343027 w 5347256"/>
              <a:gd name="connsiteY12" fmla="*/ 5521847 h 5864747"/>
              <a:gd name="connsiteX13" fmla="*/ 5095377 w 5347256"/>
              <a:gd name="connsiteY13" fmla="*/ 5445647 h 5864747"/>
              <a:gd name="connsiteX14" fmla="*/ 5338266 w 5347256"/>
              <a:gd name="connsiteY14" fmla="*/ 5674247 h 5864747"/>
              <a:gd name="connsiteX15" fmla="*/ 5338266 w 5347256"/>
              <a:gd name="connsiteY15" fmla="*/ 5764735 h 5864747"/>
              <a:gd name="connsiteX16" fmla="*/ 5042991 w 5347256"/>
              <a:gd name="connsiteY16" fmla="*/ 5531372 h 5864747"/>
              <a:gd name="connsiteX17" fmla="*/ 5347256 w 5347256"/>
              <a:gd name="connsiteY17" fmla="*/ 5859039 h 5864747"/>
              <a:gd name="connsiteX18" fmla="*/ 5265254 w 5347256"/>
              <a:gd name="connsiteY18" fmla="*/ 5859197 h 5864747"/>
              <a:gd name="connsiteX19" fmla="*/ 5090616 w 5347256"/>
              <a:gd name="connsiteY19" fmla="*/ 5698061 h 5864747"/>
              <a:gd name="connsiteX20" fmla="*/ 5212862 w 5347256"/>
              <a:gd name="connsiteY20" fmla="*/ 5861066 h 5864747"/>
              <a:gd name="connsiteX21" fmla="*/ 1071066 w 5347256"/>
              <a:gd name="connsiteY21" fmla="*/ 5864747 h 5864747"/>
              <a:gd name="connsiteX22" fmla="*/ 1080591 w 5347256"/>
              <a:gd name="connsiteY22" fmla="*/ 5788547 h 5864747"/>
              <a:gd name="connsiteX23" fmla="*/ 994866 w 5347256"/>
              <a:gd name="connsiteY23" fmla="*/ 5864747 h 5864747"/>
              <a:gd name="connsiteX24" fmla="*/ 713046 w 5347256"/>
              <a:gd name="connsiteY24" fmla="*/ 5859119 h 5864747"/>
              <a:gd name="connsiteX25" fmla="*/ 1057937 w 5347256"/>
              <a:gd name="connsiteY25" fmla="*/ 5520973 h 5864747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136399 h 5480173"/>
              <a:gd name="connsiteX1" fmla="*/ 890091 w 5347256"/>
              <a:gd name="connsiteY1" fmla="*/ 4151436 h 5480173"/>
              <a:gd name="connsiteX2" fmla="*/ 704353 w 5347256"/>
              <a:gd name="connsiteY2" fmla="*/ 3698998 h 5480173"/>
              <a:gd name="connsiteX3" fmla="*/ 694828 w 5347256"/>
              <a:gd name="connsiteY3" fmla="*/ 3337048 h 5480173"/>
              <a:gd name="connsiteX4" fmla="*/ 771029 w 5347256"/>
              <a:gd name="connsiteY4" fmla="*/ 2570286 h 5480173"/>
              <a:gd name="connsiteX5" fmla="*/ 950059 w 5347256"/>
              <a:gd name="connsiteY5" fmla="*/ 1770624 h 5480173"/>
              <a:gd name="connsiteX6" fmla="*/ 1543911 w 5347256"/>
              <a:gd name="connsiteY6" fmla="*/ 1260669 h 5480173"/>
              <a:gd name="connsiteX7" fmla="*/ 2036490 w 5347256"/>
              <a:gd name="connsiteY7" fmla="*/ 1200758 h 5480173"/>
              <a:gd name="connsiteX8" fmla="*/ 2662760 w 5347256"/>
              <a:gd name="connsiteY8" fmla="*/ 926628 h 5480173"/>
              <a:gd name="connsiteX9" fmla="*/ 3785767 w 5347256"/>
              <a:gd name="connsiteY9" fmla="*/ 874959 h 5480173"/>
              <a:gd name="connsiteX10" fmla="*/ 4993984 w 5347256"/>
              <a:gd name="connsiteY10" fmla="*/ 995872 h 5480173"/>
              <a:gd name="connsiteX11" fmla="*/ 5340427 w 5347256"/>
              <a:gd name="connsiteY11" fmla="*/ 768756 h 5480173"/>
              <a:gd name="connsiteX12" fmla="*/ 5343027 w 5347256"/>
              <a:gd name="connsiteY12" fmla="*/ 5137273 h 5480173"/>
              <a:gd name="connsiteX13" fmla="*/ 5095377 w 5347256"/>
              <a:gd name="connsiteY13" fmla="*/ 5061073 h 5480173"/>
              <a:gd name="connsiteX14" fmla="*/ 5338266 w 5347256"/>
              <a:gd name="connsiteY14" fmla="*/ 5289673 h 5480173"/>
              <a:gd name="connsiteX15" fmla="*/ 5338266 w 5347256"/>
              <a:gd name="connsiteY15" fmla="*/ 5380161 h 5480173"/>
              <a:gd name="connsiteX16" fmla="*/ 5042991 w 5347256"/>
              <a:gd name="connsiteY16" fmla="*/ 5146798 h 5480173"/>
              <a:gd name="connsiteX17" fmla="*/ 5347256 w 5347256"/>
              <a:gd name="connsiteY17" fmla="*/ 5474465 h 5480173"/>
              <a:gd name="connsiteX18" fmla="*/ 5265254 w 5347256"/>
              <a:gd name="connsiteY18" fmla="*/ 5474623 h 5480173"/>
              <a:gd name="connsiteX19" fmla="*/ 5090616 w 5347256"/>
              <a:gd name="connsiteY19" fmla="*/ 5313487 h 5480173"/>
              <a:gd name="connsiteX20" fmla="*/ 5212862 w 5347256"/>
              <a:gd name="connsiteY20" fmla="*/ 5476492 h 5480173"/>
              <a:gd name="connsiteX21" fmla="*/ 1071066 w 5347256"/>
              <a:gd name="connsiteY21" fmla="*/ 5480173 h 5480173"/>
              <a:gd name="connsiteX22" fmla="*/ 1080591 w 5347256"/>
              <a:gd name="connsiteY22" fmla="*/ 5403973 h 5480173"/>
              <a:gd name="connsiteX23" fmla="*/ 994866 w 5347256"/>
              <a:gd name="connsiteY23" fmla="*/ 5480173 h 5480173"/>
              <a:gd name="connsiteX24" fmla="*/ 713046 w 5347256"/>
              <a:gd name="connsiteY24" fmla="*/ 5474545 h 5480173"/>
              <a:gd name="connsiteX25" fmla="*/ 1057937 w 5347256"/>
              <a:gd name="connsiteY25" fmla="*/ 5136399 h 5480173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795 h 5350569"/>
              <a:gd name="connsiteX1" fmla="*/ 890091 w 5347256"/>
              <a:gd name="connsiteY1" fmla="*/ 4021832 h 5350569"/>
              <a:gd name="connsiteX2" fmla="*/ 704353 w 5347256"/>
              <a:gd name="connsiteY2" fmla="*/ 3569394 h 5350569"/>
              <a:gd name="connsiteX3" fmla="*/ 694828 w 5347256"/>
              <a:gd name="connsiteY3" fmla="*/ 3207444 h 5350569"/>
              <a:gd name="connsiteX4" fmla="*/ 771029 w 5347256"/>
              <a:gd name="connsiteY4" fmla="*/ 2440682 h 5350569"/>
              <a:gd name="connsiteX5" fmla="*/ 950059 w 5347256"/>
              <a:gd name="connsiteY5" fmla="*/ 1641020 h 5350569"/>
              <a:gd name="connsiteX6" fmla="*/ 1543911 w 5347256"/>
              <a:gd name="connsiteY6" fmla="*/ 1131065 h 5350569"/>
              <a:gd name="connsiteX7" fmla="*/ 2036490 w 5347256"/>
              <a:gd name="connsiteY7" fmla="*/ 1071154 h 5350569"/>
              <a:gd name="connsiteX8" fmla="*/ 2662760 w 5347256"/>
              <a:gd name="connsiteY8" fmla="*/ 797024 h 5350569"/>
              <a:gd name="connsiteX9" fmla="*/ 3785767 w 5347256"/>
              <a:gd name="connsiteY9" fmla="*/ 745355 h 5350569"/>
              <a:gd name="connsiteX10" fmla="*/ 4993984 w 5347256"/>
              <a:gd name="connsiteY10" fmla="*/ 866268 h 5350569"/>
              <a:gd name="connsiteX11" fmla="*/ 5340427 w 5347256"/>
              <a:gd name="connsiteY11" fmla="*/ 639152 h 5350569"/>
              <a:gd name="connsiteX12" fmla="*/ 5343027 w 5347256"/>
              <a:gd name="connsiteY12" fmla="*/ 5007669 h 5350569"/>
              <a:gd name="connsiteX13" fmla="*/ 5095377 w 5347256"/>
              <a:gd name="connsiteY13" fmla="*/ 4931469 h 5350569"/>
              <a:gd name="connsiteX14" fmla="*/ 5338266 w 5347256"/>
              <a:gd name="connsiteY14" fmla="*/ 5160069 h 5350569"/>
              <a:gd name="connsiteX15" fmla="*/ 5338266 w 5347256"/>
              <a:gd name="connsiteY15" fmla="*/ 5250557 h 5350569"/>
              <a:gd name="connsiteX16" fmla="*/ 5042991 w 5347256"/>
              <a:gd name="connsiteY16" fmla="*/ 5017194 h 5350569"/>
              <a:gd name="connsiteX17" fmla="*/ 5347256 w 5347256"/>
              <a:gd name="connsiteY17" fmla="*/ 5344861 h 5350569"/>
              <a:gd name="connsiteX18" fmla="*/ 5265254 w 5347256"/>
              <a:gd name="connsiteY18" fmla="*/ 5345019 h 5350569"/>
              <a:gd name="connsiteX19" fmla="*/ 5090616 w 5347256"/>
              <a:gd name="connsiteY19" fmla="*/ 5183883 h 5350569"/>
              <a:gd name="connsiteX20" fmla="*/ 5212862 w 5347256"/>
              <a:gd name="connsiteY20" fmla="*/ 5346888 h 5350569"/>
              <a:gd name="connsiteX21" fmla="*/ 1071066 w 5347256"/>
              <a:gd name="connsiteY21" fmla="*/ 5350569 h 5350569"/>
              <a:gd name="connsiteX22" fmla="*/ 1080591 w 5347256"/>
              <a:gd name="connsiteY22" fmla="*/ 5274369 h 5350569"/>
              <a:gd name="connsiteX23" fmla="*/ 994866 w 5347256"/>
              <a:gd name="connsiteY23" fmla="*/ 5350569 h 5350569"/>
              <a:gd name="connsiteX24" fmla="*/ 713046 w 5347256"/>
              <a:gd name="connsiteY24" fmla="*/ 5344941 h 5350569"/>
              <a:gd name="connsiteX25" fmla="*/ 1057937 w 5347256"/>
              <a:gd name="connsiteY25" fmla="*/ 5006795 h 5350569"/>
              <a:gd name="connsiteX0" fmla="*/ 1176435 w 5465754"/>
              <a:gd name="connsiteY0" fmla="*/ 5006795 h 5350569"/>
              <a:gd name="connsiteX1" fmla="*/ 1008589 w 5465754"/>
              <a:gd name="connsiteY1" fmla="*/ 4021832 h 5350569"/>
              <a:gd name="connsiteX2" fmla="*/ 822851 w 5465754"/>
              <a:gd name="connsiteY2" fmla="*/ 3569394 h 5350569"/>
              <a:gd name="connsiteX3" fmla="*/ 544920 w 5465754"/>
              <a:gd name="connsiteY3" fmla="*/ 3116459 h 5350569"/>
              <a:gd name="connsiteX4" fmla="*/ 889527 w 5465754"/>
              <a:gd name="connsiteY4" fmla="*/ 2440682 h 5350569"/>
              <a:gd name="connsiteX5" fmla="*/ 1068557 w 5465754"/>
              <a:gd name="connsiteY5" fmla="*/ 1641020 h 5350569"/>
              <a:gd name="connsiteX6" fmla="*/ 1662409 w 5465754"/>
              <a:gd name="connsiteY6" fmla="*/ 1131065 h 5350569"/>
              <a:gd name="connsiteX7" fmla="*/ 2154988 w 5465754"/>
              <a:gd name="connsiteY7" fmla="*/ 1071154 h 5350569"/>
              <a:gd name="connsiteX8" fmla="*/ 2781258 w 5465754"/>
              <a:gd name="connsiteY8" fmla="*/ 797024 h 5350569"/>
              <a:gd name="connsiteX9" fmla="*/ 3904265 w 5465754"/>
              <a:gd name="connsiteY9" fmla="*/ 745355 h 5350569"/>
              <a:gd name="connsiteX10" fmla="*/ 5112482 w 5465754"/>
              <a:gd name="connsiteY10" fmla="*/ 866268 h 5350569"/>
              <a:gd name="connsiteX11" fmla="*/ 5458925 w 5465754"/>
              <a:gd name="connsiteY11" fmla="*/ 639152 h 5350569"/>
              <a:gd name="connsiteX12" fmla="*/ 5461525 w 5465754"/>
              <a:gd name="connsiteY12" fmla="*/ 5007669 h 5350569"/>
              <a:gd name="connsiteX13" fmla="*/ 5213875 w 5465754"/>
              <a:gd name="connsiteY13" fmla="*/ 4931469 h 5350569"/>
              <a:gd name="connsiteX14" fmla="*/ 5456764 w 5465754"/>
              <a:gd name="connsiteY14" fmla="*/ 5160069 h 5350569"/>
              <a:gd name="connsiteX15" fmla="*/ 5456764 w 5465754"/>
              <a:gd name="connsiteY15" fmla="*/ 5250557 h 5350569"/>
              <a:gd name="connsiteX16" fmla="*/ 5161489 w 5465754"/>
              <a:gd name="connsiteY16" fmla="*/ 5017194 h 5350569"/>
              <a:gd name="connsiteX17" fmla="*/ 5465754 w 5465754"/>
              <a:gd name="connsiteY17" fmla="*/ 5344861 h 5350569"/>
              <a:gd name="connsiteX18" fmla="*/ 5383752 w 5465754"/>
              <a:gd name="connsiteY18" fmla="*/ 5345019 h 5350569"/>
              <a:gd name="connsiteX19" fmla="*/ 5209114 w 5465754"/>
              <a:gd name="connsiteY19" fmla="*/ 5183883 h 5350569"/>
              <a:gd name="connsiteX20" fmla="*/ 5331360 w 5465754"/>
              <a:gd name="connsiteY20" fmla="*/ 5346888 h 5350569"/>
              <a:gd name="connsiteX21" fmla="*/ 1189564 w 5465754"/>
              <a:gd name="connsiteY21" fmla="*/ 5350569 h 5350569"/>
              <a:gd name="connsiteX22" fmla="*/ 1199089 w 5465754"/>
              <a:gd name="connsiteY22" fmla="*/ 5274369 h 5350569"/>
              <a:gd name="connsiteX23" fmla="*/ 1113364 w 5465754"/>
              <a:gd name="connsiteY23" fmla="*/ 5350569 h 5350569"/>
              <a:gd name="connsiteX24" fmla="*/ 831544 w 5465754"/>
              <a:gd name="connsiteY24" fmla="*/ 5344941 h 5350569"/>
              <a:gd name="connsiteX25" fmla="*/ 1176435 w 5465754"/>
              <a:gd name="connsiteY25" fmla="*/ 5006795 h 5350569"/>
              <a:gd name="connsiteX0" fmla="*/ 1275914 w 5565233"/>
              <a:gd name="connsiteY0" fmla="*/ 5006795 h 5350569"/>
              <a:gd name="connsiteX1" fmla="*/ 1108068 w 5565233"/>
              <a:gd name="connsiteY1" fmla="*/ 4021832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75914 w 5565233"/>
              <a:gd name="connsiteY25" fmla="*/ 5006795 h 5350569"/>
              <a:gd name="connsiteX0" fmla="*/ 1275914 w 5565233"/>
              <a:gd name="connsiteY0" fmla="*/ 5006795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75914 w 5565233"/>
              <a:gd name="connsiteY25" fmla="*/ 5006795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66815 w 5565233"/>
              <a:gd name="connsiteY25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1266815 w 5565233"/>
              <a:gd name="connsiteY24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020813 w 5319231"/>
              <a:gd name="connsiteY0" fmla="*/ 4488180 h 5350569"/>
              <a:gd name="connsiteX1" fmla="*/ 552717 w 5319231"/>
              <a:gd name="connsiteY1" fmla="*/ 3926297 h 5350569"/>
              <a:gd name="connsiteX2" fmla="*/ 485259 w 5319231"/>
              <a:gd name="connsiteY2" fmla="*/ 3551197 h 5350569"/>
              <a:gd name="connsiteX3" fmla="*/ 398397 w 5319231"/>
              <a:gd name="connsiteY3" fmla="*/ 3116459 h 5350569"/>
              <a:gd name="connsiteX4" fmla="*/ 743004 w 5319231"/>
              <a:gd name="connsiteY4" fmla="*/ 2440682 h 5350569"/>
              <a:gd name="connsiteX5" fmla="*/ 922034 w 5319231"/>
              <a:gd name="connsiteY5" fmla="*/ 1641020 h 5350569"/>
              <a:gd name="connsiteX6" fmla="*/ 1515886 w 5319231"/>
              <a:gd name="connsiteY6" fmla="*/ 1131065 h 5350569"/>
              <a:gd name="connsiteX7" fmla="*/ 2008465 w 5319231"/>
              <a:gd name="connsiteY7" fmla="*/ 1071154 h 5350569"/>
              <a:gd name="connsiteX8" fmla="*/ 2634735 w 5319231"/>
              <a:gd name="connsiteY8" fmla="*/ 797024 h 5350569"/>
              <a:gd name="connsiteX9" fmla="*/ 3757742 w 5319231"/>
              <a:gd name="connsiteY9" fmla="*/ 745355 h 5350569"/>
              <a:gd name="connsiteX10" fmla="*/ 4965959 w 5319231"/>
              <a:gd name="connsiteY10" fmla="*/ 866268 h 5350569"/>
              <a:gd name="connsiteX11" fmla="*/ 5312402 w 5319231"/>
              <a:gd name="connsiteY11" fmla="*/ 639152 h 5350569"/>
              <a:gd name="connsiteX12" fmla="*/ 5315002 w 5319231"/>
              <a:gd name="connsiteY12" fmla="*/ 5007669 h 5350569"/>
              <a:gd name="connsiteX13" fmla="*/ 5067352 w 5319231"/>
              <a:gd name="connsiteY13" fmla="*/ 4931469 h 5350569"/>
              <a:gd name="connsiteX14" fmla="*/ 5310241 w 5319231"/>
              <a:gd name="connsiteY14" fmla="*/ 5160069 h 5350569"/>
              <a:gd name="connsiteX15" fmla="*/ 5310241 w 5319231"/>
              <a:gd name="connsiteY15" fmla="*/ 5250557 h 5350569"/>
              <a:gd name="connsiteX16" fmla="*/ 5014966 w 5319231"/>
              <a:gd name="connsiteY16" fmla="*/ 5017194 h 5350569"/>
              <a:gd name="connsiteX17" fmla="*/ 5319231 w 5319231"/>
              <a:gd name="connsiteY17" fmla="*/ 5344861 h 5350569"/>
              <a:gd name="connsiteX18" fmla="*/ 5237229 w 5319231"/>
              <a:gd name="connsiteY18" fmla="*/ 5345019 h 5350569"/>
              <a:gd name="connsiteX19" fmla="*/ 5062591 w 5319231"/>
              <a:gd name="connsiteY19" fmla="*/ 5183883 h 5350569"/>
              <a:gd name="connsiteX20" fmla="*/ 5184837 w 5319231"/>
              <a:gd name="connsiteY20" fmla="*/ 5346888 h 5350569"/>
              <a:gd name="connsiteX21" fmla="*/ 1143124 w 5319231"/>
              <a:gd name="connsiteY21" fmla="*/ 5350569 h 5350569"/>
              <a:gd name="connsiteX22" fmla="*/ 1184495 w 5319231"/>
              <a:gd name="connsiteY22" fmla="*/ 5151539 h 5350569"/>
              <a:gd name="connsiteX23" fmla="*/ 1020813 w 5319231"/>
              <a:gd name="connsiteY23" fmla="*/ 4488180 h 5350569"/>
              <a:gd name="connsiteX0" fmla="*/ 1177782 w 5476200"/>
              <a:gd name="connsiteY0" fmla="*/ 4488180 h 5350569"/>
              <a:gd name="connsiteX1" fmla="*/ 709686 w 5476200"/>
              <a:gd name="connsiteY1" fmla="*/ 3926297 h 5350569"/>
              <a:gd name="connsiteX2" fmla="*/ 642228 w 5476200"/>
              <a:gd name="connsiteY2" fmla="*/ 3551197 h 5350569"/>
              <a:gd name="connsiteX3" fmla="*/ 555366 w 5476200"/>
              <a:gd name="connsiteY3" fmla="*/ 3116459 h 5350569"/>
              <a:gd name="connsiteX4" fmla="*/ 508737 w 5476200"/>
              <a:gd name="connsiteY4" fmla="*/ 2454330 h 5350569"/>
              <a:gd name="connsiteX5" fmla="*/ 1079003 w 5476200"/>
              <a:gd name="connsiteY5" fmla="*/ 1641020 h 5350569"/>
              <a:gd name="connsiteX6" fmla="*/ 1672855 w 5476200"/>
              <a:gd name="connsiteY6" fmla="*/ 1131065 h 5350569"/>
              <a:gd name="connsiteX7" fmla="*/ 2165434 w 5476200"/>
              <a:gd name="connsiteY7" fmla="*/ 1071154 h 5350569"/>
              <a:gd name="connsiteX8" fmla="*/ 2791704 w 5476200"/>
              <a:gd name="connsiteY8" fmla="*/ 797024 h 5350569"/>
              <a:gd name="connsiteX9" fmla="*/ 3914711 w 5476200"/>
              <a:gd name="connsiteY9" fmla="*/ 745355 h 5350569"/>
              <a:gd name="connsiteX10" fmla="*/ 5122928 w 5476200"/>
              <a:gd name="connsiteY10" fmla="*/ 866268 h 5350569"/>
              <a:gd name="connsiteX11" fmla="*/ 5469371 w 5476200"/>
              <a:gd name="connsiteY11" fmla="*/ 639152 h 5350569"/>
              <a:gd name="connsiteX12" fmla="*/ 5471971 w 5476200"/>
              <a:gd name="connsiteY12" fmla="*/ 5007669 h 5350569"/>
              <a:gd name="connsiteX13" fmla="*/ 5224321 w 5476200"/>
              <a:gd name="connsiteY13" fmla="*/ 4931469 h 5350569"/>
              <a:gd name="connsiteX14" fmla="*/ 5467210 w 5476200"/>
              <a:gd name="connsiteY14" fmla="*/ 5160069 h 5350569"/>
              <a:gd name="connsiteX15" fmla="*/ 5467210 w 5476200"/>
              <a:gd name="connsiteY15" fmla="*/ 5250557 h 5350569"/>
              <a:gd name="connsiteX16" fmla="*/ 5171935 w 5476200"/>
              <a:gd name="connsiteY16" fmla="*/ 5017194 h 5350569"/>
              <a:gd name="connsiteX17" fmla="*/ 5476200 w 5476200"/>
              <a:gd name="connsiteY17" fmla="*/ 5344861 h 5350569"/>
              <a:gd name="connsiteX18" fmla="*/ 5394198 w 5476200"/>
              <a:gd name="connsiteY18" fmla="*/ 5345019 h 5350569"/>
              <a:gd name="connsiteX19" fmla="*/ 5219560 w 5476200"/>
              <a:gd name="connsiteY19" fmla="*/ 5183883 h 5350569"/>
              <a:gd name="connsiteX20" fmla="*/ 5341806 w 5476200"/>
              <a:gd name="connsiteY20" fmla="*/ 5346888 h 5350569"/>
              <a:gd name="connsiteX21" fmla="*/ 1300093 w 5476200"/>
              <a:gd name="connsiteY21" fmla="*/ 5350569 h 5350569"/>
              <a:gd name="connsiteX22" fmla="*/ 1341464 w 5476200"/>
              <a:gd name="connsiteY22" fmla="*/ 5151539 h 5350569"/>
              <a:gd name="connsiteX23" fmla="*/ 1177782 w 547620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75018 w 5473436"/>
              <a:gd name="connsiteY0" fmla="*/ 4488180 h 5350569"/>
              <a:gd name="connsiteX1" fmla="*/ 706922 w 5473436"/>
              <a:gd name="connsiteY1" fmla="*/ 3926297 h 5350569"/>
              <a:gd name="connsiteX2" fmla="*/ 639464 w 5473436"/>
              <a:gd name="connsiteY2" fmla="*/ 3551197 h 5350569"/>
              <a:gd name="connsiteX3" fmla="*/ 552602 w 5473436"/>
              <a:gd name="connsiteY3" fmla="*/ 3116459 h 5350569"/>
              <a:gd name="connsiteX4" fmla="*/ 505973 w 5473436"/>
              <a:gd name="connsiteY4" fmla="*/ 2454330 h 5350569"/>
              <a:gd name="connsiteX5" fmla="*/ 930663 w 5473436"/>
              <a:gd name="connsiteY5" fmla="*/ 1845736 h 5350569"/>
              <a:gd name="connsiteX6" fmla="*/ 1670091 w 5473436"/>
              <a:gd name="connsiteY6" fmla="*/ 1131065 h 5350569"/>
              <a:gd name="connsiteX7" fmla="*/ 2162670 w 5473436"/>
              <a:gd name="connsiteY7" fmla="*/ 1071154 h 5350569"/>
              <a:gd name="connsiteX8" fmla="*/ 2788940 w 5473436"/>
              <a:gd name="connsiteY8" fmla="*/ 797024 h 5350569"/>
              <a:gd name="connsiteX9" fmla="*/ 3911947 w 5473436"/>
              <a:gd name="connsiteY9" fmla="*/ 745355 h 5350569"/>
              <a:gd name="connsiteX10" fmla="*/ 5120164 w 5473436"/>
              <a:gd name="connsiteY10" fmla="*/ 866268 h 5350569"/>
              <a:gd name="connsiteX11" fmla="*/ 5466607 w 5473436"/>
              <a:gd name="connsiteY11" fmla="*/ 639152 h 5350569"/>
              <a:gd name="connsiteX12" fmla="*/ 5469207 w 5473436"/>
              <a:gd name="connsiteY12" fmla="*/ 5007669 h 5350569"/>
              <a:gd name="connsiteX13" fmla="*/ 5221557 w 5473436"/>
              <a:gd name="connsiteY13" fmla="*/ 4931469 h 5350569"/>
              <a:gd name="connsiteX14" fmla="*/ 5464446 w 5473436"/>
              <a:gd name="connsiteY14" fmla="*/ 5160069 h 5350569"/>
              <a:gd name="connsiteX15" fmla="*/ 5464446 w 5473436"/>
              <a:gd name="connsiteY15" fmla="*/ 5250557 h 5350569"/>
              <a:gd name="connsiteX16" fmla="*/ 5169171 w 5473436"/>
              <a:gd name="connsiteY16" fmla="*/ 5017194 h 5350569"/>
              <a:gd name="connsiteX17" fmla="*/ 5473436 w 5473436"/>
              <a:gd name="connsiteY17" fmla="*/ 5344861 h 5350569"/>
              <a:gd name="connsiteX18" fmla="*/ 5391434 w 5473436"/>
              <a:gd name="connsiteY18" fmla="*/ 5345019 h 5350569"/>
              <a:gd name="connsiteX19" fmla="*/ 5216796 w 5473436"/>
              <a:gd name="connsiteY19" fmla="*/ 5183883 h 5350569"/>
              <a:gd name="connsiteX20" fmla="*/ 5339042 w 5473436"/>
              <a:gd name="connsiteY20" fmla="*/ 5346888 h 5350569"/>
              <a:gd name="connsiteX21" fmla="*/ 1297329 w 5473436"/>
              <a:gd name="connsiteY21" fmla="*/ 5350569 h 5350569"/>
              <a:gd name="connsiteX22" fmla="*/ 1338700 w 5473436"/>
              <a:gd name="connsiteY22" fmla="*/ 5151539 h 5350569"/>
              <a:gd name="connsiteX23" fmla="*/ 1175018 w 5473436"/>
              <a:gd name="connsiteY23" fmla="*/ 4488180 h 5350569"/>
              <a:gd name="connsiteX0" fmla="*/ 1168598 w 5467016"/>
              <a:gd name="connsiteY0" fmla="*/ 4488180 h 5350569"/>
              <a:gd name="connsiteX1" fmla="*/ 700502 w 5467016"/>
              <a:gd name="connsiteY1" fmla="*/ 3926297 h 5350569"/>
              <a:gd name="connsiteX2" fmla="*/ 633044 w 5467016"/>
              <a:gd name="connsiteY2" fmla="*/ 3551197 h 5350569"/>
              <a:gd name="connsiteX3" fmla="*/ 546182 w 5467016"/>
              <a:gd name="connsiteY3" fmla="*/ 3116459 h 5350569"/>
              <a:gd name="connsiteX4" fmla="*/ 499553 w 5467016"/>
              <a:gd name="connsiteY4" fmla="*/ 2454330 h 5350569"/>
              <a:gd name="connsiteX5" fmla="*/ 942440 w 5467016"/>
              <a:gd name="connsiteY5" fmla="*/ 1854834 h 5350569"/>
              <a:gd name="connsiteX6" fmla="*/ 1663671 w 5467016"/>
              <a:gd name="connsiteY6" fmla="*/ 1131065 h 5350569"/>
              <a:gd name="connsiteX7" fmla="*/ 2156250 w 5467016"/>
              <a:gd name="connsiteY7" fmla="*/ 1071154 h 5350569"/>
              <a:gd name="connsiteX8" fmla="*/ 2782520 w 5467016"/>
              <a:gd name="connsiteY8" fmla="*/ 797024 h 5350569"/>
              <a:gd name="connsiteX9" fmla="*/ 3905527 w 5467016"/>
              <a:gd name="connsiteY9" fmla="*/ 745355 h 5350569"/>
              <a:gd name="connsiteX10" fmla="*/ 5113744 w 5467016"/>
              <a:gd name="connsiteY10" fmla="*/ 866268 h 5350569"/>
              <a:gd name="connsiteX11" fmla="*/ 5460187 w 5467016"/>
              <a:gd name="connsiteY11" fmla="*/ 639152 h 5350569"/>
              <a:gd name="connsiteX12" fmla="*/ 5462787 w 5467016"/>
              <a:gd name="connsiteY12" fmla="*/ 5007669 h 5350569"/>
              <a:gd name="connsiteX13" fmla="*/ 5215137 w 5467016"/>
              <a:gd name="connsiteY13" fmla="*/ 4931469 h 5350569"/>
              <a:gd name="connsiteX14" fmla="*/ 5458026 w 5467016"/>
              <a:gd name="connsiteY14" fmla="*/ 5160069 h 5350569"/>
              <a:gd name="connsiteX15" fmla="*/ 5458026 w 5467016"/>
              <a:gd name="connsiteY15" fmla="*/ 5250557 h 5350569"/>
              <a:gd name="connsiteX16" fmla="*/ 5162751 w 5467016"/>
              <a:gd name="connsiteY16" fmla="*/ 5017194 h 5350569"/>
              <a:gd name="connsiteX17" fmla="*/ 5467016 w 5467016"/>
              <a:gd name="connsiteY17" fmla="*/ 5344861 h 5350569"/>
              <a:gd name="connsiteX18" fmla="*/ 5385014 w 5467016"/>
              <a:gd name="connsiteY18" fmla="*/ 5345019 h 5350569"/>
              <a:gd name="connsiteX19" fmla="*/ 5210376 w 5467016"/>
              <a:gd name="connsiteY19" fmla="*/ 5183883 h 5350569"/>
              <a:gd name="connsiteX20" fmla="*/ 5332622 w 5467016"/>
              <a:gd name="connsiteY20" fmla="*/ 5346888 h 5350569"/>
              <a:gd name="connsiteX21" fmla="*/ 1290909 w 5467016"/>
              <a:gd name="connsiteY21" fmla="*/ 5350569 h 5350569"/>
              <a:gd name="connsiteX22" fmla="*/ 1332280 w 5467016"/>
              <a:gd name="connsiteY22" fmla="*/ 5151539 h 5350569"/>
              <a:gd name="connsiteX23" fmla="*/ 1168598 w 5467016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660505 w 5463850"/>
              <a:gd name="connsiteY6" fmla="*/ 1131065 h 5350569"/>
              <a:gd name="connsiteX7" fmla="*/ 2153084 w 5463850"/>
              <a:gd name="connsiteY7" fmla="*/ 1071154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114594 w 5463850"/>
              <a:gd name="connsiteY6" fmla="*/ 1545047 h 5350569"/>
              <a:gd name="connsiteX7" fmla="*/ 2153084 w 5463850"/>
              <a:gd name="connsiteY7" fmla="*/ 1071154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114594 w 5463850"/>
              <a:gd name="connsiteY6" fmla="*/ 1545047 h 5350569"/>
              <a:gd name="connsiteX7" fmla="*/ 1320570 w 5463850"/>
              <a:gd name="connsiteY7" fmla="*/ 1198533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606379 h 5468768"/>
              <a:gd name="connsiteX1" fmla="*/ 697336 w 5463850"/>
              <a:gd name="connsiteY1" fmla="*/ 4044496 h 5468768"/>
              <a:gd name="connsiteX2" fmla="*/ 629878 w 5463850"/>
              <a:gd name="connsiteY2" fmla="*/ 3669396 h 5468768"/>
              <a:gd name="connsiteX3" fmla="*/ 543016 w 5463850"/>
              <a:gd name="connsiteY3" fmla="*/ 3234658 h 5468768"/>
              <a:gd name="connsiteX4" fmla="*/ 496387 w 5463850"/>
              <a:gd name="connsiteY4" fmla="*/ 2572529 h 5468768"/>
              <a:gd name="connsiteX5" fmla="*/ 948373 w 5463850"/>
              <a:gd name="connsiteY5" fmla="*/ 1986681 h 5468768"/>
              <a:gd name="connsiteX6" fmla="*/ 1114594 w 5463850"/>
              <a:gd name="connsiteY6" fmla="*/ 1663246 h 5468768"/>
              <a:gd name="connsiteX7" fmla="*/ 1320570 w 5463850"/>
              <a:gd name="connsiteY7" fmla="*/ 1316732 h 5468768"/>
              <a:gd name="connsiteX8" fmla="*/ 2501849 w 5463850"/>
              <a:gd name="connsiteY8" fmla="*/ 637719 h 5468768"/>
              <a:gd name="connsiteX9" fmla="*/ 3902361 w 5463850"/>
              <a:gd name="connsiteY9" fmla="*/ 863554 h 5468768"/>
              <a:gd name="connsiteX10" fmla="*/ 5110578 w 5463850"/>
              <a:gd name="connsiteY10" fmla="*/ 984467 h 5468768"/>
              <a:gd name="connsiteX11" fmla="*/ 5457021 w 5463850"/>
              <a:gd name="connsiteY11" fmla="*/ 757351 h 5468768"/>
              <a:gd name="connsiteX12" fmla="*/ 5459621 w 5463850"/>
              <a:gd name="connsiteY12" fmla="*/ 5125868 h 5468768"/>
              <a:gd name="connsiteX13" fmla="*/ 5211971 w 5463850"/>
              <a:gd name="connsiteY13" fmla="*/ 5049668 h 5468768"/>
              <a:gd name="connsiteX14" fmla="*/ 5454860 w 5463850"/>
              <a:gd name="connsiteY14" fmla="*/ 5278268 h 5468768"/>
              <a:gd name="connsiteX15" fmla="*/ 5454860 w 5463850"/>
              <a:gd name="connsiteY15" fmla="*/ 5368756 h 5468768"/>
              <a:gd name="connsiteX16" fmla="*/ 5159585 w 5463850"/>
              <a:gd name="connsiteY16" fmla="*/ 5135393 h 5468768"/>
              <a:gd name="connsiteX17" fmla="*/ 5463850 w 5463850"/>
              <a:gd name="connsiteY17" fmla="*/ 5463060 h 5468768"/>
              <a:gd name="connsiteX18" fmla="*/ 5381848 w 5463850"/>
              <a:gd name="connsiteY18" fmla="*/ 5463218 h 5468768"/>
              <a:gd name="connsiteX19" fmla="*/ 5207210 w 5463850"/>
              <a:gd name="connsiteY19" fmla="*/ 5302082 h 5468768"/>
              <a:gd name="connsiteX20" fmla="*/ 5329456 w 5463850"/>
              <a:gd name="connsiteY20" fmla="*/ 5465087 h 5468768"/>
              <a:gd name="connsiteX21" fmla="*/ 1287743 w 5463850"/>
              <a:gd name="connsiteY21" fmla="*/ 5468768 h 5468768"/>
              <a:gd name="connsiteX22" fmla="*/ 1329114 w 5463850"/>
              <a:gd name="connsiteY22" fmla="*/ 5269738 h 5468768"/>
              <a:gd name="connsiteX23" fmla="*/ 1165432 w 5463850"/>
              <a:gd name="connsiteY23" fmla="*/ 4606379 h 5468768"/>
              <a:gd name="connsiteX0" fmla="*/ 1165432 w 5463850"/>
              <a:gd name="connsiteY0" fmla="*/ 4610726 h 5473115"/>
              <a:gd name="connsiteX1" fmla="*/ 697336 w 5463850"/>
              <a:gd name="connsiteY1" fmla="*/ 4048843 h 5473115"/>
              <a:gd name="connsiteX2" fmla="*/ 629878 w 5463850"/>
              <a:gd name="connsiteY2" fmla="*/ 3673743 h 5473115"/>
              <a:gd name="connsiteX3" fmla="*/ 543016 w 5463850"/>
              <a:gd name="connsiteY3" fmla="*/ 3239005 h 5473115"/>
              <a:gd name="connsiteX4" fmla="*/ 496387 w 5463850"/>
              <a:gd name="connsiteY4" fmla="*/ 2576876 h 5473115"/>
              <a:gd name="connsiteX5" fmla="*/ 948373 w 5463850"/>
              <a:gd name="connsiteY5" fmla="*/ 1991028 h 5473115"/>
              <a:gd name="connsiteX6" fmla="*/ 1114594 w 5463850"/>
              <a:gd name="connsiteY6" fmla="*/ 1667593 h 5473115"/>
              <a:gd name="connsiteX7" fmla="*/ 1320570 w 5463850"/>
              <a:gd name="connsiteY7" fmla="*/ 1321079 h 5473115"/>
              <a:gd name="connsiteX8" fmla="*/ 2497299 w 5463850"/>
              <a:gd name="connsiteY8" fmla="*/ 632968 h 5473115"/>
              <a:gd name="connsiteX9" fmla="*/ 3902361 w 5463850"/>
              <a:gd name="connsiteY9" fmla="*/ 867901 h 5473115"/>
              <a:gd name="connsiteX10" fmla="*/ 5110578 w 5463850"/>
              <a:gd name="connsiteY10" fmla="*/ 988814 h 5473115"/>
              <a:gd name="connsiteX11" fmla="*/ 5457021 w 5463850"/>
              <a:gd name="connsiteY11" fmla="*/ 761698 h 5473115"/>
              <a:gd name="connsiteX12" fmla="*/ 5459621 w 5463850"/>
              <a:gd name="connsiteY12" fmla="*/ 5130215 h 5473115"/>
              <a:gd name="connsiteX13" fmla="*/ 5211971 w 5463850"/>
              <a:gd name="connsiteY13" fmla="*/ 5054015 h 5473115"/>
              <a:gd name="connsiteX14" fmla="*/ 5454860 w 5463850"/>
              <a:gd name="connsiteY14" fmla="*/ 5282615 h 5473115"/>
              <a:gd name="connsiteX15" fmla="*/ 5454860 w 5463850"/>
              <a:gd name="connsiteY15" fmla="*/ 5373103 h 5473115"/>
              <a:gd name="connsiteX16" fmla="*/ 5159585 w 5463850"/>
              <a:gd name="connsiteY16" fmla="*/ 5139740 h 5473115"/>
              <a:gd name="connsiteX17" fmla="*/ 5463850 w 5463850"/>
              <a:gd name="connsiteY17" fmla="*/ 5467407 h 5473115"/>
              <a:gd name="connsiteX18" fmla="*/ 5381848 w 5463850"/>
              <a:gd name="connsiteY18" fmla="*/ 5467565 h 5473115"/>
              <a:gd name="connsiteX19" fmla="*/ 5207210 w 5463850"/>
              <a:gd name="connsiteY19" fmla="*/ 5306429 h 5473115"/>
              <a:gd name="connsiteX20" fmla="*/ 5329456 w 5463850"/>
              <a:gd name="connsiteY20" fmla="*/ 5469434 h 5473115"/>
              <a:gd name="connsiteX21" fmla="*/ 1287743 w 5463850"/>
              <a:gd name="connsiteY21" fmla="*/ 5473115 h 5473115"/>
              <a:gd name="connsiteX22" fmla="*/ 1329114 w 5463850"/>
              <a:gd name="connsiteY22" fmla="*/ 5274085 h 5473115"/>
              <a:gd name="connsiteX23" fmla="*/ 1165432 w 5463850"/>
              <a:gd name="connsiteY23" fmla="*/ 4610726 h 5473115"/>
              <a:gd name="connsiteX0" fmla="*/ 1165432 w 5463850"/>
              <a:gd name="connsiteY0" fmla="*/ 4837762 h 5700151"/>
              <a:gd name="connsiteX1" fmla="*/ 697336 w 5463850"/>
              <a:gd name="connsiteY1" fmla="*/ 4275879 h 5700151"/>
              <a:gd name="connsiteX2" fmla="*/ 629878 w 5463850"/>
              <a:gd name="connsiteY2" fmla="*/ 3900779 h 5700151"/>
              <a:gd name="connsiteX3" fmla="*/ 543016 w 5463850"/>
              <a:gd name="connsiteY3" fmla="*/ 3466041 h 5700151"/>
              <a:gd name="connsiteX4" fmla="*/ 496387 w 5463850"/>
              <a:gd name="connsiteY4" fmla="*/ 2803912 h 5700151"/>
              <a:gd name="connsiteX5" fmla="*/ 948373 w 5463850"/>
              <a:gd name="connsiteY5" fmla="*/ 2218064 h 5700151"/>
              <a:gd name="connsiteX6" fmla="*/ 1114594 w 5463850"/>
              <a:gd name="connsiteY6" fmla="*/ 1894629 h 5700151"/>
              <a:gd name="connsiteX7" fmla="*/ 1320570 w 5463850"/>
              <a:gd name="connsiteY7" fmla="*/ 1548115 h 5700151"/>
              <a:gd name="connsiteX8" fmla="*/ 2497299 w 5463850"/>
              <a:gd name="connsiteY8" fmla="*/ 860004 h 5700151"/>
              <a:gd name="connsiteX9" fmla="*/ 3547519 w 5463850"/>
              <a:gd name="connsiteY9" fmla="*/ 708251 h 5700151"/>
              <a:gd name="connsiteX10" fmla="*/ 5110578 w 5463850"/>
              <a:gd name="connsiteY10" fmla="*/ 1215850 h 5700151"/>
              <a:gd name="connsiteX11" fmla="*/ 5457021 w 5463850"/>
              <a:gd name="connsiteY11" fmla="*/ 988734 h 5700151"/>
              <a:gd name="connsiteX12" fmla="*/ 5459621 w 5463850"/>
              <a:gd name="connsiteY12" fmla="*/ 5357251 h 5700151"/>
              <a:gd name="connsiteX13" fmla="*/ 5211971 w 5463850"/>
              <a:gd name="connsiteY13" fmla="*/ 5281051 h 5700151"/>
              <a:gd name="connsiteX14" fmla="*/ 5454860 w 5463850"/>
              <a:gd name="connsiteY14" fmla="*/ 5509651 h 5700151"/>
              <a:gd name="connsiteX15" fmla="*/ 5454860 w 5463850"/>
              <a:gd name="connsiteY15" fmla="*/ 5600139 h 5700151"/>
              <a:gd name="connsiteX16" fmla="*/ 5159585 w 5463850"/>
              <a:gd name="connsiteY16" fmla="*/ 5366776 h 5700151"/>
              <a:gd name="connsiteX17" fmla="*/ 5463850 w 5463850"/>
              <a:gd name="connsiteY17" fmla="*/ 5694443 h 5700151"/>
              <a:gd name="connsiteX18" fmla="*/ 5381848 w 5463850"/>
              <a:gd name="connsiteY18" fmla="*/ 5694601 h 5700151"/>
              <a:gd name="connsiteX19" fmla="*/ 5207210 w 5463850"/>
              <a:gd name="connsiteY19" fmla="*/ 5533465 h 5700151"/>
              <a:gd name="connsiteX20" fmla="*/ 5329456 w 5463850"/>
              <a:gd name="connsiteY20" fmla="*/ 5696470 h 5700151"/>
              <a:gd name="connsiteX21" fmla="*/ 1287743 w 5463850"/>
              <a:gd name="connsiteY21" fmla="*/ 5700151 h 5700151"/>
              <a:gd name="connsiteX22" fmla="*/ 1329114 w 5463850"/>
              <a:gd name="connsiteY22" fmla="*/ 5501121 h 5700151"/>
              <a:gd name="connsiteX23" fmla="*/ 1165432 w 5463850"/>
              <a:gd name="connsiteY23" fmla="*/ 4837762 h 570015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5457021 w 5463850"/>
              <a:gd name="connsiteY11" fmla="*/ 991474 h 5702891"/>
              <a:gd name="connsiteX12" fmla="*/ 5459621 w 5463850"/>
              <a:gd name="connsiteY12" fmla="*/ 5359991 h 5702891"/>
              <a:gd name="connsiteX13" fmla="*/ 5211971 w 5463850"/>
              <a:gd name="connsiteY13" fmla="*/ 5283791 h 5702891"/>
              <a:gd name="connsiteX14" fmla="*/ 5454860 w 5463850"/>
              <a:gd name="connsiteY14" fmla="*/ 5512391 h 5702891"/>
              <a:gd name="connsiteX15" fmla="*/ 5454860 w 5463850"/>
              <a:gd name="connsiteY15" fmla="*/ 5602879 h 5702891"/>
              <a:gd name="connsiteX16" fmla="*/ 5159585 w 5463850"/>
              <a:gd name="connsiteY16" fmla="*/ 5369516 h 5702891"/>
              <a:gd name="connsiteX17" fmla="*/ 5463850 w 5463850"/>
              <a:gd name="connsiteY17" fmla="*/ 5697183 h 5702891"/>
              <a:gd name="connsiteX18" fmla="*/ 5381848 w 5463850"/>
              <a:gd name="connsiteY18" fmla="*/ 5697341 h 5702891"/>
              <a:gd name="connsiteX19" fmla="*/ 5207210 w 5463850"/>
              <a:gd name="connsiteY19" fmla="*/ 5536205 h 5702891"/>
              <a:gd name="connsiteX20" fmla="*/ 5329456 w 5463850"/>
              <a:gd name="connsiteY20" fmla="*/ 5699210 h 5702891"/>
              <a:gd name="connsiteX21" fmla="*/ 1287743 w 5463850"/>
              <a:gd name="connsiteY21" fmla="*/ 5702891 h 5702891"/>
              <a:gd name="connsiteX22" fmla="*/ 1329114 w 5463850"/>
              <a:gd name="connsiteY22" fmla="*/ 5503861 h 5702891"/>
              <a:gd name="connsiteX23" fmla="*/ 1165432 w 5463850"/>
              <a:gd name="connsiteY23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37763 h 5700152"/>
              <a:gd name="connsiteX1" fmla="*/ 697336 w 5463850"/>
              <a:gd name="connsiteY1" fmla="*/ 4275880 h 5700152"/>
              <a:gd name="connsiteX2" fmla="*/ 629878 w 5463850"/>
              <a:gd name="connsiteY2" fmla="*/ 3900780 h 5700152"/>
              <a:gd name="connsiteX3" fmla="*/ 543016 w 5463850"/>
              <a:gd name="connsiteY3" fmla="*/ 3466042 h 5700152"/>
              <a:gd name="connsiteX4" fmla="*/ 496387 w 5463850"/>
              <a:gd name="connsiteY4" fmla="*/ 2803913 h 5700152"/>
              <a:gd name="connsiteX5" fmla="*/ 948373 w 5463850"/>
              <a:gd name="connsiteY5" fmla="*/ 2218065 h 5700152"/>
              <a:gd name="connsiteX6" fmla="*/ 1114594 w 5463850"/>
              <a:gd name="connsiteY6" fmla="*/ 1894630 h 5700152"/>
              <a:gd name="connsiteX7" fmla="*/ 1320570 w 5463850"/>
              <a:gd name="connsiteY7" fmla="*/ 1548116 h 5700152"/>
              <a:gd name="connsiteX8" fmla="*/ 2497299 w 5463850"/>
              <a:gd name="connsiteY8" fmla="*/ 860005 h 5700152"/>
              <a:gd name="connsiteX9" fmla="*/ 3547519 w 5463850"/>
              <a:gd name="connsiteY9" fmla="*/ 708252 h 5700152"/>
              <a:gd name="connsiteX10" fmla="*/ 4382697 w 5463850"/>
              <a:gd name="connsiteY10" fmla="*/ 892854 h 5700152"/>
              <a:gd name="connsiteX11" fmla="*/ 4936032 w 5463850"/>
              <a:gd name="connsiteY11" fmla="*/ 1020819 h 5700152"/>
              <a:gd name="connsiteX12" fmla="*/ 5447922 w 5463850"/>
              <a:gd name="connsiteY12" fmla="*/ 947792 h 5700152"/>
              <a:gd name="connsiteX13" fmla="*/ 5459621 w 5463850"/>
              <a:gd name="connsiteY13" fmla="*/ 5357252 h 5700152"/>
              <a:gd name="connsiteX14" fmla="*/ 5211971 w 5463850"/>
              <a:gd name="connsiteY14" fmla="*/ 5281052 h 5700152"/>
              <a:gd name="connsiteX15" fmla="*/ 5454860 w 5463850"/>
              <a:gd name="connsiteY15" fmla="*/ 5509652 h 5700152"/>
              <a:gd name="connsiteX16" fmla="*/ 5454860 w 5463850"/>
              <a:gd name="connsiteY16" fmla="*/ 5600140 h 5700152"/>
              <a:gd name="connsiteX17" fmla="*/ 5159585 w 5463850"/>
              <a:gd name="connsiteY17" fmla="*/ 5366777 h 5700152"/>
              <a:gd name="connsiteX18" fmla="*/ 5463850 w 5463850"/>
              <a:gd name="connsiteY18" fmla="*/ 5694444 h 5700152"/>
              <a:gd name="connsiteX19" fmla="*/ 5381848 w 5463850"/>
              <a:gd name="connsiteY19" fmla="*/ 5694602 h 5700152"/>
              <a:gd name="connsiteX20" fmla="*/ 5207210 w 5463850"/>
              <a:gd name="connsiteY20" fmla="*/ 5533466 h 5700152"/>
              <a:gd name="connsiteX21" fmla="*/ 5329456 w 5463850"/>
              <a:gd name="connsiteY21" fmla="*/ 5696471 h 5700152"/>
              <a:gd name="connsiteX22" fmla="*/ 1287743 w 5463850"/>
              <a:gd name="connsiteY22" fmla="*/ 5700152 h 5700152"/>
              <a:gd name="connsiteX23" fmla="*/ 1329114 w 5463850"/>
              <a:gd name="connsiteY23" fmla="*/ 5501122 h 5700152"/>
              <a:gd name="connsiteX24" fmla="*/ 1165432 w 5463850"/>
              <a:gd name="connsiteY24" fmla="*/ 4837763 h 5700152"/>
              <a:gd name="connsiteX0" fmla="*/ 1165432 w 5463850"/>
              <a:gd name="connsiteY0" fmla="*/ 4837763 h 5700152"/>
              <a:gd name="connsiteX1" fmla="*/ 697336 w 5463850"/>
              <a:gd name="connsiteY1" fmla="*/ 4275880 h 5700152"/>
              <a:gd name="connsiteX2" fmla="*/ 629878 w 5463850"/>
              <a:gd name="connsiteY2" fmla="*/ 3900780 h 5700152"/>
              <a:gd name="connsiteX3" fmla="*/ 543016 w 5463850"/>
              <a:gd name="connsiteY3" fmla="*/ 3466042 h 5700152"/>
              <a:gd name="connsiteX4" fmla="*/ 496387 w 5463850"/>
              <a:gd name="connsiteY4" fmla="*/ 2803913 h 5700152"/>
              <a:gd name="connsiteX5" fmla="*/ 948373 w 5463850"/>
              <a:gd name="connsiteY5" fmla="*/ 2218065 h 5700152"/>
              <a:gd name="connsiteX6" fmla="*/ 1114594 w 5463850"/>
              <a:gd name="connsiteY6" fmla="*/ 1894630 h 5700152"/>
              <a:gd name="connsiteX7" fmla="*/ 1320570 w 5463850"/>
              <a:gd name="connsiteY7" fmla="*/ 1548116 h 5700152"/>
              <a:gd name="connsiteX8" fmla="*/ 2497299 w 5463850"/>
              <a:gd name="connsiteY8" fmla="*/ 860005 h 5700152"/>
              <a:gd name="connsiteX9" fmla="*/ 3547519 w 5463850"/>
              <a:gd name="connsiteY9" fmla="*/ 708252 h 5700152"/>
              <a:gd name="connsiteX10" fmla="*/ 4382697 w 5463850"/>
              <a:gd name="connsiteY10" fmla="*/ 892854 h 5700152"/>
              <a:gd name="connsiteX11" fmla="*/ 4936032 w 5463850"/>
              <a:gd name="connsiteY11" fmla="*/ 1020819 h 5700152"/>
              <a:gd name="connsiteX12" fmla="*/ 5447922 w 5463850"/>
              <a:gd name="connsiteY12" fmla="*/ 947792 h 5700152"/>
              <a:gd name="connsiteX13" fmla="*/ 5459621 w 5463850"/>
              <a:gd name="connsiteY13" fmla="*/ 5357252 h 5700152"/>
              <a:gd name="connsiteX14" fmla="*/ 5211971 w 5463850"/>
              <a:gd name="connsiteY14" fmla="*/ 5281052 h 5700152"/>
              <a:gd name="connsiteX15" fmla="*/ 5454860 w 5463850"/>
              <a:gd name="connsiteY15" fmla="*/ 5509652 h 5700152"/>
              <a:gd name="connsiteX16" fmla="*/ 5454860 w 5463850"/>
              <a:gd name="connsiteY16" fmla="*/ 5600140 h 5700152"/>
              <a:gd name="connsiteX17" fmla="*/ 5159585 w 5463850"/>
              <a:gd name="connsiteY17" fmla="*/ 5366777 h 5700152"/>
              <a:gd name="connsiteX18" fmla="*/ 5463850 w 5463850"/>
              <a:gd name="connsiteY18" fmla="*/ 5694444 h 5700152"/>
              <a:gd name="connsiteX19" fmla="*/ 5381848 w 5463850"/>
              <a:gd name="connsiteY19" fmla="*/ 5694602 h 5700152"/>
              <a:gd name="connsiteX20" fmla="*/ 5207210 w 5463850"/>
              <a:gd name="connsiteY20" fmla="*/ 5533466 h 5700152"/>
              <a:gd name="connsiteX21" fmla="*/ 5329456 w 5463850"/>
              <a:gd name="connsiteY21" fmla="*/ 5696471 h 5700152"/>
              <a:gd name="connsiteX22" fmla="*/ 1287743 w 5463850"/>
              <a:gd name="connsiteY22" fmla="*/ 5700152 h 5700152"/>
              <a:gd name="connsiteX23" fmla="*/ 1329114 w 5463850"/>
              <a:gd name="connsiteY23" fmla="*/ 5501122 h 5700152"/>
              <a:gd name="connsiteX24" fmla="*/ 1165432 w 5463850"/>
              <a:gd name="connsiteY24" fmla="*/ 4837763 h 5700152"/>
              <a:gd name="connsiteX0" fmla="*/ 1165432 w 5463850"/>
              <a:gd name="connsiteY0" fmla="*/ 4500272 h 5362661"/>
              <a:gd name="connsiteX1" fmla="*/ 697336 w 5463850"/>
              <a:gd name="connsiteY1" fmla="*/ 3938389 h 5362661"/>
              <a:gd name="connsiteX2" fmla="*/ 629878 w 5463850"/>
              <a:gd name="connsiteY2" fmla="*/ 3563289 h 5362661"/>
              <a:gd name="connsiteX3" fmla="*/ 543016 w 5463850"/>
              <a:gd name="connsiteY3" fmla="*/ 3128551 h 5362661"/>
              <a:gd name="connsiteX4" fmla="*/ 496387 w 5463850"/>
              <a:gd name="connsiteY4" fmla="*/ 2466422 h 5362661"/>
              <a:gd name="connsiteX5" fmla="*/ 948373 w 5463850"/>
              <a:gd name="connsiteY5" fmla="*/ 1880574 h 5362661"/>
              <a:gd name="connsiteX6" fmla="*/ 1114594 w 5463850"/>
              <a:gd name="connsiteY6" fmla="*/ 1557139 h 5362661"/>
              <a:gd name="connsiteX7" fmla="*/ 1320570 w 5463850"/>
              <a:gd name="connsiteY7" fmla="*/ 1210625 h 5362661"/>
              <a:gd name="connsiteX8" fmla="*/ 2497299 w 5463850"/>
              <a:gd name="connsiteY8" fmla="*/ 522514 h 5362661"/>
              <a:gd name="connsiteX9" fmla="*/ 3547519 w 5463850"/>
              <a:gd name="connsiteY9" fmla="*/ 370761 h 5362661"/>
              <a:gd name="connsiteX10" fmla="*/ 4382697 w 5463850"/>
              <a:gd name="connsiteY10" fmla="*/ 555363 h 5362661"/>
              <a:gd name="connsiteX11" fmla="*/ 4936032 w 5463850"/>
              <a:gd name="connsiteY11" fmla="*/ 683328 h 5362661"/>
              <a:gd name="connsiteX12" fmla="*/ 5447922 w 5463850"/>
              <a:gd name="connsiteY12" fmla="*/ 610301 h 5362661"/>
              <a:gd name="connsiteX13" fmla="*/ 5459621 w 5463850"/>
              <a:gd name="connsiteY13" fmla="*/ 5019761 h 5362661"/>
              <a:gd name="connsiteX14" fmla="*/ 5211971 w 5463850"/>
              <a:gd name="connsiteY14" fmla="*/ 4943561 h 5362661"/>
              <a:gd name="connsiteX15" fmla="*/ 5454860 w 5463850"/>
              <a:gd name="connsiteY15" fmla="*/ 5172161 h 5362661"/>
              <a:gd name="connsiteX16" fmla="*/ 5454860 w 5463850"/>
              <a:gd name="connsiteY16" fmla="*/ 5262649 h 5362661"/>
              <a:gd name="connsiteX17" fmla="*/ 5159585 w 5463850"/>
              <a:gd name="connsiteY17" fmla="*/ 5029286 h 5362661"/>
              <a:gd name="connsiteX18" fmla="*/ 5463850 w 5463850"/>
              <a:gd name="connsiteY18" fmla="*/ 5356953 h 5362661"/>
              <a:gd name="connsiteX19" fmla="*/ 5381848 w 5463850"/>
              <a:gd name="connsiteY19" fmla="*/ 5357111 h 5362661"/>
              <a:gd name="connsiteX20" fmla="*/ 5207210 w 5463850"/>
              <a:gd name="connsiteY20" fmla="*/ 5195975 h 5362661"/>
              <a:gd name="connsiteX21" fmla="*/ 5329456 w 5463850"/>
              <a:gd name="connsiteY21" fmla="*/ 5358980 h 5362661"/>
              <a:gd name="connsiteX22" fmla="*/ 1287743 w 5463850"/>
              <a:gd name="connsiteY22" fmla="*/ 5362661 h 5362661"/>
              <a:gd name="connsiteX23" fmla="*/ 1329114 w 5463850"/>
              <a:gd name="connsiteY23" fmla="*/ 5163631 h 5362661"/>
              <a:gd name="connsiteX24" fmla="*/ 1165432 w 5463850"/>
              <a:gd name="connsiteY24" fmla="*/ 4500272 h 5362661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45875 w 5527868"/>
              <a:gd name="connsiteY13" fmla="*/ 5001835 h 5344735"/>
              <a:gd name="connsiteX14" fmla="*/ 5098225 w 5527868"/>
              <a:gd name="connsiteY14" fmla="*/ 4925635 h 5344735"/>
              <a:gd name="connsiteX15" fmla="*/ 5341114 w 5527868"/>
              <a:gd name="connsiteY15" fmla="*/ 5154235 h 5344735"/>
              <a:gd name="connsiteX16" fmla="*/ 5341114 w 5527868"/>
              <a:gd name="connsiteY16" fmla="*/ 5244723 h 5344735"/>
              <a:gd name="connsiteX17" fmla="*/ 5045839 w 5527868"/>
              <a:gd name="connsiteY17" fmla="*/ 5011360 h 5344735"/>
              <a:gd name="connsiteX18" fmla="*/ 5350104 w 5527868"/>
              <a:gd name="connsiteY18" fmla="*/ 5339027 h 5344735"/>
              <a:gd name="connsiteX19" fmla="*/ 5268102 w 5527868"/>
              <a:gd name="connsiteY19" fmla="*/ 5339185 h 5344735"/>
              <a:gd name="connsiteX20" fmla="*/ 5215710 w 5527868"/>
              <a:gd name="connsiteY20" fmla="*/ 5341054 h 5344735"/>
              <a:gd name="connsiteX21" fmla="*/ 1173997 w 5527868"/>
              <a:gd name="connsiteY21" fmla="*/ 5344735 h 5344735"/>
              <a:gd name="connsiteX22" fmla="*/ 1215368 w 5527868"/>
              <a:gd name="connsiteY22" fmla="*/ 5145705 h 5344735"/>
              <a:gd name="connsiteX23" fmla="*/ 1051686 w 5527868"/>
              <a:gd name="connsiteY23" fmla="*/ 4482346 h 5344735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45875 w 5527868"/>
              <a:gd name="connsiteY13" fmla="*/ 5001835 h 5344735"/>
              <a:gd name="connsiteX14" fmla="*/ 5098225 w 5527868"/>
              <a:gd name="connsiteY14" fmla="*/ 4925635 h 5344735"/>
              <a:gd name="connsiteX15" fmla="*/ 5341114 w 5527868"/>
              <a:gd name="connsiteY15" fmla="*/ 5154235 h 5344735"/>
              <a:gd name="connsiteX16" fmla="*/ 5341114 w 5527868"/>
              <a:gd name="connsiteY16" fmla="*/ 5244723 h 5344735"/>
              <a:gd name="connsiteX17" fmla="*/ 5350104 w 5527868"/>
              <a:gd name="connsiteY17" fmla="*/ 5339027 h 5344735"/>
              <a:gd name="connsiteX18" fmla="*/ 5268102 w 5527868"/>
              <a:gd name="connsiteY18" fmla="*/ 5339185 h 5344735"/>
              <a:gd name="connsiteX19" fmla="*/ 5215710 w 5527868"/>
              <a:gd name="connsiteY19" fmla="*/ 5341054 h 5344735"/>
              <a:gd name="connsiteX20" fmla="*/ 1173997 w 5527868"/>
              <a:gd name="connsiteY20" fmla="*/ 5344735 h 5344735"/>
              <a:gd name="connsiteX21" fmla="*/ 1215368 w 5527868"/>
              <a:gd name="connsiteY21" fmla="*/ 5145705 h 5344735"/>
              <a:gd name="connsiteX22" fmla="*/ 1051686 w 5527868"/>
              <a:gd name="connsiteY22" fmla="*/ 4482346 h 5344735"/>
              <a:gd name="connsiteX0" fmla="*/ 1051686 w 5527868"/>
              <a:gd name="connsiteY0" fmla="*/ 4482346 h 5373504"/>
              <a:gd name="connsiteX1" fmla="*/ 583590 w 5527868"/>
              <a:gd name="connsiteY1" fmla="*/ 3920463 h 5373504"/>
              <a:gd name="connsiteX2" fmla="*/ 516132 w 5527868"/>
              <a:gd name="connsiteY2" fmla="*/ 3545363 h 5373504"/>
              <a:gd name="connsiteX3" fmla="*/ 429270 w 5527868"/>
              <a:gd name="connsiteY3" fmla="*/ 3110625 h 5373504"/>
              <a:gd name="connsiteX4" fmla="*/ 382641 w 5527868"/>
              <a:gd name="connsiteY4" fmla="*/ 2448496 h 5373504"/>
              <a:gd name="connsiteX5" fmla="*/ 834627 w 5527868"/>
              <a:gd name="connsiteY5" fmla="*/ 1862648 h 5373504"/>
              <a:gd name="connsiteX6" fmla="*/ 1000848 w 5527868"/>
              <a:gd name="connsiteY6" fmla="*/ 1539213 h 5373504"/>
              <a:gd name="connsiteX7" fmla="*/ 1206824 w 5527868"/>
              <a:gd name="connsiteY7" fmla="*/ 1192699 h 5373504"/>
              <a:gd name="connsiteX8" fmla="*/ 2383553 w 5527868"/>
              <a:gd name="connsiteY8" fmla="*/ 504588 h 5373504"/>
              <a:gd name="connsiteX9" fmla="*/ 3433773 w 5527868"/>
              <a:gd name="connsiteY9" fmla="*/ 352835 h 5373504"/>
              <a:gd name="connsiteX10" fmla="*/ 4268951 w 5527868"/>
              <a:gd name="connsiteY10" fmla="*/ 537437 h 5373504"/>
              <a:gd name="connsiteX11" fmla="*/ 4822286 w 5527868"/>
              <a:gd name="connsiteY11" fmla="*/ 665402 h 5373504"/>
              <a:gd name="connsiteX12" fmla="*/ 5334176 w 5527868"/>
              <a:gd name="connsiteY12" fmla="*/ 592375 h 5373504"/>
              <a:gd name="connsiteX13" fmla="*/ 5345875 w 5527868"/>
              <a:gd name="connsiteY13" fmla="*/ 5001835 h 5373504"/>
              <a:gd name="connsiteX14" fmla="*/ 5341114 w 5527868"/>
              <a:gd name="connsiteY14" fmla="*/ 5154235 h 5373504"/>
              <a:gd name="connsiteX15" fmla="*/ 5341114 w 5527868"/>
              <a:gd name="connsiteY15" fmla="*/ 5244723 h 5373504"/>
              <a:gd name="connsiteX16" fmla="*/ 5350104 w 5527868"/>
              <a:gd name="connsiteY16" fmla="*/ 5339027 h 5373504"/>
              <a:gd name="connsiteX17" fmla="*/ 5268102 w 5527868"/>
              <a:gd name="connsiteY17" fmla="*/ 5339185 h 5373504"/>
              <a:gd name="connsiteX18" fmla="*/ 5215710 w 5527868"/>
              <a:gd name="connsiteY18" fmla="*/ 5341054 h 5373504"/>
              <a:gd name="connsiteX19" fmla="*/ 1173997 w 5527868"/>
              <a:gd name="connsiteY19" fmla="*/ 5344735 h 5373504"/>
              <a:gd name="connsiteX20" fmla="*/ 1215368 w 5527868"/>
              <a:gd name="connsiteY20" fmla="*/ 5145705 h 5373504"/>
              <a:gd name="connsiteX21" fmla="*/ 1051686 w 5527868"/>
              <a:gd name="connsiteY21" fmla="*/ 4482346 h 5373504"/>
              <a:gd name="connsiteX0" fmla="*/ 1051686 w 5527868"/>
              <a:gd name="connsiteY0" fmla="*/ 4482346 h 5406156"/>
              <a:gd name="connsiteX1" fmla="*/ 583590 w 5527868"/>
              <a:gd name="connsiteY1" fmla="*/ 3920463 h 5406156"/>
              <a:gd name="connsiteX2" fmla="*/ 516132 w 5527868"/>
              <a:gd name="connsiteY2" fmla="*/ 3545363 h 5406156"/>
              <a:gd name="connsiteX3" fmla="*/ 429270 w 5527868"/>
              <a:gd name="connsiteY3" fmla="*/ 3110625 h 5406156"/>
              <a:gd name="connsiteX4" fmla="*/ 382641 w 5527868"/>
              <a:gd name="connsiteY4" fmla="*/ 2448496 h 5406156"/>
              <a:gd name="connsiteX5" fmla="*/ 834627 w 5527868"/>
              <a:gd name="connsiteY5" fmla="*/ 1862648 h 5406156"/>
              <a:gd name="connsiteX6" fmla="*/ 1000848 w 5527868"/>
              <a:gd name="connsiteY6" fmla="*/ 1539213 h 5406156"/>
              <a:gd name="connsiteX7" fmla="*/ 1206824 w 5527868"/>
              <a:gd name="connsiteY7" fmla="*/ 1192699 h 5406156"/>
              <a:gd name="connsiteX8" fmla="*/ 2383553 w 5527868"/>
              <a:gd name="connsiteY8" fmla="*/ 504588 h 5406156"/>
              <a:gd name="connsiteX9" fmla="*/ 3433773 w 5527868"/>
              <a:gd name="connsiteY9" fmla="*/ 352835 h 5406156"/>
              <a:gd name="connsiteX10" fmla="*/ 4268951 w 5527868"/>
              <a:gd name="connsiteY10" fmla="*/ 537437 h 5406156"/>
              <a:gd name="connsiteX11" fmla="*/ 4822286 w 5527868"/>
              <a:gd name="connsiteY11" fmla="*/ 665402 h 5406156"/>
              <a:gd name="connsiteX12" fmla="*/ 5334176 w 5527868"/>
              <a:gd name="connsiteY12" fmla="*/ 592375 h 5406156"/>
              <a:gd name="connsiteX13" fmla="*/ 5345875 w 5527868"/>
              <a:gd name="connsiteY13" fmla="*/ 5001835 h 5406156"/>
              <a:gd name="connsiteX14" fmla="*/ 5341114 w 5527868"/>
              <a:gd name="connsiteY14" fmla="*/ 5244723 h 5406156"/>
              <a:gd name="connsiteX15" fmla="*/ 5350104 w 5527868"/>
              <a:gd name="connsiteY15" fmla="*/ 5339027 h 5406156"/>
              <a:gd name="connsiteX16" fmla="*/ 5268102 w 5527868"/>
              <a:gd name="connsiteY16" fmla="*/ 5339185 h 5406156"/>
              <a:gd name="connsiteX17" fmla="*/ 5215710 w 5527868"/>
              <a:gd name="connsiteY17" fmla="*/ 5341054 h 5406156"/>
              <a:gd name="connsiteX18" fmla="*/ 1173997 w 5527868"/>
              <a:gd name="connsiteY18" fmla="*/ 5344735 h 5406156"/>
              <a:gd name="connsiteX19" fmla="*/ 1215368 w 5527868"/>
              <a:gd name="connsiteY19" fmla="*/ 5145705 h 5406156"/>
              <a:gd name="connsiteX20" fmla="*/ 1051686 w 5527868"/>
              <a:gd name="connsiteY20" fmla="*/ 4482346 h 5406156"/>
              <a:gd name="connsiteX0" fmla="*/ 1051686 w 5527868"/>
              <a:gd name="connsiteY0" fmla="*/ 4482346 h 5449514"/>
              <a:gd name="connsiteX1" fmla="*/ 583590 w 5527868"/>
              <a:gd name="connsiteY1" fmla="*/ 3920463 h 5449514"/>
              <a:gd name="connsiteX2" fmla="*/ 516132 w 5527868"/>
              <a:gd name="connsiteY2" fmla="*/ 3545363 h 5449514"/>
              <a:gd name="connsiteX3" fmla="*/ 429270 w 5527868"/>
              <a:gd name="connsiteY3" fmla="*/ 3110625 h 5449514"/>
              <a:gd name="connsiteX4" fmla="*/ 382641 w 5527868"/>
              <a:gd name="connsiteY4" fmla="*/ 2448496 h 5449514"/>
              <a:gd name="connsiteX5" fmla="*/ 834627 w 5527868"/>
              <a:gd name="connsiteY5" fmla="*/ 1862648 h 5449514"/>
              <a:gd name="connsiteX6" fmla="*/ 1000848 w 5527868"/>
              <a:gd name="connsiteY6" fmla="*/ 1539213 h 5449514"/>
              <a:gd name="connsiteX7" fmla="*/ 1206824 w 5527868"/>
              <a:gd name="connsiteY7" fmla="*/ 1192699 h 5449514"/>
              <a:gd name="connsiteX8" fmla="*/ 2383553 w 5527868"/>
              <a:gd name="connsiteY8" fmla="*/ 504588 h 5449514"/>
              <a:gd name="connsiteX9" fmla="*/ 3433773 w 5527868"/>
              <a:gd name="connsiteY9" fmla="*/ 352835 h 5449514"/>
              <a:gd name="connsiteX10" fmla="*/ 4268951 w 5527868"/>
              <a:gd name="connsiteY10" fmla="*/ 537437 h 5449514"/>
              <a:gd name="connsiteX11" fmla="*/ 4822286 w 5527868"/>
              <a:gd name="connsiteY11" fmla="*/ 665402 h 5449514"/>
              <a:gd name="connsiteX12" fmla="*/ 5334176 w 5527868"/>
              <a:gd name="connsiteY12" fmla="*/ 592375 h 5449514"/>
              <a:gd name="connsiteX13" fmla="*/ 5345875 w 5527868"/>
              <a:gd name="connsiteY13" fmla="*/ 5001835 h 5449514"/>
              <a:gd name="connsiteX14" fmla="*/ 5350104 w 5527868"/>
              <a:gd name="connsiteY14" fmla="*/ 5339027 h 5449514"/>
              <a:gd name="connsiteX15" fmla="*/ 5268102 w 5527868"/>
              <a:gd name="connsiteY15" fmla="*/ 5339185 h 5449514"/>
              <a:gd name="connsiteX16" fmla="*/ 5215710 w 5527868"/>
              <a:gd name="connsiteY16" fmla="*/ 5341054 h 5449514"/>
              <a:gd name="connsiteX17" fmla="*/ 1173997 w 5527868"/>
              <a:gd name="connsiteY17" fmla="*/ 5344735 h 5449514"/>
              <a:gd name="connsiteX18" fmla="*/ 1215368 w 5527868"/>
              <a:gd name="connsiteY18" fmla="*/ 5145705 h 5449514"/>
              <a:gd name="connsiteX19" fmla="*/ 1051686 w 5527868"/>
              <a:gd name="connsiteY19" fmla="*/ 4482346 h 5449514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50104 w 5527868"/>
              <a:gd name="connsiteY13" fmla="*/ 5339027 h 5344735"/>
              <a:gd name="connsiteX14" fmla="*/ 5268102 w 5527868"/>
              <a:gd name="connsiteY14" fmla="*/ 5339185 h 5344735"/>
              <a:gd name="connsiteX15" fmla="*/ 5215710 w 5527868"/>
              <a:gd name="connsiteY15" fmla="*/ 5341054 h 5344735"/>
              <a:gd name="connsiteX16" fmla="*/ 1173997 w 5527868"/>
              <a:gd name="connsiteY16" fmla="*/ 5344735 h 5344735"/>
              <a:gd name="connsiteX17" fmla="*/ 1215368 w 5527868"/>
              <a:gd name="connsiteY17" fmla="*/ 5145705 h 5344735"/>
              <a:gd name="connsiteX18" fmla="*/ 1051686 w 5527868"/>
              <a:gd name="connsiteY18" fmla="*/ 4482346 h 5344735"/>
              <a:gd name="connsiteX0" fmla="*/ 1051686 w 5558900"/>
              <a:gd name="connsiteY0" fmla="*/ 4482346 h 5691095"/>
              <a:gd name="connsiteX1" fmla="*/ 583590 w 5558900"/>
              <a:gd name="connsiteY1" fmla="*/ 3920463 h 5691095"/>
              <a:gd name="connsiteX2" fmla="*/ 516132 w 5558900"/>
              <a:gd name="connsiteY2" fmla="*/ 3545363 h 5691095"/>
              <a:gd name="connsiteX3" fmla="*/ 429270 w 5558900"/>
              <a:gd name="connsiteY3" fmla="*/ 3110625 h 5691095"/>
              <a:gd name="connsiteX4" fmla="*/ 382641 w 5558900"/>
              <a:gd name="connsiteY4" fmla="*/ 2448496 h 5691095"/>
              <a:gd name="connsiteX5" fmla="*/ 834627 w 5558900"/>
              <a:gd name="connsiteY5" fmla="*/ 1862648 h 5691095"/>
              <a:gd name="connsiteX6" fmla="*/ 1000848 w 5558900"/>
              <a:gd name="connsiteY6" fmla="*/ 1539213 h 5691095"/>
              <a:gd name="connsiteX7" fmla="*/ 1206824 w 5558900"/>
              <a:gd name="connsiteY7" fmla="*/ 1192699 h 5691095"/>
              <a:gd name="connsiteX8" fmla="*/ 2383553 w 5558900"/>
              <a:gd name="connsiteY8" fmla="*/ 504588 h 5691095"/>
              <a:gd name="connsiteX9" fmla="*/ 3433773 w 5558900"/>
              <a:gd name="connsiteY9" fmla="*/ 352835 h 5691095"/>
              <a:gd name="connsiteX10" fmla="*/ 4268951 w 5558900"/>
              <a:gd name="connsiteY10" fmla="*/ 537437 h 5691095"/>
              <a:gd name="connsiteX11" fmla="*/ 4822286 w 5558900"/>
              <a:gd name="connsiteY11" fmla="*/ 665402 h 5691095"/>
              <a:gd name="connsiteX12" fmla="*/ 5334176 w 5558900"/>
              <a:gd name="connsiteY12" fmla="*/ 592375 h 5691095"/>
              <a:gd name="connsiteX13" fmla="*/ 5350104 w 5558900"/>
              <a:gd name="connsiteY13" fmla="*/ 5339027 h 5691095"/>
              <a:gd name="connsiteX14" fmla="*/ 5215710 w 5558900"/>
              <a:gd name="connsiteY14" fmla="*/ 5341054 h 5691095"/>
              <a:gd name="connsiteX15" fmla="*/ 1173997 w 5558900"/>
              <a:gd name="connsiteY15" fmla="*/ 5344735 h 5691095"/>
              <a:gd name="connsiteX16" fmla="*/ 1215368 w 5558900"/>
              <a:gd name="connsiteY16" fmla="*/ 5145705 h 5691095"/>
              <a:gd name="connsiteX17" fmla="*/ 1051686 w 5558900"/>
              <a:gd name="connsiteY17" fmla="*/ 4482346 h 5691095"/>
              <a:gd name="connsiteX0" fmla="*/ 1051686 w 5380961"/>
              <a:gd name="connsiteY0" fmla="*/ 4482346 h 5699862"/>
              <a:gd name="connsiteX1" fmla="*/ 583590 w 5380961"/>
              <a:gd name="connsiteY1" fmla="*/ 3920463 h 5699862"/>
              <a:gd name="connsiteX2" fmla="*/ 516132 w 5380961"/>
              <a:gd name="connsiteY2" fmla="*/ 3545363 h 5699862"/>
              <a:gd name="connsiteX3" fmla="*/ 429270 w 5380961"/>
              <a:gd name="connsiteY3" fmla="*/ 3110625 h 5699862"/>
              <a:gd name="connsiteX4" fmla="*/ 382641 w 5380961"/>
              <a:gd name="connsiteY4" fmla="*/ 2448496 h 5699862"/>
              <a:gd name="connsiteX5" fmla="*/ 834627 w 5380961"/>
              <a:gd name="connsiteY5" fmla="*/ 1862648 h 5699862"/>
              <a:gd name="connsiteX6" fmla="*/ 1000848 w 5380961"/>
              <a:gd name="connsiteY6" fmla="*/ 1539213 h 5699862"/>
              <a:gd name="connsiteX7" fmla="*/ 1206824 w 5380961"/>
              <a:gd name="connsiteY7" fmla="*/ 1192699 h 5699862"/>
              <a:gd name="connsiteX8" fmla="*/ 2383553 w 5380961"/>
              <a:gd name="connsiteY8" fmla="*/ 504588 h 5699862"/>
              <a:gd name="connsiteX9" fmla="*/ 3433773 w 5380961"/>
              <a:gd name="connsiteY9" fmla="*/ 352835 h 5699862"/>
              <a:gd name="connsiteX10" fmla="*/ 4268951 w 5380961"/>
              <a:gd name="connsiteY10" fmla="*/ 537437 h 5699862"/>
              <a:gd name="connsiteX11" fmla="*/ 4822286 w 5380961"/>
              <a:gd name="connsiteY11" fmla="*/ 665402 h 5699862"/>
              <a:gd name="connsiteX12" fmla="*/ 5334176 w 5380961"/>
              <a:gd name="connsiteY12" fmla="*/ 592375 h 5699862"/>
              <a:gd name="connsiteX13" fmla="*/ 5350104 w 5380961"/>
              <a:gd name="connsiteY13" fmla="*/ 5339027 h 5699862"/>
              <a:gd name="connsiteX14" fmla="*/ 1173997 w 5380961"/>
              <a:gd name="connsiteY14" fmla="*/ 5344735 h 5699862"/>
              <a:gd name="connsiteX15" fmla="*/ 1215368 w 5380961"/>
              <a:gd name="connsiteY15" fmla="*/ 5145705 h 5699862"/>
              <a:gd name="connsiteX16" fmla="*/ 1051686 w 5380961"/>
              <a:gd name="connsiteY16" fmla="*/ 4482346 h 5699862"/>
              <a:gd name="connsiteX0" fmla="*/ 1051686 w 5375797"/>
              <a:gd name="connsiteY0" fmla="*/ 4482346 h 5699862"/>
              <a:gd name="connsiteX1" fmla="*/ 583590 w 5375797"/>
              <a:gd name="connsiteY1" fmla="*/ 3920463 h 5699862"/>
              <a:gd name="connsiteX2" fmla="*/ 516132 w 5375797"/>
              <a:gd name="connsiteY2" fmla="*/ 3545363 h 5699862"/>
              <a:gd name="connsiteX3" fmla="*/ 429270 w 5375797"/>
              <a:gd name="connsiteY3" fmla="*/ 3110625 h 5699862"/>
              <a:gd name="connsiteX4" fmla="*/ 382641 w 5375797"/>
              <a:gd name="connsiteY4" fmla="*/ 2448496 h 5699862"/>
              <a:gd name="connsiteX5" fmla="*/ 834627 w 5375797"/>
              <a:gd name="connsiteY5" fmla="*/ 1862648 h 5699862"/>
              <a:gd name="connsiteX6" fmla="*/ 1000848 w 5375797"/>
              <a:gd name="connsiteY6" fmla="*/ 1539213 h 5699862"/>
              <a:gd name="connsiteX7" fmla="*/ 1206824 w 5375797"/>
              <a:gd name="connsiteY7" fmla="*/ 1192699 h 5699862"/>
              <a:gd name="connsiteX8" fmla="*/ 2383553 w 5375797"/>
              <a:gd name="connsiteY8" fmla="*/ 504588 h 5699862"/>
              <a:gd name="connsiteX9" fmla="*/ 3433773 w 5375797"/>
              <a:gd name="connsiteY9" fmla="*/ 352835 h 5699862"/>
              <a:gd name="connsiteX10" fmla="*/ 4268951 w 5375797"/>
              <a:gd name="connsiteY10" fmla="*/ 537437 h 5699862"/>
              <a:gd name="connsiteX11" fmla="*/ 4822286 w 5375797"/>
              <a:gd name="connsiteY11" fmla="*/ 665402 h 5699862"/>
              <a:gd name="connsiteX12" fmla="*/ 5334176 w 5375797"/>
              <a:gd name="connsiteY12" fmla="*/ 592375 h 5699862"/>
              <a:gd name="connsiteX13" fmla="*/ 5350104 w 5375797"/>
              <a:gd name="connsiteY13" fmla="*/ 5339027 h 5699862"/>
              <a:gd name="connsiteX14" fmla="*/ 1173997 w 5375797"/>
              <a:gd name="connsiteY14" fmla="*/ 5344735 h 5699862"/>
              <a:gd name="connsiteX15" fmla="*/ 1215368 w 5375797"/>
              <a:gd name="connsiteY15" fmla="*/ 5145705 h 5699862"/>
              <a:gd name="connsiteX16" fmla="*/ 1051686 w 5375797"/>
              <a:gd name="connsiteY16" fmla="*/ 4482346 h 5699862"/>
              <a:gd name="connsiteX0" fmla="*/ 1051686 w 5350104"/>
              <a:gd name="connsiteY0" fmla="*/ 4482346 h 5699862"/>
              <a:gd name="connsiteX1" fmla="*/ 583590 w 5350104"/>
              <a:gd name="connsiteY1" fmla="*/ 3920463 h 5699862"/>
              <a:gd name="connsiteX2" fmla="*/ 516132 w 5350104"/>
              <a:gd name="connsiteY2" fmla="*/ 3545363 h 5699862"/>
              <a:gd name="connsiteX3" fmla="*/ 429270 w 5350104"/>
              <a:gd name="connsiteY3" fmla="*/ 3110625 h 5699862"/>
              <a:gd name="connsiteX4" fmla="*/ 382641 w 5350104"/>
              <a:gd name="connsiteY4" fmla="*/ 2448496 h 5699862"/>
              <a:gd name="connsiteX5" fmla="*/ 834627 w 5350104"/>
              <a:gd name="connsiteY5" fmla="*/ 1862648 h 5699862"/>
              <a:gd name="connsiteX6" fmla="*/ 1000848 w 5350104"/>
              <a:gd name="connsiteY6" fmla="*/ 1539213 h 5699862"/>
              <a:gd name="connsiteX7" fmla="*/ 1206824 w 5350104"/>
              <a:gd name="connsiteY7" fmla="*/ 1192699 h 5699862"/>
              <a:gd name="connsiteX8" fmla="*/ 2383553 w 5350104"/>
              <a:gd name="connsiteY8" fmla="*/ 504588 h 5699862"/>
              <a:gd name="connsiteX9" fmla="*/ 3433773 w 5350104"/>
              <a:gd name="connsiteY9" fmla="*/ 352835 h 5699862"/>
              <a:gd name="connsiteX10" fmla="*/ 4268951 w 5350104"/>
              <a:gd name="connsiteY10" fmla="*/ 537437 h 5699862"/>
              <a:gd name="connsiteX11" fmla="*/ 4822286 w 5350104"/>
              <a:gd name="connsiteY11" fmla="*/ 665402 h 5699862"/>
              <a:gd name="connsiteX12" fmla="*/ 5334176 w 5350104"/>
              <a:gd name="connsiteY12" fmla="*/ 592375 h 5699862"/>
              <a:gd name="connsiteX13" fmla="*/ 5350104 w 5350104"/>
              <a:gd name="connsiteY13" fmla="*/ 5339027 h 5699862"/>
              <a:gd name="connsiteX14" fmla="*/ 1173997 w 5350104"/>
              <a:gd name="connsiteY14" fmla="*/ 5344735 h 5699862"/>
              <a:gd name="connsiteX15" fmla="*/ 1215368 w 5350104"/>
              <a:gd name="connsiteY15" fmla="*/ 5145705 h 5699862"/>
              <a:gd name="connsiteX16" fmla="*/ 1051686 w 5350104"/>
              <a:gd name="connsiteY16" fmla="*/ 4482346 h 5699862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50104" h="5344735">
                <a:moveTo>
                  <a:pt x="1051686" y="4482346"/>
                </a:moveTo>
                <a:cubicBezTo>
                  <a:pt x="651593" y="4492139"/>
                  <a:pt x="231896" y="4359521"/>
                  <a:pt x="583590" y="3920463"/>
                </a:cubicBezTo>
                <a:cubicBezTo>
                  <a:pt x="226778" y="3972855"/>
                  <a:pt x="-64986" y="3858510"/>
                  <a:pt x="516132" y="3545363"/>
                </a:cubicBezTo>
                <a:cubicBezTo>
                  <a:pt x="60749" y="3498089"/>
                  <a:pt x="-5535" y="3262628"/>
                  <a:pt x="429270" y="3110625"/>
                </a:cubicBezTo>
                <a:cubicBezTo>
                  <a:pt x="-179045" y="2820538"/>
                  <a:pt x="-91198" y="2549794"/>
                  <a:pt x="382641" y="2448496"/>
                </a:cubicBezTo>
                <a:cubicBezTo>
                  <a:pt x="-109217" y="1955665"/>
                  <a:pt x="438440" y="1865044"/>
                  <a:pt x="834627" y="1862648"/>
                </a:cubicBezTo>
                <a:cubicBezTo>
                  <a:pt x="671550" y="1722323"/>
                  <a:pt x="377051" y="1320908"/>
                  <a:pt x="1000848" y="1539213"/>
                </a:cubicBezTo>
                <a:cubicBezTo>
                  <a:pt x="634985" y="1012628"/>
                  <a:pt x="883955" y="1009705"/>
                  <a:pt x="1206824" y="1192699"/>
                </a:cubicBezTo>
                <a:cubicBezTo>
                  <a:pt x="1145723" y="449595"/>
                  <a:pt x="1689409" y="139704"/>
                  <a:pt x="2383553" y="504588"/>
                </a:cubicBezTo>
                <a:cubicBezTo>
                  <a:pt x="2655566" y="-154921"/>
                  <a:pt x="3185754" y="-127484"/>
                  <a:pt x="3433773" y="352835"/>
                </a:cubicBezTo>
                <a:cubicBezTo>
                  <a:pt x="3944678" y="-253466"/>
                  <a:pt x="4220414" y="255861"/>
                  <a:pt x="4268951" y="537437"/>
                </a:cubicBezTo>
                <a:cubicBezTo>
                  <a:pt x="4794555" y="15568"/>
                  <a:pt x="4934384" y="258186"/>
                  <a:pt x="4822286" y="665402"/>
                </a:cubicBezTo>
                <a:cubicBezTo>
                  <a:pt x="5001340" y="594946"/>
                  <a:pt x="5140762" y="542168"/>
                  <a:pt x="5334176" y="592375"/>
                </a:cubicBezTo>
                <a:cubicBezTo>
                  <a:pt x="5341183" y="2023775"/>
                  <a:pt x="5342066" y="3785892"/>
                  <a:pt x="5350104" y="5339027"/>
                </a:cubicBezTo>
                <a:lnTo>
                  <a:pt x="1173997" y="5344735"/>
                </a:lnTo>
                <a:cubicBezTo>
                  <a:pt x="1173869" y="5319783"/>
                  <a:pt x="1199884" y="5230921"/>
                  <a:pt x="1215368" y="5145705"/>
                </a:cubicBezTo>
                <a:cubicBezTo>
                  <a:pt x="997033" y="5252131"/>
                  <a:pt x="651321" y="5212983"/>
                  <a:pt x="1051686" y="4482346"/>
                </a:cubicBez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14E1C-FCE4-3CCB-D564-85EBB268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13.2.2026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BBE5D-EF05-778A-D26F-0BB94606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B8BFE-9449-A5F1-4AC6-3FA16E95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C93BA-620E-73EA-7EF1-E0E3EED2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051" y="1106697"/>
            <a:ext cx="5829300" cy="10269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K</a:t>
            </a:r>
            <a:r>
              <a:rPr lang="qaa-Latn-001" dirty="0"/>
              <a:t>irjoita dian otsikko tähän...</a:t>
            </a:r>
            <a:endParaRPr lang="en-F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EBB3E2-D82E-7E6D-F604-86BCFC5162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8051" y="2133601"/>
            <a:ext cx="5828400" cy="4030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89435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7BA14EC-2DED-6A50-E9EA-FCB4D5D49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854469" y="1517662"/>
            <a:ext cx="5351282" cy="5349863"/>
          </a:xfrm>
          <a:custGeom>
            <a:avLst/>
            <a:gdLst>
              <a:gd name="connsiteX0" fmla="*/ -14 w 5346000"/>
              <a:gd name="connsiteY0" fmla="*/ 3439043 h 5347547"/>
              <a:gd name="connsiteX1" fmla="*/ 823221 w 5346000"/>
              <a:gd name="connsiteY1" fmla="*/ 2379896 h 5347547"/>
              <a:gd name="connsiteX2" fmla="*/ 529418 w 5346000"/>
              <a:gd name="connsiteY2" fmla="*/ 1059152 h 5347547"/>
              <a:gd name="connsiteX3" fmla="*/ 1849780 w 5346000"/>
              <a:gd name="connsiteY3" fmla="*/ 1059154 h 5347547"/>
              <a:gd name="connsiteX4" fmla="*/ 2673000 w 5346000"/>
              <a:gd name="connsiteY4" fmla="*/ 0 h 5347547"/>
              <a:gd name="connsiteX5" fmla="*/ 3496220 w 5346000"/>
              <a:gd name="connsiteY5" fmla="*/ 1059154 h 5347547"/>
              <a:gd name="connsiteX6" fmla="*/ 4816582 w 5346000"/>
              <a:gd name="connsiteY6" fmla="*/ 1059152 h 5347547"/>
              <a:gd name="connsiteX7" fmla="*/ 4522779 w 5346000"/>
              <a:gd name="connsiteY7" fmla="*/ 2379896 h 5347547"/>
              <a:gd name="connsiteX8" fmla="*/ 5346014 w 5346000"/>
              <a:gd name="connsiteY8" fmla="*/ 3439043 h 5347547"/>
              <a:gd name="connsiteX9" fmla="*/ 4156402 w 5346000"/>
              <a:gd name="connsiteY9" fmla="*/ 4026829 h 5347547"/>
              <a:gd name="connsiteX10" fmla="*/ 3862590 w 5346000"/>
              <a:gd name="connsiteY10" fmla="*/ 5347575 h 5347547"/>
              <a:gd name="connsiteX11" fmla="*/ 2673000 w 5346000"/>
              <a:gd name="connsiteY11" fmla="*/ 4759783 h 5347547"/>
              <a:gd name="connsiteX12" fmla="*/ 1483410 w 5346000"/>
              <a:gd name="connsiteY12" fmla="*/ 5347575 h 5347547"/>
              <a:gd name="connsiteX13" fmla="*/ 1189598 w 5346000"/>
              <a:gd name="connsiteY13" fmla="*/ 4026829 h 5347547"/>
              <a:gd name="connsiteX14" fmla="*/ -14 w 5346000"/>
              <a:gd name="connsiteY14" fmla="*/ 3439043 h 5347547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18723 h 5327255"/>
              <a:gd name="connsiteX1" fmla="*/ 823235 w 5346028"/>
              <a:gd name="connsiteY1" fmla="*/ 2359576 h 5327255"/>
              <a:gd name="connsiteX2" fmla="*/ 482018 w 5346028"/>
              <a:gd name="connsiteY2" fmla="*/ 1255579 h 5327255"/>
              <a:gd name="connsiteX3" fmla="*/ 1863341 w 5346028"/>
              <a:gd name="connsiteY3" fmla="*/ 375047 h 5327255"/>
              <a:gd name="connsiteX4" fmla="*/ 3241974 w 5346028"/>
              <a:gd name="connsiteY4" fmla="*/ 0 h 5327255"/>
              <a:gd name="connsiteX5" fmla="*/ 3496234 w 5346028"/>
              <a:gd name="connsiteY5" fmla="*/ 1038834 h 5327255"/>
              <a:gd name="connsiteX6" fmla="*/ 4816596 w 5346028"/>
              <a:gd name="connsiteY6" fmla="*/ 1038832 h 5327255"/>
              <a:gd name="connsiteX7" fmla="*/ 4522793 w 5346028"/>
              <a:gd name="connsiteY7" fmla="*/ 2359576 h 5327255"/>
              <a:gd name="connsiteX8" fmla="*/ 5346028 w 5346028"/>
              <a:gd name="connsiteY8" fmla="*/ 3418723 h 5327255"/>
              <a:gd name="connsiteX9" fmla="*/ 4156416 w 5346028"/>
              <a:gd name="connsiteY9" fmla="*/ 4006509 h 5327255"/>
              <a:gd name="connsiteX10" fmla="*/ 3862604 w 5346028"/>
              <a:gd name="connsiteY10" fmla="*/ 5327255 h 5327255"/>
              <a:gd name="connsiteX11" fmla="*/ 2673014 w 5346028"/>
              <a:gd name="connsiteY11" fmla="*/ 4739463 h 5327255"/>
              <a:gd name="connsiteX12" fmla="*/ 1483424 w 5346028"/>
              <a:gd name="connsiteY12" fmla="*/ 5327255 h 5327255"/>
              <a:gd name="connsiteX13" fmla="*/ 1189612 w 5346028"/>
              <a:gd name="connsiteY13" fmla="*/ 4006509 h 5327255"/>
              <a:gd name="connsiteX14" fmla="*/ 0 w 5346028"/>
              <a:gd name="connsiteY14" fmla="*/ 3418723 h 5327255"/>
              <a:gd name="connsiteX0" fmla="*/ 0 w 5346028"/>
              <a:gd name="connsiteY0" fmla="*/ 3418806 h 5327338"/>
              <a:gd name="connsiteX1" fmla="*/ 823235 w 5346028"/>
              <a:gd name="connsiteY1" fmla="*/ 2359659 h 5327338"/>
              <a:gd name="connsiteX2" fmla="*/ 482018 w 5346028"/>
              <a:gd name="connsiteY2" fmla="*/ 1255662 h 5327338"/>
              <a:gd name="connsiteX3" fmla="*/ 1863341 w 5346028"/>
              <a:gd name="connsiteY3" fmla="*/ 375130 h 5327338"/>
              <a:gd name="connsiteX4" fmla="*/ 3241974 w 5346028"/>
              <a:gd name="connsiteY4" fmla="*/ 83 h 5327338"/>
              <a:gd name="connsiteX5" fmla="*/ 3496234 w 5346028"/>
              <a:gd name="connsiteY5" fmla="*/ 1038917 h 5327338"/>
              <a:gd name="connsiteX6" fmla="*/ 4816596 w 5346028"/>
              <a:gd name="connsiteY6" fmla="*/ 1038915 h 5327338"/>
              <a:gd name="connsiteX7" fmla="*/ 4522793 w 5346028"/>
              <a:gd name="connsiteY7" fmla="*/ 2359659 h 5327338"/>
              <a:gd name="connsiteX8" fmla="*/ 5346028 w 5346028"/>
              <a:gd name="connsiteY8" fmla="*/ 3418806 h 5327338"/>
              <a:gd name="connsiteX9" fmla="*/ 4156416 w 5346028"/>
              <a:gd name="connsiteY9" fmla="*/ 4006592 h 5327338"/>
              <a:gd name="connsiteX10" fmla="*/ 3862604 w 5346028"/>
              <a:gd name="connsiteY10" fmla="*/ 5327338 h 5327338"/>
              <a:gd name="connsiteX11" fmla="*/ 2673014 w 5346028"/>
              <a:gd name="connsiteY11" fmla="*/ 4739546 h 5327338"/>
              <a:gd name="connsiteX12" fmla="*/ 1483424 w 5346028"/>
              <a:gd name="connsiteY12" fmla="*/ 5327338 h 5327338"/>
              <a:gd name="connsiteX13" fmla="*/ 1189612 w 5346028"/>
              <a:gd name="connsiteY13" fmla="*/ 4006592 h 5327338"/>
              <a:gd name="connsiteX14" fmla="*/ 0 w 5346028"/>
              <a:gd name="connsiteY14" fmla="*/ 3418806 h 5327338"/>
              <a:gd name="connsiteX0" fmla="*/ 0 w 5346028"/>
              <a:gd name="connsiteY0" fmla="*/ 3419966 h 5328498"/>
              <a:gd name="connsiteX1" fmla="*/ 823235 w 5346028"/>
              <a:gd name="connsiteY1" fmla="*/ 2360819 h 5328498"/>
              <a:gd name="connsiteX2" fmla="*/ 482018 w 5346028"/>
              <a:gd name="connsiteY2" fmla="*/ 1256822 h 5328498"/>
              <a:gd name="connsiteX3" fmla="*/ 1863341 w 5346028"/>
              <a:gd name="connsiteY3" fmla="*/ 376290 h 5328498"/>
              <a:gd name="connsiteX4" fmla="*/ 3241974 w 5346028"/>
              <a:gd name="connsiteY4" fmla="*/ 1243 h 5328498"/>
              <a:gd name="connsiteX5" fmla="*/ 3496234 w 5346028"/>
              <a:gd name="connsiteY5" fmla="*/ 1040077 h 5328498"/>
              <a:gd name="connsiteX6" fmla="*/ 4816596 w 5346028"/>
              <a:gd name="connsiteY6" fmla="*/ 1040075 h 5328498"/>
              <a:gd name="connsiteX7" fmla="*/ 4522793 w 5346028"/>
              <a:gd name="connsiteY7" fmla="*/ 2360819 h 5328498"/>
              <a:gd name="connsiteX8" fmla="*/ 5346028 w 5346028"/>
              <a:gd name="connsiteY8" fmla="*/ 3419966 h 5328498"/>
              <a:gd name="connsiteX9" fmla="*/ 4156416 w 5346028"/>
              <a:gd name="connsiteY9" fmla="*/ 4007752 h 5328498"/>
              <a:gd name="connsiteX10" fmla="*/ 3862604 w 5346028"/>
              <a:gd name="connsiteY10" fmla="*/ 5328498 h 5328498"/>
              <a:gd name="connsiteX11" fmla="*/ 2673014 w 5346028"/>
              <a:gd name="connsiteY11" fmla="*/ 4740706 h 5328498"/>
              <a:gd name="connsiteX12" fmla="*/ 1483424 w 5346028"/>
              <a:gd name="connsiteY12" fmla="*/ 5328498 h 5328498"/>
              <a:gd name="connsiteX13" fmla="*/ 1189612 w 5346028"/>
              <a:gd name="connsiteY13" fmla="*/ 4007752 h 5328498"/>
              <a:gd name="connsiteX14" fmla="*/ 0 w 5346028"/>
              <a:gd name="connsiteY14" fmla="*/ 3419966 h 5328498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26622 h 5335154"/>
              <a:gd name="connsiteX1" fmla="*/ 823235 w 5358901"/>
              <a:gd name="connsiteY1" fmla="*/ 2367475 h 5335154"/>
              <a:gd name="connsiteX2" fmla="*/ 482018 w 5358901"/>
              <a:gd name="connsiteY2" fmla="*/ 1263478 h 5335154"/>
              <a:gd name="connsiteX3" fmla="*/ 1863341 w 5358901"/>
              <a:gd name="connsiteY3" fmla="*/ 382946 h 5335154"/>
              <a:gd name="connsiteX4" fmla="*/ 3241974 w 5358901"/>
              <a:gd name="connsiteY4" fmla="*/ 7899 h 5335154"/>
              <a:gd name="connsiteX5" fmla="*/ 5358901 w 5358901"/>
              <a:gd name="connsiteY5" fmla="*/ 1575053 h 5335154"/>
              <a:gd name="connsiteX6" fmla="*/ 4816596 w 5358901"/>
              <a:gd name="connsiteY6" fmla="*/ 1046731 h 5335154"/>
              <a:gd name="connsiteX7" fmla="*/ 4522793 w 5358901"/>
              <a:gd name="connsiteY7" fmla="*/ 2367475 h 5335154"/>
              <a:gd name="connsiteX8" fmla="*/ 5346028 w 5358901"/>
              <a:gd name="connsiteY8" fmla="*/ 3426622 h 5335154"/>
              <a:gd name="connsiteX9" fmla="*/ 4156416 w 5358901"/>
              <a:gd name="connsiteY9" fmla="*/ 4014408 h 5335154"/>
              <a:gd name="connsiteX10" fmla="*/ 3862604 w 5358901"/>
              <a:gd name="connsiteY10" fmla="*/ 5335154 h 5335154"/>
              <a:gd name="connsiteX11" fmla="*/ 2673014 w 5358901"/>
              <a:gd name="connsiteY11" fmla="*/ 4747362 h 5335154"/>
              <a:gd name="connsiteX12" fmla="*/ 1483424 w 5358901"/>
              <a:gd name="connsiteY12" fmla="*/ 5335154 h 5335154"/>
              <a:gd name="connsiteX13" fmla="*/ 1189612 w 5358901"/>
              <a:gd name="connsiteY13" fmla="*/ 4014408 h 5335154"/>
              <a:gd name="connsiteX14" fmla="*/ 0 w 5358901"/>
              <a:gd name="connsiteY14" fmla="*/ 3426622 h 5335154"/>
              <a:gd name="connsiteX0" fmla="*/ 0 w 5358901"/>
              <a:gd name="connsiteY0" fmla="*/ 3418809 h 5327341"/>
              <a:gd name="connsiteX1" fmla="*/ 823235 w 5358901"/>
              <a:gd name="connsiteY1" fmla="*/ 2359662 h 5327341"/>
              <a:gd name="connsiteX2" fmla="*/ 482018 w 5358901"/>
              <a:gd name="connsiteY2" fmla="*/ 1255665 h 5327341"/>
              <a:gd name="connsiteX3" fmla="*/ 1863341 w 5358901"/>
              <a:gd name="connsiteY3" fmla="*/ 375133 h 5327341"/>
              <a:gd name="connsiteX4" fmla="*/ 3241974 w 5358901"/>
              <a:gd name="connsiteY4" fmla="*/ 86 h 5327341"/>
              <a:gd name="connsiteX5" fmla="*/ 5358901 w 5358901"/>
              <a:gd name="connsiteY5" fmla="*/ 1567240 h 5327341"/>
              <a:gd name="connsiteX6" fmla="*/ 4816596 w 5358901"/>
              <a:gd name="connsiteY6" fmla="*/ 1038918 h 5327341"/>
              <a:gd name="connsiteX7" fmla="*/ 4522793 w 5358901"/>
              <a:gd name="connsiteY7" fmla="*/ 2359662 h 5327341"/>
              <a:gd name="connsiteX8" fmla="*/ 5346028 w 5358901"/>
              <a:gd name="connsiteY8" fmla="*/ 3418809 h 5327341"/>
              <a:gd name="connsiteX9" fmla="*/ 4156416 w 5358901"/>
              <a:gd name="connsiteY9" fmla="*/ 4006595 h 5327341"/>
              <a:gd name="connsiteX10" fmla="*/ 3862604 w 5358901"/>
              <a:gd name="connsiteY10" fmla="*/ 5327341 h 5327341"/>
              <a:gd name="connsiteX11" fmla="*/ 2673014 w 5358901"/>
              <a:gd name="connsiteY11" fmla="*/ 4739549 h 5327341"/>
              <a:gd name="connsiteX12" fmla="*/ 1483424 w 5358901"/>
              <a:gd name="connsiteY12" fmla="*/ 5327341 h 5327341"/>
              <a:gd name="connsiteX13" fmla="*/ 1189612 w 5358901"/>
              <a:gd name="connsiteY13" fmla="*/ 4006595 h 5327341"/>
              <a:gd name="connsiteX14" fmla="*/ 0 w 5358901"/>
              <a:gd name="connsiteY14" fmla="*/ 3418809 h 5327341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879 h 5327411"/>
              <a:gd name="connsiteX1" fmla="*/ 823235 w 5358901"/>
              <a:gd name="connsiteY1" fmla="*/ 2359732 h 5327411"/>
              <a:gd name="connsiteX2" fmla="*/ 482018 w 5358901"/>
              <a:gd name="connsiteY2" fmla="*/ 1255735 h 5327411"/>
              <a:gd name="connsiteX3" fmla="*/ 1870115 w 5358901"/>
              <a:gd name="connsiteY3" fmla="*/ 381976 h 5327411"/>
              <a:gd name="connsiteX4" fmla="*/ 3241974 w 5358901"/>
              <a:gd name="connsiteY4" fmla="*/ 156 h 5327411"/>
              <a:gd name="connsiteX5" fmla="*/ 4478577 w 5358901"/>
              <a:gd name="connsiteY5" fmla="*/ 413330 h 5327411"/>
              <a:gd name="connsiteX6" fmla="*/ 5358901 w 5358901"/>
              <a:gd name="connsiteY6" fmla="*/ 1601177 h 5327411"/>
              <a:gd name="connsiteX7" fmla="*/ 4816596 w 5358901"/>
              <a:gd name="connsiteY7" fmla="*/ 1038988 h 5327411"/>
              <a:gd name="connsiteX8" fmla="*/ 4522793 w 5358901"/>
              <a:gd name="connsiteY8" fmla="*/ 2359732 h 5327411"/>
              <a:gd name="connsiteX9" fmla="*/ 5346028 w 5358901"/>
              <a:gd name="connsiteY9" fmla="*/ 3418879 h 5327411"/>
              <a:gd name="connsiteX10" fmla="*/ 4156416 w 5358901"/>
              <a:gd name="connsiteY10" fmla="*/ 4006665 h 5327411"/>
              <a:gd name="connsiteX11" fmla="*/ 3862604 w 5358901"/>
              <a:gd name="connsiteY11" fmla="*/ 5327411 h 5327411"/>
              <a:gd name="connsiteX12" fmla="*/ 2673014 w 5358901"/>
              <a:gd name="connsiteY12" fmla="*/ 4739619 h 5327411"/>
              <a:gd name="connsiteX13" fmla="*/ 1483424 w 5358901"/>
              <a:gd name="connsiteY13" fmla="*/ 5327411 h 5327411"/>
              <a:gd name="connsiteX14" fmla="*/ 1189612 w 5358901"/>
              <a:gd name="connsiteY14" fmla="*/ 4006665 h 5327411"/>
              <a:gd name="connsiteX15" fmla="*/ 0 w 5358901"/>
              <a:gd name="connsiteY15" fmla="*/ 3418879 h 5327411"/>
              <a:gd name="connsiteX0" fmla="*/ 0 w 5358901"/>
              <a:gd name="connsiteY0" fmla="*/ 3418930 h 5327462"/>
              <a:gd name="connsiteX1" fmla="*/ 823235 w 5358901"/>
              <a:gd name="connsiteY1" fmla="*/ 2359783 h 5327462"/>
              <a:gd name="connsiteX2" fmla="*/ 482018 w 5358901"/>
              <a:gd name="connsiteY2" fmla="*/ 1255786 h 5327462"/>
              <a:gd name="connsiteX3" fmla="*/ 1870115 w 5358901"/>
              <a:gd name="connsiteY3" fmla="*/ 382027 h 5327462"/>
              <a:gd name="connsiteX4" fmla="*/ 3241974 w 5358901"/>
              <a:gd name="connsiteY4" fmla="*/ 207 h 5327462"/>
              <a:gd name="connsiteX5" fmla="*/ 4478577 w 5358901"/>
              <a:gd name="connsiteY5" fmla="*/ 413381 h 5327462"/>
              <a:gd name="connsiteX6" fmla="*/ 5358901 w 5358901"/>
              <a:gd name="connsiteY6" fmla="*/ 1601228 h 5327462"/>
              <a:gd name="connsiteX7" fmla="*/ 4816596 w 5358901"/>
              <a:gd name="connsiteY7" fmla="*/ 1039039 h 5327462"/>
              <a:gd name="connsiteX8" fmla="*/ 4522793 w 5358901"/>
              <a:gd name="connsiteY8" fmla="*/ 2359783 h 5327462"/>
              <a:gd name="connsiteX9" fmla="*/ 5346028 w 5358901"/>
              <a:gd name="connsiteY9" fmla="*/ 3418930 h 5327462"/>
              <a:gd name="connsiteX10" fmla="*/ 4156416 w 5358901"/>
              <a:gd name="connsiteY10" fmla="*/ 4006716 h 5327462"/>
              <a:gd name="connsiteX11" fmla="*/ 3862604 w 5358901"/>
              <a:gd name="connsiteY11" fmla="*/ 5327462 h 5327462"/>
              <a:gd name="connsiteX12" fmla="*/ 2673014 w 5358901"/>
              <a:gd name="connsiteY12" fmla="*/ 4739670 h 5327462"/>
              <a:gd name="connsiteX13" fmla="*/ 1483424 w 5358901"/>
              <a:gd name="connsiteY13" fmla="*/ 5327462 h 5327462"/>
              <a:gd name="connsiteX14" fmla="*/ 1189612 w 5358901"/>
              <a:gd name="connsiteY14" fmla="*/ 4006716 h 5327462"/>
              <a:gd name="connsiteX15" fmla="*/ 0 w 5358901"/>
              <a:gd name="connsiteY15" fmla="*/ 3418930 h 5327462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482018 w 5358901"/>
              <a:gd name="connsiteY1" fmla="*/ 1255581 h 5327257"/>
              <a:gd name="connsiteX2" fmla="*/ 1903981 w 5358901"/>
              <a:gd name="connsiteY2" fmla="*/ 415689 h 5327257"/>
              <a:gd name="connsiteX3" fmla="*/ 3241974 w 5358901"/>
              <a:gd name="connsiteY3" fmla="*/ 2 h 5327257"/>
              <a:gd name="connsiteX4" fmla="*/ 4478577 w 5358901"/>
              <a:gd name="connsiteY4" fmla="*/ 413176 h 5327257"/>
              <a:gd name="connsiteX5" fmla="*/ 5358901 w 5358901"/>
              <a:gd name="connsiteY5" fmla="*/ 1601023 h 5327257"/>
              <a:gd name="connsiteX6" fmla="*/ 4816596 w 5358901"/>
              <a:gd name="connsiteY6" fmla="*/ 1038834 h 5327257"/>
              <a:gd name="connsiteX7" fmla="*/ 4522793 w 5358901"/>
              <a:gd name="connsiteY7" fmla="*/ 2359578 h 5327257"/>
              <a:gd name="connsiteX8" fmla="*/ 5346028 w 5358901"/>
              <a:gd name="connsiteY8" fmla="*/ 3418725 h 5327257"/>
              <a:gd name="connsiteX9" fmla="*/ 4156416 w 5358901"/>
              <a:gd name="connsiteY9" fmla="*/ 4006511 h 5327257"/>
              <a:gd name="connsiteX10" fmla="*/ 3862604 w 5358901"/>
              <a:gd name="connsiteY10" fmla="*/ 5327257 h 5327257"/>
              <a:gd name="connsiteX11" fmla="*/ 2673014 w 5358901"/>
              <a:gd name="connsiteY11" fmla="*/ 4739465 h 5327257"/>
              <a:gd name="connsiteX12" fmla="*/ 1483424 w 5358901"/>
              <a:gd name="connsiteY12" fmla="*/ 5327257 h 5327257"/>
              <a:gd name="connsiteX13" fmla="*/ 1189612 w 5358901"/>
              <a:gd name="connsiteY13" fmla="*/ 4006511 h 5327257"/>
              <a:gd name="connsiteX14" fmla="*/ 0 w 5358901"/>
              <a:gd name="connsiteY14" fmla="*/ 3418725 h 5327257"/>
              <a:gd name="connsiteX0" fmla="*/ 0 w 5277621"/>
              <a:gd name="connsiteY0" fmla="*/ 3588058 h 5327257"/>
              <a:gd name="connsiteX1" fmla="*/ 400738 w 5277621"/>
              <a:gd name="connsiteY1" fmla="*/ 1255581 h 5327257"/>
              <a:gd name="connsiteX2" fmla="*/ 1822701 w 5277621"/>
              <a:gd name="connsiteY2" fmla="*/ 415689 h 5327257"/>
              <a:gd name="connsiteX3" fmla="*/ 3160694 w 5277621"/>
              <a:gd name="connsiteY3" fmla="*/ 2 h 5327257"/>
              <a:gd name="connsiteX4" fmla="*/ 4397297 w 5277621"/>
              <a:gd name="connsiteY4" fmla="*/ 413176 h 5327257"/>
              <a:gd name="connsiteX5" fmla="*/ 5277621 w 5277621"/>
              <a:gd name="connsiteY5" fmla="*/ 1601023 h 5327257"/>
              <a:gd name="connsiteX6" fmla="*/ 4735316 w 5277621"/>
              <a:gd name="connsiteY6" fmla="*/ 1038834 h 5327257"/>
              <a:gd name="connsiteX7" fmla="*/ 4441513 w 5277621"/>
              <a:gd name="connsiteY7" fmla="*/ 2359578 h 5327257"/>
              <a:gd name="connsiteX8" fmla="*/ 5264748 w 5277621"/>
              <a:gd name="connsiteY8" fmla="*/ 3418725 h 5327257"/>
              <a:gd name="connsiteX9" fmla="*/ 4075136 w 5277621"/>
              <a:gd name="connsiteY9" fmla="*/ 4006511 h 5327257"/>
              <a:gd name="connsiteX10" fmla="*/ 3781324 w 5277621"/>
              <a:gd name="connsiteY10" fmla="*/ 5327257 h 5327257"/>
              <a:gd name="connsiteX11" fmla="*/ 2591734 w 5277621"/>
              <a:gd name="connsiteY11" fmla="*/ 4739465 h 5327257"/>
              <a:gd name="connsiteX12" fmla="*/ 1402144 w 5277621"/>
              <a:gd name="connsiteY12" fmla="*/ 5327257 h 5327257"/>
              <a:gd name="connsiteX13" fmla="*/ 1108332 w 5277621"/>
              <a:gd name="connsiteY13" fmla="*/ 4006511 h 5327257"/>
              <a:gd name="connsiteX14" fmla="*/ 0 w 5277621"/>
              <a:gd name="connsiteY14" fmla="*/ 3588058 h 5327257"/>
              <a:gd name="connsiteX0" fmla="*/ 65714 w 5343335"/>
              <a:gd name="connsiteY0" fmla="*/ 3588058 h 5327257"/>
              <a:gd name="connsiteX1" fmla="*/ 466452 w 5343335"/>
              <a:gd name="connsiteY1" fmla="*/ 1255581 h 5327257"/>
              <a:gd name="connsiteX2" fmla="*/ 1888415 w 5343335"/>
              <a:gd name="connsiteY2" fmla="*/ 415689 h 5327257"/>
              <a:gd name="connsiteX3" fmla="*/ 3226408 w 5343335"/>
              <a:gd name="connsiteY3" fmla="*/ 2 h 5327257"/>
              <a:gd name="connsiteX4" fmla="*/ 4463011 w 5343335"/>
              <a:gd name="connsiteY4" fmla="*/ 413176 h 5327257"/>
              <a:gd name="connsiteX5" fmla="*/ 5343335 w 5343335"/>
              <a:gd name="connsiteY5" fmla="*/ 1601023 h 5327257"/>
              <a:gd name="connsiteX6" fmla="*/ 4801030 w 5343335"/>
              <a:gd name="connsiteY6" fmla="*/ 1038834 h 5327257"/>
              <a:gd name="connsiteX7" fmla="*/ 4507227 w 5343335"/>
              <a:gd name="connsiteY7" fmla="*/ 2359578 h 5327257"/>
              <a:gd name="connsiteX8" fmla="*/ 5330462 w 5343335"/>
              <a:gd name="connsiteY8" fmla="*/ 3418725 h 5327257"/>
              <a:gd name="connsiteX9" fmla="*/ 4140850 w 5343335"/>
              <a:gd name="connsiteY9" fmla="*/ 4006511 h 5327257"/>
              <a:gd name="connsiteX10" fmla="*/ 3847038 w 5343335"/>
              <a:gd name="connsiteY10" fmla="*/ 5327257 h 5327257"/>
              <a:gd name="connsiteX11" fmla="*/ 2657448 w 5343335"/>
              <a:gd name="connsiteY11" fmla="*/ 4739465 h 5327257"/>
              <a:gd name="connsiteX12" fmla="*/ 1467858 w 5343335"/>
              <a:gd name="connsiteY12" fmla="*/ 5327257 h 5327257"/>
              <a:gd name="connsiteX13" fmla="*/ 1174046 w 5343335"/>
              <a:gd name="connsiteY13" fmla="*/ 4006511 h 5327257"/>
              <a:gd name="connsiteX14" fmla="*/ 65714 w 5343335"/>
              <a:gd name="connsiteY14" fmla="*/ 3588058 h 5327257"/>
              <a:gd name="connsiteX0" fmla="*/ 74925 w 5352546"/>
              <a:gd name="connsiteY0" fmla="*/ 3588058 h 5327257"/>
              <a:gd name="connsiteX1" fmla="*/ 475663 w 5352546"/>
              <a:gd name="connsiteY1" fmla="*/ 1255581 h 5327257"/>
              <a:gd name="connsiteX2" fmla="*/ 1897626 w 5352546"/>
              <a:gd name="connsiteY2" fmla="*/ 415689 h 5327257"/>
              <a:gd name="connsiteX3" fmla="*/ 3235619 w 5352546"/>
              <a:gd name="connsiteY3" fmla="*/ 2 h 5327257"/>
              <a:gd name="connsiteX4" fmla="*/ 4472222 w 5352546"/>
              <a:gd name="connsiteY4" fmla="*/ 413176 h 5327257"/>
              <a:gd name="connsiteX5" fmla="*/ 5352546 w 5352546"/>
              <a:gd name="connsiteY5" fmla="*/ 1601023 h 5327257"/>
              <a:gd name="connsiteX6" fmla="*/ 4810241 w 5352546"/>
              <a:gd name="connsiteY6" fmla="*/ 1038834 h 5327257"/>
              <a:gd name="connsiteX7" fmla="*/ 4516438 w 5352546"/>
              <a:gd name="connsiteY7" fmla="*/ 2359578 h 5327257"/>
              <a:gd name="connsiteX8" fmla="*/ 5339673 w 5352546"/>
              <a:gd name="connsiteY8" fmla="*/ 3418725 h 5327257"/>
              <a:gd name="connsiteX9" fmla="*/ 4150061 w 5352546"/>
              <a:gd name="connsiteY9" fmla="*/ 4006511 h 5327257"/>
              <a:gd name="connsiteX10" fmla="*/ 3856249 w 5352546"/>
              <a:gd name="connsiteY10" fmla="*/ 5327257 h 5327257"/>
              <a:gd name="connsiteX11" fmla="*/ 2666659 w 5352546"/>
              <a:gd name="connsiteY11" fmla="*/ 4739465 h 5327257"/>
              <a:gd name="connsiteX12" fmla="*/ 1477069 w 5352546"/>
              <a:gd name="connsiteY12" fmla="*/ 5327257 h 5327257"/>
              <a:gd name="connsiteX13" fmla="*/ 1183257 w 5352546"/>
              <a:gd name="connsiteY13" fmla="*/ 4006511 h 5327257"/>
              <a:gd name="connsiteX14" fmla="*/ 74925 w 5352546"/>
              <a:gd name="connsiteY14" fmla="*/ 3588058 h 5327257"/>
              <a:gd name="connsiteX0" fmla="*/ 121127 w 5182002"/>
              <a:gd name="connsiteY0" fmla="*/ 4170565 h 5327257"/>
              <a:gd name="connsiteX1" fmla="*/ 305119 w 5182002"/>
              <a:gd name="connsiteY1" fmla="*/ 1255581 h 5327257"/>
              <a:gd name="connsiteX2" fmla="*/ 1727082 w 5182002"/>
              <a:gd name="connsiteY2" fmla="*/ 415689 h 5327257"/>
              <a:gd name="connsiteX3" fmla="*/ 3065075 w 5182002"/>
              <a:gd name="connsiteY3" fmla="*/ 2 h 5327257"/>
              <a:gd name="connsiteX4" fmla="*/ 4301678 w 5182002"/>
              <a:gd name="connsiteY4" fmla="*/ 413176 h 5327257"/>
              <a:gd name="connsiteX5" fmla="*/ 5182002 w 5182002"/>
              <a:gd name="connsiteY5" fmla="*/ 1601023 h 5327257"/>
              <a:gd name="connsiteX6" fmla="*/ 4639697 w 5182002"/>
              <a:gd name="connsiteY6" fmla="*/ 1038834 h 5327257"/>
              <a:gd name="connsiteX7" fmla="*/ 4345894 w 5182002"/>
              <a:gd name="connsiteY7" fmla="*/ 2359578 h 5327257"/>
              <a:gd name="connsiteX8" fmla="*/ 5169129 w 5182002"/>
              <a:gd name="connsiteY8" fmla="*/ 3418725 h 5327257"/>
              <a:gd name="connsiteX9" fmla="*/ 3979517 w 5182002"/>
              <a:gd name="connsiteY9" fmla="*/ 4006511 h 5327257"/>
              <a:gd name="connsiteX10" fmla="*/ 3685705 w 5182002"/>
              <a:gd name="connsiteY10" fmla="*/ 5327257 h 5327257"/>
              <a:gd name="connsiteX11" fmla="*/ 2496115 w 5182002"/>
              <a:gd name="connsiteY11" fmla="*/ 4739465 h 5327257"/>
              <a:gd name="connsiteX12" fmla="*/ 1306525 w 5182002"/>
              <a:gd name="connsiteY12" fmla="*/ 5327257 h 5327257"/>
              <a:gd name="connsiteX13" fmla="*/ 1012713 w 5182002"/>
              <a:gd name="connsiteY13" fmla="*/ 4006511 h 5327257"/>
              <a:gd name="connsiteX14" fmla="*/ 121127 w 5182002"/>
              <a:gd name="connsiteY14" fmla="*/ 4170565 h 5327257"/>
              <a:gd name="connsiteX0" fmla="*/ 286622 w 5347497"/>
              <a:gd name="connsiteY0" fmla="*/ 4170565 h 5327257"/>
              <a:gd name="connsiteX1" fmla="*/ 470614 w 5347497"/>
              <a:gd name="connsiteY1" fmla="*/ 1255581 h 5327257"/>
              <a:gd name="connsiteX2" fmla="*/ 1892577 w 5347497"/>
              <a:gd name="connsiteY2" fmla="*/ 415689 h 5327257"/>
              <a:gd name="connsiteX3" fmla="*/ 3230570 w 5347497"/>
              <a:gd name="connsiteY3" fmla="*/ 2 h 5327257"/>
              <a:gd name="connsiteX4" fmla="*/ 4467173 w 5347497"/>
              <a:gd name="connsiteY4" fmla="*/ 413176 h 5327257"/>
              <a:gd name="connsiteX5" fmla="*/ 5347497 w 5347497"/>
              <a:gd name="connsiteY5" fmla="*/ 1601023 h 5327257"/>
              <a:gd name="connsiteX6" fmla="*/ 4805192 w 5347497"/>
              <a:gd name="connsiteY6" fmla="*/ 1038834 h 5327257"/>
              <a:gd name="connsiteX7" fmla="*/ 4511389 w 5347497"/>
              <a:gd name="connsiteY7" fmla="*/ 2359578 h 5327257"/>
              <a:gd name="connsiteX8" fmla="*/ 5334624 w 5347497"/>
              <a:gd name="connsiteY8" fmla="*/ 3418725 h 5327257"/>
              <a:gd name="connsiteX9" fmla="*/ 4145012 w 5347497"/>
              <a:gd name="connsiteY9" fmla="*/ 4006511 h 5327257"/>
              <a:gd name="connsiteX10" fmla="*/ 3851200 w 5347497"/>
              <a:gd name="connsiteY10" fmla="*/ 5327257 h 5327257"/>
              <a:gd name="connsiteX11" fmla="*/ 2661610 w 5347497"/>
              <a:gd name="connsiteY11" fmla="*/ 4739465 h 5327257"/>
              <a:gd name="connsiteX12" fmla="*/ 1472020 w 5347497"/>
              <a:gd name="connsiteY12" fmla="*/ 5327257 h 5327257"/>
              <a:gd name="connsiteX13" fmla="*/ 1178208 w 5347497"/>
              <a:gd name="connsiteY13" fmla="*/ 4006511 h 5327257"/>
              <a:gd name="connsiteX14" fmla="*/ 286622 w 5347497"/>
              <a:gd name="connsiteY14" fmla="*/ 4170565 h 5327257"/>
              <a:gd name="connsiteX0" fmla="*/ 311055 w 5371930"/>
              <a:gd name="connsiteY0" fmla="*/ 4170565 h 5327257"/>
              <a:gd name="connsiteX1" fmla="*/ 495047 w 5371930"/>
              <a:gd name="connsiteY1" fmla="*/ 1255581 h 5327257"/>
              <a:gd name="connsiteX2" fmla="*/ 1917010 w 5371930"/>
              <a:gd name="connsiteY2" fmla="*/ 415689 h 5327257"/>
              <a:gd name="connsiteX3" fmla="*/ 3255003 w 5371930"/>
              <a:gd name="connsiteY3" fmla="*/ 2 h 5327257"/>
              <a:gd name="connsiteX4" fmla="*/ 4491606 w 5371930"/>
              <a:gd name="connsiteY4" fmla="*/ 413176 h 5327257"/>
              <a:gd name="connsiteX5" fmla="*/ 5371930 w 5371930"/>
              <a:gd name="connsiteY5" fmla="*/ 1601023 h 5327257"/>
              <a:gd name="connsiteX6" fmla="*/ 4829625 w 5371930"/>
              <a:gd name="connsiteY6" fmla="*/ 1038834 h 5327257"/>
              <a:gd name="connsiteX7" fmla="*/ 4535822 w 5371930"/>
              <a:gd name="connsiteY7" fmla="*/ 2359578 h 5327257"/>
              <a:gd name="connsiteX8" fmla="*/ 5359057 w 5371930"/>
              <a:gd name="connsiteY8" fmla="*/ 3418725 h 5327257"/>
              <a:gd name="connsiteX9" fmla="*/ 4169445 w 5371930"/>
              <a:gd name="connsiteY9" fmla="*/ 4006511 h 5327257"/>
              <a:gd name="connsiteX10" fmla="*/ 3875633 w 5371930"/>
              <a:gd name="connsiteY10" fmla="*/ 5327257 h 5327257"/>
              <a:gd name="connsiteX11" fmla="*/ 2686043 w 5371930"/>
              <a:gd name="connsiteY11" fmla="*/ 4739465 h 5327257"/>
              <a:gd name="connsiteX12" fmla="*/ 1496453 w 5371930"/>
              <a:gd name="connsiteY12" fmla="*/ 5327257 h 5327257"/>
              <a:gd name="connsiteX13" fmla="*/ 1202641 w 5371930"/>
              <a:gd name="connsiteY13" fmla="*/ 4006511 h 5327257"/>
              <a:gd name="connsiteX14" fmla="*/ 311055 w 5371930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1172750 w 5342039"/>
              <a:gd name="connsiteY13" fmla="*/ 4006511 h 5327257"/>
              <a:gd name="connsiteX14" fmla="*/ 281164 w 5342039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281164 w 5342039"/>
              <a:gd name="connsiteY13" fmla="*/ 4170565 h 5327257"/>
              <a:gd name="connsiteX0" fmla="*/ 110632 w 5171507"/>
              <a:gd name="connsiteY0" fmla="*/ 4170565 h 5361124"/>
              <a:gd name="connsiteX1" fmla="*/ 294624 w 5171507"/>
              <a:gd name="connsiteY1" fmla="*/ 1255581 h 5361124"/>
              <a:gd name="connsiteX2" fmla="*/ 1716587 w 5171507"/>
              <a:gd name="connsiteY2" fmla="*/ 415689 h 5361124"/>
              <a:gd name="connsiteX3" fmla="*/ 3054580 w 5171507"/>
              <a:gd name="connsiteY3" fmla="*/ 2 h 5361124"/>
              <a:gd name="connsiteX4" fmla="*/ 4291183 w 5171507"/>
              <a:gd name="connsiteY4" fmla="*/ 413176 h 5361124"/>
              <a:gd name="connsiteX5" fmla="*/ 5171507 w 5171507"/>
              <a:gd name="connsiteY5" fmla="*/ 1601023 h 5361124"/>
              <a:gd name="connsiteX6" fmla="*/ 4629202 w 5171507"/>
              <a:gd name="connsiteY6" fmla="*/ 1038834 h 5361124"/>
              <a:gd name="connsiteX7" fmla="*/ 4335399 w 5171507"/>
              <a:gd name="connsiteY7" fmla="*/ 2359578 h 5361124"/>
              <a:gd name="connsiteX8" fmla="*/ 5158634 w 5171507"/>
              <a:gd name="connsiteY8" fmla="*/ 3418725 h 5361124"/>
              <a:gd name="connsiteX9" fmla="*/ 3969022 w 5171507"/>
              <a:gd name="connsiteY9" fmla="*/ 4006511 h 5361124"/>
              <a:gd name="connsiteX10" fmla="*/ 3675210 w 5171507"/>
              <a:gd name="connsiteY10" fmla="*/ 5327257 h 5361124"/>
              <a:gd name="connsiteX11" fmla="*/ 2485620 w 5171507"/>
              <a:gd name="connsiteY11" fmla="*/ 4739465 h 5361124"/>
              <a:gd name="connsiteX12" fmla="*/ 1248617 w 5171507"/>
              <a:gd name="connsiteY12" fmla="*/ 5361124 h 5361124"/>
              <a:gd name="connsiteX13" fmla="*/ 110632 w 5171507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2663414 w 5349301"/>
              <a:gd name="connsiteY11" fmla="*/ 4739465 h 5361124"/>
              <a:gd name="connsiteX12" fmla="*/ 1426411 w 5349301"/>
              <a:gd name="connsiteY12" fmla="*/ 5361124 h 5361124"/>
              <a:gd name="connsiteX13" fmla="*/ 288426 w 5349301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4449058 w 5349301"/>
              <a:gd name="connsiteY10" fmla="*/ 534757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110632 w 5171507"/>
              <a:gd name="connsiteY0" fmla="*/ 4170565 h 5347577"/>
              <a:gd name="connsiteX1" fmla="*/ 294624 w 5171507"/>
              <a:gd name="connsiteY1" fmla="*/ 1255581 h 5347577"/>
              <a:gd name="connsiteX2" fmla="*/ 1716587 w 5171507"/>
              <a:gd name="connsiteY2" fmla="*/ 415689 h 5347577"/>
              <a:gd name="connsiteX3" fmla="*/ 3054580 w 5171507"/>
              <a:gd name="connsiteY3" fmla="*/ 2 h 5347577"/>
              <a:gd name="connsiteX4" fmla="*/ 4291183 w 5171507"/>
              <a:gd name="connsiteY4" fmla="*/ 413176 h 5347577"/>
              <a:gd name="connsiteX5" fmla="*/ 5171507 w 5171507"/>
              <a:gd name="connsiteY5" fmla="*/ 1601023 h 5347577"/>
              <a:gd name="connsiteX6" fmla="*/ 4629202 w 5171507"/>
              <a:gd name="connsiteY6" fmla="*/ 1038834 h 5347577"/>
              <a:gd name="connsiteX7" fmla="*/ 4335399 w 5171507"/>
              <a:gd name="connsiteY7" fmla="*/ 2359578 h 5347577"/>
              <a:gd name="connsiteX8" fmla="*/ 5158634 w 5171507"/>
              <a:gd name="connsiteY8" fmla="*/ 3418725 h 5347577"/>
              <a:gd name="connsiteX9" fmla="*/ 3969022 w 5171507"/>
              <a:gd name="connsiteY9" fmla="*/ 4006511 h 5347577"/>
              <a:gd name="connsiteX10" fmla="*/ 4271264 w 5171507"/>
              <a:gd name="connsiteY10" fmla="*/ 5347577 h 5347577"/>
              <a:gd name="connsiteX11" fmla="*/ 1248617 w 5171507"/>
              <a:gd name="connsiteY11" fmla="*/ 5347577 h 5347577"/>
              <a:gd name="connsiteX12" fmla="*/ 110632 w 517150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146112 w 5348597"/>
              <a:gd name="connsiteY9" fmla="*/ 40065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82569"/>
              <a:gd name="connsiteX1" fmla="*/ 471714 w 5348597"/>
              <a:gd name="connsiteY1" fmla="*/ 1255581 h 5382569"/>
              <a:gd name="connsiteX2" fmla="*/ 1893677 w 5348597"/>
              <a:gd name="connsiteY2" fmla="*/ 415689 h 5382569"/>
              <a:gd name="connsiteX3" fmla="*/ 3231670 w 5348597"/>
              <a:gd name="connsiteY3" fmla="*/ 2 h 5382569"/>
              <a:gd name="connsiteX4" fmla="*/ 4468273 w 5348597"/>
              <a:gd name="connsiteY4" fmla="*/ 413176 h 5382569"/>
              <a:gd name="connsiteX5" fmla="*/ 5348597 w 5348597"/>
              <a:gd name="connsiteY5" fmla="*/ 1601023 h 5382569"/>
              <a:gd name="connsiteX6" fmla="*/ 4806292 w 5348597"/>
              <a:gd name="connsiteY6" fmla="*/ 1038834 h 5382569"/>
              <a:gd name="connsiteX7" fmla="*/ 4512489 w 5348597"/>
              <a:gd name="connsiteY7" fmla="*/ 2359578 h 5382569"/>
              <a:gd name="connsiteX8" fmla="*/ 5335724 w 5348597"/>
              <a:gd name="connsiteY8" fmla="*/ 3418725 h 5382569"/>
              <a:gd name="connsiteX9" fmla="*/ 4823445 w 5348597"/>
              <a:gd name="connsiteY9" fmla="*/ 4927684 h 5382569"/>
              <a:gd name="connsiteX10" fmla="*/ 4448354 w 5348597"/>
              <a:gd name="connsiteY10" fmla="*/ 5347577 h 5382569"/>
              <a:gd name="connsiteX11" fmla="*/ 1425707 w 5348597"/>
              <a:gd name="connsiteY11" fmla="*/ 5347577 h 5382569"/>
              <a:gd name="connsiteX12" fmla="*/ 287722 w 5348597"/>
              <a:gd name="connsiteY12" fmla="*/ 4170565 h 5382569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30218 w 5348597"/>
              <a:gd name="connsiteY9" fmla="*/ 49209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4806292 w 5352383"/>
              <a:gd name="connsiteY6" fmla="*/ 1038834 h 5347577"/>
              <a:gd name="connsiteX7" fmla="*/ 5352383 w 5352383"/>
              <a:gd name="connsiteY7" fmla="*/ 4330618 h 5347577"/>
              <a:gd name="connsiteX8" fmla="*/ 5254444 w 5352383"/>
              <a:gd name="connsiteY8" fmla="*/ 4312805 h 5347577"/>
              <a:gd name="connsiteX9" fmla="*/ 4857312 w 5352383"/>
              <a:gd name="connsiteY9" fmla="*/ 4859951 h 5347577"/>
              <a:gd name="connsiteX10" fmla="*/ 4448354 w 5352383"/>
              <a:gd name="connsiteY10" fmla="*/ 5347577 h 5347577"/>
              <a:gd name="connsiteX11" fmla="*/ 1425707 w 5352383"/>
              <a:gd name="connsiteY11" fmla="*/ 5347577 h 5347577"/>
              <a:gd name="connsiteX12" fmla="*/ 287722 w 5352383"/>
              <a:gd name="connsiteY12" fmla="*/ 4170565 h 5347577"/>
              <a:gd name="connsiteX0" fmla="*/ 287722 w 5355341"/>
              <a:gd name="connsiteY0" fmla="*/ 4170565 h 5347577"/>
              <a:gd name="connsiteX1" fmla="*/ 471714 w 5355341"/>
              <a:gd name="connsiteY1" fmla="*/ 1255581 h 5347577"/>
              <a:gd name="connsiteX2" fmla="*/ 1893677 w 5355341"/>
              <a:gd name="connsiteY2" fmla="*/ 415689 h 5347577"/>
              <a:gd name="connsiteX3" fmla="*/ 3231670 w 5355341"/>
              <a:gd name="connsiteY3" fmla="*/ 2 h 5347577"/>
              <a:gd name="connsiteX4" fmla="*/ 4468273 w 5355341"/>
              <a:gd name="connsiteY4" fmla="*/ 413176 h 5347577"/>
              <a:gd name="connsiteX5" fmla="*/ 5348597 w 5355341"/>
              <a:gd name="connsiteY5" fmla="*/ 1601023 h 5347577"/>
              <a:gd name="connsiteX6" fmla="*/ 4806292 w 5355341"/>
              <a:gd name="connsiteY6" fmla="*/ 1038834 h 5347577"/>
              <a:gd name="connsiteX7" fmla="*/ 5352383 w 5355341"/>
              <a:gd name="connsiteY7" fmla="*/ 4330618 h 5347577"/>
              <a:gd name="connsiteX8" fmla="*/ 5254444 w 5355341"/>
              <a:gd name="connsiteY8" fmla="*/ 4312805 h 5347577"/>
              <a:gd name="connsiteX9" fmla="*/ 4857312 w 5355341"/>
              <a:gd name="connsiteY9" fmla="*/ 4859951 h 5347577"/>
              <a:gd name="connsiteX10" fmla="*/ 4448354 w 5355341"/>
              <a:gd name="connsiteY10" fmla="*/ 5347577 h 5347577"/>
              <a:gd name="connsiteX11" fmla="*/ 1425707 w 5355341"/>
              <a:gd name="connsiteY11" fmla="*/ 5347577 h 5347577"/>
              <a:gd name="connsiteX12" fmla="*/ 287722 w 5355341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4495 w 5345370"/>
              <a:gd name="connsiteY0" fmla="*/ 4235098 h 5412110"/>
              <a:gd name="connsiteX1" fmla="*/ 468487 w 5345370"/>
              <a:gd name="connsiteY1" fmla="*/ 1320114 h 5412110"/>
              <a:gd name="connsiteX2" fmla="*/ 2423850 w 5345370"/>
              <a:gd name="connsiteY2" fmla="*/ 1650932 h 5412110"/>
              <a:gd name="connsiteX3" fmla="*/ 3228443 w 5345370"/>
              <a:gd name="connsiteY3" fmla="*/ 64535 h 5412110"/>
              <a:gd name="connsiteX4" fmla="*/ 4465046 w 5345370"/>
              <a:gd name="connsiteY4" fmla="*/ 477709 h 5412110"/>
              <a:gd name="connsiteX5" fmla="*/ 5345370 w 5345370"/>
              <a:gd name="connsiteY5" fmla="*/ 1665556 h 5412110"/>
              <a:gd name="connsiteX6" fmla="*/ 5342383 w 5345370"/>
              <a:gd name="connsiteY6" fmla="*/ 4388378 h 5412110"/>
              <a:gd name="connsiteX7" fmla="*/ 5251217 w 5345370"/>
              <a:gd name="connsiteY7" fmla="*/ 4377338 h 5412110"/>
              <a:gd name="connsiteX8" fmla="*/ 4854085 w 5345370"/>
              <a:gd name="connsiteY8" fmla="*/ 4924484 h 5412110"/>
              <a:gd name="connsiteX9" fmla="*/ 4445127 w 5345370"/>
              <a:gd name="connsiteY9" fmla="*/ 5412110 h 5412110"/>
              <a:gd name="connsiteX10" fmla="*/ 1422480 w 5345370"/>
              <a:gd name="connsiteY10" fmla="*/ 5412110 h 5412110"/>
              <a:gd name="connsiteX11" fmla="*/ 284495 w 5345370"/>
              <a:gd name="connsiteY11" fmla="*/ 4235098 h 5412110"/>
              <a:gd name="connsiteX0" fmla="*/ 284495 w 5345370"/>
              <a:gd name="connsiteY0" fmla="*/ 3757797 h 4934809"/>
              <a:gd name="connsiteX1" fmla="*/ 468487 w 5345370"/>
              <a:gd name="connsiteY1" fmla="*/ 842813 h 4934809"/>
              <a:gd name="connsiteX2" fmla="*/ 2423850 w 5345370"/>
              <a:gd name="connsiteY2" fmla="*/ 1173631 h 4934809"/>
              <a:gd name="connsiteX3" fmla="*/ 2833588 w 5345370"/>
              <a:gd name="connsiteY3" fmla="*/ 1055816 h 4934809"/>
              <a:gd name="connsiteX4" fmla="*/ 4465046 w 5345370"/>
              <a:gd name="connsiteY4" fmla="*/ 408 h 4934809"/>
              <a:gd name="connsiteX5" fmla="*/ 5345370 w 5345370"/>
              <a:gd name="connsiteY5" fmla="*/ 1188255 h 4934809"/>
              <a:gd name="connsiteX6" fmla="*/ 5342383 w 5345370"/>
              <a:gd name="connsiteY6" fmla="*/ 3911077 h 4934809"/>
              <a:gd name="connsiteX7" fmla="*/ 5251217 w 5345370"/>
              <a:gd name="connsiteY7" fmla="*/ 3900037 h 4934809"/>
              <a:gd name="connsiteX8" fmla="*/ 4854085 w 5345370"/>
              <a:gd name="connsiteY8" fmla="*/ 4447183 h 4934809"/>
              <a:gd name="connsiteX9" fmla="*/ 4445127 w 5345370"/>
              <a:gd name="connsiteY9" fmla="*/ 4934809 h 4934809"/>
              <a:gd name="connsiteX10" fmla="*/ 1422480 w 5345370"/>
              <a:gd name="connsiteY10" fmla="*/ 4934809 h 4934809"/>
              <a:gd name="connsiteX11" fmla="*/ 284495 w 5345370"/>
              <a:gd name="connsiteY11" fmla="*/ 3757797 h 4934809"/>
              <a:gd name="connsiteX0" fmla="*/ 284495 w 5345370"/>
              <a:gd name="connsiteY0" fmla="*/ 3079822 h 4256834"/>
              <a:gd name="connsiteX1" fmla="*/ 468487 w 5345370"/>
              <a:gd name="connsiteY1" fmla="*/ 164838 h 4256834"/>
              <a:gd name="connsiteX2" fmla="*/ 2423850 w 5345370"/>
              <a:gd name="connsiteY2" fmla="*/ 495656 h 4256834"/>
              <a:gd name="connsiteX3" fmla="*/ 2833588 w 5345370"/>
              <a:gd name="connsiteY3" fmla="*/ 377841 h 4256834"/>
              <a:gd name="connsiteX4" fmla="*/ 3841592 w 5345370"/>
              <a:gd name="connsiteY4" fmla="*/ 354597 h 4256834"/>
              <a:gd name="connsiteX5" fmla="*/ 5345370 w 5345370"/>
              <a:gd name="connsiteY5" fmla="*/ 510280 h 4256834"/>
              <a:gd name="connsiteX6" fmla="*/ 5342383 w 5345370"/>
              <a:gd name="connsiteY6" fmla="*/ 3233102 h 4256834"/>
              <a:gd name="connsiteX7" fmla="*/ 5251217 w 5345370"/>
              <a:gd name="connsiteY7" fmla="*/ 3222062 h 4256834"/>
              <a:gd name="connsiteX8" fmla="*/ 4854085 w 5345370"/>
              <a:gd name="connsiteY8" fmla="*/ 3769208 h 4256834"/>
              <a:gd name="connsiteX9" fmla="*/ 4445127 w 5345370"/>
              <a:gd name="connsiteY9" fmla="*/ 4256834 h 4256834"/>
              <a:gd name="connsiteX10" fmla="*/ 1422480 w 5345370"/>
              <a:gd name="connsiteY10" fmla="*/ 4256834 h 4256834"/>
              <a:gd name="connsiteX11" fmla="*/ 284495 w 5345370"/>
              <a:gd name="connsiteY11" fmla="*/ 3079822 h 4256834"/>
              <a:gd name="connsiteX0" fmla="*/ 284495 w 5342433"/>
              <a:gd name="connsiteY0" fmla="*/ 3079822 h 4256834"/>
              <a:gd name="connsiteX1" fmla="*/ 468487 w 5342433"/>
              <a:gd name="connsiteY1" fmla="*/ 164838 h 4256834"/>
              <a:gd name="connsiteX2" fmla="*/ 2423850 w 5342433"/>
              <a:gd name="connsiteY2" fmla="*/ 495656 h 4256834"/>
              <a:gd name="connsiteX3" fmla="*/ 2833588 w 5342433"/>
              <a:gd name="connsiteY3" fmla="*/ 377841 h 4256834"/>
              <a:gd name="connsiteX4" fmla="*/ 3841592 w 5342433"/>
              <a:gd name="connsiteY4" fmla="*/ 354597 h 4256834"/>
              <a:gd name="connsiteX5" fmla="*/ 4902025 w 5342433"/>
              <a:gd name="connsiteY5" fmla="*/ 905134 h 4256834"/>
              <a:gd name="connsiteX6" fmla="*/ 5342383 w 5342433"/>
              <a:gd name="connsiteY6" fmla="*/ 3233102 h 4256834"/>
              <a:gd name="connsiteX7" fmla="*/ 5251217 w 5342433"/>
              <a:gd name="connsiteY7" fmla="*/ 3222062 h 4256834"/>
              <a:gd name="connsiteX8" fmla="*/ 4854085 w 5342433"/>
              <a:gd name="connsiteY8" fmla="*/ 3769208 h 4256834"/>
              <a:gd name="connsiteX9" fmla="*/ 4445127 w 5342433"/>
              <a:gd name="connsiteY9" fmla="*/ 4256834 h 4256834"/>
              <a:gd name="connsiteX10" fmla="*/ 1422480 w 5342433"/>
              <a:gd name="connsiteY10" fmla="*/ 4256834 h 4256834"/>
              <a:gd name="connsiteX11" fmla="*/ 284495 w 5342433"/>
              <a:gd name="connsiteY11" fmla="*/ 3079822 h 4256834"/>
              <a:gd name="connsiteX0" fmla="*/ 284495 w 5377076"/>
              <a:gd name="connsiteY0" fmla="*/ 3079822 h 4256834"/>
              <a:gd name="connsiteX1" fmla="*/ 468487 w 5377076"/>
              <a:gd name="connsiteY1" fmla="*/ 164838 h 4256834"/>
              <a:gd name="connsiteX2" fmla="*/ 2423850 w 5377076"/>
              <a:gd name="connsiteY2" fmla="*/ 495656 h 4256834"/>
              <a:gd name="connsiteX3" fmla="*/ 2833588 w 5377076"/>
              <a:gd name="connsiteY3" fmla="*/ 377841 h 4256834"/>
              <a:gd name="connsiteX4" fmla="*/ 3841592 w 5377076"/>
              <a:gd name="connsiteY4" fmla="*/ 354597 h 4256834"/>
              <a:gd name="connsiteX5" fmla="*/ 4902025 w 5377076"/>
              <a:gd name="connsiteY5" fmla="*/ 905134 h 4256834"/>
              <a:gd name="connsiteX6" fmla="*/ 5352816 w 5377076"/>
              <a:gd name="connsiteY6" fmla="*/ 710503 h 4256834"/>
              <a:gd name="connsiteX7" fmla="*/ 5342383 w 5377076"/>
              <a:gd name="connsiteY7" fmla="*/ 3233102 h 4256834"/>
              <a:gd name="connsiteX8" fmla="*/ 5251217 w 5377076"/>
              <a:gd name="connsiteY8" fmla="*/ 3222062 h 4256834"/>
              <a:gd name="connsiteX9" fmla="*/ 4854085 w 5377076"/>
              <a:gd name="connsiteY9" fmla="*/ 3769208 h 4256834"/>
              <a:gd name="connsiteX10" fmla="*/ 4445127 w 5377076"/>
              <a:gd name="connsiteY10" fmla="*/ 4256834 h 4256834"/>
              <a:gd name="connsiteX11" fmla="*/ 1422480 w 5377076"/>
              <a:gd name="connsiteY11" fmla="*/ 4256834 h 4256834"/>
              <a:gd name="connsiteX12" fmla="*/ 284495 w 5377076"/>
              <a:gd name="connsiteY12" fmla="*/ 3079822 h 4256834"/>
              <a:gd name="connsiteX0" fmla="*/ 284495 w 5381857"/>
              <a:gd name="connsiteY0" fmla="*/ 3079822 h 4256834"/>
              <a:gd name="connsiteX1" fmla="*/ 468487 w 5381857"/>
              <a:gd name="connsiteY1" fmla="*/ 164838 h 4256834"/>
              <a:gd name="connsiteX2" fmla="*/ 2423850 w 5381857"/>
              <a:gd name="connsiteY2" fmla="*/ 495656 h 4256834"/>
              <a:gd name="connsiteX3" fmla="*/ 2833588 w 5381857"/>
              <a:gd name="connsiteY3" fmla="*/ 377841 h 4256834"/>
              <a:gd name="connsiteX4" fmla="*/ 3841592 w 5381857"/>
              <a:gd name="connsiteY4" fmla="*/ 354597 h 4256834"/>
              <a:gd name="connsiteX5" fmla="*/ 4902025 w 5381857"/>
              <a:gd name="connsiteY5" fmla="*/ 905134 h 4256834"/>
              <a:gd name="connsiteX6" fmla="*/ 5352816 w 5381857"/>
              <a:gd name="connsiteY6" fmla="*/ 710503 h 4256834"/>
              <a:gd name="connsiteX7" fmla="*/ 5332033 w 5381857"/>
              <a:gd name="connsiteY7" fmla="*/ 1673394 h 4256834"/>
              <a:gd name="connsiteX8" fmla="*/ 5342383 w 5381857"/>
              <a:gd name="connsiteY8" fmla="*/ 3233102 h 4256834"/>
              <a:gd name="connsiteX9" fmla="*/ 5251217 w 5381857"/>
              <a:gd name="connsiteY9" fmla="*/ 3222062 h 4256834"/>
              <a:gd name="connsiteX10" fmla="*/ 4854085 w 5381857"/>
              <a:gd name="connsiteY10" fmla="*/ 3769208 h 4256834"/>
              <a:gd name="connsiteX11" fmla="*/ 4445127 w 5381857"/>
              <a:gd name="connsiteY11" fmla="*/ 4256834 h 4256834"/>
              <a:gd name="connsiteX12" fmla="*/ 1422480 w 5381857"/>
              <a:gd name="connsiteY12" fmla="*/ 4256834 h 4256834"/>
              <a:gd name="connsiteX13" fmla="*/ 284495 w 5381857"/>
              <a:gd name="connsiteY13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42383 w 5381956"/>
              <a:gd name="connsiteY9" fmla="*/ 3233102 h 4256834"/>
              <a:gd name="connsiteX10" fmla="*/ 5251217 w 5381956"/>
              <a:gd name="connsiteY10" fmla="*/ 3222062 h 4256834"/>
              <a:gd name="connsiteX11" fmla="*/ 4854085 w 5381956"/>
              <a:gd name="connsiteY11" fmla="*/ 3769208 h 4256834"/>
              <a:gd name="connsiteX12" fmla="*/ 4445127 w 5381956"/>
              <a:gd name="connsiteY12" fmla="*/ 4256834 h 4256834"/>
              <a:gd name="connsiteX13" fmla="*/ 1422480 w 5381956"/>
              <a:gd name="connsiteY13" fmla="*/ 4256834 h 4256834"/>
              <a:gd name="connsiteX14" fmla="*/ 284495 w 5381956"/>
              <a:gd name="connsiteY14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38959 w 5381956"/>
              <a:gd name="connsiteY9" fmla="*/ 1853503 h 4256834"/>
              <a:gd name="connsiteX10" fmla="*/ 5342383 w 5381956"/>
              <a:gd name="connsiteY10" fmla="*/ 3233102 h 4256834"/>
              <a:gd name="connsiteX11" fmla="*/ 5251217 w 5381956"/>
              <a:gd name="connsiteY11" fmla="*/ 3222062 h 4256834"/>
              <a:gd name="connsiteX12" fmla="*/ 4854085 w 5381956"/>
              <a:gd name="connsiteY12" fmla="*/ 3769208 h 4256834"/>
              <a:gd name="connsiteX13" fmla="*/ 4445127 w 5381956"/>
              <a:gd name="connsiteY13" fmla="*/ 4256834 h 4256834"/>
              <a:gd name="connsiteX14" fmla="*/ 1422480 w 5381956"/>
              <a:gd name="connsiteY14" fmla="*/ 4256834 h 4256834"/>
              <a:gd name="connsiteX15" fmla="*/ 284495 w 5381956"/>
              <a:gd name="connsiteY15" fmla="*/ 3079822 h 4256834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3233102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4230629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445127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1422480 w 5381956"/>
              <a:gd name="connsiteY15" fmla="*/ 4256834 h 4322398"/>
              <a:gd name="connsiteX16" fmla="*/ 284495 w 5381956"/>
              <a:gd name="connsiteY16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1422480 w 5381956"/>
              <a:gd name="connsiteY16" fmla="*/ 4256834 h 4322398"/>
              <a:gd name="connsiteX17" fmla="*/ 284495 w 5381956"/>
              <a:gd name="connsiteY17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1422480 w 5381956"/>
              <a:gd name="connsiteY17" fmla="*/ 4256834 h 4322398"/>
              <a:gd name="connsiteX18" fmla="*/ 284495 w 5381956"/>
              <a:gd name="connsiteY18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916789 w 5381956"/>
              <a:gd name="connsiteY17" fmla="*/ 4249907 h 4322398"/>
              <a:gd name="connsiteX18" fmla="*/ 284495 w 5381956"/>
              <a:gd name="connsiteY18" fmla="*/ 3079822 h 4322398"/>
              <a:gd name="connsiteX0" fmla="*/ 1091032 w 4934656"/>
              <a:gd name="connsiteY0" fmla="*/ 3339828 h 4339950"/>
              <a:gd name="connsiteX1" fmla="*/ 21187 w 4934656"/>
              <a:gd name="connsiteY1" fmla="*/ 182390 h 4339950"/>
              <a:gd name="connsiteX2" fmla="*/ 1976550 w 4934656"/>
              <a:gd name="connsiteY2" fmla="*/ 513208 h 4339950"/>
              <a:gd name="connsiteX3" fmla="*/ 2386288 w 4934656"/>
              <a:gd name="connsiteY3" fmla="*/ 395393 h 4339950"/>
              <a:gd name="connsiteX4" fmla="*/ 3394292 w 4934656"/>
              <a:gd name="connsiteY4" fmla="*/ 372149 h 4339950"/>
              <a:gd name="connsiteX5" fmla="*/ 4454725 w 4934656"/>
              <a:gd name="connsiteY5" fmla="*/ 922686 h 4339950"/>
              <a:gd name="connsiteX6" fmla="*/ 4905516 w 4934656"/>
              <a:gd name="connsiteY6" fmla="*/ 728055 h 4339950"/>
              <a:gd name="connsiteX7" fmla="*/ 4884733 w 4934656"/>
              <a:gd name="connsiteY7" fmla="*/ 1690946 h 4339950"/>
              <a:gd name="connsiteX8" fmla="*/ 4746188 w 4934656"/>
              <a:gd name="connsiteY8" fmla="*/ 1857201 h 4339950"/>
              <a:gd name="connsiteX9" fmla="*/ 4891659 w 4934656"/>
              <a:gd name="connsiteY9" fmla="*/ 1871055 h 4339950"/>
              <a:gd name="connsiteX10" fmla="*/ 4895083 w 4934656"/>
              <a:gd name="connsiteY10" fmla="*/ 4248181 h 4339950"/>
              <a:gd name="connsiteX11" fmla="*/ 4616880 w 4934656"/>
              <a:gd name="connsiteY11" fmla="*/ 4250996 h 4339950"/>
              <a:gd name="connsiteX12" fmla="*/ 4462203 w 4934656"/>
              <a:gd name="connsiteY12" fmla="*/ 4105415 h 4339950"/>
              <a:gd name="connsiteX13" fmla="*/ 4461954 w 4934656"/>
              <a:gd name="connsiteY13" fmla="*/ 4274386 h 4339950"/>
              <a:gd name="connsiteX14" fmla="*/ 1933714 w 4934656"/>
              <a:gd name="connsiteY14" fmla="*/ 4267892 h 4339950"/>
              <a:gd name="connsiteX15" fmla="*/ 1996059 w 4934656"/>
              <a:gd name="connsiteY15" fmla="*/ 4080855 h 4339950"/>
              <a:gd name="connsiteX16" fmla="*/ 1691259 w 4934656"/>
              <a:gd name="connsiteY16" fmla="*/ 4260964 h 4339950"/>
              <a:gd name="connsiteX17" fmla="*/ 469489 w 4934656"/>
              <a:gd name="connsiteY17" fmla="*/ 4267459 h 4339950"/>
              <a:gd name="connsiteX18" fmla="*/ 1091032 w 4934656"/>
              <a:gd name="connsiteY18" fmla="*/ 3339828 h 4339950"/>
              <a:gd name="connsiteX0" fmla="*/ 1085739 w 4929363"/>
              <a:gd name="connsiteY0" fmla="*/ 3239788 h 4239910"/>
              <a:gd name="connsiteX1" fmla="*/ 1048657 w 4929363"/>
              <a:gd name="connsiteY1" fmla="*/ 1840288 h 4239910"/>
              <a:gd name="connsiteX2" fmla="*/ 15894 w 4929363"/>
              <a:gd name="connsiteY2" fmla="*/ 82350 h 4239910"/>
              <a:gd name="connsiteX3" fmla="*/ 1971257 w 4929363"/>
              <a:gd name="connsiteY3" fmla="*/ 413168 h 4239910"/>
              <a:gd name="connsiteX4" fmla="*/ 2380995 w 4929363"/>
              <a:gd name="connsiteY4" fmla="*/ 295353 h 4239910"/>
              <a:gd name="connsiteX5" fmla="*/ 3388999 w 4929363"/>
              <a:gd name="connsiteY5" fmla="*/ 272109 h 4239910"/>
              <a:gd name="connsiteX6" fmla="*/ 4449432 w 4929363"/>
              <a:gd name="connsiteY6" fmla="*/ 822646 h 4239910"/>
              <a:gd name="connsiteX7" fmla="*/ 4900223 w 4929363"/>
              <a:gd name="connsiteY7" fmla="*/ 628015 h 4239910"/>
              <a:gd name="connsiteX8" fmla="*/ 4879440 w 4929363"/>
              <a:gd name="connsiteY8" fmla="*/ 1590906 h 4239910"/>
              <a:gd name="connsiteX9" fmla="*/ 4740895 w 4929363"/>
              <a:gd name="connsiteY9" fmla="*/ 1757161 h 4239910"/>
              <a:gd name="connsiteX10" fmla="*/ 4886366 w 4929363"/>
              <a:gd name="connsiteY10" fmla="*/ 1771015 h 4239910"/>
              <a:gd name="connsiteX11" fmla="*/ 4889790 w 4929363"/>
              <a:gd name="connsiteY11" fmla="*/ 4148141 h 4239910"/>
              <a:gd name="connsiteX12" fmla="*/ 4611587 w 4929363"/>
              <a:gd name="connsiteY12" fmla="*/ 4150956 h 4239910"/>
              <a:gd name="connsiteX13" fmla="*/ 4456910 w 4929363"/>
              <a:gd name="connsiteY13" fmla="*/ 4005375 h 4239910"/>
              <a:gd name="connsiteX14" fmla="*/ 4456661 w 4929363"/>
              <a:gd name="connsiteY14" fmla="*/ 4174346 h 4239910"/>
              <a:gd name="connsiteX15" fmla="*/ 1928421 w 4929363"/>
              <a:gd name="connsiteY15" fmla="*/ 4167852 h 4239910"/>
              <a:gd name="connsiteX16" fmla="*/ 1990766 w 4929363"/>
              <a:gd name="connsiteY16" fmla="*/ 3980815 h 4239910"/>
              <a:gd name="connsiteX17" fmla="*/ 1685966 w 4929363"/>
              <a:gd name="connsiteY17" fmla="*/ 4160924 h 4239910"/>
              <a:gd name="connsiteX18" fmla="*/ 464196 w 4929363"/>
              <a:gd name="connsiteY18" fmla="*/ 4167419 h 4239910"/>
              <a:gd name="connsiteX19" fmla="*/ 1085739 w 4929363"/>
              <a:gd name="connsiteY19" fmla="*/ 3239788 h 4239910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76742 w 4510793"/>
              <a:gd name="connsiteY2" fmla="*/ 633352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267727 w 4510793"/>
              <a:gd name="connsiteY2" fmla="*/ 665197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5155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9704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38181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24533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84799 w 4510226"/>
              <a:gd name="connsiteY0" fmla="*/ 3037682 h 4015057"/>
              <a:gd name="connsiteX1" fmla="*/ 634070 w 4510226"/>
              <a:gd name="connsiteY1" fmla="*/ 1624533 h 4015057"/>
              <a:gd name="connsiteX2" fmla="*/ 1180724 w 4510226"/>
              <a:gd name="connsiteY2" fmla="*/ 628803 h 4015057"/>
              <a:gd name="connsiteX3" fmla="*/ 1552120 w 4510226"/>
              <a:gd name="connsiteY3" fmla="*/ 188315 h 4015057"/>
              <a:gd name="connsiteX4" fmla="*/ 1961858 w 4510226"/>
              <a:gd name="connsiteY4" fmla="*/ 70500 h 4015057"/>
              <a:gd name="connsiteX5" fmla="*/ 2969862 w 4510226"/>
              <a:gd name="connsiteY5" fmla="*/ 47256 h 4015057"/>
              <a:gd name="connsiteX6" fmla="*/ 4030295 w 4510226"/>
              <a:gd name="connsiteY6" fmla="*/ 597793 h 4015057"/>
              <a:gd name="connsiteX7" fmla="*/ 4481086 w 4510226"/>
              <a:gd name="connsiteY7" fmla="*/ 403162 h 4015057"/>
              <a:gd name="connsiteX8" fmla="*/ 4460303 w 4510226"/>
              <a:gd name="connsiteY8" fmla="*/ 1366053 h 4015057"/>
              <a:gd name="connsiteX9" fmla="*/ 4321758 w 4510226"/>
              <a:gd name="connsiteY9" fmla="*/ 1532308 h 4015057"/>
              <a:gd name="connsiteX10" fmla="*/ 4467229 w 4510226"/>
              <a:gd name="connsiteY10" fmla="*/ 1546162 h 4015057"/>
              <a:gd name="connsiteX11" fmla="*/ 4470653 w 4510226"/>
              <a:gd name="connsiteY11" fmla="*/ 3923288 h 4015057"/>
              <a:gd name="connsiteX12" fmla="*/ 4192450 w 4510226"/>
              <a:gd name="connsiteY12" fmla="*/ 3926103 h 4015057"/>
              <a:gd name="connsiteX13" fmla="*/ 4037773 w 4510226"/>
              <a:gd name="connsiteY13" fmla="*/ 3780522 h 4015057"/>
              <a:gd name="connsiteX14" fmla="*/ 4037524 w 4510226"/>
              <a:gd name="connsiteY14" fmla="*/ 3949493 h 4015057"/>
              <a:gd name="connsiteX15" fmla="*/ 1509284 w 4510226"/>
              <a:gd name="connsiteY15" fmla="*/ 3942999 h 4015057"/>
              <a:gd name="connsiteX16" fmla="*/ 1571629 w 4510226"/>
              <a:gd name="connsiteY16" fmla="*/ 3755962 h 4015057"/>
              <a:gd name="connsiteX17" fmla="*/ 1266829 w 4510226"/>
              <a:gd name="connsiteY17" fmla="*/ 3936071 h 4015057"/>
              <a:gd name="connsiteX18" fmla="*/ 45059 w 4510226"/>
              <a:gd name="connsiteY18" fmla="*/ 3942566 h 4015057"/>
              <a:gd name="connsiteX19" fmla="*/ 684799 w 4510226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58012 w 4501409"/>
              <a:gd name="connsiteY17" fmla="*/ 3936071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81647"/>
              <a:gd name="connsiteX1" fmla="*/ 625253 w 4501409"/>
              <a:gd name="connsiteY1" fmla="*/ 1624533 h 4081647"/>
              <a:gd name="connsiteX2" fmla="*/ 1171907 w 4501409"/>
              <a:gd name="connsiteY2" fmla="*/ 628803 h 4081647"/>
              <a:gd name="connsiteX3" fmla="*/ 1543303 w 4501409"/>
              <a:gd name="connsiteY3" fmla="*/ 188315 h 4081647"/>
              <a:gd name="connsiteX4" fmla="*/ 1953041 w 4501409"/>
              <a:gd name="connsiteY4" fmla="*/ 70500 h 4081647"/>
              <a:gd name="connsiteX5" fmla="*/ 2961045 w 4501409"/>
              <a:gd name="connsiteY5" fmla="*/ 47256 h 4081647"/>
              <a:gd name="connsiteX6" fmla="*/ 4021478 w 4501409"/>
              <a:gd name="connsiteY6" fmla="*/ 597793 h 4081647"/>
              <a:gd name="connsiteX7" fmla="*/ 4472269 w 4501409"/>
              <a:gd name="connsiteY7" fmla="*/ 403162 h 4081647"/>
              <a:gd name="connsiteX8" fmla="*/ 4451486 w 4501409"/>
              <a:gd name="connsiteY8" fmla="*/ 1366053 h 4081647"/>
              <a:gd name="connsiteX9" fmla="*/ 4312941 w 4501409"/>
              <a:gd name="connsiteY9" fmla="*/ 1532308 h 4081647"/>
              <a:gd name="connsiteX10" fmla="*/ 4458412 w 4501409"/>
              <a:gd name="connsiteY10" fmla="*/ 1546162 h 4081647"/>
              <a:gd name="connsiteX11" fmla="*/ 4461836 w 4501409"/>
              <a:gd name="connsiteY11" fmla="*/ 3923288 h 4081647"/>
              <a:gd name="connsiteX12" fmla="*/ 4183633 w 4501409"/>
              <a:gd name="connsiteY12" fmla="*/ 3926103 h 4081647"/>
              <a:gd name="connsiteX13" fmla="*/ 4028956 w 4501409"/>
              <a:gd name="connsiteY13" fmla="*/ 3780522 h 4081647"/>
              <a:gd name="connsiteX14" fmla="*/ 4028707 w 4501409"/>
              <a:gd name="connsiteY14" fmla="*/ 3949493 h 4081647"/>
              <a:gd name="connsiteX15" fmla="*/ 1500467 w 4501409"/>
              <a:gd name="connsiteY15" fmla="*/ 3942999 h 4081647"/>
              <a:gd name="connsiteX16" fmla="*/ 1562812 w 4501409"/>
              <a:gd name="connsiteY16" fmla="*/ 3755962 h 4081647"/>
              <a:gd name="connsiteX17" fmla="*/ 1308054 w 4501409"/>
              <a:gd name="connsiteY17" fmla="*/ 4081647 h 4081647"/>
              <a:gd name="connsiteX18" fmla="*/ 45340 w 4501409"/>
              <a:gd name="connsiteY18" fmla="*/ 3942566 h 4081647"/>
              <a:gd name="connsiteX19" fmla="*/ 675982 w 4501409"/>
              <a:gd name="connsiteY19" fmla="*/ 3037682 h 408164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76459 w 4501409"/>
              <a:gd name="connsiteY16" fmla="*/ 3760511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461836 w 4501409"/>
              <a:gd name="connsiteY11" fmla="*/ 39232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31471"/>
              <a:gd name="connsiteX1" fmla="*/ 625253 w 4501409"/>
              <a:gd name="connsiteY1" fmla="*/ 1624533 h 4031471"/>
              <a:gd name="connsiteX2" fmla="*/ 1171907 w 4501409"/>
              <a:gd name="connsiteY2" fmla="*/ 628803 h 4031471"/>
              <a:gd name="connsiteX3" fmla="*/ 1543303 w 4501409"/>
              <a:gd name="connsiteY3" fmla="*/ 188315 h 4031471"/>
              <a:gd name="connsiteX4" fmla="*/ 1953041 w 4501409"/>
              <a:gd name="connsiteY4" fmla="*/ 70500 h 4031471"/>
              <a:gd name="connsiteX5" fmla="*/ 2961045 w 4501409"/>
              <a:gd name="connsiteY5" fmla="*/ 47256 h 4031471"/>
              <a:gd name="connsiteX6" fmla="*/ 4021478 w 4501409"/>
              <a:gd name="connsiteY6" fmla="*/ 597793 h 4031471"/>
              <a:gd name="connsiteX7" fmla="*/ 4472269 w 4501409"/>
              <a:gd name="connsiteY7" fmla="*/ 403162 h 4031471"/>
              <a:gd name="connsiteX8" fmla="*/ 4451486 w 4501409"/>
              <a:gd name="connsiteY8" fmla="*/ 1366053 h 4031471"/>
              <a:gd name="connsiteX9" fmla="*/ 4312941 w 4501409"/>
              <a:gd name="connsiteY9" fmla="*/ 1532308 h 4031471"/>
              <a:gd name="connsiteX10" fmla="*/ 4458412 w 4501409"/>
              <a:gd name="connsiteY10" fmla="*/ 1546162 h 4031471"/>
              <a:gd name="connsiteX11" fmla="*/ 4307162 w 4501409"/>
              <a:gd name="connsiteY11" fmla="*/ 3618488 h 4031471"/>
              <a:gd name="connsiteX12" fmla="*/ 4183633 w 4501409"/>
              <a:gd name="connsiteY12" fmla="*/ 3944300 h 4031471"/>
              <a:gd name="connsiteX13" fmla="*/ 4001661 w 4501409"/>
              <a:gd name="connsiteY13" fmla="*/ 3785072 h 4031471"/>
              <a:gd name="connsiteX14" fmla="*/ 4051453 w 4501409"/>
              <a:gd name="connsiteY14" fmla="*/ 3940394 h 4031471"/>
              <a:gd name="connsiteX15" fmla="*/ 1500467 w 4501409"/>
              <a:gd name="connsiteY15" fmla="*/ 3942999 h 4031471"/>
              <a:gd name="connsiteX16" fmla="*/ 1576459 w 4501409"/>
              <a:gd name="connsiteY16" fmla="*/ 3760511 h 4031471"/>
              <a:gd name="connsiteX17" fmla="*/ 1248913 w 4501409"/>
              <a:gd name="connsiteY17" fmla="*/ 3940620 h 4031471"/>
              <a:gd name="connsiteX18" fmla="*/ 45340 w 4501409"/>
              <a:gd name="connsiteY18" fmla="*/ 3942566 h 4031471"/>
              <a:gd name="connsiteX19" fmla="*/ 675982 w 4501409"/>
              <a:gd name="connsiteY19" fmla="*/ 3037682 h 4031471"/>
              <a:gd name="connsiteX0" fmla="*/ 675982 w 4501409"/>
              <a:gd name="connsiteY0" fmla="*/ 3037682 h 4027575"/>
              <a:gd name="connsiteX1" fmla="*/ 625253 w 4501409"/>
              <a:gd name="connsiteY1" fmla="*/ 1624533 h 4027575"/>
              <a:gd name="connsiteX2" fmla="*/ 1171907 w 4501409"/>
              <a:gd name="connsiteY2" fmla="*/ 628803 h 4027575"/>
              <a:gd name="connsiteX3" fmla="*/ 1543303 w 4501409"/>
              <a:gd name="connsiteY3" fmla="*/ 188315 h 4027575"/>
              <a:gd name="connsiteX4" fmla="*/ 1953041 w 4501409"/>
              <a:gd name="connsiteY4" fmla="*/ 70500 h 4027575"/>
              <a:gd name="connsiteX5" fmla="*/ 2961045 w 4501409"/>
              <a:gd name="connsiteY5" fmla="*/ 47256 h 4027575"/>
              <a:gd name="connsiteX6" fmla="*/ 4021478 w 4501409"/>
              <a:gd name="connsiteY6" fmla="*/ 597793 h 4027575"/>
              <a:gd name="connsiteX7" fmla="*/ 4472269 w 4501409"/>
              <a:gd name="connsiteY7" fmla="*/ 403162 h 4027575"/>
              <a:gd name="connsiteX8" fmla="*/ 4451486 w 4501409"/>
              <a:gd name="connsiteY8" fmla="*/ 1366053 h 4027575"/>
              <a:gd name="connsiteX9" fmla="*/ 4312941 w 4501409"/>
              <a:gd name="connsiteY9" fmla="*/ 1532308 h 4027575"/>
              <a:gd name="connsiteX10" fmla="*/ 4458412 w 4501409"/>
              <a:gd name="connsiteY10" fmla="*/ 1546162 h 4027575"/>
              <a:gd name="connsiteX11" fmla="*/ 4307162 w 4501409"/>
              <a:gd name="connsiteY11" fmla="*/ 3618488 h 4027575"/>
              <a:gd name="connsiteX12" fmla="*/ 4192732 w 4501409"/>
              <a:gd name="connsiteY12" fmla="*/ 3939751 h 4027575"/>
              <a:gd name="connsiteX13" fmla="*/ 4001661 w 4501409"/>
              <a:gd name="connsiteY13" fmla="*/ 3785072 h 4027575"/>
              <a:gd name="connsiteX14" fmla="*/ 4051453 w 4501409"/>
              <a:gd name="connsiteY14" fmla="*/ 3940394 h 4027575"/>
              <a:gd name="connsiteX15" fmla="*/ 1500467 w 4501409"/>
              <a:gd name="connsiteY15" fmla="*/ 3942999 h 4027575"/>
              <a:gd name="connsiteX16" fmla="*/ 1576459 w 4501409"/>
              <a:gd name="connsiteY16" fmla="*/ 3760511 h 4027575"/>
              <a:gd name="connsiteX17" fmla="*/ 1248913 w 4501409"/>
              <a:gd name="connsiteY17" fmla="*/ 3940620 h 4027575"/>
              <a:gd name="connsiteX18" fmla="*/ 45340 w 4501409"/>
              <a:gd name="connsiteY18" fmla="*/ 3942566 h 4027575"/>
              <a:gd name="connsiteX19" fmla="*/ 675982 w 4501409"/>
              <a:gd name="connsiteY19" fmla="*/ 3037682 h 4027575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307162 w 4501409"/>
              <a:gd name="connsiteY11" fmla="*/ 3618488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79700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2221"/>
              <a:gd name="connsiteY0" fmla="*/ 3037682 h 3943081"/>
              <a:gd name="connsiteX1" fmla="*/ 625253 w 4502221"/>
              <a:gd name="connsiteY1" fmla="*/ 1624533 h 3943081"/>
              <a:gd name="connsiteX2" fmla="*/ 1171907 w 4502221"/>
              <a:gd name="connsiteY2" fmla="*/ 628803 h 3943081"/>
              <a:gd name="connsiteX3" fmla="*/ 1543303 w 4502221"/>
              <a:gd name="connsiteY3" fmla="*/ 188315 h 3943081"/>
              <a:gd name="connsiteX4" fmla="*/ 1953041 w 4502221"/>
              <a:gd name="connsiteY4" fmla="*/ 70500 h 3943081"/>
              <a:gd name="connsiteX5" fmla="*/ 2961045 w 4502221"/>
              <a:gd name="connsiteY5" fmla="*/ 47256 h 3943081"/>
              <a:gd name="connsiteX6" fmla="*/ 4021478 w 4502221"/>
              <a:gd name="connsiteY6" fmla="*/ 597793 h 3943081"/>
              <a:gd name="connsiteX7" fmla="*/ 4472269 w 4502221"/>
              <a:gd name="connsiteY7" fmla="*/ 403162 h 3943081"/>
              <a:gd name="connsiteX8" fmla="*/ 4451486 w 4502221"/>
              <a:gd name="connsiteY8" fmla="*/ 1379700 h 3943081"/>
              <a:gd name="connsiteX9" fmla="*/ 4312941 w 4502221"/>
              <a:gd name="connsiteY9" fmla="*/ 1532308 h 3943081"/>
              <a:gd name="connsiteX10" fmla="*/ 4458412 w 4502221"/>
              <a:gd name="connsiteY10" fmla="*/ 1546162 h 3943081"/>
              <a:gd name="connsiteX11" fmla="*/ 4457287 w 4502221"/>
              <a:gd name="connsiteY11" fmla="*/ 3936936 h 3943081"/>
              <a:gd name="connsiteX12" fmla="*/ 4192732 w 4502221"/>
              <a:gd name="connsiteY12" fmla="*/ 3939751 h 3943081"/>
              <a:gd name="connsiteX13" fmla="*/ 4001661 w 4502221"/>
              <a:gd name="connsiteY13" fmla="*/ 3785072 h 3943081"/>
              <a:gd name="connsiteX14" fmla="*/ 4051453 w 4502221"/>
              <a:gd name="connsiteY14" fmla="*/ 3940394 h 3943081"/>
              <a:gd name="connsiteX15" fmla="*/ 1500467 w 4502221"/>
              <a:gd name="connsiteY15" fmla="*/ 3942999 h 3943081"/>
              <a:gd name="connsiteX16" fmla="*/ 1576459 w 4502221"/>
              <a:gd name="connsiteY16" fmla="*/ 3760511 h 3943081"/>
              <a:gd name="connsiteX17" fmla="*/ 1248913 w 4502221"/>
              <a:gd name="connsiteY17" fmla="*/ 3940620 h 3943081"/>
              <a:gd name="connsiteX18" fmla="*/ 45340 w 4502221"/>
              <a:gd name="connsiteY18" fmla="*/ 3942566 h 3943081"/>
              <a:gd name="connsiteX19" fmla="*/ 675982 w 4502221"/>
              <a:gd name="connsiteY19" fmla="*/ 3037682 h 3943081"/>
              <a:gd name="connsiteX0" fmla="*/ 675982 w 4495136"/>
              <a:gd name="connsiteY0" fmla="*/ 3037682 h 3943081"/>
              <a:gd name="connsiteX1" fmla="*/ 625253 w 4495136"/>
              <a:gd name="connsiteY1" fmla="*/ 1624533 h 3943081"/>
              <a:gd name="connsiteX2" fmla="*/ 1171907 w 4495136"/>
              <a:gd name="connsiteY2" fmla="*/ 628803 h 3943081"/>
              <a:gd name="connsiteX3" fmla="*/ 1543303 w 4495136"/>
              <a:gd name="connsiteY3" fmla="*/ 188315 h 3943081"/>
              <a:gd name="connsiteX4" fmla="*/ 1953041 w 4495136"/>
              <a:gd name="connsiteY4" fmla="*/ 70500 h 3943081"/>
              <a:gd name="connsiteX5" fmla="*/ 2961045 w 4495136"/>
              <a:gd name="connsiteY5" fmla="*/ 47256 h 3943081"/>
              <a:gd name="connsiteX6" fmla="*/ 4021478 w 4495136"/>
              <a:gd name="connsiteY6" fmla="*/ 597793 h 3943081"/>
              <a:gd name="connsiteX7" fmla="*/ 4463171 w 4495136"/>
              <a:gd name="connsiteY7" fmla="*/ 394064 h 3943081"/>
              <a:gd name="connsiteX8" fmla="*/ 4451486 w 4495136"/>
              <a:gd name="connsiteY8" fmla="*/ 1379700 h 3943081"/>
              <a:gd name="connsiteX9" fmla="*/ 4312941 w 4495136"/>
              <a:gd name="connsiteY9" fmla="*/ 1532308 h 3943081"/>
              <a:gd name="connsiteX10" fmla="*/ 4458412 w 4495136"/>
              <a:gd name="connsiteY10" fmla="*/ 1546162 h 3943081"/>
              <a:gd name="connsiteX11" fmla="*/ 4457287 w 4495136"/>
              <a:gd name="connsiteY11" fmla="*/ 3936936 h 3943081"/>
              <a:gd name="connsiteX12" fmla="*/ 4192732 w 4495136"/>
              <a:gd name="connsiteY12" fmla="*/ 3939751 h 3943081"/>
              <a:gd name="connsiteX13" fmla="*/ 4001661 w 4495136"/>
              <a:gd name="connsiteY13" fmla="*/ 3785072 h 3943081"/>
              <a:gd name="connsiteX14" fmla="*/ 4051453 w 4495136"/>
              <a:gd name="connsiteY14" fmla="*/ 3940394 h 3943081"/>
              <a:gd name="connsiteX15" fmla="*/ 1500467 w 4495136"/>
              <a:gd name="connsiteY15" fmla="*/ 3942999 h 3943081"/>
              <a:gd name="connsiteX16" fmla="*/ 1576459 w 4495136"/>
              <a:gd name="connsiteY16" fmla="*/ 3760511 h 3943081"/>
              <a:gd name="connsiteX17" fmla="*/ 1248913 w 4495136"/>
              <a:gd name="connsiteY17" fmla="*/ 3940620 h 3943081"/>
              <a:gd name="connsiteX18" fmla="*/ 45340 w 4495136"/>
              <a:gd name="connsiteY18" fmla="*/ 3942566 h 3943081"/>
              <a:gd name="connsiteX19" fmla="*/ 675982 w 4495136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234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143828 h 4049227"/>
              <a:gd name="connsiteX1" fmla="*/ 625253 w 4463171"/>
              <a:gd name="connsiteY1" fmla="*/ 1730679 h 4049227"/>
              <a:gd name="connsiteX2" fmla="*/ 1171907 w 4463171"/>
              <a:gd name="connsiteY2" fmla="*/ 734949 h 4049227"/>
              <a:gd name="connsiteX3" fmla="*/ 1543303 w 4463171"/>
              <a:gd name="connsiteY3" fmla="*/ 294461 h 4049227"/>
              <a:gd name="connsiteX4" fmla="*/ 1953041 w 4463171"/>
              <a:gd name="connsiteY4" fmla="*/ 176646 h 4049227"/>
              <a:gd name="connsiteX5" fmla="*/ 2961045 w 4463171"/>
              <a:gd name="connsiteY5" fmla="*/ 153402 h 4049227"/>
              <a:gd name="connsiteX6" fmla="*/ 4021478 w 4463171"/>
              <a:gd name="connsiteY6" fmla="*/ 713039 h 4049227"/>
              <a:gd name="connsiteX7" fmla="*/ 4463171 w 4463171"/>
              <a:gd name="connsiteY7" fmla="*/ 500210 h 4049227"/>
              <a:gd name="connsiteX8" fmla="*/ 4451486 w 4463171"/>
              <a:gd name="connsiteY8" fmla="*/ 1485846 h 4049227"/>
              <a:gd name="connsiteX9" fmla="*/ 4312941 w 4463171"/>
              <a:gd name="connsiteY9" fmla="*/ 1638454 h 4049227"/>
              <a:gd name="connsiteX10" fmla="*/ 4458412 w 4463171"/>
              <a:gd name="connsiteY10" fmla="*/ 1652308 h 4049227"/>
              <a:gd name="connsiteX11" fmla="*/ 4457287 w 4463171"/>
              <a:gd name="connsiteY11" fmla="*/ 4043082 h 4049227"/>
              <a:gd name="connsiteX12" fmla="*/ 4192732 w 4463171"/>
              <a:gd name="connsiteY12" fmla="*/ 4045897 h 4049227"/>
              <a:gd name="connsiteX13" fmla="*/ 4001661 w 4463171"/>
              <a:gd name="connsiteY13" fmla="*/ 3891218 h 4049227"/>
              <a:gd name="connsiteX14" fmla="*/ 4051453 w 4463171"/>
              <a:gd name="connsiteY14" fmla="*/ 4046540 h 4049227"/>
              <a:gd name="connsiteX15" fmla="*/ 1500467 w 4463171"/>
              <a:gd name="connsiteY15" fmla="*/ 4049145 h 4049227"/>
              <a:gd name="connsiteX16" fmla="*/ 1576459 w 4463171"/>
              <a:gd name="connsiteY16" fmla="*/ 3866657 h 4049227"/>
              <a:gd name="connsiteX17" fmla="*/ 1248913 w 4463171"/>
              <a:gd name="connsiteY17" fmla="*/ 4046766 h 4049227"/>
              <a:gd name="connsiteX18" fmla="*/ 45340 w 4463171"/>
              <a:gd name="connsiteY18" fmla="*/ 4048712 h 4049227"/>
              <a:gd name="connsiteX19" fmla="*/ 675982 w 4463171"/>
              <a:gd name="connsiteY19" fmla="*/ 3143828 h 4049227"/>
              <a:gd name="connsiteX0" fmla="*/ 675982 w 4463171"/>
              <a:gd name="connsiteY0" fmla="*/ 3637517 h 4542916"/>
              <a:gd name="connsiteX1" fmla="*/ 625253 w 4463171"/>
              <a:gd name="connsiteY1" fmla="*/ 2224368 h 4542916"/>
              <a:gd name="connsiteX2" fmla="*/ 1171907 w 4463171"/>
              <a:gd name="connsiteY2" fmla="*/ 1228638 h 4542916"/>
              <a:gd name="connsiteX3" fmla="*/ 1543303 w 4463171"/>
              <a:gd name="connsiteY3" fmla="*/ 788150 h 4542916"/>
              <a:gd name="connsiteX4" fmla="*/ 1953041 w 4463171"/>
              <a:gd name="connsiteY4" fmla="*/ 670335 h 4542916"/>
              <a:gd name="connsiteX5" fmla="*/ 2961045 w 4463171"/>
              <a:gd name="connsiteY5" fmla="*/ 647091 h 4542916"/>
              <a:gd name="connsiteX6" fmla="*/ 4021478 w 4463171"/>
              <a:gd name="connsiteY6" fmla="*/ 1206728 h 4542916"/>
              <a:gd name="connsiteX7" fmla="*/ 4463171 w 4463171"/>
              <a:gd name="connsiteY7" fmla="*/ 993899 h 4542916"/>
              <a:gd name="connsiteX8" fmla="*/ 4451486 w 4463171"/>
              <a:gd name="connsiteY8" fmla="*/ 1979535 h 4542916"/>
              <a:gd name="connsiteX9" fmla="*/ 4312941 w 4463171"/>
              <a:gd name="connsiteY9" fmla="*/ 2132143 h 4542916"/>
              <a:gd name="connsiteX10" fmla="*/ 4458412 w 4463171"/>
              <a:gd name="connsiteY10" fmla="*/ 2145997 h 4542916"/>
              <a:gd name="connsiteX11" fmla="*/ 4457287 w 4463171"/>
              <a:gd name="connsiteY11" fmla="*/ 4536771 h 4542916"/>
              <a:gd name="connsiteX12" fmla="*/ 4192732 w 4463171"/>
              <a:gd name="connsiteY12" fmla="*/ 4539586 h 4542916"/>
              <a:gd name="connsiteX13" fmla="*/ 4001661 w 4463171"/>
              <a:gd name="connsiteY13" fmla="*/ 4384907 h 4542916"/>
              <a:gd name="connsiteX14" fmla="*/ 4051453 w 4463171"/>
              <a:gd name="connsiteY14" fmla="*/ 4540229 h 4542916"/>
              <a:gd name="connsiteX15" fmla="*/ 1500467 w 4463171"/>
              <a:gd name="connsiteY15" fmla="*/ 4542834 h 4542916"/>
              <a:gd name="connsiteX16" fmla="*/ 1576459 w 4463171"/>
              <a:gd name="connsiteY16" fmla="*/ 4360346 h 4542916"/>
              <a:gd name="connsiteX17" fmla="*/ 1248913 w 4463171"/>
              <a:gd name="connsiteY17" fmla="*/ 4540455 h 4542916"/>
              <a:gd name="connsiteX18" fmla="*/ 45340 w 4463171"/>
              <a:gd name="connsiteY18" fmla="*/ 4542401 h 4542916"/>
              <a:gd name="connsiteX19" fmla="*/ 675982 w 4463171"/>
              <a:gd name="connsiteY19" fmla="*/ 3637517 h 4542916"/>
              <a:gd name="connsiteX0" fmla="*/ 675982 w 4463171"/>
              <a:gd name="connsiteY0" fmla="*/ 4017648 h 4923047"/>
              <a:gd name="connsiteX1" fmla="*/ 625253 w 4463171"/>
              <a:gd name="connsiteY1" fmla="*/ 2604499 h 4923047"/>
              <a:gd name="connsiteX2" fmla="*/ 1171907 w 4463171"/>
              <a:gd name="connsiteY2" fmla="*/ 1608769 h 4923047"/>
              <a:gd name="connsiteX3" fmla="*/ 1543303 w 4463171"/>
              <a:gd name="connsiteY3" fmla="*/ 1168281 h 4923047"/>
              <a:gd name="connsiteX4" fmla="*/ 1953041 w 4463171"/>
              <a:gd name="connsiteY4" fmla="*/ 1050466 h 4923047"/>
              <a:gd name="connsiteX5" fmla="*/ 2961045 w 4463171"/>
              <a:gd name="connsiteY5" fmla="*/ 1027222 h 4923047"/>
              <a:gd name="connsiteX6" fmla="*/ 4021478 w 4463171"/>
              <a:gd name="connsiteY6" fmla="*/ 1586859 h 4923047"/>
              <a:gd name="connsiteX7" fmla="*/ 4463171 w 4463171"/>
              <a:gd name="connsiteY7" fmla="*/ 1374030 h 4923047"/>
              <a:gd name="connsiteX8" fmla="*/ 4451486 w 4463171"/>
              <a:gd name="connsiteY8" fmla="*/ 2359666 h 4923047"/>
              <a:gd name="connsiteX9" fmla="*/ 4312941 w 4463171"/>
              <a:gd name="connsiteY9" fmla="*/ 2512274 h 4923047"/>
              <a:gd name="connsiteX10" fmla="*/ 4458412 w 4463171"/>
              <a:gd name="connsiteY10" fmla="*/ 2526128 h 4923047"/>
              <a:gd name="connsiteX11" fmla="*/ 4457287 w 4463171"/>
              <a:gd name="connsiteY11" fmla="*/ 4916902 h 4923047"/>
              <a:gd name="connsiteX12" fmla="*/ 4192732 w 4463171"/>
              <a:gd name="connsiteY12" fmla="*/ 4919717 h 4923047"/>
              <a:gd name="connsiteX13" fmla="*/ 4001661 w 4463171"/>
              <a:gd name="connsiteY13" fmla="*/ 4765038 h 4923047"/>
              <a:gd name="connsiteX14" fmla="*/ 4051453 w 4463171"/>
              <a:gd name="connsiteY14" fmla="*/ 4920360 h 4923047"/>
              <a:gd name="connsiteX15" fmla="*/ 1500467 w 4463171"/>
              <a:gd name="connsiteY15" fmla="*/ 4922965 h 4923047"/>
              <a:gd name="connsiteX16" fmla="*/ 1576459 w 4463171"/>
              <a:gd name="connsiteY16" fmla="*/ 4740477 h 4923047"/>
              <a:gd name="connsiteX17" fmla="*/ 1248913 w 4463171"/>
              <a:gd name="connsiteY17" fmla="*/ 4920586 h 4923047"/>
              <a:gd name="connsiteX18" fmla="*/ 45340 w 4463171"/>
              <a:gd name="connsiteY18" fmla="*/ 4922532 h 4923047"/>
              <a:gd name="connsiteX19" fmla="*/ 675982 w 4463171"/>
              <a:gd name="connsiteY19" fmla="*/ 4017648 h 4923047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068539 h 4973938"/>
              <a:gd name="connsiteX1" fmla="*/ 625253 w 4463171"/>
              <a:gd name="connsiteY1" fmla="*/ 2655390 h 4973938"/>
              <a:gd name="connsiteX2" fmla="*/ 1171907 w 4463171"/>
              <a:gd name="connsiteY2" fmla="*/ 1659660 h 4973938"/>
              <a:gd name="connsiteX3" fmla="*/ 1543303 w 4463171"/>
              <a:gd name="connsiteY3" fmla="*/ 1219172 h 4973938"/>
              <a:gd name="connsiteX4" fmla="*/ 1953041 w 4463171"/>
              <a:gd name="connsiteY4" fmla="*/ 1101357 h 4973938"/>
              <a:gd name="connsiteX5" fmla="*/ 2961045 w 4463171"/>
              <a:gd name="connsiteY5" fmla="*/ 1078113 h 4973938"/>
              <a:gd name="connsiteX6" fmla="*/ 4021478 w 4463171"/>
              <a:gd name="connsiteY6" fmla="*/ 1637750 h 4973938"/>
              <a:gd name="connsiteX7" fmla="*/ 4463171 w 4463171"/>
              <a:gd name="connsiteY7" fmla="*/ 1424921 h 4973938"/>
              <a:gd name="connsiteX8" fmla="*/ 4451486 w 4463171"/>
              <a:gd name="connsiteY8" fmla="*/ 2410557 h 4973938"/>
              <a:gd name="connsiteX9" fmla="*/ 4312941 w 4463171"/>
              <a:gd name="connsiteY9" fmla="*/ 2563165 h 4973938"/>
              <a:gd name="connsiteX10" fmla="*/ 4458412 w 4463171"/>
              <a:gd name="connsiteY10" fmla="*/ 2577019 h 4973938"/>
              <a:gd name="connsiteX11" fmla="*/ 4457287 w 4463171"/>
              <a:gd name="connsiteY11" fmla="*/ 4967793 h 4973938"/>
              <a:gd name="connsiteX12" fmla="*/ 4192732 w 4463171"/>
              <a:gd name="connsiteY12" fmla="*/ 4970608 h 4973938"/>
              <a:gd name="connsiteX13" fmla="*/ 4001661 w 4463171"/>
              <a:gd name="connsiteY13" fmla="*/ 4815929 h 4973938"/>
              <a:gd name="connsiteX14" fmla="*/ 4051453 w 4463171"/>
              <a:gd name="connsiteY14" fmla="*/ 4971251 h 4973938"/>
              <a:gd name="connsiteX15" fmla="*/ 1500467 w 4463171"/>
              <a:gd name="connsiteY15" fmla="*/ 4973856 h 4973938"/>
              <a:gd name="connsiteX16" fmla="*/ 1576459 w 4463171"/>
              <a:gd name="connsiteY16" fmla="*/ 4791368 h 4973938"/>
              <a:gd name="connsiteX17" fmla="*/ 1248913 w 4463171"/>
              <a:gd name="connsiteY17" fmla="*/ 4971477 h 4973938"/>
              <a:gd name="connsiteX18" fmla="*/ 45340 w 4463171"/>
              <a:gd name="connsiteY18" fmla="*/ 4973423 h 4973938"/>
              <a:gd name="connsiteX19" fmla="*/ 675982 w 4463171"/>
              <a:gd name="connsiteY19" fmla="*/ 4068539 h 4973938"/>
              <a:gd name="connsiteX0" fmla="*/ 675982 w 4463171"/>
              <a:gd name="connsiteY0" fmla="*/ 4065604 h 4971003"/>
              <a:gd name="connsiteX1" fmla="*/ 625253 w 4463171"/>
              <a:gd name="connsiteY1" fmla="*/ 2652455 h 4971003"/>
              <a:gd name="connsiteX2" fmla="*/ 1171907 w 4463171"/>
              <a:gd name="connsiteY2" fmla="*/ 1656725 h 4971003"/>
              <a:gd name="connsiteX3" fmla="*/ 1543303 w 4463171"/>
              <a:gd name="connsiteY3" fmla="*/ 1216237 h 4971003"/>
              <a:gd name="connsiteX4" fmla="*/ 1953041 w 4463171"/>
              <a:gd name="connsiteY4" fmla="*/ 1098422 h 4971003"/>
              <a:gd name="connsiteX5" fmla="*/ 2947397 w 4463171"/>
              <a:gd name="connsiteY5" fmla="*/ 1079727 h 4971003"/>
              <a:gd name="connsiteX6" fmla="*/ 4021478 w 4463171"/>
              <a:gd name="connsiteY6" fmla="*/ 1634815 h 4971003"/>
              <a:gd name="connsiteX7" fmla="*/ 4463171 w 4463171"/>
              <a:gd name="connsiteY7" fmla="*/ 1421986 h 4971003"/>
              <a:gd name="connsiteX8" fmla="*/ 4451486 w 4463171"/>
              <a:gd name="connsiteY8" fmla="*/ 2407622 h 4971003"/>
              <a:gd name="connsiteX9" fmla="*/ 4312941 w 4463171"/>
              <a:gd name="connsiteY9" fmla="*/ 2560230 h 4971003"/>
              <a:gd name="connsiteX10" fmla="*/ 4458412 w 4463171"/>
              <a:gd name="connsiteY10" fmla="*/ 2574084 h 4971003"/>
              <a:gd name="connsiteX11" fmla="*/ 4457287 w 4463171"/>
              <a:gd name="connsiteY11" fmla="*/ 4964858 h 4971003"/>
              <a:gd name="connsiteX12" fmla="*/ 4192732 w 4463171"/>
              <a:gd name="connsiteY12" fmla="*/ 4967673 h 4971003"/>
              <a:gd name="connsiteX13" fmla="*/ 4001661 w 4463171"/>
              <a:gd name="connsiteY13" fmla="*/ 4812994 h 4971003"/>
              <a:gd name="connsiteX14" fmla="*/ 4051453 w 4463171"/>
              <a:gd name="connsiteY14" fmla="*/ 4968316 h 4971003"/>
              <a:gd name="connsiteX15" fmla="*/ 1500467 w 4463171"/>
              <a:gd name="connsiteY15" fmla="*/ 4970921 h 4971003"/>
              <a:gd name="connsiteX16" fmla="*/ 1576459 w 4463171"/>
              <a:gd name="connsiteY16" fmla="*/ 4788433 h 4971003"/>
              <a:gd name="connsiteX17" fmla="*/ 1248913 w 4463171"/>
              <a:gd name="connsiteY17" fmla="*/ 4968542 h 4971003"/>
              <a:gd name="connsiteX18" fmla="*/ 45340 w 4463171"/>
              <a:gd name="connsiteY18" fmla="*/ 4970488 h 4971003"/>
              <a:gd name="connsiteX19" fmla="*/ 675982 w 4463171"/>
              <a:gd name="connsiteY19" fmla="*/ 4065604 h 4971003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434546 h 5339945"/>
              <a:gd name="connsiteX1" fmla="*/ 625253 w 4463171"/>
              <a:gd name="connsiteY1" fmla="*/ 3021397 h 5339945"/>
              <a:gd name="connsiteX2" fmla="*/ 1171907 w 4463171"/>
              <a:gd name="connsiteY2" fmla="*/ 2025667 h 5339945"/>
              <a:gd name="connsiteX3" fmla="*/ 1543303 w 4463171"/>
              <a:gd name="connsiteY3" fmla="*/ 1585179 h 5339945"/>
              <a:gd name="connsiteX4" fmla="*/ 1953041 w 4463171"/>
              <a:gd name="connsiteY4" fmla="*/ 1467364 h 5339945"/>
              <a:gd name="connsiteX5" fmla="*/ 2947397 w 4463171"/>
              <a:gd name="connsiteY5" fmla="*/ 1448669 h 5339945"/>
              <a:gd name="connsiteX6" fmla="*/ 4021478 w 4463171"/>
              <a:gd name="connsiteY6" fmla="*/ 2003757 h 5339945"/>
              <a:gd name="connsiteX7" fmla="*/ 4463171 w 4463171"/>
              <a:gd name="connsiteY7" fmla="*/ 1790928 h 5339945"/>
              <a:gd name="connsiteX8" fmla="*/ 4451486 w 4463171"/>
              <a:gd name="connsiteY8" fmla="*/ 2776564 h 5339945"/>
              <a:gd name="connsiteX9" fmla="*/ 4312941 w 4463171"/>
              <a:gd name="connsiteY9" fmla="*/ 2929172 h 5339945"/>
              <a:gd name="connsiteX10" fmla="*/ 4458412 w 4463171"/>
              <a:gd name="connsiteY10" fmla="*/ 2943026 h 5339945"/>
              <a:gd name="connsiteX11" fmla="*/ 4457287 w 4463171"/>
              <a:gd name="connsiteY11" fmla="*/ 5333800 h 5339945"/>
              <a:gd name="connsiteX12" fmla="*/ 4192732 w 4463171"/>
              <a:gd name="connsiteY12" fmla="*/ 5336615 h 5339945"/>
              <a:gd name="connsiteX13" fmla="*/ 4001661 w 4463171"/>
              <a:gd name="connsiteY13" fmla="*/ 5181936 h 5339945"/>
              <a:gd name="connsiteX14" fmla="*/ 4051453 w 4463171"/>
              <a:gd name="connsiteY14" fmla="*/ 5337258 h 5339945"/>
              <a:gd name="connsiteX15" fmla="*/ 1500467 w 4463171"/>
              <a:gd name="connsiteY15" fmla="*/ 5339863 h 5339945"/>
              <a:gd name="connsiteX16" fmla="*/ 1576459 w 4463171"/>
              <a:gd name="connsiteY16" fmla="*/ 5157375 h 5339945"/>
              <a:gd name="connsiteX17" fmla="*/ 1248913 w 4463171"/>
              <a:gd name="connsiteY17" fmla="*/ 5337484 h 5339945"/>
              <a:gd name="connsiteX18" fmla="*/ 45340 w 4463171"/>
              <a:gd name="connsiteY18" fmla="*/ 5339430 h 5339945"/>
              <a:gd name="connsiteX19" fmla="*/ 675982 w 4463171"/>
              <a:gd name="connsiteY19" fmla="*/ 4434546 h 5339945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3041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849749 w 4636938"/>
              <a:gd name="connsiteY0" fmla="*/ 4446490 h 5351889"/>
              <a:gd name="connsiteX1" fmla="*/ 799020 w 4636938"/>
              <a:gd name="connsiteY1" fmla="*/ 3033341 h 5351889"/>
              <a:gd name="connsiteX2" fmla="*/ 1354773 w 4636938"/>
              <a:gd name="connsiteY2" fmla="*/ 2037611 h 5351889"/>
              <a:gd name="connsiteX3" fmla="*/ 1717070 w 4636938"/>
              <a:gd name="connsiteY3" fmla="*/ 1597123 h 5351889"/>
              <a:gd name="connsiteX4" fmla="*/ 2131357 w 4636938"/>
              <a:gd name="connsiteY4" fmla="*/ 1479308 h 5351889"/>
              <a:gd name="connsiteX5" fmla="*/ 3121164 w 4636938"/>
              <a:gd name="connsiteY5" fmla="*/ 1460613 h 5351889"/>
              <a:gd name="connsiteX6" fmla="*/ 4195245 w 4636938"/>
              <a:gd name="connsiteY6" fmla="*/ 2015701 h 5351889"/>
              <a:gd name="connsiteX7" fmla="*/ 4636938 w 4636938"/>
              <a:gd name="connsiteY7" fmla="*/ 1802872 h 5351889"/>
              <a:gd name="connsiteX8" fmla="*/ 4625253 w 4636938"/>
              <a:gd name="connsiteY8" fmla="*/ 2788508 h 5351889"/>
              <a:gd name="connsiteX9" fmla="*/ 4486708 w 4636938"/>
              <a:gd name="connsiteY9" fmla="*/ 2941116 h 5351889"/>
              <a:gd name="connsiteX10" fmla="*/ 4632179 w 4636938"/>
              <a:gd name="connsiteY10" fmla="*/ 2954970 h 5351889"/>
              <a:gd name="connsiteX11" fmla="*/ 4631054 w 4636938"/>
              <a:gd name="connsiteY11" fmla="*/ 5345744 h 5351889"/>
              <a:gd name="connsiteX12" fmla="*/ 4366499 w 4636938"/>
              <a:gd name="connsiteY12" fmla="*/ 5348559 h 5351889"/>
              <a:gd name="connsiteX13" fmla="*/ 4175428 w 4636938"/>
              <a:gd name="connsiteY13" fmla="*/ 5193880 h 5351889"/>
              <a:gd name="connsiteX14" fmla="*/ 4225220 w 4636938"/>
              <a:gd name="connsiteY14" fmla="*/ 5349202 h 5351889"/>
              <a:gd name="connsiteX15" fmla="*/ 1674234 w 4636938"/>
              <a:gd name="connsiteY15" fmla="*/ 5351807 h 5351889"/>
              <a:gd name="connsiteX16" fmla="*/ 1750226 w 4636938"/>
              <a:gd name="connsiteY16" fmla="*/ 5169319 h 5351889"/>
              <a:gd name="connsiteX17" fmla="*/ 1422680 w 4636938"/>
              <a:gd name="connsiteY17" fmla="*/ 5349428 h 5351889"/>
              <a:gd name="connsiteX18" fmla="*/ 219107 w 4636938"/>
              <a:gd name="connsiteY18" fmla="*/ 5351374 h 5351889"/>
              <a:gd name="connsiteX19" fmla="*/ 849749 w 4636938"/>
              <a:gd name="connsiteY19" fmla="*/ 4446490 h 5351889"/>
              <a:gd name="connsiteX0" fmla="*/ 1170230 w 4957419"/>
              <a:gd name="connsiteY0" fmla="*/ 4446490 h 5351889"/>
              <a:gd name="connsiteX1" fmla="*/ 1119501 w 4957419"/>
              <a:gd name="connsiteY1" fmla="*/ 3033341 h 5351889"/>
              <a:gd name="connsiteX2" fmla="*/ 1675254 w 4957419"/>
              <a:gd name="connsiteY2" fmla="*/ 2037611 h 5351889"/>
              <a:gd name="connsiteX3" fmla="*/ 2037551 w 4957419"/>
              <a:gd name="connsiteY3" fmla="*/ 1597123 h 5351889"/>
              <a:gd name="connsiteX4" fmla="*/ 2451838 w 4957419"/>
              <a:gd name="connsiteY4" fmla="*/ 1479308 h 5351889"/>
              <a:gd name="connsiteX5" fmla="*/ 3441645 w 4957419"/>
              <a:gd name="connsiteY5" fmla="*/ 1460613 h 5351889"/>
              <a:gd name="connsiteX6" fmla="*/ 4515726 w 4957419"/>
              <a:gd name="connsiteY6" fmla="*/ 2015701 h 5351889"/>
              <a:gd name="connsiteX7" fmla="*/ 4957419 w 4957419"/>
              <a:gd name="connsiteY7" fmla="*/ 1802872 h 5351889"/>
              <a:gd name="connsiteX8" fmla="*/ 4945734 w 4957419"/>
              <a:gd name="connsiteY8" fmla="*/ 2788508 h 5351889"/>
              <a:gd name="connsiteX9" fmla="*/ 4807189 w 4957419"/>
              <a:gd name="connsiteY9" fmla="*/ 2941116 h 5351889"/>
              <a:gd name="connsiteX10" fmla="*/ 4952660 w 4957419"/>
              <a:gd name="connsiteY10" fmla="*/ 2954970 h 5351889"/>
              <a:gd name="connsiteX11" fmla="*/ 4951535 w 4957419"/>
              <a:gd name="connsiteY11" fmla="*/ 5345744 h 5351889"/>
              <a:gd name="connsiteX12" fmla="*/ 4686980 w 4957419"/>
              <a:gd name="connsiteY12" fmla="*/ 5348559 h 5351889"/>
              <a:gd name="connsiteX13" fmla="*/ 4495909 w 4957419"/>
              <a:gd name="connsiteY13" fmla="*/ 5193880 h 5351889"/>
              <a:gd name="connsiteX14" fmla="*/ 4545701 w 4957419"/>
              <a:gd name="connsiteY14" fmla="*/ 5349202 h 5351889"/>
              <a:gd name="connsiteX15" fmla="*/ 1994715 w 4957419"/>
              <a:gd name="connsiteY15" fmla="*/ 5351807 h 5351889"/>
              <a:gd name="connsiteX16" fmla="*/ 2070707 w 4957419"/>
              <a:gd name="connsiteY16" fmla="*/ 5169319 h 5351889"/>
              <a:gd name="connsiteX17" fmla="*/ 1743161 w 4957419"/>
              <a:gd name="connsiteY17" fmla="*/ 5349428 h 5351889"/>
              <a:gd name="connsiteX18" fmla="*/ 539588 w 4957419"/>
              <a:gd name="connsiteY18" fmla="*/ 5351374 h 5351889"/>
              <a:gd name="connsiteX19" fmla="*/ 1170230 w 4957419"/>
              <a:gd name="connsiteY19" fmla="*/ 4446490 h 5351889"/>
              <a:gd name="connsiteX0" fmla="*/ 975020 w 4762209"/>
              <a:gd name="connsiteY0" fmla="*/ 4446490 h 5351889"/>
              <a:gd name="connsiteX1" fmla="*/ 924291 w 4762209"/>
              <a:gd name="connsiteY1" fmla="*/ 3033341 h 5351889"/>
              <a:gd name="connsiteX2" fmla="*/ 1480044 w 4762209"/>
              <a:gd name="connsiteY2" fmla="*/ 2037611 h 5351889"/>
              <a:gd name="connsiteX3" fmla="*/ 1842341 w 4762209"/>
              <a:gd name="connsiteY3" fmla="*/ 1597123 h 5351889"/>
              <a:gd name="connsiteX4" fmla="*/ 2256628 w 4762209"/>
              <a:gd name="connsiteY4" fmla="*/ 1479308 h 5351889"/>
              <a:gd name="connsiteX5" fmla="*/ 3246435 w 4762209"/>
              <a:gd name="connsiteY5" fmla="*/ 1460613 h 5351889"/>
              <a:gd name="connsiteX6" fmla="*/ 4320516 w 4762209"/>
              <a:gd name="connsiteY6" fmla="*/ 2015701 h 5351889"/>
              <a:gd name="connsiteX7" fmla="*/ 4762209 w 4762209"/>
              <a:gd name="connsiteY7" fmla="*/ 1802872 h 5351889"/>
              <a:gd name="connsiteX8" fmla="*/ 4750524 w 4762209"/>
              <a:gd name="connsiteY8" fmla="*/ 2788508 h 5351889"/>
              <a:gd name="connsiteX9" fmla="*/ 4611979 w 4762209"/>
              <a:gd name="connsiteY9" fmla="*/ 2941116 h 5351889"/>
              <a:gd name="connsiteX10" fmla="*/ 4757450 w 4762209"/>
              <a:gd name="connsiteY10" fmla="*/ 2954970 h 5351889"/>
              <a:gd name="connsiteX11" fmla="*/ 4756325 w 4762209"/>
              <a:gd name="connsiteY11" fmla="*/ 5345744 h 5351889"/>
              <a:gd name="connsiteX12" fmla="*/ 4491770 w 4762209"/>
              <a:gd name="connsiteY12" fmla="*/ 5348559 h 5351889"/>
              <a:gd name="connsiteX13" fmla="*/ 4300699 w 4762209"/>
              <a:gd name="connsiteY13" fmla="*/ 5193880 h 5351889"/>
              <a:gd name="connsiteX14" fmla="*/ 4350491 w 4762209"/>
              <a:gd name="connsiteY14" fmla="*/ 5349202 h 5351889"/>
              <a:gd name="connsiteX15" fmla="*/ 1799505 w 4762209"/>
              <a:gd name="connsiteY15" fmla="*/ 5351807 h 5351889"/>
              <a:gd name="connsiteX16" fmla="*/ 1875497 w 4762209"/>
              <a:gd name="connsiteY16" fmla="*/ 5169319 h 5351889"/>
              <a:gd name="connsiteX17" fmla="*/ 1547951 w 4762209"/>
              <a:gd name="connsiteY17" fmla="*/ 5349428 h 5351889"/>
              <a:gd name="connsiteX18" fmla="*/ 344378 w 4762209"/>
              <a:gd name="connsiteY18" fmla="*/ 5351374 h 5351889"/>
              <a:gd name="connsiteX19" fmla="*/ 975020 w 4762209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1569976 w 5357165"/>
              <a:gd name="connsiteY0" fmla="*/ 4446490 h 5351889"/>
              <a:gd name="connsiteX1" fmla="*/ 1519247 w 5357165"/>
              <a:gd name="connsiteY1" fmla="*/ 3033341 h 5351889"/>
              <a:gd name="connsiteX2" fmla="*/ 2075000 w 5357165"/>
              <a:gd name="connsiteY2" fmla="*/ 2037611 h 5351889"/>
              <a:gd name="connsiteX3" fmla="*/ 2437297 w 5357165"/>
              <a:gd name="connsiteY3" fmla="*/ 1597123 h 5351889"/>
              <a:gd name="connsiteX4" fmla="*/ 2851584 w 5357165"/>
              <a:gd name="connsiteY4" fmla="*/ 1479308 h 5351889"/>
              <a:gd name="connsiteX5" fmla="*/ 3841391 w 5357165"/>
              <a:gd name="connsiteY5" fmla="*/ 1460613 h 5351889"/>
              <a:gd name="connsiteX6" fmla="*/ 4915472 w 5357165"/>
              <a:gd name="connsiteY6" fmla="*/ 2015701 h 5351889"/>
              <a:gd name="connsiteX7" fmla="*/ 5357165 w 5357165"/>
              <a:gd name="connsiteY7" fmla="*/ 1802872 h 5351889"/>
              <a:gd name="connsiteX8" fmla="*/ 5345480 w 5357165"/>
              <a:gd name="connsiteY8" fmla="*/ 2788508 h 5351889"/>
              <a:gd name="connsiteX9" fmla="*/ 5206935 w 5357165"/>
              <a:gd name="connsiteY9" fmla="*/ 2941116 h 5351889"/>
              <a:gd name="connsiteX10" fmla="*/ 5352406 w 5357165"/>
              <a:gd name="connsiteY10" fmla="*/ 2954970 h 5351889"/>
              <a:gd name="connsiteX11" fmla="*/ 5351281 w 5357165"/>
              <a:gd name="connsiteY11" fmla="*/ 5345744 h 5351889"/>
              <a:gd name="connsiteX12" fmla="*/ 5086726 w 5357165"/>
              <a:gd name="connsiteY12" fmla="*/ 5348559 h 5351889"/>
              <a:gd name="connsiteX13" fmla="*/ 4895655 w 5357165"/>
              <a:gd name="connsiteY13" fmla="*/ 5193880 h 5351889"/>
              <a:gd name="connsiteX14" fmla="*/ 4945447 w 5357165"/>
              <a:gd name="connsiteY14" fmla="*/ 5349202 h 5351889"/>
              <a:gd name="connsiteX15" fmla="*/ 2394461 w 5357165"/>
              <a:gd name="connsiteY15" fmla="*/ 5351807 h 5351889"/>
              <a:gd name="connsiteX16" fmla="*/ 2470453 w 5357165"/>
              <a:gd name="connsiteY16" fmla="*/ 5169319 h 5351889"/>
              <a:gd name="connsiteX17" fmla="*/ 2142907 w 5357165"/>
              <a:gd name="connsiteY17" fmla="*/ 5349428 h 5351889"/>
              <a:gd name="connsiteX18" fmla="*/ 939334 w 5357165"/>
              <a:gd name="connsiteY18" fmla="*/ 5351374 h 5351889"/>
              <a:gd name="connsiteX19" fmla="*/ 1569976 w 5357165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942"/>
              <a:gd name="connsiteX1" fmla="*/ 1515788 w 5353706"/>
              <a:gd name="connsiteY1" fmla="*/ 3033341 h 5351942"/>
              <a:gd name="connsiteX2" fmla="*/ 2071541 w 5353706"/>
              <a:gd name="connsiteY2" fmla="*/ 2037611 h 5351942"/>
              <a:gd name="connsiteX3" fmla="*/ 2433838 w 5353706"/>
              <a:gd name="connsiteY3" fmla="*/ 1597123 h 5351942"/>
              <a:gd name="connsiteX4" fmla="*/ 2848125 w 5353706"/>
              <a:gd name="connsiteY4" fmla="*/ 1479308 h 5351942"/>
              <a:gd name="connsiteX5" fmla="*/ 3837932 w 5353706"/>
              <a:gd name="connsiteY5" fmla="*/ 1460613 h 5351942"/>
              <a:gd name="connsiteX6" fmla="*/ 4912013 w 5353706"/>
              <a:gd name="connsiteY6" fmla="*/ 2015701 h 5351942"/>
              <a:gd name="connsiteX7" fmla="*/ 5353706 w 5353706"/>
              <a:gd name="connsiteY7" fmla="*/ 1802872 h 5351942"/>
              <a:gd name="connsiteX8" fmla="*/ 5342021 w 5353706"/>
              <a:gd name="connsiteY8" fmla="*/ 2788508 h 5351942"/>
              <a:gd name="connsiteX9" fmla="*/ 5203476 w 5353706"/>
              <a:gd name="connsiteY9" fmla="*/ 2941116 h 5351942"/>
              <a:gd name="connsiteX10" fmla="*/ 5348947 w 5353706"/>
              <a:gd name="connsiteY10" fmla="*/ 2954970 h 5351942"/>
              <a:gd name="connsiteX11" fmla="*/ 5347822 w 5353706"/>
              <a:gd name="connsiteY11" fmla="*/ 5345744 h 5351942"/>
              <a:gd name="connsiteX12" fmla="*/ 5083267 w 5353706"/>
              <a:gd name="connsiteY12" fmla="*/ 5348559 h 5351942"/>
              <a:gd name="connsiteX13" fmla="*/ 4892196 w 5353706"/>
              <a:gd name="connsiteY13" fmla="*/ 5193880 h 5351942"/>
              <a:gd name="connsiteX14" fmla="*/ 4941988 w 5353706"/>
              <a:gd name="connsiteY14" fmla="*/ 5349202 h 5351942"/>
              <a:gd name="connsiteX15" fmla="*/ 2391002 w 5353706"/>
              <a:gd name="connsiteY15" fmla="*/ 5351807 h 5351942"/>
              <a:gd name="connsiteX16" fmla="*/ 2466994 w 5353706"/>
              <a:gd name="connsiteY16" fmla="*/ 5169319 h 5351942"/>
              <a:gd name="connsiteX17" fmla="*/ 2139448 w 5353706"/>
              <a:gd name="connsiteY17" fmla="*/ 5349428 h 5351942"/>
              <a:gd name="connsiteX18" fmla="*/ 935875 w 5353706"/>
              <a:gd name="connsiteY18" fmla="*/ 5351374 h 5351942"/>
              <a:gd name="connsiteX19" fmla="*/ 1566517 w 5353706"/>
              <a:gd name="connsiteY19" fmla="*/ 4446490 h 5351942"/>
              <a:gd name="connsiteX0" fmla="*/ 1566517 w 5353706"/>
              <a:gd name="connsiteY0" fmla="*/ 4446490 h 5351807"/>
              <a:gd name="connsiteX1" fmla="*/ 1515788 w 5353706"/>
              <a:gd name="connsiteY1" fmla="*/ 3033341 h 5351807"/>
              <a:gd name="connsiteX2" fmla="*/ 2071541 w 5353706"/>
              <a:gd name="connsiteY2" fmla="*/ 2037611 h 5351807"/>
              <a:gd name="connsiteX3" fmla="*/ 2433838 w 5353706"/>
              <a:gd name="connsiteY3" fmla="*/ 1597123 h 5351807"/>
              <a:gd name="connsiteX4" fmla="*/ 2848125 w 5353706"/>
              <a:gd name="connsiteY4" fmla="*/ 1479308 h 5351807"/>
              <a:gd name="connsiteX5" fmla="*/ 3837932 w 5353706"/>
              <a:gd name="connsiteY5" fmla="*/ 1460613 h 5351807"/>
              <a:gd name="connsiteX6" fmla="*/ 4912013 w 5353706"/>
              <a:gd name="connsiteY6" fmla="*/ 2015701 h 5351807"/>
              <a:gd name="connsiteX7" fmla="*/ 5353706 w 5353706"/>
              <a:gd name="connsiteY7" fmla="*/ 1802872 h 5351807"/>
              <a:gd name="connsiteX8" fmla="*/ 5342021 w 5353706"/>
              <a:gd name="connsiteY8" fmla="*/ 2788508 h 5351807"/>
              <a:gd name="connsiteX9" fmla="*/ 5203476 w 5353706"/>
              <a:gd name="connsiteY9" fmla="*/ 2941116 h 5351807"/>
              <a:gd name="connsiteX10" fmla="*/ 5348947 w 5353706"/>
              <a:gd name="connsiteY10" fmla="*/ 2954970 h 5351807"/>
              <a:gd name="connsiteX11" fmla="*/ 5347822 w 5353706"/>
              <a:gd name="connsiteY11" fmla="*/ 5345744 h 5351807"/>
              <a:gd name="connsiteX12" fmla="*/ 5083267 w 5353706"/>
              <a:gd name="connsiteY12" fmla="*/ 5348559 h 5351807"/>
              <a:gd name="connsiteX13" fmla="*/ 4892196 w 5353706"/>
              <a:gd name="connsiteY13" fmla="*/ 5193880 h 5351807"/>
              <a:gd name="connsiteX14" fmla="*/ 4941988 w 5353706"/>
              <a:gd name="connsiteY14" fmla="*/ 5349202 h 5351807"/>
              <a:gd name="connsiteX15" fmla="*/ 2391002 w 5353706"/>
              <a:gd name="connsiteY15" fmla="*/ 5351807 h 5351807"/>
              <a:gd name="connsiteX16" fmla="*/ 2466994 w 5353706"/>
              <a:gd name="connsiteY16" fmla="*/ 5169319 h 5351807"/>
              <a:gd name="connsiteX17" fmla="*/ 2139448 w 5353706"/>
              <a:gd name="connsiteY17" fmla="*/ 5349428 h 5351807"/>
              <a:gd name="connsiteX18" fmla="*/ 935875 w 5353706"/>
              <a:gd name="connsiteY18" fmla="*/ 5351374 h 5351807"/>
              <a:gd name="connsiteX19" fmla="*/ 1566517 w 5353706"/>
              <a:gd name="connsiteY19" fmla="*/ 4446490 h 5351807"/>
              <a:gd name="connsiteX0" fmla="*/ 1566517 w 5353706"/>
              <a:gd name="connsiteY0" fmla="*/ 4719531 h 5624848"/>
              <a:gd name="connsiteX1" fmla="*/ 1515788 w 5353706"/>
              <a:gd name="connsiteY1" fmla="*/ 3306382 h 5624848"/>
              <a:gd name="connsiteX2" fmla="*/ 2071541 w 5353706"/>
              <a:gd name="connsiteY2" fmla="*/ 2310652 h 5624848"/>
              <a:gd name="connsiteX3" fmla="*/ 1851332 w 5353706"/>
              <a:gd name="connsiteY3" fmla="*/ 908351 h 5624848"/>
              <a:gd name="connsiteX4" fmla="*/ 2848125 w 5353706"/>
              <a:gd name="connsiteY4" fmla="*/ 1752349 h 5624848"/>
              <a:gd name="connsiteX5" fmla="*/ 3837932 w 5353706"/>
              <a:gd name="connsiteY5" fmla="*/ 1733654 h 5624848"/>
              <a:gd name="connsiteX6" fmla="*/ 4912013 w 5353706"/>
              <a:gd name="connsiteY6" fmla="*/ 2288742 h 5624848"/>
              <a:gd name="connsiteX7" fmla="*/ 5353706 w 5353706"/>
              <a:gd name="connsiteY7" fmla="*/ 2075913 h 5624848"/>
              <a:gd name="connsiteX8" fmla="*/ 5342021 w 5353706"/>
              <a:gd name="connsiteY8" fmla="*/ 3061549 h 5624848"/>
              <a:gd name="connsiteX9" fmla="*/ 5203476 w 5353706"/>
              <a:gd name="connsiteY9" fmla="*/ 3214157 h 5624848"/>
              <a:gd name="connsiteX10" fmla="*/ 5348947 w 5353706"/>
              <a:gd name="connsiteY10" fmla="*/ 3228011 h 5624848"/>
              <a:gd name="connsiteX11" fmla="*/ 5347822 w 5353706"/>
              <a:gd name="connsiteY11" fmla="*/ 5618785 h 5624848"/>
              <a:gd name="connsiteX12" fmla="*/ 5083267 w 5353706"/>
              <a:gd name="connsiteY12" fmla="*/ 5621600 h 5624848"/>
              <a:gd name="connsiteX13" fmla="*/ 4892196 w 5353706"/>
              <a:gd name="connsiteY13" fmla="*/ 5466921 h 5624848"/>
              <a:gd name="connsiteX14" fmla="*/ 4941988 w 5353706"/>
              <a:gd name="connsiteY14" fmla="*/ 5622243 h 5624848"/>
              <a:gd name="connsiteX15" fmla="*/ 2391002 w 5353706"/>
              <a:gd name="connsiteY15" fmla="*/ 5624848 h 5624848"/>
              <a:gd name="connsiteX16" fmla="*/ 2466994 w 5353706"/>
              <a:gd name="connsiteY16" fmla="*/ 5442360 h 5624848"/>
              <a:gd name="connsiteX17" fmla="*/ 2139448 w 5353706"/>
              <a:gd name="connsiteY17" fmla="*/ 5622469 h 5624848"/>
              <a:gd name="connsiteX18" fmla="*/ 935875 w 5353706"/>
              <a:gd name="connsiteY18" fmla="*/ 5624415 h 5624848"/>
              <a:gd name="connsiteX19" fmla="*/ 1566517 w 5353706"/>
              <a:gd name="connsiteY19" fmla="*/ 4719531 h 5624848"/>
              <a:gd name="connsiteX0" fmla="*/ 1566517 w 5353706"/>
              <a:gd name="connsiteY0" fmla="*/ 4446491 h 5351808"/>
              <a:gd name="connsiteX1" fmla="*/ 1515788 w 5353706"/>
              <a:gd name="connsiteY1" fmla="*/ 3033342 h 5351808"/>
              <a:gd name="connsiteX2" fmla="*/ 2071541 w 5353706"/>
              <a:gd name="connsiteY2" fmla="*/ 2037612 h 5351808"/>
              <a:gd name="connsiteX3" fmla="*/ 2054532 w 5353706"/>
              <a:gd name="connsiteY3" fmla="*/ 1082351 h 5351808"/>
              <a:gd name="connsiteX4" fmla="*/ 2848125 w 5353706"/>
              <a:gd name="connsiteY4" fmla="*/ 1479309 h 5351808"/>
              <a:gd name="connsiteX5" fmla="*/ 3837932 w 5353706"/>
              <a:gd name="connsiteY5" fmla="*/ 1460614 h 5351808"/>
              <a:gd name="connsiteX6" fmla="*/ 4912013 w 5353706"/>
              <a:gd name="connsiteY6" fmla="*/ 2015702 h 5351808"/>
              <a:gd name="connsiteX7" fmla="*/ 5353706 w 5353706"/>
              <a:gd name="connsiteY7" fmla="*/ 1802873 h 5351808"/>
              <a:gd name="connsiteX8" fmla="*/ 5342021 w 5353706"/>
              <a:gd name="connsiteY8" fmla="*/ 2788509 h 5351808"/>
              <a:gd name="connsiteX9" fmla="*/ 5203476 w 5353706"/>
              <a:gd name="connsiteY9" fmla="*/ 2941117 h 5351808"/>
              <a:gd name="connsiteX10" fmla="*/ 5348947 w 5353706"/>
              <a:gd name="connsiteY10" fmla="*/ 2954971 h 5351808"/>
              <a:gd name="connsiteX11" fmla="*/ 5347822 w 5353706"/>
              <a:gd name="connsiteY11" fmla="*/ 5345745 h 5351808"/>
              <a:gd name="connsiteX12" fmla="*/ 5083267 w 5353706"/>
              <a:gd name="connsiteY12" fmla="*/ 5348560 h 5351808"/>
              <a:gd name="connsiteX13" fmla="*/ 4892196 w 5353706"/>
              <a:gd name="connsiteY13" fmla="*/ 5193881 h 5351808"/>
              <a:gd name="connsiteX14" fmla="*/ 4941988 w 5353706"/>
              <a:gd name="connsiteY14" fmla="*/ 5349203 h 5351808"/>
              <a:gd name="connsiteX15" fmla="*/ 2391002 w 5353706"/>
              <a:gd name="connsiteY15" fmla="*/ 5351808 h 5351808"/>
              <a:gd name="connsiteX16" fmla="*/ 2466994 w 5353706"/>
              <a:gd name="connsiteY16" fmla="*/ 5169320 h 5351808"/>
              <a:gd name="connsiteX17" fmla="*/ 2139448 w 5353706"/>
              <a:gd name="connsiteY17" fmla="*/ 5349429 h 5351808"/>
              <a:gd name="connsiteX18" fmla="*/ 935875 w 5353706"/>
              <a:gd name="connsiteY18" fmla="*/ 5351375 h 5351808"/>
              <a:gd name="connsiteX19" fmla="*/ 1566517 w 5353706"/>
              <a:gd name="connsiteY19" fmla="*/ 4446491 h 5351808"/>
              <a:gd name="connsiteX0" fmla="*/ 1566517 w 5353706"/>
              <a:gd name="connsiteY0" fmla="*/ 4844034 h 5749351"/>
              <a:gd name="connsiteX1" fmla="*/ 1515788 w 5353706"/>
              <a:gd name="connsiteY1" fmla="*/ 3430885 h 5749351"/>
              <a:gd name="connsiteX2" fmla="*/ 2071541 w 5353706"/>
              <a:gd name="connsiteY2" fmla="*/ 2435155 h 5749351"/>
              <a:gd name="connsiteX3" fmla="*/ 2054532 w 5353706"/>
              <a:gd name="connsiteY3" fmla="*/ 1479894 h 5749351"/>
              <a:gd name="connsiteX4" fmla="*/ 2685565 w 5353706"/>
              <a:gd name="connsiteY4" fmla="*/ 1172426 h 5749351"/>
              <a:gd name="connsiteX5" fmla="*/ 3837932 w 5353706"/>
              <a:gd name="connsiteY5" fmla="*/ 1858157 h 5749351"/>
              <a:gd name="connsiteX6" fmla="*/ 4912013 w 5353706"/>
              <a:gd name="connsiteY6" fmla="*/ 2413245 h 5749351"/>
              <a:gd name="connsiteX7" fmla="*/ 5353706 w 5353706"/>
              <a:gd name="connsiteY7" fmla="*/ 2200416 h 5749351"/>
              <a:gd name="connsiteX8" fmla="*/ 5342021 w 5353706"/>
              <a:gd name="connsiteY8" fmla="*/ 3186052 h 5749351"/>
              <a:gd name="connsiteX9" fmla="*/ 5203476 w 5353706"/>
              <a:gd name="connsiteY9" fmla="*/ 3338660 h 5749351"/>
              <a:gd name="connsiteX10" fmla="*/ 5348947 w 5353706"/>
              <a:gd name="connsiteY10" fmla="*/ 3352514 h 5749351"/>
              <a:gd name="connsiteX11" fmla="*/ 5347822 w 5353706"/>
              <a:gd name="connsiteY11" fmla="*/ 5743288 h 5749351"/>
              <a:gd name="connsiteX12" fmla="*/ 5083267 w 5353706"/>
              <a:gd name="connsiteY12" fmla="*/ 5746103 h 5749351"/>
              <a:gd name="connsiteX13" fmla="*/ 4892196 w 5353706"/>
              <a:gd name="connsiteY13" fmla="*/ 5591424 h 5749351"/>
              <a:gd name="connsiteX14" fmla="*/ 4941988 w 5353706"/>
              <a:gd name="connsiteY14" fmla="*/ 5746746 h 5749351"/>
              <a:gd name="connsiteX15" fmla="*/ 2391002 w 5353706"/>
              <a:gd name="connsiteY15" fmla="*/ 5749351 h 5749351"/>
              <a:gd name="connsiteX16" fmla="*/ 2466994 w 5353706"/>
              <a:gd name="connsiteY16" fmla="*/ 5566863 h 5749351"/>
              <a:gd name="connsiteX17" fmla="*/ 2139448 w 5353706"/>
              <a:gd name="connsiteY17" fmla="*/ 5746972 h 5749351"/>
              <a:gd name="connsiteX18" fmla="*/ 935875 w 5353706"/>
              <a:gd name="connsiteY18" fmla="*/ 5748918 h 5749351"/>
              <a:gd name="connsiteX19" fmla="*/ 1566517 w 5353706"/>
              <a:gd name="connsiteY19" fmla="*/ 4844034 h 5749351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54532 w 5353706"/>
              <a:gd name="connsiteY3" fmla="*/ 1467967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64051 h 5769368"/>
              <a:gd name="connsiteX1" fmla="*/ 1515788 w 5353706"/>
              <a:gd name="connsiteY1" fmla="*/ 3450902 h 5769368"/>
              <a:gd name="connsiteX2" fmla="*/ 2071541 w 5353706"/>
              <a:gd name="connsiteY2" fmla="*/ 2455172 h 5769368"/>
              <a:gd name="connsiteX3" fmla="*/ 1978332 w 5353706"/>
              <a:gd name="connsiteY3" fmla="*/ 1328461 h 5769368"/>
              <a:gd name="connsiteX4" fmla="*/ 2671277 w 5353706"/>
              <a:gd name="connsiteY4" fmla="*/ 1211493 h 5769368"/>
              <a:gd name="connsiteX5" fmla="*/ 3837932 w 5353706"/>
              <a:gd name="connsiteY5" fmla="*/ 1878174 h 5769368"/>
              <a:gd name="connsiteX6" fmla="*/ 4912013 w 5353706"/>
              <a:gd name="connsiteY6" fmla="*/ 2433262 h 5769368"/>
              <a:gd name="connsiteX7" fmla="*/ 5353706 w 5353706"/>
              <a:gd name="connsiteY7" fmla="*/ 2220433 h 5769368"/>
              <a:gd name="connsiteX8" fmla="*/ 5342021 w 5353706"/>
              <a:gd name="connsiteY8" fmla="*/ 3206069 h 5769368"/>
              <a:gd name="connsiteX9" fmla="*/ 5203476 w 5353706"/>
              <a:gd name="connsiteY9" fmla="*/ 3358677 h 5769368"/>
              <a:gd name="connsiteX10" fmla="*/ 5348947 w 5353706"/>
              <a:gd name="connsiteY10" fmla="*/ 3372531 h 5769368"/>
              <a:gd name="connsiteX11" fmla="*/ 5347822 w 5353706"/>
              <a:gd name="connsiteY11" fmla="*/ 5763305 h 5769368"/>
              <a:gd name="connsiteX12" fmla="*/ 5083267 w 5353706"/>
              <a:gd name="connsiteY12" fmla="*/ 5766120 h 5769368"/>
              <a:gd name="connsiteX13" fmla="*/ 4892196 w 5353706"/>
              <a:gd name="connsiteY13" fmla="*/ 5611441 h 5769368"/>
              <a:gd name="connsiteX14" fmla="*/ 4941988 w 5353706"/>
              <a:gd name="connsiteY14" fmla="*/ 5766763 h 5769368"/>
              <a:gd name="connsiteX15" fmla="*/ 2391002 w 5353706"/>
              <a:gd name="connsiteY15" fmla="*/ 5769368 h 5769368"/>
              <a:gd name="connsiteX16" fmla="*/ 2466994 w 5353706"/>
              <a:gd name="connsiteY16" fmla="*/ 5586880 h 5769368"/>
              <a:gd name="connsiteX17" fmla="*/ 2139448 w 5353706"/>
              <a:gd name="connsiteY17" fmla="*/ 5766989 h 5769368"/>
              <a:gd name="connsiteX18" fmla="*/ 935875 w 5353706"/>
              <a:gd name="connsiteY18" fmla="*/ 5768935 h 5769368"/>
              <a:gd name="connsiteX19" fmla="*/ 1566517 w 5353706"/>
              <a:gd name="connsiteY19" fmla="*/ 4864051 h 5769368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1552428 w 5353706"/>
              <a:gd name="connsiteY2" fmla="*/ 1513590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890296 w 5677485"/>
              <a:gd name="connsiteY0" fmla="*/ 4832107 h 5737424"/>
              <a:gd name="connsiteX1" fmla="*/ 1263305 w 5677485"/>
              <a:gd name="connsiteY1" fmla="*/ 2018783 h 5737424"/>
              <a:gd name="connsiteX2" fmla="*/ 1876207 w 5677485"/>
              <a:gd name="connsiteY2" fmla="*/ 1513590 h 5737424"/>
              <a:gd name="connsiteX3" fmla="*/ 2368786 w 5677485"/>
              <a:gd name="connsiteY3" fmla="*/ 1453679 h 5737424"/>
              <a:gd name="connsiteX4" fmla="*/ 2995056 w 5677485"/>
              <a:gd name="connsiteY4" fmla="*/ 1179549 h 5737424"/>
              <a:gd name="connsiteX5" fmla="*/ 4161711 w 5677485"/>
              <a:gd name="connsiteY5" fmla="*/ 1846230 h 5737424"/>
              <a:gd name="connsiteX6" fmla="*/ 5235792 w 5677485"/>
              <a:gd name="connsiteY6" fmla="*/ 2401318 h 5737424"/>
              <a:gd name="connsiteX7" fmla="*/ 5677485 w 5677485"/>
              <a:gd name="connsiteY7" fmla="*/ 2188489 h 5737424"/>
              <a:gd name="connsiteX8" fmla="*/ 5665800 w 5677485"/>
              <a:gd name="connsiteY8" fmla="*/ 3174125 h 5737424"/>
              <a:gd name="connsiteX9" fmla="*/ 5527255 w 5677485"/>
              <a:gd name="connsiteY9" fmla="*/ 3326733 h 5737424"/>
              <a:gd name="connsiteX10" fmla="*/ 5672726 w 5677485"/>
              <a:gd name="connsiteY10" fmla="*/ 3340587 h 5737424"/>
              <a:gd name="connsiteX11" fmla="*/ 5671601 w 5677485"/>
              <a:gd name="connsiteY11" fmla="*/ 5731361 h 5737424"/>
              <a:gd name="connsiteX12" fmla="*/ 5407046 w 5677485"/>
              <a:gd name="connsiteY12" fmla="*/ 5734176 h 5737424"/>
              <a:gd name="connsiteX13" fmla="*/ 5215975 w 5677485"/>
              <a:gd name="connsiteY13" fmla="*/ 5579497 h 5737424"/>
              <a:gd name="connsiteX14" fmla="*/ 5265767 w 5677485"/>
              <a:gd name="connsiteY14" fmla="*/ 5734819 h 5737424"/>
              <a:gd name="connsiteX15" fmla="*/ 2714781 w 5677485"/>
              <a:gd name="connsiteY15" fmla="*/ 5737424 h 5737424"/>
              <a:gd name="connsiteX16" fmla="*/ 2790773 w 5677485"/>
              <a:gd name="connsiteY16" fmla="*/ 5554936 h 5737424"/>
              <a:gd name="connsiteX17" fmla="*/ 2463227 w 5677485"/>
              <a:gd name="connsiteY17" fmla="*/ 5735045 h 5737424"/>
              <a:gd name="connsiteX18" fmla="*/ 1259654 w 5677485"/>
              <a:gd name="connsiteY18" fmla="*/ 5736991 h 5737424"/>
              <a:gd name="connsiteX19" fmla="*/ 1890296 w 5677485"/>
              <a:gd name="connsiteY19" fmla="*/ 4832107 h 5737424"/>
              <a:gd name="connsiteX0" fmla="*/ 1878670 w 5665859"/>
              <a:gd name="connsiteY0" fmla="*/ 4832107 h 5737424"/>
              <a:gd name="connsiteX1" fmla="*/ 1270729 w 5665859"/>
              <a:gd name="connsiteY1" fmla="*/ 2023545 h 5737424"/>
              <a:gd name="connsiteX2" fmla="*/ 1864581 w 5665859"/>
              <a:gd name="connsiteY2" fmla="*/ 1513590 h 5737424"/>
              <a:gd name="connsiteX3" fmla="*/ 2357160 w 5665859"/>
              <a:gd name="connsiteY3" fmla="*/ 1453679 h 5737424"/>
              <a:gd name="connsiteX4" fmla="*/ 2983430 w 5665859"/>
              <a:gd name="connsiteY4" fmla="*/ 1179549 h 5737424"/>
              <a:gd name="connsiteX5" fmla="*/ 4150085 w 5665859"/>
              <a:gd name="connsiteY5" fmla="*/ 1846230 h 5737424"/>
              <a:gd name="connsiteX6" fmla="*/ 5224166 w 5665859"/>
              <a:gd name="connsiteY6" fmla="*/ 2401318 h 5737424"/>
              <a:gd name="connsiteX7" fmla="*/ 5665859 w 5665859"/>
              <a:gd name="connsiteY7" fmla="*/ 2188489 h 5737424"/>
              <a:gd name="connsiteX8" fmla="*/ 5654174 w 5665859"/>
              <a:gd name="connsiteY8" fmla="*/ 3174125 h 5737424"/>
              <a:gd name="connsiteX9" fmla="*/ 5515629 w 5665859"/>
              <a:gd name="connsiteY9" fmla="*/ 3326733 h 5737424"/>
              <a:gd name="connsiteX10" fmla="*/ 5661100 w 5665859"/>
              <a:gd name="connsiteY10" fmla="*/ 3340587 h 5737424"/>
              <a:gd name="connsiteX11" fmla="*/ 5659975 w 5665859"/>
              <a:gd name="connsiteY11" fmla="*/ 5731361 h 5737424"/>
              <a:gd name="connsiteX12" fmla="*/ 5395420 w 5665859"/>
              <a:gd name="connsiteY12" fmla="*/ 5734176 h 5737424"/>
              <a:gd name="connsiteX13" fmla="*/ 5204349 w 5665859"/>
              <a:gd name="connsiteY13" fmla="*/ 5579497 h 5737424"/>
              <a:gd name="connsiteX14" fmla="*/ 5254141 w 5665859"/>
              <a:gd name="connsiteY14" fmla="*/ 5734819 h 5737424"/>
              <a:gd name="connsiteX15" fmla="*/ 2703155 w 5665859"/>
              <a:gd name="connsiteY15" fmla="*/ 5737424 h 5737424"/>
              <a:gd name="connsiteX16" fmla="*/ 2779147 w 5665859"/>
              <a:gd name="connsiteY16" fmla="*/ 5554936 h 5737424"/>
              <a:gd name="connsiteX17" fmla="*/ 2451601 w 5665859"/>
              <a:gd name="connsiteY17" fmla="*/ 5735045 h 5737424"/>
              <a:gd name="connsiteX18" fmla="*/ 1248028 w 5665859"/>
              <a:gd name="connsiteY18" fmla="*/ 5736991 h 5737424"/>
              <a:gd name="connsiteX19" fmla="*/ 1878670 w 5665859"/>
              <a:gd name="connsiteY19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672969 w 5305112"/>
              <a:gd name="connsiteY22" fmla="*/ 5727466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954789 w 5305112"/>
              <a:gd name="connsiteY22" fmla="*/ 5733094 h 5737424"/>
              <a:gd name="connsiteX23" fmla="*/ 672969 w 5305112"/>
              <a:gd name="connsiteY23" fmla="*/ 5727466 h 5737424"/>
              <a:gd name="connsiteX24" fmla="*/ 1017860 w 5305112"/>
              <a:gd name="connsiteY24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1040514 w 5305112"/>
              <a:gd name="connsiteY22" fmla="*/ 5656894 h 5737424"/>
              <a:gd name="connsiteX23" fmla="*/ 954789 w 5305112"/>
              <a:gd name="connsiteY23" fmla="*/ 5733094 h 5737424"/>
              <a:gd name="connsiteX24" fmla="*/ 672969 w 5305112"/>
              <a:gd name="connsiteY24" fmla="*/ 5727466 h 5737424"/>
              <a:gd name="connsiteX25" fmla="*/ 1017860 w 5305112"/>
              <a:gd name="connsiteY25" fmla="*/ 5389320 h 5737424"/>
              <a:gd name="connsiteX0" fmla="*/ 1017860 w 5305112"/>
              <a:gd name="connsiteY0" fmla="*/ 5389320 h 5746512"/>
              <a:gd name="connsiteX1" fmla="*/ 850014 w 5305112"/>
              <a:gd name="connsiteY1" fmla="*/ 4404357 h 5746512"/>
              <a:gd name="connsiteX2" fmla="*/ 664276 w 5305112"/>
              <a:gd name="connsiteY2" fmla="*/ 3951919 h 5746512"/>
              <a:gd name="connsiteX3" fmla="*/ 654751 w 5305112"/>
              <a:gd name="connsiteY3" fmla="*/ 3589969 h 5746512"/>
              <a:gd name="connsiteX4" fmla="*/ 730952 w 5305112"/>
              <a:gd name="connsiteY4" fmla="*/ 2823207 h 5746512"/>
              <a:gd name="connsiteX5" fmla="*/ 909982 w 5305112"/>
              <a:gd name="connsiteY5" fmla="*/ 2023545 h 5746512"/>
              <a:gd name="connsiteX6" fmla="*/ 1503834 w 5305112"/>
              <a:gd name="connsiteY6" fmla="*/ 1513590 h 5746512"/>
              <a:gd name="connsiteX7" fmla="*/ 1996413 w 5305112"/>
              <a:gd name="connsiteY7" fmla="*/ 1453679 h 5746512"/>
              <a:gd name="connsiteX8" fmla="*/ 2622683 w 5305112"/>
              <a:gd name="connsiteY8" fmla="*/ 1179549 h 5746512"/>
              <a:gd name="connsiteX9" fmla="*/ 3789338 w 5305112"/>
              <a:gd name="connsiteY9" fmla="*/ 1846230 h 5746512"/>
              <a:gd name="connsiteX10" fmla="*/ 4863419 w 5305112"/>
              <a:gd name="connsiteY10" fmla="*/ 2401318 h 5746512"/>
              <a:gd name="connsiteX11" fmla="*/ 5305112 w 5305112"/>
              <a:gd name="connsiteY11" fmla="*/ 2188489 h 5746512"/>
              <a:gd name="connsiteX12" fmla="*/ 5293427 w 5305112"/>
              <a:gd name="connsiteY12" fmla="*/ 3174125 h 5746512"/>
              <a:gd name="connsiteX13" fmla="*/ 5154882 w 5305112"/>
              <a:gd name="connsiteY13" fmla="*/ 3326733 h 5746512"/>
              <a:gd name="connsiteX14" fmla="*/ 5300353 w 5305112"/>
              <a:gd name="connsiteY14" fmla="*/ 3340587 h 5746512"/>
              <a:gd name="connsiteX15" fmla="*/ 5299228 w 5305112"/>
              <a:gd name="connsiteY15" fmla="*/ 5731361 h 5746512"/>
              <a:gd name="connsiteX16" fmla="*/ 5034673 w 5305112"/>
              <a:gd name="connsiteY16" fmla="*/ 5734176 h 5746512"/>
              <a:gd name="connsiteX17" fmla="*/ 4843602 w 5305112"/>
              <a:gd name="connsiteY17" fmla="*/ 5579497 h 5746512"/>
              <a:gd name="connsiteX18" fmla="*/ 4893394 w 5305112"/>
              <a:gd name="connsiteY18" fmla="*/ 5734819 h 5746512"/>
              <a:gd name="connsiteX19" fmla="*/ 2342408 w 5305112"/>
              <a:gd name="connsiteY19" fmla="*/ 5737424 h 5746512"/>
              <a:gd name="connsiteX20" fmla="*/ 2418400 w 5305112"/>
              <a:gd name="connsiteY20" fmla="*/ 5554936 h 5746512"/>
              <a:gd name="connsiteX21" fmla="*/ 2090854 w 5305112"/>
              <a:gd name="connsiteY21" fmla="*/ 5735045 h 5746512"/>
              <a:gd name="connsiteX22" fmla="*/ 1030989 w 5305112"/>
              <a:gd name="connsiteY22" fmla="*/ 5733094 h 5746512"/>
              <a:gd name="connsiteX23" fmla="*/ 1040514 w 5305112"/>
              <a:gd name="connsiteY23" fmla="*/ 5656894 h 5746512"/>
              <a:gd name="connsiteX24" fmla="*/ 954789 w 5305112"/>
              <a:gd name="connsiteY24" fmla="*/ 5733094 h 5746512"/>
              <a:gd name="connsiteX25" fmla="*/ 672969 w 5305112"/>
              <a:gd name="connsiteY25" fmla="*/ 5727466 h 5746512"/>
              <a:gd name="connsiteX26" fmla="*/ 1017860 w 5305112"/>
              <a:gd name="connsiteY26" fmla="*/ 5389320 h 574651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342408 w 5305112"/>
              <a:gd name="connsiteY19" fmla="*/ 5737424 h 5739252"/>
              <a:gd name="connsiteX20" fmla="*/ 2090854 w 5305112"/>
              <a:gd name="connsiteY20" fmla="*/ 5735045 h 5739252"/>
              <a:gd name="connsiteX21" fmla="*/ 1030989 w 5305112"/>
              <a:gd name="connsiteY21" fmla="*/ 5733094 h 5739252"/>
              <a:gd name="connsiteX22" fmla="*/ 1040514 w 5305112"/>
              <a:gd name="connsiteY22" fmla="*/ 5656894 h 5739252"/>
              <a:gd name="connsiteX23" fmla="*/ 954789 w 5305112"/>
              <a:gd name="connsiteY23" fmla="*/ 5733094 h 5739252"/>
              <a:gd name="connsiteX24" fmla="*/ 672969 w 5305112"/>
              <a:gd name="connsiteY24" fmla="*/ 5727466 h 5739252"/>
              <a:gd name="connsiteX25" fmla="*/ 1017860 w 5305112"/>
              <a:gd name="connsiteY25" fmla="*/ 5389320 h 573925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090854 w 5305112"/>
              <a:gd name="connsiteY19" fmla="*/ 5735045 h 5739252"/>
              <a:gd name="connsiteX20" fmla="*/ 1030989 w 5305112"/>
              <a:gd name="connsiteY20" fmla="*/ 5733094 h 5739252"/>
              <a:gd name="connsiteX21" fmla="*/ 1040514 w 5305112"/>
              <a:gd name="connsiteY21" fmla="*/ 5656894 h 5739252"/>
              <a:gd name="connsiteX22" fmla="*/ 954789 w 5305112"/>
              <a:gd name="connsiteY22" fmla="*/ 5733094 h 5739252"/>
              <a:gd name="connsiteX23" fmla="*/ 672969 w 5305112"/>
              <a:gd name="connsiteY23" fmla="*/ 5727466 h 5739252"/>
              <a:gd name="connsiteX24" fmla="*/ 1017860 w 5305112"/>
              <a:gd name="connsiteY24" fmla="*/ 5389320 h 5739252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43602 w 5305112"/>
              <a:gd name="connsiteY17" fmla="*/ 5579497 h 5736325"/>
              <a:gd name="connsiteX18" fmla="*/ 4893394 w 5305112"/>
              <a:gd name="connsiteY18" fmla="*/ 5734819 h 5736325"/>
              <a:gd name="connsiteX19" fmla="*/ 1030989 w 5305112"/>
              <a:gd name="connsiteY19" fmla="*/ 5733094 h 5736325"/>
              <a:gd name="connsiteX20" fmla="*/ 1040514 w 5305112"/>
              <a:gd name="connsiteY20" fmla="*/ 5656894 h 5736325"/>
              <a:gd name="connsiteX21" fmla="*/ 954789 w 5305112"/>
              <a:gd name="connsiteY21" fmla="*/ 5733094 h 5736325"/>
              <a:gd name="connsiteX22" fmla="*/ 672969 w 5305112"/>
              <a:gd name="connsiteY22" fmla="*/ 5727466 h 5736325"/>
              <a:gd name="connsiteX23" fmla="*/ 1017860 w 5305112"/>
              <a:gd name="connsiteY23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93394 w 5305112"/>
              <a:gd name="connsiteY17" fmla="*/ 5734819 h 5736325"/>
              <a:gd name="connsiteX18" fmla="*/ 1030989 w 5305112"/>
              <a:gd name="connsiteY18" fmla="*/ 5733094 h 5736325"/>
              <a:gd name="connsiteX19" fmla="*/ 1040514 w 5305112"/>
              <a:gd name="connsiteY19" fmla="*/ 5656894 h 5736325"/>
              <a:gd name="connsiteX20" fmla="*/ 954789 w 5305112"/>
              <a:gd name="connsiteY20" fmla="*/ 5733094 h 5736325"/>
              <a:gd name="connsiteX21" fmla="*/ 672969 w 5305112"/>
              <a:gd name="connsiteY21" fmla="*/ 5727466 h 5736325"/>
              <a:gd name="connsiteX22" fmla="*/ 1017860 w 5305112"/>
              <a:gd name="connsiteY22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1030989 w 5305112"/>
              <a:gd name="connsiteY17" fmla="*/ 5733094 h 5736325"/>
              <a:gd name="connsiteX18" fmla="*/ 1040514 w 5305112"/>
              <a:gd name="connsiteY18" fmla="*/ 5656894 h 5736325"/>
              <a:gd name="connsiteX19" fmla="*/ 954789 w 5305112"/>
              <a:gd name="connsiteY19" fmla="*/ 5733094 h 5736325"/>
              <a:gd name="connsiteX20" fmla="*/ 672969 w 5305112"/>
              <a:gd name="connsiteY20" fmla="*/ 5727466 h 5736325"/>
              <a:gd name="connsiteX21" fmla="*/ 1017860 w 5305112"/>
              <a:gd name="connsiteY21" fmla="*/ 5389320 h 5736325"/>
              <a:gd name="connsiteX0" fmla="*/ 1017860 w 5334205"/>
              <a:gd name="connsiteY0" fmla="*/ 5389320 h 5874296"/>
              <a:gd name="connsiteX1" fmla="*/ 850014 w 5334205"/>
              <a:gd name="connsiteY1" fmla="*/ 4404357 h 5874296"/>
              <a:gd name="connsiteX2" fmla="*/ 664276 w 5334205"/>
              <a:gd name="connsiteY2" fmla="*/ 3951919 h 5874296"/>
              <a:gd name="connsiteX3" fmla="*/ 654751 w 5334205"/>
              <a:gd name="connsiteY3" fmla="*/ 3589969 h 5874296"/>
              <a:gd name="connsiteX4" fmla="*/ 730952 w 5334205"/>
              <a:gd name="connsiteY4" fmla="*/ 2823207 h 5874296"/>
              <a:gd name="connsiteX5" fmla="*/ 909982 w 5334205"/>
              <a:gd name="connsiteY5" fmla="*/ 2023545 h 5874296"/>
              <a:gd name="connsiteX6" fmla="*/ 1503834 w 5334205"/>
              <a:gd name="connsiteY6" fmla="*/ 1513590 h 5874296"/>
              <a:gd name="connsiteX7" fmla="*/ 1996413 w 5334205"/>
              <a:gd name="connsiteY7" fmla="*/ 1453679 h 5874296"/>
              <a:gd name="connsiteX8" fmla="*/ 2622683 w 5334205"/>
              <a:gd name="connsiteY8" fmla="*/ 1179549 h 5874296"/>
              <a:gd name="connsiteX9" fmla="*/ 3789338 w 5334205"/>
              <a:gd name="connsiteY9" fmla="*/ 1846230 h 5874296"/>
              <a:gd name="connsiteX10" fmla="*/ 4863419 w 5334205"/>
              <a:gd name="connsiteY10" fmla="*/ 2401318 h 5874296"/>
              <a:gd name="connsiteX11" fmla="*/ 5305112 w 5334205"/>
              <a:gd name="connsiteY11" fmla="*/ 2188489 h 5874296"/>
              <a:gd name="connsiteX12" fmla="*/ 5293427 w 5334205"/>
              <a:gd name="connsiteY12" fmla="*/ 3174125 h 5874296"/>
              <a:gd name="connsiteX13" fmla="*/ 5154882 w 5334205"/>
              <a:gd name="connsiteY13" fmla="*/ 3326733 h 5874296"/>
              <a:gd name="connsiteX14" fmla="*/ 5300353 w 5334205"/>
              <a:gd name="connsiteY14" fmla="*/ 3340587 h 5874296"/>
              <a:gd name="connsiteX15" fmla="*/ 5299228 w 5334205"/>
              <a:gd name="connsiteY15" fmla="*/ 5731361 h 5874296"/>
              <a:gd name="connsiteX16" fmla="*/ 5050539 w 5334205"/>
              <a:gd name="connsiteY16" fmla="*/ 5566408 h 5874296"/>
              <a:gd name="connsiteX17" fmla="*/ 5034673 w 5334205"/>
              <a:gd name="connsiteY17" fmla="*/ 5734176 h 5874296"/>
              <a:gd name="connsiteX18" fmla="*/ 1030989 w 5334205"/>
              <a:gd name="connsiteY18" fmla="*/ 5733094 h 5874296"/>
              <a:gd name="connsiteX19" fmla="*/ 1040514 w 5334205"/>
              <a:gd name="connsiteY19" fmla="*/ 5656894 h 5874296"/>
              <a:gd name="connsiteX20" fmla="*/ 954789 w 5334205"/>
              <a:gd name="connsiteY20" fmla="*/ 5733094 h 5874296"/>
              <a:gd name="connsiteX21" fmla="*/ 672969 w 5334205"/>
              <a:gd name="connsiteY21" fmla="*/ 5727466 h 5874296"/>
              <a:gd name="connsiteX22" fmla="*/ 1017860 w 5334205"/>
              <a:gd name="connsiteY22" fmla="*/ 5389320 h 5874296"/>
              <a:gd name="connsiteX0" fmla="*/ 1017860 w 5305112"/>
              <a:gd name="connsiteY0" fmla="*/ 5389320 h 5874296"/>
              <a:gd name="connsiteX1" fmla="*/ 850014 w 5305112"/>
              <a:gd name="connsiteY1" fmla="*/ 4404357 h 5874296"/>
              <a:gd name="connsiteX2" fmla="*/ 664276 w 5305112"/>
              <a:gd name="connsiteY2" fmla="*/ 3951919 h 5874296"/>
              <a:gd name="connsiteX3" fmla="*/ 654751 w 5305112"/>
              <a:gd name="connsiteY3" fmla="*/ 3589969 h 5874296"/>
              <a:gd name="connsiteX4" fmla="*/ 730952 w 5305112"/>
              <a:gd name="connsiteY4" fmla="*/ 2823207 h 5874296"/>
              <a:gd name="connsiteX5" fmla="*/ 909982 w 5305112"/>
              <a:gd name="connsiteY5" fmla="*/ 2023545 h 5874296"/>
              <a:gd name="connsiteX6" fmla="*/ 1503834 w 5305112"/>
              <a:gd name="connsiteY6" fmla="*/ 1513590 h 5874296"/>
              <a:gd name="connsiteX7" fmla="*/ 1996413 w 5305112"/>
              <a:gd name="connsiteY7" fmla="*/ 1453679 h 5874296"/>
              <a:gd name="connsiteX8" fmla="*/ 2622683 w 5305112"/>
              <a:gd name="connsiteY8" fmla="*/ 1179549 h 5874296"/>
              <a:gd name="connsiteX9" fmla="*/ 3789338 w 5305112"/>
              <a:gd name="connsiteY9" fmla="*/ 1846230 h 5874296"/>
              <a:gd name="connsiteX10" fmla="*/ 4863419 w 5305112"/>
              <a:gd name="connsiteY10" fmla="*/ 2401318 h 5874296"/>
              <a:gd name="connsiteX11" fmla="*/ 5305112 w 5305112"/>
              <a:gd name="connsiteY11" fmla="*/ 2188489 h 5874296"/>
              <a:gd name="connsiteX12" fmla="*/ 5293427 w 5305112"/>
              <a:gd name="connsiteY12" fmla="*/ 3174125 h 5874296"/>
              <a:gd name="connsiteX13" fmla="*/ 5154882 w 5305112"/>
              <a:gd name="connsiteY13" fmla="*/ 3326733 h 5874296"/>
              <a:gd name="connsiteX14" fmla="*/ 5300353 w 5305112"/>
              <a:gd name="connsiteY14" fmla="*/ 3340587 h 5874296"/>
              <a:gd name="connsiteX15" fmla="*/ 5299228 w 5305112"/>
              <a:gd name="connsiteY15" fmla="*/ 5731361 h 5874296"/>
              <a:gd name="connsiteX16" fmla="*/ 5050539 w 5305112"/>
              <a:gd name="connsiteY16" fmla="*/ 5566408 h 5874296"/>
              <a:gd name="connsiteX17" fmla="*/ 5034673 w 5305112"/>
              <a:gd name="connsiteY17" fmla="*/ 5734176 h 5874296"/>
              <a:gd name="connsiteX18" fmla="*/ 1030989 w 5305112"/>
              <a:gd name="connsiteY18" fmla="*/ 5733094 h 5874296"/>
              <a:gd name="connsiteX19" fmla="*/ 1040514 w 5305112"/>
              <a:gd name="connsiteY19" fmla="*/ 5656894 h 5874296"/>
              <a:gd name="connsiteX20" fmla="*/ 954789 w 5305112"/>
              <a:gd name="connsiteY20" fmla="*/ 5733094 h 5874296"/>
              <a:gd name="connsiteX21" fmla="*/ 672969 w 5305112"/>
              <a:gd name="connsiteY21" fmla="*/ 5727466 h 5874296"/>
              <a:gd name="connsiteX22" fmla="*/ 1017860 w 5305112"/>
              <a:gd name="connsiteY22" fmla="*/ 5389320 h 5874296"/>
              <a:gd name="connsiteX0" fmla="*/ 1017860 w 5305112"/>
              <a:gd name="connsiteY0" fmla="*/ 5389320 h 5919911"/>
              <a:gd name="connsiteX1" fmla="*/ 850014 w 5305112"/>
              <a:gd name="connsiteY1" fmla="*/ 4404357 h 5919911"/>
              <a:gd name="connsiteX2" fmla="*/ 664276 w 5305112"/>
              <a:gd name="connsiteY2" fmla="*/ 3951919 h 5919911"/>
              <a:gd name="connsiteX3" fmla="*/ 654751 w 5305112"/>
              <a:gd name="connsiteY3" fmla="*/ 3589969 h 5919911"/>
              <a:gd name="connsiteX4" fmla="*/ 730952 w 5305112"/>
              <a:gd name="connsiteY4" fmla="*/ 2823207 h 5919911"/>
              <a:gd name="connsiteX5" fmla="*/ 909982 w 5305112"/>
              <a:gd name="connsiteY5" fmla="*/ 2023545 h 5919911"/>
              <a:gd name="connsiteX6" fmla="*/ 1503834 w 5305112"/>
              <a:gd name="connsiteY6" fmla="*/ 1513590 h 5919911"/>
              <a:gd name="connsiteX7" fmla="*/ 1996413 w 5305112"/>
              <a:gd name="connsiteY7" fmla="*/ 1453679 h 5919911"/>
              <a:gd name="connsiteX8" fmla="*/ 2622683 w 5305112"/>
              <a:gd name="connsiteY8" fmla="*/ 1179549 h 5919911"/>
              <a:gd name="connsiteX9" fmla="*/ 3789338 w 5305112"/>
              <a:gd name="connsiteY9" fmla="*/ 1846230 h 5919911"/>
              <a:gd name="connsiteX10" fmla="*/ 4863419 w 5305112"/>
              <a:gd name="connsiteY10" fmla="*/ 2401318 h 5919911"/>
              <a:gd name="connsiteX11" fmla="*/ 5305112 w 5305112"/>
              <a:gd name="connsiteY11" fmla="*/ 2188489 h 5919911"/>
              <a:gd name="connsiteX12" fmla="*/ 5293427 w 5305112"/>
              <a:gd name="connsiteY12" fmla="*/ 3174125 h 5919911"/>
              <a:gd name="connsiteX13" fmla="*/ 5154882 w 5305112"/>
              <a:gd name="connsiteY13" fmla="*/ 3326733 h 5919911"/>
              <a:gd name="connsiteX14" fmla="*/ 5300353 w 5305112"/>
              <a:gd name="connsiteY14" fmla="*/ 3340587 h 5919911"/>
              <a:gd name="connsiteX15" fmla="*/ 5299228 w 5305112"/>
              <a:gd name="connsiteY15" fmla="*/ 5731361 h 5919911"/>
              <a:gd name="connsiteX16" fmla="*/ 5221989 w 5305112"/>
              <a:gd name="connsiteY16" fmla="*/ 5733094 h 5919911"/>
              <a:gd name="connsiteX17" fmla="*/ 5050539 w 5305112"/>
              <a:gd name="connsiteY17" fmla="*/ 5566408 h 5919911"/>
              <a:gd name="connsiteX18" fmla="*/ 5034673 w 5305112"/>
              <a:gd name="connsiteY18" fmla="*/ 5734176 h 5919911"/>
              <a:gd name="connsiteX19" fmla="*/ 1030989 w 5305112"/>
              <a:gd name="connsiteY19" fmla="*/ 5733094 h 5919911"/>
              <a:gd name="connsiteX20" fmla="*/ 1040514 w 5305112"/>
              <a:gd name="connsiteY20" fmla="*/ 5656894 h 5919911"/>
              <a:gd name="connsiteX21" fmla="*/ 954789 w 5305112"/>
              <a:gd name="connsiteY21" fmla="*/ 5733094 h 5919911"/>
              <a:gd name="connsiteX22" fmla="*/ 672969 w 5305112"/>
              <a:gd name="connsiteY22" fmla="*/ 5727466 h 5919911"/>
              <a:gd name="connsiteX23" fmla="*/ 1017860 w 5305112"/>
              <a:gd name="connsiteY23" fmla="*/ 5389320 h 5919911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1989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6751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112451 w 5305112"/>
              <a:gd name="connsiteY16" fmla="*/ 5690231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8045"/>
              <a:gd name="connsiteX1" fmla="*/ 850014 w 5305112"/>
              <a:gd name="connsiteY1" fmla="*/ 4404357 h 5738045"/>
              <a:gd name="connsiteX2" fmla="*/ 664276 w 5305112"/>
              <a:gd name="connsiteY2" fmla="*/ 3951919 h 5738045"/>
              <a:gd name="connsiteX3" fmla="*/ 654751 w 5305112"/>
              <a:gd name="connsiteY3" fmla="*/ 3589969 h 5738045"/>
              <a:gd name="connsiteX4" fmla="*/ 730952 w 5305112"/>
              <a:gd name="connsiteY4" fmla="*/ 2823207 h 5738045"/>
              <a:gd name="connsiteX5" fmla="*/ 909982 w 5305112"/>
              <a:gd name="connsiteY5" fmla="*/ 2023545 h 5738045"/>
              <a:gd name="connsiteX6" fmla="*/ 1503834 w 5305112"/>
              <a:gd name="connsiteY6" fmla="*/ 1513590 h 5738045"/>
              <a:gd name="connsiteX7" fmla="*/ 1996413 w 5305112"/>
              <a:gd name="connsiteY7" fmla="*/ 1453679 h 5738045"/>
              <a:gd name="connsiteX8" fmla="*/ 2622683 w 5305112"/>
              <a:gd name="connsiteY8" fmla="*/ 1179549 h 5738045"/>
              <a:gd name="connsiteX9" fmla="*/ 3789338 w 5305112"/>
              <a:gd name="connsiteY9" fmla="*/ 1846230 h 5738045"/>
              <a:gd name="connsiteX10" fmla="*/ 4863419 w 5305112"/>
              <a:gd name="connsiteY10" fmla="*/ 2401318 h 5738045"/>
              <a:gd name="connsiteX11" fmla="*/ 5305112 w 5305112"/>
              <a:gd name="connsiteY11" fmla="*/ 2188489 h 5738045"/>
              <a:gd name="connsiteX12" fmla="*/ 5293427 w 5305112"/>
              <a:gd name="connsiteY12" fmla="*/ 3174125 h 5738045"/>
              <a:gd name="connsiteX13" fmla="*/ 5154882 w 5305112"/>
              <a:gd name="connsiteY13" fmla="*/ 3326733 h 5738045"/>
              <a:gd name="connsiteX14" fmla="*/ 5300353 w 5305112"/>
              <a:gd name="connsiteY14" fmla="*/ 3340587 h 5738045"/>
              <a:gd name="connsiteX15" fmla="*/ 5299228 w 5305112"/>
              <a:gd name="connsiteY15" fmla="*/ 5731361 h 5738045"/>
              <a:gd name="connsiteX16" fmla="*/ 5217226 w 5305112"/>
              <a:gd name="connsiteY16" fmla="*/ 5723568 h 5738045"/>
              <a:gd name="connsiteX17" fmla="*/ 5050539 w 5305112"/>
              <a:gd name="connsiteY17" fmla="*/ 5566408 h 5738045"/>
              <a:gd name="connsiteX18" fmla="*/ 5034673 w 5305112"/>
              <a:gd name="connsiteY18" fmla="*/ 5734176 h 5738045"/>
              <a:gd name="connsiteX19" fmla="*/ 1030989 w 5305112"/>
              <a:gd name="connsiteY19" fmla="*/ 5733094 h 5738045"/>
              <a:gd name="connsiteX20" fmla="*/ 1040514 w 5305112"/>
              <a:gd name="connsiteY20" fmla="*/ 5656894 h 5738045"/>
              <a:gd name="connsiteX21" fmla="*/ 954789 w 5305112"/>
              <a:gd name="connsiteY21" fmla="*/ 5733094 h 5738045"/>
              <a:gd name="connsiteX22" fmla="*/ 672969 w 5305112"/>
              <a:gd name="connsiteY22" fmla="*/ 5727466 h 5738045"/>
              <a:gd name="connsiteX23" fmla="*/ 1017860 w 5305112"/>
              <a:gd name="connsiteY23" fmla="*/ 5389320 h 5738045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21039"/>
              <a:gd name="connsiteY0" fmla="*/ 5389320 h 5745026"/>
              <a:gd name="connsiteX1" fmla="*/ 850014 w 5321039"/>
              <a:gd name="connsiteY1" fmla="*/ 4404357 h 5745026"/>
              <a:gd name="connsiteX2" fmla="*/ 664276 w 5321039"/>
              <a:gd name="connsiteY2" fmla="*/ 3951919 h 5745026"/>
              <a:gd name="connsiteX3" fmla="*/ 654751 w 5321039"/>
              <a:gd name="connsiteY3" fmla="*/ 3589969 h 5745026"/>
              <a:gd name="connsiteX4" fmla="*/ 730952 w 5321039"/>
              <a:gd name="connsiteY4" fmla="*/ 2823207 h 5745026"/>
              <a:gd name="connsiteX5" fmla="*/ 909982 w 5321039"/>
              <a:gd name="connsiteY5" fmla="*/ 2023545 h 5745026"/>
              <a:gd name="connsiteX6" fmla="*/ 1503834 w 5321039"/>
              <a:gd name="connsiteY6" fmla="*/ 1513590 h 5745026"/>
              <a:gd name="connsiteX7" fmla="*/ 1996413 w 5321039"/>
              <a:gd name="connsiteY7" fmla="*/ 1453679 h 5745026"/>
              <a:gd name="connsiteX8" fmla="*/ 2622683 w 5321039"/>
              <a:gd name="connsiteY8" fmla="*/ 1179549 h 5745026"/>
              <a:gd name="connsiteX9" fmla="*/ 3789338 w 5321039"/>
              <a:gd name="connsiteY9" fmla="*/ 1846230 h 5745026"/>
              <a:gd name="connsiteX10" fmla="*/ 4863419 w 5321039"/>
              <a:gd name="connsiteY10" fmla="*/ 2401318 h 5745026"/>
              <a:gd name="connsiteX11" fmla="*/ 5305112 w 5321039"/>
              <a:gd name="connsiteY11" fmla="*/ 2188489 h 5745026"/>
              <a:gd name="connsiteX12" fmla="*/ 5293427 w 5321039"/>
              <a:gd name="connsiteY12" fmla="*/ 3174125 h 5745026"/>
              <a:gd name="connsiteX13" fmla="*/ 5154882 w 5321039"/>
              <a:gd name="connsiteY13" fmla="*/ 3326733 h 5745026"/>
              <a:gd name="connsiteX14" fmla="*/ 5300353 w 5321039"/>
              <a:gd name="connsiteY14" fmla="*/ 3340587 h 5745026"/>
              <a:gd name="connsiteX15" fmla="*/ 5298189 w 5321039"/>
              <a:gd name="connsiteY15" fmla="*/ 5542594 h 5745026"/>
              <a:gd name="connsiteX16" fmla="*/ 5298189 w 5321039"/>
              <a:gd name="connsiteY16" fmla="*/ 5633082 h 5745026"/>
              <a:gd name="connsiteX17" fmla="*/ 5002914 w 5321039"/>
              <a:gd name="connsiteY17" fmla="*/ 5399719 h 5745026"/>
              <a:gd name="connsiteX18" fmla="*/ 5299228 w 5321039"/>
              <a:gd name="connsiteY18" fmla="*/ 5731361 h 5745026"/>
              <a:gd name="connsiteX19" fmla="*/ 5217226 w 5321039"/>
              <a:gd name="connsiteY19" fmla="*/ 5723568 h 5745026"/>
              <a:gd name="connsiteX20" fmla="*/ 5050539 w 5321039"/>
              <a:gd name="connsiteY20" fmla="*/ 5566408 h 5745026"/>
              <a:gd name="connsiteX21" fmla="*/ 5172785 w 5321039"/>
              <a:gd name="connsiteY21" fmla="*/ 5729413 h 5745026"/>
              <a:gd name="connsiteX22" fmla="*/ 1030989 w 5321039"/>
              <a:gd name="connsiteY22" fmla="*/ 5733094 h 5745026"/>
              <a:gd name="connsiteX23" fmla="*/ 1040514 w 5321039"/>
              <a:gd name="connsiteY23" fmla="*/ 5656894 h 5745026"/>
              <a:gd name="connsiteX24" fmla="*/ 954789 w 5321039"/>
              <a:gd name="connsiteY24" fmla="*/ 5733094 h 5745026"/>
              <a:gd name="connsiteX25" fmla="*/ 672969 w 5321039"/>
              <a:gd name="connsiteY25" fmla="*/ 5727466 h 5745026"/>
              <a:gd name="connsiteX26" fmla="*/ 1017860 w 5321039"/>
              <a:gd name="connsiteY26" fmla="*/ 5389320 h 5745026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0353 w 5324538"/>
              <a:gd name="connsiteY13" fmla="*/ 3340587 h 5733094"/>
              <a:gd name="connsiteX14" fmla="*/ 5302950 w 5324538"/>
              <a:gd name="connsiteY14" fmla="*/ 5390194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2950 w 5324538"/>
              <a:gd name="connsiteY13" fmla="*/ 5390194 h 5733094"/>
              <a:gd name="connsiteX14" fmla="*/ 5055300 w 5324538"/>
              <a:gd name="connsiteY14" fmla="*/ 5313994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48125"/>
              <a:gd name="connsiteY0" fmla="*/ 5389320 h 5733094"/>
              <a:gd name="connsiteX1" fmla="*/ 850014 w 5348125"/>
              <a:gd name="connsiteY1" fmla="*/ 4404357 h 5733094"/>
              <a:gd name="connsiteX2" fmla="*/ 664276 w 5348125"/>
              <a:gd name="connsiteY2" fmla="*/ 3951919 h 5733094"/>
              <a:gd name="connsiteX3" fmla="*/ 654751 w 5348125"/>
              <a:gd name="connsiteY3" fmla="*/ 3589969 h 5733094"/>
              <a:gd name="connsiteX4" fmla="*/ 730952 w 5348125"/>
              <a:gd name="connsiteY4" fmla="*/ 2823207 h 5733094"/>
              <a:gd name="connsiteX5" fmla="*/ 909982 w 5348125"/>
              <a:gd name="connsiteY5" fmla="*/ 2023545 h 5733094"/>
              <a:gd name="connsiteX6" fmla="*/ 1503834 w 5348125"/>
              <a:gd name="connsiteY6" fmla="*/ 1513590 h 5733094"/>
              <a:gd name="connsiteX7" fmla="*/ 1996413 w 5348125"/>
              <a:gd name="connsiteY7" fmla="*/ 1453679 h 5733094"/>
              <a:gd name="connsiteX8" fmla="*/ 2622683 w 5348125"/>
              <a:gd name="connsiteY8" fmla="*/ 1179549 h 5733094"/>
              <a:gd name="connsiteX9" fmla="*/ 3789338 w 5348125"/>
              <a:gd name="connsiteY9" fmla="*/ 1846230 h 5733094"/>
              <a:gd name="connsiteX10" fmla="*/ 4863419 w 5348125"/>
              <a:gd name="connsiteY10" fmla="*/ 2401318 h 5733094"/>
              <a:gd name="connsiteX11" fmla="*/ 5305112 w 5348125"/>
              <a:gd name="connsiteY11" fmla="*/ 2188489 h 5733094"/>
              <a:gd name="connsiteX12" fmla="*/ 5302950 w 5348125"/>
              <a:gd name="connsiteY12" fmla="*/ 5390194 h 5733094"/>
              <a:gd name="connsiteX13" fmla="*/ 5055300 w 5348125"/>
              <a:gd name="connsiteY13" fmla="*/ 5313994 h 5733094"/>
              <a:gd name="connsiteX14" fmla="*/ 5298189 w 5348125"/>
              <a:gd name="connsiteY14" fmla="*/ 5542594 h 5733094"/>
              <a:gd name="connsiteX15" fmla="*/ 5298189 w 5348125"/>
              <a:gd name="connsiteY15" fmla="*/ 5633082 h 5733094"/>
              <a:gd name="connsiteX16" fmla="*/ 5002914 w 5348125"/>
              <a:gd name="connsiteY16" fmla="*/ 5399719 h 5733094"/>
              <a:gd name="connsiteX17" fmla="*/ 5299228 w 5348125"/>
              <a:gd name="connsiteY17" fmla="*/ 5731361 h 5733094"/>
              <a:gd name="connsiteX18" fmla="*/ 5217226 w 5348125"/>
              <a:gd name="connsiteY18" fmla="*/ 5723568 h 5733094"/>
              <a:gd name="connsiteX19" fmla="*/ 5050539 w 5348125"/>
              <a:gd name="connsiteY19" fmla="*/ 5566408 h 5733094"/>
              <a:gd name="connsiteX20" fmla="*/ 5172785 w 5348125"/>
              <a:gd name="connsiteY20" fmla="*/ 5729413 h 5733094"/>
              <a:gd name="connsiteX21" fmla="*/ 1030989 w 5348125"/>
              <a:gd name="connsiteY21" fmla="*/ 5733094 h 5733094"/>
              <a:gd name="connsiteX22" fmla="*/ 1040514 w 5348125"/>
              <a:gd name="connsiteY22" fmla="*/ 5656894 h 5733094"/>
              <a:gd name="connsiteX23" fmla="*/ 954789 w 5348125"/>
              <a:gd name="connsiteY23" fmla="*/ 5733094 h 5733094"/>
              <a:gd name="connsiteX24" fmla="*/ 672969 w 5348125"/>
              <a:gd name="connsiteY24" fmla="*/ 5727466 h 5733094"/>
              <a:gd name="connsiteX25" fmla="*/ 1017860 w 5348125"/>
              <a:gd name="connsiteY25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302950 w 5324538"/>
              <a:gd name="connsiteY12" fmla="*/ 5390194 h 5733094"/>
              <a:gd name="connsiteX13" fmla="*/ 5055300 w 5324538"/>
              <a:gd name="connsiteY13" fmla="*/ 5313994 h 5733094"/>
              <a:gd name="connsiteX14" fmla="*/ 5298189 w 5324538"/>
              <a:gd name="connsiteY14" fmla="*/ 5542594 h 5733094"/>
              <a:gd name="connsiteX15" fmla="*/ 5298189 w 5324538"/>
              <a:gd name="connsiteY15" fmla="*/ 5633082 h 5733094"/>
              <a:gd name="connsiteX16" fmla="*/ 5002914 w 5324538"/>
              <a:gd name="connsiteY16" fmla="*/ 5399719 h 5733094"/>
              <a:gd name="connsiteX17" fmla="*/ 5299228 w 5324538"/>
              <a:gd name="connsiteY17" fmla="*/ 5731361 h 5733094"/>
              <a:gd name="connsiteX18" fmla="*/ 5217226 w 5324538"/>
              <a:gd name="connsiteY18" fmla="*/ 5723568 h 5733094"/>
              <a:gd name="connsiteX19" fmla="*/ 5050539 w 5324538"/>
              <a:gd name="connsiteY19" fmla="*/ 5566408 h 5733094"/>
              <a:gd name="connsiteX20" fmla="*/ 5172785 w 5324538"/>
              <a:gd name="connsiteY20" fmla="*/ 5729413 h 5733094"/>
              <a:gd name="connsiteX21" fmla="*/ 1030989 w 5324538"/>
              <a:gd name="connsiteY21" fmla="*/ 5733094 h 5733094"/>
              <a:gd name="connsiteX22" fmla="*/ 1040514 w 5324538"/>
              <a:gd name="connsiteY22" fmla="*/ 5656894 h 5733094"/>
              <a:gd name="connsiteX23" fmla="*/ 954789 w 5324538"/>
              <a:gd name="connsiteY23" fmla="*/ 5733094 h 5733094"/>
              <a:gd name="connsiteX24" fmla="*/ 672969 w 5324538"/>
              <a:gd name="connsiteY24" fmla="*/ 5727466 h 5733094"/>
              <a:gd name="connsiteX25" fmla="*/ 1017860 w 5324538"/>
              <a:gd name="connsiteY25" fmla="*/ 5389320 h 5733094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863419 w 5324538"/>
              <a:gd name="connsiteY10" fmla="*/ 2715706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49144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0350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06511"/>
              <a:gd name="connsiteY0" fmla="*/ 5703708 h 6047482"/>
              <a:gd name="connsiteX1" fmla="*/ 850014 w 5306511"/>
              <a:gd name="connsiteY1" fmla="*/ 4718745 h 6047482"/>
              <a:gd name="connsiteX2" fmla="*/ 664276 w 5306511"/>
              <a:gd name="connsiteY2" fmla="*/ 4266307 h 6047482"/>
              <a:gd name="connsiteX3" fmla="*/ 654751 w 5306511"/>
              <a:gd name="connsiteY3" fmla="*/ 3904357 h 6047482"/>
              <a:gd name="connsiteX4" fmla="*/ 730952 w 5306511"/>
              <a:gd name="connsiteY4" fmla="*/ 3137595 h 6047482"/>
              <a:gd name="connsiteX5" fmla="*/ 909982 w 5306511"/>
              <a:gd name="connsiteY5" fmla="*/ 2337933 h 6047482"/>
              <a:gd name="connsiteX6" fmla="*/ 1503834 w 5306511"/>
              <a:gd name="connsiteY6" fmla="*/ 1827978 h 6047482"/>
              <a:gd name="connsiteX7" fmla="*/ 1996413 w 5306511"/>
              <a:gd name="connsiteY7" fmla="*/ 1768067 h 6047482"/>
              <a:gd name="connsiteX8" fmla="*/ 2622683 w 5306511"/>
              <a:gd name="connsiteY8" fmla="*/ 1493937 h 6047482"/>
              <a:gd name="connsiteX9" fmla="*/ 3741713 w 5306511"/>
              <a:gd name="connsiteY9" fmla="*/ 1446243 h 6047482"/>
              <a:gd name="connsiteX10" fmla="*/ 4953907 w 5306511"/>
              <a:gd name="connsiteY10" fmla="*/ 1563181 h 6047482"/>
              <a:gd name="connsiteX11" fmla="*/ 5300350 w 5306511"/>
              <a:gd name="connsiteY11" fmla="*/ 1336065 h 6047482"/>
              <a:gd name="connsiteX12" fmla="*/ 5302950 w 5306511"/>
              <a:gd name="connsiteY12" fmla="*/ 5704582 h 6047482"/>
              <a:gd name="connsiteX13" fmla="*/ 5055300 w 5306511"/>
              <a:gd name="connsiteY13" fmla="*/ 5628382 h 6047482"/>
              <a:gd name="connsiteX14" fmla="*/ 5298189 w 5306511"/>
              <a:gd name="connsiteY14" fmla="*/ 5856982 h 6047482"/>
              <a:gd name="connsiteX15" fmla="*/ 5298189 w 5306511"/>
              <a:gd name="connsiteY15" fmla="*/ 5947470 h 6047482"/>
              <a:gd name="connsiteX16" fmla="*/ 5002914 w 5306511"/>
              <a:gd name="connsiteY16" fmla="*/ 5714107 h 6047482"/>
              <a:gd name="connsiteX17" fmla="*/ 5299228 w 5306511"/>
              <a:gd name="connsiteY17" fmla="*/ 6045749 h 6047482"/>
              <a:gd name="connsiteX18" fmla="*/ 5217226 w 5306511"/>
              <a:gd name="connsiteY18" fmla="*/ 6037956 h 6047482"/>
              <a:gd name="connsiteX19" fmla="*/ 5050539 w 5306511"/>
              <a:gd name="connsiteY19" fmla="*/ 5880796 h 6047482"/>
              <a:gd name="connsiteX20" fmla="*/ 5172785 w 5306511"/>
              <a:gd name="connsiteY20" fmla="*/ 6043801 h 6047482"/>
              <a:gd name="connsiteX21" fmla="*/ 1030989 w 5306511"/>
              <a:gd name="connsiteY21" fmla="*/ 6047482 h 6047482"/>
              <a:gd name="connsiteX22" fmla="*/ 1040514 w 5306511"/>
              <a:gd name="connsiteY22" fmla="*/ 5971282 h 6047482"/>
              <a:gd name="connsiteX23" fmla="*/ 954789 w 5306511"/>
              <a:gd name="connsiteY23" fmla="*/ 6047482 h 6047482"/>
              <a:gd name="connsiteX24" fmla="*/ 672969 w 5306511"/>
              <a:gd name="connsiteY24" fmla="*/ 6041854 h 6047482"/>
              <a:gd name="connsiteX25" fmla="*/ 1017860 w 5306511"/>
              <a:gd name="connsiteY25" fmla="*/ 5703708 h 6047482"/>
              <a:gd name="connsiteX0" fmla="*/ 1017860 w 5303401"/>
              <a:gd name="connsiteY0" fmla="*/ 5703708 h 6047482"/>
              <a:gd name="connsiteX1" fmla="*/ 850014 w 5303401"/>
              <a:gd name="connsiteY1" fmla="*/ 4718745 h 6047482"/>
              <a:gd name="connsiteX2" fmla="*/ 664276 w 5303401"/>
              <a:gd name="connsiteY2" fmla="*/ 4266307 h 6047482"/>
              <a:gd name="connsiteX3" fmla="*/ 654751 w 5303401"/>
              <a:gd name="connsiteY3" fmla="*/ 3904357 h 6047482"/>
              <a:gd name="connsiteX4" fmla="*/ 730952 w 5303401"/>
              <a:gd name="connsiteY4" fmla="*/ 3137595 h 6047482"/>
              <a:gd name="connsiteX5" fmla="*/ 909982 w 5303401"/>
              <a:gd name="connsiteY5" fmla="*/ 2337933 h 6047482"/>
              <a:gd name="connsiteX6" fmla="*/ 1503834 w 5303401"/>
              <a:gd name="connsiteY6" fmla="*/ 1827978 h 6047482"/>
              <a:gd name="connsiteX7" fmla="*/ 1996413 w 5303401"/>
              <a:gd name="connsiteY7" fmla="*/ 1768067 h 6047482"/>
              <a:gd name="connsiteX8" fmla="*/ 2622683 w 5303401"/>
              <a:gd name="connsiteY8" fmla="*/ 1493937 h 6047482"/>
              <a:gd name="connsiteX9" fmla="*/ 3741713 w 5303401"/>
              <a:gd name="connsiteY9" fmla="*/ 1446243 h 6047482"/>
              <a:gd name="connsiteX10" fmla="*/ 4953907 w 5303401"/>
              <a:gd name="connsiteY10" fmla="*/ 1563181 h 6047482"/>
              <a:gd name="connsiteX11" fmla="*/ 5300350 w 5303401"/>
              <a:gd name="connsiteY11" fmla="*/ 1336065 h 6047482"/>
              <a:gd name="connsiteX12" fmla="*/ 5302950 w 5303401"/>
              <a:gd name="connsiteY12" fmla="*/ 5704582 h 6047482"/>
              <a:gd name="connsiteX13" fmla="*/ 5055300 w 5303401"/>
              <a:gd name="connsiteY13" fmla="*/ 5628382 h 6047482"/>
              <a:gd name="connsiteX14" fmla="*/ 5298189 w 5303401"/>
              <a:gd name="connsiteY14" fmla="*/ 5856982 h 6047482"/>
              <a:gd name="connsiteX15" fmla="*/ 5298189 w 5303401"/>
              <a:gd name="connsiteY15" fmla="*/ 5947470 h 6047482"/>
              <a:gd name="connsiteX16" fmla="*/ 5002914 w 5303401"/>
              <a:gd name="connsiteY16" fmla="*/ 5714107 h 6047482"/>
              <a:gd name="connsiteX17" fmla="*/ 5299228 w 5303401"/>
              <a:gd name="connsiteY17" fmla="*/ 6045749 h 6047482"/>
              <a:gd name="connsiteX18" fmla="*/ 5217226 w 5303401"/>
              <a:gd name="connsiteY18" fmla="*/ 6037956 h 6047482"/>
              <a:gd name="connsiteX19" fmla="*/ 5050539 w 5303401"/>
              <a:gd name="connsiteY19" fmla="*/ 5880796 h 6047482"/>
              <a:gd name="connsiteX20" fmla="*/ 5172785 w 5303401"/>
              <a:gd name="connsiteY20" fmla="*/ 6043801 h 6047482"/>
              <a:gd name="connsiteX21" fmla="*/ 1030989 w 5303401"/>
              <a:gd name="connsiteY21" fmla="*/ 6047482 h 6047482"/>
              <a:gd name="connsiteX22" fmla="*/ 1040514 w 5303401"/>
              <a:gd name="connsiteY22" fmla="*/ 5971282 h 6047482"/>
              <a:gd name="connsiteX23" fmla="*/ 954789 w 5303401"/>
              <a:gd name="connsiteY23" fmla="*/ 6047482 h 6047482"/>
              <a:gd name="connsiteX24" fmla="*/ 672969 w 5303401"/>
              <a:gd name="connsiteY24" fmla="*/ 6041854 h 6047482"/>
              <a:gd name="connsiteX25" fmla="*/ 1017860 w 5303401"/>
              <a:gd name="connsiteY25" fmla="*/ 5703708 h 6047482"/>
              <a:gd name="connsiteX0" fmla="*/ 1017860 w 5307895"/>
              <a:gd name="connsiteY0" fmla="*/ 5703708 h 6047482"/>
              <a:gd name="connsiteX1" fmla="*/ 850014 w 5307895"/>
              <a:gd name="connsiteY1" fmla="*/ 4718745 h 6047482"/>
              <a:gd name="connsiteX2" fmla="*/ 664276 w 5307895"/>
              <a:gd name="connsiteY2" fmla="*/ 4266307 h 6047482"/>
              <a:gd name="connsiteX3" fmla="*/ 654751 w 5307895"/>
              <a:gd name="connsiteY3" fmla="*/ 3904357 h 6047482"/>
              <a:gd name="connsiteX4" fmla="*/ 730952 w 5307895"/>
              <a:gd name="connsiteY4" fmla="*/ 3137595 h 6047482"/>
              <a:gd name="connsiteX5" fmla="*/ 909982 w 5307895"/>
              <a:gd name="connsiteY5" fmla="*/ 2337933 h 6047482"/>
              <a:gd name="connsiteX6" fmla="*/ 1503834 w 5307895"/>
              <a:gd name="connsiteY6" fmla="*/ 1827978 h 6047482"/>
              <a:gd name="connsiteX7" fmla="*/ 1996413 w 5307895"/>
              <a:gd name="connsiteY7" fmla="*/ 1768067 h 6047482"/>
              <a:gd name="connsiteX8" fmla="*/ 2622683 w 5307895"/>
              <a:gd name="connsiteY8" fmla="*/ 1493937 h 6047482"/>
              <a:gd name="connsiteX9" fmla="*/ 3741713 w 5307895"/>
              <a:gd name="connsiteY9" fmla="*/ 1446243 h 6047482"/>
              <a:gd name="connsiteX10" fmla="*/ 4953907 w 5307895"/>
              <a:gd name="connsiteY10" fmla="*/ 1563181 h 6047482"/>
              <a:gd name="connsiteX11" fmla="*/ 5300350 w 5307895"/>
              <a:gd name="connsiteY11" fmla="*/ 1336065 h 6047482"/>
              <a:gd name="connsiteX12" fmla="*/ 5302950 w 5307895"/>
              <a:gd name="connsiteY12" fmla="*/ 5704582 h 6047482"/>
              <a:gd name="connsiteX13" fmla="*/ 5055300 w 5307895"/>
              <a:gd name="connsiteY13" fmla="*/ 5628382 h 6047482"/>
              <a:gd name="connsiteX14" fmla="*/ 5298189 w 5307895"/>
              <a:gd name="connsiteY14" fmla="*/ 5856982 h 6047482"/>
              <a:gd name="connsiteX15" fmla="*/ 5298189 w 5307895"/>
              <a:gd name="connsiteY15" fmla="*/ 5947470 h 6047482"/>
              <a:gd name="connsiteX16" fmla="*/ 5002914 w 5307895"/>
              <a:gd name="connsiteY16" fmla="*/ 5714107 h 6047482"/>
              <a:gd name="connsiteX17" fmla="*/ 5307179 w 5307895"/>
              <a:gd name="connsiteY17" fmla="*/ 6041774 h 6047482"/>
              <a:gd name="connsiteX18" fmla="*/ 5217226 w 5307895"/>
              <a:gd name="connsiteY18" fmla="*/ 6037956 h 6047482"/>
              <a:gd name="connsiteX19" fmla="*/ 5050539 w 5307895"/>
              <a:gd name="connsiteY19" fmla="*/ 5880796 h 6047482"/>
              <a:gd name="connsiteX20" fmla="*/ 5172785 w 5307895"/>
              <a:gd name="connsiteY20" fmla="*/ 6043801 h 6047482"/>
              <a:gd name="connsiteX21" fmla="*/ 1030989 w 5307895"/>
              <a:gd name="connsiteY21" fmla="*/ 6047482 h 6047482"/>
              <a:gd name="connsiteX22" fmla="*/ 1040514 w 5307895"/>
              <a:gd name="connsiteY22" fmla="*/ 5971282 h 6047482"/>
              <a:gd name="connsiteX23" fmla="*/ 954789 w 5307895"/>
              <a:gd name="connsiteY23" fmla="*/ 6047482 h 6047482"/>
              <a:gd name="connsiteX24" fmla="*/ 672969 w 5307895"/>
              <a:gd name="connsiteY24" fmla="*/ 6041854 h 6047482"/>
              <a:gd name="connsiteX25" fmla="*/ 1017860 w 5307895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17226 w 5307179"/>
              <a:gd name="connsiteY18" fmla="*/ 6037956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41618 w 5330937"/>
              <a:gd name="connsiteY0" fmla="*/ 5703708 h 6047482"/>
              <a:gd name="connsiteX1" fmla="*/ 873772 w 5330937"/>
              <a:gd name="connsiteY1" fmla="*/ 4718745 h 6047482"/>
              <a:gd name="connsiteX2" fmla="*/ 688034 w 5330937"/>
              <a:gd name="connsiteY2" fmla="*/ 4266307 h 6047482"/>
              <a:gd name="connsiteX3" fmla="*/ 678509 w 5330937"/>
              <a:gd name="connsiteY3" fmla="*/ 3904357 h 6047482"/>
              <a:gd name="connsiteX4" fmla="*/ 754710 w 5330937"/>
              <a:gd name="connsiteY4" fmla="*/ 3137595 h 6047482"/>
              <a:gd name="connsiteX5" fmla="*/ 933740 w 5330937"/>
              <a:gd name="connsiteY5" fmla="*/ 2337933 h 6047482"/>
              <a:gd name="connsiteX6" fmla="*/ 1527592 w 5330937"/>
              <a:gd name="connsiteY6" fmla="*/ 1827978 h 6047482"/>
              <a:gd name="connsiteX7" fmla="*/ 2020171 w 5330937"/>
              <a:gd name="connsiteY7" fmla="*/ 1768067 h 6047482"/>
              <a:gd name="connsiteX8" fmla="*/ 2646441 w 5330937"/>
              <a:gd name="connsiteY8" fmla="*/ 1493937 h 6047482"/>
              <a:gd name="connsiteX9" fmla="*/ 3765471 w 5330937"/>
              <a:gd name="connsiteY9" fmla="*/ 1446243 h 6047482"/>
              <a:gd name="connsiteX10" fmla="*/ 4977665 w 5330937"/>
              <a:gd name="connsiteY10" fmla="*/ 1563181 h 6047482"/>
              <a:gd name="connsiteX11" fmla="*/ 5324108 w 5330937"/>
              <a:gd name="connsiteY11" fmla="*/ 1336065 h 6047482"/>
              <a:gd name="connsiteX12" fmla="*/ 5326708 w 5330937"/>
              <a:gd name="connsiteY12" fmla="*/ 5704582 h 6047482"/>
              <a:gd name="connsiteX13" fmla="*/ 5079058 w 5330937"/>
              <a:gd name="connsiteY13" fmla="*/ 5628382 h 6047482"/>
              <a:gd name="connsiteX14" fmla="*/ 5321947 w 5330937"/>
              <a:gd name="connsiteY14" fmla="*/ 5856982 h 6047482"/>
              <a:gd name="connsiteX15" fmla="*/ 5321947 w 5330937"/>
              <a:gd name="connsiteY15" fmla="*/ 5947470 h 6047482"/>
              <a:gd name="connsiteX16" fmla="*/ 5026672 w 5330937"/>
              <a:gd name="connsiteY16" fmla="*/ 5714107 h 6047482"/>
              <a:gd name="connsiteX17" fmla="*/ 5330937 w 5330937"/>
              <a:gd name="connsiteY17" fmla="*/ 6041774 h 6047482"/>
              <a:gd name="connsiteX18" fmla="*/ 5248935 w 5330937"/>
              <a:gd name="connsiteY18" fmla="*/ 6041932 h 6047482"/>
              <a:gd name="connsiteX19" fmla="*/ 5074297 w 5330937"/>
              <a:gd name="connsiteY19" fmla="*/ 5880796 h 6047482"/>
              <a:gd name="connsiteX20" fmla="*/ 5196543 w 5330937"/>
              <a:gd name="connsiteY20" fmla="*/ 6043801 h 6047482"/>
              <a:gd name="connsiteX21" fmla="*/ 1054747 w 5330937"/>
              <a:gd name="connsiteY21" fmla="*/ 6047482 h 6047482"/>
              <a:gd name="connsiteX22" fmla="*/ 1064272 w 5330937"/>
              <a:gd name="connsiteY22" fmla="*/ 5971282 h 6047482"/>
              <a:gd name="connsiteX23" fmla="*/ 978547 w 5330937"/>
              <a:gd name="connsiteY23" fmla="*/ 6047482 h 6047482"/>
              <a:gd name="connsiteX24" fmla="*/ 696727 w 5330937"/>
              <a:gd name="connsiteY24" fmla="*/ 6041854 h 6047482"/>
              <a:gd name="connsiteX25" fmla="*/ 1041618 w 5330937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529749 h 5873523"/>
              <a:gd name="connsiteX1" fmla="*/ 890091 w 5347256"/>
              <a:gd name="connsiteY1" fmla="*/ 4544786 h 5873523"/>
              <a:gd name="connsiteX2" fmla="*/ 704353 w 5347256"/>
              <a:gd name="connsiteY2" fmla="*/ 4092348 h 5873523"/>
              <a:gd name="connsiteX3" fmla="*/ 694828 w 5347256"/>
              <a:gd name="connsiteY3" fmla="*/ 3730398 h 5873523"/>
              <a:gd name="connsiteX4" fmla="*/ 771029 w 5347256"/>
              <a:gd name="connsiteY4" fmla="*/ 2963636 h 5873523"/>
              <a:gd name="connsiteX5" fmla="*/ 950059 w 5347256"/>
              <a:gd name="connsiteY5" fmla="*/ 2163974 h 5873523"/>
              <a:gd name="connsiteX6" fmla="*/ 1543911 w 5347256"/>
              <a:gd name="connsiteY6" fmla="*/ 1654019 h 5873523"/>
              <a:gd name="connsiteX7" fmla="*/ 2036490 w 5347256"/>
              <a:gd name="connsiteY7" fmla="*/ 1594108 h 5873523"/>
              <a:gd name="connsiteX8" fmla="*/ 2662760 w 5347256"/>
              <a:gd name="connsiteY8" fmla="*/ 1319978 h 5873523"/>
              <a:gd name="connsiteX9" fmla="*/ 3781790 w 5347256"/>
              <a:gd name="connsiteY9" fmla="*/ 1272284 h 5873523"/>
              <a:gd name="connsiteX10" fmla="*/ 4993984 w 5347256"/>
              <a:gd name="connsiteY10" fmla="*/ 1389222 h 5873523"/>
              <a:gd name="connsiteX11" fmla="*/ 5340427 w 5347256"/>
              <a:gd name="connsiteY11" fmla="*/ 1162106 h 5873523"/>
              <a:gd name="connsiteX12" fmla="*/ 5343027 w 5347256"/>
              <a:gd name="connsiteY12" fmla="*/ 5530623 h 5873523"/>
              <a:gd name="connsiteX13" fmla="*/ 5095377 w 5347256"/>
              <a:gd name="connsiteY13" fmla="*/ 5454423 h 5873523"/>
              <a:gd name="connsiteX14" fmla="*/ 5338266 w 5347256"/>
              <a:gd name="connsiteY14" fmla="*/ 5683023 h 5873523"/>
              <a:gd name="connsiteX15" fmla="*/ 5338266 w 5347256"/>
              <a:gd name="connsiteY15" fmla="*/ 5773511 h 5873523"/>
              <a:gd name="connsiteX16" fmla="*/ 5042991 w 5347256"/>
              <a:gd name="connsiteY16" fmla="*/ 5540148 h 5873523"/>
              <a:gd name="connsiteX17" fmla="*/ 5347256 w 5347256"/>
              <a:gd name="connsiteY17" fmla="*/ 5867815 h 5873523"/>
              <a:gd name="connsiteX18" fmla="*/ 5265254 w 5347256"/>
              <a:gd name="connsiteY18" fmla="*/ 5867973 h 5873523"/>
              <a:gd name="connsiteX19" fmla="*/ 5090616 w 5347256"/>
              <a:gd name="connsiteY19" fmla="*/ 5706837 h 5873523"/>
              <a:gd name="connsiteX20" fmla="*/ 5212862 w 5347256"/>
              <a:gd name="connsiteY20" fmla="*/ 5869842 h 5873523"/>
              <a:gd name="connsiteX21" fmla="*/ 1071066 w 5347256"/>
              <a:gd name="connsiteY21" fmla="*/ 5873523 h 5873523"/>
              <a:gd name="connsiteX22" fmla="*/ 1080591 w 5347256"/>
              <a:gd name="connsiteY22" fmla="*/ 5797323 h 5873523"/>
              <a:gd name="connsiteX23" fmla="*/ 994866 w 5347256"/>
              <a:gd name="connsiteY23" fmla="*/ 5873523 h 5873523"/>
              <a:gd name="connsiteX24" fmla="*/ 713046 w 5347256"/>
              <a:gd name="connsiteY24" fmla="*/ 5867895 h 5873523"/>
              <a:gd name="connsiteX25" fmla="*/ 1057937 w 5347256"/>
              <a:gd name="connsiteY25" fmla="*/ 5529749 h 5873523"/>
              <a:gd name="connsiteX0" fmla="*/ 1057937 w 5347256"/>
              <a:gd name="connsiteY0" fmla="*/ 5520973 h 5864747"/>
              <a:gd name="connsiteX1" fmla="*/ 890091 w 5347256"/>
              <a:gd name="connsiteY1" fmla="*/ 4536010 h 5864747"/>
              <a:gd name="connsiteX2" fmla="*/ 704353 w 5347256"/>
              <a:gd name="connsiteY2" fmla="*/ 4083572 h 5864747"/>
              <a:gd name="connsiteX3" fmla="*/ 694828 w 5347256"/>
              <a:gd name="connsiteY3" fmla="*/ 3721622 h 5864747"/>
              <a:gd name="connsiteX4" fmla="*/ 771029 w 5347256"/>
              <a:gd name="connsiteY4" fmla="*/ 2954860 h 5864747"/>
              <a:gd name="connsiteX5" fmla="*/ 950059 w 5347256"/>
              <a:gd name="connsiteY5" fmla="*/ 2155198 h 5864747"/>
              <a:gd name="connsiteX6" fmla="*/ 1543911 w 5347256"/>
              <a:gd name="connsiteY6" fmla="*/ 1645243 h 5864747"/>
              <a:gd name="connsiteX7" fmla="*/ 2036490 w 5347256"/>
              <a:gd name="connsiteY7" fmla="*/ 1585332 h 5864747"/>
              <a:gd name="connsiteX8" fmla="*/ 2662760 w 5347256"/>
              <a:gd name="connsiteY8" fmla="*/ 1311202 h 5864747"/>
              <a:gd name="connsiteX9" fmla="*/ 3789742 w 5347256"/>
              <a:gd name="connsiteY9" fmla="*/ 1279411 h 5864747"/>
              <a:gd name="connsiteX10" fmla="*/ 4993984 w 5347256"/>
              <a:gd name="connsiteY10" fmla="*/ 1380446 h 5864747"/>
              <a:gd name="connsiteX11" fmla="*/ 5340427 w 5347256"/>
              <a:gd name="connsiteY11" fmla="*/ 1153330 h 5864747"/>
              <a:gd name="connsiteX12" fmla="*/ 5343027 w 5347256"/>
              <a:gd name="connsiteY12" fmla="*/ 5521847 h 5864747"/>
              <a:gd name="connsiteX13" fmla="*/ 5095377 w 5347256"/>
              <a:gd name="connsiteY13" fmla="*/ 5445647 h 5864747"/>
              <a:gd name="connsiteX14" fmla="*/ 5338266 w 5347256"/>
              <a:gd name="connsiteY14" fmla="*/ 5674247 h 5864747"/>
              <a:gd name="connsiteX15" fmla="*/ 5338266 w 5347256"/>
              <a:gd name="connsiteY15" fmla="*/ 5764735 h 5864747"/>
              <a:gd name="connsiteX16" fmla="*/ 5042991 w 5347256"/>
              <a:gd name="connsiteY16" fmla="*/ 5531372 h 5864747"/>
              <a:gd name="connsiteX17" fmla="*/ 5347256 w 5347256"/>
              <a:gd name="connsiteY17" fmla="*/ 5859039 h 5864747"/>
              <a:gd name="connsiteX18" fmla="*/ 5265254 w 5347256"/>
              <a:gd name="connsiteY18" fmla="*/ 5859197 h 5864747"/>
              <a:gd name="connsiteX19" fmla="*/ 5090616 w 5347256"/>
              <a:gd name="connsiteY19" fmla="*/ 5698061 h 5864747"/>
              <a:gd name="connsiteX20" fmla="*/ 5212862 w 5347256"/>
              <a:gd name="connsiteY20" fmla="*/ 5861066 h 5864747"/>
              <a:gd name="connsiteX21" fmla="*/ 1071066 w 5347256"/>
              <a:gd name="connsiteY21" fmla="*/ 5864747 h 5864747"/>
              <a:gd name="connsiteX22" fmla="*/ 1080591 w 5347256"/>
              <a:gd name="connsiteY22" fmla="*/ 5788547 h 5864747"/>
              <a:gd name="connsiteX23" fmla="*/ 994866 w 5347256"/>
              <a:gd name="connsiteY23" fmla="*/ 5864747 h 5864747"/>
              <a:gd name="connsiteX24" fmla="*/ 713046 w 5347256"/>
              <a:gd name="connsiteY24" fmla="*/ 5859119 h 5864747"/>
              <a:gd name="connsiteX25" fmla="*/ 1057937 w 5347256"/>
              <a:gd name="connsiteY25" fmla="*/ 5520973 h 5864747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136399 h 5480173"/>
              <a:gd name="connsiteX1" fmla="*/ 890091 w 5347256"/>
              <a:gd name="connsiteY1" fmla="*/ 4151436 h 5480173"/>
              <a:gd name="connsiteX2" fmla="*/ 704353 w 5347256"/>
              <a:gd name="connsiteY2" fmla="*/ 3698998 h 5480173"/>
              <a:gd name="connsiteX3" fmla="*/ 694828 w 5347256"/>
              <a:gd name="connsiteY3" fmla="*/ 3337048 h 5480173"/>
              <a:gd name="connsiteX4" fmla="*/ 771029 w 5347256"/>
              <a:gd name="connsiteY4" fmla="*/ 2570286 h 5480173"/>
              <a:gd name="connsiteX5" fmla="*/ 950059 w 5347256"/>
              <a:gd name="connsiteY5" fmla="*/ 1770624 h 5480173"/>
              <a:gd name="connsiteX6" fmla="*/ 1543911 w 5347256"/>
              <a:gd name="connsiteY6" fmla="*/ 1260669 h 5480173"/>
              <a:gd name="connsiteX7" fmla="*/ 2036490 w 5347256"/>
              <a:gd name="connsiteY7" fmla="*/ 1200758 h 5480173"/>
              <a:gd name="connsiteX8" fmla="*/ 2662760 w 5347256"/>
              <a:gd name="connsiteY8" fmla="*/ 926628 h 5480173"/>
              <a:gd name="connsiteX9" fmla="*/ 3785767 w 5347256"/>
              <a:gd name="connsiteY9" fmla="*/ 874959 h 5480173"/>
              <a:gd name="connsiteX10" fmla="*/ 4993984 w 5347256"/>
              <a:gd name="connsiteY10" fmla="*/ 995872 h 5480173"/>
              <a:gd name="connsiteX11" fmla="*/ 5340427 w 5347256"/>
              <a:gd name="connsiteY11" fmla="*/ 768756 h 5480173"/>
              <a:gd name="connsiteX12" fmla="*/ 5343027 w 5347256"/>
              <a:gd name="connsiteY12" fmla="*/ 5137273 h 5480173"/>
              <a:gd name="connsiteX13" fmla="*/ 5095377 w 5347256"/>
              <a:gd name="connsiteY13" fmla="*/ 5061073 h 5480173"/>
              <a:gd name="connsiteX14" fmla="*/ 5338266 w 5347256"/>
              <a:gd name="connsiteY14" fmla="*/ 5289673 h 5480173"/>
              <a:gd name="connsiteX15" fmla="*/ 5338266 w 5347256"/>
              <a:gd name="connsiteY15" fmla="*/ 5380161 h 5480173"/>
              <a:gd name="connsiteX16" fmla="*/ 5042991 w 5347256"/>
              <a:gd name="connsiteY16" fmla="*/ 5146798 h 5480173"/>
              <a:gd name="connsiteX17" fmla="*/ 5347256 w 5347256"/>
              <a:gd name="connsiteY17" fmla="*/ 5474465 h 5480173"/>
              <a:gd name="connsiteX18" fmla="*/ 5265254 w 5347256"/>
              <a:gd name="connsiteY18" fmla="*/ 5474623 h 5480173"/>
              <a:gd name="connsiteX19" fmla="*/ 5090616 w 5347256"/>
              <a:gd name="connsiteY19" fmla="*/ 5313487 h 5480173"/>
              <a:gd name="connsiteX20" fmla="*/ 5212862 w 5347256"/>
              <a:gd name="connsiteY20" fmla="*/ 5476492 h 5480173"/>
              <a:gd name="connsiteX21" fmla="*/ 1071066 w 5347256"/>
              <a:gd name="connsiteY21" fmla="*/ 5480173 h 5480173"/>
              <a:gd name="connsiteX22" fmla="*/ 1080591 w 5347256"/>
              <a:gd name="connsiteY22" fmla="*/ 5403973 h 5480173"/>
              <a:gd name="connsiteX23" fmla="*/ 994866 w 5347256"/>
              <a:gd name="connsiteY23" fmla="*/ 5480173 h 5480173"/>
              <a:gd name="connsiteX24" fmla="*/ 713046 w 5347256"/>
              <a:gd name="connsiteY24" fmla="*/ 5474545 h 5480173"/>
              <a:gd name="connsiteX25" fmla="*/ 1057937 w 5347256"/>
              <a:gd name="connsiteY25" fmla="*/ 5136399 h 5480173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795 h 5350569"/>
              <a:gd name="connsiteX1" fmla="*/ 890091 w 5347256"/>
              <a:gd name="connsiteY1" fmla="*/ 4021832 h 5350569"/>
              <a:gd name="connsiteX2" fmla="*/ 704353 w 5347256"/>
              <a:gd name="connsiteY2" fmla="*/ 3569394 h 5350569"/>
              <a:gd name="connsiteX3" fmla="*/ 694828 w 5347256"/>
              <a:gd name="connsiteY3" fmla="*/ 3207444 h 5350569"/>
              <a:gd name="connsiteX4" fmla="*/ 771029 w 5347256"/>
              <a:gd name="connsiteY4" fmla="*/ 2440682 h 5350569"/>
              <a:gd name="connsiteX5" fmla="*/ 950059 w 5347256"/>
              <a:gd name="connsiteY5" fmla="*/ 1641020 h 5350569"/>
              <a:gd name="connsiteX6" fmla="*/ 1543911 w 5347256"/>
              <a:gd name="connsiteY6" fmla="*/ 1131065 h 5350569"/>
              <a:gd name="connsiteX7" fmla="*/ 2036490 w 5347256"/>
              <a:gd name="connsiteY7" fmla="*/ 1071154 h 5350569"/>
              <a:gd name="connsiteX8" fmla="*/ 2662760 w 5347256"/>
              <a:gd name="connsiteY8" fmla="*/ 797024 h 5350569"/>
              <a:gd name="connsiteX9" fmla="*/ 3785767 w 5347256"/>
              <a:gd name="connsiteY9" fmla="*/ 745355 h 5350569"/>
              <a:gd name="connsiteX10" fmla="*/ 4993984 w 5347256"/>
              <a:gd name="connsiteY10" fmla="*/ 866268 h 5350569"/>
              <a:gd name="connsiteX11" fmla="*/ 5340427 w 5347256"/>
              <a:gd name="connsiteY11" fmla="*/ 639152 h 5350569"/>
              <a:gd name="connsiteX12" fmla="*/ 5343027 w 5347256"/>
              <a:gd name="connsiteY12" fmla="*/ 5007669 h 5350569"/>
              <a:gd name="connsiteX13" fmla="*/ 5095377 w 5347256"/>
              <a:gd name="connsiteY13" fmla="*/ 4931469 h 5350569"/>
              <a:gd name="connsiteX14" fmla="*/ 5338266 w 5347256"/>
              <a:gd name="connsiteY14" fmla="*/ 5160069 h 5350569"/>
              <a:gd name="connsiteX15" fmla="*/ 5338266 w 5347256"/>
              <a:gd name="connsiteY15" fmla="*/ 5250557 h 5350569"/>
              <a:gd name="connsiteX16" fmla="*/ 5042991 w 5347256"/>
              <a:gd name="connsiteY16" fmla="*/ 5017194 h 5350569"/>
              <a:gd name="connsiteX17" fmla="*/ 5347256 w 5347256"/>
              <a:gd name="connsiteY17" fmla="*/ 5344861 h 5350569"/>
              <a:gd name="connsiteX18" fmla="*/ 5265254 w 5347256"/>
              <a:gd name="connsiteY18" fmla="*/ 5345019 h 5350569"/>
              <a:gd name="connsiteX19" fmla="*/ 5090616 w 5347256"/>
              <a:gd name="connsiteY19" fmla="*/ 5183883 h 5350569"/>
              <a:gd name="connsiteX20" fmla="*/ 5212862 w 5347256"/>
              <a:gd name="connsiteY20" fmla="*/ 5346888 h 5350569"/>
              <a:gd name="connsiteX21" fmla="*/ 1071066 w 5347256"/>
              <a:gd name="connsiteY21" fmla="*/ 5350569 h 5350569"/>
              <a:gd name="connsiteX22" fmla="*/ 1080591 w 5347256"/>
              <a:gd name="connsiteY22" fmla="*/ 5274369 h 5350569"/>
              <a:gd name="connsiteX23" fmla="*/ 994866 w 5347256"/>
              <a:gd name="connsiteY23" fmla="*/ 5350569 h 5350569"/>
              <a:gd name="connsiteX24" fmla="*/ 713046 w 5347256"/>
              <a:gd name="connsiteY24" fmla="*/ 5344941 h 5350569"/>
              <a:gd name="connsiteX25" fmla="*/ 1057937 w 5347256"/>
              <a:gd name="connsiteY25" fmla="*/ 5006795 h 5350569"/>
              <a:gd name="connsiteX0" fmla="*/ 1176435 w 5465754"/>
              <a:gd name="connsiteY0" fmla="*/ 5006795 h 5350569"/>
              <a:gd name="connsiteX1" fmla="*/ 1008589 w 5465754"/>
              <a:gd name="connsiteY1" fmla="*/ 4021832 h 5350569"/>
              <a:gd name="connsiteX2" fmla="*/ 822851 w 5465754"/>
              <a:gd name="connsiteY2" fmla="*/ 3569394 h 5350569"/>
              <a:gd name="connsiteX3" fmla="*/ 544920 w 5465754"/>
              <a:gd name="connsiteY3" fmla="*/ 3116459 h 5350569"/>
              <a:gd name="connsiteX4" fmla="*/ 889527 w 5465754"/>
              <a:gd name="connsiteY4" fmla="*/ 2440682 h 5350569"/>
              <a:gd name="connsiteX5" fmla="*/ 1068557 w 5465754"/>
              <a:gd name="connsiteY5" fmla="*/ 1641020 h 5350569"/>
              <a:gd name="connsiteX6" fmla="*/ 1662409 w 5465754"/>
              <a:gd name="connsiteY6" fmla="*/ 1131065 h 5350569"/>
              <a:gd name="connsiteX7" fmla="*/ 2154988 w 5465754"/>
              <a:gd name="connsiteY7" fmla="*/ 1071154 h 5350569"/>
              <a:gd name="connsiteX8" fmla="*/ 2781258 w 5465754"/>
              <a:gd name="connsiteY8" fmla="*/ 797024 h 5350569"/>
              <a:gd name="connsiteX9" fmla="*/ 3904265 w 5465754"/>
              <a:gd name="connsiteY9" fmla="*/ 745355 h 5350569"/>
              <a:gd name="connsiteX10" fmla="*/ 5112482 w 5465754"/>
              <a:gd name="connsiteY10" fmla="*/ 866268 h 5350569"/>
              <a:gd name="connsiteX11" fmla="*/ 5458925 w 5465754"/>
              <a:gd name="connsiteY11" fmla="*/ 639152 h 5350569"/>
              <a:gd name="connsiteX12" fmla="*/ 5461525 w 5465754"/>
              <a:gd name="connsiteY12" fmla="*/ 5007669 h 5350569"/>
              <a:gd name="connsiteX13" fmla="*/ 5213875 w 5465754"/>
              <a:gd name="connsiteY13" fmla="*/ 4931469 h 5350569"/>
              <a:gd name="connsiteX14" fmla="*/ 5456764 w 5465754"/>
              <a:gd name="connsiteY14" fmla="*/ 5160069 h 5350569"/>
              <a:gd name="connsiteX15" fmla="*/ 5456764 w 5465754"/>
              <a:gd name="connsiteY15" fmla="*/ 5250557 h 5350569"/>
              <a:gd name="connsiteX16" fmla="*/ 5161489 w 5465754"/>
              <a:gd name="connsiteY16" fmla="*/ 5017194 h 5350569"/>
              <a:gd name="connsiteX17" fmla="*/ 5465754 w 5465754"/>
              <a:gd name="connsiteY17" fmla="*/ 5344861 h 5350569"/>
              <a:gd name="connsiteX18" fmla="*/ 5383752 w 5465754"/>
              <a:gd name="connsiteY18" fmla="*/ 5345019 h 5350569"/>
              <a:gd name="connsiteX19" fmla="*/ 5209114 w 5465754"/>
              <a:gd name="connsiteY19" fmla="*/ 5183883 h 5350569"/>
              <a:gd name="connsiteX20" fmla="*/ 5331360 w 5465754"/>
              <a:gd name="connsiteY20" fmla="*/ 5346888 h 5350569"/>
              <a:gd name="connsiteX21" fmla="*/ 1189564 w 5465754"/>
              <a:gd name="connsiteY21" fmla="*/ 5350569 h 5350569"/>
              <a:gd name="connsiteX22" fmla="*/ 1199089 w 5465754"/>
              <a:gd name="connsiteY22" fmla="*/ 5274369 h 5350569"/>
              <a:gd name="connsiteX23" fmla="*/ 1113364 w 5465754"/>
              <a:gd name="connsiteY23" fmla="*/ 5350569 h 5350569"/>
              <a:gd name="connsiteX24" fmla="*/ 831544 w 5465754"/>
              <a:gd name="connsiteY24" fmla="*/ 5344941 h 5350569"/>
              <a:gd name="connsiteX25" fmla="*/ 1176435 w 5465754"/>
              <a:gd name="connsiteY25" fmla="*/ 5006795 h 5350569"/>
              <a:gd name="connsiteX0" fmla="*/ 1275914 w 5565233"/>
              <a:gd name="connsiteY0" fmla="*/ 5006795 h 5350569"/>
              <a:gd name="connsiteX1" fmla="*/ 1108068 w 5565233"/>
              <a:gd name="connsiteY1" fmla="*/ 4021832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75914 w 5565233"/>
              <a:gd name="connsiteY25" fmla="*/ 5006795 h 5350569"/>
              <a:gd name="connsiteX0" fmla="*/ 1275914 w 5565233"/>
              <a:gd name="connsiteY0" fmla="*/ 5006795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75914 w 5565233"/>
              <a:gd name="connsiteY25" fmla="*/ 5006795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66815 w 5565233"/>
              <a:gd name="connsiteY25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1266815 w 5565233"/>
              <a:gd name="connsiteY24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020813 w 5319231"/>
              <a:gd name="connsiteY0" fmla="*/ 4488180 h 5350569"/>
              <a:gd name="connsiteX1" fmla="*/ 552717 w 5319231"/>
              <a:gd name="connsiteY1" fmla="*/ 3926297 h 5350569"/>
              <a:gd name="connsiteX2" fmla="*/ 485259 w 5319231"/>
              <a:gd name="connsiteY2" fmla="*/ 3551197 h 5350569"/>
              <a:gd name="connsiteX3" fmla="*/ 398397 w 5319231"/>
              <a:gd name="connsiteY3" fmla="*/ 3116459 h 5350569"/>
              <a:gd name="connsiteX4" fmla="*/ 743004 w 5319231"/>
              <a:gd name="connsiteY4" fmla="*/ 2440682 h 5350569"/>
              <a:gd name="connsiteX5" fmla="*/ 922034 w 5319231"/>
              <a:gd name="connsiteY5" fmla="*/ 1641020 h 5350569"/>
              <a:gd name="connsiteX6" fmla="*/ 1515886 w 5319231"/>
              <a:gd name="connsiteY6" fmla="*/ 1131065 h 5350569"/>
              <a:gd name="connsiteX7" fmla="*/ 2008465 w 5319231"/>
              <a:gd name="connsiteY7" fmla="*/ 1071154 h 5350569"/>
              <a:gd name="connsiteX8" fmla="*/ 2634735 w 5319231"/>
              <a:gd name="connsiteY8" fmla="*/ 797024 h 5350569"/>
              <a:gd name="connsiteX9" fmla="*/ 3757742 w 5319231"/>
              <a:gd name="connsiteY9" fmla="*/ 745355 h 5350569"/>
              <a:gd name="connsiteX10" fmla="*/ 4965959 w 5319231"/>
              <a:gd name="connsiteY10" fmla="*/ 866268 h 5350569"/>
              <a:gd name="connsiteX11" fmla="*/ 5312402 w 5319231"/>
              <a:gd name="connsiteY11" fmla="*/ 639152 h 5350569"/>
              <a:gd name="connsiteX12" fmla="*/ 5315002 w 5319231"/>
              <a:gd name="connsiteY12" fmla="*/ 5007669 h 5350569"/>
              <a:gd name="connsiteX13" fmla="*/ 5067352 w 5319231"/>
              <a:gd name="connsiteY13" fmla="*/ 4931469 h 5350569"/>
              <a:gd name="connsiteX14" fmla="*/ 5310241 w 5319231"/>
              <a:gd name="connsiteY14" fmla="*/ 5160069 h 5350569"/>
              <a:gd name="connsiteX15" fmla="*/ 5310241 w 5319231"/>
              <a:gd name="connsiteY15" fmla="*/ 5250557 h 5350569"/>
              <a:gd name="connsiteX16" fmla="*/ 5014966 w 5319231"/>
              <a:gd name="connsiteY16" fmla="*/ 5017194 h 5350569"/>
              <a:gd name="connsiteX17" fmla="*/ 5319231 w 5319231"/>
              <a:gd name="connsiteY17" fmla="*/ 5344861 h 5350569"/>
              <a:gd name="connsiteX18" fmla="*/ 5237229 w 5319231"/>
              <a:gd name="connsiteY18" fmla="*/ 5345019 h 5350569"/>
              <a:gd name="connsiteX19" fmla="*/ 5062591 w 5319231"/>
              <a:gd name="connsiteY19" fmla="*/ 5183883 h 5350569"/>
              <a:gd name="connsiteX20" fmla="*/ 5184837 w 5319231"/>
              <a:gd name="connsiteY20" fmla="*/ 5346888 h 5350569"/>
              <a:gd name="connsiteX21" fmla="*/ 1143124 w 5319231"/>
              <a:gd name="connsiteY21" fmla="*/ 5350569 h 5350569"/>
              <a:gd name="connsiteX22" fmla="*/ 1184495 w 5319231"/>
              <a:gd name="connsiteY22" fmla="*/ 5151539 h 5350569"/>
              <a:gd name="connsiteX23" fmla="*/ 1020813 w 5319231"/>
              <a:gd name="connsiteY23" fmla="*/ 4488180 h 5350569"/>
              <a:gd name="connsiteX0" fmla="*/ 1177782 w 5476200"/>
              <a:gd name="connsiteY0" fmla="*/ 4488180 h 5350569"/>
              <a:gd name="connsiteX1" fmla="*/ 709686 w 5476200"/>
              <a:gd name="connsiteY1" fmla="*/ 3926297 h 5350569"/>
              <a:gd name="connsiteX2" fmla="*/ 642228 w 5476200"/>
              <a:gd name="connsiteY2" fmla="*/ 3551197 h 5350569"/>
              <a:gd name="connsiteX3" fmla="*/ 555366 w 5476200"/>
              <a:gd name="connsiteY3" fmla="*/ 3116459 h 5350569"/>
              <a:gd name="connsiteX4" fmla="*/ 508737 w 5476200"/>
              <a:gd name="connsiteY4" fmla="*/ 2454330 h 5350569"/>
              <a:gd name="connsiteX5" fmla="*/ 1079003 w 5476200"/>
              <a:gd name="connsiteY5" fmla="*/ 1641020 h 5350569"/>
              <a:gd name="connsiteX6" fmla="*/ 1672855 w 5476200"/>
              <a:gd name="connsiteY6" fmla="*/ 1131065 h 5350569"/>
              <a:gd name="connsiteX7" fmla="*/ 2165434 w 5476200"/>
              <a:gd name="connsiteY7" fmla="*/ 1071154 h 5350569"/>
              <a:gd name="connsiteX8" fmla="*/ 2791704 w 5476200"/>
              <a:gd name="connsiteY8" fmla="*/ 797024 h 5350569"/>
              <a:gd name="connsiteX9" fmla="*/ 3914711 w 5476200"/>
              <a:gd name="connsiteY9" fmla="*/ 745355 h 5350569"/>
              <a:gd name="connsiteX10" fmla="*/ 5122928 w 5476200"/>
              <a:gd name="connsiteY10" fmla="*/ 866268 h 5350569"/>
              <a:gd name="connsiteX11" fmla="*/ 5469371 w 5476200"/>
              <a:gd name="connsiteY11" fmla="*/ 639152 h 5350569"/>
              <a:gd name="connsiteX12" fmla="*/ 5471971 w 5476200"/>
              <a:gd name="connsiteY12" fmla="*/ 5007669 h 5350569"/>
              <a:gd name="connsiteX13" fmla="*/ 5224321 w 5476200"/>
              <a:gd name="connsiteY13" fmla="*/ 4931469 h 5350569"/>
              <a:gd name="connsiteX14" fmla="*/ 5467210 w 5476200"/>
              <a:gd name="connsiteY14" fmla="*/ 5160069 h 5350569"/>
              <a:gd name="connsiteX15" fmla="*/ 5467210 w 5476200"/>
              <a:gd name="connsiteY15" fmla="*/ 5250557 h 5350569"/>
              <a:gd name="connsiteX16" fmla="*/ 5171935 w 5476200"/>
              <a:gd name="connsiteY16" fmla="*/ 5017194 h 5350569"/>
              <a:gd name="connsiteX17" fmla="*/ 5476200 w 5476200"/>
              <a:gd name="connsiteY17" fmla="*/ 5344861 h 5350569"/>
              <a:gd name="connsiteX18" fmla="*/ 5394198 w 5476200"/>
              <a:gd name="connsiteY18" fmla="*/ 5345019 h 5350569"/>
              <a:gd name="connsiteX19" fmla="*/ 5219560 w 5476200"/>
              <a:gd name="connsiteY19" fmla="*/ 5183883 h 5350569"/>
              <a:gd name="connsiteX20" fmla="*/ 5341806 w 5476200"/>
              <a:gd name="connsiteY20" fmla="*/ 5346888 h 5350569"/>
              <a:gd name="connsiteX21" fmla="*/ 1300093 w 5476200"/>
              <a:gd name="connsiteY21" fmla="*/ 5350569 h 5350569"/>
              <a:gd name="connsiteX22" fmla="*/ 1341464 w 5476200"/>
              <a:gd name="connsiteY22" fmla="*/ 5151539 h 5350569"/>
              <a:gd name="connsiteX23" fmla="*/ 1177782 w 547620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75018 w 5473436"/>
              <a:gd name="connsiteY0" fmla="*/ 4488180 h 5350569"/>
              <a:gd name="connsiteX1" fmla="*/ 706922 w 5473436"/>
              <a:gd name="connsiteY1" fmla="*/ 3926297 h 5350569"/>
              <a:gd name="connsiteX2" fmla="*/ 639464 w 5473436"/>
              <a:gd name="connsiteY2" fmla="*/ 3551197 h 5350569"/>
              <a:gd name="connsiteX3" fmla="*/ 552602 w 5473436"/>
              <a:gd name="connsiteY3" fmla="*/ 3116459 h 5350569"/>
              <a:gd name="connsiteX4" fmla="*/ 505973 w 5473436"/>
              <a:gd name="connsiteY4" fmla="*/ 2454330 h 5350569"/>
              <a:gd name="connsiteX5" fmla="*/ 930663 w 5473436"/>
              <a:gd name="connsiteY5" fmla="*/ 1845736 h 5350569"/>
              <a:gd name="connsiteX6" fmla="*/ 1670091 w 5473436"/>
              <a:gd name="connsiteY6" fmla="*/ 1131065 h 5350569"/>
              <a:gd name="connsiteX7" fmla="*/ 2162670 w 5473436"/>
              <a:gd name="connsiteY7" fmla="*/ 1071154 h 5350569"/>
              <a:gd name="connsiteX8" fmla="*/ 2788940 w 5473436"/>
              <a:gd name="connsiteY8" fmla="*/ 797024 h 5350569"/>
              <a:gd name="connsiteX9" fmla="*/ 3911947 w 5473436"/>
              <a:gd name="connsiteY9" fmla="*/ 745355 h 5350569"/>
              <a:gd name="connsiteX10" fmla="*/ 5120164 w 5473436"/>
              <a:gd name="connsiteY10" fmla="*/ 866268 h 5350569"/>
              <a:gd name="connsiteX11" fmla="*/ 5466607 w 5473436"/>
              <a:gd name="connsiteY11" fmla="*/ 639152 h 5350569"/>
              <a:gd name="connsiteX12" fmla="*/ 5469207 w 5473436"/>
              <a:gd name="connsiteY12" fmla="*/ 5007669 h 5350569"/>
              <a:gd name="connsiteX13" fmla="*/ 5221557 w 5473436"/>
              <a:gd name="connsiteY13" fmla="*/ 4931469 h 5350569"/>
              <a:gd name="connsiteX14" fmla="*/ 5464446 w 5473436"/>
              <a:gd name="connsiteY14" fmla="*/ 5160069 h 5350569"/>
              <a:gd name="connsiteX15" fmla="*/ 5464446 w 5473436"/>
              <a:gd name="connsiteY15" fmla="*/ 5250557 h 5350569"/>
              <a:gd name="connsiteX16" fmla="*/ 5169171 w 5473436"/>
              <a:gd name="connsiteY16" fmla="*/ 5017194 h 5350569"/>
              <a:gd name="connsiteX17" fmla="*/ 5473436 w 5473436"/>
              <a:gd name="connsiteY17" fmla="*/ 5344861 h 5350569"/>
              <a:gd name="connsiteX18" fmla="*/ 5391434 w 5473436"/>
              <a:gd name="connsiteY18" fmla="*/ 5345019 h 5350569"/>
              <a:gd name="connsiteX19" fmla="*/ 5216796 w 5473436"/>
              <a:gd name="connsiteY19" fmla="*/ 5183883 h 5350569"/>
              <a:gd name="connsiteX20" fmla="*/ 5339042 w 5473436"/>
              <a:gd name="connsiteY20" fmla="*/ 5346888 h 5350569"/>
              <a:gd name="connsiteX21" fmla="*/ 1297329 w 5473436"/>
              <a:gd name="connsiteY21" fmla="*/ 5350569 h 5350569"/>
              <a:gd name="connsiteX22" fmla="*/ 1338700 w 5473436"/>
              <a:gd name="connsiteY22" fmla="*/ 5151539 h 5350569"/>
              <a:gd name="connsiteX23" fmla="*/ 1175018 w 5473436"/>
              <a:gd name="connsiteY23" fmla="*/ 4488180 h 5350569"/>
              <a:gd name="connsiteX0" fmla="*/ 1168598 w 5467016"/>
              <a:gd name="connsiteY0" fmla="*/ 4488180 h 5350569"/>
              <a:gd name="connsiteX1" fmla="*/ 700502 w 5467016"/>
              <a:gd name="connsiteY1" fmla="*/ 3926297 h 5350569"/>
              <a:gd name="connsiteX2" fmla="*/ 633044 w 5467016"/>
              <a:gd name="connsiteY2" fmla="*/ 3551197 h 5350569"/>
              <a:gd name="connsiteX3" fmla="*/ 546182 w 5467016"/>
              <a:gd name="connsiteY3" fmla="*/ 3116459 h 5350569"/>
              <a:gd name="connsiteX4" fmla="*/ 499553 w 5467016"/>
              <a:gd name="connsiteY4" fmla="*/ 2454330 h 5350569"/>
              <a:gd name="connsiteX5" fmla="*/ 942440 w 5467016"/>
              <a:gd name="connsiteY5" fmla="*/ 1854834 h 5350569"/>
              <a:gd name="connsiteX6" fmla="*/ 1663671 w 5467016"/>
              <a:gd name="connsiteY6" fmla="*/ 1131065 h 5350569"/>
              <a:gd name="connsiteX7" fmla="*/ 2156250 w 5467016"/>
              <a:gd name="connsiteY7" fmla="*/ 1071154 h 5350569"/>
              <a:gd name="connsiteX8" fmla="*/ 2782520 w 5467016"/>
              <a:gd name="connsiteY8" fmla="*/ 797024 h 5350569"/>
              <a:gd name="connsiteX9" fmla="*/ 3905527 w 5467016"/>
              <a:gd name="connsiteY9" fmla="*/ 745355 h 5350569"/>
              <a:gd name="connsiteX10" fmla="*/ 5113744 w 5467016"/>
              <a:gd name="connsiteY10" fmla="*/ 866268 h 5350569"/>
              <a:gd name="connsiteX11" fmla="*/ 5460187 w 5467016"/>
              <a:gd name="connsiteY11" fmla="*/ 639152 h 5350569"/>
              <a:gd name="connsiteX12" fmla="*/ 5462787 w 5467016"/>
              <a:gd name="connsiteY12" fmla="*/ 5007669 h 5350569"/>
              <a:gd name="connsiteX13" fmla="*/ 5215137 w 5467016"/>
              <a:gd name="connsiteY13" fmla="*/ 4931469 h 5350569"/>
              <a:gd name="connsiteX14" fmla="*/ 5458026 w 5467016"/>
              <a:gd name="connsiteY14" fmla="*/ 5160069 h 5350569"/>
              <a:gd name="connsiteX15" fmla="*/ 5458026 w 5467016"/>
              <a:gd name="connsiteY15" fmla="*/ 5250557 h 5350569"/>
              <a:gd name="connsiteX16" fmla="*/ 5162751 w 5467016"/>
              <a:gd name="connsiteY16" fmla="*/ 5017194 h 5350569"/>
              <a:gd name="connsiteX17" fmla="*/ 5467016 w 5467016"/>
              <a:gd name="connsiteY17" fmla="*/ 5344861 h 5350569"/>
              <a:gd name="connsiteX18" fmla="*/ 5385014 w 5467016"/>
              <a:gd name="connsiteY18" fmla="*/ 5345019 h 5350569"/>
              <a:gd name="connsiteX19" fmla="*/ 5210376 w 5467016"/>
              <a:gd name="connsiteY19" fmla="*/ 5183883 h 5350569"/>
              <a:gd name="connsiteX20" fmla="*/ 5332622 w 5467016"/>
              <a:gd name="connsiteY20" fmla="*/ 5346888 h 5350569"/>
              <a:gd name="connsiteX21" fmla="*/ 1290909 w 5467016"/>
              <a:gd name="connsiteY21" fmla="*/ 5350569 h 5350569"/>
              <a:gd name="connsiteX22" fmla="*/ 1332280 w 5467016"/>
              <a:gd name="connsiteY22" fmla="*/ 5151539 h 5350569"/>
              <a:gd name="connsiteX23" fmla="*/ 1168598 w 5467016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660505 w 5463850"/>
              <a:gd name="connsiteY6" fmla="*/ 1131065 h 5350569"/>
              <a:gd name="connsiteX7" fmla="*/ 2153084 w 5463850"/>
              <a:gd name="connsiteY7" fmla="*/ 1071154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114594 w 5463850"/>
              <a:gd name="connsiteY6" fmla="*/ 1545047 h 5350569"/>
              <a:gd name="connsiteX7" fmla="*/ 2153084 w 5463850"/>
              <a:gd name="connsiteY7" fmla="*/ 1071154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114594 w 5463850"/>
              <a:gd name="connsiteY6" fmla="*/ 1545047 h 5350569"/>
              <a:gd name="connsiteX7" fmla="*/ 1320570 w 5463850"/>
              <a:gd name="connsiteY7" fmla="*/ 1198533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606379 h 5468768"/>
              <a:gd name="connsiteX1" fmla="*/ 697336 w 5463850"/>
              <a:gd name="connsiteY1" fmla="*/ 4044496 h 5468768"/>
              <a:gd name="connsiteX2" fmla="*/ 629878 w 5463850"/>
              <a:gd name="connsiteY2" fmla="*/ 3669396 h 5468768"/>
              <a:gd name="connsiteX3" fmla="*/ 543016 w 5463850"/>
              <a:gd name="connsiteY3" fmla="*/ 3234658 h 5468768"/>
              <a:gd name="connsiteX4" fmla="*/ 496387 w 5463850"/>
              <a:gd name="connsiteY4" fmla="*/ 2572529 h 5468768"/>
              <a:gd name="connsiteX5" fmla="*/ 948373 w 5463850"/>
              <a:gd name="connsiteY5" fmla="*/ 1986681 h 5468768"/>
              <a:gd name="connsiteX6" fmla="*/ 1114594 w 5463850"/>
              <a:gd name="connsiteY6" fmla="*/ 1663246 h 5468768"/>
              <a:gd name="connsiteX7" fmla="*/ 1320570 w 5463850"/>
              <a:gd name="connsiteY7" fmla="*/ 1316732 h 5468768"/>
              <a:gd name="connsiteX8" fmla="*/ 2501849 w 5463850"/>
              <a:gd name="connsiteY8" fmla="*/ 637719 h 5468768"/>
              <a:gd name="connsiteX9" fmla="*/ 3902361 w 5463850"/>
              <a:gd name="connsiteY9" fmla="*/ 863554 h 5468768"/>
              <a:gd name="connsiteX10" fmla="*/ 5110578 w 5463850"/>
              <a:gd name="connsiteY10" fmla="*/ 984467 h 5468768"/>
              <a:gd name="connsiteX11" fmla="*/ 5457021 w 5463850"/>
              <a:gd name="connsiteY11" fmla="*/ 757351 h 5468768"/>
              <a:gd name="connsiteX12" fmla="*/ 5459621 w 5463850"/>
              <a:gd name="connsiteY12" fmla="*/ 5125868 h 5468768"/>
              <a:gd name="connsiteX13" fmla="*/ 5211971 w 5463850"/>
              <a:gd name="connsiteY13" fmla="*/ 5049668 h 5468768"/>
              <a:gd name="connsiteX14" fmla="*/ 5454860 w 5463850"/>
              <a:gd name="connsiteY14" fmla="*/ 5278268 h 5468768"/>
              <a:gd name="connsiteX15" fmla="*/ 5454860 w 5463850"/>
              <a:gd name="connsiteY15" fmla="*/ 5368756 h 5468768"/>
              <a:gd name="connsiteX16" fmla="*/ 5159585 w 5463850"/>
              <a:gd name="connsiteY16" fmla="*/ 5135393 h 5468768"/>
              <a:gd name="connsiteX17" fmla="*/ 5463850 w 5463850"/>
              <a:gd name="connsiteY17" fmla="*/ 5463060 h 5468768"/>
              <a:gd name="connsiteX18" fmla="*/ 5381848 w 5463850"/>
              <a:gd name="connsiteY18" fmla="*/ 5463218 h 5468768"/>
              <a:gd name="connsiteX19" fmla="*/ 5207210 w 5463850"/>
              <a:gd name="connsiteY19" fmla="*/ 5302082 h 5468768"/>
              <a:gd name="connsiteX20" fmla="*/ 5329456 w 5463850"/>
              <a:gd name="connsiteY20" fmla="*/ 5465087 h 5468768"/>
              <a:gd name="connsiteX21" fmla="*/ 1287743 w 5463850"/>
              <a:gd name="connsiteY21" fmla="*/ 5468768 h 5468768"/>
              <a:gd name="connsiteX22" fmla="*/ 1329114 w 5463850"/>
              <a:gd name="connsiteY22" fmla="*/ 5269738 h 5468768"/>
              <a:gd name="connsiteX23" fmla="*/ 1165432 w 5463850"/>
              <a:gd name="connsiteY23" fmla="*/ 4606379 h 5468768"/>
              <a:gd name="connsiteX0" fmla="*/ 1165432 w 5463850"/>
              <a:gd name="connsiteY0" fmla="*/ 4610726 h 5473115"/>
              <a:gd name="connsiteX1" fmla="*/ 697336 w 5463850"/>
              <a:gd name="connsiteY1" fmla="*/ 4048843 h 5473115"/>
              <a:gd name="connsiteX2" fmla="*/ 629878 w 5463850"/>
              <a:gd name="connsiteY2" fmla="*/ 3673743 h 5473115"/>
              <a:gd name="connsiteX3" fmla="*/ 543016 w 5463850"/>
              <a:gd name="connsiteY3" fmla="*/ 3239005 h 5473115"/>
              <a:gd name="connsiteX4" fmla="*/ 496387 w 5463850"/>
              <a:gd name="connsiteY4" fmla="*/ 2576876 h 5473115"/>
              <a:gd name="connsiteX5" fmla="*/ 948373 w 5463850"/>
              <a:gd name="connsiteY5" fmla="*/ 1991028 h 5473115"/>
              <a:gd name="connsiteX6" fmla="*/ 1114594 w 5463850"/>
              <a:gd name="connsiteY6" fmla="*/ 1667593 h 5473115"/>
              <a:gd name="connsiteX7" fmla="*/ 1320570 w 5463850"/>
              <a:gd name="connsiteY7" fmla="*/ 1321079 h 5473115"/>
              <a:gd name="connsiteX8" fmla="*/ 2497299 w 5463850"/>
              <a:gd name="connsiteY8" fmla="*/ 632968 h 5473115"/>
              <a:gd name="connsiteX9" fmla="*/ 3902361 w 5463850"/>
              <a:gd name="connsiteY9" fmla="*/ 867901 h 5473115"/>
              <a:gd name="connsiteX10" fmla="*/ 5110578 w 5463850"/>
              <a:gd name="connsiteY10" fmla="*/ 988814 h 5473115"/>
              <a:gd name="connsiteX11" fmla="*/ 5457021 w 5463850"/>
              <a:gd name="connsiteY11" fmla="*/ 761698 h 5473115"/>
              <a:gd name="connsiteX12" fmla="*/ 5459621 w 5463850"/>
              <a:gd name="connsiteY12" fmla="*/ 5130215 h 5473115"/>
              <a:gd name="connsiteX13" fmla="*/ 5211971 w 5463850"/>
              <a:gd name="connsiteY13" fmla="*/ 5054015 h 5473115"/>
              <a:gd name="connsiteX14" fmla="*/ 5454860 w 5463850"/>
              <a:gd name="connsiteY14" fmla="*/ 5282615 h 5473115"/>
              <a:gd name="connsiteX15" fmla="*/ 5454860 w 5463850"/>
              <a:gd name="connsiteY15" fmla="*/ 5373103 h 5473115"/>
              <a:gd name="connsiteX16" fmla="*/ 5159585 w 5463850"/>
              <a:gd name="connsiteY16" fmla="*/ 5139740 h 5473115"/>
              <a:gd name="connsiteX17" fmla="*/ 5463850 w 5463850"/>
              <a:gd name="connsiteY17" fmla="*/ 5467407 h 5473115"/>
              <a:gd name="connsiteX18" fmla="*/ 5381848 w 5463850"/>
              <a:gd name="connsiteY18" fmla="*/ 5467565 h 5473115"/>
              <a:gd name="connsiteX19" fmla="*/ 5207210 w 5463850"/>
              <a:gd name="connsiteY19" fmla="*/ 5306429 h 5473115"/>
              <a:gd name="connsiteX20" fmla="*/ 5329456 w 5463850"/>
              <a:gd name="connsiteY20" fmla="*/ 5469434 h 5473115"/>
              <a:gd name="connsiteX21" fmla="*/ 1287743 w 5463850"/>
              <a:gd name="connsiteY21" fmla="*/ 5473115 h 5473115"/>
              <a:gd name="connsiteX22" fmla="*/ 1329114 w 5463850"/>
              <a:gd name="connsiteY22" fmla="*/ 5274085 h 5473115"/>
              <a:gd name="connsiteX23" fmla="*/ 1165432 w 5463850"/>
              <a:gd name="connsiteY23" fmla="*/ 4610726 h 5473115"/>
              <a:gd name="connsiteX0" fmla="*/ 1165432 w 5463850"/>
              <a:gd name="connsiteY0" fmla="*/ 4837762 h 5700151"/>
              <a:gd name="connsiteX1" fmla="*/ 697336 w 5463850"/>
              <a:gd name="connsiteY1" fmla="*/ 4275879 h 5700151"/>
              <a:gd name="connsiteX2" fmla="*/ 629878 w 5463850"/>
              <a:gd name="connsiteY2" fmla="*/ 3900779 h 5700151"/>
              <a:gd name="connsiteX3" fmla="*/ 543016 w 5463850"/>
              <a:gd name="connsiteY3" fmla="*/ 3466041 h 5700151"/>
              <a:gd name="connsiteX4" fmla="*/ 496387 w 5463850"/>
              <a:gd name="connsiteY4" fmla="*/ 2803912 h 5700151"/>
              <a:gd name="connsiteX5" fmla="*/ 948373 w 5463850"/>
              <a:gd name="connsiteY5" fmla="*/ 2218064 h 5700151"/>
              <a:gd name="connsiteX6" fmla="*/ 1114594 w 5463850"/>
              <a:gd name="connsiteY6" fmla="*/ 1894629 h 5700151"/>
              <a:gd name="connsiteX7" fmla="*/ 1320570 w 5463850"/>
              <a:gd name="connsiteY7" fmla="*/ 1548115 h 5700151"/>
              <a:gd name="connsiteX8" fmla="*/ 2497299 w 5463850"/>
              <a:gd name="connsiteY8" fmla="*/ 860004 h 5700151"/>
              <a:gd name="connsiteX9" fmla="*/ 3547519 w 5463850"/>
              <a:gd name="connsiteY9" fmla="*/ 708251 h 5700151"/>
              <a:gd name="connsiteX10" fmla="*/ 5110578 w 5463850"/>
              <a:gd name="connsiteY10" fmla="*/ 1215850 h 5700151"/>
              <a:gd name="connsiteX11" fmla="*/ 5457021 w 5463850"/>
              <a:gd name="connsiteY11" fmla="*/ 988734 h 5700151"/>
              <a:gd name="connsiteX12" fmla="*/ 5459621 w 5463850"/>
              <a:gd name="connsiteY12" fmla="*/ 5357251 h 5700151"/>
              <a:gd name="connsiteX13" fmla="*/ 5211971 w 5463850"/>
              <a:gd name="connsiteY13" fmla="*/ 5281051 h 5700151"/>
              <a:gd name="connsiteX14" fmla="*/ 5454860 w 5463850"/>
              <a:gd name="connsiteY14" fmla="*/ 5509651 h 5700151"/>
              <a:gd name="connsiteX15" fmla="*/ 5454860 w 5463850"/>
              <a:gd name="connsiteY15" fmla="*/ 5600139 h 5700151"/>
              <a:gd name="connsiteX16" fmla="*/ 5159585 w 5463850"/>
              <a:gd name="connsiteY16" fmla="*/ 5366776 h 5700151"/>
              <a:gd name="connsiteX17" fmla="*/ 5463850 w 5463850"/>
              <a:gd name="connsiteY17" fmla="*/ 5694443 h 5700151"/>
              <a:gd name="connsiteX18" fmla="*/ 5381848 w 5463850"/>
              <a:gd name="connsiteY18" fmla="*/ 5694601 h 5700151"/>
              <a:gd name="connsiteX19" fmla="*/ 5207210 w 5463850"/>
              <a:gd name="connsiteY19" fmla="*/ 5533465 h 5700151"/>
              <a:gd name="connsiteX20" fmla="*/ 5329456 w 5463850"/>
              <a:gd name="connsiteY20" fmla="*/ 5696470 h 5700151"/>
              <a:gd name="connsiteX21" fmla="*/ 1287743 w 5463850"/>
              <a:gd name="connsiteY21" fmla="*/ 5700151 h 5700151"/>
              <a:gd name="connsiteX22" fmla="*/ 1329114 w 5463850"/>
              <a:gd name="connsiteY22" fmla="*/ 5501121 h 5700151"/>
              <a:gd name="connsiteX23" fmla="*/ 1165432 w 5463850"/>
              <a:gd name="connsiteY23" fmla="*/ 4837762 h 570015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5457021 w 5463850"/>
              <a:gd name="connsiteY11" fmla="*/ 991474 h 5702891"/>
              <a:gd name="connsiteX12" fmla="*/ 5459621 w 5463850"/>
              <a:gd name="connsiteY12" fmla="*/ 5359991 h 5702891"/>
              <a:gd name="connsiteX13" fmla="*/ 5211971 w 5463850"/>
              <a:gd name="connsiteY13" fmla="*/ 5283791 h 5702891"/>
              <a:gd name="connsiteX14" fmla="*/ 5454860 w 5463850"/>
              <a:gd name="connsiteY14" fmla="*/ 5512391 h 5702891"/>
              <a:gd name="connsiteX15" fmla="*/ 5454860 w 5463850"/>
              <a:gd name="connsiteY15" fmla="*/ 5602879 h 5702891"/>
              <a:gd name="connsiteX16" fmla="*/ 5159585 w 5463850"/>
              <a:gd name="connsiteY16" fmla="*/ 5369516 h 5702891"/>
              <a:gd name="connsiteX17" fmla="*/ 5463850 w 5463850"/>
              <a:gd name="connsiteY17" fmla="*/ 5697183 h 5702891"/>
              <a:gd name="connsiteX18" fmla="*/ 5381848 w 5463850"/>
              <a:gd name="connsiteY18" fmla="*/ 5697341 h 5702891"/>
              <a:gd name="connsiteX19" fmla="*/ 5207210 w 5463850"/>
              <a:gd name="connsiteY19" fmla="*/ 5536205 h 5702891"/>
              <a:gd name="connsiteX20" fmla="*/ 5329456 w 5463850"/>
              <a:gd name="connsiteY20" fmla="*/ 5699210 h 5702891"/>
              <a:gd name="connsiteX21" fmla="*/ 1287743 w 5463850"/>
              <a:gd name="connsiteY21" fmla="*/ 5702891 h 5702891"/>
              <a:gd name="connsiteX22" fmla="*/ 1329114 w 5463850"/>
              <a:gd name="connsiteY22" fmla="*/ 5503861 h 5702891"/>
              <a:gd name="connsiteX23" fmla="*/ 1165432 w 5463850"/>
              <a:gd name="connsiteY23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37763 h 5700152"/>
              <a:gd name="connsiteX1" fmla="*/ 697336 w 5463850"/>
              <a:gd name="connsiteY1" fmla="*/ 4275880 h 5700152"/>
              <a:gd name="connsiteX2" fmla="*/ 629878 w 5463850"/>
              <a:gd name="connsiteY2" fmla="*/ 3900780 h 5700152"/>
              <a:gd name="connsiteX3" fmla="*/ 543016 w 5463850"/>
              <a:gd name="connsiteY3" fmla="*/ 3466042 h 5700152"/>
              <a:gd name="connsiteX4" fmla="*/ 496387 w 5463850"/>
              <a:gd name="connsiteY4" fmla="*/ 2803913 h 5700152"/>
              <a:gd name="connsiteX5" fmla="*/ 948373 w 5463850"/>
              <a:gd name="connsiteY5" fmla="*/ 2218065 h 5700152"/>
              <a:gd name="connsiteX6" fmla="*/ 1114594 w 5463850"/>
              <a:gd name="connsiteY6" fmla="*/ 1894630 h 5700152"/>
              <a:gd name="connsiteX7" fmla="*/ 1320570 w 5463850"/>
              <a:gd name="connsiteY7" fmla="*/ 1548116 h 5700152"/>
              <a:gd name="connsiteX8" fmla="*/ 2497299 w 5463850"/>
              <a:gd name="connsiteY8" fmla="*/ 860005 h 5700152"/>
              <a:gd name="connsiteX9" fmla="*/ 3547519 w 5463850"/>
              <a:gd name="connsiteY9" fmla="*/ 708252 h 5700152"/>
              <a:gd name="connsiteX10" fmla="*/ 4382697 w 5463850"/>
              <a:gd name="connsiteY10" fmla="*/ 892854 h 5700152"/>
              <a:gd name="connsiteX11" fmla="*/ 4936032 w 5463850"/>
              <a:gd name="connsiteY11" fmla="*/ 1020819 h 5700152"/>
              <a:gd name="connsiteX12" fmla="*/ 5447922 w 5463850"/>
              <a:gd name="connsiteY12" fmla="*/ 947792 h 5700152"/>
              <a:gd name="connsiteX13" fmla="*/ 5459621 w 5463850"/>
              <a:gd name="connsiteY13" fmla="*/ 5357252 h 5700152"/>
              <a:gd name="connsiteX14" fmla="*/ 5211971 w 5463850"/>
              <a:gd name="connsiteY14" fmla="*/ 5281052 h 5700152"/>
              <a:gd name="connsiteX15" fmla="*/ 5454860 w 5463850"/>
              <a:gd name="connsiteY15" fmla="*/ 5509652 h 5700152"/>
              <a:gd name="connsiteX16" fmla="*/ 5454860 w 5463850"/>
              <a:gd name="connsiteY16" fmla="*/ 5600140 h 5700152"/>
              <a:gd name="connsiteX17" fmla="*/ 5159585 w 5463850"/>
              <a:gd name="connsiteY17" fmla="*/ 5366777 h 5700152"/>
              <a:gd name="connsiteX18" fmla="*/ 5463850 w 5463850"/>
              <a:gd name="connsiteY18" fmla="*/ 5694444 h 5700152"/>
              <a:gd name="connsiteX19" fmla="*/ 5381848 w 5463850"/>
              <a:gd name="connsiteY19" fmla="*/ 5694602 h 5700152"/>
              <a:gd name="connsiteX20" fmla="*/ 5207210 w 5463850"/>
              <a:gd name="connsiteY20" fmla="*/ 5533466 h 5700152"/>
              <a:gd name="connsiteX21" fmla="*/ 5329456 w 5463850"/>
              <a:gd name="connsiteY21" fmla="*/ 5696471 h 5700152"/>
              <a:gd name="connsiteX22" fmla="*/ 1287743 w 5463850"/>
              <a:gd name="connsiteY22" fmla="*/ 5700152 h 5700152"/>
              <a:gd name="connsiteX23" fmla="*/ 1329114 w 5463850"/>
              <a:gd name="connsiteY23" fmla="*/ 5501122 h 5700152"/>
              <a:gd name="connsiteX24" fmla="*/ 1165432 w 5463850"/>
              <a:gd name="connsiteY24" fmla="*/ 4837763 h 5700152"/>
              <a:gd name="connsiteX0" fmla="*/ 1165432 w 5463850"/>
              <a:gd name="connsiteY0" fmla="*/ 4837763 h 5700152"/>
              <a:gd name="connsiteX1" fmla="*/ 697336 w 5463850"/>
              <a:gd name="connsiteY1" fmla="*/ 4275880 h 5700152"/>
              <a:gd name="connsiteX2" fmla="*/ 629878 w 5463850"/>
              <a:gd name="connsiteY2" fmla="*/ 3900780 h 5700152"/>
              <a:gd name="connsiteX3" fmla="*/ 543016 w 5463850"/>
              <a:gd name="connsiteY3" fmla="*/ 3466042 h 5700152"/>
              <a:gd name="connsiteX4" fmla="*/ 496387 w 5463850"/>
              <a:gd name="connsiteY4" fmla="*/ 2803913 h 5700152"/>
              <a:gd name="connsiteX5" fmla="*/ 948373 w 5463850"/>
              <a:gd name="connsiteY5" fmla="*/ 2218065 h 5700152"/>
              <a:gd name="connsiteX6" fmla="*/ 1114594 w 5463850"/>
              <a:gd name="connsiteY6" fmla="*/ 1894630 h 5700152"/>
              <a:gd name="connsiteX7" fmla="*/ 1320570 w 5463850"/>
              <a:gd name="connsiteY7" fmla="*/ 1548116 h 5700152"/>
              <a:gd name="connsiteX8" fmla="*/ 2497299 w 5463850"/>
              <a:gd name="connsiteY8" fmla="*/ 860005 h 5700152"/>
              <a:gd name="connsiteX9" fmla="*/ 3547519 w 5463850"/>
              <a:gd name="connsiteY9" fmla="*/ 708252 h 5700152"/>
              <a:gd name="connsiteX10" fmla="*/ 4382697 w 5463850"/>
              <a:gd name="connsiteY10" fmla="*/ 892854 h 5700152"/>
              <a:gd name="connsiteX11" fmla="*/ 4936032 w 5463850"/>
              <a:gd name="connsiteY11" fmla="*/ 1020819 h 5700152"/>
              <a:gd name="connsiteX12" fmla="*/ 5447922 w 5463850"/>
              <a:gd name="connsiteY12" fmla="*/ 947792 h 5700152"/>
              <a:gd name="connsiteX13" fmla="*/ 5459621 w 5463850"/>
              <a:gd name="connsiteY13" fmla="*/ 5357252 h 5700152"/>
              <a:gd name="connsiteX14" fmla="*/ 5211971 w 5463850"/>
              <a:gd name="connsiteY14" fmla="*/ 5281052 h 5700152"/>
              <a:gd name="connsiteX15" fmla="*/ 5454860 w 5463850"/>
              <a:gd name="connsiteY15" fmla="*/ 5509652 h 5700152"/>
              <a:gd name="connsiteX16" fmla="*/ 5454860 w 5463850"/>
              <a:gd name="connsiteY16" fmla="*/ 5600140 h 5700152"/>
              <a:gd name="connsiteX17" fmla="*/ 5159585 w 5463850"/>
              <a:gd name="connsiteY17" fmla="*/ 5366777 h 5700152"/>
              <a:gd name="connsiteX18" fmla="*/ 5463850 w 5463850"/>
              <a:gd name="connsiteY18" fmla="*/ 5694444 h 5700152"/>
              <a:gd name="connsiteX19" fmla="*/ 5381848 w 5463850"/>
              <a:gd name="connsiteY19" fmla="*/ 5694602 h 5700152"/>
              <a:gd name="connsiteX20" fmla="*/ 5207210 w 5463850"/>
              <a:gd name="connsiteY20" fmla="*/ 5533466 h 5700152"/>
              <a:gd name="connsiteX21" fmla="*/ 5329456 w 5463850"/>
              <a:gd name="connsiteY21" fmla="*/ 5696471 h 5700152"/>
              <a:gd name="connsiteX22" fmla="*/ 1287743 w 5463850"/>
              <a:gd name="connsiteY22" fmla="*/ 5700152 h 5700152"/>
              <a:gd name="connsiteX23" fmla="*/ 1329114 w 5463850"/>
              <a:gd name="connsiteY23" fmla="*/ 5501122 h 5700152"/>
              <a:gd name="connsiteX24" fmla="*/ 1165432 w 5463850"/>
              <a:gd name="connsiteY24" fmla="*/ 4837763 h 5700152"/>
              <a:gd name="connsiteX0" fmla="*/ 1165432 w 5463850"/>
              <a:gd name="connsiteY0" fmla="*/ 4500272 h 5362661"/>
              <a:gd name="connsiteX1" fmla="*/ 697336 w 5463850"/>
              <a:gd name="connsiteY1" fmla="*/ 3938389 h 5362661"/>
              <a:gd name="connsiteX2" fmla="*/ 629878 w 5463850"/>
              <a:gd name="connsiteY2" fmla="*/ 3563289 h 5362661"/>
              <a:gd name="connsiteX3" fmla="*/ 543016 w 5463850"/>
              <a:gd name="connsiteY3" fmla="*/ 3128551 h 5362661"/>
              <a:gd name="connsiteX4" fmla="*/ 496387 w 5463850"/>
              <a:gd name="connsiteY4" fmla="*/ 2466422 h 5362661"/>
              <a:gd name="connsiteX5" fmla="*/ 948373 w 5463850"/>
              <a:gd name="connsiteY5" fmla="*/ 1880574 h 5362661"/>
              <a:gd name="connsiteX6" fmla="*/ 1114594 w 5463850"/>
              <a:gd name="connsiteY6" fmla="*/ 1557139 h 5362661"/>
              <a:gd name="connsiteX7" fmla="*/ 1320570 w 5463850"/>
              <a:gd name="connsiteY7" fmla="*/ 1210625 h 5362661"/>
              <a:gd name="connsiteX8" fmla="*/ 2497299 w 5463850"/>
              <a:gd name="connsiteY8" fmla="*/ 522514 h 5362661"/>
              <a:gd name="connsiteX9" fmla="*/ 3547519 w 5463850"/>
              <a:gd name="connsiteY9" fmla="*/ 370761 h 5362661"/>
              <a:gd name="connsiteX10" fmla="*/ 4382697 w 5463850"/>
              <a:gd name="connsiteY10" fmla="*/ 555363 h 5362661"/>
              <a:gd name="connsiteX11" fmla="*/ 4936032 w 5463850"/>
              <a:gd name="connsiteY11" fmla="*/ 683328 h 5362661"/>
              <a:gd name="connsiteX12" fmla="*/ 5447922 w 5463850"/>
              <a:gd name="connsiteY12" fmla="*/ 610301 h 5362661"/>
              <a:gd name="connsiteX13" fmla="*/ 5459621 w 5463850"/>
              <a:gd name="connsiteY13" fmla="*/ 5019761 h 5362661"/>
              <a:gd name="connsiteX14" fmla="*/ 5211971 w 5463850"/>
              <a:gd name="connsiteY14" fmla="*/ 4943561 h 5362661"/>
              <a:gd name="connsiteX15" fmla="*/ 5454860 w 5463850"/>
              <a:gd name="connsiteY15" fmla="*/ 5172161 h 5362661"/>
              <a:gd name="connsiteX16" fmla="*/ 5454860 w 5463850"/>
              <a:gd name="connsiteY16" fmla="*/ 5262649 h 5362661"/>
              <a:gd name="connsiteX17" fmla="*/ 5159585 w 5463850"/>
              <a:gd name="connsiteY17" fmla="*/ 5029286 h 5362661"/>
              <a:gd name="connsiteX18" fmla="*/ 5463850 w 5463850"/>
              <a:gd name="connsiteY18" fmla="*/ 5356953 h 5362661"/>
              <a:gd name="connsiteX19" fmla="*/ 5381848 w 5463850"/>
              <a:gd name="connsiteY19" fmla="*/ 5357111 h 5362661"/>
              <a:gd name="connsiteX20" fmla="*/ 5207210 w 5463850"/>
              <a:gd name="connsiteY20" fmla="*/ 5195975 h 5362661"/>
              <a:gd name="connsiteX21" fmla="*/ 5329456 w 5463850"/>
              <a:gd name="connsiteY21" fmla="*/ 5358980 h 5362661"/>
              <a:gd name="connsiteX22" fmla="*/ 1287743 w 5463850"/>
              <a:gd name="connsiteY22" fmla="*/ 5362661 h 5362661"/>
              <a:gd name="connsiteX23" fmla="*/ 1329114 w 5463850"/>
              <a:gd name="connsiteY23" fmla="*/ 5163631 h 5362661"/>
              <a:gd name="connsiteX24" fmla="*/ 1165432 w 5463850"/>
              <a:gd name="connsiteY24" fmla="*/ 4500272 h 5362661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45875 w 5527868"/>
              <a:gd name="connsiteY13" fmla="*/ 5001835 h 5344735"/>
              <a:gd name="connsiteX14" fmla="*/ 5098225 w 5527868"/>
              <a:gd name="connsiteY14" fmla="*/ 4925635 h 5344735"/>
              <a:gd name="connsiteX15" fmla="*/ 5341114 w 5527868"/>
              <a:gd name="connsiteY15" fmla="*/ 5154235 h 5344735"/>
              <a:gd name="connsiteX16" fmla="*/ 5341114 w 5527868"/>
              <a:gd name="connsiteY16" fmla="*/ 5244723 h 5344735"/>
              <a:gd name="connsiteX17" fmla="*/ 5045839 w 5527868"/>
              <a:gd name="connsiteY17" fmla="*/ 5011360 h 5344735"/>
              <a:gd name="connsiteX18" fmla="*/ 5350104 w 5527868"/>
              <a:gd name="connsiteY18" fmla="*/ 5339027 h 5344735"/>
              <a:gd name="connsiteX19" fmla="*/ 5268102 w 5527868"/>
              <a:gd name="connsiteY19" fmla="*/ 5339185 h 5344735"/>
              <a:gd name="connsiteX20" fmla="*/ 5215710 w 5527868"/>
              <a:gd name="connsiteY20" fmla="*/ 5341054 h 5344735"/>
              <a:gd name="connsiteX21" fmla="*/ 1173997 w 5527868"/>
              <a:gd name="connsiteY21" fmla="*/ 5344735 h 5344735"/>
              <a:gd name="connsiteX22" fmla="*/ 1215368 w 5527868"/>
              <a:gd name="connsiteY22" fmla="*/ 5145705 h 5344735"/>
              <a:gd name="connsiteX23" fmla="*/ 1051686 w 5527868"/>
              <a:gd name="connsiteY23" fmla="*/ 4482346 h 5344735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45875 w 5527868"/>
              <a:gd name="connsiteY13" fmla="*/ 5001835 h 5344735"/>
              <a:gd name="connsiteX14" fmla="*/ 5098225 w 5527868"/>
              <a:gd name="connsiteY14" fmla="*/ 4925635 h 5344735"/>
              <a:gd name="connsiteX15" fmla="*/ 5341114 w 5527868"/>
              <a:gd name="connsiteY15" fmla="*/ 5154235 h 5344735"/>
              <a:gd name="connsiteX16" fmla="*/ 5341114 w 5527868"/>
              <a:gd name="connsiteY16" fmla="*/ 5244723 h 5344735"/>
              <a:gd name="connsiteX17" fmla="*/ 5350104 w 5527868"/>
              <a:gd name="connsiteY17" fmla="*/ 5339027 h 5344735"/>
              <a:gd name="connsiteX18" fmla="*/ 5268102 w 5527868"/>
              <a:gd name="connsiteY18" fmla="*/ 5339185 h 5344735"/>
              <a:gd name="connsiteX19" fmla="*/ 5215710 w 5527868"/>
              <a:gd name="connsiteY19" fmla="*/ 5341054 h 5344735"/>
              <a:gd name="connsiteX20" fmla="*/ 1173997 w 5527868"/>
              <a:gd name="connsiteY20" fmla="*/ 5344735 h 5344735"/>
              <a:gd name="connsiteX21" fmla="*/ 1215368 w 5527868"/>
              <a:gd name="connsiteY21" fmla="*/ 5145705 h 5344735"/>
              <a:gd name="connsiteX22" fmla="*/ 1051686 w 5527868"/>
              <a:gd name="connsiteY22" fmla="*/ 4482346 h 5344735"/>
              <a:gd name="connsiteX0" fmla="*/ 1051686 w 5527868"/>
              <a:gd name="connsiteY0" fmla="*/ 4482346 h 5373504"/>
              <a:gd name="connsiteX1" fmla="*/ 583590 w 5527868"/>
              <a:gd name="connsiteY1" fmla="*/ 3920463 h 5373504"/>
              <a:gd name="connsiteX2" fmla="*/ 516132 w 5527868"/>
              <a:gd name="connsiteY2" fmla="*/ 3545363 h 5373504"/>
              <a:gd name="connsiteX3" fmla="*/ 429270 w 5527868"/>
              <a:gd name="connsiteY3" fmla="*/ 3110625 h 5373504"/>
              <a:gd name="connsiteX4" fmla="*/ 382641 w 5527868"/>
              <a:gd name="connsiteY4" fmla="*/ 2448496 h 5373504"/>
              <a:gd name="connsiteX5" fmla="*/ 834627 w 5527868"/>
              <a:gd name="connsiteY5" fmla="*/ 1862648 h 5373504"/>
              <a:gd name="connsiteX6" fmla="*/ 1000848 w 5527868"/>
              <a:gd name="connsiteY6" fmla="*/ 1539213 h 5373504"/>
              <a:gd name="connsiteX7" fmla="*/ 1206824 w 5527868"/>
              <a:gd name="connsiteY7" fmla="*/ 1192699 h 5373504"/>
              <a:gd name="connsiteX8" fmla="*/ 2383553 w 5527868"/>
              <a:gd name="connsiteY8" fmla="*/ 504588 h 5373504"/>
              <a:gd name="connsiteX9" fmla="*/ 3433773 w 5527868"/>
              <a:gd name="connsiteY9" fmla="*/ 352835 h 5373504"/>
              <a:gd name="connsiteX10" fmla="*/ 4268951 w 5527868"/>
              <a:gd name="connsiteY10" fmla="*/ 537437 h 5373504"/>
              <a:gd name="connsiteX11" fmla="*/ 4822286 w 5527868"/>
              <a:gd name="connsiteY11" fmla="*/ 665402 h 5373504"/>
              <a:gd name="connsiteX12" fmla="*/ 5334176 w 5527868"/>
              <a:gd name="connsiteY12" fmla="*/ 592375 h 5373504"/>
              <a:gd name="connsiteX13" fmla="*/ 5345875 w 5527868"/>
              <a:gd name="connsiteY13" fmla="*/ 5001835 h 5373504"/>
              <a:gd name="connsiteX14" fmla="*/ 5341114 w 5527868"/>
              <a:gd name="connsiteY14" fmla="*/ 5154235 h 5373504"/>
              <a:gd name="connsiteX15" fmla="*/ 5341114 w 5527868"/>
              <a:gd name="connsiteY15" fmla="*/ 5244723 h 5373504"/>
              <a:gd name="connsiteX16" fmla="*/ 5350104 w 5527868"/>
              <a:gd name="connsiteY16" fmla="*/ 5339027 h 5373504"/>
              <a:gd name="connsiteX17" fmla="*/ 5268102 w 5527868"/>
              <a:gd name="connsiteY17" fmla="*/ 5339185 h 5373504"/>
              <a:gd name="connsiteX18" fmla="*/ 5215710 w 5527868"/>
              <a:gd name="connsiteY18" fmla="*/ 5341054 h 5373504"/>
              <a:gd name="connsiteX19" fmla="*/ 1173997 w 5527868"/>
              <a:gd name="connsiteY19" fmla="*/ 5344735 h 5373504"/>
              <a:gd name="connsiteX20" fmla="*/ 1215368 w 5527868"/>
              <a:gd name="connsiteY20" fmla="*/ 5145705 h 5373504"/>
              <a:gd name="connsiteX21" fmla="*/ 1051686 w 5527868"/>
              <a:gd name="connsiteY21" fmla="*/ 4482346 h 5373504"/>
              <a:gd name="connsiteX0" fmla="*/ 1051686 w 5527868"/>
              <a:gd name="connsiteY0" fmla="*/ 4482346 h 5406156"/>
              <a:gd name="connsiteX1" fmla="*/ 583590 w 5527868"/>
              <a:gd name="connsiteY1" fmla="*/ 3920463 h 5406156"/>
              <a:gd name="connsiteX2" fmla="*/ 516132 w 5527868"/>
              <a:gd name="connsiteY2" fmla="*/ 3545363 h 5406156"/>
              <a:gd name="connsiteX3" fmla="*/ 429270 w 5527868"/>
              <a:gd name="connsiteY3" fmla="*/ 3110625 h 5406156"/>
              <a:gd name="connsiteX4" fmla="*/ 382641 w 5527868"/>
              <a:gd name="connsiteY4" fmla="*/ 2448496 h 5406156"/>
              <a:gd name="connsiteX5" fmla="*/ 834627 w 5527868"/>
              <a:gd name="connsiteY5" fmla="*/ 1862648 h 5406156"/>
              <a:gd name="connsiteX6" fmla="*/ 1000848 w 5527868"/>
              <a:gd name="connsiteY6" fmla="*/ 1539213 h 5406156"/>
              <a:gd name="connsiteX7" fmla="*/ 1206824 w 5527868"/>
              <a:gd name="connsiteY7" fmla="*/ 1192699 h 5406156"/>
              <a:gd name="connsiteX8" fmla="*/ 2383553 w 5527868"/>
              <a:gd name="connsiteY8" fmla="*/ 504588 h 5406156"/>
              <a:gd name="connsiteX9" fmla="*/ 3433773 w 5527868"/>
              <a:gd name="connsiteY9" fmla="*/ 352835 h 5406156"/>
              <a:gd name="connsiteX10" fmla="*/ 4268951 w 5527868"/>
              <a:gd name="connsiteY10" fmla="*/ 537437 h 5406156"/>
              <a:gd name="connsiteX11" fmla="*/ 4822286 w 5527868"/>
              <a:gd name="connsiteY11" fmla="*/ 665402 h 5406156"/>
              <a:gd name="connsiteX12" fmla="*/ 5334176 w 5527868"/>
              <a:gd name="connsiteY12" fmla="*/ 592375 h 5406156"/>
              <a:gd name="connsiteX13" fmla="*/ 5345875 w 5527868"/>
              <a:gd name="connsiteY13" fmla="*/ 5001835 h 5406156"/>
              <a:gd name="connsiteX14" fmla="*/ 5341114 w 5527868"/>
              <a:gd name="connsiteY14" fmla="*/ 5244723 h 5406156"/>
              <a:gd name="connsiteX15" fmla="*/ 5350104 w 5527868"/>
              <a:gd name="connsiteY15" fmla="*/ 5339027 h 5406156"/>
              <a:gd name="connsiteX16" fmla="*/ 5268102 w 5527868"/>
              <a:gd name="connsiteY16" fmla="*/ 5339185 h 5406156"/>
              <a:gd name="connsiteX17" fmla="*/ 5215710 w 5527868"/>
              <a:gd name="connsiteY17" fmla="*/ 5341054 h 5406156"/>
              <a:gd name="connsiteX18" fmla="*/ 1173997 w 5527868"/>
              <a:gd name="connsiteY18" fmla="*/ 5344735 h 5406156"/>
              <a:gd name="connsiteX19" fmla="*/ 1215368 w 5527868"/>
              <a:gd name="connsiteY19" fmla="*/ 5145705 h 5406156"/>
              <a:gd name="connsiteX20" fmla="*/ 1051686 w 5527868"/>
              <a:gd name="connsiteY20" fmla="*/ 4482346 h 5406156"/>
              <a:gd name="connsiteX0" fmla="*/ 1051686 w 5527868"/>
              <a:gd name="connsiteY0" fmla="*/ 4482346 h 5449514"/>
              <a:gd name="connsiteX1" fmla="*/ 583590 w 5527868"/>
              <a:gd name="connsiteY1" fmla="*/ 3920463 h 5449514"/>
              <a:gd name="connsiteX2" fmla="*/ 516132 w 5527868"/>
              <a:gd name="connsiteY2" fmla="*/ 3545363 h 5449514"/>
              <a:gd name="connsiteX3" fmla="*/ 429270 w 5527868"/>
              <a:gd name="connsiteY3" fmla="*/ 3110625 h 5449514"/>
              <a:gd name="connsiteX4" fmla="*/ 382641 w 5527868"/>
              <a:gd name="connsiteY4" fmla="*/ 2448496 h 5449514"/>
              <a:gd name="connsiteX5" fmla="*/ 834627 w 5527868"/>
              <a:gd name="connsiteY5" fmla="*/ 1862648 h 5449514"/>
              <a:gd name="connsiteX6" fmla="*/ 1000848 w 5527868"/>
              <a:gd name="connsiteY6" fmla="*/ 1539213 h 5449514"/>
              <a:gd name="connsiteX7" fmla="*/ 1206824 w 5527868"/>
              <a:gd name="connsiteY7" fmla="*/ 1192699 h 5449514"/>
              <a:gd name="connsiteX8" fmla="*/ 2383553 w 5527868"/>
              <a:gd name="connsiteY8" fmla="*/ 504588 h 5449514"/>
              <a:gd name="connsiteX9" fmla="*/ 3433773 w 5527868"/>
              <a:gd name="connsiteY9" fmla="*/ 352835 h 5449514"/>
              <a:gd name="connsiteX10" fmla="*/ 4268951 w 5527868"/>
              <a:gd name="connsiteY10" fmla="*/ 537437 h 5449514"/>
              <a:gd name="connsiteX11" fmla="*/ 4822286 w 5527868"/>
              <a:gd name="connsiteY11" fmla="*/ 665402 h 5449514"/>
              <a:gd name="connsiteX12" fmla="*/ 5334176 w 5527868"/>
              <a:gd name="connsiteY12" fmla="*/ 592375 h 5449514"/>
              <a:gd name="connsiteX13" fmla="*/ 5345875 w 5527868"/>
              <a:gd name="connsiteY13" fmla="*/ 5001835 h 5449514"/>
              <a:gd name="connsiteX14" fmla="*/ 5350104 w 5527868"/>
              <a:gd name="connsiteY14" fmla="*/ 5339027 h 5449514"/>
              <a:gd name="connsiteX15" fmla="*/ 5268102 w 5527868"/>
              <a:gd name="connsiteY15" fmla="*/ 5339185 h 5449514"/>
              <a:gd name="connsiteX16" fmla="*/ 5215710 w 5527868"/>
              <a:gd name="connsiteY16" fmla="*/ 5341054 h 5449514"/>
              <a:gd name="connsiteX17" fmla="*/ 1173997 w 5527868"/>
              <a:gd name="connsiteY17" fmla="*/ 5344735 h 5449514"/>
              <a:gd name="connsiteX18" fmla="*/ 1215368 w 5527868"/>
              <a:gd name="connsiteY18" fmla="*/ 5145705 h 5449514"/>
              <a:gd name="connsiteX19" fmla="*/ 1051686 w 5527868"/>
              <a:gd name="connsiteY19" fmla="*/ 4482346 h 5449514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50104 w 5527868"/>
              <a:gd name="connsiteY13" fmla="*/ 5339027 h 5344735"/>
              <a:gd name="connsiteX14" fmla="*/ 5268102 w 5527868"/>
              <a:gd name="connsiteY14" fmla="*/ 5339185 h 5344735"/>
              <a:gd name="connsiteX15" fmla="*/ 5215710 w 5527868"/>
              <a:gd name="connsiteY15" fmla="*/ 5341054 h 5344735"/>
              <a:gd name="connsiteX16" fmla="*/ 1173997 w 5527868"/>
              <a:gd name="connsiteY16" fmla="*/ 5344735 h 5344735"/>
              <a:gd name="connsiteX17" fmla="*/ 1215368 w 5527868"/>
              <a:gd name="connsiteY17" fmla="*/ 5145705 h 5344735"/>
              <a:gd name="connsiteX18" fmla="*/ 1051686 w 5527868"/>
              <a:gd name="connsiteY18" fmla="*/ 4482346 h 5344735"/>
              <a:gd name="connsiteX0" fmla="*/ 1051686 w 5558900"/>
              <a:gd name="connsiteY0" fmla="*/ 4482346 h 5691095"/>
              <a:gd name="connsiteX1" fmla="*/ 583590 w 5558900"/>
              <a:gd name="connsiteY1" fmla="*/ 3920463 h 5691095"/>
              <a:gd name="connsiteX2" fmla="*/ 516132 w 5558900"/>
              <a:gd name="connsiteY2" fmla="*/ 3545363 h 5691095"/>
              <a:gd name="connsiteX3" fmla="*/ 429270 w 5558900"/>
              <a:gd name="connsiteY3" fmla="*/ 3110625 h 5691095"/>
              <a:gd name="connsiteX4" fmla="*/ 382641 w 5558900"/>
              <a:gd name="connsiteY4" fmla="*/ 2448496 h 5691095"/>
              <a:gd name="connsiteX5" fmla="*/ 834627 w 5558900"/>
              <a:gd name="connsiteY5" fmla="*/ 1862648 h 5691095"/>
              <a:gd name="connsiteX6" fmla="*/ 1000848 w 5558900"/>
              <a:gd name="connsiteY6" fmla="*/ 1539213 h 5691095"/>
              <a:gd name="connsiteX7" fmla="*/ 1206824 w 5558900"/>
              <a:gd name="connsiteY7" fmla="*/ 1192699 h 5691095"/>
              <a:gd name="connsiteX8" fmla="*/ 2383553 w 5558900"/>
              <a:gd name="connsiteY8" fmla="*/ 504588 h 5691095"/>
              <a:gd name="connsiteX9" fmla="*/ 3433773 w 5558900"/>
              <a:gd name="connsiteY9" fmla="*/ 352835 h 5691095"/>
              <a:gd name="connsiteX10" fmla="*/ 4268951 w 5558900"/>
              <a:gd name="connsiteY10" fmla="*/ 537437 h 5691095"/>
              <a:gd name="connsiteX11" fmla="*/ 4822286 w 5558900"/>
              <a:gd name="connsiteY11" fmla="*/ 665402 h 5691095"/>
              <a:gd name="connsiteX12" fmla="*/ 5334176 w 5558900"/>
              <a:gd name="connsiteY12" fmla="*/ 592375 h 5691095"/>
              <a:gd name="connsiteX13" fmla="*/ 5350104 w 5558900"/>
              <a:gd name="connsiteY13" fmla="*/ 5339027 h 5691095"/>
              <a:gd name="connsiteX14" fmla="*/ 5215710 w 5558900"/>
              <a:gd name="connsiteY14" fmla="*/ 5341054 h 5691095"/>
              <a:gd name="connsiteX15" fmla="*/ 1173997 w 5558900"/>
              <a:gd name="connsiteY15" fmla="*/ 5344735 h 5691095"/>
              <a:gd name="connsiteX16" fmla="*/ 1215368 w 5558900"/>
              <a:gd name="connsiteY16" fmla="*/ 5145705 h 5691095"/>
              <a:gd name="connsiteX17" fmla="*/ 1051686 w 5558900"/>
              <a:gd name="connsiteY17" fmla="*/ 4482346 h 5691095"/>
              <a:gd name="connsiteX0" fmla="*/ 1051686 w 5380961"/>
              <a:gd name="connsiteY0" fmla="*/ 4482346 h 5699862"/>
              <a:gd name="connsiteX1" fmla="*/ 583590 w 5380961"/>
              <a:gd name="connsiteY1" fmla="*/ 3920463 h 5699862"/>
              <a:gd name="connsiteX2" fmla="*/ 516132 w 5380961"/>
              <a:gd name="connsiteY2" fmla="*/ 3545363 h 5699862"/>
              <a:gd name="connsiteX3" fmla="*/ 429270 w 5380961"/>
              <a:gd name="connsiteY3" fmla="*/ 3110625 h 5699862"/>
              <a:gd name="connsiteX4" fmla="*/ 382641 w 5380961"/>
              <a:gd name="connsiteY4" fmla="*/ 2448496 h 5699862"/>
              <a:gd name="connsiteX5" fmla="*/ 834627 w 5380961"/>
              <a:gd name="connsiteY5" fmla="*/ 1862648 h 5699862"/>
              <a:gd name="connsiteX6" fmla="*/ 1000848 w 5380961"/>
              <a:gd name="connsiteY6" fmla="*/ 1539213 h 5699862"/>
              <a:gd name="connsiteX7" fmla="*/ 1206824 w 5380961"/>
              <a:gd name="connsiteY7" fmla="*/ 1192699 h 5699862"/>
              <a:gd name="connsiteX8" fmla="*/ 2383553 w 5380961"/>
              <a:gd name="connsiteY8" fmla="*/ 504588 h 5699862"/>
              <a:gd name="connsiteX9" fmla="*/ 3433773 w 5380961"/>
              <a:gd name="connsiteY9" fmla="*/ 352835 h 5699862"/>
              <a:gd name="connsiteX10" fmla="*/ 4268951 w 5380961"/>
              <a:gd name="connsiteY10" fmla="*/ 537437 h 5699862"/>
              <a:gd name="connsiteX11" fmla="*/ 4822286 w 5380961"/>
              <a:gd name="connsiteY11" fmla="*/ 665402 h 5699862"/>
              <a:gd name="connsiteX12" fmla="*/ 5334176 w 5380961"/>
              <a:gd name="connsiteY12" fmla="*/ 592375 h 5699862"/>
              <a:gd name="connsiteX13" fmla="*/ 5350104 w 5380961"/>
              <a:gd name="connsiteY13" fmla="*/ 5339027 h 5699862"/>
              <a:gd name="connsiteX14" fmla="*/ 1173997 w 5380961"/>
              <a:gd name="connsiteY14" fmla="*/ 5344735 h 5699862"/>
              <a:gd name="connsiteX15" fmla="*/ 1215368 w 5380961"/>
              <a:gd name="connsiteY15" fmla="*/ 5145705 h 5699862"/>
              <a:gd name="connsiteX16" fmla="*/ 1051686 w 5380961"/>
              <a:gd name="connsiteY16" fmla="*/ 4482346 h 5699862"/>
              <a:gd name="connsiteX0" fmla="*/ 1051686 w 5375797"/>
              <a:gd name="connsiteY0" fmla="*/ 4482346 h 5699862"/>
              <a:gd name="connsiteX1" fmla="*/ 583590 w 5375797"/>
              <a:gd name="connsiteY1" fmla="*/ 3920463 h 5699862"/>
              <a:gd name="connsiteX2" fmla="*/ 516132 w 5375797"/>
              <a:gd name="connsiteY2" fmla="*/ 3545363 h 5699862"/>
              <a:gd name="connsiteX3" fmla="*/ 429270 w 5375797"/>
              <a:gd name="connsiteY3" fmla="*/ 3110625 h 5699862"/>
              <a:gd name="connsiteX4" fmla="*/ 382641 w 5375797"/>
              <a:gd name="connsiteY4" fmla="*/ 2448496 h 5699862"/>
              <a:gd name="connsiteX5" fmla="*/ 834627 w 5375797"/>
              <a:gd name="connsiteY5" fmla="*/ 1862648 h 5699862"/>
              <a:gd name="connsiteX6" fmla="*/ 1000848 w 5375797"/>
              <a:gd name="connsiteY6" fmla="*/ 1539213 h 5699862"/>
              <a:gd name="connsiteX7" fmla="*/ 1206824 w 5375797"/>
              <a:gd name="connsiteY7" fmla="*/ 1192699 h 5699862"/>
              <a:gd name="connsiteX8" fmla="*/ 2383553 w 5375797"/>
              <a:gd name="connsiteY8" fmla="*/ 504588 h 5699862"/>
              <a:gd name="connsiteX9" fmla="*/ 3433773 w 5375797"/>
              <a:gd name="connsiteY9" fmla="*/ 352835 h 5699862"/>
              <a:gd name="connsiteX10" fmla="*/ 4268951 w 5375797"/>
              <a:gd name="connsiteY10" fmla="*/ 537437 h 5699862"/>
              <a:gd name="connsiteX11" fmla="*/ 4822286 w 5375797"/>
              <a:gd name="connsiteY11" fmla="*/ 665402 h 5699862"/>
              <a:gd name="connsiteX12" fmla="*/ 5334176 w 5375797"/>
              <a:gd name="connsiteY12" fmla="*/ 592375 h 5699862"/>
              <a:gd name="connsiteX13" fmla="*/ 5350104 w 5375797"/>
              <a:gd name="connsiteY13" fmla="*/ 5339027 h 5699862"/>
              <a:gd name="connsiteX14" fmla="*/ 1173997 w 5375797"/>
              <a:gd name="connsiteY14" fmla="*/ 5344735 h 5699862"/>
              <a:gd name="connsiteX15" fmla="*/ 1215368 w 5375797"/>
              <a:gd name="connsiteY15" fmla="*/ 5145705 h 5699862"/>
              <a:gd name="connsiteX16" fmla="*/ 1051686 w 5375797"/>
              <a:gd name="connsiteY16" fmla="*/ 4482346 h 5699862"/>
              <a:gd name="connsiteX0" fmla="*/ 1051686 w 5350104"/>
              <a:gd name="connsiteY0" fmla="*/ 4482346 h 5699862"/>
              <a:gd name="connsiteX1" fmla="*/ 583590 w 5350104"/>
              <a:gd name="connsiteY1" fmla="*/ 3920463 h 5699862"/>
              <a:gd name="connsiteX2" fmla="*/ 516132 w 5350104"/>
              <a:gd name="connsiteY2" fmla="*/ 3545363 h 5699862"/>
              <a:gd name="connsiteX3" fmla="*/ 429270 w 5350104"/>
              <a:gd name="connsiteY3" fmla="*/ 3110625 h 5699862"/>
              <a:gd name="connsiteX4" fmla="*/ 382641 w 5350104"/>
              <a:gd name="connsiteY4" fmla="*/ 2448496 h 5699862"/>
              <a:gd name="connsiteX5" fmla="*/ 834627 w 5350104"/>
              <a:gd name="connsiteY5" fmla="*/ 1862648 h 5699862"/>
              <a:gd name="connsiteX6" fmla="*/ 1000848 w 5350104"/>
              <a:gd name="connsiteY6" fmla="*/ 1539213 h 5699862"/>
              <a:gd name="connsiteX7" fmla="*/ 1206824 w 5350104"/>
              <a:gd name="connsiteY7" fmla="*/ 1192699 h 5699862"/>
              <a:gd name="connsiteX8" fmla="*/ 2383553 w 5350104"/>
              <a:gd name="connsiteY8" fmla="*/ 504588 h 5699862"/>
              <a:gd name="connsiteX9" fmla="*/ 3433773 w 5350104"/>
              <a:gd name="connsiteY9" fmla="*/ 352835 h 5699862"/>
              <a:gd name="connsiteX10" fmla="*/ 4268951 w 5350104"/>
              <a:gd name="connsiteY10" fmla="*/ 537437 h 5699862"/>
              <a:gd name="connsiteX11" fmla="*/ 4822286 w 5350104"/>
              <a:gd name="connsiteY11" fmla="*/ 665402 h 5699862"/>
              <a:gd name="connsiteX12" fmla="*/ 5334176 w 5350104"/>
              <a:gd name="connsiteY12" fmla="*/ 592375 h 5699862"/>
              <a:gd name="connsiteX13" fmla="*/ 5350104 w 5350104"/>
              <a:gd name="connsiteY13" fmla="*/ 5339027 h 5699862"/>
              <a:gd name="connsiteX14" fmla="*/ 1173997 w 5350104"/>
              <a:gd name="connsiteY14" fmla="*/ 5344735 h 5699862"/>
              <a:gd name="connsiteX15" fmla="*/ 1215368 w 5350104"/>
              <a:gd name="connsiteY15" fmla="*/ 5145705 h 5699862"/>
              <a:gd name="connsiteX16" fmla="*/ 1051686 w 5350104"/>
              <a:gd name="connsiteY16" fmla="*/ 4482346 h 5699862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8725 w 5350104"/>
              <a:gd name="connsiteY12" fmla="*/ 10560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8725 w 5350104"/>
              <a:gd name="connsiteY12" fmla="*/ 105605 h 5344735"/>
              <a:gd name="connsiteX13" fmla="*/ 5350104 w 5350104"/>
              <a:gd name="connsiteY13" fmla="*/ 5339027 h 5344735"/>
              <a:gd name="connsiteX14" fmla="*/ 290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229430 w 5527848"/>
              <a:gd name="connsiteY0" fmla="*/ 4482346 h 5344735"/>
              <a:gd name="connsiteX1" fmla="*/ 761334 w 5527848"/>
              <a:gd name="connsiteY1" fmla="*/ 3920463 h 5344735"/>
              <a:gd name="connsiteX2" fmla="*/ 693876 w 5527848"/>
              <a:gd name="connsiteY2" fmla="*/ 3545363 h 5344735"/>
              <a:gd name="connsiteX3" fmla="*/ 607014 w 5527848"/>
              <a:gd name="connsiteY3" fmla="*/ 3110625 h 5344735"/>
              <a:gd name="connsiteX4" fmla="*/ 560385 w 5527848"/>
              <a:gd name="connsiteY4" fmla="*/ 2448496 h 5344735"/>
              <a:gd name="connsiteX5" fmla="*/ 1012371 w 5527848"/>
              <a:gd name="connsiteY5" fmla="*/ 1862648 h 5344735"/>
              <a:gd name="connsiteX6" fmla="*/ 1178592 w 5527848"/>
              <a:gd name="connsiteY6" fmla="*/ 1539213 h 5344735"/>
              <a:gd name="connsiteX7" fmla="*/ 1384568 w 5527848"/>
              <a:gd name="connsiteY7" fmla="*/ 1192699 h 5344735"/>
              <a:gd name="connsiteX8" fmla="*/ 2561297 w 5527848"/>
              <a:gd name="connsiteY8" fmla="*/ 504588 h 5344735"/>
              <a:gd name="connsiteX9" fmla="*/ 3611517 w 5527848"/>
              <a:gd name="connsiteY9" fmla="*/ 352835 h 5344735"/>
              <a:gd name="connsiteX10" fmla="*/ 4446695 w 5527848"/>
              <a:gd name="connsiteY10" fmla="*/ 537437 h 5344735"/>
              <a:gd name="connsiteX11" fmla="*/ 5000030 w 5527848"/>
              <a:gd name="connsiteY11" fmla="*/ 665402 h 5344735"/>
              <a:gd name="connsiteX12" fmla="*/ 5516469 w 5527848"/>
              <a:gd name="connsiteY12" fmla="*/ 105605 h 5344735"/>
              <a:gd name="connsiteX13" fmla="*/ 5527848 w 5527848"/>
              <a:gd name="connsiteY13" fmla="*/ 5339027 h 5344735"/>
              <a:gd name="connsiteX14" fmla="*/ 178034 w 5527848"/>
              <a:gd name="connsiteY14" fmla="*/ 5344735 h 5344735"/>
              <a:gd name="connsiteX15" fmla="*/ 1229430 w 5527848"/>
              <a:gd name="connsiteY15" fmla="*/ 4482346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773014 w 5606986"/>
              <a:gd name="connsiteY2" fmla="*/ 3545363 h 5344735"/>
              <a:gd name="connsiteX3" fmla="*/ 686152 w 5606986"/>
              <a:gd name="connsiteY3" fmla="*/ 3110625 h 5344735"/>
              <a:gd name="connsiteX4" fmla="*/ 639523 w 5606986"/>
              <a:gd name="connsiteY4" fmla="*/ 2448496 h 5344735"/>
              <a:gd name="connsiteX5" fmla="*/ 1091509 w 5606986"/>
              <a:gd name="connsiteY5" fmla="*/ 1862648 h 5344735"/>
              <a:gd name="connsiteX6" fmla="*/ 1257730 w 5606986"/>
              <a:gd name="connsiteY6" fmla="*/ 1539213 h 5344735"/>
              <a:gd name="connsiteX7" fmla="*/ 1463706 w 5606986"/>
              <a:gd name="connsiteY7" fmla="*/ 1192699 h 5344735"/>
              <a:gd name="connsiteX8" fmla="*/ 2640435 w 5606986"/>
              <a:gd name="connsiteY8" fmla="*/ 504588 h 5344735"/>
              <a:gd name="connsiteX9" fmla="*/ 3690655 w 5606986"/>
              <a:gd name="connsiteY9" fmla="*/ 352835 h 5344735"/>
              <a:gd name="connsiteX10" fmla="*/ 4525833 w 5606986"/>
              <a:gd name="connsiteY10" fmla="*/ 537437 h 5344735"/>
              <a:gd name="connsiteX11" fmla="*/ 5079168 w 5606986"/>
              <a:gd name="connsiteY11" fmla="*/ 665402 h 5344735"/>
              <a:gd name="connsiteX12" fmla="*/ 5595607 w 5606986"/>
              <a:gd name="connsiteY12" fmla="*/ 105605 h 5344735"/>
              <a:gd name="connsiteX13" fmla="*/ 5606986 w 5606986"/>
              <a:gd name="connsiteY13" fmla="*/ 5339027 h 5344735"/>
              <a:gd name="connsiteX14" fmla="*/ 257172 w 5606986"/>
              <a:gd name="connsiteY14" fmla="*/ 5344735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686152 w 5606986"/>
              <a:gd name="connsiteY2" fmla="*/ 3110625 h 5344735"/>
              <a:gd name="connsiteX3" fmla="*/ 639523 w 5606986"/>
              <a:gd name="connsiteY3" fmla="*/ 2448496 h 5344735"/>
              <a:gd name="connsiteX4" fmla="*/ 1091509 w 5606986"/>
              <a:gd name="connsiteY4" fmla="*/ 1862648 h 5344735"/>
              <a:gd name="connsiteX5" fmla="*/ 1257730 w 5606986"/>
              <a:gd name="connsiteY5" fmla="*/ 1539213 h 5344735"/>
              <a:gd name="connsiteX6" fmla="*/ 1463706 w 5606986"/>
              <a:gd name="connsiteY6" fmla="*/ 1192699 h 5344735"/>
              <a:gd name="connsiteX7" fmla="*/ 2640435 w 5606986"/>
              <a:gd name="connsiteY7" fmla="*/ 504588 h 5344735"/>
              <a:gd name="connsiteX8" fmla="*/ 3690655 w 5606986"/>
              <a:gd name="connsiteY8" fmla="*/ 352835 h 5344735"/>
              <a:gd name="connsiteX9" fmla="*/ 4525833 w 5606986"/>
              <a:gd name="connsiteY9" fmla="*/ 537437 h 5344735"/>
              <a:gd name="connsiteX10" fmla="*/ 5079168 w 5606986"/>
              <a:gd name="connsiteY10" fmla="*/ 665402 h 5344735"/>
              <a:gd name="connsiteX11" fmla="*/ 5595607 w 5606986"/>
              <a:gd name="connsiteY11" fmla="*/ 105605 h 5344735"/>
              <a:gd name="connsiteX12" fmla="*/ 5606986 w 5606986"/>
              <a:gd name="connsiteY12" fmla="*/ 5339027 h 5344735"/>
              <a:gd name="connsiteX13" fmla="*/ 257172 w 5606986"/>
              <a:gd name="connsiteY13" fmla="*/ 5344735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686152 w 5606986"/>
              <a:gd name="connsiteY2" fmla="*/ 3110625 h 5344735"/>
              <a:gd name="connsiteX3" fmla="*/ 1091509 w 5606986"/>
              <a:gd name="connsiteY3" fmla="*/ 1862648 h 5344735"/>
              <a:gd name="connsiteX4" fmla="*/ 1257730 w 5606986"/>
              <a:gd name="connsiteY4" fmla="*/ 1539213 h 5344735"/>
              <a:gd name="connsiteX5" fmla="*/ 1463706 w 5606986"/>
              <a:gd name="connsiteY5" fmla="*/ 1192699 h 5344735"/>
              <a:gd name="connsiteX6" fmla="*/ 2640435 w 5606986"/>
              <a:gd name="connsiteY6" fmla="*/ 504588 h 5344735"/>
              <a:gd name="connsiteX7" fmla="*/ 3690655 w 5606986"/>
              <a:gd name="connsiteY7" fmla="*/ 352835 h 5344735"/>
              <a:gd name="connsiteX8" fmla="*/ 4525833 w 5606986"/>
              <a:gd name="connsiteY8" fmla="*/ 537437 h 5344735"/>
              <a:gd name="connsiteX9" fmla="*/ 5079168 w 5606986"/>
              <a:gd name="connsiteY9" fmla="*/ 665402 h 5344735"/>
              <a:gd name="connsiteX10" fmla="*/ 5595607 w 5606986"/>
              <a:gd name="connsiteY10" fmla="*/ 105605 h 5344735"/>
              <a:gd name="connsiteX11" fmla="*/ 5606986 w 5606986"/>
              <a:gd name="connsiteY11" fmla="*/ 5339027 h 5344735"/>
              <a:gd name="connsiteX12" fmla="*/ 257172 w 5606986"/>
              <a:gd name="connsiteY12" fmla="*/ 5344735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686152 w 5606986"/>
              <a:gd name="connsiteY2" fmla="*/ 3110625 h 5344735"/>
              <a:gd name="connsiteX3" fmla="*/ 1257730 w 5606986"/>
              <a:gd name="connsiteY3" fmla="*/ 1539213 h 5344735"/>
              <a:gd name="connsiteX4" fmla="*/ 1463706 w 5606986"/>
              <a:gd name="connsiteY4" fmla="*/ 1192699 h 5344735"/>
              <a:gd name="connsiteX5" fmla="*/ 2640435 w 5606986"/>
              <a:gd name="connsiteY5" fmla="*/ 504588 h 5344735"/>
              <a:gd name="connsiteX6" fmla="*/ 3690655 w 5606986"/>
              <a:gd name="connsiteY6" fmla="*/ 352835 h 5344735"/>
              <a:gd name="connsiteX7" fmla="*/ 4525833 w 5606986"/>
              <a:gd name="connsiteY7" fmla="*/ 537437 h 5344735"/>
              <a:gd name="connsiteX8" fmla="*/ 5079168 w 5606986"/>
              <a:gd name="connsiteY8" fmla="*/ 665402 h 5344735"/>
              <a:gd name="connsiteX9" fmla="*/ 5595607 w 5606986"/>
              <a:gd name="connsiteY9" fmla="*/ 105605 h 5344735"/>
              <a:gd name="connsiteX10" fmla="*/ 5606986 w 5606986"/>
              <a:gd name="connsiteY10" fmla="*/ 5339027 h 5344735"/>
              <a:gd name="connsiteX11" fmla="*/ 257172 w 5606986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675324 w 5596158"/>
              <a:gd name="connsiteY2" fmla="*/ 3110625 h 5344735"/>
              <a:gd name="connsiteX3" fmla="*/ 1246902 w 5596158"/>
              <a:gd name="connsiteY3" fmla="*/ 1539213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43897 w 5596158"/>
              <a:gd name="connsiteY2" fmla="*/ 2742136 h 5344735"/>
              <a:gd name="connsiteX3" fmla="*/ 1246902 w 5596158"/>
              <a:gd name="connsiteY3" fmla="*/ 1539213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30249 w 5596158"/>
              <a:gd name="connsiteY2" fmla="*/ 2737587 h 5344735"/>
              <a:gd name="connsiteX3" fmla="*/ 1246902 w 5596158"/>
              <a:gd name="connsiteY3" fmla="*/ 1539213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30249 w 5596158"/>
              <a:gd name="connsiteY2" fmla="*/ 2737587 h 5344735"/>
              <a:gd name="connsiteX3" fmla="*/ 1205959 w 5596158"/>
              <a:gd name="connsiteY3" fmla="*/ 1648395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30249 w 5596158"/>
              <a:gd name="connsiteY2" fmla="*/ 2737587 h 5344735"/>
              <a:gd name="connsiteX3" fmla="*/ 1205959 w 5596158"/>
              <a:gd name="connsiteY3" fmla="*/ 1648395 h 5344735"/>
              <a:gd name="connsiteX4" fmla="*/ 993403 w 5596158"/>
              <a:gd name="connsiteY4" fmla="*/ 501212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00305 h 5300305"/>
              <a:gd name="connsiteX1" fmla="*/ 911530 w 5596158"/>
              <a:gd name="connsiteY1" fmla="*/ 3898779 h 5300305"/>
              <a:gd name="connsiteX2" fmla="*/ 1130249 w 5596158"/>
              <a:gd name="connsiteY2" fmla="*/ 2693157 h 5300305"/>
              <a:gd name="connsiteX3" fmla="*/ 1205959 w 5596158"/>
              <a:gd name="connsiteY3" fmla="*/ 1603965 h 5300305"/>
              <a:gd name="connsiteX4" fmla="*/ 993403 w 5596158"/>
              <a:gd name="connsiteY4" fmla="*/ 456782 h 5300305"/>
              <a:gd name="connsiteX5" fmla="*/ 2552269 w 5596158"/>
              <a:gd name="connsiteY5" fmla="*/ 564791 h 5300305"/>
              <a:gd name="connsiteX6" fmla="*/ 3679827 w 5596158"/>
              <a:gd name="connsiteY6" fmla="*/ 308405 h 5300305"/>
              <a:gd name="connsiteX7" fmla="*/ 4515005 w 5596158"/>
              <a:gd name="connsiteY7" fmla="*/ 493007 h 5300305"/>
              <a:gd name="connsiteX8" fmla="*/ 5068340 w 5596158"/>
              <a:gd name="connsiteY8" fmla="*/ 620972 h 5300305"/>
              <a:gd name="connsiteX9" fmla="*/ 5584779 w 5596158"/>
              <a:gd name="connsiteY9" fmla="*/ 61175 h 5300305"/>
              <a:gd name="connsiteX10" fmla="*/ 5596158 w 5596158"/>
              <a:gd name="connsiteY10" fmla="*/ 5294597 h 5300305"/>
              <a:gd name="connsiteX11" fmla="*/ 246344 w 5596158"/>
              <a:gd name="connsiteY11" fmla="*/ 5300305 h 5300305"/>
              <a:gd name="connsiteX0" fmla="*/ 246344 w 5596158"/>
              <a:gd name="connsiteY0" fmla="*/ 5242423 h 5242423"/>
              <a:gd name="connsiteX1" fmla="*/ 911530 w 5596158"/>
              <a:gd name="connsiteY1" fmla="*/ 3840897 h 5242423"/>
              <a:gd name="connsiteX2" fmla="*/ 1130249 w 5596158"/>
              <a:gd name="connsiteY2" fmla="*/ 2635275 h 5242423"/>
              <a:gd name="connsiteX3" fmla="*/ 1205959 w 5596158"/>
              <a:gd name="connsiteY3" fmla="*/ 1546083 h 5242423"/>
              <a:gd name="connsiteX4" fmla="*/ 993403 w 5596158"/>
              <a:gd name="connsiteY4" fmla="*/ 398900 h 5242423"/>
              <a:gd name="connsiteX5" fmla="*/ 2552269 w 5596158"/>
              <a:gd name="connsiteY5" fmla="*/ 506909 h 5242423"/>
              <a:gd name="connsiteX6" fmla="*/ 3866347 w 5596158"/>
              <a:gd name="connsiteY6" fmla="*/ 705448 h 5242423"/>
              <a:gd name="connsiteX7" fmla="*/ 4515005 w 5596158"/>
              <a:gd name="connsiteY7" fmla="*/ 435125 h 5242423"/>
              <a:gd name="connsiteX8" fmla="*/ 5068340 w 5596158"/>
              <a:gd name="connsiteY8" fmla="*/ 563090 h 5242423"/>
              <a:gd name="connsiteX9" fmla="*/ 5584779 w 5596158"/>
              <a:gd name="connsiteY9" fmla="*/ 3293 h 5242423"/>
              <a:gd name="connsiteX10" fmla="*/ 5596158 w 5596158"/>
              <a:gd name="connsiteY10" fmla="*/ 5236715 h 5242423"/>
              <a:gd name="connsiteX11" fmla="*/ 246344 w 5596158"/>
              <a:gd name="connsiteY11" fmla="*/ 5242423 h 5242423"/>
              <a:gd name="connsiteX0" fmla="*/ 246344 w 5596158"/>
              <a:gd name="connsiteY0" fmla="*/ 5242423 h 5242423"/>
              <a:gd name="connsiteX1" fmla="*/ 911530 w 5596158"/>
              <a:gd name="connsiteY1" fmla="*/ 3840897 h 5242423"/>
              <a:gd name="connsiteX2" fmla="*/ 1130249 w 5596158"/>
              <a:gd name="connsiteY2" fmla="*/ 2635275 h 5242423"/>
              <a:gd name="connsiteX3" fmla="*/ 1205959 w 5596158"/>
              <a:gd name="connsiteY3" fmla="*/ 1546083 h 5242423"/>
              <a:gd name="connsiteX4" fmla="*/ 993403 w 5596158"/>
              <a:gd name="connsiteY4" fmla="*/ 398900 h 5242423"/>
              <a:gd name="connsiteX5" fmla="*/ 2552269 w 5596158"/>
              <a:gd name="connsiteY5" fmla="*/ 506909 h 5242423"/>
              <a:gd name="connsiteX6" fmla="*/ 3866347 w 5596158"/>
              <a:gd name="connsiteY6" fmla="*/ 705448 h 5242423"/>
              <a:gd name="connsiteX7" fmla="*/ 5068340 w 5596158"/>
              <a:gd name="connsiteY7" fmla="*/ 563090 h 5242423"/>
              <a:gd name="connsiteX8" fmla="*/ 5584779 w 5596158"/>
              <a:gd name="connsiteY8" fmla="*/ 3293 h 5242423"/>
              <a:gd name="connsiteX9" fmla="*/ 5596158 w 5596158"/>
              <a:gd name="connsiteY9" fmla="*/ 5236715 h 5242423"/>
              <a:gd name="connsiteX10" fmla="*/ 246344 w 5596158"/>
              <a:gd name="connsiteY10" fmla="*/ 5242423 h 5242423"/>
              <a:gd name="connsiteX0" fmla="*/ 246344 w 5596158"/>
              <a:gd name="connsiteY0" fmla="*/ 5242423 h 5242423"/>
              <a:gd name="connsiteX1" fmla="*/ 911530 w 5596158"/>
              <a:gd name="connsiteY1" fmla="*/ 3840897 h 5242423"/>
              <a:gd name="connsiteX2" fmla="*/ 1130249 w 5596158"/>
              <a:gd name="connsiteY2" fmla="*/ 2635275 h 5242423"/>
              <a:gd name="connsiteX3" fmla="*/ 1205959 w 5596158"/>
              <a:gd name="connsiteY3" fmla="*/ 1546083 h 5242423"/>
              <a:gd name="connsiteX4" fmla="*/ 993403 w 5596158"/>
              <a:gd name="connsiteY4" fmla="*/ 398900 h 5242423"/>
              <a:gd name="connsiteX5" fmla="*/ 2552269 w 5596158"/>
              <a:gd name="connsiteY5" fmla="*/ 506909 h 5242423"/>
              <a:gd name="connsiteX6" fmla="*/ 3866347 w 5596158"/>
              <a:gd name="connsiteY6" fmla="*/ 705448 h 5242423"/>
              <a:gd name="connsiteX7" fmla="*/ 5068340 w 5596158"/>
              <a:gd name="connsiteY7" fmla="*/ 563090 h 5242423"/>
              <a:gd name="connsiteX8" fmla="*/ 5584779 w 5596158"/>
              <a:gd name="connsiteY8" fmla="*/ 3293 h 5242423"/>
              <a:gd name="connsiteX9" fmla="*/ 5596158 w 5596158"/>
              <a:gd name="connsiteY9" fmla="*/ 5236715 h 5242423"/>
              <a:gd name="connsiteX10" fmla="*/ 246344 w 5596158"/>
              <a:gd name="connsiteY10" fmla="*/ 5242423 h 5242423"/>
              <a:gd name="connsiteX0" fmla="*/ 246344 w 5596158"/>
              <a:gd name="connsiteY0" fmla="*/ 5258610 h 5258610"/>
              <a:gd name="connsiteX1" fmla="*/ 911530 w 5596158"/>
              <a:gd name="connsiteY1" fmla="*/ 3857084 h 5258610"/>
              <a:gd name="connsiteX2" fmla="*/ 1130249 w 5596158"/>
              <a:gd name="connsiteY2" fmla="*/ 2651462 h 5258610"/>
              <a:gd name="connsiteX3" fmla="*/ 1205959 w 5596158"/>
              <a:gd name="connsiteY3" fmla="*/ 1562270 h 5258610"/>
              <a:gd name="connsiteX4" fmla="*/ 993403 w 5596158"/>
              <a:gd name="connsiteY4" fmla="*/ 415087 h 5258610"/>
              <a:gd name="connsiteX5" fmla="*/ 2552269 w 5596158"/>
              <a:gd name="connsiteY5" fmla="*/ 523096 h 5258610"/>
              <a:gd name="connsiteX6" fmla="*/ 3866347 w 5596158"/>
              <a:gd name="connsiteY6" fmla="*/ 721635 h 5258610"/>
              <a:gd name="connsiteX7" fmla="*/ 5068340 w 5596158"/>
              <a:gd name="connsiteY7" fmla="*/ 579277 h 5258610"/>
              <a:gd name="connsiteX8" fmla="*/ 5584779 w 5596158"/>
              <a:gd name="connsiteY8" fmla="*/ 19480 h 5258610"/>
              <a:gd name="connsiteX9" fmla="*/ 5596158 w 5596158"/>
              <a:gd name="connsiteY9" fmla="*/ 5252902 h 5258610"/>
              <a:gd name="connsiteX10" fmla="*/ 246344 w 5596158"/>
              <a:gd name="connsiteY10" fmla="*/ 5258610 h 5258610"/>
              <a:gd name="connsiteX0" fmla="*/ 246344 w 5596158"/>
              <a:gd name="connsiteY0" fmla="*/ 5258610 h 5258610"/>
              <a:gd name="connsiteX1" fmla="*/ 911530 w 5596158"/>
              <a:gd name="connsiteY1" fmla="*/ 3857084 h 5258610"/>
              <a:gd name="connsiteX2" fmla="*/ 1130249 w 5596158"/>
              <a:gd name="connsiteY2" fmla="*/ 2651462 h 5258610"/>
              <a:gd name="connsiteX3" fmla="*/ 1205959 w 5596158"/>
              <a:gd name="connsiteY3" fmla="*/ 1562270 h 5258610"/>
              <a:gd name="connsiteX4" fmla="*/ 993403 w 5596158"/>
              <a:gd name="connsiteY4" fmla="*/ 415087 h 5258610"/>
              <a:gd name="connsiteX5" fmla="*/ 2552269 w 5596158"/>
              <a:gd name="connsiteY5" fmla="*/ 523096 h 5258610"/>
              <a:gd name="connsiteX6" fmla="*/ 3866347 w 5596158"/>
              <a:gd name="connsiteY6" fmla="*/ 721635 h 5258610"/>
              <a:gd name="connsiteX7" fmla="*/ 5068340 w 5596158"/>
              <a:gd name="connsiteY7" fmla="*/ 579277 h 5258610"/>
              <a:gd name="connsiteX8" fmla="*/ 5584779 w 5596158"/>
              <a:gd name="connsiteY8" fmla="*/ 19480 h 5258610"/>
              <a:gd name="connsiteX9" fmla="*/ 5596158 w 5596158"/>
              <a:gd name="connsiteY9" fmla="*/ 5252902 h 5258610"/>
              <a:gd name="connsiteX10" fmla="*/ 246344 w 5596158"/>
              <a:gd name="connsiteY10" fmla="*/ 5258610 h 5258610"/>
              <a:gd name="connsiteX0" fmla="*/ 246344 w 5596158"/>
              <a:gd name="connsiteY0" fmla="*/ 5241066 h 5241066"/>
              <a:gd name="connsiteX1" fmla="*/ 911530 w 5596158"/>
              <a:gd name="connsiteY1" fmla="*/ 3839540 h 5241066"/>
              <a:gd name="connsiteX2" fmla="*/ 1130249 w 5596158"/>
              <a:gd name="connsiteY2" fmla="*/ 2633918 h 5241066"/>
              <a:gd name="connsiteX3" fmla="*/ 1205959 w 5596158"/>
              <a:gd name="connsiteY3" fmla="*/ 1544726 h 5241066"/>
              <a:gd name="connsiteX4" fmla="*/ 993403 w 5596158"/>
              <a:gd name="connsiteY4" fmla="*/ 397543 h 5241066"/>
              <a:gd name="connsiteX5" fmla="*/ 2552269 w 5596158"/>
              <a:gd name="connsiteY5" fmla="*/ 505552 h 5241066"/>
              <a:gd name="connsiteX6" fmla="*/ 3866347 w 5596158"/>
              <a:gd name="connsiteY6" fmla="*/ 704091 h 5241066"/>
              <a:gd name="connsiteX7" fmla="*/ 5027396 w 5596158"/>
              <a:gd name="connsiteY7" fmla="*/ 1266868 h 5241066"/>
              <a:gd name="connsiteX8" fmla="*/ 5584779 w 5596158"/>
              <a:gd name="connsiteY8" fmla="*/ 1936 h 5241066"/>
              <a:gd name="connsiteX9" fmla="*/ 5596158 w 5596158"/>
              <a:gd name="connsiteY9" fmla="*/ 5235358 h 5241066"/>
              <a:gd name="connsiteX10" fmla="*/ 246344 w 5596158"/>
              <a:gd name="connsiteY10" fmla="*/ 5241066 h 5241066"/>
              <a:gd name="connsiteX0" fmla="*/ 246344 w 5596158"/>
              <a:gd name="connsiteY0" fmla="*/ 5242927 h 5242927"/>
              <a:gd name="connsiteX1" fmla="*/ 911530 w 5596158"/>
              <a:gd name="connsiteY1" fmla="*/ 3841401 h 5242927"/>
              <a:gd name="connsiteX2" fmla="*/ 1130249 w 5596158"/>
              <a:gd name="connsiteY2" fmla="*/ 2635779 h 5242927"/>
              <a:gd name="connsiteX3" fmla="*/ 1205959 w 5596158"/>
              <a:gd name="connsiteY3" fmla="*/ 1546587 h 5242927"/>
              <a:gd name="connsiteX4" fmla="*/ 993403 w 5596158"/>
              <a:gd name="connsiteY4" fmla="*/ 399404 h 5242927"/>
              <a:gd name="connsiteX5" fmla="*/ 2552269 w 5596158"/>
              <a:gd name="connsiteY5" fmla="*/ 507413 h 5242927"/>
              <a:gd name="connsiteX6" fmla="*/ 3866347 w 5596158"/>
              <a:gd name="connsiteY6" fmla="*/ 705952 h 5242927"/>
              <a:gd name="connsiteX7" fmla="*/ 5050142 w 5596158"/>
              <a:gd name="connsiteY7" fmla="*/ 786508 h 5242927"/>
              <a:gd name="connsiteX8" fmla="*/ 5584779 w 5596158"/>
              <a:gd name="connsiteY8" fmla="*/ 3797 h 5242927"/>
              <a:gd name="connsiteX9" fmla="*/ 5596158 w 5596158"/>
              <a:gd name="connsiteY9" fmla="*/ 5237219 h 5242927"/>
              <a:gd name="connsiteX10" fmla="*/ 246344 w 5596158"/>
              <a:gd name="connsiteY10" fmla="*/ 5242927 h 5242927"/>
              <a:gd name="connsiteX0" fmla="*/ 246344 w 5596158"/>
              <a:gd name="connsiteY0" fmla="*/ 5239130 h 5239130"/>
              <a:gd name="connsiteX1" fmla="*/ 911530 w 5596158"/>
              <a:gd name="connsiteY1" fmla="*/ 3837604 h 5239130"/>
              <a:gd name="connsiteX2" fmla="*/ 1130249 w 5596158"/>
              <a:gd name="connsiteY2" fmla="*/ 2631982 h 5239130"/>
              <a:gd name="connsiteX3" fmla="*/ 1205959 w 5596158"/>
              <a:gd name="connsiteY3" fmla="*/ 1542790 h 5239130"/>
              <a:gd name="connsiteX4" fmla="*/ 993403 w 5596158"/>
              <a:gd name="connsiteY4" fmla="*/ 395607 h 5239130"/>
              <a:gd name="connsiteX5" fmla="*/ 2552269 w 5596158"/>
              <a:gd name="connsiteY5" fmla="*/ 503616 h 5239130"/>
              <a:gd name="connsiteX6" fmla="*/ 3866347 w 5596158"/>
              <a:gd name="connsiteY6" fmla="*/ 702155 h 5239130"/>
              <a:gd name="connsiteX7" fmla="*/ 5050142 w 5596158"/>
              <a:gd name="connsiteY7" fmla="*/ 782711 h 5239130"/>
              <a:gd name="connsiteX8" fmla="*/ 5584779 w 5596158"/>
              <a:gd name="connsiteY8" fmla="*/ 0 h 5239130"/>
              <a:gd name="connsiteX9" fmla="*/ 5596158 w 5596158"/>
              <a:gd name="connsiteY9" fmla="*/ 5233422 h 5239130"/>
              <a:gd name="connsiteX10" fmla="*/ 246344 w 5596158"/>
              <a:gd name="connsiteY10" fmla="*/ 5239130 h 5239130"/>
              <a:gd name="connsiteX0" fmla="*/ 246344 w 5596158"/>
              <a:gd name="connsiteY0" fmla="*/ 5345602 h 5345602"/>
              <a:gd name="connsiteX1" fmla="*/ 911530 w 5596158"/>
              <a:gd name="connsiteY1" fmla="*/ 3944076 h 5345602"/>
              <a:gd name="connsiteX2" fmla="*/ 1130249 w 5596158"/>
              <a:gd name="connsiteY2" fmla="*/ 2738454 h 5345602"/>
              <a:gd name="connsiteX3" fmla="*/ 1205959 w 5596158"/>
              <a:gd name="connsiteY3" fmla="*/ 1649262 h 5345602"/>
              <a:gd name="connsiteX4" fmla="*/ 993403 w 5596158"/>
              <a:gd name="connsiteY4" fmla="*/ 502079 h 5345602"/>
              <a:gd name="connsiteX5" fmla="*/ 2552269 w 5596158"/>
              <a:gd name="connsiteY5" fmla="*/ 610088 h 5345602"/>
              <a:gd name="connsiteX6" fmla="*/ 3866347 w 5596158"/>
              <a:gd name="connsiteY6" fmla="*/ 808627 h 5345602"/>
              <a:gd name="connsiteX7" fmla="*/ 5050142 w 5596158"/>
              <a:gd name="connsiteY7" fmla="*/ 889183 h 5345602"/>
              <a:gd name="connsiteX8" fmla="*/ 5584779 w 5596158"/>
              <a:gd name="connsiteY8" fmla="*/ 106472 h 5345602"/>
              <a:gd name="connsiteX9" fmla="*/ 5596158 w 5596158"/>
              <a:gd name="connsiteY9" fmla="*/ 5339894 h 5345602"/>
              <a:gd name="connsiteX10" fmla="*/ 246344 w 5596158"/>
              <a:gd name="connsiteY10" fmla="*/ 5345602 h 5345602"/>
              <a:gd name="connsiteX0" fmla="*/ 246344 w 5596158"/>
              <a:gd name="connsiteY0" fmla="*/ 5367299 h 5367299"/>
              <a:gd name="connsiteX1" fmla="*/ 911530 w 5596158"/>
              <a:gd name="connsiteY1" fmla="*/ 3965773 h 5367299"/>
              <a:gd name="connsiteX2" fmla="*/ 1130249 w 5596158"/>
              <a:gd name="connsiteY2" fmla="*/ 2760151 h 5367299"/>
              <a:gd name="connsiteX3" fmla="*/ 1205959 w 5596158"/>
              <a:gd name="connsiteY3" fmla="*/ 1670959 h 5367299"/>
              <a:gd name="connsiteX4" fmla="*/ 993403 w 5596158"/>
              <a:gd name="connsiteY4" fmla="*/ 523776 h 5367299"/>
              <a:gd name="connsiteX5" fmla="*/ 2552269 w 5596158"/>
              <a:gd name="connsiteY5" fmla="*/ 631785 h 5367299"/>
              <a:gd name="connsiteX6" fmla="*/ 3866347 w 5596158"/>
              <a:gd name="connsiteY6" fmla="*/ 830324 h 5367299"/>
              <a:gd name="connsiteX7" fmla="*/ 5050142 w 5596158"/>
              <a:gd name="connsiteY7" fmla="*/ 910880 h 5367299"/>
              <a:gd name="connsiteX8" fmla="*/ 5584779 w 5596158"/>
              <a:gd name="connsiteY8" fmla="*/ 128169 h 5367299"/>
              <a:gd name="connsiteX9" fmla="*/ 5596158 w 5596158"/>
              <a:gd name="connsiteY9" fmla="*/ 5361591 h 5367299"/>
              <a:gd name="connsiteX10" fmla="*/ 246344 w 5596158"/>
              <a:gd name="connsiteY10" fmla="*/ 5367299 h 5367299"/>
              <a:gd name="connsiteX0" fmla="*/ 246344 w 5596158"/>
              <a:gd name="connsiteY0" fmla="*/ 5338116 h 5338116"/>
              <a:gd name="connsiteX1" fmla="*/ 911530 w 5596158"/>
              <a:gd name="connsiteY1" fmla="*/ 3936590 h 5338116"/>
              <a:gd name="connsiteX2" fmla="*/ 1130249 w 5596158"/>
              <a:gd name="connsiteY2" fmla="*/ 2730968 h 5338116"/>
              <a:gd name="connsiteX3" fmla="*/ 1205959 w 5596158"/>
              <a:gd name="connsiteY3" fmla="*/ 1641776 h 5338116"/>
              <a:gd name="connsiteX4" fmla="*/ 993403 w 5596158"/>
              <a:gd name="connsiteY4" fmla="*/ 494593 h 5338116"/>
              <a:gd name="connsiteX5" fmla="*/ 2552269 w 5596158"/>
              <a:gd name="connsiteY5" fmla="*/ 602602 h 5338116"/>
              <a:gd name="connsiteX6" fmla="*/ 3866347 w 5596158"/>
              <a:gd name="connsiteY6" fmla="*/ 801141 h 5338116"/>
              <a:gd name="connsiteX7" fmla="*/ 5050142 w 5596158"/>
              <a:gd name="connsiteY7" fmla="*/ 881697 h 5338116"/>
              <a:gd name="connsiteX8" fmla="*/ 5584779 w 5596158"/>
              <a:gd name="connsiteY8" fmla="*/ 98986 h 5338116"/>
              <a:gd name="connsiteX9" fmla="*/ 5596158 w 5596158"/>
              <a:gd name="connsiteY9" fmla="*/ 5332408 h 5338116"/>
              <a:gd name="connsiteX10" fmla="*/ 246344 w 5596158"/>
              <a:gd name="connsiteY10" fmla="*/ 5338116 h 5338116"/>
              <a:gd name="connsiteX0" fmla="*/ 246344 w 5596158"/>
              <a:gd name="connsiteY0" fmla="*/ 5333017 h 5333017"/>
              <a:gd name="connsiteX1" fmla="*/ 911530 w 5596158"/>
              <a:gd name="connsiteY1" fmla="*/ 3931491 h 5333017"/>
              <a:gd name="connsiteX2" fmla="*/ 1130249 w 5596158"/>
              <a:gd name="connsiteY2" fmla="*/ 2725869 h 5333017"/>
              <a:gd name="connsiteX3" fmla="*/ 1205959 w 5596158"/>
              <a:gd name="connsiteY3" fmla="*/ 1636677 h 5333017"/>
              <a:gd name="connsiteX4" fmla="*/ 993403 w 5596158"/>
              <a:gd name="connsiteY4" fmla="*/ 489494 h 5333017"/>
              <a:gd name="connsiteX5" fmla="*/ 2552269 w 5596158"/>
              <a:gd name="connsiteY5" fmla="*/ 597503 h 5333017"/>
              <a:gd name="connsiteX6" fmla="*/ 3866347 w 5596158"/>
              <a:gd name="connsiteY6" fmla="*/ 796042 h 5333017"/>
              <a:gd name="connsiteX7" fmla="*/ 5050142 w 5596158"/>
              <a:gd name="connsiteY7" fmla="*/ 876598 h 5333017"/>
              <a:gd name="connsiteX8" fmla="*/ 5584779 w 5596158"/>
              <a:gd name="connsiteY8" fmla="*/ 93887 h 5333017"/>
              <a:gd name="connsiteX9" fmla="*/ 5596158 w 5596158"/>
              <a:gd name="connsiteY9" fmla="*/ 5327309 h 5333017"/>
              <a:gd name="connsiteX10" fmla="*/ 246344 w 5596158"/>
              <a:gd name="connsiteY10" fmla="*/ 5333017 h 5333017"/>
              <a:gd name="connsiteX0" fmla="*/ 246344 w 5596158"/>
              <a:gd name="connsiteY0" fmla="*/ 5348517 h 5348517"/>
              <a:gd name="connsiteX1" fmla="*/ 911530 w 5596158"/>
              <a:gd name="connsiteY1" fmla="*/ 3946991 h 5348517"/>
              <a:gd name="connsiteX2" fmla="*/ 1130249 w 5596158"/>
              <a:gd name="connsiteY2" fmla="*/ 2741369 h 5348517"/>
              <a:gd name="connsiteX3" fmla="*/ 1205959 w 5596158"/>
              <a:gd name="connsiteY3" fmla="*/ 1652177 h 5348517"/>
              <a:gd name="connsiteX4" fmla="*/ 993403 w 5596158"/>
              <a:gd name="connsiteY4" fmla="*/ 504994 h 5348517"/>
              <a:gd name="connsiteX5" fmla="*/ 2552269 w 5596158"/>
              <a:gd name="connsiteY5" fmla="*/ 613003 h 5348517"/>
              <a:gd name="connsiteX6" fmla="*/ 3866347 w 5596158"/>
              <a:gd name="connsiteY6" fmla="*/ 811542 h 5348517"/>
              <a:gd name="connsiteX7" fmla="*/ 5050142 w 5596158"/>
              <a:gd name="connsiteY7" fmla="*/ 892098 h 5348517"/>
              <a:gd name="connsiteX8" fmla="*/ 5584779 w 5596158"/>
              <a:gd name="connsiteY8" fmla="*/ 109387 h 5348517"/>
              <a:gd name="connsiteX9" fmla="*/ 5596158 w 5596158"/>
              <a:gd name="connsiteY9" fmla="*/ 5342809 h 5348517"/>
              <a:gd name="connsiteX10" fmla="*/ 246344 w 5596158"/>
              <a:gd name="connsiteY10" fmla="*/ 5348517 h 5348517"/>
              <a:gd name="connsiteX0" fmla="*/ 246344 w 5596158"/>
              <a:gd name="connsiteY0" fmla="*/ 5348517 h 5348517"/>
              <a:gd name="connsiteX1" fmla="*/ 911530 w 5596158"/>
              <a:gd name="connsiteY1" fmla="*/ 3946991 h 5348517"/>
              <a:gd name="connsiteX2" fmla="*/ 1130249 w 5596158"/>
              <a:gd name="connsiteY2" fmla="*/ 2741369 h 5348517"/>
              <a:gd name="connsiteX3" fmla="*/ 1205959 w 5596158"/>
              <a:gd name="connsiteY3" fmla="*/ 1652177 h 5348517"/>
              <a:gd name="connsiteX4" fmla="*/ 993403 w 5596158"/>
              <a:gd name="connsiteY4" fmla="*/ 504994 h 5348517"/>
              <a:gd name="connsiteX5" fmla="*/ 2552269 w 5596158"/>
              <a:gd name="connsiteY5" fmla="*/ 613003 h 5348517"/>
              <a:gd name="connsiteX6" fmla="*/ 3866347 w 5596158"/>
              <a:gd name="connsiteY6" fmla="*/ 811542 h 5348517"/>
              <a:gd name="connsiteX7" fmla="*/ 5050142 w 5596158"/>
              <a:gd name="connsiteY7" fmla="*/ 892098 h 5348517"/>
              <a:gd name="connsiteX8" fmla="*/ 5584779 w 5596158"/>
              <a:gd name="connsiteY8" fmla="*/ 109387 h 5348517"/>
              <a:gd name="connsiteX9" fmla="*/ 5596158 w 5596158"/>
              <a:gd name="connsiteY9" fmla="*/ 5342809 h 5348517"/>
              <a:gd name="connsiteX10" fmla="*/ 246344 w 5596158"/>
              <a:gd name="connsiteY10" fmla="*/ 5348517 h 5348517"/>
              <a:gd name="connsiteX0" fmla="*/ 246344 w 5596158"/>
              <a:gd name="connsiteY0" fmla="*/ 5362613 h 5362613"/>
              <a:gd name="connsiteX1" fmla="*/ 911530 w 5596158"/>
              <a:gd name="connsiteY1" fmla="*/ 3961087 h 5362613"/>
              <a:gd name="connsiteX2" fmla="*/ 1130249 w 5596158"/>
              <a:gd name="connsiteY2" fmla="*/ 2755465 h 5362613"/>
              <a:gd name="connsiteX3" fmla="*/ 1205959 w 5596158"/>
              <a:gd name="connsiteY3" fmla="*/ 1666273 h 5362613"/>
              <a:gd name="connsiteX4" fmla="*/ 993403 w 5596158"/>
              <a:gd name="connsiteY4" fmla="*/ 519090 h 5362613"/>
              <a:gd name="connsiteX5" fmla="*/ 2552269 w 5596158"/>
              <a:gd name="connsiteY5" fmla="*/ 627099 h 5362613"/>
              <a:gd name="connsiteX6" fmla="*/ 3866347 w 5596158"/>
              <a:gd name="connsiteY6" fmla="*/ 825638 h 5362613"/>
              <a:gd name="connsiteX7" fmla="*/ 5050142 w 5596158"/>
              <a:gd name="connsiteY7" fmla="*/ 906194 h 5362613"/>
              <a:gd name="connsiteX8" fmla="*/ 5584779 w 5596158"/>
              <a:gd name="connsiteY8" fmla="*/ 123483 h 5362613"/>
              <a:gd name="connsiteX9" fmla="*/ 5596158 w 5596158"/>
              <a:gd name="connsiteY9" fmla="*/ 5356905 h 5362613"/>
              <a:gd name="connsiteX10" fmla="*/ 246344 w 5596158"/>
              <a:gd name="connsiteY10" fmla="*/ 5362613 h 5362613"/>
              <a:gd name="connsiteX0" fmla="*/ 246344 w 5596158"/>
              <a:gd name="connsiteY0" fmla="*/ 5348518 h 5348518"/>
              <a:gd name="connsiteX1" fmla="*/ 911530 w 5596158"/>
              <a:gd name="connsiteY1" fmla="*/ 3946992 h 5348518"/>
              <a:gd name="connsiteX2" fmla="*/ 1130249 w 5596158"/>
              <a:gd name="connsiteY2" fmla="*/ 2741370 h 5348518"/>
              <a:gd name="connsiteX3" fmla="*/ 1205959 w 5596158"/>
              <a:gd name="connsiteY3" fmla="*/ 1652178 h 5348518"/>
              <a:gd name="connsiteX4" fmla="*/ 993403 w 5596158"/>
              <a:gd name="connsiteY4" fmla="*/ 504995 h 5348518"/>
              <a:gd name="connsiteX5" fmla="*/ 2552269 w 5596158"/>
              <a:gd name="connsiteY5" fmla="*/ 613004 h 5348518"/>
              <a:gd name="connsiteX6" fmla="*/ 3866347 w 5596158"/>
              <a:gd name="connsiteY6" fmla="*/ 811543 h 5348518"/>
              <a:gd name="connsiteX7" fmla="*/ 5050142 w 5596158"/>
              <a:gd name="connsiteY7" fmla="*/ 892099 h 5348518"/>
              <a:gd name="connsiteX8" fmla="*/ 5584779 w 5596158"/>
              <a:gd name="connsiteY8" fmla="*/ 109388 h 5348518"/>
              <a:gd name="connsiteX9" fmla="*/ 5596158 w 5596158"/>
              <a:gd name="connsiteY9" fmla="*/ 5342810 h 5348518"/>
              <a:gd name="connsiteX10" fmla="*/ 246344 w 5596158"/>
              <a:gd name="connsiteY10" fmla="*/ 5348518 h 5348518"/>
              <a:gd name="connsiteX0" fmla="*/ 246344 w 5596158"/>
              <a:gd name="connsiteY0" fmla="*/ 5454343 h 5454343"/>
              <a:gd name="connsiteX1" fmla="*/ 911530 w 5596158"/>
              <a:gd name="connsiteY1" fmla="*/ 4052817 h 5454343"/>
              <a:gd name="connsiteX2" fmla="*/ 1130249 w 5596158"/>
              <a:gd name="connsiteY2" fmla="*/ 2847195 h 5454343"/>
              <a:gd name="connsiteX3" fmla="*/ 1205959 w 5596158"/>
              <a:gd name="connsiteY3" fmla="*/ 1758003 h 5454343"/>
              <a:gd name="connsiteX4" fmla="*/ 993403 w 5596158"/>
              <a:gd name="connsiteY4" fmla="*/ 610820 h 5454343"/>
              <a:gd name="connsiteX5" fmla="*/ 2552269 w 5596158"/>
              <a:gd name="connsiteY5" fmla="*/ 718829 h 5454343"/>
              <a:gd name="connsiteX6" fmla="*/ 3866347 w 5596158"/>
              <a:gd name="connsiteY6" fmla="*/ 917368 h 5454343"/>
              <a:gd name="connsiteX7" fmla="*/ 5050142 w 5596158"/>
              <a:gd name="connsiteY7" fmla="*/ 997924 h 5454343"/>
              <a:gd name="connsiteX8" fmla="*/ 5584779 w 5596158"/>
              <a:gd name="connsiteY8" fmla="*/ 215213 h 5454343"/>
              <a:gd name="connsiteX9" fmla="*/ 5596158 w 5596158"/>
              <a:gd name="connsiteY9" fmla="*/ 5448635 h 5454343"/>
              <a:gd name="connsiteX10" fmla="*/ 246344 w 5596158"/>
              <a:gd name="connsiteY10" fmla="*/ 5454343 h 5454343"/>
              <a:gd name="connsiteX0" fmla="*/ 246344 w 5596158"/>
              <a:gd name="connsiteY0" fmla="*/ 5375553 h 5375553"/>
              <a:gd name="connsiteX1" fmla="*/ 911530 w 5596158"/>
              <a:gd name="connsiteY1" fmla="*/ 3974027 h 5375553"/>
              <a:gd name="connsiteX2" fmla="*/ 1130249 w 5596158"/>
              <a:gd name="connsiteY2" fmla="*/ 2768405 h 5375553"/>
              <a:gd name="connsiteX3" fmla="*/ 1205959 w 5596158"/>
              <a:gd name="connsiteY3" fmla="*/ 1679213 h 5375553"/>
              <a:gd name="connsiteX4" fmla="*/ 993403 w 5596158"/>
              <a:gd name="connsiteY4" fmla="*/ 532030 h 5375553"/>
              <a:gd name="connsiteX5" fmla="*/ 2552269 w 5596158"/>
              <a:gd name="connsiteY5" fmla="*/ 640039 h 5375553"/>
              <a:gd name="connsiteX6" fmla="*/ 3866347 w 5596158"/>
              <a:gd name="connsiteY6" fmla="*/ 838578 h 5375553"/>
              <a:gd name="connsiteX7" fmla="*/ 5050142 w 5596158"/>
              <a:gd name="connsiteY7" fmla="*/ 919134 h 5375553"/>
              <a:gd name="connsiteX8" fmla="*/ 5584779 w 5596158"/>
              <a:gd name="connsiteY8" fmla="*/ 136423 h 5375553"/>
              <a:gd name="connsiteX9" fmla="*/ 5596158 w 5596158"/>
              <a:gd name="connsiteY9" fmla="*/ 5369845 h 5375553"/>
              <a:gd name="connsiteX10" fmla="*/ 246344 w 5596158"/>
              <a:gd name="connsiteY10" fmla="*/ 5375553 h 537555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300537 w 5650351"/>
              <a:gd name="connsiteY0" fmla="*/ 5349863 h 5349863"/>
              <a:gd name="connsiteX1" fmla="*/ 965723 w 5650351"/>
              <a:gd name="connsiteY1" fmla="*/ 3948337 h 5349863"/>
              <a:gd name="connsiteX2" fmla="*/ 1184442 w 5650351"/>
              <a:gd name="connsiteY2" fmla="*/ 2742715 h 5349863"/>
              <a:gd name="connsiteX3" fmla="*/ 1260152 w 5650351"/>
              <a:gd name="connsiteY3" fmla="*/ 1653523 h 5349863"/>
              <a:gd name="connsiteX4" fmla="*/ 1047596 w 5650351"/>
              <a:gd name="connsiteY4" fmla="*/ 506340 h 5349863"/>
              <a:gd name="connsiteX5" fmla="*/ 2606462 w 5650351"/>
              <a:gd name="connsiteY5" fmla="*/ 614349 h 5349863"/>
              <a:gd name="connsiteX6" fmla="*/ 3920540 w 5650351"/>
              <a:gd name="connsiteY6" fmla="*/ 812888 h 5349863"/>
              <a:gd name="connsiteX7" fmla="*/ 5104335 w 5650351"/>
              <a:gd name="connsiteY7" fmla="*/ 893444 h 5349863"/>
              <a:gd name="connsiteX8" fmla="*/ 5638972 w 5650351"/>
              <a:gd name="connsiteY8" fmla="*/ 110733 h 5349863"/>
              <a:gd name="connsiteX9" fmla="*/ 5650351 w 5650351"/>
              <a:gd name="connsiteY9" fmla="*/ 5344155 h 5349863"/>
              <a:gd name="connsiteX10" fmla="*/ 300537 w 5650351"/>
              <a:gd name="connsiteY10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748527 w 5351282"/>
              <a:gd name="connsiteY4" fmla="*/ 506340 h 5349863"/>
              <a:gd name="connsiteX5" fmla="*/ 2307393 w 5351282"/>
              <a:gd name="connsiteY5" fmla="*/ 614349 h 5349863"/>
              <a:gd name="connsiteX6" fmla="*/ 3621471 w 5351282"/>
              <a:gd name="connsiteY6" fmla="*/ 812888 h 5349863"/>
              <a:gd name="connsiteX7" fmla="*/ 4805266 w 5351282"/>
              <a:gd name="connsiteY7" fmla="*/ 893444 h 5349863"/>
              <a:gd name="connsiteX8" fmla="*/ 5339903 w 5351282"/>
              <a:gd name="connsiteY8" fmla="*/ 110733 h 5349863"/>
              <a:gd name="connsiteX9" fmla="*/ 5351282 w 5351282"/>
              <a:gd name="connsiteY9" fmla="*/ 5344155 h 5349863"/>
              <a:gd name="connsiteX10" fmla="*/ 1468 w 5351282"/>
              <a:gd name="connsiteY10" fmla="*/ 5349863 h 534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51282" h="5349863">
                <a:moveTo>
                  <a:pt x="1468" y="5349863"/>
                </a:moveTo>
                <a:cubicBezTo>
                  <a:pt x="-19578" y="5040648"/>
                  <a:pt x="184895" y="4448399"/>
                  <a:pt x="666654" y="3948337"/>
                </a:cubicBezTo>
                <a:cubicBezTo>
                  <a:pt x="-85264" y="4704200"/>
                  <a:pt x="-423165" y="3256449"/>
                  <a:pt x="885373" y="2742715"/>
                </a:cubicBezTo>
                <a:cubicBezTo>
                  <a:pt x="-218791" y="3119213"/>
                  <a:pt x="-369512" y="1531899"/>
                  <a:pt x="961083" y="1653523"/>
                </a:cubicBezTo>
                <a:cubicBezTo>
                  <a:pt x="-387419" y="1395344"/>
                  <a:pt x="-179394" y="-131580"/>
                  <a:pt x="748527" y="506340"/>
                </a:cubicBezTo>
                <a:cubicBezTo>
                  <a:pt x="-149636" y="-13851"/>
                  <a:pt x="1144675" y="-351036"/>
                  <a:pt x="2307393" y="614349"/>
                </a:cubicBezTo>
                <a:cubicBezTo>
                  <a:pt x="1501233" y="-199835"/>
                  <a:pt x="3214229" y="-263383"/>
                  <a:pt x="3621471" y="812888"/>
                </a:cubicBezTo>
                <a:cubicBezTo>
                  <a:pt x="3271992" y="-274120"/>
                  <a:pt x="4951040" y="-290617"/>
                  <a:pt x="4805266" y="893444"/>
                </a:cubicBezTo>
                <a:cubicBezTo>
                  <a:pt x="4875138" y="518188"/>
                  <a:pt x="5078251" y="260693"/>
                  <a:pt x="5339903" y="110733"/>
                </a:cubicBezTo>
                <a:cubicBezTo>
                  <a:pt x="5346910" y="1542133"/>
                  <a:pt x="5343244" y="3791020"/>
                  <a:pt x="5351282" y="5344155"/>
                </a:cubicBezTo>
                <a:lnTo>
                  <a:pt x="1468" y="5349863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14E1C-FCE4-3CCB-D564-85EBB268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13.2.2026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BBE5D-EF05-778A-D26F-0BB94606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B8BFE-9449-A5F1-4AC6-3FA16E95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C93BA-620E-73EA-7EF1-E0E3EED2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051" y="1106697"/>
            <a:ext cx="5829300" cy="10269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K</a:t>
            </a:r>
            <a:r>
              <a:rPr lang="qaa-Latn-001" dirty="0"/>
              <a:t>irjoita dian otsikko tähän...</a:t>
            </a:r>
            <a:endParaRPr lang="en-F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EBB3E2-D82E-7E6D-F604-86BCFC5162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8051" y="2133601"/>
            <a:ext cx="5828400" cy="4030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83743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9FB63A49-4C97-24FC-5188-8E79F7F32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228" y="-16019"/>
            <a:ext cx="5347582" cy="6884257"/>
          </a:xfrm>
          <a:custGeom>
            <a:avLst/>
            <a:gdLst>
              <a:gd name="connsiteX0" fmla="*/ -14 w 5346000"/>
              <a:gd name="connsiteY0" fmla="*/ 3439043 h 5347547"/>
              <a:gd name="connsiteX1" fmla="*/ 823221 w 5346000"/>
              <a:gd name="connsiteY1" fmla="*/ 2379896 h 5347547"/>
              <a:gd name="connsiteX2" fmla="*/ 529418 w 5346000"/>
              <a:gd name="connsiteY2" fmla="*/ 1059152 h 5347547"/>
              <a:gd name="connsiteX3" fmla="*/ 1849780 w 5346000"/>
              <a:gd name="connsiteY3" fmla="*/ 1059154 h 5347547"/>
              <a:gd name="connsiteX4" fmla="*/ 2673000 w 5346000"/>
              <a:gd name="connsiteY4" fmla="*/ 0 h 5347547"/>
              <a:gd name="connsiteX5" fmla="*/ 3496220 w 5346000"/>
              <a:gd name="connsiteY5" fmla="*/ 1059154 h 5347547"/>
              <a:gd name="connsiteX6" fmla="*/ 4816582 w 5346000"/>
              <a:gd name="connsiteY6" fmla="*/ 1059152 h 5347547"/>
              <a:gd name="connsiteX7" fmla="*/ 4522779 w 5346000"/>
              <a:gd name="connsiteY7" fmla="*/ 2379896 h 5347547"/>
              <a:gd name="connsiteX8" fmla="*/ 5346014 w 5346000"/>
              <a:gd name="connsiteY8" fmla="*/ 3439043 h 5347547"/>
              <a:gd name="connsiteX9" fmla="*/ 4156402 w 5346000"/>
              <a:gd name="connsiteY9" fmla="*/ 4026829 h 5347547"/>
              <a:gd name="connsiteX10" fmla="*/ 3862590 w 5346000"/>
              <a:gd name="connsiteY10" fmla="*/ 5347575 h 5347547"/>
              <a:gd name="connsiteX11" fmla="*/ 2673000 w 5346000"/>
              <a:gd name="connsiteY11" fmla="*/ 4759783 h 5347547"/>
              <a:gd name="connsiteX12" fmla="*/ 1483410 w 5346000"/>
              <a:gd name="connsiteY12" fmla="*/ 5347575 h 5347547"/>
              <a:gd name="connsiteX13" fmla="*/ 1189598 w 5346000"/>
              <a:gd name="connsiteY13" fmla="*/ 4026829 h 5347547"/>
              <a:gd name="connsiteX14" fmla="*/ -14 w 5346000"/>
              <a:gd name="connsiteY14" fmla="*/ 3439043 h 5347547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18723 h 5327255"/>
              <a:gd name="connsiteX1" fmla="*/ 823235 w 5346028"/>
              <a:gd name="connsiteY1" fmla="*/ 2359576 h 5327255"/>
              <a:gd name="connsiteX2" fmla="*/ 482018 w 5346028"/>
              <a:gd name="connsiteY2" fmla="*/ 1255579 h 5327255"/>
              <a:gd name="connsiteX3" fmla="*/ 1863341 w 5346028"/>
              <a:gd name="connsiteY3" fmla="*/ 375047 h 5327255"/>
              <a:gd name="connsiteX4" fmla="*/ 3241974 w 5346028"/>
              <a:gd name="connsiteY4" fmla="*/ 0 h 5327255"/>
              <a:gd name="connsiteX5" fmla="*/ 3496234 w 5346028"/>
              <a:gd name="connsiteY5" fmla="*/ 1038834 h 5327255"/>
              <a:gd name="connsiteX6" fmla="*/ 4816596 w 5346028"/>
              <a:gd name="connsiteY6" fmla="*/ 1038832 h 5327255"/>
              <a:gd name="connsiteX7" fmla="*/ 4522793 w 5346028"/>
              <a:gd name="connsiteY7" fmla="*/ 2359576 h 5327255"/>
              <a:gd name="connsiteX8" fmla="*/ 5346028 w 5346028"/>
              <a:gd name="connsiteY8" fmla="*/ 3418723 h 5327255"/>
              <a:gd name="connsiteX9" fmla="*/ 4156416 w 5346028"/>
              <a:gd name="connsiteY9" fmla="*/ 4006509 h 5327255"/>
              <a:gd name="connsiteX10" fmla="*/ 3862604 w 5346028"/>
              <a:gd name="connsiteY10" fmla="*/ 5327255 h 5327255"/>
              <a:gd name="connsiteX11" fmla="*/ 2673014 w 5346028"/>
              <a:gd name="connsiteY11" fmla="*/ 4739463 h 5327255"/>
              <a:gd name="connsiteX12" fmla="*/ 1483424 w 5346028"/>
              <a:gd name="connsiteY12" fmla="*/ 5327255 h 5327255"/>
              <a:gd name="connsiteX13" fmla="*/ 1189612 w 5346028"/>
              <a:gd name="connsiteY13" fmla="*/ 4006509 h 5327255"/>
              <a:gd name="connsiteX14" fmla="*/ 0 w 5346028"/>
              <a:gd name="connsiteY14" fmla="*/ 3418723 h 5327255"/>
              <a:gd name="connsiteX0" fmla="*/ 0 w 5346028"/>
              <a:gd name="connsiteY0" fmla="*/ 3418806 h 5327338"/>
              <a:gd name="connsiteX1" fmla="*/ 823235 w 5346028"/>
              <a:gd name="connsiteY1" fmla="*/ 2359659 h 5327338"/>
              <a:gd name="connsiteX2" fmla="*/ 482018 w 5346028"/>
              <a:gd name="connsiteY2" fmla="*/ 1255662 h 5327338"/>
              <a:gd name="connsiteX3" fmla="*/ 1863341 w 5346028"/>
              <a:gd name="connsiteY3" fmla="*/ 375130 h 5327338"/>
              <a:gd name="connsiteX4" fmla="*/ 3241974 w 5346028"/>
              <a:gd name="connsiteY4" fmla="*/ 83 h 5327338"/>
              <a:gd name="connsiteX5" fmla="*/ 3496234 w 5346028"/>
              <a:gd name="connsiteY5" fmla="*/ 1038917 h 5327338"/>
              <a:gd name="connsiteX6" fmla="*/ 4816596 w 5346028"/>
              <a:gd name="connsiteY6" fmla="*/ 1038915 h 5327338"/>
              <a:gd name="connsiteX7" fmla="*/ 4522793 w 5346028"/>
              <a:gd name="connsiteY7" fmla="*/ 2359659 h 5327338"/>
              <a:gd name="connsiteX8" fmla="*/ 5346028 w 5346028"/>
              <a:gd name="connsiteY8" fmla="*/ 3418806 h 5327338"/>
              <a:gd name="connsiteX9" fmla="*/ 4156416 w 5346028"/>
              <a:gd name="connsiteY9" fmla="*/ 4006592 h 5327338"/>
              <a:gd name="connsiteX10" fmla="*/ 3862604 w 5346028"/>
              <a:gd name="connsiteY10" fmla="*/ 5327338 h 5327338"/>
              <a:gd name="connsiteX11" fmla="*/ 2673014 w 5346028"/>
              <a:gd name="connsiteY11" fmla="*/ 4739546 h 5327338"/>
              <a:gd name="connsiteX12" fmla="*/ 1483424 w 5346028"/>
              <a:gd name="connsiteY12" fmla="*/ 5327338 h 5327338"/>
              <a:gd name="connsiteX13" fmla="*/ 1189612 w 5346028"/>
              <a:gd name="connsiteY13" fmla="*/ 4006592 h 5327338"/>
              <a:gd name="connsiteX14" fmla="*/ 0 w 5346028"/>
              <a:gd name="connsiteY14" fmla="*/ 3418806 h 5327338"/>
              <a:gd name="connsiteX0" fmla="*/ 0 w 5346028"/>
              <a:gd name="connsiteY0" fmla="*/ 3419966 h 5328498"/>
              <a:gd name="connsiteX1" fmla="*/ 823235 w 5346028"/>
              <a:gd name="connsiteY1" fmla="*/ 2360819 h 5328498"/>
              <a:gd name="connsiteX2" fmla="*/ 482018 w 5346028"/>
              <a:gd name="connsiteY2" fmla="*/ 1256822 h 5328498"/>
              <a:gd name="connsiteX3" fmla="*/ 1863341 w 5346028"/>
              <a:gd name="connsiteY3" fmla="*/ 376290 h 5328498"/>
              <a:gd name="connsiteX4" fmla="*/ 3241974 w 5346028"/>
              <a:gd name="connsiteY4" fmla="*/ 1243 h 5328498"/>
              <a:gd name="connsiteX5" fmla="*/ 3496234 w 5346028"/>
              <a:gd name="connsiteY5" fmla="*/ 1040077 h 5328498"/>
              <a:gd name="connsiteX6" fmla="*/ 4816596 w 5346028"/>
              <a:gd name="connsiteY6" fmla="*/ 1040075 h 5328498"/>
              <a:gd name="connsiteX7" fmla="*/ 4522793 w 5346028"/>
              <a:gd name="connsiteY7" fmla="*/ 2360819 h 5328498"/>
              <a:gd name="connsiteX8" fmla="*/ 5346028 w 5346028"/>
              <a:gd name="connsiteY8" fmla="*/ 3419966 h 5328498"/>
              <a:gd name="connsiteX9" fmla="*/ 4156416 w 5346028"/>
              <a:gd name="connsiteY9" fmla="*/ 4007752 h 5328498"/>
              <a:gd name="connsiteX10" fmla="*/ 3862604 w 5346028"/>
              <a:gd name="connsiteY10" fmla="*/ 5328498 h 5328498"/>
              <a:gd name="connsiteX11" fmla="*/ 2673014 w 5346028"/>
              <a:gd name="connsiteY11" fmla="*/ 4740706 h 5328498"/>
              <a:gd name="connsiteX12" fmla="*/ 1483424 w 5346028"/>
              <a:gd name="connsiteY12" fmla="*/ 5328498 h 5328498"/>
              <a:gd name="connsiteX13" fmla="*/ 1189612 w 5346028"/>
              <a:gd name="connsiteY13" fmla="*/ 4007752 h 5328498"/>
              <a:gd name="connsiteX14" fmla="*/ 0 w 5346028"/>
              <a:gd name="connsiteY14" fmla="*/ 3419966 h 5328498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26622 h 5335154"/>
              <a:gd name="connsiteX1" fmla="*/ 823235 w 5358901"/>
              <a:gd name="connsiteY1" fmla="*/ 2367475 h 5335154"/>
              <a:gd name="connsiteX2" fmla="*/ 482018 w 5358901"/>
              <a:gd name="connsiteY2" fmla="*/ 1263478 h 5335154"/>
              <a:gd name="connsiteX3" fmla="*/ 1863341 w 5358901"/>
              <a:gd name="connsiteY3" fmla="*/ 382946 h 5335154"/>
              <a:gd name="connsiteX4" fmla="*/ 3241974 w 5358901"/>
              <a:gd name="connsiteY4" fmla="*/ 7899 h 5335154"/>
              <a:gd name="connsiteX5" fmla="*/ 5358901 w 5358901"/>
              <a:gd name="connsiteY5" fmla="*/ 1575053 h 5335154"/>
              <a:gd name="connsiteX6" fmla="*/ 4816596 w 5358901"/>
              <a:gd name="connsiteY6" fmla="*/ 1046731 h 5335154"/>
              <a:gd name="connsiteX7" fmla="*/ 4522793 w 5358901"/>
              <a:gd name="connsiteY7" fmla="*/ 2367475 h 5335154"/>
              <a:gd name="connsiteX8" fmla="*/ 5346028 w 5358901"/>
              <a:gd name="connsiteY8" fmla="*/ 3426622 h 5335154"/>
              <a:gd name="connsiteX9" fmla="*/ 4156416 w 5358901"/>
              <a:gd name="connsiteY9" fmla="*/ 4014408 h 5335154"/>
              <a:gd name="connsiteX10" fmla="*/ 3862604 w 5358901"/>
              <a:gd name="connsiteY10" fmla="*/ 5335154 h 5335154"/>
              <a:gd name="connsiteX11" fmla="*/ 2673014 w 5358901"/>
              <a:gd name="connsiteY11" fmla="*/ 4747362 h 5335154"/>
              <a:gd name="connsiteX12" fmla="*/ 1483424 w 5358901"/>
              <a:gd name="connsiteY12" fmla="*/ 5335154 h 5335154"/>
              <a:gd name="connsiteX13" fmla="*/ 1189612 w 5358901"/>
              <a:gd name="connsiteY13" fmla="*/ 4014408 h 5335154"/>
              <a:gd name="connsiteX14" fmla="*/ 0 w 5358901"/>
              <a:gd name="connsiteY14" fmla="*/ 3426622 h 5335154"/>
              <a:gd name="connsiteX0" fmla="*/ 0 w 5358901"/>
              <a:gd name="connsiteY0" fmla="*/ 3418809 h 5327341"/>
              <a:gd name="connsiteX1" fmla="*/ 823235 w 5358901"/>
              <a:gd name="connsiteY1" fmla="*/ 2359662 h 5327341"/>
              <a:gd name="connsiteX2" fmla="*/ 482018 w 5358901"/>
              <a:gd name="connsiteY2" fmla="*/ 1255665 h 5327341"/>
              <a:gd name="connsiteX3" fmla="*/ 1863341 w 5358901"/>
              <a:gd name="connsiteY3" fmla="*/ 375133 h 5327341"/>
              <a:gd name="connsiteX4" fmla="*/ 3241974 w 5358901"/>
              <a:gd name="connsiteY4" fmla="*/ 86 h 5327341"/>
              <a:gd name="connsiteX5" fmla="*/ 5358901 w 5358901"/>
              <a:gd name="connsiteY5" fmla="*/ 1567240 h 5327341"/>
              <a:gd name="connsiteX6" fmla="*/ 4816596 w 5358901"/>
              <a:gd name="connsiteY6" fmla="*/ 1038918 h 5327341"/>
              <a:gd name="connsiteX7" fmla="*/ 4522793 w 5358901"/>
              <a:gd name="connsiteY7" fmla="*/ 2359662 h 5327341"/>
              <a:gd name="connsiteX8" fmla="*/ 5346028 w 5358901"/>
              <a:gd name="connsiteY8" fmla="*/ 3418809 h 5327341"/>
              <a:gd name="connsiteX9" fmla="*/ 4156416 w 5358901"/>
              <a:gd name="connsiteY9" fmla="*/ 4006595 h 5327341"/>
              <a:gd name="connsiteX10" fmla="*/ 3862604 w 5358901"/>
              <a:gd name="connsiteY10" fmla="*/ 5327341 h 5327341"/>
              <a:gd name="connsiteX11" fmla="*/ 2673014 w 5358901"/>
              <a:gd name="connsiteY11" fmla="*/ 4739549 h 5327341"/>
              <a:gd name="connsiteX12" fmla="*/ 1483424 w 5358901"/>
              <a:gd name="connsiteY12" fmla="*/ 5327341 h 5327341"/>
              <a:gd name="connsiteX13" fmla="*/ 1189612 w 5358901"/>
              <a:gd name="connsiteY13" fmla="*/ 4006595 h 5327341"/>
              <a:gd name="connsiteX14" fmla="*/ 0 w 5358901"/>
              <a:gd name="connsiteY14" fmla="*/ 3418809 h 5327341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879 h 5327411"/>
              <a:gd name="connsiteX1" fmla="*/ 823235 w 5358901"/>
              <a:gd name="connsiteY1" fmla="*/ 2359732 h 5327411"/>
              <a:gd name="connsiteX2" fmla="*/ 482018 w 5358901"/>
              <a:gd name="connsiteY2" fmla="*/ 1255735 h 5327411"/>
              <a:gd name="connsiteX3" fmla="*/ 1870115 w 5358901"/>
              <a:gd name="connsiteY3" fmla="*/ 381976 h 5327411"/>
              <a:gd name="connsiteX4" fmla="*/ 3241974 w 5358901"/>
              <a:gd name="connsiteY4" fmla="*/ 156 h 5327411"/>
              <a:gd name="connsiteX5" fmla="*/ 4478577 w 5358901"/>
              <a:gd name="connsiteY5" fmla="*/ 413330 h 5327411"/>
              <a:gd name="connsiteX6" fmla="*/ 5358901 w 5358901"/>
              <a:gd name="connsiteY6" fmla="*/ 1601177 h 5327411"/>
              <a:gd name="connsiteX7" fmla="*/ 4816596 w 5358901"/>
              <a:gd name="connsiteY7" fmla="*/ 1038988 h 5327411"/>
              <a:gd name="connsiteX8" fmla="*/ 4522793 w 5358901"/>
              <a:gd name="connsiteY8" fmla="*/ 2359732 h 5327411"/>
              <a:gd name="connsiteX9" fmla="*/ 5346028 w 5358901"/>
              <a:gd name="connsiteY9" fmla="*/ 3418879 h 5327411"/>
              <a:gd name="connsiteX10" fmla="*/ 4156416 w 5358901"/>
              <a:gd name="connsiteY10" fmla="*/ 4006665 h 5327411"/>
              <a:gd name="connsiteX11" fmla="*/ 3862604 w 5358901"/>
              <a:gd name="connsiteY11" fmla="*/ 5327411 h 5327411"/>
              <a:gd name="connsiteX12" fmla="*/ 2673014 w 5358901"/>
              <a:gd name="connsiteY12" fmla="*/ 4739619 h 5327411"/>
              <a:gd name="connsiteX13" fmla="*/ 1483424 w 5358901"/>
              <a:gd name="connsiteY13" fmla="*/ 5327411 h 5327411"/>
              <a:gd name="connsiteX14" fmla="*/ 1189612 w 5358901"/>
              <a:gd name="connsiteY14" fmla="*/ 4006665 h 5327411"/>
              <a:gd name="connsiteX15" fmla="*/ 0 w 5358901"/>
              <a:gd name="connsiteY15" fmla="*/ 3418879 h 5327411"/>
              <a:gd name="connsiteX0" fmla="*/ 0 w 5358901"/>
              <a:gd name="connsiteY0" fmla="*/ 3418930 h 5327462"/>
              <a:gd name="connsiteX1" fmla="*/ 823235 w 5358901"/>
              <a:gd name="connsiteY1" fmla="*/ 2359783 h 5327462"/>
              <a:gd name="connsiteX2" fmla="*/ 482018 w 5358901"/>
              <a:gd name="connsiteY2" fmla="*/ 1255786 h 5327462"/>
              <a:gd name="connsiteX3" fmla="*/ 1870115 w 5358901"/>
              <a:gd name="connsiteY3" fmla="*/ 382027 h 5327462"/>
              <a:gd name="connsiteX4" fmla="*/ 3241974 w 5358901"/>
              <a:gd name="connsiteY4" fmla="*/ 207 h 5327462"/>
              <a:gd name="connsiteX5" fmla="*/ 4478577 w 5358901"/>
              <a:gd name="connsiteY5" fmla="*/ 413381 h 5327462"/>
              <a:gd name="connsiteX6" fmla="*/ 5358901 w 5358901"/>
              <a:gd name="connsiteY6" fmla="*/ 1601228 h 5327462"/>
              <a:gd name="connsiteX7" fmla="*/ 4816596 w 5358901"/>
              <a:gd name="connsiteY7" fmla="*/ 1039039 h 5327462"/>
              <a:gd name="connsiteX8" fmla="*/ 4522793 w 5358901"/>
              <a:gd name="connsiteY8" fmla="*/ 2359783 h 5327462"/>
              <a:gd name="connsiteX9" fmla="*/ 5346028 w 5358901"/>
              <a:gd name="connsiteY9" fmla="*/ 3418930 h 5327462"/>
              <a:gd name="connsiteX10" fmla="*/ 4156416 w 5358901"/>
              <a:gd name="connsiteY10" fmla="*/ 4006716 h 5327462"/>
              <a:gd name="connsiteX11" fmla="*/ 3862604 w 5358901"/>
              <a:gd name="connsiteY11" fmla="*/ 5327462 h 5327462"/>
              <a:gd name="connsiteX12" fmla="*/ 2673014 w 5358901"/>
              <a:gd name="connsiteY12" fmla="*/ 4739670 h 5327462"/>
              <a:gd name="connsiteX13" fmla="*/ 1483424 w 5358901"/>
              <a:gd name="connsiteY13" fmla="*/ 5327462 h 5327462"/>
              <a:gd name="connsiteX14" fmla="*/ 1189612 w 5358901"/>
              <a:gd name="connsiteY14" fmla="*/ 4006716 h 5327462"/>
              <a:gd name="connsiteX15" fmla="*/ 0 w 5358901"/>
              <a:gd name="connsiteY15" fmla="*/ 3418930 h 5327462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482018 w 5358901"/>
              <a:gd name="connsiteY1" fmla="*/ 1255581 h 5327257"/>
              <a:gd name="connsiteX2" fmla="*/ 1903981 w 5358901"/>
              <a:gd name="connsiteY2" fmla="*/ 415689 h 5327257"/>
              <a:gd name="connsiteX3" fmla="*/ 3241974 w 5358901"/>
              <a:gd name="connsiteY3" fmla="*/ 2 h 5327257"/>
              <a:gd name="connsiteX4" fmla="*/ 4478577 w 5358901"/>
              <a:gd name="connsiteY4" fmla="*/ 413176 h 5327257"/>
              <a:gd name="connsiteX5" fmla="*/ 5358901 w 5358901"/>
              <a:gd name="connsiteY5" fmla="*/ 1601023 h 5327257"/>
              <a:gd name="connsiteX6" fmla="*/ 4816596 w 5358901"/>
              <a:gd name="connsiteY6" fmla="*/ 1038834 h 5327257"/>
              <a:gd name="connsiteX7" fmla="*/ 4522793 w 5358901"/>
              <a:gd name="connsiteY7" fmla="*/ 2359578 h 5327257"/>
              <a:gd name="connsiteX8" fmla="*/ 5346028 w 5358901"/>
              <a:gd name="connsiteY8" fmla="*/ 3418725 h 5327257"/>
              <a:gd name="connsiteX9" fmla="*/ 4156416 w 5358901"/>
              <a:gd name="connsiteY9" fmla="*/ 4006511 h 5327257"/>
              <a:gd name="connsiteX10" fmla="*/ 3862604 w 5358901"/>
              <a:gd name="connsiteY10" fmla="*/ 5327257 h 5327257"/>
              <a:gd name="connsiteX11" fmla="*/ 2673014 w 5358901"/>
              <a:gd name="connsiteY11" fmla="*/ 4739465 h 5327257"/>
              <a:gd name="connsiteX12" fmla="*/ 1483424 w 5358901"/>
              <a:gd name="connsiteY12" fmla="*/ 5327257 h 5327257"/>
              <a:gd name="connsiteX13" fmla="*/ 1189612 w 5358901"/>
              <a:gd name="connsiteY13" fmla="*/ 4006511 h 5327257"/>
              <a:gd name="connsiteX14" fmla="*/ 0 w 5358901"/>
              <a:gd name="connsiteY14" fmla="*/ 3418725 h 5327257"/>
              <a:gd name="connsiteX0" fmla="*/ 0 w 5277621"/>
              <a:gd name="connsiteY0" fmla="*/ 3588058 h 5327257"/>
              <a:gd name="connsiteX1" fmla="*/ 400738 w 5277621"/>
              <a:gd name="connsiteY1" fmla="*/ 1255581 h 5327257"/>
              <a:gd name="connsiteX2" fmla="*/ 1822701 w 5277621"/>
              <a:gd name="connsiteY2" fmla="*/ 415689 h 5327257"/>
              <a:gd name="connsiteX3" fmla="*/ 3160694 w 5277621"/>
              <a:gd name="connsiteY3" fmla="*/ 2 h 5327257"/>
              <a:gd name="connsiteX4" fmla="*/ 4397297 w 5277621"/>
              <a:gd name="connsiteY4" fmla="*/ 413176 h 5327257"/>
              <a:gd name="connsiteX5" fmla="*/ 5277621 w 5277621"/>
              <a:gd name="connsiteY5" fmla="*/ 1601023 h 5327257"/>
              <a:gd name="connsiteX6" fmla="*/ 4735316 w 5277621"/>
              <a:gd name="connsiteY6" fmla="*/ 1038834 h 5327257"/>
              <a:gd name="connsiteX7" fmla="*/ 4441513 w 5277621"/>
              <a:gd name="connsiteY7" fmla="*/ 2359578 h 5327257"/>
              <a:gd name="connsiteX8" fmla="*/ 5264748 w 5277621"/>
              <a:gd name="connsiteY8" fmla="*/ 3418725 h 5327257"/>
              <a:gd name="connsiteX9" fmla="*/ 4075136 w 5277621"/>
              <a:gd name="connsiteY9" fmla="*/ 4006511 h 5327257"/>
              <a:gd name="connsiteX10" fmla="*/ 3781324 w 5277621"/>
              <a:gd name="connsiteY10" fmla="*/ 5327257 h 5327257"/>
              <a:gd name="connsiteX11" fmla="*/ 2591734 w 5277621"/>
              <a:gd name="connsiteY11" fmla="*/ 4739465 h 5327257"/>
              <a:gd name="connsiteX12" fmla="*/ 1402144 w 5277621"/>
              <a:gd name="connsiteY12" fmla="*/ 5327257 h 5327257"/>
              <a:gd name="connsiteX13" fmla="*/ 1108332 w 5277621"/>
              <a:gd name="connsiteY13" fmla="*/ 4006511 h 5327257"/>
              <a:gd name="connsiteX14" fmla="*/ 0 w 5277621"/>
              <a:gd name="connsiteY14" fmla="*/ 3588058 h 5327257"/>
              <a:gd name="connsiteX0" fmla="*/ 65714 w 5343335"/>
              <a:gd name="connsiteY0" fmla="*/ 3588058 h 5327257"/>
              <a:gd name="connsiteX1" fmla="*/ 466452 w 5343335"/>
              <a:gd name="connsiteY1" fmla="*/ 1255581 h 5327257"/>
              <a:gd name="connsiteX2" fmla="*/ 1888415 w 5343335"/>
              <a:gd name="connsiteY2" fmla="*/ 415689 h 5327257"/>
              <a:gd name="connsiteX3" fmla="*/ 3226408 w 5343335"/>
              <a:gd name="connsiteY3" fmla="*/ 2 h 5327257"/>
              <a:gd name="connsiteX4" fmla="*/ 4463011 w 5343335"/>
              <a:gd name="connsiteY4" fmla="*/ 413176 h 5327257"/>
              <a:gd name="connsiteX5" fmla="*/ 5343335 w 5343335"/>
              <a:gd name="connsiteY5" fmla="*/ 1601023 h 5327257"/>
              <a:gd name="connsiteX6" fmla="*/ 4801030 w 5343335"/>
              <a:gd name="connsiteY6" fmla="*/ 1038834 h 5327257"/>
              <a:gd name="connsiteX7" fmla="*/ 4507227 w 5343335"/>
              <a:gd name="connsiteY7" fmla="*/ 2359578 h 5327257"/>
              <a:gd name="connsiteX8" fmla="*/ 5330462 w 5343335"/>
              <a:gd name="connsiteY8" fmla="*/ 3418725 h 5327257"/>
              <a:gd name="connsiteX9" fmla="*/ 4140850 w 5343335"/>
              <a:gd name="connsiteY9" fmla="*/ 4006511 h 5327257"/>
              <a:gd name="connsiteX10" fmla="*/ 3847038 w 5343335"/>
              <a:gd name="connsiteY10" fmla="*/ 5327257 h 5327257"/>
              <a:gd name="connsiteX11" fmla="*/ 2657448 w 5343335"/>
              <a:gd name="connsiteY11" fmla="*/ 4739465 h 5327257"/>
              <a:gd name="connsiteX12" fmla="*/ 1467858 w 5343335"/>
              <a:gd name="connsiteY12" fmla="*/ 5327257 h 5327257"/>
              <a:gd name="connsiteX13" fmla="*/ 1174046 w 5343335"/>
              <a:gd name="connsiteY13" fmla="*/ 4006511 h 5327257"/>
              <a:gd name="connsiteX14" fmla="*/ 65714 w 5343335"/>
              <a:gd name="connsiteY14" fmla="*/ 3588058 h 5327257"/>
              <a:gd name="connsiteX0" fmla="*/ 74925 w 5352546"/>
              <a:gd name="connsiteY0" fmla="*/ 3588058 h 5327257"/>
              <a:gd name="connsiteX1" fmla="*/ 475663 w 5352546"/>
              <a:gd name="connsiteY1" fmla="*/ 1255581 h 5327257"/>
              <a:gd name="connsiteX2" fmla="*/ 1897626 w 5352546"/>
              <a:gd name="connsiteY2" fmla="*/ 415689 h 5327257"/>
              <a:gd name="connsiteX3" fmla="*/ 3235619 w 5352546"/>
              <a:gd name="connsiteY3" fmla="*/ 2 h 5327257"/>
              <a:gd name="connsiteX4" fmla="*/ 4472222 w 5352546"/>
              <a:gd name="connsiteY4" fmla="*/ 413176 h 5327257"/>
              <a:gd name="connsiteX5" fmla="*/ 5352546 w 5352546"/>
              <a:gd name="connsiteY5" fmla="*/ 1601023 h 5327257"/>
              <a:gd name="connsiteX6" fmla="*/ 4810241 w 5352546"/>
              <a:gd name="connsiteY6" fmla="*/ 1038834 h 5327257"/>
              <a:gd name="connsiteX7" fmla="*/ 4516438 w 5352546"/>
              <a:gd name="connsiteY7" fmla="*/ 2359578 h 5327257"/>
              <a:gd name="connsiteX8" fmla="*/ 5339673 w 5352546"/>
              <a:gd name="connsiteY8" fmla="*/ 3418725 h 5327257"/>
              <a:gd name="connsiteX9" fmla="*/ 4150061 w 5352546"/>
              <a:gd name="connsiteY9" fmla="*/ 4006511 h 5327257"/>
              <a:gd name="connsiteX10" fmla="*/ 3856249 w 5352546"/>
              <a:gd name="connsiteY10" fmla="*/ 5327257 h 5327257"/>
              <a:gd name="connsiteX11" fmla="*/ 2666659 w 5352546"/>
              <a:gd name="connsiteY11" fmla="*/ 4739465 h 5327257"/>
              <a:gd name="connsiteX12" fmla="*/ 1477069 w 5352546"/>
              <a:gd name="connsiteY12" fmla="*/ 5327257 h 5327257"/>
              <a:gd name="connsiteX13" fmla="*/ 1183257 w 5352546"/>
              <a:gd name="connsiteY13" fmla="*/ 4006511 h 5327257"/>
              <a:gd name="connsiteX14" fmla="*/ 74925 w 5352546"/>
              <a:gd name="connsiteY14" fmla="*/ 3588058 h 5327257"/>
              <a:gd name="connsiteX0" fmla="*/ 121127 w 5182002"/>
              <a:gd name="connsiteY0" fmla="*/ 4170565 h 5327257"/>
              <a:gd name="connsiteX1" fmla="*/ 305119 w 5182002"/>
              <a:gd name="connsiteY1" fmla="*/ 1255581 h 5327257"/>
              <a:gd name="connsiteX2" fmla="*/ 1727082 w 5182002"/>
              <a:gd name="connsiteY2" fmla="*/ 415689 h 5327257"/>
              <a:gd name="connsiteX3" fmla="*/ 3065075 w 5182002"/>
              <a:gd name="connsiteY3" fmla="*/ 2 h 5327257"/>
              <a:gd name="connsiteX4" fmla="*/ 4301678 w 5182002"/>
              <a:gd name="connsiteY4" fmla="*/ 413176 h 5327257"/>
              <a:gd name="connsiteX5" fmla="*/ 5182002 w 5182002"/>
              <a:gd name="connsiteY5" fmla="*/ 1601023 h 5327257"/>
              <a:gd name="connsiteX6" fmla="*/ 4639697 w 5182002"/>
              <a:gd name="connsiteY6" fmla="*/ 1038834 h 5327257"/>
              <a:gd name="connsiteX7" fmla="*/ 4345894 w 5182002"/>
              <a:gd name="connsiteY7" fmla="*/ 2359578 h 5327257"/>
              <a:gd name="connsiteX8" fmla="*/ 5169129 w 5182002"/>
              <a:gd name="connsiteY8" fmla="*/ 3418725 h 5327257"/>
              <a:gd name="connsiteX9" fmla="*/ 3979517 w 5182002"/>
              <a:gd name="connsiteY9" fmla="*/ 4006511 h 5327257"/>
              <a:gd name="connsiteX10" fmla="*/ 3685705 w 5182002"/>
              <a:gd name="connsiteY10" fmla="*/ 5327257 h 5327257"/>
              <a:gd name="connsiteX11" fmla="*/ 2496115 w 5182002"/>
              <a:gd name="connsiteY11" fmla="*/ 4739465 h 5327257"/>
              <a:gd name="connsiteX12" fmla="*/ 1306525 w 5182002"/>
              <a:gd name="connsiteY12" fmla="*/ 5327257 h 5327257"/>
              <a:gd name="connsiteX13" fmla="*/ 1012713 w 5182002"/>
              <a:gd name="connsiteY13" fmla="*/ 4006511 h 5327257"/>
              <a:gd name="connsiteX14" fmla="*/ 121127 w 5182002"/>
              <a:gd name="connsiteY14" fmla="*/ 4170565 h 5327257"/>
              <a:gd name="connsiteX0" fmla="*/ 286622 w 5347497"/>
              <a:gd name="connsiteY0" fmla="*/ 4170565 h 5327257"/>
              <a:gd name="connsiteX1" fmla="*/ 470614 w 5347497"/>
              <a:gd name="connsiteY1" fmla="*/ 1255581 h 5327257"/>
              <a:gd name="connsiteX2" fmla="*/ 1892577 w 5347497"/>
              <a:gd name="connsiteY2" fmla="*/ 415689 h 5327257"/>
              <a:gd name="connsiteX3" fmla="*/ 3230570 w 5347497"/>
              <a:gd name="connsiteY3" fmla="*/ 2 h 5327257"/>
              <a:gd name="connsiteX4" fmla="*/ 4467173 w 5347497"/>
              <a:gd name="connsiteY4" fmla="*/ 413176 h 5327257"/>
              <a:gd name="connsiteX5" fmla="*/ 5347497 w 5347497"/>
              <a:gd name="connsiteY5" fmla="*/ 1601023 h 5327257"/>
              <a:gd name="connsiteX6" fmla="*/ 4805192 w 5347497"/>
              <a:gd name="connsiteY6" fmla="*/ 1038834 h 5327257"/>
              <a:gd name="connsiteX7" fmla="*/ 4511389 w 5347497"/>
              <a:gd name="connsiteY7" fmla="*/ 2359578 h 5327257"/>
              <a:gd name="connsiteX8" fmla="*/ 5334624 w 5347497"/>
              <a:gd name="connsiteY8" fmla="*/ 3418725 h 5327257"/>
              <a:gd name="connsiteX9" fmla="*/ 4145012 w 5347497"/>
              <a:gd name="connsiteY9" fmla="*/ 4006511 h 5327257"/>
              <a:gd name="connsiteX10" fmla="*/ 3851200 w 5347497"/>
              <a:gd name="connsiteY10" fmla="*/ 5327257 h 5327257"/>
              <a:gd name="connsiteX11" fmla="*/ 2661610 w 5347497"/>
              <a:gd name="connsiteY11" fmla="*/ 4739465 h 5327257"/>
              <a:gd name="connsiteX12" fmla="*/ 1472020 w 5347497"/>
              <a:gd name="connsiteY12" fmla="*/ 5327257 h 5327257"/>
              <a:gd name="connsiteX13" fmla="*/ 1178208 w 5347497"/>
              <a:gd name="connsiteY13" fmla="*/ 4006511 h 5327257"/>
              <a:gd name="connsiteX14" fmla="*/ 286622 w 5347497"/>
              <a:gd name="connsiteY14" fmla="*/ 4170565 h 5327257"/>
              <a:gd name="connsiteX0" fmla="*/ 311055 w 5371930"/>
              <a:gd name="connsiteY0" fmla="*/ 4170565 h 5327257"/>
              <a:gd name="connsiteX1" fmla="*/ 495047 w 5371930"/>
              <a:gd name="connsiteY1" fmla="*/ 1255581 h 5327257"/>
              <a:gd name="connsiteX2" fmla="*/ 1917010 w 5371930"/>
              <a:gd name="connsiteY2" fmla="*/ 415689 h 5327257"/>
              <a:gd name="connsiteX3" fmla="*/ 3255003 w 5371930"/>
              <a:gd name="connsiteY3" fmla="*/ 2 h 5327257"/>
              <a:gd name="connsiteX4" fmla="*/ 4491606 w 5371930"/>
              <a:gd name="connsiteY4" fmla="*/ 413176 h 5327257"/>
              <a:gd name="connsiteX5" fmla="*/ 5371930 w 5371930"/>
              <a:gd name="connsiteY5" fmla="*/ 1601023 h 5327257"/>
              <a:gd name="connsiteX6" fmla="*/ 4829625 w 5371930"/>
              <a:gd name="connsiteY6" fmla="*/ 1038834 h 5327257"/>
              <a:gd name="connsiteX7" fmla="*/ 4535822 w 5371930"/>
              <a:gd name="connsiteY7" fmla="*/ 2359578 h 5327257"/>
              <a:gd name="connsiteX8" fmla="*/ 5359057 w 5371930"/>
              <a:gd name="connsiteY8" fmla="*/ 3418725 h 5327257"/>
              <a:gd name="connsiteX9" fmla="*/ 4169445 w 5371930"/>
              <a:gd name="connsiteY9" fmla="*/ 4006511 h 5327257"/>
              <a:gd name="connsiteX10" fmla="*/ 3875633 w 5371930"/>
              <a:gd name="connsiteY10" fmla="*/ 5327257 h 5327257"/>
              <a:gd name="connsiteX11" fmla="*/ 2686043 w 5371930"/>
              <a:gd name="connsiteY11" fmla="*/ 4739465 h 5327257"/>
              <a:gd name="connsiteX12" fmla="*/ 1496453 w 5371930"/>
              <a:gd name="connsiteY12" fmla="*/ 5327257 h 5327257"/>
              <a:gd name="connsiteX13" fmla="*/ 1202641 w 5371930"/>
              <a:gd name="connsiteY13" fmla="*/ 4006511 h 5327257"/>
              <a:gd name="connsiteX14" fmla="*/ 311055 w 5371930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1172750 w 5342039"/>
              <a:gd name="connsiteY13" fmla="*/ 4006511 h 5327257"/>
              <a:gd name="connsiteX14" fmla="*/ 281164 w 5342039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281164 w 5342039"/>
              <a:gd name="connsiteY13" fmla="*/ 4170565 h 5327257"/>
              <a:gd name="connsiteX0" fmla="*/ 110632 w 5171507"/>
              <a:gd name="connsiteY0" fmla="*/ 4170565 h 5361124"/>
              <a:gd name="connsiteX1" fmla="*/ 294624 w 5171507"/>
              <a:gd name="connsiteY1" fmla="*/ 1255581 h 5361124"/>
              <a:gd name="connsiteX2" fmla="*/ 1716587 w 5171507"/>
              <a:gd name="connsiteY2" fmla="*/ 415689 h 5361124"/>
              <a:gd name="connsiteX3" fmla="*/ 3054580 w 5171507"/>
              <a:gd name="connsiteY3" fmla="*/ 2 h 5361124"/>
              <a:gd name="connsiteX4" fmla="*/ 4291183 w 5171507"/>
              <a:gd name="connsiteY4" fmla="*/ 413176 h 5361124"/>
              <a:gd name="connsiteX5" fmla="*/ 5171507 w 5171507"/>
              <a:gd name="connsiteY5" fmla="*/ 1601023 h 5361124"/>
              <a:gd name="connsiteX6" fmla="*/ 4629202 w 5171507"/>
              <a:gd name="connsiteY6" fmla="*/ 1038834 h 5361124"/>
              <a:gd name="connsiteX7" fmla="*/ 4335399 w 5171507"/>
              <a:gd name="connsiteY7" fmla="*/ 2359578 h 5361124"/>
              <a:gd name="connsiteX8" fmla="*/ 5158634 w 5171507"/>
              <a:gd name="connsiteY8" fmla="*/ 3418725 h 5361124"/>
              <a:gd name="connsiteX9" fmla="*/ 3969022 w 5171507"/>
              <a:gd name="connsiteY9" fmla="*/ 4006511 h 5361124"/>
              <a:gd name="connsiteX10" fmla="*/ 3675210 w 5171507"/>
              <a:gd name="connsiteY10" fmla="*/ 5327257 h 5361124"/>
              <a:gd name="connsiteX11" fmla="*/ 2485620 w 5171507"/>
              <a:gd name="connsiteY11" fmla="*/ 4739465 h 5361124"/>
              <a:gd name="connsiteX12" fmla="*/ 1248617 w 5171507"/>
              <a:gd name="connsiteY12" fmla="*/ 5361124 h 5361124"/>
              <a:gd name="connsiteX13" fmla="*/ 110632 w 5171507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2663414 w 5349301"/>
              <a:gd name="connsiteY11" fmla="*/ 4739465 h 5361124"/>
              <a:gd name="connsiteX12" fmla="*/ 1426411 w 5349301"/>
              <a:gd name="connsiteY12" fmla="*/ 5361124 h 5361124"/>
              <a:gd name="connsiteX13" fmla="*/ 288426 w 5349301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4449058 w 5349301"/>
              <a:gd name="connsiteY10" fmla="*/ 534757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110632 w 5171507"/>
              <a:gd name="connsiteY0" fmla="*/ 4170565 h 5347577"/>
              <a:gd name="connsiteX1" fmla="*/ 294624 w 5171507"/>
              <a:gd name="connsiteY1" fmla="*/ 1255581 h 5347577"/>
              <a:gd name="connsiteX2" fmla="*/ 1716587 w 5171507"/>
              <a:gd name="connsiteY2" fmla="*/ 415689 h 5347577"/>
              <a:gd name="connsiteX3" fmla="*/ 3054580 w 5171507"/>
              <a:gd name="connsiteY3" fmla="*/ 2 h 5347577"/>
              <a:gd name="connsiteX4" fmla="*/ 4291183 w 5171507"/>
              <a:gd name="connsiteY4" fmla="*/ 413176 h 5347577"/>
              <a:gd name="connsiteX5" fmla="*/ 5171507 w 5171507"/>
              <a:gd name="connsiteY5" fmla="*/ 1601023 h 5347577"/>
              <a:gd name="connsiteX6" fmla="*/ 4629202 w 5171507"/>
              <a:gd name="connsiteY6" fmla="*/ 1038834 h 5347577"/>
              <a:gd name="connsiteX7" fmla="*/ 4335399 w 5171507"/>
              <a:gd name="connsiteY7" fmla="*/ 2359578 h 5347577"/>
              <a:gd name="connsiteX8" fmla="*/ 5158634 w 5171507"/>
              <a:gd name="connsiteY8" fmla="*/ 3418725 h 5347577"/>
              <a:gd name="connsiteX9" fmla="*/ 3969022 w 5171507"/>
              <a:gd name="connsiteY9" fmla="*/ 4006511 h 5347577"/>
              <a:gd name="connsiteX10" fmla="*/ 4271264 w 5171507"/>
              <a:gd name="connsiteY10" fmla="*/ 5347577 h 5347577"/>
              <a:gd name="connsiteX11" fmla="*/ 1248617 w 5171507"/>
              <a:gd name="connsiteY11" fmla="*/ 5347577 h 5347577"/>
              <a:gd name="connsiteX12" fmla="*/ 110632 w 517150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146112 w 5348597"/>
              <a:gd name="connsiteY9" fmla="*/ 40065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82569"/>
              <a:gd name="connsiteX1" fmla="*/ 471714 w 5348597"/>
              <a:gd name="connsiteY1" fmla="*/ 1255581 h 5382569"/>
              <a:gd name="connsiteX2" fmla="*/ 1893677 w 5348597"/>
              <a:gd name="connsiteY2" fmla="*/ 415689 h 5382569"/>
              <a:gd name="connsiteX3" fmla="*/ 3231670 w 5348597"/>
              <a:gd name="connsiteY3" fmla="*/ 2 h 5382569"/>
              <a:gd name="connsiteX4" fmla="*/ 4468273 w 5348597"/>
              <a:gd name="connsiteY4" fmla="*/ 413176 h 5382569"/>
              <a:gd name="connsiteX5" fmla="*/ 5348597 w 5348597"/>
              <a:gd name="connsiteY5" fmla="*/ 1601023 h 5382569"/>
              <a:gd name="connsiteX6" fmla="*/ 4806292 w 5348597"/>
              <a:gd name="connsiteY6" fmla="*/ 1038834 h 5382569"/>
              <a:gd name="connsiteX7" fmla="*/ 4512489 w 5348597"/>
              <a:gd name="connsiteY7" fmla="*/ 2359578 h 5382569"/>
              <a:gd name="connsiteX8" fmla="*/ 5335724 w 5348597"/>
              <a:gd name="connsiteY8" fmla="*/ 3418725 h 5382569"/>
              <a:gd name="connsiteX9" fmla="*/ 4823445 w 5348597"/>
              <a:gd name="connsiteY9" fmla="*/ 4927684 h 5382569"/>
              <a:gd name="connsiteX10" fmla="*/ 4448354 w 5348597"/>
              <a:gd name="connsiteY10" fmla="*/ 5347577 h 5382569"/>
              <a:gd name="connsiteX11" fmla="*/ 1425707 w 5348597"/>
              <a:gd name="connsiteY11" fmla="*/ 5347577 h 5382569"/>
              <a:gd name="connsiteX12" fmla="*/ 287722 w 5348597"/>
              <a:gd name="connsiteY12" fmla="*/ 4170565 h 5382569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30218 w 5348597"/>
              <a:gd name="connsiteY9" fmla="*/ 49209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4806292 w 5352383"/>
              <a:gd name="connsiteY6" fmla="*/ 1038834 h 5347577"/>
              <a:gd name="connsiteX7" fmla="*/ 5352383 w 5352383"/>
              <a:gd name="connsiteY7" fmla="*/ 4330618 h 5347577"/>
              <a:gd name="connsiteX8" fmla="*/ 5254444 w 5352383"/>
              <a:gd name="connsiteY8" fmla="*/ 4312805 h 5347577"/>
              <a:gd name="connsiteX9" fmla="*/ 4857312 w 5352383"/>
              <a:gd name="connsiteY9" fmla="*/ 4859951 h 5347577"/>
              <a:gd name="connsiteX10" fmla="*/ 4448354 w 5352383"/>
              <a:gd name="connsiteY10" fmla="*/ 5347577 h 5347577"/>
              <a:gd name="connsiteX11" fmla="*/ 1425707 w 5352383"/>
              <a:gd name="connsiteY11" fmla="*/ 5347577 h 5347577"/>
              <a:gd name="connsiteX12" fmla="*/ 287722 w 5352383"/>
              <a:gd name="connsiteY12" fmla="*/ 4170565 h 5347577"/>
              <a:gd name="connsiteX0" fmla="*/ 287722 w 5355341"/>
              <a:gd name="connsiteY0" fmla="*/ 4170565 h 5347577"/>
              <a:gd name="connsiteX1" fmla="*/ 471714 w 5355341"/>
              <a:gd name="connsiteY1" fmla="*/ 1255581 h 5347577"/>
              <a:gd name="connsiteX2" fmla="*/ 1893677 w 5355341"/>
              <a:gd name="connsiteY2" fmla="*/ 415689 h 5347577"/>
              <a:gd name="connsiteX3" fmla="*/ 3231670 w 5355341"/>
              <a:gd name="connsiteY3" fmla="*/ 2 h 5347577"/>
              <a:gd name="connsiteX4" fmla="*/ 4468273 w 5355341"/>
              <a:gd name="connsiteY4" fmla="*/ 413176 h 5347577"/>
              <a:gd name="connsiteX5" fmla="*/ 5348597 w 5355341"/>
              <a:gd name="connsiteY5" fmla="*/ 1601023 h 5347577"/>
              <a:gd name="connsiteX6" fmla="*/ 4806292 w 5355341"/>
              <a:gd name="connsiteY6" fmla="*/ 1038834 h 5347577"/>
              <a:gd name="connsiteX7" fmla="*/ 5352383 w 5355341"/>
              <a:gd name="connsiteY7" fmla="*/ 4330618 h 5347577"/>
              <a:gd name="connsiteX8" fmla="*/ 5254444 w 5355341"/>
              <a:gd name="connsiteY8" fmla="*/ 4312805 h 5347577"/>
              <a:gd name="connsiteX9" fmla="*/ 4857312 w 5355341"/>
              <a:gd name="connsiteY9" fmla="*/ 4859951 h 5347577"/>
              <a:gd name="connsiteX10" fmla="*/ 4448354 w 5355341"/>
              <a:gd name="connsiteY10" fmla="*/ 5347577 h 5347577"/>
              <a:gd name="connsiteX11" fmla="*/ 1425707 w 5355341"/>
              <a:gd name="connsiteY11" fmla="*/ 5347577 h 5347577"/>
              <a:gd name="connsiteX12" fmla="*/ 287722 w 5355341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4495 w 5345370"/>
              <a:gd name="connsiteY0" fmla="*/ 4235098 h 5412110"/>
              <a:gd name="connsiteX1" fmla="*/ 468487 w 5345370"/>
              <a:gd name="connsiteY1" fmla="*/ 1320114 h 5412110"/>
              <a:gd name="connsiteX2" fmla="*/ 2423850 w 5345370"/>
              <a:gd name="connsiteY2" fmla="*/ 1650932 h 5412110"/>
              <a:gd name="connsiteX3" fmla="*/ 3228443 w 5345370"/>
              <a:gd name="connsiteY3" fmla="*/ 64535 h 5412110"/>
              <a:gd name="connsiteX4" fmla="*/ 4465046 w 5345370"/>
              <a:gd name="connsiteY4" fmla="*/ 477709 h 5412110"/>
              <a:gd name="connsiteX5" fmla="*/ 5345370 w 5345370"/>
              <a:gd name="connsiteY5" fmla="*/ 1665556 h 5412110"/>
              <a:gd name="connsiteX6" fmla="*/ 5342383 w 5345370"/>
              <a:gd name="connsiteY6" fmla="*/ 4388378 h 5412110"/>
              <a:gd name="connsiteX7" fmla="*/ 5251217 w 5345370"/>
              <a:gd name="connsiteY7" fmla="*/ 4377338 h 5412110"/>
              <a:gd name="connsiteX8" fmla="*/ 4854085 w 5345370"/>
              <a:gd name="connsiteY8" fmla="*/ 4924484 h 5412110"/>
              <a:gd name="connsiteX9" fmla="*/ 4445127 w 5345370"/>
              <a:gd name="connsiteY9" fmla="*/ 5412110 h 5412110"/>
              <a:gd name="connsiteX10" fmla="*/ 1422480 w 5345370"/>
              <a:gd name="connsiteY10" fmla="*/ 5412110 h 5412110"/>
              <a:gd name="connsiteX11" fmla="*/ 284495 w 5345370"/>
              <a:gd name="connsiteY11" fmla="*/ 4235098 h 5412110"/>
              <a:gd name="connsiteX0" fmla="*/ 284495 w 5345370"/>
              <a:gd name="connsiteY0" fmla="*/ 3757797 h 4934809"/>
              <a:gd name="connsiteX1" fmla="*/ 468487 w 5345370"/>
              <a:gd name="connsiteY1" fmla="*/ 842813 h 4934809"/>
              <a:gd name="connsiteX2" fmla="*/ 2423850 w 5345370"/>
              <a:gd name="connsiteY2" fmla="*/ 1173631 h 4934809"/>
              <a:gd name="connsiteX3" fmla="*/ 2833588 w 5345370"/>
              <a:gd name="connsiteY3" fmla="*/ 1055816 h 4934809"/>
              <a:gd name="connsiteX4" fmla="*/ 4465046 w 5345370"/>
              <a:gd name="connsiteY4" fmla="*/ 408 h 4934809"/>
              <a:gd name="connsiteX5" fmla="*/ 5345370 w 5345370"/>
              <a:gd name="connsiteY5" fmla="*/ 1188255 h 4934809"/>
              <a:gd name="connsiteX6" fmla="*/ 5342383 w 5345370"/>
              <a:gd name="connsiteY6" fmla="*/ 3911077 h 4934809"/>
              <a:gd name="connsiteX7" fmla="*/ 5251217 w 5345370"/>
              <a:gd name="connsiteY7" fmla="*/ 3900037 h 4934809"/>
              <a:gd name="connsiteX8" fmla="*/ 4854085 w 5345370"/>
              <a:gd name="connsiteY8" fmla="*/ 4447183 h 4934809"/>
              <a:gd name="connsiteX9" fmla="*/ 4445127 w 5345370"/>
              <a:gd name="connsiteY9" fmla="*/ 4934809 h 4934809"/>
              <a:gd name="connsiteX10" fmla="*/ 1422480 w 5345370"/>
              <a:gd name="connsiteY10" fmla="*/ 4934809 h 4934809"/>
              <a:gd name="connsiteX11" fmla="*/ 284495 w 5345370"/>
              <a:gd name="connsiteY11" fmla="*/ 3757797 h 4934809"/>
              <a:gd name="connsiteX0" fmla="*/ 284495 w 5345370"/>
              <a:gd name="connsiteY0" fmla="*/ 3079822 h 4256834"/>
              <a:gd name="connsiteX1" fmla="*/ 468487 w 5345370"/>
              <a:gd name="connsiteY1" fmla="*/ 164838 h 4256834"/>
              <a:gd name="connsiteX2" fmla="*/ 2423850 w 5345370"/>
              <a:gd name="connsiteY2" fmla="*/ 495656 h 4256834"/>
              <a:gd name="connsiteX3" fmla="*/ 2833588 w 5345370"/>
              <a:gd name="connsiteY3" fmla="*/ 377841 h 4256834"/>
              <a:gd name="connsiteX4" fmla="*/ 3841592 w 5345370"/>
              <a:gd name="connsiteY4" fmla="*/ 354597 h 4256834"/>
              <a:gd name="connsiteX5" fmla="*/ 5345370 w 5345370"/>
              <a:gd name="connsiteY5" fmla="*/ 510280 h 4256834"/>
              <a:gd name="connsiteX6" fmla="*/ 5342383 w 5345370"/>
              <a:gd name="connsiteY6" fmla="*/ 3233102 h 4256834"/>
              <a:gd name="connsiteX7" fmla="*/ 5251217 w 5345370"/>
              <a:gd name="connsiteY7" fmla="*/ 3222062 h 4256834"/>
              <a:gd name="connsiteX8" fmla="*/ 4854085 w 5345370"/>
              <a:gd name="connsiteY8" fmla="*/ 3769208 h 4256834"/>
              <a:gd name="connsiteX9" fmla="*/ 4445127 w 5345370"/>
              <a:gd name="connsiteY9" fmla="*/ 4256834 h 4256834"/>
              <a:gd name="connsiteX10" fmla="*/ 1422480 w 5345370"/>
              <a:gd name="connsiteY10" fmla="*/ 4256834 h 4256834"/>
              <a:gd name="connsiteX11" fmla="*/ 284495 w 5345370"/>
              <a:gd name="connsiteY11" fmla="*/ 3079822 h 4256834"/>
              <a:gd name="connsiteX0" fmla="*/ 284495 w 5342433"/>
              <a:gd name="connsiteY0" fmla="*/ 3079822 h 4256834"/>
              <a:gd name="connsiteX1" fmla="*/ 468487 w 5342433"/>
              <a:gd name="connsiteY1" fmla="*/ 164838 h 4256834"/>
              <a:gd name="connsiteX2" fmla="*/ 2423850 w 5342433"/>
              <a:gd name="connsiteY2" fmla="*/ 495656 h 4256834"/>
              <a:gd name="connsiteX3" fmla="*/ 2833588 w 5342433"/>
              <a:gd name="connsiteY3" fmla="*/ 377841 h 4256834"/>
              <a:gd name="connsiteX4" fmla="*/ 3841592 w 5342433"/>
              <a:gd name="connsiteY4" fmla="*/ 354597 h 4256834"/>
              <a:gd name="connsiteX5" fmla="*/ 4902025 w 5342433"/>
              <a:gd name="connsiteY5" fmla="*/ 905134 h 4256834"/>
              <a:gd name="connsiteX6" fmla="*/ 5342383 w 5342433"/>
              <a:gd name="connsiteY6" fmla="*/ 3233102 h 4256834"/>
              <a:gd name="connsiteX7" fmla="*/ 5251217 w 5342433"/>
              <a:gd name="connsiteY7" fmla="*/ 3222062 h 4256834"/>
              <a:gd name="connsiteX8" fmla="*/ 4854085 w 5342433"/>
              <a:gd name="connsiteY8" fmla="*/ 3769208 h 4256834"/>
              <a:gd name="connsiteX9" fmla="*/ 4445127 w 5342433"/>
              <a:gd name="connsiteY9" fmla="*/ 4256834 h 4256834"/>
              <a:gd name="connsiteX10" fmla="*/ 1422480 w 5342433"/>
              <a:gd name="connsiteY10" fmla="*/ 4256834 h 4256834"/>
              <a:gd name="connsiteX11" fmla="*/ 284495 w 5342433"/>
              <a:gd name="connsiteY11" fmla="*/ 3079822 h 4256834"/>
              <a:gd name="connsiteX0" fmla="*/ 284495 w 5377076"/>
              <a:gd name="connsiteY0" fmla="*/ 3079822 h 4256834"/>
              <a:gd name="connsiteX1" fmla="*/ 468487 w 5377076"/>
              <a:gd name="connsiteY1" fmla="*/ 164838 h 4256834"/>
              <a:gd name="connsiteX2" fmla="*/ 2423850 w 5377076"/>
              <a:gd name="connsiteY2" fmla="*/ 495656 h 4256834"/>
              <a:gd name="connsiteX3" fmla="*/ 2833588 w 5377076"/>
              <a:gd name="connsiteY3" fmla="*/ 377841 h 4256834"/>
              <a:gd name="connsiteX4" fmla="*/ 3841592 w 5377076"/>
              <a:gd name="connsiteY4" fmla="*/ 354597 h 4256834"/>
              <a:gd name="connsiteX5" fmla="*/ 4902025 w 5377076"/>
              <a:gd name="connsiteY5" fmla="*/ 905134 h 4256834"/>
              <a:gd name="connsiteX6" fmla="*/ 5352816 w 5377076"/>
              <a:gd name="connsiteY6" fmla="*/ 710503 h 4256834"/>
              <a:gd name="connsiteX7" fmla="*/ 5342383 w 5377076"/>
              <a:gd name="connsiteY7" fmla="*/ 3233102 h 4256834"/>
              <a:gd name="connsiteX8" fmla="*/ 5251217 w 5377076"/>
              <a:gd name="connsiteY8" fmla="*/ 3222062 h 4256834"/>
              <a:gd name="connsiteX9" fmla="*/ 4854085 w 5377076"/>
              <a:gd name="connsiteY9" fmla="*/ 3769208 h 4256834"/>
              <a:gd name="connsiteX10" fmla="*/ 4445127 w 5377076"/>
              <a:gd name="connsiteY10" fmla="*/ 4256834 h 4256834"/>
              <a:gd name="connsiteX11" fmla="*/ 1422480 w 5377076"/>
              <a:gd name="connsiteY11" fmla="*/ 4256834 h 4256834"/>
              <a:gd name="connsiteX12" fmla="*/ 284495 w 5377076"/>
              <a:gd name="connsiteY12" fmla="*/ 3079822 h 4256834"/>
              <a:gd name="connsiteX0" fmla="*/ 284495 w 5381857"/>
              <a:gd name="connsiteY0" fmla="*/ 3079822 h 4256834"/>
              <a:gd name="connsiteX1" fmla="*/ 468487 w 5381857"/>
              <a:gd name="connsiteY1" fmla="*/ 164838 h 4256834"/>
              <a:gd name="connsiteX2" fmla="*/ 2423850 w 5381857"/>
              <a:gd name="connsiteY2" fmla="*/ 495656 h 4256834"/>
              <a:gd name="connsiteX3" fmla="*/ 2833588 w 5381857"/>
              <a:gd name="connsiteY3" fmla="*/ 377841 h 4256834"/>
              <a:gd name="connsiteX4" fmla="*/ 3841592 w 5381857"/>
              <a:gd name="connsiteY4" fmla="*/ 354597 h 4256834"/>
              <a:gd name="connsiteX5" fmla="*/ 4902025 w 5381857"/>
              <a:gd name="connsiteY5" fmla="*/ 905134 h 4256834"/>
              <a:gd name="connsiteX6" fmla="*/ 5352816 w 5381857"/>
              <a:gd name="connsiteY6" fmla="*/ 710503 h 4256834"/>
              <a:gd name="connsiteX7" fmla="*/ 5332033 w 5381857"/>
              <a:gd name="connsiteY7" fmla="*/ 1673394 h 4256834"/>
              <a:gd name="connsiteX8" fmla="*/ 5342383 w 5381857"/>
              <a:gd name="connsiteY8" fmla="*/ 3233102 h 4256834"/>
              <a:gd name="connsiteX9" fmla="*/ 5251217 w 5381857"/>
              <a:gd name="connsiteY9" fmla="*/ 3222062 h 4256834"/>
              <a:gd name="connsiteX10" fmla="*/ 4854085 w 5381857"/>
              <a:gd name="connsiteY10" fmla="*/ 3769208 h 4256834"/>
              <a:gd name="connsiteX11" fmla="*/ 4445127 w 5381857"/>
              <a:gd name="connsiteY11" fmla="*/ 4256834 h 4256834"/>
              <a:gd name="connsiteX12" fmla="*/ 1422480 w 5381857"/>
              <a:gd name="connsiteY12" fmla="*/ 4256834 h 4256834"/>
              <a:gd name="connsiteX13" fmla="*/ 284495 w 5381857"/>
              <a:gd name="connsiteY13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42383 w 5381956"/>
              <a:gd name="connsiteY9" fmla="*/ 3233102 h 4256834"/>
              <a:gd name="connsiteX10" fmla="*/ 5251217 w 5381956"/>
              <a:gd name="connsiteY10" fmla="*/ 3222062 h 4256834"/>
              <a:gd name="connsiteX11" fmla="*/ 4854085 w 5381956"/>
              <a:gd name="connsiteY11" fmla="*/ 3769208 h 4256834"/>
              <a:gd name="connsiteX12" fmla="*/ 4445127 w 5381956"/>
              <a:gd name="connsiteY12" fmla="*/ 4256834 h 4256834"/>
              <a:gd name="connsiteX13" fmla="*/ 1422480 w 5381956"/>
              <a:gd name="connsiteY13" fmla="*/ 4256834 h 4256834"/>
              <a:gd name="connsiteX14" fmla="*/ 284495 w 5381956"/>
              <a:gd name="connsiteY14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38959 w 5381956"/>
              <a:gd name="connsiteY9" fmla="*/ 1853503 h 4256834"/>
              <a:gd name="connsiteX10" fmla="*/ 5342383 w 5381956"/>
              <a:gd name="connsiteY10" fmla="*/ 3233102 h 4256834"/>
              <a:gd name="connsiteX11" fmla="*/ 5251217 w 5381956"/>
              <a:gd name="connsiteY11" fmla="*/ 3222062 h 4256834"/>
              <a:gd name="connsiteX12" fmla="*/ 4854085 w 5381956"/>
              <a:gd name="connsiteY12" fmla="*/ 3769208 h 4256834"/>
              <a:gd name="connsiteX13" fmla="*/ 4445127 w 5381956"/>
              <a:gd name="connsiteY13" fmla="*/ 4256834 h 4256834"/>
              <a:gd name="connsiteX14" fmla="*/ 1422480 w 5381956"/>
              <a:gd name="connsiteY14" fmla="*/ 4256834 h 4256834"/>
              <a:gd name="connsiteX15" fmla="*/ 284495 w 5381956"/>
              <a:gd name="connsiteY15" fmla="*/ 3079822 h 4256834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3233102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4230629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445127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1422480 w 5381956"/>
              <a:gd name="connsiteY15" fmla="*/ 4256834 h 4322398"/>
              <a:gd name="connsiteX16" fmla="*/ 284495 w 5381956"/>
              <a:gd name="connsiteY16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1422480 w 5381956"/>
              <a:gd name="connsiteY16" fmla="*/ 4256834 h 4322398"/>
              <a:gd name="connsiteX17" fmla="*/ 284495 w 5381956"/>
              <a:gd name="connsiteY17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1422480 w 5381956"/>
              <a:gd name="connsiteY17" fmla="*/ 4256834 h 4322398"/>
              <a:gd name="connsiteX18" fmla="*/ 284495 w 5381956"/>
              <a:gd name="connsiteY18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916789 w 5381956"/>
              <a:gd name="connsiteY17" fmla="*/ 4249907 h 4322398"/>
              <a:gd name="connsiteX18" fmla="*/ 284495 w 5381956"/>
              <a:gd name="connsiteY18" fmla="*/ 3079822 h 4322398"/>
              <a:gd name="connsiteX0" fmla="*/ 1091032 w 4934656"/>
              <a:gd name="connsiteY0" fmla="*/ 3339828 h 4339950"/>
              <a:gd name="connsiteX1" fmla="*/ 21187 w 4934656"/>
              <a:gd name="connsiteY1" fmla="*/ 182390 h 4339950"/>
              <a:gd name="connsiteX2" fmla="*/ 1976550 w 4934656"/>
              <a:gd name="connsiteY2" fmla="*/ 513208 h 4339950"/>
              <a:gd name="connsiteX3" fmla="*/ 2386288 w 4934656"/>
              <a:gd name="connsiteY3" fmla="*/ 395393 h 4339950"/>
              <a:gd name="connsiteX4" fmla="*/ 3394292 w 4934656"/>
              <a:gd name="connsiteY4" fmla="*/ 372149 h 4339950"/>
              <a:gd name="connsiteX5" fmla="*/ 4454725 w 4934656"/>
              <a:gd name="connsiteY5" fmla="*/ 922686 h 4339950"/>
              <a:gd name="connsiteX6" fmla="*/ 4905516 w 4934656"/>
              <a:gd name="connsiteY6" fmla="*/ 728055 h 4339950"/>
              <a:gd name="connsiteX7" fmla="*/ 4884733 w 4934656"/>
              <a:gd name="connsiteY7" fmla="*/ 1690946 h 4339950"/>
              <a:gd name="connsiteX8" fmla="*/ 4746188 w 4934656"/>
              <a:gd name="connsiteY8" fmla="*/ 1857201 h 4339950"/>
              <a:gd name="connsiteX9" fmla="*/ 4891659 w 4934656"/>
              <a:gd name="connsiteY9" fmla="*/ 1871055 h 4339950"/>
              <a:gd name="connsiteX10" fmla="*/ 4895083 w 4934656"/>
              <a:gd name="connsiteY10" fmla="*/ 4248181 h 4339950"/>
              <a:gd name="connsiteX11" fmla="*/ 4616880 w 4934656"/>
              <a:gd name="connsiteY11" fmla="*/ 4250996 h 4339950"/>
              <a:gd name="connsiteX12" fmla="*/ 4462203 w 4934656"/>
              <a:gd name="connsiteY12" fmla="*/ 4105415 h 4339950"/>
              <a:gd name="connsiteX13" fmla="*/ 4461954 w 4934656"/>
              <a:gd name="connsiteY13" fmla="*/ 4274386 h 4339950"/>
              <a:gd name="connsiteX14" fmla="*/ 1933714 w 4934656"/>
              <a:gd name="connsiteY14" fmla="*/ 4267892 h 4339950"/>
              <a:gd name="connsiteX15" fmla="*/ 1996059 w 4934656"/>
              <a:gd name="connsiteY15" fmla="*/ 4080855 h 4339950"/>
              <a:gd name="connsiteX16" fmla="*/ 1691259 w 4934656"/>
              <a:gd name="connsiteY16" fmla="*/ 4260964 h 4339950"/>
              <a:gd name="connsiteX17" fmla="*/ 469489 w 4934656"/>
              <a:gd name="connsiteY17" fmla="*/ 4267459 h 4339950"/>
              <a:gd name="connsiteX18" fmla="*/ 1091032 w 4934656"/>
              <a:gd name="connsiteY18" fmla="*/ 3339828 h 4339950"/>
              <a:gd name="connsiteX0" fmla="*/ 1085739 w 4929363"/>
              <a:gd name="connsiteY0" fmla="*/ 3239788 h 4239910"/>
              <a:gd name="connsiteX1" fmla="*/ 1048657 w 4929363"/>
              <a:gd name="connsiteY1" fmla="*/ 1840288 h 4239910"/>
              <a:gd name="connsiteX2" fmla="*/ 15894 w 4929363"/>
              <a:gd name="connsiteY2" fmla="*/ 82350 h 4239910"/>
              <a:gd name="connsiteX3" fmla="*/ 1971257 w 4929363"/>
              <a:gd name="connsiteY3" fmla="*/ 413168 h 4239910"/>
              <a:gd name="connsiteX4" fmla="*/ 2380995 w 4929363"/>
              <a:gd name="connsiteY4" fmla="*/ 295353 h 4239910"/>
              <a:gd name="connsiteX5" fmla="*/ 3388999 w 4929363"/>
              <a:gd name="connsiteY5" fmla="*/ 272109 h 4239910"/>
              <a:gd name="connsiteX6" fmla="*/ 4449432 w 4929363"/>
              <a:gd name="connsiteY6" fmla="*/ 822646 h 4239910"/>
              <a:gd name="connsiteX7" fmla="*/ 4900223 w 4929363"/>
              <a:gd name="connsiteY7" fmla="*/ 628015 h 4239910"/>
              <a:gd name="connsiteX8" fmla="*/ 4879440 w 4929363"/>
              <a:gd name="connsiteY8" fmla="*/ 1590906 h 4239910"/>
              <a:gd name="connsiteX9" fmla="*/ 4740895 w 4929363"/>
              <a:gd name="connsiteY9" fmla="*/ 1757161 h 4239910"/>
              <a:gd name="connsiteX10" fmla="*/ 4886366 w 4929363"/>
              <a:gd name="connsiteY10" fmla="*/ 1771015 h 4239910"/>
              <a:gd name="connsiteX11" fmla="*/ 4889790 w 4929363"/>
              <a:gd name="connsiteY11" fmla="*/ 4148141 h 4239910"/>
              <a:gd name="connsiteX12" fmla="*/ 4611587 w 4929363"/>
              <a:gd name="connsiteY12" fmla="*/ 4150956 h 4239910"/>
              <a:gd name="connsiteX13" fmla="*/ 4456910 w 4929363"/>
              <a:gd name="connsiteY13" fmla="*/ 4005375 h 4239910"/>
              <a:gd name="connsiteX14" fmla="*/ 4456661 w 4929363"/>
              <a:gd name="connsiteY14" fmla="*/ 4174346 h 4239910"/>
              <a:gd name="connsiteX15" fmla="*/ 1928421 w 4929363"/>
              <a:gd name="connsiteY15" fmla="*/ 4167852 h 4239910"/>
              <a:gd name="connsiteX16" fmla="*/ 1990766 w 4929363"/>
              <a:gd name="connsiteY16" fmla="*/ 3980815 h 4239910"/>
              <a:gd name="connsiteX17" fmla="*/ 1685966 w 4929363"/>
              <a:gd name="connsiteY17" fmla="*/ 4160924 h 4239910"/>
              <a:gd name="connsiteX18" fmla="*/ 464196 w 4929363"/>
              <a:gd name="connsiteY18" fmla="*/ 4167419 h 4239910"/>
              <a:gd name="connsiteX19" fmla="*/ 1085739 w 4929363"/>
              <a:gd name="connsiteY19" fmla="*/ 3239788 h 4239910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76742 w 4510793"/>
              <a:gd name="connsiteY2" fmla="*/ 633352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267727 w 4510793"/>
              <a:gd name="connsiteY2" fmla="*/ 665197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5155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9704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38181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24533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84799 w 4510226"/>
              <a:gd name="connsiteY0" fmla="*/ 3037682 h 4015057"/>
              <a:gd name="connsiteX1" fmla="*/ 634070 w 4510226"/>
              <a:gd name="connsiteY1" fmla="*/ 1624533 h 4015057"/>
              <a:gd name="connsiteX2" fmla="*/ 1180724 w 4510226"/>
              <a:gd name="connsiteY2" fmla="*/ 628803 h 4015057"/>
              <a:gd name="connsiteX3" fmla="*/ 1552120 w 4510226"/>
              <a:gd name="connsiteY3" fmla="*/ 188315 h 4015057"/>
              <a:gd name="connsiteX4" fmla="*/ 1961858 w 4510226"/>
              <a:gd name="connsiteY4" fmla="*/ 70500 h 4015057"/>
              <a:gd name="connsiteX5" fmla="*/ 2969862 w 4510226"/>
              <a:gd name="connsiteY5" fmla="*/ 47256 h 4015057"/>
              <a:gd name="connsiteX6" fmla="*/ 4030295 w 4510226"/>
              <a:gd name="connsiteY6" fmla="*/ 597793 h 4015057"/>
              <a:gd name="connsiteX7" fmla="*/ 4481086 w 4510226"/>
              <a:gd name="connsiteY7" fmla="*/ 403162 h 4015057"/>
              <a:gd name="connsiteX8" fmla="*/ 4460303 w 4510226"/>
              <a:gd name="connsiteY8" fmla="*/ 1366053 h 4015057"/>
              <a:gd name="connsiteX9" fmla="*/ 4321758 w 4510226"/>
              <a:gd name="connsiteY9" fmla="*/ 1532308 h 4015057"/>
              <a:gd name="connsiteX10" fmla="*/ 4467229 w 4510226"/>
              <a:gd name="connsiteY10" fmla="*/ 1546162 h 4015057"/>
              <a:gd name="connsiteX11" fmla="*/ 4470653 w 4510226"/>
              <a:gd name="connsiteY11" fmla="*/ 3923288 h 4015057"/>
              <a:gd name="connsiteX12" fmla="*/ 4192450 w 4510226"/>
              <a:gd name="connsiteY12" fmla="*/ 3926103 h 4015057"/>
              <a:gd name="connsiteX13" fmla="*/ 4037773 w 4510226"/>
              <a:gd name="connsiteY13" fmla="*/ 3780522 h 4015057"/>
              <a:gd name="connsiteX14" fmla="*/ 4037524 w 4510226"/>
              <a:gd name="connsiteY14" fmla="*/ 3949493 h 4015057"/>
              <a:gd name="connsiteX15" fmla="*/ 1509284 w 4510226"/>
              <a:gd name="connsiteY15" fmla="*/ 3942999 h 4015057"/>
              <a:gd name="connsiteX16" fmla="*/ 1571629 w 4510226"/>
              <a:gd name="connsiteY16" fmla="*/ 3755962 h 4015057"/>
              <a:gd name="connsiteX17" fmla="*/ 1266829 w 4510226"/>
              <a:gd name="connsiteY17" fmla="*/ 3936071 h 4015057"/>
              <a:gd name="connsiteX18" fmla="*/ 45059 w 4510226"/>
              <a:gd name="connsiteY18" fmla="*/ 3942566 h 4015057"/>
              <a:gd name="connsiteX19" fmla="*/ 684799 w 4510226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58012 w 4501409"/>
              <a:gd name="connsiteY17" fmla="*/ 3936071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81647"/>
              <a:gd name="connsiteX1" fmla="*/ 625253 w 4501409"/>
              <a:gd name="connsiteY1" fmla="*/ 1624533 h 4081647"/>
              <a:gd name="connsiteX2" fmla="*/ 1171907 w 4501409"/>
              <a:gd name="connsiteY2" fmla="*/ 628803 h 4081647"/>
              <a:gd name="connsiteX3" fmla="*/ 1543303 w 4501409"/>
              <a:gd name="connsiteY3" fmla="*/ 188315 h 4081647"/>
              <a:gd name="connsiteX4" fmla="*/ 1953041 w 4501409"/>
              <a:gd name="connsiteY4" fmla="*/ 70500 h 4081647"/>
              <a:gd name="connsiteX5" fmla="*/ 2961045 w 4501409"/>
              <a:gd name="connsiteY5" fmla="*/ 47256 h 4081647"/>
              <a:gd name="connsiteX6" fmla="*/ 4021478 w 4501409"/>
              <a:gd name="connsiteY6" fmla="*/ 597793 h 4081647"/>
              <a:gd name="connsiteX7" fmla="*/ 4472269 w 4501409"/>
              <a:gd name="connsiteY7" fmla="*/ 403162 h 4081647"/>
              <a:gd name="connsiteX8" fmla="*/ 4451486 w 4501409"/>
              <a:gd name="connsiteY8" fmla="*/ 1366053 h 4081647"/>
              <a:gd name="connsiteX9" fmla="*/ 4312941 w 4501409"/>
              <a:gd name="connsiteY9" fmla="*/ 1532308 h 4081647"/>
              <a:gd name="connsiteX10" fmla="*/ 4458412 w 4501409"/>
              <a:gd name="connsiteY10" fmla="*/ 1546162 h 4081647"/>
              <a:gd name="connsiteX11" fmla="*/ 4461836 w 4501409"/>
              <a:gd name="connsiteY11" fmla="*/ 3923288 h 4081647"/>
              <a:gd name="connsiteX12" fmla="*/ 4183633 w 4501409"/>
              <a:gd name="connsiteY12" fmla="*/ 3926103 h 4081647"/>
              <a:gd name="connsiteX13" fmla="*/ 4028956 w 4501409"/>
              <a:gd name="connsiteY13" fmla="*/ 3780522 h 4081647"/>
              <a:gd name="connsiteX14" fmla="*/ 4028707 w 4501409"/>
              <a:gd name="connsiteY14" fmla="*/ 3949493 h 4081647"/>
              <a:gd name="connsiteX15" fmla="*/ 1500467 w 4501409"/>
              <a:gd name="connsiteY15" fmla="*/ 3942999 h 4081647"/>
              <a:gd name="connsiteX16" fmla="*/ 1562812 w 4501409"/>
              <a:gd name="connsiteY16" fmla="*/ 3755962 h 4081647"/>
              <a:gd name="connsiteX17" fmla="*/ 1308054 w 4501409"/>
              <a:gd name="connsiteY17" fmla="*/ 4081647 h 4081647"/>
              <a:gd name="connsiteX18" fmla="*/ 45340 w 4501409"/>
              <a:gd name="connsiteY18" fmla="*/ 3942566 h 4081647"/>
              <a:gd name="connsiteX19" fmla="*/ 675982 w 4501409"/>
              <a:gd name="connsiteY19" fmla="*/ 3037682 h 408164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76459 w 4501409"/>
              <a:gd name="connsiteY16" fmla="*/ 3760511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461836 w 4501409"/>
              <a:gd name="connsiteY11" fmla="*/ 39232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31471"/>
              <a:gd name="connsiteX1" fmla="*/ 625253 w 4501409"/>
              <a:gd name="connsiteY1" fmla="*/ 1624533 h 4031471"/>
              <a:gd name="connsiteX2" fmla="*/ 1171907 w 4501409"/>
              <a:gd name="connsiteY2" fmla="*/ 628803 h 4031471"/>
              <a:gd name="connsiteX3" fmla="*/ 1543303 w 4501409"/>
              <a:gd name="connsiteY3" fmla="*/ 188315 h 4031471"/>
              <a:gd name="connsiteX4" fmla="*/ 1953041 w 4501409"/>
              <a:gd name="connsiteY4" fmla="*/ 70500 h 4031471"/>
              <a:gd name="connsiteX5" fmla="*/ 2961045 w 4501409"/>
              <a:gd name="connsiteY5" fmla="*/ 47256 h 4031471"/>
              <a:gd name="connsiteX6" fmla="*/ 4021478 w 4501409"/>
              <a:gd name="connsiteY6" fmla="*/ 597793 h 4031471"/>
              <a:gd name="connsiteX7" fmla="*/ 4472269 w 4501409"/>
              <a:gd name="connsiteY7" fmla="*/ 403162 h 4031471"/>
              <a:gd name="connsiteX8" fmla="*/ 4451486 w 4501409"/>
              <a:gd name="connsiteY8" fmla="*/ 1366053 h 4031471"/>
              <a:gd name="connsiteX9" fmla="*/ 4312941 w 4501409"/>
              <a:gd name="connsiteY9" fmla="*/ 1532308 h 4031471"/>
              <a:gd name="connsiteX10" fmla="*/ 4458412 w 4501409"/>
              <a:gd name="connsiteY10" fmla="*/ 1546162 h 4031471"/>
              <a:gd name="connsiteX11" fmla="*/ 4307162 w 4501409"/>
              <a:gd name="connsiteY11" fmla="*/ 3618488 h 4031471"/>
              <a:gd name="connsiteX12" fmla="*/ 4183633 w 4501409"/>
              <a:gd name="connsiteY12" fmla="*/ 3944300 h 4031471"/>
              <a:gd name="connsiteX13" fmla="*/ 4001661 w 4501409"/>
              <a:gd name="connsiteY13" fmla="*/ 3785072 h 4031471"/>
              <a:gd name="connsiteX14" fmla="*/ 4051453 w 4501409"/>
              <a:gd name="connsiteY14" fmla="*/ 3940394 h 4031471"/>
              <a:gd name="connsiteX15" fmla="*/ 1500467 w 4501409"/>
              <a:gd name="connsiteY15" fmla="*/ 3942999 h 4031471"/>
              <a:gd name="connsiteX16" fmla="*/ 1576459 w 4501409"/>
              <a:gd name="connsiteY16" fmla="*/ 3760511 h 4031471"/>
              <a:gd name="connsiteX17" fmla="*/ 1248913 w 4501409"/>
              <a:gd name="connsiteY17" fmla="*/ 3940620 h 4031471"/>
              <a:gd name="connsiteX18" fmla="*/ 45340 w 4501409"/>
              <a:gd name="connsiteY18" fmla="*/ 3942566 h 4031471"/>
              <a:gd name="connsiteX19" fmla="*/ 675982 w 4501409"/>
              <a:gd name="connsiteY19" fmla="*/ 3037682 h 4031471"/>
              <a:gd name="connsiteX0" fmla="*/ 675982 w 4501409"/>
              <a:gd name="connsiteY0" fmla="*/ 3037682 h 4027575"/>
              <a:gd name="connsiteX1" fmla="*/ 625253 w 4501409"/>
              <a:gd name="connsiteY1" fmla="*/ 1624533 h 4027575"/>
              <a:gd name="connsiteX2" fmla="*/ 1171907 w 4501409"/>
              <a:gd name="connsiteY2" fmla="*/ 628803 h 4027575"/>
              <a:gd name="connsiteX3" fmla="*/ 1543303 w 4501409"/>
              <a:gd name="connsiteY3" fmla="*/ 188315 h 4027575"/>
              <a:gd name="connsiteX4" fmla="*/ 1953041 w 4501409"/>
              <a:gd name="connsiteY4" fmla="*/ 70500 h 4027575"/>
              <a:gd name="connsiteX5" fmla="*/ 2961045 w 4501409"/>
              <a:gd name="connsiteY5" fmla="*/ 47256 h 4027575"/>
              <a:gd name="connsiteX6" fmla="*/ 4021478 w 4501409"/>
              <a:gd name="connsiteY6" fmla="*/ 597793 h 4027575"/>
              <a:gd name="connsiteX7" fmla="*/ 4472269 w 4501409"/>
              <a:gd name="connsiteY7" fmla="*/ 403162 h 4027575"/>
              <a:gd name="connsiteX8" fmla="*/ 4451486 w 4501409"/>
              <a:gd name="connsiteY8" fmla="*/ 1366053 h 4027575"/>
              <a:gd name="connsiteX9" fmla="*/ 4312941 w 4501409"/>
              <a:gd name="connsiteY9" fmla="*/ 1532308 h 4027575"/>
              <a:gd name="connsiteX10" fmla="*/ 4458412 w 4501409"/>
              <a:gd name="connsiteY10" fmla="*/ 1546162 h 4027575"/>
              <a:gd name="connsiteX11" fmla="*/ 4307162 w 4501409"/>
              <a:gd name="connsiteY11" fmla="*/ 3618488 h 4027575"/>
              <a:gd name="connsiteX12" fmla="*/ 4192732 w 4501409"/>
              <a:gd name="connsiteY12" fmla="*/ 3939751 h 4027575"/>
              <a:gd name="connsiteX13" fmla="*/ 4001661 w 4501409"/>
              <a:gd name="connsiteY13" fmla="*/ 3785072 h 4027575"/>
              <a:gd name="connsiteX14" fmla="*/ 4051453 w 4501409"/>
              <a:gd name="connsiteY14" fmla="*/ 3940394 h 4027575"/>
              <a:gd name="connsiteX15" fmla="*/ 1500467 w 4501409"/>
              <a:gd name="connsiteY15" fmla="*/ 3942999 h 4027575"/>
              <a:gd name="connsiteX16" fmla="*/ 1576459 w 4501409"/>
              <a:gd name="connsiteY16" fmla="*/ 3760511 h 4027575"/>
              <a:gd name="connsiteX17" fmla="*/ 1248913 w 4501409"/>
              <a:gd name="connsiteY17" fmla="*/ 3940620 h 4027575"/>
              <a:gd name="connsiteX18" fmla="*/ 45340 w 4501409"/>
              <a:gd name="connsiteY18" fmla="*/ 3942566 h 4027575"/>
              <a:gd name="connsiteX19" fmla="*/ 675982 w 4501409"/>
              <a:gd name="connsiteY19" fmla="*/ 3037682 h 4027575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307162 w 4501409"/>
              <a:gd name="connsiteY11" fmla="*/ 3618488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79700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2221"/>
              <a:gd name="connsiteY0" fmla="*/ 3037682 h 3943081"/>
              <a:gd name="connsiteX1" fmla="*/ 625253 w 4502221"/>
              <a:gd name="connsiteY1" fmla="*/ 1624533 h 3943081"/>
              <a:gd name="connsiteX2" fmla="*/ 1171907 w 4502221"/>
              <a:gd name="connsiteY2" fmla="*/ 628803 h 3943081"/>
              <a:gd name="connsiteX3" fmla="*/ 1543303 w 4502221"/>
              <a:gd name="connsiteY3" fmla="*/ 188315 h 3943081"/>
              <a:gd name="connsiteX4" fmla="*/ 1953041 w 4502221"/>
              <a:gd name="connsiteY4" fmla="*/ 70500 h 3943081"/>
              <a:gd name="connsiteX5" fmla="*/ 2961045 w 4502221"/>
              <a:gd name="connsiteY5" fmla="*/ 47256 h 3943081"/>
              <a:gd name="connsiteX6" fmla="*/ 4021478 w 4502221"/>
              <a:gd name="connsiteY6" fmla="*/ 597793 h 3943081"/>
              <a:gd name="connsiteX7" fmla="*/ 4472269 w 4502221"/>
              <a:gd name="connsiteY7" fmla="*/ 403162 h 3943081"/>
              <a:gd name="connsiteX8" fmla="*/ 4451486 w 4502221"/>
              <a:gd name="connsiteY8" fmla="*/ 1379700 h 3943081"/>
              <a:gd name="connsiteX9" fmla="*/ 4312941 w 4502221"/>
              <a:gd name="connsiteY9" fmla="*/ 1532308 h 3943081"/>
              <a:gd name="connsiteX10" fmla="*/ 4458412 w 4502221"/>
              <a:gd name="connsiteY10" fmla="*/ 1546162 h 3943081"/>
              <a:gd name="connsiteX11" fmla="*/ 4457287 w 4502221"/>
              <a:gd name="connsiteY11" fmla="*/ 3936936 h 3943081"/>
              <a:gd name="connsiteX12" fmla="*/ 4192732 w 4502221"/>
              <a:gd name="connsiteY12" fmla="*/ 3939751 h 3943081"/>
              <a:gd name="connsiteX13" fmla="*/ 4001661 w 4502221"/>
              <a:gd name="connsiteY13" fmla="*/ 3785072 h 3943081"/>
              <a:gd name="connsiteX14" fmla="*/ 4051453 w 4502221"/>
              <a:gd name="connsiteY14" fmla="*/ 3940394 h 3943081"/>
              <a:gd name="connsiteX15" fmla="*/ 1500467 w 4502221"/>
              <a:gd name="connsiteY15" fmla="*/ 3942999 h 3943081"/>
              <a:gd name="connsiteX16" fmla="*/ 1576459 w 4502221"/>
              <a:gd name="connsiteY16" fmla="*/ 3760511 h 3943081"/>
              <a:gd name="connsiteX17" fmla="*/ 1248913 w 4502221"/>
              <a:gd name="connsiteY17" fmla="*/ 3940620 h 3943081"/>
              <a:gd name="connsiteX18" fmla="*/ 45340 w 4502221"/>
              <a:gd name="connsiteY18" fmla="*/ 3942566 h 3943081"/>
              <a:gd name="connsiteX19" fmla="*/ 675982 w 4502221"/>
              <a:gd name="connsiteY19" fmla="*/ 3037682 h 3943081"/>
              <a:gd name="connsiteX0" fmla="*/ 675982 w 4495136"/>
              <a:gd name="connsiteY0" fmla="*/ 3037682 h 3943081"/>
              <a:gd name="connsiteX1" fmla="*/ 625253 w 4495136"/>
              <a:gd name="connsiteY1" fmla="*/ 1624533 h 3943081"/>
              <a:gd name="connsiteX2" fmla="*/ 1171907 w 4495136"/>
              <a:gd name="connsiteY2" fmla="*/ 628803 h 3943081"/>
              <a:gd name="connsiteX3" fmla="*/ 1543303 w 4495136"/>
              <a:gd name="connsiteY3" fmla="*/ 188315 h 3943081"/>
              <a:gd name="connsiteX4" fmla="*/ 1953041 w 4495136"/>
              <a:gd name="connsiteY4" fmla="*/ 70500 h 3943081"/>
              <a:gd name="connsiteX5" fmla="*/ 2961045 w 4495136"/>
              <a:gd name="connsiteY5" fmla="*/ 47256 h 3943081"/>
              <a:gd name="connsiteX6" fmla="*/ 4021478 w 4495136"/>
              <a:gd name="connsiteY6" fmla="*/ 597793 h 3943081"/>
              <a:gd name="connsiteX7" fmla="*/ 4463171 w 4495136"/>
              <a:gd name="connsiteY7" fmla="*/ 394064 h 3943081"/>
              <a:gd name="connsiteX8" fmla="*/ 4451486 w 4495136"/>
              <a:gd name="connsiteY8" fmla="*/ 1379700 h 3943081"/>
              <a:gd name="connsiteX9" fmla="*/ 4312941 w 4495136"/>
              <a:gd name="connsiteY9" fmla="*/ 1532308 h 3943081"/>
              <a:gd name="connsiteX10" fmla="*/ 4458412 w 4495136"/>
              <a:gd name="connsiteY10" fmla="*/ 1546162 h 3943081"/>
              <a:gd name="connsiteX11" fmla="*/ 4457287 w 4495136"/>
              <a:gd name="connsiteY11" fmla="*/ 3936936 h 3943081"/>
              <a:gd name="connsiteX12" fmla="*/ 4192732 w 4495136"/>
              <a:gd name="connsiteY12" fmla="*/ 3939751 h 3943081"/>
              <a:gd name="connsiteX13" fmla="*/ 4001661 w 4495136"/>
              <a:gd name="connsiteY13" fmla="*/ 3785072 h 3943081"/>
              <a:gd name="connsiteX14" fmla="*/ 4051453 w 4495136"/>
              <a:gd name="connsiteY14" fmla="*/ 3940394 h 3943081"/>
              <a:gd name="connsiteX15" fmla="*/ 1500467 w 4495136"/>
              <a:gd name="connsiteY15" fmla="*/ 3942999 h 3943081"/>
              <a:gd name="connsiteX16" fmla="*/ 1576459 w 4495136"/>
              <a:gd name="connsiteY16" fmla="*/ 3760511 h 3943081"/>
              <a:gd name="connsiteX17" fmla="*/ 1248913 w 4495136"/>
              <a:gd name="connsiteY17" fmla="*/ 3940620 h 3943081"/>
              <a:gd name="connsiteX18" fmla="*/ 45340 w 4495136"/>
              <a:gd name="connsiteY18" fmla="*/ 3942566 h 3943081"/>
              <a:gd name="connsiteX19" fmla="*/ 675982 w 4495136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234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143828 h 4049227"/>
              <a:gd name="connsiteX1" fmla="*/ 625253 w 4463171"/>
              <a:gd name="connsiteY1" fmla="*/ 1730679 h 4049227"/>
              <a:gd name="connsiteX2" fmla="*/ 1171907 w 4463171"/>
              <a:gd name="connsiteY2" fmla="*/ 734949 h 4049227"/>
              <a:gd name="connsiteX3" fmla="*/ 1543303 w 4463171"/>
              <a:gd name="connsiteY3" fmla="*/ 294461 h 4049227"/>
              <a:gd name="connsiteX4" fmla="*/ 1953041 w 4463171"/>
              <a:gd name="connsiteY4" fmla="*/ 176646 h 4049227"/>
              <a:gd name="connsiteX5" fmla="*/ 2961045 w 4463171"/>
              <a:gd name="connsiteY5" fmla="*/ 153402 h 4049227"/>
              <a:gd name="connsiteX6" fmla="*/ 4021478 w 4463171"/>
              <a:gd name="connsiteY6" fmla="*/ 713039 h 4049227"/>
              <a:gd name="connsiteX7" fmla="*/ 4463171 w 4463171"/>
              <a:gd name="connsiteY7" fmla="*/ 500210 h 4049227"/>
              <a:gd name="connsiteX8" fmla="*/ 4451486 w 4463171"/>
              <a:gd name="connsiteY8" fmla="*/ 1485846 h 4049227"/>
              <a:gd name="connsiteX9" fmla="*/ 4312941 w 4463171"/>
              <a:gd name="connsiteY9" fmla="*/ 1638454 h 4049227"/>
              <a:gd name="connsiteX10" fmla="*/ 4458412 w 4463171"/>
              <a:gd name="connsiteY10" fmla="*/ 1652308 h 4049227"/>
              <a:gd name="connsiteX11" fmla="*/ 4457287 w 4463171"/>
              <a:gd name="connsiteY11" fmla="*/ 4043082 h 4049227"/>
              <a:gd name="connsiteX12" fmla="*/ 4192732 w 4463171"/>
              <a:gd name="connsiteY12" fmla="*/ 4045897 h 4049227"/>
              <a:gd name="connsiteX13" fmla="*/ 4001661 w 4463171"/>
              <a:gd name="connsiteY13" fmla="*/ 3891218 h 4049227"/>
              <a:gd name="connsiteX14" fmla="*/ 4051453 w 4463171"/>
              <a:gd name="connsiteY14" fmla="*/ 4046540 h 4049227"/>
              <a:gd name="connsiteX15" fmla="*/ 1500467 w 4463171"/>
              <a:gd name="connsiteY15" fmla="*/ 4049145 h 4049227"/>
              <a:gd name="connsiteX16" fmla="*/ 1576459 w 4463171"/>
              <a:gd name="connsiteY16" fmla="*/ 3866657 h 4049227"/>
              <a:gd name="connsiteX17" fmla="*/ 1248913 w 4463171"/>
              <a:gd name="connsiteY17" fmla="*/ 4046766 h 4049227"/>
              <a:gd name="connsiteX18" fmla="*/ 45340 w 4463171"/>
              <a:gd name="connsiteY18" fmla="*/ 4048712 h 4049227"/>
              <a:gd name="connsiteX19" fmla="*/ 675982 w 4463171"/>
              <a:gd name="connsiteY19" fmla="*/ 3143828 h 4049227"/>
              <a:gd name="connsiteX0" fmla="*/ 675982 w 4463171"/>
              <a:gd name="connsiteY0" fmla="*/ 3637517 h 4542916"/>
              <a:gd name="connsiteX1" fmla="*/ 625253 w 4463171"/>
              <a:gd name="connsiteY1" fmla="*/ 2224368 h 4542916"/>
              <a:gd name="connsiteX2" fmla="*/ 1171907 w 4463171"/>
              <a:gd name="connsiteY2" fmla="*/ 1228638 h 4542916"/>
              <a:gd name="connsiteX3" fmla="*/ 1543303 w 4463171"/>
              <a:gd name="connsiteY3" fmla="*/ 788150 h 4542916"/>
              <a:gd name="connsiteX4" fmla="*/ 1953041 w 4463171"/>
              <a:gd name="connsiteY4" fmla="*/ 670335 h 4542916"/>
              <a:gd name="connsiteX5" fmla="*/ 2961045 w 4463171"/>
              <a:gd name="connsiteY5" fmla="*/ 647091 h 4542916"/>
              <a:gd name="connsiteX6" fmla="*/ 4021478 w 4463171"/>
              <a:gd name="connsiteY6" fmla="*/ 1206728 h 4542916"/>
              <a:gd name="connsiteX7" fmla="*/ 4463171 w 4463171"/>
              <a:gd name="connsiteY7" fmla="*/ 993899 h 4542916"/>
              <a:gd name="connsiteX8" fmla="*/ 4451486 w 4463171"/>
              <a:gd name="connsiteY8" fmla="*/ 1979535 h 4542916"/>
              <a:gd name="connsiteX9" fmla="*/ 4312941 w 4463171"/>
              <a:gd name="connsiteY9" fmla="*/ 2132143 h 4542916"/>
              <a:gd name="connsiteX10" fmla="*/ 4458412 w 4463171"/>
              <a:gd name="connsiteY10" fmla="*/ 2145997 h 4542916"/>
              <a:gd name="connsiteX11" fmla="*/ 4457287 w 4463171"/>
              <a:gd name="connsiteY11" fmla="*/ 4536771 h 4542916"/>
              <a:gd name="connsiteX12" fmla="*/ 4192732 w 4463171"/>
              <a:gd name="connsiteY12" fmla="*/ 4539586 h 4542916"/>
              <a:gd name="connsiteX13" fmla="*/ 4001661 w 4463171"/>
              <a:gd name="connsiteY13" fmla="*/ 4384907 h 4542916"/>
              <a:gd name="connsiteX14" fmla="*/ 4051453 w 4463171"/>
              <a:gd name="connsiteY14" fmla="*/ 4540229 h 4542916"/>
              <a:gd name="connsiteX15" fmla="*/ 1500467 w 4463171"/>
              <a:gd name="connsiteY15" fmla="*/ 4542834 h 4542916"/>
              <a:gd name="connsiteX16" fmla="*/ 1576459 w 4463171"/>
              <a:gd name="connsiteY16" fmla="*/ 4360346 h 4542916"/>
              <a:gd name="connsiteX17" fmla="*/ 1248913 w 4463171"/>
              <a:gd name="connsiteY17" fmla="*/ 4540455 h 4542916"/>
              <a:gd name="connsiteX18" fmla="*/ 45340 w 4463171"/>
              <a:gd name="connsiteY18" fmla="*/ 4542401 h 4542916"/>
              <a:gd name="connsiteX19" fmla="*/ 675982 w 4463171"/>
              <a:gd name="connsiteY19" fmla="*/ 3637517 h 4542916"/>
              <a:gd name="connsiteX0" fmla="*/ 675982 w 4463171"/>
              <a:gd name="connsiteY0" fmla="*/ 4017648 h 4923047"/>
              <a:gd name="connsiteX1" fmla="*/ 625253 w 4463171"/>
              <a:gd name="connsiteY1" fmla="*/ 2604499 h 4923047"/>
              <a:gd name="connsiteX2" fmla="*/ 1171907 w 4463171"/>
              <a:gd name="connsiteY2" fmla="*/ 1608769 h 4923047"/>
              <a:gd name="connsiteX3" fmla="*/ 1543303 w 4463171"/>
              <a:gd name="connsiteY3" fmla="*/ 1168281 h 4923047"/>
              <a:gd name="connsiteX4" fmla="*/ 1953041 w 4463171"/>
              <a:gd name="connsiteY4" fmla="*/ 1050466 h 4923047"/>
              <a:gd name="connsiteX5" fmla="*/ 2961045 w 4463171"/>
              <a:gd name="connsiteY5" fmla="*/ 1027222 h 4923047"/>
              <a:gd name="connsiteX6" fmla="*/ 4021478 w 4463171"/>
              <a:gd name="connsiteY6" fmla="*/ 1586859 h 4923047"/>
              <a:gd name="connsiteX7" fmla="*/ 4463171 w 4463171"/>
              <a:gd name="connsiteY7" fmla="*/ 1374030 h 4923047"/>
              <a:gd name="connsiteX8" fmla="*/ 4451486 w 4463171"/>
              <a:gd name="connsiteY8" fmla="*/ 2359666 h 4923047"/>
              <a:gd name="connsiteX9" fmla="*/ 4312941 w 4463171"/>
              <a:gd name="connsiteY9" fmla="*/ 2512274 h 4923047"/>
              <a:gd name="connsiteX10" fmla="*/ 4458412 w 4463171"/>
              <a:gd name="connsiteY10" fmla="*/ 2526128 h 4923047"/>
              <a:gd name="connsiteX11" fmla="*/ 4457287 w 4463171"/>
              <a:gd name="connsiteY11" fmla="*/ 4916902 h 4923047"/>
              <a:gd name="connsiteX12" fmla="*/ 4192732 w 4463171"/>
              <a:gd name="connsiteY12" fmla="*/ 4919717 h 4923047"/>
              <a:gd name="connsiteX13" fmla="*/ 4001661 w 4463171"/>
              <a:gd name="connsiteY13" fmla="*/ 4765038 h 4923047"/>
              <a:gd name="connsiteX14" fmla="*/ 4051453 w 4463171"/>
              <a:gd name="connsiteY14" fmla="*/ 4920360 h 4923047"/>
              <a:gd name="connsiteX15" fmla="*/ 1500467 w 4463171"/>
              <a:gd name="connsiteY15" fmla="*/ 4922965 h 4923047"/>
              <a:gd name="connsiteX16" fmla="*/ 1576459 w 4463171"/>
              <a:gd name="connsiteY16" fmla="*/ 4740477 h 4923047"/>
              <a:gd name="connsiteX17" fmla="*/ 1248913 w 4463171"/>
              <a:gd name="connsiteY17" fmla="*/ 4920586 h 4923047"/>
              <a:gd name="connsiteX18" fmla="*/ 45340 w 4463171"/>
              <a:gd name="connsiteY18" fmla="*/ 4922532 h 4923047"/>
              <a:gd name="connsiteX19" fmla="*/ 675982 w 4463171"/>
              <a:gd name="connsiteY19" fmla="*/ 4017648 h 4923047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068539 h 4973938"/>
              <a:gd name="connsiteX1" fmla="*/ 625253 w 4463171"/>
              <a:gd name="connsiteY1" fmla="*/ 2655390 h 4973938"/>
              <a:gd name="connsiteX2" fmla="*/ 1171907 w 4463171"/>
              <a:gd name="connsiteY2" fmla="*/ 1659660 h 4973938"/>
              <a:gd name="connsiteX3" fmla="*/ 1543303 w 4463171"/>
              <a:gd name="connsiteY3" fmla="*/ 1219172 h 4973938"/>
              <a:gd name="connsiteX4" fmla="*/ 1953041 w 4463171"/>
              <a:gd name="connsiteY4" fmla="*/ 1101357 h 4973938"/>
              <a:gd name="connsiteX5" fmla="*/ 2961045 w 4463171"/>
              <a:gd name="connsiteY5" fmla="*/ 1078113 h 4973938"/>
              <a:gd name="connsiteX6" fmla="*/ 4021478 w 4463171"/>
              <a:gd name="connsiteY6" fmla="*/ 1637750 h 4973938"/>
              <a:gd name="connsiteX7" fmla="*/ 4463171 w 4463171"/>
              <a:gd name="connsiteY7" fmla="*/ 1424921 h 4973938"/>
              <a:gd name="connsiteX8" fmla="*/ 4451486 w 4463171"/>
              <a:gd name="connsiteY8" fmla="*/ 2410557 h 4973938"/>
              <a:gd name="connsiteX9" fmla="*/ 4312941 w 4463171"/>
              <a:gd name="connsiteY9" fmla="*/ 2563165 h 4973938"/>
              <a:gd name="connsiteX10" fmla="*/ 4458412 w 4463171"/>
              <a:gd name="connsiteY10" fmla="*/ 2577019 h 4973938"/>
              <a:gd name="connsiteX11" fmla="*/ 4457287 w 4463171"/>
              <a:gd name="connsiteY11" fmla="*/ 4967793 h 4973938"/>
              <a:gd name="connsiteX12" fmla="*/ 4192732 w 4463171"/>
              <a:gd name="connsiteY12" fmla="*/ 4970608 h 4973938"/>
              <a:gd name="connsiteX13" fmla="*/ 4001661 w 4463171"/>
              <a:gd name="connsiteY13" fmla="*/ 4815929 h 4973938"/>
              <a:gd name="connsiteX14" fmla="*/ 4051453 w 4463171"/>
              <a:gd name="connsiteY14" fmla="*/ 4971251 h 4973938"/>
              <a:gd name="connsiteX15" fmla="*/ 1500467 w 4463171"/>
              <a:gd name="connsiteY15" fmla="*/ 4973856 h 4973938"/>
              <a:gd name="connsiteX16" fmla="*/ 1576459 w 4463171"/>
              <a:gd name="connsiteY16" fmla="*/ 4791368 h 4973938"/>
              <a:gd name="connsiteX17" fmla="*/ 1248913 w 4463171"/>
              <a:gd name="connsiteY17" fmla="*/ 4971477 h 4973938"/>
              <a:gd name="connsiteX18" fmla="*/ 45340 w 4463171"/>
              <a:gd name="connsiteY18" fmla="*/ 4973423 h 4973938"/>
              <a:gd name="connsiteX19" fmla="*/ 675982 w 4463171"/>
              <a:gd name="connsiteY19" fmla="*/ 4068539 h 4973938"/>
              <a:gd name="connsiteX0" fmla="*/ 675982 w 4463171"/>
              <a:gd name="connsiteY0" fmla="*/ 4065604 h 4971003"/>
              <a:gd name="connsiteX1" fmla="*/ 625253 w 4463171"/>
              <a:gd name="connsiteY1" fmla="*/ 2652455 h 4971003"/>
              <a:gd name="connsiteX2" fmla="*/ 1171907 w 4463171"/>
              <a:gd name="connsiteY2" fmla="*/ 1656725 h 4971003"/>
              <a:gd name="connsiteX3" fmla="*/ 1543303 w 4463171"/>
              <a:gd name="connsiteY3" fmla="*/ 1216237 h 4971003"/>
              <a:gd name="connsiteX4" fmla="*/ 1953041 w 4463171"/>
              <a:gd name="connsiteY4" fmla="*/ 1098422 h 4971003"/>
              <a:gd name="connsiteX5" fmla="*/ 2947397 w 4463171"/>
              <a:gd name="connsiteY5" fmla="*/ 1079727 h 4971003"/>
              <a:gd name="connsiteX6" fmla="*/ 4021478 w 4463171"/>
              <a:gd name="connsiteY6" fmla="*/ 1634815 h 4971003"/>
              <a:gd name="connsiteX7" fmla="*/ 4463171 w 4463171"/>
              <a:gd name="connsiteY7" fmla="*/ 1421986 h 4971003"/>
              <a:gd name="connsiteX8" fmla="*/ 4451486 w 4463171"/>
              <a:gd name="connsiteY8" fmla="*/ 2407622 h 4971003"/>
              <a:gd name="connsiteX9" fmla="*/ 4312941 w 4463171"/>
              <a:gd name="connsiteY9" fmla="*/ 2560230 h 4971003"/>
              <a:gd name="connsiteX10" fmla="*/ 4458412 w 4463171"/>
              <a:gd name="connsiteY10" fmla="*/ 2574084 h 4971003"/>
              <a:gd name="connsiteX11" fmla="*/ 4457287 w 4463171"/>
              <a:gd name="connsiteY11" fmla="*/ 4964858 h 4971003"/>
              <a:gd name="connsiteX12" fmla="*/ 4192732 w 4463171"/>
              <a:gd name="connsiteY12" fmla="*/ 4967673 h 4971003"/>
              <a:gd name="connsiteX13" fmla="*/ 4001661 w 4463171"/>
              <a:gd name="connsiteY13" fmla="*/ 4812994 h 4971003"/>
              <a:gd name="connsiteX14" fmla="*/ 4051453 w 4463171"/>
              <a:gd name="connsiteY14" fmla="*/ 4968316 h 4971003"/>
              <a:gd name="connsiteX15" fmla="*/ 1500467 w 4463171"/>
              <a:gd name="connsiteY15" fmla="*/ 4970921 h 4971003"/>
              <a:gd name="connsiteX16" fmla="*/ 1576459 w 4463171"/>
              <a:gd name="connsiteY16" fmla="*/ 4788433 h 4971003"/>
              <a:gd name="connsiteX17" fmla="*/ 1248913 w 4463171"/>
              <a:gd name="connsiteY17" fmla="*/ 4968542 h 4971003"/>
              <a:gd name="connsiteX18" fmla="*/ 45340 w 4463171"/>
              <a:gd name="connsiteY18" fmla="*/ 4970488 h 4971003"/>
              <a:gd name="connsiteX19" fmla="*/ 675982 w 4463171"/>
              <a:gd name="connsiteY19" fmla="*/ 4065604 h 4971003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434546 h 5339945"/>
              <a:gd name="connsiteX1" fmla="*/ 625253 w 4463171"/>
              <a:gd name="connsiteY1" fmla="*/ 3021397 h 5339945"/>
              <a:gd name="connsiteX2" fmla="*/ 1171907 w 4463171"/>
              <a:gd name="connsiteY2" fmla="*/ 2025667 h 5339945"/>
              <a:gd name="connsiteX3" fmla="*/ 1543303 w 4463171"/>
              <a:gd name="connsiteY3" fmla="*/ 1585179 h 5339945"/>
              <a:gd name="connsiteX4" fmla="*/ 1953041 w 4463171"/>
              <a:gd name="connsiteY4" fmla="*/ 1467364 h 5339945"/>
              <a:gd name="connsiteX5" fmla="*/ 2947397 w 4463171"/>
              <a:gd name="connsiteY5" fmla="*/ 1448669 h 5339945"/>
              <a:gd name="connsiteX6" fmla="*/ 4021478 w 4463171"/>
              <a:gd name="connsiteY6" fmla="*/ 2003757 h 5339945"/>
              <a:gd name="connsiteX7" fmla="*/ 4463171 w 4463171"/>
              <a:gd name="connsiteY7" fmla="*/ 1790928 h 5339945"/>
              <a:gd name="connsiteX8" fmla="*/ 4451486 w 4463171"/>
              <a:gd name="connsiteY8" fmla="*/ 2776564 h 5339945"/>
              <a:gd name="connsiteX9" fmla="*/ 4312941 w 4463171"/>
              <a:gd name="connsiteY9" fmla="*/ 2929172 h 5339945"/>
              <a:gd name="connsiteX10" fmla="*/ 4458412 w 4463171"/>
              <a:gd name="connsiteY10" fmla="*/ 2943026 h 5339945"/>
              <a:gd name="connsiteX11" fmla="*/ 4457287 w 4463171"/>
              <a:gd name="connsiteY11" fmla="*/ 5333800 h 5339945"/>
              <a:gd name="connsiteX12" fmla="*/ 4192732 w 4463171"/>
              <a:gd name="connsiteY12" fmla="*/ 5336615 h 5339945"/>
              <a:gd name="connsiteX13" fmla="*/ 4001661 w 4463171"/>
              <a:gd name="connsiteY13" fmla="*/ 5181936 h 5339945"/>
              <a:gd name="connsiteX14" fmla="*/ 4051453 w 4463171"/>
              <a:gd name="connsiteY14" fmla="*/ 5337258 h 5339945"/>
              <a:gd name="connsiteX15" fmla="*/ 1500467 w 4463171"/>
              <a:gd name="connsiteY15" fmla="*/ 5339863 h 5339945"/>
              <a:gd name="connsiteX16" fmla="*/ 1576459 w 4463171"/>
              <a:gd name="connsiteY16" fmla="*/ 5157375 h 5339945"/>
              <a:gd name="connsiteX17" fmla="*/ 1248913 w 4463171"/>
              <a:gd name="connsiteY17" fmla="*/ 5337484 h 5339945"/>
              <a:gd name="connsiteX18" fmla="*/ 45340 w 4463171"/>
              <a:gd name="connsiteY18" fmla="*/ 5339430 h 5339945"/>
              <a:gd name="connsiteX19" fmla="*/ 675982 w 4463171"/>
              <a:gd name="connsiteY19" fmla="*/ 4434546 h 5339945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3041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849749 w 4636938"/>
              <a:gd name="connsiteY0" fmla="*/ 4446490 h 5351889"/>
              <a:gd name="connsiteX1" fmla="*/ 799020 w 4636938"/>
              <a:gd name="connsiteY1" fmla="*/ 3033341 h 5351889"/>
              <a:gd name="connsiteX2" fmla="*/ 1354773 w 4636938"/>
              <a:gd name="connsiteY2" fmla="*/ 2037611 h 5351889"/>
              <a:gd name="connsiteX3" fmla="*/ 1717070 w 4636938"/>
              <a:gd name="connsiteY3" fmla="*/ 1597123 h 5351889"/>
              <a:gd name="connsiteX4" fmla="*/ 2131357 w 4636938"/>
              <a:gd name="connsiteY4" fmla="*/ 1479308 h 5351889"/>
              <a:gd name="connsiteX5" fmla="*/ 3121164 w 4636938"/>
              <a:gd name="connsiteY5" fmla="*/ 1460613 h 5351889"/>
              <a:gd name="connsiteX6" fmla="*/ 4195245 w 4636938"/>
              <a:gd name="connsiteY6" fmla="*/ 2015701 h 5351889"/>
              <a:gd name="connsiteX7" fmla="*/ 4636938 w 4636938"/>
              <a:gd name="connsiteY7" fmla="*/ 1802872 h 5351889"/>
              <a:gd name="connsiteX8" fmla="*/ 4625253 w 4636938"/>
              <a:gd name="connsiteY8" fmla="*/ 2788508 h 5351889"/>
              <a:gd name="connsiteX9" fmla="*/ 4486708 w 4636938"/>
              <a:gd name="connsiteY9" fmla="*/ 2941116 h 5351889"/>
              <a:gd name="connsiteX10" fmla="*/ 4632179 w 4636938"/>
              <a:gd name="connsiteY10" fmla="*/ 2954970 h 5351889"/>
              <a:gd name="connsiteX11" fmla="*/ 4631054 w 4636938"/>
              <a:gd name="connsiteY11" fmla="*/ 5345744 h 5351889"/>
              <a:gd name="connsiteX12" fmla="*/ 4366499 w 4636938"/>
              <a:gd name="connsiteY12" fmla="*/ 5348559 h 5351889"/>
              <a:gd name="connsiteX13" fmla="*/ 4175428 w 4636938"/>
              <a:gd name="connsiteY13" fmla="*/ 5193880 h 5351889"/>
              <a:gd name="connsiteX14" fmla="*/ 4225220 w 4636938"/>
              <a:gd name="connsiteY14" fmla="*/ 5349202 h 5351889"/>
              <a:gd name="connsiteX15" fmla="*/ 1674234 w 4636938"/>
              <a:gd name="connsiteY15" fmla="*/ 5351807 h 5351889"/>
              <a:gd name="connsiteX16" fmla="*/ 1750226 w 4636938"/>
              <a:gd name="connsiteY16" fmla="*/ 5169319 h 5351889"/>
              <a:gd name="connsiteX17" fmla="*/ 1422680 w 4636938"/>
              <a:gd name="connsiteY17" fmla="*/ 5349428 h 5351889"/>
              <a:gd name="connsiteX18" fmla="*/ 219107 w 4636938"/>
              <a:gd name="connsiteY18" fmla="*/ 5351374 h 5351889"/>
              <a:gd name="connsiteX19" fmla="*/ 849749 w 4636938"/>
              <a:gd name="connsiteY19" fmla="*/ 4446490 h 5351889"/>
              <a:gd name="connsiteX0" fmla="*/ 1170230 w 4957419"/>
              <a:gd name="connsiteY0" fmla="*/ 4446490 h 5351889"/>
              <a:gd name="connsiteX1" fmla="*/ 1119501 w 4957419"/>
              <a:gd name="connsiteY1" fmla="*/ 3033341 h 5351889"/>
              <a:gd name="connsiteX2" fmla="*/ 1675254 w 4957419"/>
              <a:gd name="connsiteY2" fmla="*/ 2037611 h 5351889"/>
              <a:gd name="connsiteX3" fmla="*/ 2037551 w 4957419"/>
              <a:gd name="connsiteY3" fmla="*/ 1597123 h 5351889"/>
              <a:gd name="connsiteX4" fmla="*/ 2451838 w 4957419"/>
              <a:gd name="connsiteY4" fmla="*/ 1479308 h 5351889"/>
              <a:gd name="connsiteX5" fmla="*/ 3441645 w 4957419"/>
              <a:gd name="connsiteY5" fmla="*/ 1460613 h 5351889"/>
              <a:gd name="connsiteX6" fmla="*/ 4515726 w 4957419"/>
              <a:gd name="connsiteY6" fmla="*/ 2015701 h 5351889"/>
              <a:gd name="connsiteX7" fmla="*/ 4957419 w 4957419"/>
              <a:gd name="connsiteY7" fmla="*/ 1802872 h 5351889"/>
              <a:gd name="connsiteX8" fmla="*/ 4945734 w 4957419"/>
              <a:gd name="connsiteY8" fmla="*/ 2788508 h 5351889"/>
              <a:gd name="connsiteX9" fmla="*/ 4807189 w 4957419"/>
              <a:gd name="connsiteY9" fmla="*/ 2941116 h 5351889"/>
              <a:gd name="connsiteX10" fmla="*/ 4952660 w 4957419"/>
              <a:gd name="connsiteY10" fmla="*/ 2954970 h 5351889"/>
              <a:gd name="connsiteX11" fmla="*/ 4951535 w 4957419"/>
              <a:gd name="connsiteY11" fmla="*/ 5345744 h 5351889"/>
              <a:gd name="connsiteX12" fmla="*/ 4686980 w 4957419"/>
              <a:gd name="connsiteY12" fmla="*/ 5348559 h 5351889"/>
              <a:gd name="connsiteX13" fmla="*/ 4495909 w 4957419"/>
              <a:gd name="connsiteY13" fmla="*/ 5193880 h 5351889"/>
              <a:gd name="connsiteX14" fmla="*/ 4545701 w 4957419"/>
              <a:gd name="connsiteY14" fmla="*/ 5349202 h 5351889"/>
              <a:gd name="connsiteX15" fmla="*/ 1994715 w 4957419"/>
              <a:gd name="connsiteY15" fmla="*/ 5351807 h 5351889"/>
              <a:gd name="connsiteX16" fmla="*/ 2070707 w 4957419"/>
              <a:gd name="connsiteY16" fmla="*/ 5169319 h 5351889"/>
              <a:gd name="connsiteX17" fmla="*/ 1743161 w 4957419"/>
              <a:gd name="connsiteY17" fmla="*/ 5349428 h 5351889"/>
              <a:gd name="connsiteX18" fmla="*/ 539588 w 4957419"/>
              <a:gd name="connsiteY18" fmla="*/ 5351374 h 5351889"/>
              <a:gd name="connsiteX19" fmla="*/ 1170230 w 4957419"/>
              <a:gd name="connsiteY19" fmla="*/ 4446490 h 5351889"/>
              <a:gd name="connsiteX0" fmla="*/ 975020 w 4762209"/>
              <a:gd name="connsiteY0" fmla="*/ 4446490 h 5351889"/>
              <a:gd name="connsiteX1" fmla="*/ 924291 w 4762209"/>
              <a:gd name="connsiteY1" fmla="*/ 3033341 h 5351889"/>
              <a:gd name="connsiteX2" fmla="*/ 1480044 w 4762209"/>
              <a:gd name="connsiteY2" fmla="*/ 2037611 h 5351889"/>
              <a:gd name="connsiteX3" fmla="*/ 1842341 w 4762209"/>
              <a:gd name="connsiteY3" fmla="*/ 1597123 h 5351889"/>
              <a:gd name="connsiteX4" fmla="*/ 2256628 w 4762209"/>
              <a:gd name="connsiteY4" fmla="*/ 1479308 h 5351889"/>
              <a:gd name="connsiteX5" fmla="*/ 3246435 w 4762209"/>
              <a:gd name="connsiteY5" fmla="*/ 1460613 h 5351889"/>
              <a:gd name="connsiteX6" fmla="*/ 4320516 w 4762209"/>
              <a:gd name="connsiteY6" fmla="*/ 2015701 h 5351889"/>
              <a:gd name="connsiteX7" fmla="*/ 4762209 w 4762209"/>
              <a:gd name="connsiteY7" fmla="*/ 1802872 h 5351889"/>
              <a:gd name="connsiteX8" fmla="*/ 4750524 w 4762209"/>
              <a:gd name="connsiteY8" fmla="*/ 2788508 h 5351889"/>
              <a:gd name="connsiteX9" fmla="*/ 4611979 w 4762209"/>
              <a:gd name="connsiteY9" fmla="*/ 2941116 h 5351889"/>
              <a:gd name="connsiteX10" fmla="*/ 4757450 w 4762209"/>
              <a:gd name="connsiteY10" fmla="*/ 2954970 h 5351889"/>
              <a:gd name="connsiteX11" fmla="*/ 4756325 w 4762209"/>
              <a:gd name="connsiteY11" fmla="*/ 5345744 h 5351889"/>
              <a:gd name="connsiteX12" fmla="*/ 4491770 w 4762209"/>
              <a:gd name="connsiteY12" fmla="*/ 5348559 h 5351889"/>
              <a:gd name="connsiteX13" fmla="*/ 4300699 w 4762209"/>
              <a:gd name="connsiteY13" fmla="*/ 5193880 h 5351889"/>
              <a:gd name="connsiteX14" fmla="*/ 4350491 w 4762209"/>
              <a:gd name="connsiteY14" fmla="*/ 5349202 h 5351889"/>
              <a:gd name="connsiteX15" fmla="*/ 1799505 w 4762209"/>
              <a:gd name="connsiteY15" fmla="*/ 5351807 h 5351889"/>
              <a:gd name="connsiteX16" fmla="*/ 1875497 w 4762209"/>
              <a:gd name="connsiteY16" fmla="*/ 5169319 h 5351889"/>
              <a:gd name="connsiteX17" fmla="*/ 1547951 w 4762209"/>
              <a:gd name="connsiteY17" fmla="*/ 5349428 h 5351889"/>
              <a:gd name="connsiteX18" fmla="*/ 344378 w 4762209"/>
              <a:gd name="connsiteY18" fmla="*/ 5351374 h 5351889"/>
              <a:gd name="connsiteX19" fmla="*/ 975020 w 4762209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1569976 w 5357165"/>
              <a:gd name="connsiteY0" fmla="*/ 4446490 h 5351889"/>
              <a:gd name="connsiteX1" fmla="*/ 1519247 w 5357165"/>
              <a:gd name="connsiteY1" fmla="*/ 3033341 h 5351889"/>
              <a:gd name="connsiteX2" fmla="*/ 2075000 w 5357165"/>
              <a:gd name="connsiteY2" fmla="*/ 2037611 h 5351889"/>
              <a:gd name="connsiteX3" fmla="*/ 2437297 w 5357165"/>
              <a:gd name="connsiteY3" fmla="*/ 1597123 h 5351889"/>
              <a:gd name="connsiteX4" fmla="*/ 2851584 w 5357165"/>
              <a:gd name="connsiteY4" fmla="*/ 1479308 h 5351889"/>
              <a:gd name="connsiteX5" fmla="*/ 3841391 w 5357165"/>
              <a:gd name="connsiteY5" fmla="*/ 1460613 h 5351889"/>
              <a:gd name="connsiteX6" fmla="*/ 4915472 w 5357165"/>
              <a:gd name="connsiteY6" fmla="*/ 2015701 h 5351889"/>
              <a:gd name="connsiteX7" fmla="*/ 5357165 w 5357165"/>
              <a:gd name="connsiteY7" fmla="*/ 1802872 h 5351889"/>
              <a:gd name="connsiteX8" fmla="*/ 5345480 w 5357165"/>
              <a:gd name="connsiteY8" fmla="*/ 2788508 h 5351889"/>
              <a:gd name="connsiteX9" fmla="*/ 5206935 w 5357165"/>
              <a:gd name="connsiteY9" fmla="*/ 2941116 h 5351889"/>
              <a:gd name="connsiteX10" fmla="*/ 5352406 w 5357165"/>
              <a:gd name="connsiteY10" fmla="*/ 2954970 h 5351889"/>
              <a:gd name="connsiteX11" fmla="*/ 5351281 w 5357165"/>
              <a:gd name="connsiteY11" fmla="*/ 5345744 h 5351889"/>
              <a:gd name="connsiteX12" fmla="*/ 5086726 w 5357165"/>
              <a:gd name="connsiteY12" fmla="*/ 5348559 h 5351889"/>
              <a:gd name="connsiteX13" fmla="*/ 4895655 w 5357165"/>
              <a:gd name="connsiteY13" fmla="*/ 5193880 h 5351889"/>
              <a:gd name="connsiteX14" fmla="*/ 4945447 w 5357165"/>
              <a:gd name="connsiteY14" fmla="*/ 5349202 h 5351889"/>
              <a:gd name="connsiteX15" fmla="*/ 2394461 w 5357165"/>
              <a:gd name="connsiteY15" fmla="*/ 5351807 h 5351889"/>
              <a:gd name="connsiteX16" fmla="*/ 2470453 w 5357165"/>
              <a:gd name="connsiteY16" fmla="*/ 5169319 h 5351889"/>
              <a:gd name="connsiteX17" fmla="*/ 2142907 w 5357165"/>
              <a:gd name="connsiteY17" fmla="*/ 5349428 h 5351889"/>
              <a:gd name="connsiteX18" fmla="*/ 939334 w 5357165"/>
              <a:gd name="connsiteY18" fmla="*/ 5351374 h 5351889"/>
              <a:gd name="connsiteX19" fmla="*/ 1569976 w 5357165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942"/>
              <a:gd name="connsiteX1" fmla="*/ 1515788 w 5353706"/>
              <a:gd name="connsiteY1" fmla="*/ 3033341 h 5351942"/>
              <a:gd name="connsiteX2" fmla="*/ 2071541 w 5353706"/>
              <a:gd name="connsiteY2" fmla="*/ 2037611 h 5351942"/>
              <a:gd name="connsiteX3" fmla="*/ 2433838 w 5353706"/>
              <a:gd name="connsiteY3" fmla="*/ 1597123 h 5351942"/>
              <a:gd name="connsiteX4" fmla="*/ 2848125 w 5353706"/>
              <a:gd name="connsiteY4" fmla="*/ 1479308 h 5351942"/>
              <a:gd name="connsiteX5" fmla="*/ 3837932 w 5353706"/>
              <a:gd name="connsiteY5" fmla="*/ 1460613 h 5351942"/>
              <a:gd name="connsiteX6" fmla="*/ 4912013 w 5353706"/>
              <a:gd name="connsiteY6" fmla="*/ 2015701 h 5351942"/>
              <a:gd name="connsiteX7" fmla="*/ 5353706 w 5353706"/>
              <a:gd name="connsiteY7" fmla="*/ 1802872 h 5351942"/>
              <a:gd name="connsiteX8" fmla="*/ 5342021 w 5353706"/>
              <a:gd name="connsiteY8" fmla="*/ 2788508 h 5351942"/>
              <a:gd name="connsiteX9" fmla="*/ 5203476 w 5353706"/>
              <a:gd name="connsiteY9" fmla="*/ 2941116 h 5351942"/>
              <a:gd name="connsiteX10" fmla="*/ 5348947 w 5353706"/>
              <a:gd name="connsiteY10" fmla="*/ 2954970 h 5351942"/>
              <a:gd name="connsiteX11" fmla="*/ 5347822 w 5353706"/>
              <a:gd name="connsiteY11" fmla="*/ 5345744 h 5351942"/>
              <a:gd name="connsiteX12" fmla="*/ 5083267 w 5353706"/>
              <a:gd name="connsiteY12" fmla="*/ 5348559 h 5351942"/>
              <a:gd name="connsiteX13" fmla="*/ 4892196 w 5353706"/>
              <a:gd name="connsiteY13" fmla="*/ 5193880 h 5351942"/>
              <a:gd name="connsiteX14" fmla="*/ 4941988 w 5353706"/>
              <a:gd name="connsiteY14" fmla="*/ 5349202 h 5351942"/>
              <a:gd name="connsiteX15" fmla="*/ 2391002 w 5353706"/>
              <a:gd name="connsiteY15" fmla="*/ 5351807 h 5351942"/>
              <a:gd name="connsiteX16" fmla="*/ 2466994 w 5353706"/>
              <a:gd name="connsiteY16" fmla="*/ 5169319 h 5351942"/>
              <a:gd name="connsiteX17" fmla="*/ 2139448 w 5353706"/>
              <a:gd name="connsiteY17" fmla="*/ 5349428 h 5351942"/>
              <a:gd name="connsiteX18" fmla="*/ 935875 w 5353706"/>
              <a:gd name="connsiteY18" fmla="*/ 5351374 h 5351942"/>
              <a:gd name="connsiteX19" fmla="*/ 1566517 w 5353706"/>
              <a:gd name="connsiteY19" fmla="*/ 4446490 h 5351942"/>
              <a:gd name="connsiteX0" fmla="*/ 1566517 w 5353706"/>
              <a:gd name="connsiteY0" fmla="*/ 4446490 h 5351807"/>
              <a:gd name="connsiteX1" fmla="*/ 1515788 w 5353706"/>
              <a:gd name="connsiteY1" fmla="*/ 3033341 h 5351807"/>
              <a:gd name="connsiteX2" fmla="*/ 2071541 w 5353706"/>
              <a:gd name="connsiteY2" fmla="*/ 2037611 h 5351807"/>
              <a:gd name="connsiteX3" fmla="*/ 2433838 w 5353706"/>
              <a:gd name="connsiteY3" fmla="*/ 1597123 h 5351807"/>
              <a:gd name="connsiteX4" fmla="*/ 2848125 w 5353706"/>
              <a:gd name="connsiteY4" fmla="*/ 1479308 h 5351807"/>
              <a:gd name="connsiteX5" fmla="*/ 3837932 w 5353706"/>
              <a:gd name="connsiteY5" fmla="*/ 1460613 h 5351807"/>
              <a:gd name="connsiteX6" fmla="*/ 4912013 w 5353706"/>
              <a:gd name="connsiteY6" fmla="*/ 2015701 h 5351807"/>
              <a:gd name="connsiteX7" fmla="*/ 5353706 w 5353706"/>
              <a:gd name="connsiteY7" fmla="*/ 1802872 h 5351807"/>
              <a:gd name="connsiteX8" fmla="*/ 5342021 w 5353706"/>
              <a:gd name="connsiteY8" fmla="*/ 2788508 h 5351807"/>
              <a:gd name="connsiteX9" fmla="*/ 5203476 w 5353706"/>
              <a:gd name="connsiteY9" fmla="*/ 2941116 h 5351807"/>
              <a:gd name="connsiteX10" fmla="*/ 5348947 w 5353706"/>
              <a:gd name="connsiteY10" fmla="*/ 2954970 h 5351807"/>
              <a:gd name="connsiteX11" fmla="*/ 5347822 w 5353706"/>
              <a:gd name="connsiteY11" fmla="*/ 5345744 h 5351807"/>
              <a:gd name="connsiteX12" fmla="*/ 5083267 w 5353706"/>
              <a:gd name="connsiteY12" fmla="*/ 5348559 h 5351807"/>
              <a:gd name="connsiteX13" fmla="*/ 4892196 w 5353706"/>
              <a:gd name="connsiteY13" fmla="*/ 5193880 h 5351807"/>
              <a:gd name="connsiteX14" fmla="*/ 4941988 w 5353706"/>
              <a:gd name="connsiteY14" fmla="*/ 5349202 h 5351807"/>
              <a:gd name="connsiteX15" fmla="*/ 2391002 w 5353706"/>
              <a:gd name="connsiteY15" fmla="*/ 5351807 h 5351807"/>
              <a:gd name="connsiteX16" fmla="*/ 2466994 w 5353706"/>
              <a:gd name="connsiteY16" fmla="*/ 5169319 h 5351807"/>
              <a:gd name="connsiteX17" fmla="*/ 2139448 w 5353706"/>
              <a:gd name="connsiteY17" fmla="*/ 5349428 h 5351807"/>
              <a:gd name="connsiteX18" fmla="*/ 935875 w 5353706"/>
              <a:gd name="connsiteY18" fmla="*/ 5351374 h 5351807"/>
              <a:gd name="connsiteX19" fmla="*/ 1566517 w 5353706"/>
              <a:gd name="connsiteY19" fmla="*/ 4446490 h 5351807"/>
              <a:gd name="connsiteX0" fmla="*/ 1566517 w 5353706"/>
              <a:gd name="connsiteY0" fmla="*/ 4719531 h 5624848"/>
              <a:gd name="connsiteX1" fmla="*/ 1515788 w 5353706"/>
              <a:gd name="connsiteY1" fmla="*/ 3306382 h 5624848"/>
              <a:gd name="connsiteX2" fmla="*/ 2071541 w 5353706"/>
              <a:gd name="connsiteY2" fmla="*/ 2310652 h 5624848"/>
              <a:gd name="connsiteX3" fmla="*/ 1851332 w 5353706"/>
              <a:gd name="connsiteY3" fmla="*/ 908351 h 5624848"/>
              <a:gd name="connsiteX4" fmla="*/ 2848125 w 5353706"/>
              <a:gd name="connsiteY4" fmla="*/ 1752349 h 5624848"/>
              <a:gd name="connsiteX5" fmla="*/ 3837932 w 5353706"/>
              <a:gd name="connsiteY5" fmla="*/ 1733654 h 5624848"/>
              <a:gd name="connsiteX6" fmla="*/ 4912013 w 5353706"/>
              <a:gd name="connsiteY6" fmla="*/ 2288742 h 5624848"/>
              <a:gd name="connsiteX7" fmla="*/ 5353706 w 5353706"/>
              <a:gd name="connsiteY7" fmla="*/ 2075913 h 5624848"/>
              <a:gd name="connsiteX8" fmla="*/ 5342021 w 5353706"/>
              <a:gd name="connsiteY8" fmla="*/ 3061549 h 5624848"/>
              <a:gd name="connsiteX9" fmla="*/ 5203476 w 5353706"/>
              <a:gd name="connsiteY9" fmla="*/ 3214157 h 5624848"/>
              <a:gd name="connsiteX10" fmla="*/ 5348947 w 5353706"/>
              <a:gd name="connsiteY10" fmla="*/ 3228011 h 5624848"/>
              <a:gd name="connsiteX11" fmla="*/ 5347822 w 5353706"/>
              <a:gd name="connsiteY11" fmla="*/ 5618785 h 5624848"/>
              <a:gd name="connsiteX12" fmla="*/ 5083267 w 5353706"/>
              <a:gd name="connsiteY12" fmla="*/ 5621600 h 5624848"/>
              <a:gd name="connsiteX13" fmla="*/ 4892196 w 5353706"/>
              <a:gd name="connsiteY13" fmla="*/ 5466921 h 5624848"/>
              <a:gd name="connsiteX14" fmla="*/ 4941988 w 5353706"/>
              <a:gd name="connsiteY14" fmla="*/ 5622243 h 5624848"/>
              <a:gd name="connsiteX15" fmla="*/ 2391002 w 5353706"/>
              <a:gd name="connsiteY15" fmla="*/ 5624848 h 5624848"/>
              <a:gd name="connsiteX16" fmla="*/ 2466994 w 5353706"/>
              <a:gd name="connsiteY16" fmla="*/ 5442360 h 5624848"/>
              <a:gd name="connsiteX17" fmla="*/ 2139448 w 5353706"/>
              <a:gd name="connsiteY17" fmla="*/ 5622469 h 5624848"/>
              <a:gd name="connsiteX18" fmla="*/ 935875 w 5353706"/>
              <a:gd name="connsiteY18" fmla="*/ 5624415 h 5624848"/>
              <a:gd name="connsiteX19" fmla="*/ 1566517 w 5353706"/>
              <a:gd name="connsiteY19" fmla="*/ 4719531 h 5624848"/>
              <a:gd name="connsiteX0" fmla="*/ 1566517 w 5353706"/>
              <a:gd name="connsiteY0" fmla="*/ 4446491 h 5351808"/>
              <a:gd name="connsiteX1" fmla="*/ 1515788 w 5353706"/>
              <a:gd name="connsiteY1" fmla="*/ 3033342 h 5351808"/>
              <a:gd name="connsiteX2" fmla="*/ 2071541 w 5353706"/>
              <a:gd name="connsiteY2" fmla="*/ 2037612 h 5351808"/>
              <a:gd name="connsiteX3" fmla="*/ 2054532 w 5353706"/>
              <a:gd name="connsiteY3" fmla="*/ 1082351 h 5351808"/>
              <a:gd name="connsiteX4" fmla="*/ 2848125 w 5353706"/>
              <a:gd name="connsiteY4" fmla="*/ 1479309 h 5351808"/>
              <a:gd name="connsiteX5" fmla="*/ 3837932 w 5353706"/>
              <a:gd name="connsiteY5" fmla="*/ 1460614 h 5351808"/>
              <a:gd name="connsiteX6" fmla="*/ 4912013 w 5353706"/>
              <a:gd name="connsiteY6" fmla="*/ 2015702 h 5351808"/>
              <a:gd name="connsiteX7" fmla="*/ 5353706 w 5353706"/>
              <a:gd name="connsiteY7" fmla="*/ 1802873 h 5351808"/>
              <a:gd name="connsiteX8" fmla="*/ 5342021 w 5353706"/>
              <a:gd name="connsiteY8" fmla="*/ 2788509 h 5351808"/>
              <a:gd name="connsiteX9" fmla="*/ 5203476 w 5353706"/>
              <a:gd name="connsiteY9" fmla="*/ 2941117 h 5351808"/>
              <a:gd name="connsiteX10" fmla="*/ 5348947 w 5353706"/>
              <a:gd name="connsiteY10" fmla="*/ 2954971 h 5351808"/>
              <a:gd name="connsiteX11" fmla="*/ 5347822 w 5353706"/>
              <a:gd name="connsiteY11" fmla="*/ 5345745 h 5351808"/>
              <a:gd name="connsiteX12" fmla="*/ 5083267 w 5353706"/>
              <a:gd name="connsiteY12" fmla="*/ 5348560 h 5351808"/>
              <a:gd name="connsiteX13" fmla="*/ 4892196 w 5353706"/>
              <a:gd name="connsiteY13" fmla="*/ 5193881 h 5351808"/>
              <a:gd name="connsiteX14" fmla="*/ 4941988 w 5353706"/>
              <a:gd name="connsiteY14" fmla="*/ 5349203 h 5351808"/>
              <a:gd name="connsiteX15" fmla="*/ 2391002 w 5353706"/>
              <a:gd name="connsiteY15" fmla="*/ 5351808 h 5351808"/>
              <a:gd name="connsiteX16" fmla="*/ 2466994 w 5353706"/>
              <a:gd name="connsiteY16" fmla="*/ 5169320 h 5351808"/>
              <a:gd name="connsiteX17" fmla="*/ 2139448 w 5353706"/>
              <a:gd name="connsiteY17" fmla="*/ 5349429 h 5351808"/>
              <a:gd name="connsiteX18" fmla="*/ 935875 w 5353706"/>
              <a:gd name="connsiteY18" fmla="*/ 5351375 h 5351808"/>
              <a:gd name="connsiteX19" fmla="*/ 1566517 w 5353706"/>
              <a:gd name="connsiteY19" fmla="*/ 4446491 h 5351808"/>
              <a:gd name="connsiteX0" fmla="*/ 1566517 w 5353706"/>
              <a:gd name="connsiteY0" fmla="*/ 4844034 h 5749351"/>
              <a:gd name="connsiteX1" fmla="*/ 1515788 w 5353706"/>
              <a:gd name="connsiteY1" fmla="*/ 3430885 h 5749351"/>
              <a:gd name="connsiteX2" fmla="*/ 2071541 w 5353706"/>
              <a:gd name="connsiteY2" fmla="*/ 2435155 h 5749351"/>
              <a:gd name="connsiteX3" fmla="*/ 2054532 w 5353706"/>
              <a:gd name="connsiteY3" fmla="*/ 1479894 h 5749351"/>
              <a:gd name="connsiteX4" fmla="*/ 2685565 w 5353706"/>
              <a:gd name="connsiteY4" fmla="*/ 1172426 h 5749351"/>
              <a:gd name="connsiteX5" fmla="*/ 3837932 w 5353706"/>
              <a:gd name="connsiteY5" fmla="*/ 1858157 h 5749351"/>
              <a:gd name="connsiteX6" fmla="*/ 4912013 w 5353706"/>
              <a:gd name="connsiteY6" fmla="*/ 2413245 h 5749351"/>
              <a:gd name="connsiteX7" fmla="*/ 5353706 w 5353706"/>
              <a:gd name="connsiteY7" fmla="*/ 2200416 h 5749351"/>
              <a:gd name="connsiteX8" fmla="*/ 5342021 w 5353706"/>
              <a:gd name="connsiteY8" fmla="*/ 3186052 h 5749351"/>
              <a:gd name="connsiteX9" fmla="*/ 5203476 w 5353706"/>
              <a:gd name="connsiteY9" fmla="*/ 3338660 h 5749351"/>
              <a:gd name="connsiteX10" fmla="*/ 5348947 w 5353706"/>
              <a:gd name="connsiteY10" fmla="*/ 3352514 h 5749351"/>
              <a:gd name="connsiteX11" fmla="*/ 5347822 w 5353706"/>
              <a:gd name="connsiteY11" fmla="*/ 5743288 h 5749351"/>
              <a:gd name="connsiteX12" fmla="*/ 5083267 w 5353706"/>
              <a:gd name="connsiteY12" fmla="*/ 5746103 h 5749351"/>
              <a:gd name="connsiteX13" fmla="*/ 4892196 w 5353706"/>
              <a:gd name="connsiteY13" fmla="*/ 5591424 h 5749351"/>
              <a:gd name="connsiteX14" fmla="*/ 4941988 w 5353706"/>
              <a:gd name="connsiteY14" fmla="*/ 5746746 h 5749351"/>
              <a:gd name="connsiteX15" fmla="*/ 2391002 w 5353706"/>
              <a:gd name="connsiteY15" fmla="*/ 5749351 h 5749351"/>
              <a:gd name="connsiteX16" fmla="*/ 2466994 w 5353706"/>
              <a:gd name="connsiteY16" fmla="*/ 5566863 h 5749351"/>
              <a:gd name="connsiteX17" fmla="*/ 2139448 w 5353706"/>
              <a:gd name="connsiteY17" fmla="*/ 5746972 h 5749351"/>
              <a:gd name="connsiteX18" fmla="*/ 935875 w 5353706"/>
              <a:gd name="connsiteY18" fmla="*/ 5748918 h 5749351"/>
              <a:gd name="connsiteX19" fmla="*/ 1566517 w 5353706"/>
              <a:gd name="connsiteY19" fmla="*/ 4844034 h 5749351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54532 w 5353706"/>
              <a:gd name="connsiteY3" fmla="*/ 1467967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64051 h 5769368"/>
              <a:gd name="connsiteX1" fmla="*/ 1515788 w 5353706"/>
              <a:gd name="connsiteY1" fmla="*/ 3450902 h 5769368"/>
              <a:gd name="connsiteX2" fmla="*/ 2071541 w 5353706"/>
              <a:gd name="connsiteY2" fmla="*/ 2455172 h 5769368"/>
              <a:gd name="connsiteX3" fmla="*/ 1978332 w 5353706"/>
              <a:gd name="connsiteY3" fmla="*/ 1328461 h 5769368"/>
              <a:gd name="connsiteX4" fmla="*/ 2671277 w 5353706"/>
              <a:gd name="connsiteY4" fmla="*/ 1211493 h 5769368"/>
              <a:gd name="connsiteX5" fmla="*/ 3837932 w 5353706"/>
              <a:gd name="connsiteY5" fmla="*/ 1878174 h 5769368"/>
              <a:gd name="connsiteX6" fmla="*/ 4912013 w 5353706"/>
              <a:gd name="connsiteY6" fmla="*/ 2433262 h 5769368"/>
              <a:gd name="connsiteX7" fmla="*/ 5353706 w 5353706"/>
              <a:gd name="connsiteY7" fmla="*/ 2220433 h 5769368"/>
              <a:gd name="connsiteX8" fmla="*/ 5342021 w 5353706"/>
              <a:gd name="connsiteY8" fmla="*/ 3206069 h 5769368"/>
              <a:gd name="connsiteX9" fmla="*/ 5203476 w 5353706"/>
              <a:gd name="connsiteY9" fmla="*/ 3358677 h 5769368"/>
              <a:gd name="connsiteX10" fmla="*/ 5348947 w 5353706"/>
              <a:gd name="connsiteY10" fmla="*/ 3372531 h 5769368"/>
              <a:gd name="connsiteX11" fmla="*/ 5347822 w 5353706"/>
              <a:gd name="connsiteY11" fmla="*/ 5763305 h 5769368"/>
              <a:gd name="connsiteX12" fmla="*/ 5083267 w 5353706"/>
              <a:gd name="connsiteY12" fmla="*/ 5766120 h 5769368"/>
              <a:gd name="connsiteX13" fmla="*/ 4892196 w 5353706"/>
              <a:gd name="connsiteY13" fmla="*/ 5611441 h 5769368"/>
              <a:gd name="connsiteX14" fmla="*/ 4941988 w 5353706"/>
              <a:gd name="connsiteY14" fmla="*/ 5766763 h 5769368"/>
              <a:gd name="connsiteX15" fmla="*/ 2391002 w 5353706"/>
              <a:gd name="connsiteY15" fmla="*/ 5769368 h 5769368"/>
              <a:gd name="connsiteX16" fmla="*/ 2466994 w 5353706"/>
              <a:gd name="connsiteY16" fmla="*/ 5586880 h 5769368"/>
              <a:gd name="connsiteX17" fmla="*/ 2139448 w 5353706"/>
              <a:gd name="connsiteY17" fmla="*/ 5766989 h 5769368"/>
              <a:gd name="connsiteX18" fmla="*/ 935875 w 5353706"/>
              <a:gd name="connsiteY18" fmla="*/ 5768935 h 5769368"/>
              <a:gd name="connsiteX19" fmla="*/ 1566517 w 5353706"/>
              <a:gd name="connsiteY19" fmla="*/ 4864051 h 5769368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1552428 w 5353706"/>
              <a:gd name="connsiteY2" fmla="*/ 1513590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890296 w 5677485"/>
              <a:gd name="connsiteY0" fmla="*/ 4832107 h 5737424"/>
              <a:gd name="connsiteX1" fmla="*/ 1263305 w 5677485"/>
              <a:gd name="connsiteY1" fmla="*/ 2018783 h 5737424"/>
              <a:gd name="connsiteX2" fmla="*/ 1876207 w 5677485"/>
              <a:gd name="connsiteY2" fmla="*/ 1513590 h 5737424"/>
              <a:gd name="connsiteX3" fmla="*/ 2368786 w 5677485"/>
              <a:gd name="connsiteY3" fmla="*/ 1453679 h 5737424"/>
              <a:gd name="connsiteX4" fmla="*/ 2995056 w 5677485"/>
              <a:gd name="connsiteY4" fmla="*/ 1179549 h 5737424"/>
              <a:gd name="connsiteX5" fmla="*/ 4161711 w 5677485"/>
              <a:gd name="connsiteY5" fmla="*/ 1846230 h 5737424"/>
              <a:gd name="connsiteX6" fmla="*/ 5235792 w 5677485"/>
              <a:gd name="connsiteY6" fmla="*/ 2401318 h 5737424"/>
              <a:gd name="connsiteX7" fmla="*/ 5677485 w 5677485"/>
              <a:gd name="connsiteY7" fmla="*/ 2188489 h 5737424"/>
              <a:gd name="connsiteX8" fmla="*/ 5665800 w 5677485"/>
              <a:gd name="connsiteY8" fmla="*/ 3174125 h 5737424"/>
              <a:gd name="connsiteX9" fmla="*/ 5527255 w 5677485"/>
              <a:gd name="connsiteY9" fmla="*/ 3326733 h 5737424"/>
              <a:gd name="connsiteX10" fmla="*/ 5672726 w 5677485"/>
              <a:gd name="connsiteY10" fmla="*/ 3340587 h 5737424"/>
              <a:gd name="connsiteX11" fmla="*/ 5671601 w 5677485"/>
              <a:gd name="connsiteY11" fmla="*/ 5731361 h 5737424"/>
              <a:gd name="connsiteX12" fmla="*/ 5407046 w 5677485"/>
              <a:gd name="connsiteY12" fmla="*/ 5734176 h 5737424"/>
              <a:gd name="connsiteX13" fmla="*/ 5215975 w 5677485"/>
              <a:gd name="connsiteY13" fmla="*/ 5579497 h 5737424"/>
              <a:gd name="connsiteX14" fmla="*/ 5265767 w 5677485"/>
              <a:gd name="connsiteY14" fmla="*/ 5734819 h 5737424"/>
              <a:gd name="connsiteX15" fmla="*/ 2714781 w 5677485"/>
              <a:gd name="connsiteY15" fmla="*/ 5737424 h 5737424"/>
              <a:gd name="connsiteX16" fmla="*/ 2790773 w 5677485"/>
              <a:gd name="connsiteY16" fmla="*/ 5554936 h 5737424"/>
              <a:gd name="connsiteX17" fmla="*/ 2463227 w 5677485"/>
              <a:gd name="connsiteY17" fmla="*/ 5735045 h 5737424"/>
              <a:gd name="connsiteX18" fmla="*/ 1259654 w 5677485"/>
              <a:gd name="connsiteY18" fmla="*/ 5736991 h 5737424"/>
              <a:gd name="connsiteX19" fmla="*/ 1890296 w 5677485"/>
              <a:gd name="connsiteY19" fmla="*/ 4832107 h 5737424"/>
              <a:gd name="connsiteX0" fmla="*/ 1878670 w 5665859"/>
              <a:gd name="connsiteY0" fmla="*/ 4832107 h 5737424"/>
              <a:gd name="connsiteX1" fmla="*/ 1270729 w 5665859"/>
              <a:gd name="connsiteY1" fmla="*/ 2023545 h 5737424"/>
              <a:gd name="connsiteX2" fmla="*/ 1864581 w 5665859"/>
              <a:gd name="connsiteY2" fmla="*/ 1513590 h 5737424"/>
              <a:gd name="connsiteX3" fmla="*/ 2357160 w 5665859"/>
              <a:gd name="connsiteY3" fmla="*/ 1453679 h 5737424"/>
              <a:gd name="connsiteX4" fmla="*/ 2983430 w 5665859"/>
              <a:gd name="connsiteY4" fmla="*/ 1179549 h 5737424"/>
              <a:gd name="connsiteX5" fmla="*/ 4150085 w 5665859"/>
              <a:gd name="connsiteY5" fmla="*/ 1846230 h 5737424"/>
              <a:gd name="connsiteX6" fmla="*/ 5224166 w 5665859"/>
              <a:gd name="connsiteY6" fmla="*/ 2401318 h 5737424"/>
              <a:gd name="connsiteX7" fmla="*/ 5665859 w 5665859"/>
              <a:gd name="connsiteY7" fmla="*/ 2188489 h 5737424"/>
              <a:gd name="connsiteX8" fmla="*/ 5654174 w 5665859"/>
              <a:gd name="connsiteY8" fmla="*/ 3174125 h 5737424"/>
              <a:gd name="connsiteX9" fmla="*/ 5515629 w 5665859"/>
              <a:gd name="connsiteY9" fmla="*/ 3326733 h 5737424"/>
              <a:gd name="connsiteX10" fmla="*/ 5661100 w 5665859"/>
              <a:gd name="connsiteY10" fmla="*/ 3340587 h 5737424"/>
              <a:gd name="connsiteX11" fmla="*/ 5659975 w 5665859"/>
              <a:gd name="connsiteY11" fmla="*/ 5731361 h 5737424"/>
              <a:gd name="connsiteX12" fmla="*/ 5395420 w 5665859"/>
              <a:gd name="connsiteY12" fmla="*/ 5734176 h 5737424"/>
              <a:gd name="connsiteX13" fmla="*/ 5204349 w 5665859"/>
              <a:gd name="connsiteY13" fmla="*/ 5579497 h 5737424"/>
              <a:gd name="connsiteX14" fmla="*/ 5254141 w 5665859"/>
              <a:gd name="connsiteY14" fmla="*/ 5734819 h 5737424"/>
              <a:gd name="connsiteX15" fmla="*/ 2703155 w 5665859"/>
              <a:gd name="connsiteY15" fmla="*/ 5737424 h 5737424"/>
              <a:gd name="connsiteX16" fmla="*/ 2779147 w 5665859"/>
              <a:gd name="connsiteY16" fmla="*/ 5554936 h 5737424"/>
              <a:gd name="connsiteX17" fmla="*/ 2451601 w 5665859"/>
              <a:gd name="connsiteY17" fmla="*/ 5735045 h 5737424"/>
              <a:gd name="connsiteX18" fmla="*/ 1248028 w 5665859"/>
              <a:gd name="connsiteY18" fmla="*/ 5736991 h 5737424"/>
              <a:gd name="connsiteX19" fmla="*/ 1878670 w 5665859"/>
              <a:gd name="connsiteY19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672969 w 5305112"/>
              <a:gd name="connsiteY22" fmla="*/ 5727466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954789 w 5305112"/>
              <a:gd name="connsiteY22" fmla="*/ 5733094 h 5737424"/>
              <a:gd name="connsiteX23" fmla="*/ 672969 w 5305112"/>
              <a:gd name="connsiteY23" fmla="*/ 5727466 h 5737424"/>
              <a:gd name="connsiteX24" fmla="*/ 1017860 w 5305112"/>
              <a:gd name="connsiteY24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1040514 w 5305112"/>
              <a:gd name="connsiteY22" fmla="*/ 5656894 h 5737424"/>
              <a:gd name="connsiteX23" fmla="*/ 954789 w 5305112"/>
              <a:gd name="connsiteY23" fmla="*/ 5733094 h 5737424"/>
              <a:gd name="connsiteX24" fmla="*/ 672969 w 5305112"/>
              <a:gd name="connsiteY24" fmla="*/ 5727466 h 5737424"/>
              <a:gd name="connsiteX25" fmla="*/ 1017860 w 5305112"/>
              <a:gd name="connsiteY25" fmla="*/ 5389320 h 5737424"/>
              <a:gd name="connsiteX0" fmla="*/ 1017860 w 5305112"/>
              <a:gd name="connsiteY0" fmla="*/ 5389320 h 5746512"/>
              <a:gd name="connsiteX1" fmla="*/ 850014 w 5305112"/>
              <a:gd name="connsiteY1" fmla="*/ 4404357 h 5746512"/>
              <a:gd name="connsiteX2" fmla="*/ 664276 w 5305112"/>
              <a:gd name="connsiteY2" fmla="*/ 3951919 h 5746512"/>
              <a:gd name="connsiteX3" fmla="*/ 654751 w 5305112"/>
              <a:gd name="connsiteY3" fmla="*/ 3589969 h 5746512"/>
              <a:gd name="connsiteX4" fmla="*/ 730952 w 5305112"/>
              <a:gd name="connsiteY4" fmla="*/ 2823207 h 5746512"/>
              <a:gd name="connsiteX5" fmla="*/ 909982 w 5305112"/>
              <a:gd name="connsiteY5" fmla="*/ 2023545 h 5746512"/>
              <a:gd name="connsiteX6" fmla="*/ 1503834 w 5305112"/>
              <a:gd name="connsiteY6" fmla="*/ 1513590 h 5746512"/>
              <a:gd name="connsiteX7" fmla="*/ 1996413 w 5305112"/>
              <a:gd name="connsiteY7" fmla="*/ 1453679 h 5746512"/>
              <a:gd name="connsiteX8" fmla="*/ 2622683 w 5305112"/>
              <a:gd name="connsiteY8" fmla="*/ 1179549 h 5746512"/>
              <a:gd name="connsiteX9" fmla="*/ 3789338 w 5305112"/>
              <a:gd name="connsiteY9" fmla="*/ 1846230 h 5746512"/>
              <a:gd name="connsiteX10" fmla="*/ 4863419 w 5305112"/>
              <a:gd name="connsiteY10" fmla="*/ 2401318 h 5746512"/>
              <a:gd name="connsiteX11" fmla="*/ 5305112 w 5305112"/>
              <a:gd name="connsiteY11" fmla="*/ 2188489 h 5746512"/>
              <a:gd name="connsiteX12" fmla="*/ 5293427 w 5305112"/>
              <a:gd name="connsiteY12" fmla="*/ 3174125 h 5746512"/>
              <a:gd name="connsiteX13" fmla="*/ 5154882 w 5305112"/>
              <a:gd name="connsiteY13" fmla="*/ 3326733 h 5746512"/>
              <a:gd name="connsiteX14" fmla="*/ 5300353 w 5305112"/>
              <a:gd name="connsiteY14" fmla="*/ 3340587 h 5746512"/>
              <a:gd name="connsiteX15" fmla="*/ 5299228 w 5305112"/>
              <a:gd name="connsiteY15" fmla="*/ 5731361 h 5746512"/>
              <a:gd name="connsiteX16" fmla="*/ 5034673 w 5305112"/>
              <a:gd name="connsiteY16" fmla="*/ 5734176 h 5746512"/>
              <a:gd name="connsiteX17" fmla="*/ 4843602 w 5305112"/>
              <a:gd name="connsiteY17" fmla="*/ 5579497 h 5746512"/>
              <a:gd name="connsiteX18" fmla="*/ 4893394 w 5305112"/>
              <a:gd name="connsiteY18" fmla="*/ 5734819 h 5746512"/>
              <a:gd name="connsiteX19" fmla="*/ 2342408 w 5305112"/>
              <a:gd name="connsiteY19" fmla="*/ 5737424 h 5746512"/>
              <a:gd name="connsiteX20" fmla="*/ 2418400 w 5305112"/>
              <a:gd name="connsiteY20" fmla="*/ 5554936 h 5746512"/>
              <a:gd name="connsiteX21" fmla="*/ 2090854 w 5305112"/>
              <a:gd name="connsiteY21" fmla="*/ 5735045 h 5746512"/>
              <a:gd name="connsiteX22" fmla="*/ 1030989 w 5305112"/>
              <a:gd name="connsiteY22" fmla="*/ 5733094 h 5746512"/>
              <a:gd name="connsiteX23" fmla="*/ 1040514 w 5305112"/>
              <a:gd name="connsiteY23" fmla="*/ 5656894 h 5746512"/>
              <a:gd name="connsiteX24" fmla="*/ 954789 w 5305112"/>
              <a:gd name="connsiteY24" fmla="*/ 5733094 h 5746512"/>
              <a:gd name="connsiteX25" fmla="*/ 672969 w 5305112"/>
              <a:gd name="connsiteY25" fmla="*/ 5727466 h 5746512"/>
              <a:gd name="connsiteX26" fmla="*/ 1017860 w 5305112"/>
              <a:gd name="connsiteY26" fmla="*/ 5389320 h 574651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342408 w 5305112"/>
              <a:gd name="connsiteY19" fmla="*/ 5737424 h 5739252"/>
              <a:gd name="connsiteX20" fmla="*/ 2090854 w 5305112"/>
              <a:gd name="connsiteY20" fmla="*/ 5735045 h 5739252"/>
              <a:gd name="connsiteX21" fmla="*/ 1030989 w 5305112"/>
              <a:gd name="connsiteY21" fmla="*/ 5733094 h 5739252"/>
              <a:gd name="connsiteX22" fmla="*/ 1040514 w 5305112"/>
              <a:gd name="connsiteY22" fmla="*/ 5656894 h 5739252"/>
              <a:gd name="connsiteX23" fmla="*/ 954789 w 5305112"/>
              <a:gd name="connsiteY23" fmla="*/ 5733094 h 5739252"/>
              <a:gd name="connsiteX24" fmla="*/ 672969 w 5305112"/>
              <a:gd name="connsiteY24" fmla="*/ 5727466 h 5739252"/>
              <a:gd name="connsiteX25" fmla="*/ 1017860 w 5305112"/>
              <a:gd name="connsiteY25" fmla="*/ 5389320 h 573925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090854 w 5305112"/>
              <a:gd name="connsiteY19" fmla="*/ 5735045 h 5739252"/>
              <a:gd name="connsiteX20" fmla="*/ 1030989 w 5305112"/>
              <a:gd name="connsiteY20" fmla="*/ 5733094 h 5739252"/>
              <a:gd name="connsiteX21" fmla="*/ 1040514 w 5305112"/>
              <a:gd name="connsiteY21" fmla="*/ 5656894 h 5739252"/>
              <a:gd name="connsiteX22" fmla="*/ 954789 w 5305112"/>
              <a:gd name="connsiteY22" fmla="*/ 5733094 h 5739252"/>
              <a:gd name="connsiteX23" fmla="*/ 672969 w 5305112"/>
              <a:gd name="connsiteY23" fmla="*/ 5727466 h 5739252"/>
              <a:gd name="connsiteX24" fmla="*/ 1017860 w 5305112"/>
              <a:gd name="connsiteY24" fmla="*/ 5389320 h 5739252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43602 w 5305112"/>
              <a:gd name="connsiteY17" fmla="*/ 5579497 h 5736325"/>
              <a:gd name="connsiteX18" fmla="*/ 4893394 w 5305112"/>
              <a:gd name="connsiteY18" fmla="*/ 5734819 h 5736325"/>
              <a:gd name="connsiteX19" fmla="*/ 1030989 w 5305112"/>
              <a:gd name="connsiteY19" fmla="*/ 5733094 h 5736325"/>
              <a:gd name="connsiteX20" fmla="*/ 1040514 w 5305112"/>
              <a:gd name="connsiteY20" fmla="*/ 5656894 h 5736325"/>
              <a:gd name="connsiteX21" fmla="*/ 954789 w 5305112"/>
              <a:gd name="connsiteY21" fmla="*/ 5733094 h 5736325"/>
              <a:gd name="connsiteX22" fmla="*/ 672969 w 5305112"/>
              <a:gd name="connsiteY22" fmla="*/ 5727466 h 5736325"/>
              <a:gd name="connsiteX23" fmla="*/ 1017860 w 5305112"/>
              <a:gd name="connsiteY23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93394 w 5305112"/>
              <a:gd name="connsiteY17" fmla="*/ 5734819 h 5736325"/>
              <a:gd name="connsiteX18" fmla="*/ 1030989 w 5305112"/>
              <a:gd name="connsiteY18" fmla="*/ 5733094 h 5736325"/>
              <a:gd name="connsiteX19" fmla="*/ 1040514 w 5305112"/>
              <a:gd name="connsiteY19" fmla="*/ 5656894 h 5736325"/>
              <a:gd name="connsiteX20" fmla="*/ 954789 w 5305112"/>
              <a:gd name="connsiteY20" fmla="*/ 5733094 h 5736325"/>
              <a:gd name="connsiteX21" fmla="*/ 672969 w 5305112"/>
              <a:gd name="connsiteY21" fmla="*/ 5727466 h 5736325"/>
              <a:gd name="connsiteX22" fmla="*/ 1017860 w 5305112"/>
              <a:gd name="connsiteY22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1030989 w 5305112"/>
              <a:gd name="connsiteY17" fmla="*/ 5733094 h 5736325"/>
              <a:gd name="connsiteX18" fmla="*/ 1040514 w 5305112"/>
              <a:gd name="connsiteY18" fmla="*/ 5656894 h 5736325"/>
              <a:gd name="connsiteX19" fmla="*/ 954789 w 5305112"/>
              <a:gd name="connsiteY19" fmla="*/ 5733094 h 5736325"/>
              <a:gd name="connsiteX20" fmla="*/ 672969 w 5305112"/>
              <a:gd name="connsiteY20" fmla="*/ 5727466 h 5736325"/>
              <a:gd name="connsiteX21" fmla="*/ 1017860 w 5305112"/>
              <a:gd name="connsiteY21" fmla="*/ 5389320 h 5736325"/>
              <a:gd name="connsiteX0" fmla="*/ 1017860 w 5334205"/>
              <a:gd name="connsiteY0" fmla="*/ 5389320 h 5874296"/>
              <a:gd name="connsiteX1" fmla="*/ 850014 w 5334205"/>
              <a:gd name="connsiteY1" fmla="*/ 4404357 h 5874296"/>
              <a:gd name="connsiteX2" fmla="*/ 664276 w 5334205"/>
              <a:gd name="connsiteY2" fmla="*/ 3951919 h 5874296"/>
              <a:gd name="connsiteX3" fmla="*/ 654751 w 5334205"/>
              <a:gd name="connsiteY3" fmla="*/ 3589969 h 5874296"/>
              <a:gd name="connsiteX4" fmla="*/ 730952 w 5334205"/>
              <a:gd name="connsiteY4" fmla="*/ 2823207 h 5874296"/>
              <a:gd name="connsiteX5" fmla="*/ 909982 w 5334205"/>
              <a:gd name="connsiteY5" fmla="*/ 2023545 h 5874296"/>
              <a:gd name="connsiteX6" fmla="*/ 1503834 w 5334205"/>
              <a:gd name="connsiteY6" fmla="*/ 1513590 h 5874296"/>
              <a:gd name="connsiteX7" fmla="*/ 1996413 w 5334205"/>
              <a:gd name="connsiteY7" fmla="*/ 1453679 h 5874296"/>
              <a:gd name="connsiteX8" fmla="*/ 2622683 w 5334205"/>
              <a:gd name="connsiteY8" fmla="*/ 1179549 h 5874296"/>
              <a:gd name="connsiteX9" fmla="*/ 3789338 w 5334205"/>
              <a:gd name="connsiteY9" fmla="*/ 1846230 h 5874296"/>
              <a:gd name="connsiteX10" fmla="*/ 4863419 w 5334205"/>
              <a:gd name="connsiteY10" fmla="*/ 2401318 h 5874296"/>
              <a:gd name="connsiteX11" fmla="*/ 5305112 w 5334205"/>
              <a:gd name="connsiteY11" fmla="*/ 2188489 h 5874296"/>
              <a:gd name="connsiteX12" fmla="*/ 5293427 w 5334205"/>
              <a:gd name="connsiteY12" fmla="*/ 3174125 h 5874296"/>
              <a:gd name="connsiteX13" fmla="*/ 5154882 w 5334205"/>
              <a:gd name="connsiteY13" fmla="*/ 3326733 h 5874296"/>
              <a:gd name="connsiteX14" fmla="*/ 5300353 w 5334205"/>
              <a:gd name="connsiteY14" fmla="*/ 3340587 h 5874296"/>
              <a:gd name="connsiteX15" fmla="*/ 5299228 w 5334205"/>
              <a:gd name="connsiteY15" fmla="*/ 5731361 h 5874296"/>
              <a:gd name="connsiteX16" fmla="*/ 5050539 w 5334205"/>
              <a:gd name="connsiteY16" fmla="*/ 5566408 h 5874296"/>
              <a:gd name="connsiteX17" fmla="*/ 5034673 w 5334205"/>
              <a:gd name="connsiteY17" fmla="*/ 5734176 h 5874296"/>
              <a:gd name="connsiteX18" fmla="*/ 1030989 w 5334205"/>
              <a:gd name="connsiteY18" fmla="*/ 5733094 h 5874296"/>
              <a:gd name="connsiteX19" fmla="*/ 1040514 w 5334205"/>
              <a:gd name="connsiteY19" fmla="*/ 5656894 h 5874296"/>
              <a:gd name="connsiteX20" fmla="*/ 954789 w 5334205"/>
              <a:gd name="connsiteY20" fmla="*/ 5733094 h 5874296"/>
              <a:gd name="connsiteX21" fmla="*/ 672969 w 5334205"/>
              <a:gd name="connsiteY21" fmla="*/ 5727466 h 5874296"/>
              <a:gd name="connsiteX22" fmla="*/ 1017860 w 5334205"/>
              <a:gd name="connsiteY22" fmla="*/ 5389320 h 5874296"/>
              <a:gd name="connsiteX0" fmla="*/ 1017860 w 5305112"/>
              <a:gd name="connsiteY0" fmla="*/ 5389320 h 5874296"/>
              <a:gd name="connsiteX1" fmla="*/ 850014 w 5305112"/>
              <a:gd name="connsiteY1" fmla="*/ 4404357 h 5874296"/>
              <a:gd name="connsiteX2" fmla="*/ 664276 w 5305112"/>
              <a:gd name="connsiteY2" fmla="*/ 3951919 h 5874296"/>
              <a:gd name="connsiteX3" fmla="*/ 654751 w 5305112"/>
              <a:gd name="connsiteY3" fmla="*/ 3589969 h 5874296"/>
              <a:gd name="connsiteX4" fmla="*/ 730952 w 5305112"/>
              <a:gd name="connsiteY4" fmla="*/ 2823207 h 5874296"/>
              <a:gd name="connsiteX5" fmla="*/ 909982 w 5305112"/>
              <a:gd name="connsiteY5" fmla="*/ 2023545 h 5874296"/>
              <a:gd name="connsiteX6" fmla="*/ 1503834 w 5305112"/>
              <a:gd name="connsiteY6" fmla="*/ 1513590 h 5874296"/>
              <a:gd name="connsiteX7" fmla="*/ 1996413 w 5305112"/>
              <a:gd name="connsiteY7" fmla="*/ 1453679 h 5874296"/>
              <a:gd name="connsiteX8" fmla="*/ 2622683 w 5305112"/>
              <a:gd name="connsiteY8" fmla="*/ 1179549 h 5874296"/>
              <a:gd name="connsiteX9" fmla="*/ 3789338 w 5305112"/>
              <a:gd name="connsiteY9" fmla="*/ 1846230 h 5874296"/>
              <a:gd name="connsiteX10" fmla="*/ 4863419 w 5305112"/>
              <a:gd name="connsiteY10" fmla="*/ 2401318 h 5874296"/>
              <a:gd name="connsiteX11" fmla="*/ 5305112 w 5305112"/>
              <a:gd name="connsiteY11" fmla="*/ 2188489 h 5874296"/>
              <a:gd name="connsiteX12" fmla="*/ 5293427 w 5305112"/>
              <a:gd name="connsiteY12" fmla="*/ 3174125 h 5874296"/>
              <a:gd name="connsiteX13" fmla="*/ 5154882 w 5305112"/>
              <a:gd name="connsiteY13" fmla="*/ 3326733 h 5874296"/>
              <a:gd name="connsiteX14" fmla="*/ 5300353 w 5305112"/>
              <a:gd name="connsiteY14" fmla="*/ 3340587 h 5874296"/>
              <a:gd name="connsiteX15" fmla="*/ 5299228 w 5305112"/>
              <a:gd name="connsiteY15" fmla="*/ 5731361 h 5874296"/>
              <a:gd name="connsiteX16" fmla="*/ 5050539 w 5305112"/>
              <a:gd name="connsiteY16" fmla="*/ 5566408 h 5874296"/>
              <a:gd name="connsiteX17" fmla="*/ 5034673 w 5305112"/>
              <a:gd name="connsiteY17" fmla="*/ 5734176 h 5874296"/>
              <a:gd name="connsiteX18" fmla="*/ 1030989 w 5305112"/>
              <a:gd name="connsiteY18" fmla="*/ 5733094 h 5874296"/>
              <a:gd name="connsiteX19" fmla="*/ 1040514 w 5305112"/>
              <a:gd name="connsiteY19" fmla="*/ 5656894 h 5874296"/>
              <a:gd name="connsiteX20" fmla="*/ 954789 w 5305112"/>
              <a:gd name="connsiteY20" fmla="*/ 5733094 h 5874296"/>
              <a:gd name="connsiteX21" fmla="*/ 672969 w 5305112"/>
              <a:gd name="connsiteY21" fmla="*/ 5727466 h 5874296"/>
              <a:gd name="connsiteX22" fmla="*/ 1017860 w 5305112"/>
              <a:gd name="connsiteY22" fmla="*/ 5389320 h 5874296"/>
              <a:gd name="connsiteX0" fmla="*/ 1017860 w 5305112"/>
              <a:gd name="connsiteY0" fmla="*/ 5389320 h 5919911"/>
              <a:gd name="connsiteX1" fmla="*/ 850014 w 5305112"/>
              <a:gd name="connsiteY1" fmla="*/ 4404357 h 5919911"/>
              <a:gd name="connsiteX2" fmla="*/ 664276 w 5305112"/>
              <a:gd name="connsiteY2" fmla="*/ 3951919 h 5919911"/>
              <a:gd name="connsiteX3" fmla="*/ 654751 w 5305112"/>
              <a:gd name="connsiteY3" fmla="*/ 3589969 h 5919911"/>
              <a:gd name="connsiteX4" fmla="*/ 730952 w 5305112"/>
              <a:gd name="connsiteY4" fmla="*/ 2823207 h 5919911"/>
              <a:gd name="connsiteX5" fmla="*/ 909982 w 5305112"/>
              <a:gd name="connsiteY5" fmla="*/ 2023545 h 5919911"/>
              <a:gd name="connsiteX6" fmla="*/ 1503834 w 5305112"/>
              <a:gd name="connsiteY6" fmla="*/ 1513590 h 5919911"/>
              <a:gd name="connsiteX7" fmla="*/ 1996413 w 5305112"/>
              <a:gd name="connsiteY7" fmla="*/ 1453679 h 5919911"/>
              <a:gd name="connsiteX8" fmla="*/ 2622683 w 5305112"/>
              <a:gd name="connsiteY8" fmla="*/ 1179549 h 5919911"/>
              <a:gd name="connsiteX9" fmla="*/ 3789338 w 5305112"/>
              <a:gd name="connsiteY9" fmla="*/ 1846230 h 5919911"/>
              <a:gd name="connsiteX10" fmla="*/ 4863419 w 5305112"/>
              <a:gd name="connsiteY10" fmla="*/ 2401318 h 5919911"/>
              <a:gd name="connsiteX11" fmla="*/ 5305112 w 5305112"/>
              <a:gd name="connsiteY11" fmla="*/ 2188489 h 5919911"/>
              <a:gd name="connsiteX12" fmla="*/ 5293427 w 5305112"/>
              <a:gd name="connsiteY12" fmla="*/ 3174125 h 5919911"/>
              <a:gd name="connsiteX13" fmla="*/ 5154882 w 5305112"/>
              <a:gd name="connsiteY13" fmla="*/ 3326733 h 5919911"/>
              <a:gd name="connsiteX14" fmla="*/ 5300353 w 5305112"/>
              <a:gd name="connsiteY14" fmla="*/ 3340587 h 5919911"/>
              <a:gd name="connsiteX15" fmla="*/ 5299228 w 5305112"/>
              <a:gd name="connsiteY15" fmla="*/ 5731361 h 5919911"/>
              <a:gd name="connsiteX16" fmla="*/ 5221989 w 5305112"/>
              <a:gd name="connsiteY16" fmla="*/ 5733094 h 5919911"/>
              <a:gd name="connsiteX17" fmla="*/ 5050539 w 5305112"/>
              <a:gd name="connsiteY17" fmla="*/ 5566408 h 5919911"/>
              <a:gd name="connsiteX18" fmla="*/ 5034673 w 5305112"/>
              <a:gd name="connsiteY18" fmla="*/ 5734176 h 5919911"/>
              <a:gd name="connsiteX19" fmla="*/ 1030989 w 5305112"/>
              <a:gd name="connsiteY19" fmla="*/ 5733094 h 5919911"/>
              <a:gd name="connsiteX20" fmla="*/ 1040514 w 5305112"/>
              <a:gd name="connsiteY20" fmla="*/ 5656894 h 5919911"/>
              <a:gd name="connsiteX21" fmla="*/ 954789 w 5305112"/>
              <a:gd name="connsiteY21" fmla="*/ 5733094 h 5919911"/>
              <a:gd name="connsiteX22" fmla="*/ 672969 w 5305112"/>
              <a:gd name="connsiteY22" fmla="*/ 5727466 h 5919911"/>
              <a:gd name="connsiteX23" fmla="*/ 1017860 w 5305112"/>
              <a:gd name="connsiteY23" fmla="*/ 5389320 h 5919911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1989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6751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112451 w 5305112"/>
              <a:gd name="connsiteY16" fmla="*/ 5690231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8045"/>
              <a:gd name="connsiteX1" fmla="*/ 850014 w 5305112"/>
              <a:gd name="connsiteY1" fmla="*/ 4404357 h 5738045"/>
              <a:gd name="connsiteX2" fmla="*/ 664276 w 5305112"/>
              <a:gd name="connsiteY2" fmla="*/ 3951919 h 5738045"/>
              <a:gd name="connsiteX3" fmla="*/ 654751 w 5305112"/>
              <a:gd name="connsiteY3" fmla="*/ 3589969 h 5738045"/>
              <a:gd name="connsiteX4" fmla="*/ 730952 w 5305112"/>
              <a:gd name="connsiteY4" fmla="*/ 2823207 h 5738045"/>
              <a:gd name="connsiteX5" fmla="*/ 909982 w 5305112"/>
              <a:gd name="connsiteY5" fmla="*/ 2023545 h 5738045"/>
              <a:gd name="connsiteX6" fmla="*/ 1503834 w 5305112"/>
              <a:gd name="connsiteY6" fmla="*/ 1513590 h 5738045"/>
              <a:gd name="connsiteX7" fmla="*/ 1996413 w 5305112"/>
              <a:gd name="connsiteY7" fmla="*/ 1453679 h 5738045"/>
              <a:gd name="connsiteX8" fmla="*/ 2622683 w 5305112"/>
              <a:gd name="connsiteY8" fmla="*/ 1179549 h 5738045"/>
              <a:gd name="connsiteX9" fmla="*/ 3789338 w 5305112"/>
              <a:gd name="connsiteY9" fmla="*/ 1846230 h 5738045"/>
              <a:gd name="connsiteX10" fmla="*/ 4863419 w 5305112"/>
              <a:gd name="connsiteY10" fmla="*/ 2401318 h 5738045"/>
              <a:gd name="connsiteX11" fmla="*/ 5305112 w 5305112"/>
              <a:gd name="connsiteY11" fmla="*/ 2188489 h 5738045"/>
              <a:gd name="connsiteX12" fmla="*/ 5293427 w 5305112"/>
              <a:gd name="connsiteY12" fmla="*/ 3174125 h 5738045"/>
              <a:gd name="connsiteX13" fmla="*/ 5154882 w 5305112"/>
              <a:gd name="connsiteY13" fmla="*/ 3326733 h 5738045"/>
              <a:gd name="connsiteX14" fmla="*/ 5300353 w 5305112"/>
              <a:gd name="connsiteY14" fmla="*/ 3340587 h 5738045"/>
              <a:gd name="connsiteX15" fmla="*/ 5299228 w 5305112"/>
              <a:gd name="connsiteY15" fmla="*/ 5731361 h 5738045"/>
              <a:gd name="connsiteX16" fmla="*/ 5217226 w 5305112"/>
              <a:gd name="connsiteY16" fmla="*/ 5723568 h 5738045"/>
              <a:gd name="connsiteX17" fmla="*/ 5050539 w 5305112"/>
              <a:gd name="connsiteY17" fmla="*/ 5566408 h 5738045"/>
              <a:gd name="connsiteX18" fmla="*/ 5034673 w 5305112"/>
              <a:gd name="connsiteY18" fmla="*/ 5734176 h 5738045"/>
              <a:gd name="connsiteX19" fmla="*/ 1030989 w 5305112"/>
              <a:gd name="connsiteY19" fmla="*/ 5733094 h 5738045"/>
              <a:gd name="connsiteX20" fmla="*/ 1040514 w 5305112"/>
              <a:gd name="connsiteY20" fmla="*/ 5656894 h 5738045"/>
              <a:gd name="connsiteX21" fmla="*/ 954789 w 5305112"/>
              <a:gd name="connsiteY21" fmla="*/ 5733094 h 5738045"/>
              <a:gd name="connsiteX22" fmla="*/ 672969 w 5305112"/>
              <a:gd name="connsiteY22" fmla="*/ 5727466 h 5738045"/>
              <a:gd name="connsiteX23" fmla="*/ 1017860 w 5305112"/>
              <a:gd name="connsiteY23" fmla="*/ 5389320 h 5738045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21039"/>
              <a:gd name="connsiteY0" fmla="*/ 5389320 h 5745026"/>
              <a:gd name="connsiteX1" fmla="*/ 850014 w 5321039"/>
              <a:gd name="connsiteY1" fmla="*/ 4404357 h 5745026"/>
              <a:gd name="connsiteX2" fmla="*/ 664276 w 5321039"/>
              <a:gd name="connsiteY2" fmla="*/ 3951919 h 5745026"/>
              <a:gd name="connsiteX3" fmla="*/ 654751 w 5321039"/>
              <a:gd name="connsiteY3" fmla="*/ 3589969 h 5745026"/>
              <a:gd name="connsiteX4" fmla="*/ 730952 w 5321039"/>
              <a:gd name="connsiteY4" fmla="*/ 2823207 h 5745026"/>
              <a:gd name="connsiteX5" fmla="*/ 909982 w 5321039"/>
              <a:gd name="connsiteY5" fmla="*/ 2023545 h 5745026"/>
              <a:gd name="connsiteX6" fmla="*/ 1503834 w 5321039"/>
              <a:gd name="connsiteY6" fmla="*/ 1513590 h 5745026"/>
              <a:gd name="connsiteX7" fmla="*/ 1996413 w 5321039"/>
              <a:gd name="connsiteY7" fmla="*/ 1453679 h 5745026"/>
              <a:gd name="connsiteX8" fmla="*/ 2622683 w 5321039"/>
              <a:gd name="connsiteY8" fmla="*/ 1179549 h 5745026"/>
              <a:gd name="connsiteX9" fmla="*/ 3789338 w 5321039"/>
              <a:gd name="connsiteY9" fmla="*/ 1846230 h 5745026"/>
              <a:gd name="connsiteX10" fmla="*/ 4863419 w 5321039"/>
              <a:gd name="connsiteY10" fmla="*/ 2401318 h 5745026"/>
              <a:gd name="connsiteX11" fmla="*/ 5305112 w 5321039"/>
              <a:gd name="connsiteY11" fmla="*/ 2188489 h 5745026"/>
              <a:gd name="connsiteX12" fmla="*/ 5293427 w 5321039"/>
              <a:gd name="connsiteY12" fmla="*/ 3174125 h 5745026"/>
              <a:gd name="connsiteX13" fmla="*/ 5154882 w 5321039"/>
              <a:gd name="connsiteY13" fmla="*/ 3326733 h 5745026"/>
              <a:gd name="connsiteX14" fmla="*/ 5300353 w 5321039"/>
              <a:gd name="connsiteY14" fmla="*/ 3340587 h 5745026"/>
              <a:gd name="connsiteX15" fmla="*/ 5298189 w 5321039"/>
              <a:gd name="connsiteY15" fmla="*/ 5542594 h 5745026"/>
              <a:gd name="connsiteX16" fmla="*/ 5298189 w 5321039"/>
              <a:gd name="connsiteY16" fmla="*/ 5633082 h 5745026"/>
              <a:gd name="connsiteX17" fmla="*/ 5002914 w 5321039"/>
              <a:gd name="connsiteY17" fmla="*/ 5399719 h 5745026"/>
              <a:gd name="connsiteX18" fmla="*/ 5299228 w 5321039"/>
              <a:gd name="connsiteY18" fmla="*/ 5731361 h 5745026"/>
              <a:gd name="connsiteX19" fmla="*/ 5217226 w 5321039"/>
              <a:gd name="connsiteY19" fmla="*/ 5723568 h 5745026"/>
              <a:gd name="connsiteX20" fmla="*/ 5050539 w 5321039"/>
              <a:gd name="connsiteY20" fmla="*/ 5566408 h 5745026"/>
              <a:gd name="connsiteX21" fmla="*/ 5172785 w 5321039"/>
              <a:gd name="connsiteY21" fmla="*/ 5729413 h 5745026"/>
              <a:gd name="connsiteX22" fmla="*/ 1030989 w 5321039"/>
              <a:gd name="connsiteY22" fmla="*/ 5733094 h 5745026"/>
              <a:gd name="connsiteX23" fmla="*/ 1040514 w 5321039"/>
              <a:gd name="connsiteY23" fmla="*/ 5656894 h 5745026"/>
              <a:gd name="connsiteX24" fmla="*/ 954789 w 5321039"/>
              <a:gd name="connsiteY24" fmla="*/ 5733094 h 5745026"/>
              <a:gd name="connsiteX25" fmla="*/ 672969 w 5321039"/>
              <a:gd name="connsiteY25" fmla="*/ 5727466 h 5745026"/>
              <a:gd name="connsiteX26" fmla="*/ 1017860 w 5321039"/>
              <a:gd name="connsiteY26" fmla="*/ 5389320 h 5745026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0353 w 5324538"/>
              <a:gd name="connsiteY13" fmla="*/ 3340587 h 5733094"/>
              <a:gd name="connsiteX14" fmla="*/ 5302950 w 5324538"/>
              <a:gd name="connsiteY14" fmla="*/ 5390194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2950 w 5324538"/>
              <a:gd name="connsiteY13" fmla="*/ 5390194 h 5733094"/>
              <a:gd name="connsiteX14" fmla="*/ 5055300 w 5324538"/>
              <a:gd name="connsiteY14" fmla="*/ 5313994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48125"/>
              <a:gd name="connsiteY0" fmla="*/ 5389320 h 5733094"/>
              <a:gd name="connsiteX1" fmla="*/ 850014 w 5348125"/>
              <a:gd name="connsiteY1" fmla="*/ 4404357 h 5733094"/>
              <a:gd name="connsiteX2" fmla="*/ 664276 w 5348125"/>
              <a:gd name="connsiteY2" fmla="*/ 3951919 h 5733094"/>
              <a:gd name="connsiteX3" fmla="*/ 654751 w 5348125"/>
              <a:gd name="connsiteY3" fmla="*/ 3589969 h 5733094"/>
              <a:gd name="connsiteX4" fmla="*/ 730952 w 5348125"/>
              <a:gd name="connsiteY4" fmla="*/ 2823207 h 5733094"/>
              <a:gd name="connsiteX5" fmla="*/ 909982 w 5348125"/>
              <a:gd name="connsiteY5" fmla="*/ 2023545 h 5733094"/>
              <a:gd name="connsiteX6" fmla="*/ 1503834 w 5348125"/>
              <a:gd name="connsiteY6" fmla="*/ 1513590 h 5733094"/>
              <a:gd name="connsiteX7" fmla="*/ 1996413 w 5348125"/>
              <a:gd name="connsiteY7" fmla="*/ 1453679 h 5733094"/>
              <a:gd name="connsiteX8" fmla="*/ 2622683 w 5348125"/>
              <a:gd name="connsiteY8" fmla="*/ 1179549 h 5733094"/>
              <a:gd name="connsiteX9" fmla="*/ 3789338 w 5348125"/>
              <a:gd name="connsiteY9" fmla="*/ 1846230 h 5733094"/>
              <a:gd name="connsiteX10" fmla="*/ 4863419 w 5348125"/>
              <a:gd name="connsiteY10" fmla="*/ 2401318 h 5733094"/>
              <a:gd name="connsiteX11" fmla="*/ 5305112 w 5348125"/>
              <a:gd name="connsiteY11" fmla="*/ 2188489 h 5733094"/>
              <a:gd name="connsiteX12" fmla="*/ 5302950 w 5348125"/>
              <a:gd name="connsiteY12" fmla="*/ 5390194 h 5733094"/>
              <a:gd name="connsiteX13" fmla="*/ 5055300 w 5348125"/>
              <a:gd name="connsiteY13" fmla="*/ 5313994 h 5733094"/>
              <a:gd name="connsiteX14" fmla="*/ 5298189 w 5348125"/>
              <a:gd name="connsiteY14" fmla="*/ 5542594 h 5733094"/>
              <a:gd name="connsiteX15" fmla="*/ 5298189 w 5348125"/>
              <a:gd name="connsiteY15" fmla="*/ 5633082 h 5733094"/>
              <a:gd name="connsiteX16" fmla="*/ 5002914 w 5348125"/>
              <a:gd name="connsiteY16" fmla="*/ 5399719 h 5733094"/>
              <a:gd name="connsiteX17" fmla="*/ 5299228 w 5348125"/>
              <a:gd name="connsiteY17" fmla="*/ 5731361 h 5733094"/>
              <a:gd name="connsiteX18" fmla="*/ 5217226 w 5348125"/>
              <a:gd name="connsiteY18" fmla="*/ 5723568 h 5733094"/>
              <a:gd name="connsiteX19" fmla="*/ 5050539 w 5348125"/>
              <a:gd name="connsiteY19" fmla="*/ 5566408 h 5733094"/>
              <a:gd name="connsiteX20" fmla="*/ 5172785 w 5348125"/>
              <a:gd name="connsiteY20" fmla="*/ 5729413 h 5733094"/>
              <a:gd name="connsiteX21" fmla="*/ 1030989 w 5348125"/>
              <a:gd name="connsiteY21" fmla="*/ 5733094 h 5733094"/>
              <a:gd name="connsiteX22" fmla="*/ 1040514 w 5348125"/>
              <a:gd name="connsiteY22" fmla="*/ 5656894 h 5733094"/>
              <a:gd name="connsiteX23" fmla="*/ 954789 w 5348125"/>
              <a:gd name="connsiteY23" fmla="*/ 5733094 h 5733094"/>
              <a:gd name="connsiteX24" fmla="*/ 672969 w 5348125"/>
              <a:gd name="connsiteY24" fmla="*/ 5727466 h 5733094"/>
              <a:gd name="connsiteX25" fmla="*/ 1017860 w 5348125"/>
              <a:gd name="connsiteY25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302950 w 5324538"/>
              <a:gd name="connsiteY12" fmla="*/ 5390194 h 5733094"/>
              <a:gd name="connsiteX13" fmla="*/ 5055300 w 5324538"/>
              <a:gd name="connsiteY13" fmla="*/ 5313994 h 5733094"/>
              <a:gd name="connsiteX14" fmla="*/ 5298189 w 5324538"/>
              <a:gd name="connsiteY14" fmla="*/ 5542594 h 5733094"/>
              <a:gd name="connsiteX15" fmla="*/ 5298189 w 5324538"/>
              <a:gd name="connsiteY15" fmla="*/ 5633082 h 5733094"/>
              <a:gd name="connsiteX16" fmla="*/ 5002914 w 5324538"/>
              <a:gd name="connsiteY16" fmla="*/ 5399719 h 5733094"/>
              <a:gd name="connsiteX17" fmla="*/ 5299228 w 5324538"/>
              <a:gd name="connsiteY17" fmla="*/ 5731361 h 5733094"/>
              <a:gd name="connsiteX18" fmla="*/ 5217226 w 5324538"/>
              <a:gd name="connsiteY18" fmla="*/ 5723568 h 5733094"/>
              <a:gd name="connsiteX19" fmla="*/ 5050539 w 5324538"/>
              <a:gd name="connsiteY19" fmla="*/ 5566408 h 5733094"/>
              <a:gd name="connsiteX20" fmla="*/ 5172785 w 5324538"/>
              <a:gd name="connsiteY20" fmla="*/ 5729413 h 5733094"/>
              <a:gd name="connsiteX21" fmla="*/ 1030989 w 5324538"/>
              <a:gd name="connsiteY21" fmla="*/ 5733094 h 5733094"/>
              <a:gd name="connsiteX22" fmla="*/ 1040514 w 5324538"/>
              <a:gd name="connsiteY22" fmla="*/ 5656894 h 5733094"/>
              <a:gd name="connsiteX23" fmla="*/ 954789 w 5324538"/>
              <a:gd name="connsiteY23" fmla="*/ 5733094 h 5733094"/>
              <a:gd name="connsiteX24" fmla="*/ 672969 w 5324538"/>
              <a:gd name="connsiteY24" fmla="*/ 5727466 h 5733094"/>
              <a:gd name="connsiteX25" fmla="*/ 1017860 w 5324538"/>
              <a:gd name="connsiteY25" fmla="*/ 5389320 h 5733094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863419 w 5324538"/>
              <a:gd name="connsiteY10" fmla="*/ 2715706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49144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0350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06511"/>
              <a:gd name="connsiteY0" fmla="*/ 5703708 h 6047482"/>
              <a:gd name="connsiteX1" fmla="*/ 850014 w 5306511"/>
              <a:gd name="connsiteY1" fmla="*/ 4718745 h 6047482"/>
              <a:gd name="connsiteX2" fmla="*/ 664276 w 5306511"/>
              <a:gd name="connsiteY2" fmla="*/ 4266307 h 6047482"/>
              <a:gd name="connsiteX3" fmla="*/ 654751 w 5306511"/>
              <a:gd name="connsiteY3" fmla="*/ 3904357 h 6047482"/>
              <a:gd name="connsiteX4" fmla="*/ 730952 w 5306511"/>
              <a:gd name="connsiteY4" fmla="*/ 3137595 h 6047482"/>
              <a:gd name="connsiteX5" fmla="*/ 909982 w 5306511"/>
              <a:gd name="connsiteY5" fmla="*/ 2337933 h 6047482"/>
              <a:gd name="connsiteX6" fmla="*/ 1503834 w 5306511"/>
              <a:gd name="connsiteY6" fmla="*/ 1827978 h 6047482"/>
              <a:gd name="connsiteX7" fmla="*/ 1996413 w 5306511"/>
              <a:gd name="connsiteY7" fmla="*/ 1768067 h 6047482"/>
              <a:gd name="connsiteX8" fmla="*/ 2622683 w 5306511"/>
              <a:gd name="connsiteY8" fmla="*/ 1493937 h 6047482"/>
              <a:gd name="connsiteX9" fmla="*/ 3741713 w 5306511"/>
              <a:gd name="connsiteY9" fmla="*/ 1446243 h 6047482"/>
              <a:gd name="connsiteX10" fmla="*/ 4953907 w 5306511"/>
              <a:gd name="connsiteY10" fmla="*/ 1563181 h 6047482"/>
              <a:gd name="connsiteX11" fmla="*/ 5300350 w 5306511"/>
              <a:gd name="connsiteY11" fmla="*/ 1336065 h 6047482"/>
              <a:gd name="connsiteX12" fmla="*/ 5302950 w 5306511"/>
              <a:gd name="connsiteY12" fmla="*/ 5704582 h 6047482"/>
              <a:gd name="connsiteX13" fmla="*/ 5055300 w 5306511"/>
              <a:gd name="connsiteY13" fmla="*/ 5628382 h 6047482"/>
              <a:gd name="connsiteX14" fmla="*/ 5298189 w 5306511"/>
              <a:gd name="connsiteY14" fmla="*/ 5856982 h 6047482"/>
              <a:gd name="connsiteX15" fmla="*/ 5298189 w 5306511"/>
              <a:gd name="connsiteY15" fmla="*/ 5947470 h 6047482"/>
              <a:gd name="connsiteX16" fmla="*/ 5002914 w 5306511"/>
              <a:gd name="connsiteY16" fmla="*/ 5714107 h 6047482"/>
              <a:gd name="connsiteX17" fmla="*/ 5299228 w 5306511"/>
              <a:gd name="connsiteY17" fmla="*/ 6045749 h 6047482"/>
              <a:gd name="connsiteX18" fmla="*/ 5217226 w 5306511"/>
              <a:gd name="connsiteY18" fmla="*/ 6037956 h 6047482"/>
              <a:gd name="connsiteX19" fmla="*/ 5050539 w 5306511"/>
              <a:gd name="connsiteY19" fmla="*/ 5880796 h 6047482"/>
              <a:gd name="connsiteX20" fmla="*/ 5172785 w 5306511"/>
              <a:gd name="connsiteY20" fmla="*/ 6043801 h 6047482"/>
              <a:gd name="connsiteX21" fmla="*/ 1030989 w 5306511"/>
              <a:gd name="connsiteY21" fmla="*/ 6047482 h 6047482"/>
              <a:gd name="connsiteX22" fmla="*/ 1040514 w 5306511"/>
              <a:gd name="connsiteY22" fmla="*/ 5971282 h 6047482"/>
              <a:gd name="connsiteX23" fmla="*/ 954789 w 5306511"/>
              <a:gd name="connsiteY23" fmla="*/ 6047482 h 6047482"/>
              <a:gd name="connsiteX24" fmla="*/ 672969 w 5306511"/>
              <a:gd name="connsiteY24" fmla="*/ 6041854 h 6047482"/>
              <a:gd name="connsiteX25" fmla="*/ 1017860 w 5306511"/>
              <a:gd name="connsiteY25" fmla="*/ 5703708 h 6047482"/>
              <a:gd name="connsiteX0" fmla="*/ 1017860 w 5303401"/>
              <a:gd name="connsiteY0" fmla="*/ 5703708 h 6047482"/>
              <a:gd name="connsiteX1" fmla="*/ 850014 w 5303401"/>
              <a:gd name="connsiteY1" fmla="*/ 4718745 h 6047482"/>
              <a:gd name="connsiteX2" fmla="*/ 664276 w 5303401"/>
              <a:gd name="connsiteY2" fmla="*/ 4266307 h 6047482"/>
              <a:gd name="connsiteX3" fmla="*/ 654751 w 5303401"/>
              <a:gd name="connsiteY3" fmla="*/ 3904357 h 6047482"/>
              <a:gd name="connsiteX4" fmla="*/ 730952 w 5303401"/>
              <a:gd name="connsiteY4" fmla="*/ 3137595 h 6047482"/>
              <a:gd name="connsiteX5" fmla="*/ 909982 w 5303401"/>
              <a:gd name="connsiteY5" fmla="*/ 2337933 h 6047482"/>
              <a:gd name="connsiteX6" fmla="*/ 1503834 w 5303401"/>
              <a:gd name="connsiteY6" fmla="*/ 1827978 h 6047482"/>
              <a:gd name="connsiteX7" fmla="*/ 1996413 w 5303401"/>
              <a:gd name="connsiteY7" fmla="*/ 1768067 h 6047482"/>
              <a:gd name="connsiteX8" fmla="*/ 2622683 w 5303401"/>
              <a:gd name="connsiteY8" fmla="*/ 1493937 h 6047482"/>
              <a:gd name="connsiteX9" fmla="*/ 3741713 w 5303401"/>
              <a:gd name="connsiteY9" fmla="*/ 1446243 h 6047482"/>
              <a:gd name="connsiteX10" fmla="*/ 4953907 w 5303401"/>
              <a:gd name="connsiteY10" fmla="*/ 1563181 h 6047482"/>
              <a:gd name="connsiteX11" fmla="*/ 5300350 w 5303401"/>
              <a:gd name="connsiteY11" fmla="*/ 1336065 h 6047482"/>
              <a:gd name="connsiteX12" fmla="*/ 5302950 w 5303401"/>
              <a:gd name="connsiteY12" fmla="*/ 5704582 h 6047482"/>
              <a:gd name="connsiteX13" fmla="*/ 5055300 w 5303401"/>
              <a:gd name="connsiteY13" fmla="*/ 5628382 h 6047482"/>
              <a:gd name="connsiteX14" fmla="*/ 5298189 w 5303401"/>
              <a:gd name="connsiteY14" fmla="*/ 5856982 h 6047482"/>
              <a:gd name="connsiteX15" fmla="*/ 5298189 w 5303401"/>
              <a:gd name="connsiteY15" fmla="*/ 5947470 h 6047482"/>
              <a:gd name="connsiteX16" fmla="*/ 5002914 w 5303401"/>
              <a:gd name="connsiteY16" fmla="*/ 5714107 h 6047482"/>
              <a:gd name="connsiteX17" fmla="*/ 5299228 w 5303401"/>
              <a:gd name="connsiteY17" fmla="*/ 6045749 h 6047482"/>
              <a:gd name="connsiteX18" fmla="*/ 5217226 w 5303401"/>
              <a:gd name="connsiteY18" fmla="*/ 6037956 h 6047482"/>
              <a:gd name="connsiteX19" fmla="*/ 5050539 w 5303401"/>
              <a:gd name="connsiteY19" fmla="*/ 5880796 h 6047482"/>
              <a:gd name="connsiteX20" fmla="*/ 5172785 w 5303401"/>
              <a:gd name="connsiteY20" fmla="*/ 6043801 h 6047482"/>
              <a:gd name="connsiteX21" fmla="*/ 1030989 w 5303401"/>
              <a:gd name="connsiteY21" fmla="*/ 6047482 h 6047482"/>
              <a:gd name="connsiteX22" fmla="*/ 1040514 w 5303401"/>
              <a:gd name="connsiteY22" fmla="*/ 5971282 h 6047482"/>
              <a:gd name="connsiteX23" fmla="*/ 954789 w 5303401"/>
              <a:gd name="connsiteY23" fmla="*/ 6047482 h 6047482"/>
              <a:gd name="connsiteX24" fmla="*/ 672969 w 5303401"/>
              <a:gd name="connsiteY24" fmla="*/ 6041854 h 6047482"/>
              <a:gd name="connsiteX25" fmla="*/ 1017860 w 5303401"/>
              <a:gd name="connsiteY25" fmla="*/ 5703708 h 6047482"/>
              <a:gd name="connsiteX0" fmla="*/ 1017860 w 5307895"/>
              <a:gd name="connsiteY0" fmla="*/ 5703708 h 6047482"/>
              <a:gd name="connsiteX1" fmla="*/ 850014 w 5307895"/>
              <a:gd name="connsiteY1" fmla="*/ 4718745 h 6047482"/>
              <a:gd name="connsiteX2" fmla="*/ 664276 w 5307895"/>
              <a:gd name="connsiteY2" fmla="*/ 4266307 h 6047482"/>
              <a:gd name="connsiteX3" fmla="*/ 654751 w 5307895"/>
              <a:gd name="connsiteY3" fmla="*/ 3904357 h 6047482"/>
              <a:gd name="connsiteX4" fmla="*/ 730952 w 5307895"/>
              <a:gd name="connsiteY4" fmla="*/ 3137595 h 6047482"/>
              <a:gd name="connsiteX5" fmla="*/ 909982 w 5307895"/>
              <a:gd name="connsiteY5" fmla="*/ 2337933 h 6047482"/>
              <a:gd name="connsiteX6" fmla="*/ 1503834 w 5307895"/>
              <a:gd name="connsiteY6" fmla="*/ 1827978 h 6047482"/>
              <a:gd name="connsiteX7" fmla="*/ 1996413 w 5307895"/>
              <a:gd name="connsiteY7" fmla="*/ 1768067 h 6047482"/>
              <a:gd name="connsiteX8" fmla="*/ 2622683 w 5307895"/>
              <a:gd name="connsiteY8" fmla="*/ 1493937 h 6047482"/>
              <a:gd name="connsiteX9" fmla="*/ 3741713 w 5307895"/>
              <a:gd name="connsiteY9" fmla="*/ 1446243 h 6047482"/>
              <a:gd name="connsiteX10" fmla="*/ 4953907 w 5307895"/>
              <a:gd name="connsiteY10" fmla="*/ 1563181 h 6047482"/>
              <a:gd name="connsiteX11" fmla="*/ 5300350 w 5307895"/>
              <a:gd name="connsiteY11" fmla="*/ 1336065 h 6047482"/>
              <a:gd name="connsiteX12" fmla="*/ 5302950 w 5307895"/>
              <a:gd name="connsiteY12" fmla="*/ 5704582 h 6047482"/>
              <a:gd name="connsiteX13" fmla="*/ 5055300 w 5307895"/>
              <a:gd name="connsiteY13" fmla="*/ 5628382 h 6047482"/>
              <a:gd name="connsiteX14" fmla="*/ 5298189 w 5307895"/>
              <a:gd name="connsiteY14" fmla="*/ 5856982 h 6047482"/>
              <a:gd name="connsiteX15" fmla="*/ 5298189 w 5307895"/>
              <a:gd name="connsiteY15" fmla="*/ 5947470 h 6047482"/>
              <a:gd name="connsiteX16" fmla="*/ 5002914 w 5307895"/>
              <a:gd name="connsiteY16" fmla="*/ 5714107 h 6047482"/>
              <a:gd name="connsiteX17" fmla="*/ 5307179 w 5307895"/>
              <a:gd name="connsiteY17" fmla="*/ 6041774 h 6047482"/>
              <a:gd name="connsiteX18" fmla="*/ 5217226 w 5307895"/>
              <a:gd name="connsiteY18" fmla="*/ 6037956 h 6047482"/>
              <a:gd name="connsiteX19" fmla="*/ 5050539 w 5307895"/>
              <a:gd name="connsiteY19" fmla="*/ 5880796 h 6047482"/>
              <a:gd name="connsiteX20" fmla="*/ 5172785 w 5307895"/>
              <a:gd name="connsiteY20" fmla="*/ 6043801 h 6047482"/>
              <a:gd name="connsiteX21" fmla="*/ 1030989 w 5307895"/>
              <a:gd name="connsiteY21" fmla="*/ 6047482 h 6047482"/>
              <a:gd name="connsiteX22" fmla="*/ 1040514 w 5307895"/>
              <a:gd name="connsiteY22" fmla="*/ 5971282 h 6047482"/>
              <a:gd name="connsiteX23" fmla="*/ 954789 w 5307895"/>
              <a:gd name="connsiteY23" fmla="*/ 6047482 h 6047482"/>
              <a:gd name="connsiteX24" fmla="*/ 672969 w 5307895"/>
              <a:gd name="connsiteY24" fmla="*/ 6041854 h 6047482"/>
              <a:gd name="connsiteX25" fmla="*/ 1017860 w 5307895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17226 w 5307179"/>
              <a:gd name="connsiteY18" fmla="*/ 6037956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41618 w 5330937"/>
              <a:gd name="connsiteY0" fmla="*/ 5703708 h 6047482"/>
              <a:gd name="connsiteX1" fmla="*/ 873772 w 5330937"/>
              <a:gd name="connsiteY1" fmla="*/ 4718745 h 6047482"/>
              <a:gd name="connsiteX2" fmla="*/ 688034 w 5330937"/>
              <a:gd name="connsiteY2" fmla="*/ 4266307 h 6047482"/>
              <a:gd name="connsiteX3" fmla="*/ 678509 w 5330937"/>
              <a:gd name="connsiteY3" fmla="*/ 3904357 h 6047482"/>
              <a:gd name="connsiteX4" fmla="*/ 754710 w 5330937"/>
              <a:gd name="connsiteY4" fmla="*/ 3137595 h 6047482"/>
              <a:gd name="connsiteX5" fmla="*/ 933740 w 5330937"/>
              <a:gd name="connsiteY5" fmla="*/ 2337933 h 6047482"/>
              <a:gd name="connsiteX6" fmla="*/ 1527592 w 5330937"/>
              <a:gd name="connsiteY6" fmla="*/ 1827978 h 6047482"/>
              <a:gd name="connsiteX7" fmla="*/ 2020171 w 5330937"/>
              <a:gd name="connsiteY7" fmla="*/ 1768067 h 6047482"/>
              <a:gd name="connsiteX8" fmla="*/ 2646441 w 5330937"/>
              <a:gd name="connsiteY8" fmla="*/ 1493937 h 6047482"/>
              <a:gd name="connsiteX9" fmla="*/ 3765471 w 5330937"/>
              <a:gd name="connsiteY9" fmla="*/ 1446243 h 6047482"/>
              <a:gd name="connsiteX10" fmla="*/ 4977665 w 5330937"/>
              <a:gd name="connsiteY10" fmla="*/ 1563181 h 6047482"/>
              <a:gd name="connsiteX11" fmla="*/ 5324108 w 5330937"/>
              <a:gd name="connsiteY11" fmla="*/ 1336065 h 6047482"/>
              <a:gd name="connsiteX12" fmla="*/ 5326708 w 5330937"/>
              <a:gd name="connsiteY12" fmla="*/ 5704582 h 6047482"/>
              <a:gd name="connsiteX13" fmla="*/ 5079058 w 5330937"/>
              <a:gd name="connsiteY13" fmla="*/ 5628382 h 6047482"/>
              <a:gd name="connsiteX14" fmla="*/ 5321947 w 5330937"/>
              <a:gd name="connsiteY14" fmla="*/ 5856982 h 6047482"/>
              <a:gd name="connsiteX15" fmla="*/ 5321947 w 5330937"/>
              <a:gd name="connsiteY15" fmla="*/ 5947470 h 6047482"/>
              <a:gd name="connsiteX16" fmla="*/ 5026672 w 5330937"/>
              <a:gd name="connsiteY16" fmla="*/ 5714107 h 6047482"/>
              <a:gd name="connsiteX17" fmla="*/ 5330937 w 5330937"/>
              <a:gd name="connsiteY17" fmla="*/ 6041774 h 6047482"/>
              <a:gd name="connsiteX18" fmla="*/ 5248935 w 5330937"/>
              <a:gd name="connsiteY18" fmla="*/ 6041932 h 6047482"/>
              <a:gd name="connsiteX19" fmla="*/ 5074297 w 5330937"/>
              <a:gd name="connsiteY19" fmla="*/ 5880796 h 6047482"/>
              <a:gd name="connsiteX20" fmla="*/ 5196543 w 5330937"/>
              <a:gd name="connsiteY20" fmla="*/ 6043801 h 6047482"/>
              <a:gd name="connsiteX21" fmla="*/ 1054747 w 5330937"/>
              <a:gd name="connsiteY21" fmla="*/ 6047482 h 6047482"/>
              <a:gd name="connsiteX22" fmla="*/ 1064272 w 5330937"/>
              <a:gd name="connsiteY22" fmla="*/ 5971282 h 6047482"/>
              <a:gd name="connsiteX23" fmla="*/ 978547 w 5330937"/>
              <a:gd name="connsiteY23" fmla="*/ 6047482 h 6047482"/>
              <a:gd name="connsiteX24" fmla="*/ 696727 w 5330937"/>
              <a:gd name="connsiteY24" fmla="*/ 6041854 h 6047482"/>
              <a:gd name="connsiteX25" fmla="*/ 1041618 w 5330937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529749 h 5873523"/>
              <a:gd name="connsiteX1" fmla="*/ 890091 w 5347256"/>
              <a:gd name="connsiteY1" fmla="*/ 4544786 h 5873523"/>
              <a:gd name="connsiteX2" fmla="*/ 704353 w 5347256"/>
              <a:gd name="connsiteY2" fmla="*/ 4092348 h 5873523"/>
              <a:gd name="connsiteX3" fmla="*/ 694828 w 5347256"/>
              <a:gd name="connsiteY3" fmla="*/ 3730398 h 5873523"/>
              <a:gd name="connsiteX4" fmla="*/ 771029 w 5347256"/>
              <a:gd name="connsiteY4" fmla="*/ 2963636 h 5873523"/>
              <a:gd name="connsiteX5" fmla="*/ 950059 w 5347256"/>
              <a:gd name="connsiteY5" fmla="*/ 2163974 h 5873523"/>
              <a:gd name="connsiteX6" fmla="*/ 1543911 w 5347256"/>
              <a:gd name="connsiteY6" fmla="*/ 1654019 h 5873523"/>
              <a:gd name="connsiteX7" fmla="*/ 2036490 w 5347256"/>
              <a:gd name="connsiteY7" fmla="*/ 1594108 h 5873523"/>
              <a:gd name="connsiteX8" fmla="*/ 2662760 w 5347256"/>
              <a:gd name="connsiteY8" fmla="*/ 1319978 h 5873523"/>
              <a:gd name="connsiteX9" fmla="*/ 3781790 w 5347256"/>
              <a:gd name="connsiteY9" fmla="*/ 1272284 h 5873523"/>
              <a:gd name="connsiteX10" fmla="*/ 4993984 w 5347256"/>
              <a:gd name="connsiteY10" fmla="*/ 1389222 h 5873523"/>
              <a:gd name="connsiteX11" fmla="*/ 5340427 w 5347256"/>
              <a:gd name="connsiteY11" fmla="*/ 1162106 h 5873523"/>
              <a:gd name="connsiteX12" fmla="*/ 5343027 w 5347256"/>
              <a:gd name="connsiteY12" fmla="*/ 5530623 h 5873523"/>
              <a:gd name="connsiteX13" fmla="*/ 5095377 w 5347256"/>
              <a:gd name="connsiteY13" fmla="*/ 5454423 h 5873523"/>
              <a:gd name="connsiteX14" fmla="*/ 5338266 w 5347256"/>
              <a:gd name="connsiteY14" fmla="*/ 5683023 h 5873523"/>
              <a:gd name="connsiteX15" fmla="*/ 5338266 w 5347256"/>
              <a:gd name="connsiteY15" fmla="*/ 5773511 h 5873523"/>
              <a:gd name="connsiteX16" fmla="*/ 5042991 w 5347256"/>
              <a:gd name="connsiteY16" fmla="*/ 5540148 h 5873523"/>
              <a:gd name="connsiteX17" fmla="*/ 5347256 w 5347256"/>
              <a:gd name="connsiteY17" fmla="*/ 5867815 h 5873523"/>
              <a:gd name="connsiteX18" fmla="*/ 5265254 w 5347256"/>
              <a:gd name="connsiteY18" fmla="*/ 5867973 h 5873523"/>
              <a:gd name="connsiteX19" fmla="*/ 5090616 w 5347256"/>
              <a:gd name="connsiteY19" fmla="*/ 5706837 h 5873523"/>
              <a:gd name="connsiteX20" fmla="*/ 5212862 w 5347256"/>
              <a:gd name="connsiteY20" fmla="*/ 5869842 h 5873523"/>
              <a:gd name="connsiteX21" fmla="*/ 1071066 w 5347256"/>
              <a:gd name="connsiteY21" fmla="*/ 5873523 h 5873523"/>
              <a:gd name="connsiteX22" fmla="*/ 1080591 w 5347256"/>
              <a:gd name="connsiteY22" fmla="*/ 5797323 h 5873523"/>
              <a:gd name="connsiteX23" fmla="*/ 994866 w 5347256"/>
              <a:gd name="connsiteY23" fmla="*/ 5873523 h 5873523"/>
              <a:gd name="connsiteX24" fmla="*/ 713046 w 5347256"/>
              <a:gd name="connsiteY24" fmla="*/ 5867895 h 5873523"/>
              <a:gd name="connsiteX25" fmla="*/ 1057937 w 5347256"/>
              <a:gd name="connsiteY25" fmla="*/ 5529749 h 5873523"/>
              <a:gd name="connsiteX0" fmla="*/ 1057937 w 5347256"/>
              <a:gd name="connsiteY0" fmla="*/ 5520973 h 5864747"/>
              <a:gd name="connsiteX1" fmla="*/ 890091 w 5347256"/>
              <a:gd name="connsiteY1" fmla="*/ 4536010 h 5864747"/>
              <a:gd name="connsiteX2" fmla="*/ 704353 w 5347256"/>
              <a:gd name="connsiteY2" fmla="*/ 4083572 h 5864747"/>
              <a:gd name="connsiteX3" fmla="*/ 694828 w 5347256"/>
              <a:gd name="connsiteY3" fmla="*/ 3721622 h 5864747"/>
              <a:gd name="connsiteX4" fmla="*/ 771029 w 5347256"/>
              <a:gd name="connsiteY4" fmla="*/ 2954860 h 5864747"/>
              <a:gd name="connsiteX5" fmla="*/ 950059 w 5347256"/>
              <a:gd name="connsiteY5" fmla="*/ 2155198 h 5864747"/>
              <a:gd name="connsiteX6" fmla="*/ 1543911 w 5347256"/>
              <a:gd name="connsiteY6" fmla="*/ 1645243 h 5864747"/>
              <a:gd name="connsiteX7" fmla="*/ 2036490 w 5347256"/>
              <a:gd name="connsiteY7" fmla="*/ 1585332 h 5864747"/>
              <a:gd name="connsiteX8" fmla="*/ 2662760 w 5347256"/>
              <a:gd name="connsiteY8" fmla="*/ 1311202 h 5864747"/>
              <a:gd name="connsiteX9" fmla="*/ 3789742 w 5347256"/>
              <a:gd name="connsiteY9" fmla="*/ 1279411 h 5864747"/>
              <a:gd name="connsiteX10" fmla="*/ 4993984 w 5347256"/>
              <a:gd name="connsiteY10" fmla="*/ 1380446 h 5864747"/>
              <a:gd name="connsiteX11" fmla="*/ 5340427 w 5347256"/>
              <a:gd name="connsiteY11" fmla="*/ 1153330 h 5864747"/>
              <a:gd name="connsiteX12" fmla="*/ 5343027 w 5347256"/>
              <a:gd name="connsiteY12" fmla="*/ 5521847 h 5864747"/>
              <a:gd name="connsiteX13" fmla="*/ 5095377 w 5347256"/>
              <a:gd name="connsiteY13" fmla="*/ 5445647 h 5864747"/>
              <a:gd name="connsiteX14" fmla="*/ 5338266 w 5347256"/>
              <a:gd name="connsiteY14" fmla="*/ 5674247 h 5864747"/>
              <a:gd name="connsiteX15" fmla="*/ 5338266 w 5347256"/>
              <a:gd name="connsiteY15" fmla="*/ 5764735 h 5864747"/>
              <a:gd name="connsiteX16" fmla="*/ 5042991 w 5347256"/>
              <a:gd name="connsiteY16" fmla="*/ 5531372 h 5864747"/>
              <a:gd name="connsiteX17" fmla="*/ 5347256 w 5347256"/>
              <a:gd name="connsiteY17" fmla="*/ 5859039 h 5864747"/>
              <a:gd name="connsiteX18" fmla="*/ 5265254 w 5347256"/>
              <a:gd name="connsiteY18" fmla="*/ 5859197 h 5864747"/>
              <a:gd name="connsiteX19" fmla="*/ 5090616 w 5347256"/>
              <a:gd name="connsiteY19" fmla="*/ 5698061 h 5864747"/>
              <a:gd name="connsiteX20" fmla="*/ 5212862 w 5347256"/>
              <a:gd name="connsiteY20" fmla="*/ 5861066 h 5864747"/>
              <a:gd name="connsiteX21" fmla="*/ 1071066 w 5347256"/>
              <a:gd name="connsiteY21" fmla="*/ 5864747 h 5864747"/>
              <a:gd name="connsiteX22" fmla="*/ 1080591 w 5347256"/>
              <a:gd name="connsiteY22" fmla="*/ 5788547 h 5864747"/>
              <a:gd name="connsiteX23" fmla="*/ 994866 w 5347256"/>
              <a:gd name="connsiteY23" fmla="*/ 5864747 h 5864747"/>
              <a:gd name="connsiteX24" fmla="*/ 713046 w 5347256"/>
              <a:gd name="connsiteY24" fmla="*/ 5859119 h 5864747"/>
              <a:gd name="connsiteX25" fmla="*/ 1057937 w 5347256"/>
              <a:gd name="connsiteY25" fmla="*/ 5520973 h 5864747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136399 h 5480173"/>
              <a:gd name="connsiteX1" fmla="*/ 890091 w 5347256"/>
              <a:gd name="connsiteY1" fmla="*/ 4151436 h 5480173"/>
              <a:gd name="connsiteX2" fmla="*/ 704353 w 5347256"/>
              <a:gd name="connsiteY2" fmla="*/ 3698998 h 5480173"/>
              <a:gd name="connsiteX3" fmla="*/ 694828 w 5347256"/>
              <a:gd name="connsiteY3" fmla="*/ 3337048 h 5480173"/>
              <a:gd name="connsiteX4" fmla="*/ 771029 w 5347256"/>
              <a:gd name="connsiteY4" fmla="*/ 2570286 h 5480173"/>
              <a:gd name="connsiteX5" fmla="*/ 950059 w 5347256"/>
              <a:gd name="connsiteY5" fmla="*/ 1770624 h 5480173"/>
              <a:gd name="connsiteX6" fmla="*/ 1543911 w 5347256"/>
              <a:gd name="connsiteY6" fmla="*/ 1260669 h 5480173"/>
              <a:gd name="connsiteX7" fmla="*/ 2036490 w 5347256"/>
              <a:gd name="connsiteY7" fmla="*/ 1200758 h 5480173"/>
              <a:gd name="connsiteX8" fmla="*/ 2662760 w 5347256"/>
              <a:gd name="connsiteY8" fmla="*/ 926628 h 5480173"/>
              <a:gd name="connsiteX9" fmla="*/ 3785767 w 5347256"/>
              <a:gd name="connsiteY9" fmla="*/ 874959 h 5480173"/>
              <a:gd name="connsiteX10" fmla="*/ 4993984 w 5347256"/>
              <a:gd name="connsiteY10" fmla="*/ 995872 h 5480173"/>
              <a:gd name="connsiteX11" fmla="*/ 5340427 w 5347256"/>
              <a:gd name="connsiteY11" fmla="*/ 768756 h 5480173"/>
              <a:gd name="connsiteX12" fmla="*/ 5343027 w 5347256"/>
              <a:gd name="connsiteY12" fmla="*/ 5137273 h 5480173"/>
              <a:gd name="connsiteX13" fmla="*/ 5095377 w 5347256"/>
              <a:gd name="connsiteY13" fmla="*/ 5061073 h 5480173"/>
              <a:gd name="connsiteX14" fmla="*/ 5338266 w 5347256"/>
              <a:gd name="connsiteY14" fmla="*/ 5289673 h 5480173"/>
              <a:gd name="connsiteX15" fmla="*/ 5338266 w 5347256"/>
              <a:gd name="connsiteY15" fmla="*/ 5380161 h 5480173"/>
              <a:gd name="connsiteX16" fmla="*/ 5042991 w 5347256"/>
              <a:gd name="connsiteY16" fmla="*/ 5146798 h 5480173"/>
              <a:gd name="connsiteX17" fmla="*/ 5347256 w 5347256"/>
              <a:gd name="connsiteY17" fmla="*/ 5474465 h 5480173"/>
              <a:gd name="connsiteX18" fmla="*/ 5265254 w 5347256"/>
              <a:gd name="connsiteY18" fmla="*/ 5474623 h 5480173"/>
              <a:gd name="connsiteX19" fmla="*/ 5090616 w 5347256"/>
              <a:gd name="connsiteY19" fmla="*/ 5313487 h 5480173"/>
              <a:gd name="connsiteX20" fmla="*/ 5212862 w 5347256"/>
              <a:gd name="connsiteY20" fmla="*/ 5476492 h 5480173"/>
              <a:gd name="connsiteX21" fmla="*/ 1071066 w 5347256"/>
              <a:gd name="connsiteY21" fmla="*/ 5480173 h 5480173"/>
              <a:gd name="connsiteX22" fmla="*/ 1080591 w 5347256"/>
              <a:gd name="connsiteY22" fmla="*/ 5403973 h 5480173"/>
              <a:gd name="connsiteX23" fmla="*/ 994866 w 5347256"/>
              <a:gd name="connsiteY23" fmla="*/ 5480173 h 5480173"/>
              <a:gd name="connsiteX24" fmla="*/ 713046 w 5347256"/>
              <a:gd name="connsiteY24" fmla="*/ 5474545 h 5480173"/>
              <a:gd name="connsiteX25" fmla="*/ 1057937 w 5347256"/>
              <a:gd name="connsiteY25" fmla="*/ 5136399 h 5480173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795 h 5350569"/>
              <a:gd name="connsiteX1" fmla="*/ 890091 w 5347256"/>
              <a:gd name="connsiteY1" fmla="*/ 4021832 h 5350569"/>
              <a:gd name="connsiteX2" fmla="*/ 704353 w 5347256"/>
              <a:gd name="connsiteY2" fmla="*/ 3569394 h 5350569"/>
              <a:gd name="connsiteX3" fmla="*/ 694828 w 5347256"/>
              <a:gd name="connsiteY3" fmla="*/ 3207444 h 5350569"/>
              <a:gd name="connsiteX4" fmla="*/ 771029 w 5347256"/>
              <a:gd name="connsiteY4" fmla="*/ 2440682 h 5350569"/>
              <a:gd name="connsiteX5" fmla="*/ 950059 w 5347256"/>
              <a:gd name="connsiteY5" fmla="*/ 1641020 h 5350569"/>
              <a:gd name="connsiteX6" fmla="*/ 1543911 w 5347256"/>
              <a:gd name="connsiteY6" fmla="*/ 1131065 h 5350569"/>
              <a:gd name="connsiteX7" fmla="*/ 2036490 w 5347256"/>
              <a:gd name="connsiteY7" fmla="*/ 1071154 h 5350569"/>
              <a:gd name="connsiteX8" fmla="*/ 2662760 w 5347256"/>
              <a:gd name="connsiteY8" fmla="*/ 797024 h 5350569"/>
              <a:gd name="connsiteX9" fmla="*/ 3785767 w 5347256"/>
              <a:gd name="connsiteY9" fmla="*/ 745355 h 5350569"/>
              <a:gd name="connsiteX10" fmla="*/ 4993984 w 5347256"/>
              <a:gd name="connsiteY10" fmla="*/ 866268 h 5350569"/>
              <a:gd name="connsiteX11" fmla="*/ 5340427 w 5347256"/>
              <a:gd name="connsiteY11" fmla="*/ 639152 h 5350569"/>
              <a:gd name="connsiteX12" fmla="*/ 5343027 w 5347256"/>
              <a:gd name="connsiteY12" fmla="*/ 5007669 h 5350569"/>
              <a:gd name="connsiteX13" fmla="*/ 5095377 w 5347256"/>
              <a:gd name="connsiteY13" fmla="*/ 4931469 h 5350569"/>
              <a:gd name="connsiteX14" fmla="*/ 5338266 w 5347256"/>
              <a:gd name="connsiteY14" fmla="*/ 5160069 h 5350569"/>
              <a:gd name="connsiteX15" fmla="*/ 5338266 w 5347256"/>
              <a:gd name="connsiteY15" fmla="*/ 5250557 h 5350569"/>
              <a:gd name="connsiteX16" fmla="*/ 5042991 w 5347256"/>
              <a:gd name="connsiteY16" fmla="*/ 5017194 h 5350569"/>
              <a:gd name="connsiteX17" fmla="*/ 5347256 w 5347256"/>
              <a:gd name="connsiteY17" fmla="*/ 5344861 h 5350569"/>
              <a:gd name="connsiteX18" fmla="*/ 5265254 w 5347256"/>
              <a:gd name="connsiteY18" fmla="*/ 5345019 h 5350569"/>
              <a:gd name="connsiteX19" fmla="*/ 5090616 w 5347256"/>
              <a:gd name="connsiteY19" fmla="*/ 5183883 h 5350569"/>
              <a:gd name="connsiteX20" fmla="*/ 5212862 w 5347256"/>
              <a:gd name="connsiteY20" fmla="*/ 5346888 h 5350569"/>
              <a:gd name="connsiteX21" fmla="*/ 1071066 w 5347256"/>
              <a:gd name="connsiteY21" fmla="*/ 5350569 h 5350569"/>
              <a:gd name="connsiteX22" fmla="*/ 1080591 w 5347256"/>
              <a:gd name="connsiteY22" fmla="*/ 5274369 h 5350569"/>
              <a:gd name="connsiteX23" fmla="*/ 994866 w 5347256"/>
              <a:gd name="connsiteY23" fmla="*/ 5350569 h 5350569"/>
              <a:gd name="connsiteX24" fmla="*/ 713046 w 5347256"/>
              <a:gd name="connsiteY24" fmla="*/ 5344941 h 5350569"/>
              <a:gd name="connsiteX25" fmla="*/ 1057937 w 5347256"/>
              <a:gd name="connsiteY25" fmla="*/ 5006795 h 5350569"/>
              <a:gd name="connsiteX0" fmla="*/ 1176435 w 5465754"/>
              <a:gd name="connsiteY0" fmla="*/ 5006795 h 5350569"/>
              <a:gd name="connsiteX1" fmla="*/ 1008589 w 5465754"/>
              <a:gd name="connsiteY1" fmla="*/ 4021832 h 5350569"/>
              <a:gd name="connsiteX2" fmla="*/ 822851 w 5465754"/>
              <a:gd name="connsiteY2" fmla="*/ 3569394 h 5350569"/>
              <a:gd name="connsiteX3" fmla="*/ 544920 w 5465754"/>
              <a:gd name="connsiteY3" fmla="*/ 3116459 h 5350569"/>
              <a:gd name="connsiteX4" fmla="*/ 889527 w 5465754"/>
              <a:gd name="connsiteY4" fmla="*/ 2440682 h 5350569"/>
              <a:gd name="connsiteX5" fmla="*/ 1068557 w 5465754"/>
              <a:gd name="connsiteY5" fmla="*/ 1641020 h 5350569"/>
              <a:gd name="connsiteX6" fmla="*/ 1662409 w 5465754"/>
              <a:gd name="connsiteY6" fmla="*/ 1131065 h 5350569"/>
              <a:gd name="connsiteX7" fmla="*/ 2154988 w 5465754"/>
              <a:gd name="connsiteY7" fmla="*/ 1071154 h 5350569"/>
              <a:gd name="connsiteX8" fmla="*/ 2781258 w 5465754"/>
              <a:gd name="connsiteY8" fmla="*/ 797024 h 5350569"/>
              <a:gd name="connsiteX9" fmla="*/ 3904265 w 5465754"/>
              <a:gd name="connsiteY9" fmla="*/ 745355 h 5350569"/>
              <a:gd name="connsiteX10" fmla="*/ 5112482 w 5465754"/>
              <a:gd name="connsiteY10" fmla="*/ 866268 h 5350569"/>
              <a:gd name="connsiteX11" fmla="*/ 5458925 w 5465754"/>
              <a:gd name="connsiteY11" fmla="*/ 639152 h 5350569"/>
              <a:gd name="connsiteX12" fmla="*/ 5461525 w 5465754"/>
              <a:gd name="connsiteY12" fmla="*/ 5007669 h 5350569"/>
              <a:gd name="connsiteX13" fmla="*/ 5213875 w 5465754"/>
              <a:gd name="connsiteY13" fmla="*/ 4931469 h 5350569"/>
              <a:gd name="connsiteX14" fmla="*/ 5456764 w 5465754"/>
              <a:gd name="connsiteY14" fmla="*/ 5160069 h 5350569"/>
              <a:gd name="connsiteX15" fmla="*/ 5456764 w 5465754"/>
              <a:gd name="connsiteY15" fmla="*/ 5250557 h 5350569"/>
              <a:gd name="connsiteX16" fmla="*/ 5161489 w 5465754"/>
              <a:gd name="connsiteY16" fmla="*/ 5017194 h 5350569"/>
              <a:gd name="connsiteX17" fmla="*/ 5465754 w 5465754"/>
              <a:gd name="connsiteY17" fmla="*/ 5344861 h 5350569"/>
              <a:gd name="connsiteX18" fmla="*/ 5383752 w 5465754"/>
              <a:gd name="connsiteY18" fmla="*/ 5345019 h 5350569"/>
              <a:gd name="connsiteX19" fmla="*/ 5209114 w 5465754"/>
              <a:gd name="connsiteY19" fmla="*/ 5183883 h 5350569"/>
              <a:gd name="connsiteX20" fmla="*/ 5331360 w 5465754"/>
              <a:gd name="connsiteY20" fmla="*/ 5346888 h 5350569"/>
              <a:gd name="connsiteX21" fmla="*/ 1189564 w 5465754"/>
              <a:gd name="connsiteY21" fmla="*/ 5350569 h 5350569"/>
              <a:gd name="connsiteX22" fmla="*/ 1199089 w 5465754"/>
              <a:gd name="connsiteY22" fmla="*/ 5274369 h 5350569"/>
              <a:gd name="connsiteX23" fmla="*/ 1113364 w 5465754"/>
              <a:gd name="connsiteY23" fmla="*/ 5350569 h 5350569"/>
              <a:gd name="connsiteX24" fmla="*/ 831544 w 5465754"/>
              <a:gd name="connsiteY24" fmla="*/ 5344941 h 5350569"/>
              <a:gd name="connsiteX25" fmla="*/ 1176435 w 5465754"/>
              <a:gd name="connsiteY25" fmla="*/ 5006795 h 5350569"/>
              <a:gd name="connsiteX0" fmla="*/ 1275914 w 5565233"/>
              <a:gd name="connsiteY0" fmla="*/ 5006795 h 5350569"/>
              <a:gd name="connsiteX1" fmla="*/ 1108068 w 5565233"/>
              <a:gd name="connsiteY1" fmla="*/ 4021832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75914 w 5565233"/>
              <a:gd name="connsiteY25" fmla="*/ 5006795 h 5350569"/>
              <a:gd name="connsiteX0" fmla="*/ 1275914 w 5565233"/>
              <a:gd name="connsiteY0" fmla="*/ 5006795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75914 w 5565233"/>
              <a:gd name="connsiteY25" fmla="*/ 5006795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66815 w 5565233"/>
              <a:gd name="connsiteY25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1266815 w 5565233"/>
              <a:gd name="connsiteY24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020813 w 5319231"/>
              <a:gd name="connsiteY0" fmla="*/ 4488180 h 5350569"/>
              <a:gd name="connsiteX1" fmla="*/ 552717 w 5319231"/>
              <a:gd name="connsiteY1" fmla="*/ 3926297 h 5350569"/>
              <a:gd name="connsiteX2" fmla="*/ 485259 w 5319231"/>
              <a:gd name="connsiteY2" fmla="*/ 3551197 h 5350569"/>
              <a:gd name="connsiteX3" fmla="*/ 398397 w 5319231"/>
              <a:gd name="connsiteY3" fmla="*/ 3116459 h 5350569"/>
              <a:gd name="connsiteX4" fmla="*/ 743004 w 5319231"/>
              <a:gd name="connsiteY4" fmla="*/ 2440682 h 5350569"/>
              <a:gd name="connsiteX5" fmla="*/ 922034 w 5319231"/>
              <a:gd name="connsiteY5" fmla="*/ 1641020 h 5350569"/>
              <a:gd name="connsiteX6" fmla="*/ 1515886 w 5319231"/>
              <a:gd name="connsiteY6" fmla="*/ 1131065 h 5350569"/>
              <a:gd name="connsiteX7" fmla="*/ 2008465 w 5319231"/>
              <a:gd name="connsiteY7" fmla="*/ 1071154 h 5350569"/>
              <a:gd name="connsiteX8" fmla="*/ 2634735 w 5319231"/>
              <a:gd name="connsiteY8" fmla="*/ 797024 h 5350569"/>
              <a:gd name="connsiteX9" fmla="*/ 3757742 w 5319231"/>
              <a:gd name="connsiteY9" fmla="*/ 745355 h 5350569"/>
              <a:gd name="connsiteX10" fmla="*/ 4965959 w 5319231"/>
              <a:gd name="connsiteY10" fmla="*/ 866268 h 5350569"/>
              <a:gd name="connsiteX11" fmla="*/ 5312402 w 5319231"/>
              <a:gd name="connsiteY11" fmla="*/ 639152 h 5350569"/>
              <a:gd name="connsiteX12" fmla="*/ 5315002 w 5319231"/>
              <a:gd name="connsiteY12" fmla="*/ 5007669 h 5350569"/>
              <a:gd name="connsiteX13" fmla="*/ 5067352 w 5319231"/>
              <a:gd name="connsiteY13" fmla="*/ 4931469 h 5350569"/>
              <a:gd name="connsiteX14" fmla="*/ 5310241 w 5319231"/>
              <a:gd name="connsiteY14" fmla="*/ 5160069 h 5350569"/>
              <a:gd name="connsiteX15" fmla="*/ 5310241 w 5319231"/>
              <a:gd name="connsiteY15" fmla="*/ 5250557 h 5350569"/>
              <a:gd name="connsiteX16" fmla="*/ 5014966 w 5319231"/>
              <a:gd name="connsiteY16" fmla="*/ 5017194 h 5350569"/>
              <a:gd name="connsiteX17" fmla="*/ 5319231 w 5319231"/>
              <a:gd name="connsiteY17" fmla="*/ 5344861 h 5350569"/>
              <a:gd name="connsiteX18" fmla="*/ 5237229 w 5319231"/>
              <a:gd name="connsiteY18" fmla="*/ 5345019 h 5350569"/>
              <a:gd name="connsiteX19" fmla="*/ 5062591 w 5319231"/>
              <a:gd name="connsiteY19" fmla="*/ 5183883 h 5350569"/>
              <a:gd name="connsiteX20" fmla="*/ 5184837 w 5319231"/>
              <a:gd name="connsiteY20" fmla="*/ 5346888 h 5350569"/>
              <a:gd name="connsiteX21" fmla="*/ 1143124 w 5319231"/>
              <a:gd name="connsiteY21" fmla="*/ 5350569 h 5350569"/>
              <a:gd name="connsiteX22" fmla="*/ 1184495 w 5319231"/>
              <a:gd name="connsiteY22" fmla="*/ 5151539 h 5350569"/>
              <a:gd name="connsiteX23" fmla="*/ 1020813 w 5319231"/>
              <a:gd name="connsiteY23" fmla="*/ 4488180 h 5350569"/>
              <a:gd name="connsiteX0" fmla="*/ 1177782 w 5476200"/>
              <a:gd name="connsiteY0" fmla="*/ 4488180 h 5350569"/>
              <a:gd name="connsiteX1" fmla="*/ 709686 w 5476200"/>
              <a:gd name="connsiteY1" fmla="*/ 3926297 h 5350569"/>
              <a:gd name="connsiteX2" fmla="*/ 642228 w 5476200"/>
              <a:gd name="connsiteY2" fmla="*/ 3551197 h 5350569"/>
              <a:gd name="connsiteX3" fmla="*/ 555366 w 5476200"/>
              <a:gd name="connsiteY3" fmla="*/ 3116459 h 5350569"/>
              <a:gd name="connsiteX4" fmla="*/ 508737 w 5476200"/>
              <a:gd name="connsiteY4" fmla="*/ 2454330 h 5350569"/>
              <a:gd name="connsiteX5" fmla="*/ 1079003 w 5476200"/>
              <a:gd name="connsiteY5" fmla="*/ 1641020 h 5350569"/>
              <a:gd name="connsiteX6" fmla="*/ 1672855 w 5476200"/>
              <a:gd name="connsiteY6" fmla="*/ 1131065 h 5350569"/>
              <a:gd name="connsiteX7" fmla="*/ 2165434 w 5476200"/>
              <a:gd name="connsiteY7" fmla="*/ 1071154 h 5350569"/>
              <a:gd name="connsiteX8" fmla="*/ 2791704 w 5476200"/>
              <a:gd name="connsiteY8" fmla="*/ 797024 h 5350569"/>
              <a:gd name="connsiteX9" fmla="*/ 3914711 w 5476200"/>
              <a:gd name="connsiteY9" fmla="*/ 745355 h 5350569"/>
              <a:gd name="connsiteX10" fmla="*/ 5122928 w 5476200"/>
              <a:gd name="connsiteY10" fmla="*/ 866268 h 5350569"/>
              <a:gd name="connsiteX11" fmla="*/ 5469371 w 5476200"/>
              <a:gd name="connsiteY11" fmla="*/ 639152 h 5350569"/>
              <a:gd name="connsiteX12" fmla="*/ 5471971 w 5476200"/>
              <a:gd name="connsiteY12" fmla="*/ 5007669 h 5350569"/>
              <a:gd name="connsiteX13" fmla="*/ 5224321 w 5476200"/>
              <a:gd name="connsiteY13" fmla="*/ 4931469 h 5350569"/>
              <a:gd name="connsiteX14" fmla="*/ 5467210 w 5476200"/>
              <a:gd name="connsiteY14" fmla="*/ 5160069 h 5350569"/>
              <a:gd name="connsiteX15" fmla="*/ 5467210 w 5476200"/>
              <a:gd name="connsiteY15" fmla="*/ 5250557 h 5350569"/>
              <a:gd name="connsiteX16" fmla="*/ 5171935 w 5476200"/>
              <a:gd name="connsiteY16" fmla="*/ 5017194 h 5350569"/>
              <a:gd name="connsiteX17" fmla="*/ 5476200 w 5476200"/>
              <a:gd name="connsiteY17" fmla="*/ 5344861 h 5350569"/>
              <a:gd name="connsiteX18" fmla="*/ 5394198 w 5476200"/>
              <a:gd name="connsiteY18" fmla="*/ 5345019 h 5350569"/>
              <a:gd name="connsiteX19" fmla="*/ 5219560 w 5476200"/>
              <a:gd name="connsiteY19" fmla="*/ 5183883 h 5350569"/>
              <a:gd name="connsiteX20" fmla="*/ 5341806 w 5476200"/>
              <a:gd name="connsiteY20" fmla="*/ 5346888 h 5350569"/>
              <a:gd name="connsiteX21" fmla="*/ 1300093 w 5476200"/>
              <a:gd name="connsiteY21" fmla="*/ 5350569 h 5350569"/>
              <a:gd name="connsiteX22" fmla="*/ 1341464 w 5476200"/>
              <a:gd name="connsiteY22" fmla="*/ 5151539 h 5350569"/>
              <a:gd name="connsiteX23" fmla="*/ 1177782 w 547620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75018 w 5473436"/>
              <a:gd name="connsiteY0" fmla="*/ 4488180 h 5350569"/>
              <a:gd name="connsiteX1" fmla="*/ 706922 w 5473436"/>
              <a:gd name="connsiteY1" fmla="*/ 3926297 h 5350569"/>
              <a:gd name="connsiteX2" fmla="*/ 639464 w 5473436"/>
              <a:gd name="connsiteY2" fmla="*/ 3551197 h 5350569"/>
              <a:gd name="connsiteX3" fmla="*/ 552602 w 5473436"/>
              <a:gd name="connsiteY3" fmla="*/ 3116459 h 5350569"/>
              <a:gd name="connsiteX4" fmla="*/ 505973 w 5473436"/>
              <a:gd name="connsiteY4" fmla="*/ 2454330 h 5350569"/>
              <a:gd name="connsiteX5" fmla="*/ 930663 w 5473436"/>
              <a:gd name="connsiteY5" fmla="*/ 1845736 h 5350569"/>
              <a:gd name="connsiteX6" fmla="*/ 1670091 w 5473436"/>
              <a:gd name="connsiteY6" fmla="*/ 1131065 h 5350569"/>
              <a:gd name="connsiteX7" fmla="*/ 2162670 w 5473436"/>
              <a:gd name="connsiteY7" fmla="*/ 1071154 h 5350569"/>
              <a:gd name="connsiteX8" fmla="*/ 2788940 w 5473436"/>
              <a:gd name="connsiteY8" fmla="*/ 797024 h 5350569"/>
              <a:gd name="connsiteX9" fmla="*/ 3911947 w 5473436"/>
              <a:gd name="connsiteY9" fmla="*/ 745355 h 5350569"/>
              <a:gd name="connsiteX10" fmla="*/ 5120164 w 5473436"/>
              <a:gd name="connsiteY10" fmla="*/ 866268 h 5350569"/>
              <a:gd name="connsiteX11" fmla="*/ 5466607 w 5473436"/>
              <a:gd name="connsiteY11" fmla="*/ 639152 h 5350569"/>
              <a:gd name="connsiteX12" fmla="*/ 5469207 w 5473436"/>
              <a:gd name="connsiteY12" fmla="*/ 5007669 h 5350569"/>
              <a:gd name="connsiteX13" fmla="*/ 5221557 w 5473436"/>
              <a:gd name="connsiteY13" fmla="*/ 4931469 h 5350569"/>
              <a:gd name="connsiteX14" fmla="*/ 5464446 w 5473436"/>
              <a:gd name="connsiteY14" fmla="*/ 5160069 h 5350569"/>
              <a:gd name="connsiteX15" fmla="*/ 5464446 w 5473436"/>
              <a:gd name="connsiteY15" fmla="*/ 5250557 h 5350569"/>
              <a:gd name="connsiteX16" fmla="*/ 5169171 w 5473436"/>
              <a:gd name="connsiteY16" fmla="*/ 5017194 h 5350569"/>
              <a:gd name="connsiteX17" fmla="*/ 5473436 w 5473436"/>
              <a:gd name="connsiteY17" fmla="*/ 5344861 h 5350569"/>
              <a:gd name="connsiteX18" fmla="*/ 5391434 w 5473436"/>
              <a:gd name="connsiteY18" fmla="*/ 5345019 h 5350569"/>
              <a:gd name="connsiteX19" fmla="*/ 5216796 w 5473436"/>
              <a:gd name="connsiteY19" fmla="*/ 5183883 h 5350569"/>
              <a:gd name="connsiteX20" fmla="*/ 5339042 w 5473436"/>
              <a:gd name="connsiteY20" fmla="*/ 5346888 h 5350569"/>
              <a:gd name="connsiteX21" fmla="*/ 1297329 w 5473436"/>
              <a:gd name="connsiteY21" fmla="*/ 5350569 h 5350569"/>
              <a:gd name="connsiteX22" fmla="*/ 1338700 w 5473436"/>
              <a:gd name="connsiteY22" fmla="*/ 5151539 h 5350569"/>
              <a:gd name="connsiteX23" fmla="*/ 1175018 w 5473436"/>
              <a:gd name="connsiteY23" fmla="*/ 4488180 h 5350569"/>
              <a:gd name="connsiteX0" fmla="*/ 1168598 w 5467016"/>
              <a:gd name="connsiteY0" fmla="*/ 4488180 h 5350569"/>
              <a:gd name="connsiteX1" fmla="*/ 700502 w 5467016"/>
              <a:gd name="connsiteY1" fmla="*/ 3926297 h 5350569"/>
              <a:gd name="connsiteX2" fmla="*/ 633044 w 5467016"/>
              <a:gd name="connsiteY2" fmla="*/ 3551197 h 5350569"/>
              <a:gd name="connsiteX3" fmla="*/ 546182 w 5467016"/>
              <a:gd name="connsiteY3" fmla="*/ 3116459 h 5350569"/>
              <a:gd name="connsiteX4" fmla="*/ 499553 w 5467016"/>
              <a:gd name="connsiteY4" fmla="*/ 2454330 h 5350569"/>
              <a:gd name="connsiteX5" fmla="*/ 942440 w 5467016"/>
              <a:gd name="connsiteY5" fmla="*/ 1854834 h 5350569"/>
              <a:gd name="connsiteX6" fmla="*/ 1663671 w 5467016"/>
              <a:gd name="connsiteY6" fmla="*/ 1131065 h 5350569"/>
              <a:gd name="connsiteX7" fmla="*/ 2156250 w 5467016"/>
              <a:gd name="connsiteY7" fmla="*/ 1071154 h 5350569"/>
              <a:gd name="connsiteX8" fmla="*/ 2782520 w 5467016"/>
              <a:gd name="connsiteY8" fmla="*/ 797024 h 5350569"/>
              <a:gd name="connsiteX9" fmla="*/ 3905527 w 5467016"/>
              <a:gd name="connsiteY9" fmla="*/ 745355 h 5350569"/>
              <a:gd name="connsiteX10" fmla="*/ 5113744 w 5467016"/>
              <a:gd name="connsiteY10" fmla="*/ 866268 h 5350569"/>
              <a:gd name="connsiteX11" fmla="*/ 5460187 w 5467016"/>
              <a:gd name="connsiteY11" fmla="*/ 639152 h 5350569"/>
              <a:gd name="connsiteX12" fmla="*/ 5462787 w 5467016"/>
              <a:gd name="connsiteY12" fmla="*/ 5007669 h 5350569"/>
              <a:gd name="connsiteX13" fmla="*/ 5215137 w 5467016"/>
              <a:gd name="connsiteY13" fmla="*/ 4931469 h 5350569"/>
              <a:gd name="connsiteX14" fmla="*/ 5458026 w 5467016"/>
              <a:gd name="connsiteY14" fmla="*/ 5160069 h 5350569"/>
              <a:gd name="connsiteX15" fmla="*/ 5458026 w 5467016"/>
              <a:gd name="connsiteY15" fmla="*/ 5250557 h 5350569"/>
              <a:gd name="connsiteX16" fmla="*/ 5162751 w 5467016"/>
              <a:gd name="connsiteY16" fmla="*/ 5017194 h 5350569"/>
              <a:gd name="connsiteX17" fmla="*/ 5467016 w 5467016"/>
              <a:gd name="connsiteY17" fmla="*/ 5344861 h 5350569"/>
              <a:gd name="connsiteX18" fmla="*/ 5385014 w 5467016"/>
              <a:gd name="connsiteY18" fmla="*/ 5345019 h 5350569"/>
              <a:gd name="connsiteX19" fmla="*/ 5210376 w 5467016"/>
              <a:gd name="connsiteY19" fmla="*/ 5183883 h 5350569"/>
              <a:gd name="connsiteX20" fmla="*/ 5332622 w 5467016"/>
              <a:gd name="connsiteY20" fmla="*/ 5346888 h 5350569"/>
              <a:gd name="connsiteX21" fmla="*/ 1290909 w 5467016"/>
              <a:gd name="connsiteY21" fmla="*/ 5350569 h 5350569"/>
              <a:gd name="connsiteX22" fmla="*/ 1332280 w 5467016"/>
              <a:gd name="connsiteY22" fmla="*/ 5151539 h 5350569"/>
              <a:gd name="connsiteX23" fmla="*/ 1168598 w 5467016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660505 w 5463850"/>
              <a:gd name="connsiteY6" fmla="*/ 1131065 h 5350569"/>
              <a:gd name="connsiteX7" fmla="*/ 2153084 w 5463850"/>
              <a:gd name="connsiteY7" fmla="*/ 1071154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114594 w 5463850"/>
              <a:gd name="connsiteY6" fmla="*/ 1545047 h 5350569"/>
              <a:gd name="connsiteX7" fmla="*/ 2153084 w 5463850"/>
              <a:gd name="connsiteY7" fmla="*/ 1071154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114594 w 5463850"/>
              <a:gd name="connsiteY6" fmla="*/ 1545047 h 5350569"/>
              <a:gd name="connsiteX7" fmla="*/ 1320570 w 5463850"/>
              <a:gd name="connsiteY7" fmla="*/ 1198533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606379 h 5468768"/>
              <a:gd name="connsiteX1" fmla="*/ 697336 w 5463850"/>
              <a:gd name="connsiteY1" fmla="*/ 4044496 h 5468768"/>
              <a:gd name="connsiteX2" fmla="*/ 629878 w 5463850"/>
              <a:gd name="connsiteY2" fmla="*/ 3669396 h 5468768"/>
              <a:gd name="connsiteX3" fmla="*/ 543016 w 5463850"/>
              <a:gd name="connsiteY3" fmla="*/ 3234658 h 5468768"/>
              <a:gd name="connsiteX4" fmla="*/ 496387 w 5463850"/>
              <a:gd name="connsiteY4" fmla="*/ 2572529 h 5468768"/>
              <a:gd name="connsiteX5" fmla="*/ 948373 w 5463850"/>
              <a:gd name="connsiteY5" fmla="*/ 1986681 h 5468768"/>
              <a:gd name="connsiteX6" fmla="*/ 1114594 w 5463850"/>
              <a:gd name="connsiteY6" fmla="*/ 1663246 h 5468768"/>
              <a:gd name="connsiteX7" fmla="*/ 1320570 w 5463850"/>
              <a:gd name="connsiteY7" fmla="*/ 1316732 h 5468768"/>
              <a:gd name="connsiteX8" fmla="*/ 2501849 w 5463850"/>
              <a:gd name="connsiteY8" fmla="*/ 637719 h 5468768"/>
              <a:gd name="connsiteX9" fmla="*/ 3902361 w 5463850"/>
              <a:gd name="connsiteY9" fmla="*/ 863554 h 5468768"/>
              <a:gd name="connsiteX10" fmla="*/ 5110578 w 5463850"/>
              <a:gd name="connsiteY10" fmla="*/ 984467 h 5468768"/>
              <a:gd name="connsiteX11" fmla="*/ 5457021 w 5463850"/>
              <a:gd name="connsiteY11" fmla="*/ 757351 h 5468768"/>
              <a:gd name="connsiteX12" fmla="*/ 5459621 w 5463850"/>
              <a:gd name="connsiteY12" fmla="*/ 5125868 h 5468768"/>
              <a:gd name="connsiteX13" fmla="*/ 5211971 w 5463850"/>
              <a:gd name="connsiteY13" fmla="*/ 5049668 h 5468768"/>
              <a:gd name="connsiteX14" fmla="*/ 5454860 w 5463850"/>
              <a:gd name="connsiteY14" fmla="*/ 5278268 h 5468768"/>
              <a:gd name="connsiteX15" fmla="*/ 5454860 w 5463850"/>
              <a:gd name="connsiteY15" fmla="*/ 5368756 h 5468768"/>
              <a:gd name="connsiteX16" fmla="*/ 5159585 w 5463850"/>
              <a:gd name="connsiteY16" fmla="*/ 5135393 h 5468768"/>
              <a:gd name="connsiteX17" fmla="*/ 5463850 w 5463850"/>
              <a:gd name="connsiteY17" fmla="*/ 5463060 h 5468768"/>
              <a:gd name="connsiteX18" fmla="*/ 5381848 w 5463850"/>
              <a:gd name="connsiteY18" fmla="*/ 5463218 h 5468768"/>
              <a:gd name="connsiteX19" fmla="*/ 5207210 w 5463850"/>
              <a:gd name="connsiteY19" fmla="*/ 5302082 h 5468768"/>
              <a:gd name="connsiteX20" fmla="*/ 5329456 w 5463850"/>
              <a:gd name="connsiteY20" fmla="*/ 5465087 h 5468768"/>
              <a:gd name="connsiteX21" fmla="*/ 1287743 w 5463850"/>
              <a:gd name="connsiteY21" fmla="*/ 5468768 h 5468768"/>
              <a:gd name="connsiteX22" fmla="*/ 1329114 w 5463850"/>
              <a:gd name="connsiteY22" fmla="*/ 5269738 h 5468768"/>
              <a:gd name="connsiteX23" fmla="*/ 1165432 w 5463850"/>
              <a:gd name="connsiteY23" fmla="*/ 4606379 h 5468768"/>
              <a:gd name="connsiteX0" fmla="*/ 1165432 w 5463850"/>
              <a:gd name="connsiteY0" fmla="*/ 4610726 h 5473115"/>
              <a:gd name="connsiteX1" fmla="*/ 697336 w 5463850"/>
              <a:gd name="connsiteY1" fmla="*/ 4048843 h 5473115"/>
              <a:gd name="connsiteX2" fmla="*/ 629878 w 5463850"/>
              <a:gd name="connsiteY2" fmla="*/ 3673743 h 5473115"/>
              <a:gd name="connsiteX3" fmla="*/ 543016 w 5463850"/>
              <a:gd name="connsiteY3" fmla="*/ 3239005 h 5473115"/>
              <a:gd name="connsiteX4" fmla="*/ 496387 w 5463850"/>
              <a:gd name="connsiteY4" fmla="*/ 2576876 h 5473115"/>
              <a:gd name="connsiteX5" fmla="*/ 948373 w 5463850"/>
              <a:gd name="connsiteY5" fmla="*/ 1991028 h 5473115"/>
              <a:gd name="connsiteX6" fmla="*/ 1114594 w 5463850"/>
              <a:gd name="connsiteY6" fmla="*/ 1667593 h 5473115"/>
              <a:gd name="connsiteX7" fmla="*/ 1320570 w 5463850"/>
              <a:gd name="connsiteY7" fmla="*/ 1321079 h 5473115"/>
              <a:gd name="connsiteX8" fmla="*/ 2497299 w 5463850"/>
              <a:gd name="connsiteY8" fmla="*/ 632968 h 5473115"/>
              <a:gd name="connsiteX9" fmla="*/ 3902361 w 5463850"/>
              <a:gd name="connsiteY9" fmla="*/ 867901 h 5473115"/>
              <a:gd name="connsiteX10" fmla="*/ 5110578 w 5463850"/>
              <a:gd name="connsiteY10" fmla="*/ 988814 h 5473115"/>
              <a:gd name="connsiteX11" fmla="*/ 5457021 w 5463850"/>
              <a:gd name="connsiteY11" fmla="*/ 761698 h 5473115"/>
              <a:gd name="connsiteX12" fmla="*/ 5459621 w 5463850"/>
              <a:gd name="connsiteY12" fmla="*/ 5130215 h 5473115"/>
              <a:gd name="connsiteX13" fmla="*/ 5211971 w 5463850"/>
              <a:gd name="connsiteY13" fmla="*/ 5054015 h 5473115"/>
              <a:gd name="connsiteX14" fmla="*/ 5454860 w 5463850"/>
              <a:gd name="connsiteY14" fmla="*/ 5282615 h 5473115"/>
              <a:gd name="connsiteX15" fmla="*/ 5454860 w 5463850"/>
              <a:gd name="connsiteY15" fmla="*/ 5373103 h 5473115"/>
              <a:gd name="connsiteX16" fmla="*/ 5159585 w 5463850"/>
              <a:gd name="connsiteY16" fmla="*/ 5139740 h 5473115"/>
              <a:gd name="connsiteX17" fmla="*/ 5463850 w 5463850"/>
              <a:gd name="connsiteY17" fmla="*/ 5467407 h 5473115"/>
              <a:gd name="connsiteX18" fmla="*/ 5381848 w 5463850"/>
              <a:gd name="connsiteY18" fmla="*/ 5467565 h 5473115"/>
              <a:gd name="connsiteX19" fmla="*/ 5207210 w 5463850"/>
              <a:gd name="connsiteY19" fmla="*/ 5306429 h 5473115"/>
              <a:gd name="connsiteX20" fmla="*/ 5329456 w 5463850"/>
              <a:gd name="connsiteY20" fmla="*/ 5469434 h 5473115"/>
              <a:gd name="connsiteX21" fmla="*/ 1287743 w 5463850"/>
              <a:gd name="connsiteY21" fmla="*/ 5473115 h 5473115"/>
              <a:gd name="connsiteX22" fmla="*/ 1329114 w 5463850"/>
              <a:gd name="connsiteY22" fmla="*/ 5274085 h 5473115"/>
              <a:gd name="connsiteX23" fmla="*/ 1165432 w 5463850"/>
              <a:gd name="connsiteY23" fmla="*/ 4610726 h 5473115"/>
              <a:gd name="connsiteX0" fmla="*/ 1165432 w 5463850"/>
              <a:gd name="connsiteY0" fmla="*/ 4837762 h 5700151"/>
              <a:gd name="connsiteX1" fmla="*/ 697336 w 5463850"/>
              <a:gd name="connsiteY1" fmla="*/ 4275879 h 5700151"/>
              <a:gd name="connsiteX2" fmla="*/ 629878 w 5463850"/>
              <a:gd name="connsiteY2" fmla="*/ 3900779 h 5700151"/>
              <a:gd name="connsiteX3" fmla="*/ 543016 w 5463850"/>
              <a:gd name="connsiteY3" fmla="*/ 3466041 h 5700151"/>
              <a:gd name="connsiteX4" fmla="*/ 496387 w 5463850"/>
              <a:gd name="connsiteY4" fmla="*/ 2803912 h 5700151"/>
              <a:gd name="connsiteX5" fmla="*/ 948373 w 5463850"/>
              <a:gd name="connsiteY5" fmla="*/ 2218064 h 5700151"/>
              <a:gd name="connsiteX6" fmla="*/ 1114594 w 5463850"/>
              <a:gd name="connsiteY6" fmla="*/ 1894629 h 5700151"/>
              <a:gd name="connsiteX7" fmla="*/ 1320570 w 5463850"/>
              <a:gd name="connsiteY7" fmla="*/ 1548115 h 5700151"/>
              <a:gd name="connsiteX8" fmla="*/ 2497299 w 5463850"/>
              <a:gd name="connsiteY8" fmla="*/ 860004 h 5700151"/>
              <a:gd name="connsiteX9" fmla="*/ 3547519 w 5463850"/>
              <a:gd name="connsiteY9" fmla="*/ 708251 h 5700151"/>
              <a:gd name="connsiteX10" fmla="*/ 5110578 w 5463850"/>
              <a:gd name="connsiteY10" fmla="*/ 1215850 h 5700151"/>
              <a:gd name="connsiteX11" fmla="*/ 5457021 w 5463850"/>
              <a:gd name="connsiteY11" fmla="*/ 988734 h 5700151"/>
              <a:gd name="connsiteX12" fmla="*/ 5459621 w 5463850"/>
              <a:gd name="connsiteY12" fmla="*/ 5357251 h 5700151"/>
              <a:gd name="connsiteX13" fmla="*/ 5211971 w 5463850"/>
              <a:gd name="connsiteY13" fmla="*/ 5281051 h 5700151"/>
              <a:gd name="connsiteX14" fmla="*/ 5454860 w 5463850"/>
              <a:gd name="connsiteY14" fmla="*/ 5509651 h 5700151"/>
              <a:gd name="connsiteX15" fmla="*/ 5454860 w 5463850"/>
              <a:gd name="connsiteY15" fmla="*/ 5600139 h 5700151"/>
              <a:gd name="connsiteX16" fmla="*/ 5159585 w 5463850"/>
              <a:gd name="connsiteY16" fmla="*/ 5366776 h 5700151"/>
              <a:gd name="connsiteX17" fmla="*/ 5463850 w 5463850"/>
              <a:gd name="connsiteY17" fmla="*/ 5694443 h 5700151"/>
              <a:gd name="connsiteX18" fmla="*/ 5381848 w 5463850"/>
              <a:gd name="connsiteY18" fmla="*/ 5694601 h 5700151"/>
              <a:gd name="connsiteX19" fmla="*/ 5207210 w 5463850"/>
              <a:gd name="connsiteY19" fmla="*/ 5533465 h 5700151"/>
              <a:gd name="connsiteX20" fmla="*/ 5329456 w 5463850"/>
              <a:gd name="connsiteY20" fmla="*/ 5696470 h 5700151"/>
              <a:gd name="connsiteX21" fmla="*/ 1287743 w 5463850"/>
              <a:gd name="connsiteY21" fmla="*/ 5700151 h 5700151"/>
              <a:gd name="connsiteX22" fmla="*/ 1329114 w 5463850"/>
              <a:gd name="connsiteY22" fmla="*/ 5501121 h 5700151"/>
              <a:gd name="connsiteX23" fmla="*/ 1165432 w 5463850"/>
              <a:gd name="connsiteY23" fmla="*/ 4837762 h 570015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5457021 w 5463850"/>
              <a:gd name="connsiteY11" fmla="*/ 991474 h 5702891"/>
              <a:gd name="connsiteX12" fmla="*/ 5459621 w 5463850"/>
              <a:gd name="connsiteY12" fmla="*/ 5359991 h 5702891"/>
              <a:gd name="connsiteX13" fmla="*/ 5211971 w 5463850"/>
              <a:gd name="connsiteY13" fmla="*/ 5283791 h 5702891"/>
              <a:gd name="connsiteX14" fmla="*/ 5454860 w 5463850"/>
              <a:gd name="connsiteY14" fmla="*/ 5512391 h 5702891"/>
              <a:gd name="connsiteX15" fmla="*/ 5454860 w 5463850"/>
              <a:gd name="connsiteY15" fmla="*/ 5602879 h 5702891"/>
              <a:gd name="connsiteX16" fmla="*/ 5159585 w 5463850"/>
              <a:gd name="connsiteY16" fmla="*/ 5369516 h 5702891"/>
              <a:gd name="connsiteX17" fmla="*/ 5463850 w 5463850"/>
              <a:gd name="connsiteY17" fmla="*/ 5697183 h 5702891"/>
              <a:gd name="connsiteX18" fmla="*/ 5381848 w 5463850"/>
              <a:gd name="connsiteY18" fmla="*/ 5697341 h 5702891"/>
              <a:gd name="connsiteX19" fmla="*/ 5207210 w 5463850"/>
              <a:gd name="connsiteY19" fmla="*/ 5536205 h 5702891"/>
              <a:gd name="connsiteX20" fmla="*/ 5329456 w 5463850"/>
              <a:gd name="connsiteY20" fmla="*/ 5699210 h 5702891"/>
              <a:gd name="connsiteX21" fmla="*/ 1287743 w 5463850"/>
              <a:gd name="connsiteY21" fmla="*/ 5702891 h 5702891"/>
              <a:gd name="connsiteX22" fmla="*/ 1329114 w 5463850"/>
              <a:gd name="connsiteY22" fmla="*/ 5503861 h 5702891"/>
              <a:gd name="connsiteX23" fmla="*/ 1165432 w 5463850"/>
              <a:gd name="connsiteY23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37763 h 5700152"/>
              <a:gd name="connsiteX1" fmla="*/ 697336 w 5463850"/>
              <a:gd name="connsiteY1" fmla="*/ 4275880 h 5700152"/>
              <a:gd name="connsiteX2" fmla="*/ 629878 w 5463850"/>
              <a:gd name="connsiteY2" fmla="*/ 3900780 h 5700152"/>
              <a:gd name="connsiteX3" fmla="*/ 543016 w 5463850"/>
              <a:gd name="connsiteY3" fmla="*/ 3466042 h 5700152"/>
              <a:gd name="connsiteX4" fmla="*/ 496387 w 5463850"/>
              <a:gd name="connsiteY4" fmla="*/ 2803913 h 5700152"/>
              <a:gd name="connsiteX5" fmla="*/ 948373 w 5463850"/>
              <a:gd name="connsiteY5" fmla="*/ 2218065 h 5700152"/>
              <a:gd name="connsiteX6" fmla="*/ 1114594 w 5463850"/>
              <a:gd name="connsiteY6" fmla="*/ 1894630 h 5700152"/>
              <a:gd name="connsiteX7" fmla="*/ 1320570 w 5463850"/>
              <a:gd name="connsiteY7" fmla="*/ 1548116 h 5700152"/>
              <a:gd name="connsiteX8" fmla="*/ 2497299 w 5463850"/>
              <a:gd name="connsiteY8" fmla="*/ 860005 h 5700152"/>
              <a:gd name="connsiteX9" fmla="*/ 3547519 w 5463850"/>
              <a:gd name="connsiteY9" fmla="*/ 708252 h 5700152"/>
              <a:gd name="connsiteX10" fmla="*/ 4382697 w 5463850"/>
              <a:gd name="connsiteY10" fmla="*/ 892854 h 5700152"/>
              <a:gd name="connsiteX11" fmla="*/ 4936032 w 5463850"/>
              <a:gd name="connsiteY11" fmla="*/ 1020819 h 5700152"/>
              <a:gd name="connsiteX12" fmla="*/ 5447922 w 5463850"/>
              <a:gd name="connsiteY12" fmla="*/ 947792 h 5700152"/>
              <a:gd name="connsiteX13" fmla="*/ 5459621 w 5463850"/>
              <a:gd name="connsiteY13" fmla="*/ 5357252 h 5700152"/>
              <a:gd name="connsiteX14" fmla="*/ 5211971 w 5463850"/>
              <a:gd name="connsiteY14" fmla="*/ 5281052 h 5700152"/>
              <a:gd name="connsiteX15" fmla="*/ 5454860 w 5463850"/>
              <a:gd name="connsiteY15" fmla="*/ 5509652 h 5700152"/>
              <a:gd name="connsiteX16" fmla="*/ 5454860 w 5463850"/>
              <a:gd name="connsiteY16" fmla="*/ 5600140 h 5700152"/>
              <a:gd name="connsiteX17" fmla="*/ 5159585 w 5463850"/>
              <a:gd name="connsiteY17" fmla="*/ 5366777 h 5700152"/>
              <a:gd name="connsiteX18" fmla="*/ 5463850 w 5463850"/>
              <a:gd name="connsiteY18" fmla="*/ 5694444 h 5700152"/>
              <a:gd name="connsiteX19" fmla="*/ 5381848 w 5463850"/>
              <a:gd name="connsiteY19" fmla="*/ 5694602 h 5700152"/>
              <a:gd name="connsiteX20" fmla="*/ 5207210 w 5463850"/>
              <a:gd name="connsiteY20" fmla="*/ 5533466 h 5700152"/>
              <a:gd name="connsiteX21" fmla="*/ 5329456 w 5463850"/>
              <a:gd name="connsiteY21" fmla="*/ 5696471 h 5700152"/>
              <a:gd name="connsiteX22" fmla="*/ 1287743 w 5463850"/>
              <a:gd name="connsiteY22" fmla="*/ 5700152 h 5700152"/>
              <a:gd name="connsiteX23" fmla="*/ 1329114 w 5463850"/>
              <a:gd name="connsiteY23" fmla="*/ 5501122 h 5700152"/>
              <a:gd name="connsiteX24" fmla="*/ 1165432 w 5463850"/>
              <a:gd name="connsiteY24" fmla="*/ 4837763 h 5700152"/>
              <a:gd name="connsiteX0" fmla="*/ 1165432 w 5463850"/>
              <a:gd name="connsiteY0" fmla="*/ 4837763 h 5700152"/>
              <a:gd name="connsiteX1" fmla="*/ 697336 w 5463850"/>
              <a:gd name="connsiteY1" fmla="*/ 4275880 h 5700152"/>
              <a:gd name="connsiteX2" fmla="*/ 629878 w 5463850"/>
              <a:gd name="connsiteY2" fmla="*/ 3900780 h 5700152"/>
              <a:gd name="connsiteX3" fmla="*/ 543016 w 5463850"/>
              <a:gd name="connsiteY3" fmla="*/ 3466042 h 5700152"/>
              <a:gd name="connsiteX4" fmla="*/ 496387 w 5463850"/>
              <a:gd name="connsiteY4" fmla="*/ 2803913 h 5700152"/>
              <a:gd name="connsiteX5" fmla="*/ 948373 w 5463850"/>
              <a:gd name="connsiteY5" fmla="*/ 2218065 h 5700152"/>
              <a:gd name="connsiteX6" fmla="*/ 1114594 w 5463850"/>
              <a:gd name="connsiteY6" fmla="*/ 1894630 h 5700152"/>
              <a:gd name="connsiteX7" fmla="*/ 1320570 w 5463850"/>
              <a:gd name="connsiteY7" fmla="*/ 1548116 h 5700152"/>
              <a:gd name="connsiteX8" fmla="*/ 2497299 w 5463850"/>
              <a:gd name="connsiteY8" fmla="*/ 860005 h 5700152"/>
              <a:gd name="connsiteX9" fmla="*/ 3547519 w 5463850"/>
              <a:gd name="connsiteY9" fmla="*/ 708252 h 5700152"/>
              <a:gd name="connsiteX10" fmla="*/ 4382697 w 5463850"/>
              <a:gd name="connsiteY10" fmla="*/ 892854 h 5700152"/>
              <a:gd name="connsiteX11" fmla="*/ 4936032 w 5463850"/>
              <a:gd name="connsiteY11" fmla="*/ 1020819 h 5700152"/>
              <a:gd name="connsiteX12" fmla="*/ 5447922 w 5463850"/>
              <a:gd name="connsiteY12" fmla="*/ 947792 h 5700152"/>
              <a:gd name="connsiteX13" fmla="*/ 5459621 w 5463850"/>
              <a:gd name="connsiteY13" fmla="*/ 5357252 h 5700152"/>
              <a:gd name="connsiteX14" fmla="*/ 5211971 w 5463850"/>
              <a:gd name="connsiteY14" fmla="*/ 5281052 h 5700152"/>
              <a:gd name="connsiteX15" fmla="*/ 5454860 w 5463850"/>
              <a:gd name="connsiteY15" fmla="*/ 5509652 h 5700152"/>
              <a:gd name="connsiteX16" fmla="*/ 5454860 w 5463850"/>
              <a:gd name="connsiteY16" fmla="*/ 5600140 h 5700152"/>
              <a:gd name="connsiteX17" fmla="*/ 5159585 w 5463850"/>
              <a:gd name="connsiteY17" fmla="*/ 5366777 h 5700152"/>
              <a:gd name="connsiteX18" fmla="*/ 5463850 w 5463850"/>
              <a:gd name="connsiteY18" fmla="*/ 5694444 h 5700152"/>
              <a:gd name="connsiteX19" fmla="*/ 5381848 w 5463850"/>
              <a:gd name="connsiteY19" fmla="*/ 5694602 h 5700152"/>
              <a:gd name="connsiteX20" fmla="*/ 5207210 w 5463850"/>
              <a:gd name="connsiteY20" fmla="*/ 5533466 h 5700152"/>
              <a:gd name="connsiteX21" fmla="*/ 5329456 w 5463850"/>
              <a:gd name="connsiteY21" fmla="*/ 5696471 h 5700152"/>
              <a:gd name="connsiteX22" fmla="*/ 1287743 w 5463850"/>
              <a:gd name="connsiteY22" fmla="*/ 5700152 h 5700152"/>
              <a:gd name="connsiteX23" fmla="*/ 1329114 w 5463850"/>
              <a:gd name="connsiteY23" fmla="*/ 5501122 h 5700152"/>
              <a:gd name="connsiteX24" fmla="*/ 1165432 w 5463850"/>
              <a:gd name="connsiteY24" fmla="*/ 4837763 h 5700152"/>
              <a:gd name="connsiteX0" fmla="*/ 1165432 w 5463850"/>
              <a:gd name="connsiteY0" fmla="*/ 4500272 h 5362661"/>
              <a:gd name="connsiteX1" fmla="*/ 697336 w 5463850"/>
              <a:gd name="connsiteY1" fmla="*/ 3938389 h 5362661"/>
              <a:gd name="connsiteX2" fmla="*/ 629878 w 5463850"/>
              <a:gd name="connsiteY2" fmla="*/ 3563289 h 5362661"/>
              <a:gd name="connsiteX3" fmla="*/ 543016 w 5463850"/>
              <a:gd name="connsiteY3" fmla="*/ 3128551 h 5362661"/>
              <a:gd name="connsiteX4" fmla="*/ 496387 w 5463850"/>
              <a:gd name="connsiteY4" fmla="*/ 2466422 h 5362661"/>
              <a:gd name="connsiteX5" fmla="*/ 948373 w 5463850"/>
              <a:gd name="connsiteY5" fmla="*/ 1880574 h 5362661"/>
              <a:gd name="connsiteX6" fmla="*/ 1114594 w 5463850"/>
              <a:gd name="connsiteY6" fmla="*/ 1557139 h 5362661"/>
              <a:gd name="connsiteX7" fmla="*/ 1320570 w 5463850"/>
              <a:gd name="connsiteY7" fmla="*/ 1210625 h 5362661"/>
              <a:gd name="connsiteX8" fmla="*/ 2497299 w 5463850"/>
              <a:gd name="connsiteY8" fmla="*/ 522514 h 5362661"/>
              <a:gd name="connsiteX9" fmla="*/ 3547519 w 5463850"/>
              <a:gd name="connsiteY9" fmla="*/ 370761 h 5362661"/>
              <a:gd name="connsiteX10" fmla="*/ 4382697 w 5463850"/>
              <a:gd name="connsiteY10" fmla="*/ 555363 h 5362661"/>
              <a:gd name="connsiteX11" fmla="*/ 4936032 w 5463850"/>
              <a:gd name="connsiteY11" fmla="*/ 683328 h 5362661"/>
              <a:gd name="connsiteX12" fmla="*/ 5447922 w 5463850"/>
              <a:gd name="connsiteY12" fmla="*/ 610301 h 5362661"/>
              <a:gd name="connsiteX13" fmla="*/ 5459621 w 5463850"/>
              <a:gd name="connsiteY13" fmla="*/ 5019761 h 5362661"/>
              <a:gd name="connsiteX14" fmla="*/ 5211971 w 5463850"/>
              <a:gd name="connsiteY14" fmla="*/ 4943561 h 5362661"/>
              <a:gd name="connsiteX15" fmla="*/ 5454860 w 5463850"/>
              <a:gd name="connsiteY15" fmla="*/ 5172161 h 5362661"/>
              <a:gd name="connsiteX16" fmla="*/ 5454860 w 5463850"/>
              <a:gd name="connsiteY16" fmla="*/ 5262649 h 5362661"/>
              <a:gd name="connsiteX17" fmla="*/ 5159585 w 5463850"/>
              <a:gd name="connsiteY17" fmla="*/ 5029286 h 5362661"/>
              <a:gd name="connsiteX18" fmla="*/ 5463850 w 5463850"/>
              <a:gd name="connsiteY18" fmla="*/ 5356953 h 5362661"/>
              <a:gd name="connsiteX19" fmla="*/ 5381848 w 5463850"/>
              <a:gd name="connsiteY19" fmla="*/ 5357111 h 5362661"/>
              <a:gd name="connsiteX20" fmla="*/ 5207210 w 5463850"/>
              <a:gd name="connsiteY20" fmla="*/ 5195975 h 5362661"/>
              <a:gd name="connsiteX21" fmla="*/ 5329456 w 5463850"/>
              <a:gd name="connsiteY21" fmla="*/ 5358980 h 5362661"/>
              <a:gd name="connsiteX22" fmla="*/ 1287743 w 5463850"/>
              <a:gd name="connsiteY22" fmla="*/ 5362661 h 5362661"/>
              <a:gd name="connsiteX23" fmla="*/ 1329114 w 5463850"/>
              <a:gd name="connsiteY23" fmla="*/ 5163631 h 5362661"/>
              <a:gd name="connsiteX24" fmla="*/ 1165432 w 5463850"/>
              <a:gd name="connsiteY24" fmla="*/ 4500272 h 5362661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45875 w 5527868"/>
              <a:gd name="connsiteY13" fmla="*/ 5001835 h 5344735"/>
              <a:gd name="connsiteX14" fmla="*/ 5098225 w 5527868"/>
              <a:gd name="connsiteY14" fmla="*/ 4925635 h 5344735"/>
              <a:gd name="connsiteX15" fmla="*/ 5341114 w 5527868"/>
              <a:gd name="connsiteY15" fmla="*/ 5154235 h 5344735"/>
              <a:gd name="connsiteX16" fmla="*/ 5341114 w 5527868"/>
              <a:gd name="connsiteY16" fmla="*/ 5244723 h 5344735"/>
              <a:gd name="connsiteX17" fmla="*/ 5045839 w 5527868"/>
              <a:gd name="connsiteY17" fmla="*/ 5011360 h 5344735"/>
              <a:gd name="connsiteX18" fmla="*/ 5350104 w 5527868"/>
              <a:gd name="connsiteY18" fmla="*/ 5339027 h 5344735"/>
              <a:gd name="connsiteX19" fmla="*/ 5268102 w 5527868"/>
              <a:gd name="connsiteY19" fmla="*/ 5339185 h 5344735"/>
              <a:gd name="connsiteX20" fmla="*/ 5215710 w 5527868"/>
              <a:gd name="connsiteY20" fmla="*/ 5341054 h 5344735"/>
              <a:gd name="connsiteX21" fmla="*/ 1173997 w 5527868"/>
              <a:gd name="connsiteY21" fmla="*/ 5344735 h 5344735"/>
              <a:gd name="connsiteX22" fmla="*/ 1215368 w 5527868"/>
              <a:gd name="connsiteY22" fmla="*/ 5145705 h 5344735"/>
              <a:gd name="connsiteX23" fmla="*/ 1051686 w 5527868"/>
              <a:gd name="connsiteY23" fmla="*/ 4482346 h 5344735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45875 w 5527868"/>
              <a:gd name="connsiteY13" fmla="*/ 5001835 h 5344735"/>
              <a:gd name="connsiteX14" fmla="*/ 5098225 w 5527868"/>
              <a:gd name="connsiteY14" fmla="*/ 4925635 h 5344735"/>
              <a:gd name="connsiteX15" fmla="*/ 5341114 w 5527868"/>
              <a:gd name="connsiteY15" fmla="*/ 5154235 h 5344735"/>
              <a:gd name="connsiteX16" fmla="*/ 5341114 w 5527868"/>
              <a:gd name="connsiteY16" fmla="*/ 5244723 h 5344735"/>
              <a:gd name="connsiteX17" fmla="*/ 5350104 w 5527868"/>
              <a:gd name="connsiteY17" fmla="*/ 5339027 h 5344735"/>
              <a:gd name="connsiteX18" fmla="*/ 5268102 w 5527868"/>
              <a:gd name="connsiteY18" fmla="*/ 5339185 h 5344735"/>
              <a:gd name="connsiteX19" fmla="*/ 5215710 w 5527868"/>
              <a:gd name="connsiteY19" fmla="*/ 5341054 h 5344735"/>
              <a:gd name="connsiteX20" fmla="*/ 1173997 w 5527868"/>
              <a:gd name="connsiteY20" fmla="*/ 5344735 h 5344735"/>
              <a:gd name="connsiteX21" fmla="*/ 1215368 w 5527868"/>
              <a:gd name="connsiteY21" fmla="*/ 5145705 h 5344735"/>
              <a:gd name="connsiteX22" fmla="*/ 1051686 w 5527868"/>
              <a:gd name="connsiteY22" fmla="*/ 4482346 h 5344735"/>
              <a:gd name="connsiteX0" fmla="*/ 1051686 w 5527868"/>
              <a:gd name="connsiteY0" fmla="*/ 4482346 h 5373504"/>
              <a:gd name="connsiteX1" fmla="*/ 583590 w 5527868"/>
              <a:gd name="connsiteY1" fmla="*/ 3920463 h 5373504"/>
              <a:gd name="connsiteX2" fmla="*/ 516132 w 5527868"/>
              <a:gd name="connsiteY2" fmla="*/ 3545363 h 5373504"/>
              <a:gd name="connsiteX3" fmla="*/ 429270 w 5527868"/>
              <a:gd name="connsiteY3" fmla="*/ 3110625 h 5373504"/>
              <a:gd name="connsiteX4" fmla="*/ 382641 w 5527868"/>
              <a:gd name="connsiteY4" fmla="*/ 2448496 h 5373504"/>
              <a:gd name="connsiteX5" fmla="*/ 834627 w 5527868"/>
              <a:gd name="connsiteY5" fmla="*/ 1862648 h 5373504"/>
              <a:gd name="connsiteX6" fmla="*/ 1000848 w 5527868"/>
              <a:gd name="connsiteY6" fmla="*/ 1539213 h 5373504"/>
              <a:gd name="connsiteX7" fmla="*/ 1206824 w 5527868"/>
              <a:gd name="connsiteY7" fmla="*/ 1192699 h 5373504"/>
              <a:gd name="connsiteX8" fmla="*/ 2383553 w 5527868"/>
              <a:gd name="connsiteY8" fmla="*/ 504588 h 5373504"/>
              <a:gd name="connsiteX9" fmla="*/ 3433773 w 5527868"/>
              <a:gd name="connsiteY9" fmla="*/ 352835 h 5373504"/>
              <a:gd name="connsiteX10" fmla="*/ 4268951 w 5527868"/>
              <a:gd name="connsiteY10" fmla="*/ 537437 h 5373504"/>
              <a:gd name="connsiteX11" fmla="*/ 4822286 w 5527868"/>
              <a:gd name="connsiteY11" fmla="*/ 665402 h 5373504"/>
              <a:gd name="connsiteX12" fmla="*/ 5334176 w 5527868"/>
              <a:gd name="connsiteY12" fmla="*/ 592375 h 5373504"/>
              <a:gd name="connsiteX13" fmla="*/ 5345875 w 5527868"/>
              <a:gd name="connsiteY13" fmla="*/ 5001835 h 5373504"/>
              <a:gd name="connsiteX14" fmla="*/ 5341114 w 5527868"/>
              <a:gd name="connsiteY14" fmla="*/ 5154235 h 5373504"/>
              <a:gd name="connsiteX15" fmla="*/ 5341114 w 5527868"/>
              <a:gd name="connsiteY15" fmla="*/ 5244723 h 5373504"/>
              <a:gd name="connsiteX16" fmla="*/ 5350104 w 5527868"/>
              <a:gd name="connsiteY16" fmla="*/ 5339027 h 5373504"/>
              <a:gd name="connsiteX17" fmla="*/ 5268102 w 5527868"/>
              <a:gd name="connsiteY17" fmla="*/ 5339185 h 5373504"/>
              <a:gd name="connsiteX18" fmla="*/ 5215710 w 5527868"/>
              <a:gd name="connsiteY18" fmla="*/ 5341054 h 5373504"/>
              <a:gd name="connsiteX19" fmla="*/ 1173997 w 5527868"/>
              <a:gd name="connsiteY19" fmla="*/ 5344735 h 5373504"/>
              <a:gd name="connsiteX20" fmla="*/ 1215368 w 5527868"/>
              <a:gd name="connsiteY20" fmla="*/ 5145705 h 5373504"/>
              <a:gd name="connsiteX21" fmla="*/ 1051686 w 5527868"/>
              <a:gd name="connsiteY21" fmla="*/ 4482346 h 5373504"/>
              <a:gd name="connsiteX0" fmla="*/ 1051686 w 5527868"/>
              <a:gd name="connsiteY0" fmla="*/ 4482346 h 5406156"/>
              <a:gd name="connsiteX1" fmla="*/ 583590 w 5527868"/>
              <a:gd name="connsiteY1" fmla="*/ 3920463 h 5406156"/>
              <a:gd name="connsiteX2" fmla="*/ 516132 w 5527868"/>
              <a:gd name="connsiteY2" fmla="*/ 3545363 h 5406156"/>
              <a:gd name="connsiteX3" fmla="*/ 429270 w 5527868"/>
              <a:gd name="connsiteY3" fmla="*/ 3110625 h 5406156"/>
              <a:gd name="connsiteX4" fmla="*/ 382641 w 5527868"/>
              <a:gd name="connsiteY4" fmla="*/ 2448496 h 5406156"/>
              <a:gd name="connsiteX5" fmla="*/ 834627 w 5527868"/>
              <a:gd name="connsiteY5" fmla="*/ 1862648 h 5406156"/>
              <a:gd name="connsiteX6" fmla="*/ 1000848 w 5527868"/>
              <a:gd name="connsiteY6" fmla="*/ 1539213 h 5406156"/>
              <a:gd name="connsiteX7" fmla="*/ 1206824 w 5527868"/>
              <a:gd name="connsiteY7" fmla="*/ 1192699 h 5406156"/>
              <a:gd name="connsiteX8" fmla="*/ 2383553 w 5527868"/>
              <a:gd name="connsiteY8" fmla="*/ 504588 h 5406156"/>
              <a:gd name="connsiteX9" fmla="*/ 3433773 w 5527868"/>
              <a:gd name="connsiteY9" fmla="*/ 352835 h 5406156"/>
              <a:gd name="connsiteX10" fmla="*/ 4268951 w 5527868"/>
              <a:gd name="connsiteY10" fmla="*/ 537437 h 5406156"/>
              <a:gd name="connsiteX11" fmla="*/ 4822286 w 5527868"/>
              <a:gd name="connsiteY11" fmla="*/ 665402 h 5406156"/>
              <a:gd name="connsiteX12" fmla="*/ 5334176 w 5527868"/>
              <a:gd name="connsiteY12" fmla="*/ 592375 h 5406156"/>
              <a:gd name="connsiteX13" fmla="*/ 5345875 w 5527868"/>
              <a:gd name="connsiteY13" fmla="*/ 5001835 h 5406156"/>
              <a:gd name="connsiteX14" fmla="*/ 5341114 w 5527868"/>
              <a:gd name="connsiteY14" fmla="*/ 5244723 h 5406156"/>
              <a:gd name="connsiteX15" fmla="*/ 5350104 w 5527868"/>
              <a:gd name="connsiteY15" fmla="*/ 5339027 h 5406156"/>
              <a:gd name="connsiteX16" fmla="*/ 5268102 w 5527868"/>
              <a:gd name="connsiteY16" fmla="*/ 5339185 h 5406156"/>
              <a:gd name="connsiteX17" fmla="*/ 5215710 w 5527868"/>
              <a:gd name="connsiteY17" fmla="*/ 5341054 h 5406156"/>
              <a:gd name="connsiteX18" fmla="*/ 1173997 w 5527868"/>
              <a:gd name="connsiteY18" fmla="*/ 5344735 h 5406156"/>
              <a:gd name="connsiteX19" fmla="*/ 1215368 w 5527868"/>
              <a:gd name="connsiteY19" fmla="*/ 5145705 h 5406156"/>
              <a:gd name="connsiteX20" fmla="*/ 1051686 w 5527868"/>
              <a:gd name="connsiteY20" fmla="*/ 4482346 h 5406156"/>
              <a:gd name="connsiteX0" fmla="*/ 1051686 w 5527868"/>
              <a:gd name="connsiteY0" fmla="*/ 4482346 h 5449514"/>
              <a:gd name="connsiteX1" fmla="*/ 583590 w 5527868"/>
              <a:gd name="connsiteY1" fmla="*/ 3920463 h 5449514"/>
              <a:gd name="connsiteX2" fmla="*/ 516132 w 5527868"/>
              <a:gd name="connsiteY2" fmla="*/ 3545363 h 5449514"/>
              <a:gd name="connsiteX3" fmla="*/ 429270 w 5527868"/>
              <a:gd name="connsiteY3" fmla="*/ 3110625 h 5449514"/>
              <a:gd name="connsiteX4" fmla="*/ 382641 w 5527868"/>
              <a:gd name="connsiteY4" fmla="*/ 2448496 h 5449514"/>
              <a:gd name="connsiteX5" fmla="*/ 834627 w 5527868"/>
              <a:gd name="connsiteY5" fmla="*/ 1862648 h 5449514"/>
              <a:gd name="connsiteX6" fmla="*/ 1000848 w 5527868"/>
              <a:gd name="connsiteY6" fmla="*/ 1539213 h 5449514"/>
              <a:gd name="connsiteX7" fmla="*/ 1206824 w 5527868"/>
              <a:gd name="connsiteY7" fmla="*/ 1192699 h 5449514"/>
              <a:gd name="connsiteX8" fmla="*/ 2383553 w 5527868"/>
              <a:gd name="connsiteY8" fmla="*/ 504588 h 5449514"/>
              <a:gd name="connsiteX9" fmla="*/ 3433773 w 5527868"/>
              <a:gd name="connsiteY9" fmla="*/ 352835 h 5449514"/>
              <a:gd name="connsiteX10" fmla="*/ 4268951 w 5527868"/>
              <a:gd name="connsiteY10" fmla="*/ 537437 h 5449514"/>
              <a:gd name="connsiteX11" fmla="*/ 4822286 w 5527868"/>
              <a:gd name="connsiteY11" fmla="*/ 665402 h 5449514"/>
              <a:gd name="connsiteX12" fmla="*/ 5334176 w 5527868"/>
              <a:gd name="connsiteY12" fmla="*/ 592375 h 5449514"/>
              <a:gd name="connsiteX13" fmla="*/ 5345875 w 5527868"/>
              <a:gd name="connsiteY13" fmla="*/ 5001835 h 5449514"/>
              <a:gd name="connsiteX14" fmla="*/ 5350104 w 5527868"/>
              <a:gd name="connsiteY14" fmla="*/ 5339027 h 5449514"/>
              <a:gd name="connsiteX15" fmla="*/ 5268102 w 5527868"/>
              <a:gd name="connsiteY15" fmla="*/ 5339185 h 5449514"/>
              <a:gd name="connsiteX16" fmla="*/ 5215710 w 5527868"/>
              <a:gd name="connsiteY16" fmla="*/ 5341054 h 5449514"/>
              <a:gd name="connsiteX17" fmla="*/ 1173997 w 5527868"/>
              <a:gd name="connsiteY17" fmla="*/ 5344735 h 5449514"/>
              <a:gd name="connsiteX18" fmla="*/ 1215368 w 5527868"/>
              <a:gd name="connsiteY18" fmla="*/ 5145705 h 5449514"/>
              <a:gd name="connsiteX19" fmla="*/ 1051686 w 5527868"/>
              <a:gd name="connsiteY19" fmla="*/ 4482346 h 5449514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50104 w 5527868"/>
              <a:gd name="connsiteY13" fmla="*/ 5339027 h 5344735"/>
              <a:gd name="connsiteX14" fmla="*/ 5268102 w 5527868"/>
              <a:gd name="connsiteY14" fmla="*/ 5339185 h 5344735"/>
              <a:gd name="connsiteX15" fmla="*/ 5215710 w 5527868"/>
              <a:gd name="connsiteY15" fmla="*/ 5341054 h 5344735"/>
              <a:gd name="connsiteX16" fmla="*/ 1173997 w 5527868"/>
              <a:gd name="connsiteY16" fmla="*/ 5344735 h 5344735"/>
              <a:gd name="connsiteX17" fmla="*/ 1215368 w 5527868"/>
              <a:gd name="connsiteY17" fmla="*/ 5145705 h 5344735"/>
              <a:gd name="connsiteX18" fmla="*/ 1051686 w 5527868"/>
              <a:gd name="connsiteY18" fmla="*/ 4482346 h 5344735"/>
              <a:gd name="connsiteX0" fmla="*/ 1051686 w 5558900"/>
              <a:gd name="connsiteY0" fmla="*/ 4482346 h 5691095"/>
              <a:gd name="connsiteX1" fmla="*/ 583590 w 5558900"/>
              <a:gd name="connsiteY1" fmla="*/ 3920463 h 5691095"/>
              <a:gd name="connsiteX2" fmla="*/ 516132 w 5558900"/>
              <a:gd name="connsiteY2" fmla="*/ 3545363 h 5691095"/>
              <a:gd name="connsiteX3" fmla="*/ 429270 w 5558900"/>
              <a:gd name="connsiteY3" fmla="*/ 3110625 h 5691095"/>
              <a:gd name="connsiteX4" fmla="*/ 382641 w 5558900"/>
              <a:gd name="connsiteY4" fmla="*/ 2448496 h 5691095"/>
              <a:gd name="connsiteX5" fmla="*/ 834627 w 5558900"/>
              <a:gd name="connsiteY5" fmla="*/ 1862648 h 5691095"/>
              <a:gd name="connsiteX6" fmla="*/ 1000848 w 5558900"/>
              <a:gd name="connsiteY6" fmla="*/ 1539213 h 5691095"/>
              <a:gd name="connsiteX7" fmla="*/ 1206824 w 5558900"/>
              <a:gd name="connsiteY7" fmla="*/ 1192699 h 5691095"/>
              <a:gd name="connsiteX8" fmla="*/ 2383553 w 5558900"/>
              <a:gd name="connsiteY8" fmla="*/ 504588 h 5691095"/>
              <a:gd name="connsiteX9" fmla="*/ 3433773 w 5558900"/>
              <a:gd name="connsiteY9" fmla="*/ 352835 h 5691095"/>
              <a:gd name="connsiteX10" fmla="*/ 4268951 w 5558900"/>
              <a:gd name="connsiteY10" fmla="*/ 537437 h 5691095"/>
              <a:gd name="connsiteX11" fmla="*/ 4822286 w 5558900"/>
              <a:gd name="connsiteY11" fmla="*/ 665402 h 5691095"/>
              <a:gd name="connsiteX12" fmla="*/ 5334176 w 5558900"/>
              <a:gd name="connsiteY12" fmla="*/ 592375 h 5691095"/>
              <a:gd name="connsiteX13" fmla="*/ 5350104 w 5558900"/>
              <a:gd name="connsiteY13" fmla="*/ 5339027 h 5691095"/>
              <a:gd name="connsiteX14" fmla="*/ 5215710 w 5558900"/>
              <a:gd name="connsiteY14" fmla="*/ 5341054 h 5691095"/>
              <a:gd name="connsiteX15" fmla="*/ 1173997 w 5558900"/>
              <a:gd name="connsiteY15" fmla="*/ 5344735 h 5691095"/>
              <a:gd name="connsiteX16" fmla="*/ 1215368 w 5558900"/>
              <a:gd name="connsiteY16" fmla="*/ 5145705 h 5691095"/>
              <a:gd name="connsiteX17" fmla="*/ 1051686 w 5558900"/>
              <a:gd name="connsiteY17" fmla="*/ 4482346 h 5691095"/>
              <a:gd name="connsiteX0" fmla="*/ 1051686 w 5380961"/>
              <a:gd name="connsiteY0" fmla="*/ 4482346 h 5699862"/>
              <a:gd name="connsiteX1" fmla="*/ 583590 w 5380961"/>
              <a:gd name="connsiteY1" fmla="*/ 3920463 h 5699862"/>
              <a:gd name="connsiteX2" fmla="*/ 516132 w 5380961"/>
              <a:gd name="connsiteY2" fmla="*/ 3545363 h 5699862"/>
              <a:gd name="connsiteX3" fmla="*/ 429270 w 5380961"/>
              <a:gd name="connsiteY3" fmla="*/ 3110625 h 5699862"/>
              <a:gd name="connsiteX4" fmla="*/ 382641 w 5380961"/>
              <a:gd name="connsiteY4" fmla="*/ 2448496 h 5699862"/>
              <a:gd name="connsiteX5" fmla="*/ 834627 w 5380961"/>
              <a:gd name="connsiteY5" fmla="*/ 1862648 h 5699862"/>
              <a:gd name="connsiteX6" fmla="*/ 1000848 w 5380961"/>
              <a:gd name="connsiteY6" fmla="*/ 1539213 h 5699862"/>
              <a:gd name="connsiteX7" fmla="*/ 1206824 w 5380961"/>
              <a:gd name="connsiteY7" fmla="*/ 1192699 h 5699862"/>
              <a:gd name="connsiteX8" fmla="*/ 2383553 w 5380961"/>
              <a:gd name="connsiteY8" fmla="*/ 504588 h 5699862"/>
              <a:gd name="connsiteX9" fmla="*/ 3433773 w 5380961"/>
              <a:gd name="connsiteY9" fmla="*/ 352835 h 5699862"/>
              <a:gd name="connsiteX10" fmla="*/ 4268951 w 5380961"/>
              <a:gd name="connsiteY10" fmla="*/ 537437 h 5699862"/>
              <a:gd name="connsiteX11" fmla="*/ 4822286 w 5380961"/>
              <a:gd name="connsiteY11" fmla="*/ 665402 h 5699862"/>
              <a:gd name="connsiteX12" fmla="*/ 5334176 w 5380961"/>
              <a:gd name="connsiteY12" fmla="*/ 592375 h 5699862"/>
              <a:gd name="connsiteX13" fmla="*/ 5350104 w 5380961"/>
              <a:gd name="connsiteY13" fmla="*/ 5339027 h 5699862"/>
              <a:gd name="connsiteX14" fmla="*/ 1173997 w 5380961"/>
              <a:gd name="connsiteY14" fmla="*/ 5344735 h 5699862"/>
              <a:gd name="connsiteX15" fmla="*/ 1215368 w 5380961"/>
              <a:gd name="connsiteY15" fmla="*/ 5145705 h 5699862"/>
              <a:gd name="connsiteX16" fmla="*/ 1051686 w 5380961"/>
              <a:gd name="connsiteY16" fmla="*/ 4482346 h 5699862"/>
              <a:gd name="connsiteX0" fmla="*/ 1051686 w 5375797"/>
              <a:gd name="connsiteY0" fmla="*/ 4482346 h 5699862"/>
              <a:gd name="connsiteX1" fmla="*/ 583590 w 5375797"/>
              <a:gd name="connsiteY1" fmla="*/ 3920463 h 5699862"/>
              <a:gd name="connsiteX2" fmla="*/ 516132 w 5375797"/>
              <a:gd name="connsiteY2" fmla="*/ 3545363 h 5699862"/>
              <a:gd name="connsiteX3" fmla="*/ 429270 w 5375797"/>
              <a:gd name="connsiteY3" fmla="*/ 3110625 h 5699862"/>
              <a:gd name="connsiteX4" fmla="*/ 382641 w 5375797"/>
              <a:gd name="connsiteY4" fmla="*/ 2448496 h 5699862"/>
              <a:gd name="connsiteX5" fmla="*/ 834627 w 5375797"/>
              <a:gd name="connsiteY5" fmla="*/ 1862648 h 5699862"/>
              <a:gd name="connsiteX6" fmla="*/ 1000848 w 5375797"/>
              <a:gd name="connsiteY6" fmla="*/ 1539213 h 5699862"/>
              <a:gd name="connsiteX7" fmla="*/ 1206824 w 5375797"/>
              <a:gd name="connsiteY7" fmla="*/ 1192699 h 5699862"/>
              <a:gd name="connsiteX8" fmla="*/ 2383553 w 5375797"/>
              <a:gd name="connsiteY8" fmla="*/ 504588 h 5699862"/>
              <a:gd name="connsiteX9" fmla="*/ 3433773 w 5375797"/>
              <a:gd name="connsiteY9" fmla="*/ 352835 h 5699862"/>
              <a:gd name="connsiteX10" fmla="*/ 4268951 w 5375797"/>
              <a:gd name="connsiteY10" fmla="*/ 537437 h 5699862"/>
              <a:gd name="connsiteX11" fmla="*/ 4822286 w 5375797"/>
              <a:gd name="connsiteY11" fmla="*/ 665402 h 5699862"/>
              <a:gd name="connsiteX12" fmla="*/ 5334176 w 5375797"/>
              <a:gd name="connsiteY12" fmla="*/ 592375 h 5699862"/>
              <a:gd name="connsiteX13" fmla="*/ 5350104 w 5375797"/>
              <a:gd name="connsiteY13" fmla="*/ 5339027 h 5699862"/>
              <a:gd name="connsiteX14" fmla="*/ 1173997 w 5375797"/>
              <a:gd name="connsiteY14" fmla="*/ 5344735 h 5699862"/>
              <a:gd name="connsiteX15" fmla="*/ 1215368 w 5375797"/>
              <a:gd name="connsiteY15" fmla="*/ 5145705 h 5699862"/>
              <a:gd name="connsiteX16" fmla="*/ 1051686 w 5375797"/>
              <a:gd name="connsiteY16" fmla="*/ 4482346 h 5699862"/>
              <a:gd name="connsiteX0" fmla="*/ 1051686 w 5350104"/>
              <a:gd name="connsiteY0" fmla="*/ 4482346 h 5699862"/>
              <a:gd name="connsiteX1" fmla="*/ 583590 w 5350104"/>
              <a:gd name="connsiteY1" fmla="*/ 3920463 h 5699862"/>
              <a:gd name="connsiteX2" fmla="*/ 516132 w 5350104"/>
              <a:gd name="connsiteY2" fmla="*/ 3545363 h 5699862"/>
              <a:gd name="connsiteX3" fmla="*/ 429270 w 5350104"/>
              <a:gd name="connsiteY3" fmla="*/ 3110625 h 5699862"/>
              <a:gd name="connsiteX4" fmla="*/ 382641 w 5350104"/>
              <a:gd name="connsiteY4" fmla="*/ 2448496 h 5699862"/>
              <a:gd name="connsiteX5" fmla="*/ 834627 w 5350104"/>
              <a:gd name="connsiteY5" fmla="*/ 1862648 h 5699862"/>
              <a:gd name="connsiteX6" fmla="*/ 1000848 w 5350104"/>
              <a:gd name="connsiteY6" fmla="*/ 1539213 h 5699862"/>
              <a:gd name="connsiteX7" fmla="*/ 1206824 w 5350104"/>
              <a:gd name="connsiteY7" fmla="*/ 1192699 h 5699862"/>
              <a:gd name="connsiteX8" fmla="*/ 2383553 w 5350104"/>
              <a:gd name="connsiteY8" fmla="*/ 504588 h 5699862"/>
              <a:gd name="connsiteX9" fmla="*/ 3433773 w 5350104"/>
              <a:gd name="connsiteY9" fmla="*/ 352835 h 5699862"/>
              <a:gd name="connsiteX10" fmla="*/ 4268951 w 5350104"/>
              <a:gd name="connsiteY10" fmla="*/ 537437 h 5699862"/>
              <a:gd name="connsiteX11" fmla="*/ 4822286 w 5350104"/>
              <a:gd name="connsiteY11" fmla="*/ 665402 h 5699862"/>
              <a:gd name="connsiteX12" fmla="*/ 5334176 w 5350104"/>
              <a:gd name="connsiteY12" fmla="*/ 592375 h 5699862"/>
              <a:gd name="connsiteX13" fmla="*/ 5350104 w 5350104"/>
              <a:gd name="connsiteY13" fmla="*/ 5339027 h 5699862"/>
              <a:gd name="connsiteX14" fmla="*/ 1173997 w 5350104"/>
              <a:gd name="connsiteY14" fmla="*/ 5344735 h 5699862"/>
              <a:gd name="connsiteX15" fmla="*/ 1215368 w 5350104"/>
              <a:gd name="connsiteY15" fmla="*/ 5145705 h 5699862"/>
              <a:gd name="connsiteX16" fmla="*/ 1051686 w 5350104"/>
              <a:gd name="connsiteY16" fmla="*/ 4482346 h 5699862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8725 w 5350104"/>
              <a:gd name="connsiteY12" fmla="*/ 10560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8725 w 5350104"/>
              <a:gd name="connsiteY12" fmla="*/ 105605 h 5344735"/>
              <a:gd name="connsiteX13" fmla="*/ 5350104 w 5350104"/>
              <a:gd name="connsiteY13" fmla="*/ 5339027 h 5344735"/>
              <a:gd name="connsiteX14" fmla="*/ 290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229430 w 5527848"/>
              <a:gd name="connsiteY0" fmla="*/ 4482346 h 5344735"/>
              <a:gd name="connsiteX1" fmla="*/ 761334 w 5527848"/>
              <a:gd name="connsiteY1" fmla="*/ 3920463 h 5344735"/>
              <a:gd name="connsiteX2" fmla="*/ 693876 w 5527848"/>
              <a:gd name="connsiteY2" fmla="*/ 3545363 h 5344735"/>
              <a:gd name="connsiteX3" fmla="*/ 607014 w 5527848"/>
              <a:gd name="connsiteY3" fmla="*/ 3110625 h 5344735"/>
              <a:gd name="connsiteX4" fmla="*/ 560385 w 5527848"/>
              <a:gd name="connsiteY4" fmla="*/ 2448496 h 5344735"/>
              <a:gd name="connsiteX5" fmla="*/ 1012371 w 5527848"/>
              <a:gd name="connsiteY5" fmla="*/ 1862648 h 5344735"/>
              <a:gd name="connsiteX6" fmla="*/ 1178592 w 5527848"/>
              <a:gd name="connsiteY6" fmla="*/ 1539213 h 5344735"/>
              <a:gd name="connsiteX7" fmla="*/ 1384568 w 5527848"/>
              <a:gd name="connsiteY7" fmla="*/ 1192699 h 5344735"/>
              <a:gd name="connsiteX8" fmla="*/ 2561297 w 5527848"/>
              <a:gd name="connsiteY8" fmla="*/ 504588 h 5344735"/>
              <a:gd name="connsiteX9" fmla="*/ 3611517 w 5527848"/>
              <a:gd name="connsiteY9" fmla="*/ 352835 h 5344735"/>
              <a:gd name="connsiteX10" fmla="*/ 4446695 w 5527848"/>
              <a:gd name="connsiteY10" fmla="*/ 537437 h 5344735"/>
              <a:gd name="connsiteX11" fmla="*/ 5000030 w 5527848"/>
              <a:gd name="connsiteY11" fmla="*/ 665402 h 5344735"/>
              <a:gd name="connsiteX12" fmla="*/ 5516469 w 5527848"/>
              <a:gd name="connsiteY12" fmla="*/ 105605 h 5344735"/>
              <a:gd name="connsiteX13" fmla="*/ 5527848 w 5527848"/>
              <a:gd name="connsiteY13" fmla="*/ 5339027 h 5344735"/>
              <a:gd name="connsiteX14" fmla="*/ 178034 w 5527848"/>
              <a:gd name="connsiteY14" fmla="*/ 5344735 h 5344735"/>
              <a:gd name="connsiteX15" fmla="*/ 1229430 w 5527848"/>
              <a:gd name="connsiteY15" fmla="*/ 4482346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773014 w 5606986"/>
              <a:gd name="connsiteY2" fmla="*/ 3545363 h 5344735"/>
              <a:gd name="connsiteX3" fmla="*/ 686152 w 5606986"/>
              <a:gd name="connsiteY3" fmla="*/ 3110625 h 5344735"/>
              <a:gd name="connsiteX4" fmla="*/ 639523 w 5606986"/>
              <a:gd name="connsiteY4" fmla="*/ 2448496 h 5344735"/>
              <a:gd name="connsiteX5" fmla="*/ 1091509 w 5606986"/>
              <a:gd name="connsiteY5" fmla="*/ 1862648 h 5344735"/>
              <a:gd name="connsiteX6" fmla="*/ 1257730 w 5606986"/>
              <a:gd name="connsiteY6" fmla="*/ 1539213 h 5344735"/>
              <a:gd name="connsiteX7" fmla="*/ 1463706 w 5606986"/>
              <a:gd name="connsiteY7" fmla="*/ 1192699 h 5344735"/>
              <a:gd name="connsiteX8" fmla="*/ 2640435 w 5606986"/>
              <a:gd name="connsiteY8" fmla="*/ 504588 h 5344735"/>
              <a:gd name="connsiteX9" fmla="*/ 3690655 w 5606986"/>
              <a:gd name="connsiteY9" fmla="*/ 352835 h 5344735"/>
              <a:gd name="connsiteX10" fmla="*/ 4525833 w 5606986"/>
              <a:gd name="connsiteY10" fmla="*/ 537437 h 5344735"/>
              <a:gd name="connsiteX11" fmla="*/ 5079168 w 5606986"/>
              <a:gd name="connsiteY11" fmla="*/ 665402 h 5344735"/>
              <a:gd name="connsiteX12" fmla="*/ 5595607 w 5606986"/>
              <a:gd name="connsiteY12" fmla="*/ 105605 h 5344735"/>
              <a:gd name="connsiteX13" fmla="*/ 5606986 w 5606986"/>
              <a:gd name="connsiteY13" fmla="*/ 5339027 h 5344735"/>
              <a:gd name="connsiteX14" fmla="*/ 257172 w 5606986"/>
              <a:gd name="connsiteY14" fmla="*/ 5344735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686152 w 5606986"/>
              <a:gd name="connsiteY2" fmla="*/ 3110625 h 5344735"/>
              <a:gd name="connsiteX3" fmla="*/ 639523 w 5606986"/>
              <a:gd name="connsiteY3" fmla="*/ 2448496 h 5344735"/>
              <a:gd name="connsiteX4" fmla="*/ 1091509 w 5606986"/>
              <a:gd name="connsiteY4" fmla="*/ 1862648 h 5344735"/>
              <a:gd name="connsiteX5" fmla="*/ 1257730 w 5606986"/>
              <a:gd name="connsiteY5" fmla="*/ 1539213 h 5344735"/>
              <a:gd name="connsiteX6" fmla="*/ 1463706 w 5606986"/>
              <a:gd name="connsiteY6" fmla="*/ 1192699 h 5344735"/>
              <a:gd name="connsiteX7" fmla="*/ 2640435 w 5606986"/>
              <a:gd name="connsiteY7" fmla="*/ 504588 h 5344735"/>
              <a:gd name="connsiteX8" fmla="*/ 3690655 w 5606986"/>
              <a:gd name="connsiteY8" fmla="*/ 352835 h 5344735"/>
              <a:gd name="connsiteX9" fmla="*/ 4525833 w 5606986"/>
              <a:gd name="connsiteY9" fmla="*/ 537437 h 5344735"/>
              <a:gd name="connsiteX10" fmla="*/ 5079168 w 5606986"/>
              <a:gd name="connsiteY10" fmla="*/ 665402 h 5344735"/>
              <a:gd name="connsiteX11" fmla="*/ 5595607 w 5606986"/>
              <a:gd name="connsiteY11" fmla="*/ 105605 h 5344735"/>
              <a:gd name="connsiteX12" fmla="*/ 5606986 w 5606986"/>
              <a:gd name="connsiteY12" fmla="*/ 5339027 h 5344735"/>
              <a:gd name="connsiteX13" fmla="*/ 257172 w 5606986"/>
              <a:gd name="connsiteY13" fmla="*/ 5344735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686152 w 5606986"/>
              <a:gd name="connsiteY2" fmla="*/ 3110625 h 5344735"/>
              <a:gd name="connsiteX3" fmla="*/ 1091509 w 5606986"/>
              <a:gd name="connsiteY3" fmla="*/ 1862648 h 5344735"/>
              <a:gd name="connsiteX4" fmla="*/ 1257730 w 5606986"/>
              <a:gd name="connsiteY4" fmla="*/ 1539213 h 5344735"/>
              <a:gd name="connsiteX5" fmla="*/ 1463706 w 5606986"/>
              <a:gd name="connsiteY5" fmla="*/ 1192699 h 5344735"/>
              <a:gd name="connsiteX6" fmla="*/ 2640435 w 5606986"/>
              <a:gd name="connsiteY6" fmla="*/ 504588 h 5344735"/>
              <a:gd name="connsiteX7" fmla="*/ 3690655 w 5606986"/>
              <a:gd name="connsiteY7" fmla="*/ 352835 h 5344735"/>
              <a:gd name="connsiteX8" fmla="*/ 4525833 w 5606986"/>
              <a:gd name="connsiteY8" fmla="*/ 537437 h 5344735"/>
              <a:gd name="connsiteX9" fmla="*/ 5079168 w 5606986"/>
              <a:gd name="connsiteY9" fmla="*/ 665402 h 5344735"/>
              <a:gd name="connsiteX10" fmla="*/ 5595607 w 5606986"/>
              <a:gd name="connsiteY10" fmla="*/ 105605 h 5344735"/>
              <a:gd name="connsiteX11" fmla="*/ 5606986 w 5606986"/>
              <a:gd name="connsiteY11" fmla="*/ 5339027 h 5344735"/>
              <a:gd name="connsiteX12" fmla="*/ 257172 w 5606986"/>
              <a:gd name="connsiteY12" fmla="*/ 5344735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686152 w 5606986"/>
              <a:gd name="connsiteY2" fmla="*/ 3110625 h 5344735"/>
              <a:gd name="connsiteX3" fmla="*/ 1257730 w 5606986"/>
              <a:gd name="connsiteY3" fmla="*/ 1539213 h 5344735"/>
              <a:gd name="connsiteX4" fmla="*/ 1463706 w 5606986"/>
              <a:gd name="connsiteY4" fmla="*/ 1192699 h 5344735"/>
              <a:gd name="connsiteX5" fmla="*/ 2640435 w 5606986"/>
              <a:gd name="connsiteY5" fmla="*/ 504588 h 5344735"/>
              <a:gd name="connsiteX6" fmla="*/ 3690655 w 5606986"/>
              <a:gd name="connsiteY6" fmla="*/ 352835 h 5344735"/>
              <a:gd name="connsiteX7" fmla="*/ 4525833 w 5606986"/>
              <a:gd name="connsiteY7" fmla="*/ 537437 h 5344735"/>
              <a:gd name="connsiteX8" fmla="*/ 5079168 w 5606986"/>
              <a:gd name="connsiteY8" fmla="*/ 665402 h 5344735"/>
              <a:gd name="connsiteX9" fmla="*/ 5595607 w 5606986"/>
              <a:gd name="connsiteY9" fmla="*/ 105605 h 5344735"/>
              <a:gd name="connsiteX10" fmla="*/ 5606986 w 5606986"/>
              <a:gd name="connsiteY10" fmla="*/ 5339027 h 5344735"/>
              <a:gd name="connsiteX11" fmla="*/ 257172 w 5606986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675324 w 5596158"/>
              <a:gd name="connsiteY2" fmla="*/ 3110625 h 5344735"/>
              <a:gd name="connsiteX3" fmla="*/ 1246902 w 5596158"/>
              <a:gd name="connsiteY3" fmla="*/ 1539213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43897 w 5596158"/>
              <a:gd name="connsiteY2" fmla="*/ 2742136 h 5344735"/>
              <a:gd name="connsiteX3" fmla="*/ 1246902 w 5596158"/>
              <a:gd name="connsiteY3" fmla="*/ 1539213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30249 w 5596158"/>
              <a:gd name="connsiteY2" fmla="*/ 2737587 h 5344735"/>
              <a:gd name="connsiteX3" fmla="*/ 1246902 w 5596158"/>
              <a:gd name="connsiteY3" fmla="*/ 1539213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30249 w 5596158"/>
              <a:gd name="connsiteY2" fmla="*/ 2737587 h 5344735"/>
              <a:gd name="connsiteX3" fmla="*/ 1205959 w 5596158"/>
              <a:gd name="connsiteY3" fmla="*/ 1648395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30249 w 5596158"/>
              <a:gd name="connsiteY2" fmla="*/ 2737587 h 5344735"/>
              <a:gd name="connsiteX3" fmla="*/ 1205959 w 5596158"/>
              <a:gd name="connsiteY3" fmla="*/ 1648395 h 5344735"/>
              <a:gd name="connsiteX4" fmla="*/ 993403 w 5596158"/>
              <a:gd name="connsiteY4" fmla="*/ 501212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00305 h 5300305"/>
              <a:gd name="connsiteX1" fmla="*/ 911530 w 5596158"/>
              <a:gd name="connsiteY1" fmla="*/ 3898779 h 5300305"/>
              <a:gd name="connsiteX2" fmla="*/ 1130249 w 5596158"/>
              <a:gd name="connsiteY2" fmla="*/ 2693157 h 5300305"/>
              <a:gd name="connsiteX3" fmla="*/ 1205959 w 5596158"/>
              <a:gd name="connsiteY3" fmla="*/ 1603965 h 5300305"/>
              <a:gd name="connsiteX4" fmla="*/ 993403 w 5596158"/>
              <a:gd name="connsiteY4" fmla="*/ 456782 h 5300305"/>
              <a:gd name="connsiteX5" fmla="*/ 2552269 w 5596158"/>
              <a:gd name="connsiteY5" fmla="*/ 564791 h 5300305"/>
              <a:gd name="connsiteX6" fmla="*/ 3679827 w 5596158"/>
              <a:gd name="connsiteY6" fmla="*/ 308405 h 5300305"/>
              <a:gd name="connsiteX7" fmla="*/ 4515005 w 5596158"/>
              <a:gd name="connsiteY7" fmla="*/ 493007 h 5300305"/>
              <a:gd name="connsiteX8" fmla="*/ 5068340 w 5596158"/>
              <a:gd name="connsiteY8" fmla="*/ 620972 h 5300305"/>
              <a:gd name="connsiteX9" fmla="*/ 5584779 w 5596158"/>
              <a:gd name="connsiteY9" fmla="*/ 61175 h 5300305"/>
              <a:gd name="connsiteX10" fmla="*/ 5596158 w 5596158"/>
              <a:gd name="connsiteY10" fmla="*/ 5294597 h 5300305"/>
              <a:gd name="connsiteX11" fmla="*/ 246344 w 5596158"/>
              <a:gd name="connsiteY11" fmla="*/ 5300305 h 5300305"/>
              <a:gd name="connsiteX0" fmla="*/ 246344 w 5596158"/>
              <a:gd name="connsiteY0" fmla="*/ 5242423 h 5242423"/>
              <a:gd name="connsiteX1" fmla="*/ 911530 w 5596158"/>
              <a:gd name="connsiteY1" fmla="*/ 3840897 h 5242423"/>
              <a:gd name="connsiteX2" fmla="*/ 1130249 w 5596158"/>
              <a:gd name="connsiteY2" fmla="*/ 2635275 h 5242423"/>
              <a:gd name="connsiteX3" fmla="*/ 1205959 w 5596158"/>
              <a:gd name="connsiteY3" fmla="*/ 1546083 h 5242423"/>
              <a:gd name="connsiteX4" fmla="*/ 993403 w 5596158"/>
              <a:gd name="connsiteY4" fmla="*/ 398900 h 5242423"/>
              <a:gd name="connsiteX5" fmla="*/ 2552269 w 5596158"/>
              <a:gd name="connsiteY5" fmla="*/ 506909 h 5242423"/>
              <a:gd name="connsiteX6" fmla="*/ 3866347 w 5596158"/>
              <a:gd name="connsiteY6" fmla="*/ 705448 h 5242423"/>
              <a:gd name="connsiteX7" fmla="*/ 4515005 w 5596158"/>
              <a:gd name="connsiteY7" fmla="*/ 435125 h 5242423"/>
              <a:gd name="connsiteX8" fmla="*/ 5068340 w 5596158"/>
              <a:gd name="connsiteY8" fmla="*/ 563090 h 5242423"/>
              <a:gd name="connsiteX9" fmla="*/ 5584779 w 5596158"/>
              <a:gd name="connsiteY9" fmla="*/ 3293 h 5242423"/>
              <a:gd name="connsiteX10" fmla="*/ 5596158 w 5596158"/>
              <a:gd name="connsiteY10" fmla="*/ 5236715 h 5242423"/>
              <a:gd name="connsiteX11" fmla="*/ 246344 w 5596158"/>
              <a:gd name="connsiteY11" fmla="*/ 5242423 h 5242423"/>
              <a:gd name="connsiteX0" fmla="*/ 246344 w 5596158"/>
              <a:gd name="connsiteY0" fmla="*/ 5242423 h 5242423"/>
              <a:gd name="connsiteX1" fmla="*/ 911530 w 5596158"/>
              <a:gd name="connsiteY1" fmla="*/ 3840897 h 5242423"/>
              <a:gd name="connsiteX2" fmla="*/ 1130249 w 5596158"/>
              <a:gd name="connsiteY2" fmla="*/ 2635275 h 5242423"/>
              <a:gd name="connsiteX3" fmla="*/ 1205959 w 5596158"/>
              <a:gd name="connsiteY3" fmla="*/ 1546083 h 5242423"/>
              <a:gd name="connsiteX4" fmla="*/ 993403 w 5596158"/>
              <a:gd name="connsiteY4" fmla="*/ 398900 h 5242423"/>
              <a:gd name="connsiteX5" fmla="*/ 2552269 w 5596158"/>
              <a:gd name="connsiteY5" fmla="*/ 506909 h 5242423"/>
              <a:gd name="connsiteX6" fmla="*/ 3866347 w 5596158"/>
              <a:gd name="connsiteY6" fmla="*/ 705448 h 5242423"/>
              <a:gd name="connsiteX7" fmla="*/ 5068340 w 5596158"/>
              <a:gd name="connsiteY7" fmla="*/ 563090 h 5242423"/>
              <a:gd name="connsiteX8" fmla="*/ 5584779 w 5596158"/>
              <a:gd name="connsiteY8" fmla="*/ 3293 h 5242423"/>
              <a:gd name="connsiteX9" fmla="*/ 5596158 w 5596158"/>
              <a:gd name="connsiteY9" fmla="*/ 5236715 h 5242423"/>
              <a:gd name="connsiteX10" fmla="*/ 246344 w 5596158"/>
              <a:gd name="connsiteY10" fmla="*/ 5242423 h 5242423"/>
              <a:gd name="connsiteX0" fmla="*/ 246344 w 5596158"/>
              <a:gd name="connsiteY0" fmla="*/ 5242423 h 5242423"/>
              <a:gd name="connsiteX1" fmla="*/ 911530 w 5596158"/>
              <a:gd name="connsiteY1" fmla="*/ 3840897 h 5242423"/>
              <a:gd name="connsiteX2" fmla="*/ 1130249 w 5596158"/>
              <a:gd name="connsiteY2" fmla="*/ 2635275 h 5242423"/>
              <a:gd name="connsiteX3" fmla="*/ 1205959 w 5596158"/>
              <a:gd name="connsiteY3" fmla="*/ 1546083 h 5242423"/>
              <a:gd name="connsiteX4" fmla="*/ 993403 w 5596158"/>
              <a:gd name="connsiteY4" fmla="*/ 398900 h 5242423"/>
              <a:gd name="connsiteX5" fmla="*/ 2552269 w 5596158"/>
              <a:gd name="connsiteY5" fmla="*/ 506909 h 5242423"/>
              <a:gd name="connsiteX6" fmla="*/ 3866347 w 5596158"/>
              <a:gd name="connsiteY6" fmla="*/ 705448 h 5242423"/>
              <a:gd name="connsiteX7" fmla="*/ 5068340 w 5596158"/>
              <a:gd name="connsiteY7" fmla="*/ 563090 h 5242423"/>
              <a:gd name="connsiteX8" fmla="*/ 5584779 w 5596158"/>
              <a:gd name="connsiteY8" fmla="*/ 3293 h 5242423"/>
              <a:gd name="connsiteX9" fmla="*/ 5596158 w 5596158"/>
              <a:gd name="connsiteY9" fmla="*/ 5236715 h 5242423"/>
              <a:gd name="connsiteX10" fmla="*/ 246344 w 5596158"/>
              <a:gd name="connsiteY10" fmla="*/ 5242423 h 5242423"/>
              <a:gd name="connsiteX0" fmla="*/ 246344 w 5596158"/>
              <a:gd name="connsiteY0" fmla="*/ 5258610 h 5258610"/>
              <a:gd name="connsiteX1" fmla="*/ 911530 w 5596158"/>
              <a:gd name="connsiteY1" fmla="*/ 3857084 h 5258610"/>
              <a:gd name="connsiteX2" fmla="*/ 1130249 w 5596158"/>
              <a:gd name="connsiteY2" fmla="*/ 2651462 h 5258610"/>
              <a:gd name="connsiteX3" fmla="*/ 1205959 w 5596158"/>
              <a:gd name="connsiteY3" fmla="*/ 1562270 h 5258610"/>
              <a:gd name="connsiteX4" fmla="*/ 993403 w 5596158"/>
              <a:gd name="connsiteY4" fmla="*/ 415087 h 5258610"/>
              <a:gd name="connsiteX5" fmla="*/ 2552269 w 5596158"/>
              <a:gd name="connsiteY5" fmla="*/ 523096 h 5258610"/>
              <a:gd name="connsiteX6" fmla="*/ 3866347 w 5596158"/>
              <a:gd name="connsiteY6" fmla="*/ 721635 h 5258610"/>
              <a:gd name="connsiteX7" fmla="*/ 5068340 w 5596158"/>
              <a:gd name="connsiteY7" fmla="*/ 579277 h 5258610"/>
              <a:gd name="connsiteX8" fmla="*/ 5584779 w 5596158"/>
              <a:gd name="connsiteY8" fmla="*/ 19480 h 5258610"/>
              <a:gd name="connsiteX9" fmla="*/ 5596158 w 5596158"/>
              <a:gd name="connsiteY9" fmla="*/ 5252902 h 5258610"/>
              <a:gd name="connsiteX10" fmla="*/ 246344 w 5596158"/>
              <a:gd name="connsiteY10" fmla="*/ 5258610 h 5258610"/>
              <a:gd name="connsiteX0" fmla="*/ 246344 w 5596158"/>
              <a:gd name="connsiteY0" fmla="*/ 5258610 h 5258610"/>
              <a:gd name="connsiteX1" fmla="*/ 911530 w 5596158"/>
              <a:gd name="connsiteY1" fmla="*/ 3857084 h 5258610"/>
              <a:gd name="connsiteX2" fmla="*/ 1130249 w 5596158"/>
              <a:gd name="connsiteY2" fmla="*/ 2651462 h 5258610"/>
              <a:gd name="connsiteX3" fmla="*/ 1205959 w 5596158"/>
              <a:gd name="connsiteY3" fmla="*/ 1562270 h 5258610"/>
              <a:gd name="connsiteX4" fmla="*/ 993403 w 5596158"/>
              <a:gd name="connsiteY4" fmla="*/ 415087 h 5258610"/>
              <a:gd name="connsiteX5" fmla="*/ 2552269 w 5596158"/>
              <a:gd name="connsiteY5" fmla="*/ 523096 h 5258610"/>
              <a:gd name="connsiteX6" fmla="*/ 3866347 w 5596158"/>
              <a:gd name="connsiteY6" fmla="*/ 721635 h 5258610"/>
              <a:gd name="connsiteX7" fmla="*/ 5068340 w 5596158"/>
              <a:gd name="connsiteY7" fmla="*/ 579277 h 5258610"/>
              <a:gd name="connsiteX8" fmla="*/ 5584779 w 5596158"/>
              <a:gd name="connsiteY8" fmla="*/ 19480 h 5258610"/>
              <a:gd name="connsiteX9" fmla="*/ 5596158 w 5596158"/>
              <a:gd name="connsiteY9" fmla="*/ 5252902 h 5258610"/>
              <a:gd name="connsiteX10" fmla="*/ 246344 w 5596158"/>
              <a:gd name="connsiteY10" fmla="*/ 5258610 h 5258610"/>
              <a:gd name="connsiteX0" fmla="*/ 246344 w 5596158"/>
              <a:gd name="connsiteY0" fmla="*/ 5241066 h 5241066"/>
              <a:gd name="connsiteX1" fmla="*/ 911530 w 5596158"/>
              <a:gd name="connsiteY1" fmla="*/ 3839540 h 5241066"/>
              <a:gd name="connsiteX2" fmla="*/ 1130249 w 5596158"/>
              <a:gd name="connsiteY2" fmla="*/ 2633918 h 5241066"/>
              <a:gd name="connsiteX3" fmla="*/ 1205959 w 5596158"/>
              <a:gd name="connsiteY3" fmla="*/ 1544726 h 5241066"/>
              <a:gd name="connsiteX4" fmla="*/ 993403 w 5596158"/>
              <a:gd name="connsiteY4" fmla="*/ 397543 h 5241066"/>
              <a:gd name="connsiteX5" fmla="*/ 2552269 w 5596158"/>
              <a:gd name="connsiteY5" fmla="*/ 505552 h 5241066"/>
              <a:gd name="connsiteX6" fmla="*/ 3866347 w 5596158"/>
              <a:gd name="connsiteY6" fmla="*/ 704091 h 5241066"/>
              <a:gd name="connsiteX7" fmla="*/ 5027396 w 5596158"/>
              <a:gd name="connsiteY7" fmla="*/ 1266868 h 5241066"/>
              <a:gd name="connsiteX8" fmla="*/ 5584779 w 5596158"/>
              <a:gd name="connsiteY8" fmla="*/ 1936 h 5241066"/>
              <a:gd name="connsiteX9" fmla="*/ 5596158 w 5596158"/>
              <a:gd name="connsiteY9" fmla="*/ 5235358 h 5241066"/>
              <a:gd name="connsiteX10" fmla="*/ 246344 w 5596158"/>
              <a:gd name="connsiteY10" fmla="*/ 5241066 h 5241066"/>
              <a:gd name="connsiteX0" fmla="*/ 246344 w 5596158"/>
              <a:gd name="connsiteY0" fmla="*/ 5242927 h 5242927"/>
              <a:gd name="connsiteX1" fmla="*/ 911530 w 5596158"/>
              <a:gd name="connsiteY1" fmla="*/ 3841401 h 5242927"/>
              <a:gd name="connsiteX2" fmla="*/ 1130249 w 5596158"/>
              <a:gd name="connsiteY2" fmla="*/ 2635779 h 5242927"/>
              <a:gd name="connsiteX3" fmla="*/ 1205959 w 5596158"/>
              <a:gd name="connsiteY3" fmla="*/ 1546587 h 5242927"/>
              <a:gd name="connsiteX4" fmla="*/ 993403 w 5596158"/>
              <a:gd name="connsiteY4" fmla="*/ 399404 h 5242927"/>
              <a:gd name="connsiteX5" fmla="*/ 2552269 w 5596158"/>
              <a:gd name="connsiteY5" fmla="*/ 507413 h 5242927"/>
              <a:gd name="connsiteX6" fmla="*/ 3866347 w 5596158"/>
              <a:gd name="connsiteY6" fmla="*/ 705952 h 5242927"/>
              <a:gd name="connsiteX7" fmla="*/ 5050142 w 5596158"/>
              <a:gd name="connsiteY7" fmla="*/ 786508 h 5242927"/>
              <a:gd name="connsiteX8" fmla="*/ 5584779 w 5596158"/>
              <a:gd name="connsiteY8" fmla="*/ 3797 h 5242927"/>
              <a:gd name="connsiteX9" fmla="*/ 5596158 w 5596158"/>
              <a:gd name="connsiteY9" fmla="*/ 5237219 h 5242927"/>
              <a:gd name="connsiteX10" fmla="*/ 246344 w 5596158"/>
              <a:gd name="connsiteY10" fmla="*/ 5242927 h 5242927"/>
              <a:gd name="connsiteX0" fmla="*/ 246344 w 5596158"/>
              <a:gd name="connsiteY0" fmla="*/ 5239130 h 5239130"/>
              <a:gd name="connsiteX1" fmla="*/ 911530 w 5596158"/>
              <a:gd name="connsiteY1" fmla="*/ 3837604 h 5239130"/>
              <a:gd name="connsiteX2" fmla="*/ 1130249 w 5596158"/>
              <a:gd name="connsiteY2" fmla="*/ 2631982 h 5239130"/>
              <a:gd name="connsiteX3" fmla="*/ 1205959 w 5596158"/>
              <a:gd name="connsiteY3" fmla="*/ 1542790 h 5239130"/>
              <a:gd name="connsiteX4" fmla="*/ 993403 w 5596158"/>
              <a:gd name="connsiteY4" fmla="*/ 395607 h 5239130"/>
              <a:gd name="connsiteX5" fmla="*/ 2552269 w 5596158"/>
              <a:gd name="connsiteY5" fmla="*/ 503616 h 5239130"/>
              <a:gd name="connsiteX6" fmla="*/ 3866347 w 5596158"/>
              <a:gd name="connsiteY6" fmla="*/ 702155 h 5239130"/>
              <a:gd name="connsiteX7" fmla="*/ 5050142 w 5596158"/>
              <a:gd name="connsiteY7" fmla="*/ 782711 h 5239130"/>
              <a:gd name="connsiteX8" fmla="*/ 5584779 w 5596158"/>
              <a:gd name="connsiteY8" fmla="*/ 0 h 5239130"/>
              <a:gd name="connsiteX9" fmla="*/ 5596158 w 5596158"/>
              <a:gd name="connsiteY9" fmla="*/ 5233422 h 5239130"/>
              <a:gd name="connsiteX10" fmla="*/ 246344 w 5596158"/>
              <a:gd name="connsiteY10" fmla="*/ 5239130 h 5239130"/>
              <a:gd name="connsiteX0" fmla="*/ 246344 w 5596158"/>
              <a:gd name="connsiteY0" fmla="*/ 5345602 h 5345602"/>
              <a:gd name="connsiteX1" fmla="*/ 911530 w 5596158"/>
              <a:gd name="connsiteY1" fmla="*/ 3944076 h 5345602"/>
              <a:gd name="connsiteX2" fmla="*/ 1130249 w 5596158"/>
              <a:gd name="connsiteY2" fmla="*/ 2738454 h 5345602"/>
              <a:gd name="connsiteX3" fmla="*/ 1205959 w 5596158"/>
              <a:gd name="connsiteY3" fmla="*/ 1649262 h 5345602"/>
              <a:gd name="connsiteX4" fmla="*/ 993403 w 5596158"/>
              <a:gd name="connsiteY4" fmla="*/ 502079 h 5345602"/>
              <a:gd name="connsiteX5" fmla="*/ 2552269 w 5596158"/>
              <a:gd name="connsiteY5" fmla="*/ 610088 h 5345602"/>
              <a:gd name="connsiteX6" fmla="*/ 3866347 w 5596158"/>
              <a:gd name="connsiteY6" fmla="*/ 808627 h 5345602"/>
              <a:gd name="connsiteX7" fmla="*/ 5050142 w 5596158"/>
              <a:gd name="connsiteY7" fmla="*/ 889183 h 5345602"/>
              <a:gd name="connsiteX8" fmla="*/ 5584779 w 5596158"/>
              <a:gd name="connsiteY8" fmla="*/ 106472 h 5345602"/>
              <a:gd name="connsiteX9" fmla="*/ 5596158 w 5596158"/>
              <a:gd name="connsiteY9" fmla="*/ 5339894 h 5345602"/>
              <a:gd name="connsiteX10" fmla="*/ 246344 w 5596158"/>
              <a:gd name="connsiteY10" fmla="*/ 5345602 h 5345602"/>
              <a:gd name="connsiteX0" fmla="*/ 246344 w 5596158"/>
              <a:gd name="connsiteY0" fmla="*/ 5367299 h 5367299"/>
              <a:gd name="connsiteX1" fmla="*/ 911530 w 5596158"/>
              <a:gd name="connsiteY1" fmla="*/ 3965773 h 5367299"/>
              <a:gd name="connsiteX2" fmla="*/ 1130249 w 5596158"/>
              <a:gd name="connsiteY2" fmla="*/ 2760151 h 5367299"/>
              <a:gd name="connsiteX3" fmla="*/ 1205959 w 5596158"/>
              <a:gd name="connsiteY3" fmla="*/ 1670959 h 5367299"/>
              <a:gd name="connsiteX4" fmla="*/ 993403 w 5596158"/>
              <a:gd name="connsiteY4" fmla="*/ 523776 h 5367299"/>
              <a:gd name="connsiteX5" fmla="*/ 2552269 w 5596158"/>
              <a:gd name="connsiteY5" fmla="*/ 631785 h 5367299"/>
              <a:gd name="connsiteX6" fmla="*/ 3866347 w 5596158"/>
              <a:gd name="connsiteY6" fmla="*/ 830324 h 5367299"/>
              <a:gd name="connsiteX7" fmla="*/ 5050142 w 5596158"/>
              <a:gd name="connsiteY7" fmla="*/ 910880 h 5367299"/>
              <a:gd name="connsiteX8" fmla="*/ 5584779 w 5596158"/>
              <a:gd name="connsiteY8" fmla="*/ 128169 h 5367299"/>
              <a:gd name="connsiteX9" fmla="*/ 5596158 w 5596158"/>
              <a:gd name="connsiteY9" fmla="*/ 5361591 h 5367299"/>
              <a:gd name="connsiteX10" fmla="*/ 246344 w 5596158"/>
              <a:gd name="connsiteY10" fmla="*/ 5367299 h 5367299"/>
              <a:gd name="connsiteX0" fmla="*/ 246344 w 5596158"/>
              <a:gd name="connsiteY0" fmla="*/ 5338116 h 5338116"/>
              <a:gd name="connsiteX1" fmla="*/ 911530 w 5596158"/>
              <a:gd name="connsiteY1" fmla="*/ 3936590 h 5338116"/>
              <a:gd name="connsiteX2" fmla="*/ 1130249 w 5596158"/>
              <a:gd name="connsiteY2" fmla="*/ 2730968 h 5338116"/>
              <a:gd name="connsiteX3" fmla="*/ 1205959 w 5596158"/>
              <a:gd name="connsiteY3" fmla="*/ 1641776 h 5338116"/>
              <a:gd name="connsiteX4" fmla="*/ 993403 w 5596158"/>
              <a:gd name="connsiteY4" fmla="*/ 494593 h 5338116"/>
              <a:gd name="connsiteX5" fmla="*/ 2552269 w 5596158"/>
              <a:gd name="connsiteY5" fmla="*/ 602602 h 5338116"/>
              <a:gd name="connsiteX6" fmla="*/ 3866347 w 5596158"/>
              <a:gd name="connsiteY6" fmla="*/ 801141 h 5338116"/>
              <a:gd name="connsiteX7" fmla="*/ 5050142 w 5596158"/>
              <a:gd name="connsiteY7" fmla="*/ 881697 h 5338116"/>
              <a:gd name="connsiteX8" fmla="*/ 5584779 w 5596158"/>
              <a:gd name="connsiteY8" fmla="*/ 98986 h 5338116"/>
              <a:gd name="connsiteX9" fmla="*/ 5596158 w 5596158"/>
              <a:gd name="connsiteY9" fmla="*/ 5332408 h 5338116"/>
              <a:gd name="connsiteX10" fmla="*/ 246344 w 5596158"/>
              <a:gd name="connsiteY10" fmla="*/ 5338116 h 5338116"/>
              <a:gd name="connsiteX0" fmla="*/ 246344 w 5596158"/>
              <a:gd name="connsiteY0" fmla="*/ 5333017 h 5333017"/>
              <a:gd name="connsiteX1" fmla="*/ 911530 w 5596158"/>
              <a:gd name="connsiteY1" fmla="*/ 3931491 h 5333017"/>
              <a:gd name="connsiteX2" fmla="*/ 1130249 w 5596158"/>
              <a:gd name="connsiteY2" fmla="*/ 2725869 h 5333017"/>
              <a:gd name="connsiteX3" fmla="*/ 1205959 w 5596158"/>
              <a:gd name="connsiteY3" fmla="*/ 1636677 h 5333017"/>
              <a:gd name="connsiteX4" fmla="*/ 993403 w 5596158"/>
              <a:gd name="connsiteY4" fmla="*/ 489494 h 5333017"/>
              <a:gd name="connsiteX5" fmla="*/ 2552269 w 5596158"/>
              <a:gd name="connsiteY5" fmla="*/ 597503 h 5333017"/>
              <a:gd name="connsiteX6" fmla="*/ 3866347 w 5596158"/>
              <a:gd name="connsiteY6" fmla="*/ 796042 h 5333017"/>
              <a:gd name="connsiteX7" fmla="*/ 5050142 w 5596158"/>
              <a:gd name="connsiteY7" fmla="*/ 876598 h 5333017"/>
              <a:gd name="connsiteX8" fmla="*/ 5584779 w 5596158"/>
              <a:gd name="connsiteY8" fmla="*/ 93887 h 5333017"/>
              <a:gd name="connsiteX9" fmla="*/ 5596158 w 5596158"/>
              <a:gd name="connsiteY9" fmla="*/ 5327309 h 5333017"/>
              <a:gd name="connsiteX10" fmla="*/ 246344 w 5596158"/>
              <a:gd name="connsiteY10" fmla="*/ 5333017 h 5333017"/>
              <a:gd name="connsiteX0" fmla="*/ 246344 w 5596158"/>
              <a:gd name="connsiteY0" fmla="*/ 5348517 h 5348517"/>
              <a:gd name="connsiteX1" fmla="*/ 911530 w 5596158"/>
              <a:gd name="connsiteY1" fmla="*/ 3946991 h 5348517"/>
              <a:gd name="connsiteX2" fmla="*/ 1130249 w 5596158"/>
              <a:gd name="connsiteY2" fmla="*/ 2741369 h 5348517"/>
              <a:gd name="connsiteX3" fmla="*/ 1205959 w 5596158"/>
              <a:gd name="connsiteY3" fmla="*/ 1652177 h 5348517"/>
              <a:gd name="connsiteX4" fmla="*/ 993403 w 5596158"/>
              <a:gd name="connsiteY4" fmla="*/ 504994 h 5348517"/>
              <a:gd name="connsiteX5" fmla="*/ 2552269 w 5596158"/>
              <a:gd name="connsiteY5" fmla="*/ 613003 h 5348517"/>
              <a:gd name="connsiteX6" fmla="*/ 3866347 w 5596158"/>
              <a:gd name="connsiteY6" fmla="*/ 811542 h 5348517"/>
              <a:gd name="connsiteX7" fmla="*/ 5050142 w 5596158"/>
              <a:gd name="connsiteY7" fmla="*/ 892098 h 5348517"/>
              <a:gd name="connsiteX8" fmla="*/ 5584779 w 5596158"/>
              <a:gd name="connsiteY8" fmla="*/ 109387 h 5348517"/>
              <a:gd name="connsiteX9" fmla="*/ 5596158 w 5596158"/>
              <a:gd name="connsiteY9" fmla="*/ 5342809 h 5348517"/>
              <a:gd name="connsiteX10" fmla="*/ 246344 w 5596158"/>
              <a:gd name="connsiteY10" fmla="*/ 5348517 h 5348517"/>
              <a:gd name="connsiteX0" fmla="*/ 246344 w 5596158"/>
              <a:gd name="connsiteY0" fmla="*/ 5348517 h 5348517"/>
              <a:gd name="connsiteX1" fmla="*/ 911530 w 5596158"/>
              <a:gd name="connsiteY1" fmla="*/ 3946991 h 5348517"/>
              <a:gd name="connsiteX2" fmla="*/ 1130249 w 5596158"/>
              <a:gd name="connsiteY2" fmla="*/ 2741369 h 5348517"/>
              <a:gd name="connsiteX3" fmla="*/ 1205959 w 5596158"/>
              <a:gd name="connsiteY3" fmla="*/ 1652177 h 5348517"/>
              <a:gd name="connsiteX4" fmla="*/ 993403 w 5596158"/>
              <a:gd name="connsiteY4" fmla="*/ 504994 h 5348517"/>
              <a:gd name="connsiteX5" fmla="*/ 2552269 w 5596158"/>
              <a:gd name="connsiteY5" fmla="*/ 613003 h 5348517"/>
              <a:gd name="connsiteX6" fmla="*/ 3866347 w 5596158"/>
              <a:gd name="connsiteY6" fmla="*/ 811542 h 5348517"/>
              <a:gd name="connsiteX7" fmla="*/ 5050142 w 5596158"/>
              <a:gd name="connsiteY7" fmla="*/ 892098 h 5348517"/>
              <a:gd name="connsiteX8" fmla="*/ 5584779 w 5596158"/>
              <a:gd name="connsiteY8" fmla="*/ 109387 h 5348517"/>
              <a:gd name="connsiteX9" fmla="*/ 5596158 w 5596158"/>
              <a:gd name="connsiteY9" fmla="*/ 5342809 h 5348517"/>
              <a:gd name="connsiteX10" fmla="*/ 246344 w 5596158"/>
              <a:gd name="connsiteY10" fmla="*/ 5348517 h 5348517"/>
              <a:gd name="connsiteX0" fmla="*/ 246344 w 5596158"/>
              <a:gd name="connsiteY0" fmla="*/ 5362613 h 5362613"/>
              <a:gd name="connsiteX1" fmla="*/ 911530 w 5596158"/>
              <a:gd name="connsiteY1" fmla="*/ 3961087 h 5362613"/>
              <a:gd name="connsiteX2" fmla="*/ 1130249 w 5596158"/>
              <a:gd name="connsiteY2" fmla="*/ 2755465 h 5362613"/>
              <a:gd name="connsiteX3" fmla="*/ 1205959 w 5596158"/>
              <a:gd name="connsiteY3" fmla="*/ 1666273 h 5362613"/>
              <a:gd name="connsiteX4" fmla="*/ 993403 w 5596158"/>
              <a:gd name="connsiteY4" fmla="*/ 519090 h 5362613"/>
              <a:gd name="connsiteX5" fmla="*/ 2552269 w 5596158"/>
              <a:gd name="connsiteY5" fmla="*/ 627099 h 5362613"/>
              <a:gd name="connsiteX6" fmla="*/ 3866347 w 5596158"/>
              <a:gd name="connsiteY6" fmla="*/ 825638 h 5362613"/>
              <a:gd name="connsiteX7" fmla="*/ 5050142 w 5596158"/>
              <a:gd name="connsiteY7" fmla="*/ 906194 h 5362613"/>
              <a:gd name="connsiteX8" fmla="*/ 5584779 w 5596158"/>
              <a:gd name="connsiteY8" fmla="*/ 123483 h 5362613"/>
              <a:gd name="connsiteX9" fmla="*/ 5596158 w 5596158"/>
              <a:gd name="connsiteY9" fmla="*/ 5356905 h 5362613"/>
              <a:gd name="connsiteX10" fmla="*/ 246344 w 5596158"/>
              <a:gd name="connsiteY10" fmla="*/ 5362613 h 5362613"/>
              <a:gd name="connsiteX0" fmla="*/ 246344 w 5596158"/>
              <a:gd name="connsiteY0" fmla="*/ 5348518 h 5348518"/>
              <a:gd name="connsiteX1" fmla="*/ 911530 w 5596158"/>
              <a:gd name="connsiteY1" fmla="*/ 3946992 h 5348518"/>
              <a:gd name="connsiteX2" fmla="*/ 1130249 w 5596158"/>
              <a:gd name="connsiteY2" fmla="*/ 2741370 h 5348518"/>
              <a:gd name="connsiteX3" fmla="*/ 1205959 w 5596158"/>
              <a:gd name="connsiteY3" fmla="*/ 1652178 h 5348518"/>
              <a:gd name="connsiteX4" fmla="*/ 993403 w 5596158"/>
              <a:gd name="connsiteY4" fmla="*/ 504995 h 5348518"/>
              <a:gd name="connsiteX5" fmla="*/ 2552269 w 5596158"/>
              <a:gd name="connsiteY5" fmla="*/ 613004 h 5348518"/>
              <a:gd name="connsiteX6" fmla="*/ 3866347 w 5596158"/>
              <a:gd name="connsiteY6" fmla="*/ 811543 h 5348518"/>
              <a:gd name="connsiteX7" fmla="*/ 5050142 w 5596158"/>
              <a:gd name="connsiteY7" fmla="*/ 892099 h 5348518"/>
              <a:gd name="connsiteX8" fmla="*/ 5584779 w 5596158"/>
              <a:gd name="connsiteY8" fmla="*/ 109388 h 5348518"/>
              <a:gd name="connsiteX9" fmla="*/ 5596158 w 5596158"/>
              <a:gd name="connsiteY9" fmla="*/ 5342810 h 5348518"/>
              <a:gd name="connsiteX10" fmla="*/ 246344 w 5596158"/>
              <a:gd name="connsiteY10" fmla="*/ 5348518 h 5348518"/>
              <a:gd name="connsiteX0" fmla="*/ 246344 w 5596158"/>
              <a:gd name="connsiteY0" fmla="*/ 5454343 h 5454343"/>
              <a:gd name="connsiteX1" fmla="*/ 911530 w 5596158"/>
              <a:gd name="connsiteY1" fmla="*/ 4052817 h 5454343"/>
              <a:gd name="connsiteX2" fmla="*/ 1130249 w 5596158"/>
              <a:gd name="connsiteY2" fmla="*/ 2847195 h 5454343"/>
              <a:gd name="connsiteX3" fmla="*/ 1205959 w 5596158"/>
              <a:gd name="connsiteY3" fmla="*/ 1758003 h 5454343"/>
              <a:gd name="connsiteX4" fmla="*/ 993403 w 5596158"/>
              <a:gd name="connsiteY4" fmla="*/ 610820 h 5454343"/>
              <a:gd name="connsiteX5" fmla="*/ 2552269 w 5596158"/>
              <a:gd name="connsiteY5" fmla="*/ 718829 h 5454343"/>
              <a:gd name="connsiteX6" fmla="*/ 3866347 w 5596158"/>
              <a:gd name="connsiteY6" fmla="*/ 917368 h 5454343"/>
              <a:gd name="connsiteX7" fmla="*/ 5050142 w 5596158"/>
              <a:gd name="connsiteY7" fmla="*/ 997924 h 5454343"/>
              <a:gd name="connsiteX8" fmla="*/ 5584779 w 5596158"/>
              <a:gd name="connsiteY8" fmla="*/ 215213 h 5454343"/>
              <a:gd name="connsiteX9" fmla="*/ 5596158 w 5596158"/>
              <a:gd name="connsiteY9" fmla="*/ 5448635 h 5454343"/>
              <a:gd name="connsiteX10" fmla="*/ 246344 w 5596158"/>
              <a:gd name="connsiteY10" fmla="*/ 5454343 h 5454343"/>
              <a:gd name="connsiteX0" fmla="*/ 246344 w 5596158"/>
              <a:gd name="connsiteY0" fmla="*/ 5375553 h 5375553"/>
              <a:gd name="connsiteX1" fmla="*/ 911530 w 5596158"/>
              <a:gd name="connsiteY1" fmla="*/ 3974027 h 5375553"/>
              <a:gd name="connsiteX2" fmla="*/ 1130249 w 5596158"/>
              <a:gd name="connsiteY2" fmla="*/ 2768405 h 5375553"/>
              <a:gd name="connsiteX3" fmla="*/ 1205959 w 5596158"/>
              <a:gd name="connsiteY3" fmla="*/ 1679213 h 5375553"/>
              <a:gd name="connsiteX4" fmla="*/ 993403 w 5596158"/>
              <a:gd name="connsiteY4" fmla="*/ 532030 h 5375553"/>
              <a:gd name="connsiteX5" fmla="*/ 2552269 w 5596158"/>
              <a:gd name="connsiteY5" fmla="*/ 640039 h 5375553"/>
              <a:gd name="connsiteX6" fmla="*/ 3866347 w 5596158"/>
              <a:gd name="connsiteY6" fmla="*/ 838578 h 5375553"/>
              <a:gd name="connsiteX7" fmla="*/ 5050142 w 5596158"/>
              <a:gd name="connsiteY7" fmla="*/ 919134 h 5375553"/>
              <a:gd name="connsiteX8" fmla="*/ 5584779 w 5596158"/>
              <a:gd name="connsiteY8" fmla="*/ 136423 h 5375553"/>
              <a:gd name="connsiteX9" fmla="*/ 5596158 w 5596158"/>
              <a:gd name="connsiteY9" fmla="*/ 5369845 h 5375553"/>
              <a:gd name="connsiteX10" fmla="*/ 246344 w 5596158"/>
              <a:gd name="connsiteY10" fmla="*/ 5375553 h 537555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300537 w 5650351"/>
              <a:gd name="connsiteY0" fmla="*/ 5349863 h 5349863"/>
              <a:gd name="connsiteX1" fmla="*/ 965723 w 5650351"/>
              <a:gd name="connsiteY1" fmla="*/ 3948337 h 5349863"/>
              <a:gd name="connsiteX2" fmla="*/ 1184442 w 5650351"/>
              <a:gd name="connsiteY2" fmla="*/ 2742715 h 5349863"/>
              <a:gd name="connsiteX3" fmla="*/ 1260152 w 5650351"/>
              <a:gd name="connsiteY3" fmla="*/ 1653523 h 5349863"/>
              <a:gd name="connsiteX4" fmla="*/ 1047596 w 5650351"/>
              <a:gd name="connsiteY4" fmla="*/ 506340 h 5349863"/>
              <a:gd name="connsiteX5" fmla="*/ 2606462 w 5650351"/>
              <a:gd name="connsiteY5" fmla="*/ 614349 h 5349863"/>
              <a:gd name="connsiteX6" fmla="*/ 3920540 w 5650351"/>
              <a:gd name="connsiteY6" fmla="*/ 812888 h 5349863"/>
              <a:gd name="connsiteX7" fmla="*/ 5104335 w 5650351"/>
              <a:gd name="connsiteY7" fmla="*/ 893444 h 5349863"/>
              <a:gd name="connsiteX8" fmla="*/ 5638972 w 5650351"/>
              <a:gd name="connsiteY8" fmla="*/ 110733 h 5349863"/>
              <a:gd name="connsiteX9" fmla="*/ 5650351 w 5650351"/>
              <a:gd name="connsiteY9" fmla="*/ 5344155 h 5349863"/>
              <a:gd name="connsiteX10" fmla="*/ 300537 w 5650351"/>
              <a:gd name="connsiteY10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748527 w 5351282"/>
              <a:gd name="connsiteY4" fmla="*/ 506340 h 5349863"/>
              <a:gd name="connsiteX5" fmla="*/ 2307393 w 5351282"/>
              <a:gd name="connsiteY5" fmla="*/ 614349 h 5349863"/>
              <a:gd name="connsiteX6" fmla="*/ 3621471 w 5351282"/>
              <a:gd name="connsiteY6" fmla="*/ 812888 h 5349863"/>
              <a:gd name="connsiteX7" fmla="*/ 4805266 w 5351282"/>
              <a:gd name="connsiteY7" fmla="*/ 893444 h 5349863"/>
              <a:gd name="connsiteX8" fmla="*/ 5339903 w 5351282"/>
              <a:gd name="connsiteY8" fmla="*/ 110733 h 5349863"/>
              <a:gd name="connsiteX9" fmla="*/ 5351282 w 5351282"/>
              <a:gd name="connsiteY9" fmla="*/ 5344155 h 5349863"/>
              <a:gd name="connsiteX10" fmla="*/ 1468 w 5351282"/>
              <a:gd name="connsiteY10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65280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65280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65280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82295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82295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8518 h 5348518"/>
              <a:gd name="connsiteX1" fmla="*/ 666654 w 5351282"/>
              <a:gd name="connsiteY1" fmla="*/ 3946992 h 5348518"/>
              <a:gd name="connsiteX2" fmla="*/ 885373 w 5351282"/>
              <a:gd name="connsiteY2" fmla="*/ 2741370 h 5348518"/>
              <a:gd name="connsiteX3" fmla="*/ 961083 w 5351282"/>
              <a:gd name="connsiteY3" fmla="*/ 1652178 h 5348518"/>
              <a:gd name="connsiteX4" fmla="*/ 82295 w 5351282"/>
              <a:gd name="connsiteY4" fmla="*/ 491169 h 5348518"/>
              <a:gd name="connsiteX5" fmla="*/ 2307393 w 5351282"/>
              <a:gd name="connsiteY5" fmla="*/ 613004 h 5348518"/>
              <a:gd name="connsiteX6" fmla="*/ 3621471 w 5351282"/>
              <a:gd name="connsiteY6" fmla="*/ 811543 h 5348518"/>
              <a:gd name="connsiteX7" fmla="*/ 4805266 w 5351282"/>
              <a:gd name="connsiteY7" fmla="*/ 892099 h 5348518"/>
              <a:gd name="connsiteX8" fmla="*/ 5339903 w 5351282"/>
              <a:gd name="connsiteY8" fmla="*/ 109388 h 5348518"/>
              <a:gd name="connsiteX9" fmla="*/ 5351282 w 5351282"/>
              <a:gd name="connsiteY9" fmla="*/ 5342810 h 5348518"/>
              <a:gd name="connsiteX10" fmla="*/ 1468 w 5351282"/>
              <a:gd name="connsiteY10" fmla="*/ 5348518 h 5348518"/>
              <a:gd name="connsiteX0" fmla="*/ 1468 w 5351282"/>
              <a:gd name="connsiteY0" fmla="*/ 5348518 h 5348518"/>
              <a:gd name="connsiteX1" fmla="*/ 666654 w 5351282"/>
              <a:gd name="connsiteY1" fmla="*/ 3946992 h 5348518"/>
              <a:gd name="connsiteX2" fmla="*/ 885373 w 5351282"/>
              <a:gd name="connsiteY2" fmla="*/ 2741370 h 5348518"/>
              <a:gd name="connsiteX3" fmla="*/ 961083 w 5351282"/>
              <a:gd name="connsiteY3" fmla="*/ 1652178 h 5348518"/>
              <a:gd name="connsiteX4" fmla="*/ 82295 w 5351282"/>
              <a:gd name="connsiteY4" fmla="*/ 491169 h 5348518"/>
              <a:gd name="connsiteX5" fmla="*/ 3621471 w 5351282"/>
              <a:gd name="connsiteY5" fmla="*/ 811543 h 5348518"/>
              <a:gd name="connsiteX6" fmla="*/ 4805266 w 5351282"/>
              <a:gd name="connsiteY6" fmla="*/ 892099 h 5348518"/>
              <a:gd name="connsiteX7" fmla="*/ 5339903 w 5351282"/>
              <a:gd name="connsiteY7" fmla="*/ 109388 h 5348518"/>
              <a:gd name="connsiteX8" fmla="*/ 5351282 w 5351282"/>
              <a:gd name="connsiteY8" fmla="*/ 5342810 h 5348518"/>
              <a:gd name="connsiteX9" fmla="*/ 1468 w 5351282"/>
              <a:gd name="connsiteY9" fmla="*/ 5348518 h 5348518"/>
              <a:gd name="connsiteX0" fmla="*/ 1468 w 5351282"/>
              <a:gd name="connsiteY0" fmla="*/ 5239130 h 5239130"/>
              <a:gd name="connsiteX1" fmla="*/ 666654 w 5351282"/>
              <a:gd name="connsiteY1" fmla="*/ 3837604 h 5239130"/>
              <a:gd name="connsiteX2" fmla="*/ 885373 w 5351282"/>
              <a:gd name="connsiteY2" fmla="*/ 2631982 h 5239130"/>
              <a:gd name="connsiteX3" fmla="*/ 961083 w 5351282"/>
              <a:gd name="connsiteY3" fmla="*/ 1542790 h 5239130"/>
              <a:gd name="connsiteX4" fmla="*/ 82295 w 5351282"/>
              <a:gd name="connsiteY4" fmla="*/ 381781 h 5239130"/>
              <a:gd name="connsiteX5" fmla="*/ 4805266 w 5351282"/>
              <a:gd name="connsiteY5" fmla="*/ 782711 h 5239130"/>
              <a:gd name="connsiteX6" fmla="*/ 5339903 w 5351282"/>
              <a:gd name="connsiteY6" fmla="*/ 0 h 5239130"/>
              <a:gd name="connsiteX7" fmla="*/ 5351282 w 5351282"/>
              <a:gd name="connsiteY7" fmla="*/ 5233422 h 5239130"/>
              <a:gd name="connsiteX8" fmla="*/ 1468 w 5351282"/>
              <a:gd name="connsiteY8" fmla="*/ 5239130 h 5239130"/>
              <a:gd name="connsiteX0" fmla="*/ 1468 w 5351282"/>
              <a:gd name="connsiteY0" fmla="*/ 5562120 h 5562120"/>
              <a:gd name="connsiteX1" fmla="*/ 666654 w 5351282"/>
              <a:gd name="connsiteY1" fmla="*/ 4160594 h 5562120"/>
              <a:gd name="connsiteX2" fmla="*/ 885373 w 5351282"/>
              <a:gd name="connsiteY2" fmla="*/ 2954972 h 5562120"/>
              <a:gd name="connsiteX3" fmla="*/ 961083 w 5351282"/>
              <a:gd name="connsiteY3" fmla="*/ 1865780 h 5562120"/>
              <a:gd name="connsiteX4" fmla="*/ 82295 w 5351282"/>
              <a:gd name="connsiteY4" fmla="*/ 704771 h 5562120"/>
              <a:gd name="connsiteX5" fmla="*/ 5339903 w 5351282"/>
              <a:gd name="connsiteY5" fmla="*/ 322990 h 5562120"/>
              <a:gd name="connsiteX6" fmla="*/ 5351282 w 5351282"/>
              <a:gd name="connsiteY6" fmla="*/ 5556412 h 5562120"/>
              <a:gd name="connsiteX7" fmla="*/ 1468 w 5351282"/>
              <a:gd name="connsiteY7" fmla="*/ 5562120 h 5562120"/>
              <a:gd name="connsiteX0" fmla="*/ 1468 w 5351282"/>
              <a:gd name="connsiteY0" fmla="*/ 5267017 h 5267017"/>
              <a:gd name="connsiteX1" fmla="*/ 666654 w 5351282"/>
              <a:gd name="connsiteY1" fmla="*/ 3865491 h 5267017"/>
              <a:gd name="connsiteX2" fmla="*/ 885373 w 5351282"/>
              <a:gd name="connsiteY2" fmla="*/ 2659869 h 5267017"/>
              <a:gd name="connsiteX3" fmla="*/ 961083 w 5351282"/>
              <a:gd name="connsiteY3" fmla="*/ 1570677 h 5267017"/>
              <a:gd name="connsiteX4" fmla="*/ 82295 w 5351282"/>
              <a:gd name="connsiteY4" fmla="*/ 409668 h 5267017"/>
              <a:gd name="connsiteX5" fmla="*/ 4375718 w 5351282"/>
              <a:gd name="connsiteY5" fmla="*/ 430852 h 5267017"/>
              <a:gd name="connsiteX6" fmla="*/ 5351282 w 5351282"/>
              <a:gd name="connsiteY6" fmla="*/ 5261309 h 5267017"/>
              <a:gd name="connsiteX7" fmla="*/ 1468 w 5351282"/>
              <a:gd name="connsiteY7" fmla="*/ 5267017 h 5267017"/>
              <a:gd name="connsiteX0" fmla="*/ 1468 w 5351282"/>
              <a:gd name="connsiteY0" fmla="*/ 5276812 h 5276812"/>
              <a:gd name="connsiteX1" fmla="*/ 666654 w 5351282"/>
              <a:gd name="connsiteY1" fmla="*/ 3875286 h 5276812"/>
              <a:gd name="connsiteX2" fmla="*/ 885373 w 5351282"/>
              <a:gd name="connsiteY2" fmla="*/ 2669664 h 5276812"/>
              <a:gd name="connsiteX3" fmla="*/ 961083 w 5351282"/>
              <a:gd name="connsiteY3" fmla="*/ 1580472 h 5276812"/>
              <a:gd name="connsiteX4" fmla="*/ 82295 w 5351282"/>
              <a:gd name="connsiteY4" fmla="*/ 419463 h 5276812"/>
              <a:gd name="connsiteX5" fmla="*/ 4472137 w 5351282"/>
              <a:gd name="connsiteY5" fmla="*/ 425722 h 5276812"/>
              <a:gd name="connsiteX6" fmla="*/ 5351282 w 5351282"/>
              <a:gd name="connsiteY6" fmla="*/ 5271104 h 5276812"/>
              <a:gd name="connsiteX7" fmla="*/ 1468 w 5351282"/>
              <a:gd name="connsiteY7" fmla="*/ 5276812 h 5276812"/>
              <a:gd name="connsiteX0" fmla="*/ 1468 w 5351282"/>
              <a:gd name="connsiteY0" fmla="*/ 5267017 h 5267017"/>
              <a:gd name="connsiteX1" fmla="*/ 666654 w 5351282"/>
              <a:gd name="connsiteY1" fmla="*/ 3865491 h 5267017"/>
              <a:gd name="connsiteX2" fmla="*/ 885373 w 5351282"/>
              <a:gd name="connsiteY2" fmla="*/ 2659869 h 5267017"/>
              <a:gd name="connsiteX3" fmla="*/ 961083 w 5351282"/>
              <a:gd name="connsiteY3" fmla="*/ 1570677 h 5267017"/>
              <a:gd name="connsiteX4" fmla="*/ 82295 w 5351282"/>
              <a:gd name="connsiteY4" fmla="*/ 409668 h 5267017"/>
              <a:gd name="connsiteX5" fmla="*/ 4375718 w 5351282"/>
              <a:gd name="connsiteY5" fmla="*/ 430852 h 5267017"/>
              <a:gd name="connsiteX6" fmla="*/ 5351282 w 5351282"/>
              <a:gd name="connsiteY6" fmla="*/ 5261309 h 5267017"/>
              <a:gd name="connsiteX7" fmla="*/ 1468 w 5351282"/>
              <a:gd name="connsiteY7" fmla="*/ 5267017 h 5267017"/>
              <a:gd name="connsiteX0" fmla="*/ 1468 w 5351282"/>
              <a:gd name="connsiteY0" fmla="*/ 5322178 h 5322178"/>
              <a:gd name="connsiteX1" fmla="*/ 666654 w 5351282"/>
              <a:gd name="connsiteY1" fmla="*/ 3920652 h 5322178"/>
              <a:gd name="connsiteX2" fmla="*/ 885373 w 5351282"/>
              <a:gd name="connsiteY2" fmla="*/ 2715030 h 5322178"/>
              <a:gd name="connsiteX3" fmla="*/ 961083 w 5351282"/>
              <a:gd name="connsiteY3" fmla="*/ 1625838 h 5322178"/>
              <a:gd name="connsiteX4" fmla="*/ 82295 w 5351282"/>
              <a:gd name="connsiteY4" fmla="*/ 464829 h 5322178"/>
              <a:gd name="connsiteX5" fmla="*/ 4399114 w 5351282"/>
              <a:gd name="connsiteY5" fmla="*/ 403927 h 5322178"/>
              <a:gd name="connsiteX6" fmla="*/ 5351282 w 5351282"/>
              <a:gd name="connsiteY6" fmla="*/ 5316470 h 5322178"/>
              <a:gd name="connsiteX7" fmla="*/ 1468 w 5351282"/>
              <a:gd name="connsiteY7" fmla="*/ 5322178 h 5322178"/>
              <a:gd name="connsiteX0" fmla="*/ 1468 w 5351282"/>
              <a:gd name="connsiteY0" fmla="*/ 5275993 h 5275993"/>
              <a:gd name="connsiteX1" fmla="*/ 666654 w 5351282"/>
              <a:gd name="connsiteY1" fmla="*/ 3874467 h 5275993"/>
              <a:gd name="connsiteX2" fmla="*/ 885373 w 5351282"/>
              <a:gd name="connsiteY2" fmla="*/ 2668845 h 5275993"/>
              <a:gd name="connsiteX3" fmla="*/ 961083 w 5351282"/>
              <a:gd name="connsiteY3" fmla="*/ 1579653 h 5275993"/>
              <a:gd name="connsiteX4" fmla="*/ 82295 w 5351282"/>
              <a:gd name="connsiteY4" fmla="*/ 418644 h 5275993"/>
              <a:gd name="connsiteX5" fmla="*/ 4375718 w 5351282"/>
              <a:gd name="connsiteY5" fmla="*/ 426146 h 5275993"/>
              <a:gd name="connsiteX6" fmla="*/ 5351282 w 5351282"/>
              <a:gd name="connsiteY6" fmla="*/ 5270285 h 5275993"/>
              <a:gd name="connsiteX7" fmla="*/ 1468 w 5351282"/>
              <a:gd name="connsiteY7" fmla="*/ 5275993 h 5275993"/>
              <a:gd name="connsiteX0" fmla="*/ 1468 w 5351282"/>
              <a:gd name="connsiteY0" fmla="*/ 4970027 h 4970027"/>
              <a:gd name="connsiteX1" fmla="*/ 666654 w 5351282"/>
              <a:gd name="connsiteY1" fmla="*/ 3568501 h 4970027"/>
              <a:gd name="connsiteX2" fmla="*/ 885373 w 5351282"/>
              <a:gd name="connsiteY2" fmla="*/ 2362879 h 4970027"/>
              <a:gd name="connsiteX3" fmla="*/ 961083 w 5351282"/>
              <a:gd name="connsiteY3" fmla="*/ 1273687 h 4970027"/>
              <a:gd name="connsiteX4" fmla="*/ 82295 w 5351282"/>
              <a:gd name="connsiteY4" fmla="*/ 112678 h 4970027"/>
              <a:gd name="connsiteX5" fmla="*/ 4375718 w 5351282"/>
              <a:gd name="connsiteY5" fmla="*/ 120180 h 4970027"/>
              <a:gd name="connsiteX6" fmla="*/ 5351282 w 5351282"/>
              <a:gd name="connsiteY6" fmla="*/ 4964319 h 4970027"/>
              <a:gd name="connsiteX7" fmla="*/ 1468 w 5351282"/>
              <a:gd name="connsiteY7" fmla="*/ 4970027 h 4970027"/>
              <a:gd name="connsiteX0" fmla="*/ 1468 w 5351282"/>
              <a:gd name="connsiteY0" fmla="*/ 4857349 h 4857349"/>
              <a:gd name="connsiteX1" fmla="*/ 666654 w 5351282"/>
              <a:gd name="connsiteY1" fmla="*/ 3455823 h 4857349"/>
              <a:gd name="connsiteX2" fmla="*/ 885373 w 5351282"/>
              <a:gd name="connsiteY2" fmla="*/ 2250201 h 4857349"/>
              <a:gd name="connsiteX3" fmla="*/ 961083 w 5351282"/>
              <a:gd name="connsiteY3" fmla="*/ 1161009 h 4857349"/>
              <a:gd name="connsiteX4" fmla="*/ 82295 w 5351282"/>
              <a:gd name="connsiteY4" fmla="*/ 0 h 4857349"/>
              <a:gd name="connsiteX5" fmla="*/ 4375718 w 5351282"/>
              <a:gd name="connsiteY5" fmla="*/ 7502 h 4857349"/>
              <a:gd name="connsiteX6" fmla="*/ 5351282 w 5351282"/>
              <a:gd name="connsiteY6" fmla="*/ 4851641 h 4857349"/>
              <a:gd name="connsiteX7" fmla="*/ 1468 w 5351282"/>
              <a:gd name="connsiteY7" fmla="*/ 4857349 h 4857349"/>
              <a:gd name="connsiteX0" fmla="*/ 1468 w 5351282"/>
              <a:gd name="connsiteY0" fmla="*/ 4853929 h 4853929"/>
              <a:gd name="connsiteX1" fmla="*/ 666654 w 5351282"/>
              <a:gd name="connsiteY1" fmla="*/ 3452403 h 4853929"/>
              <a:gd name="connsiteX2" fmla="*/ 885373 w 5351282"/>
              <a:gd name="connsiteY2" fmla="*/ 2246781 h 4853929"/>
              <a:gd name="connsiteX3" fmla="*/ 961083 w 5351282"/>
              <a:gd name="connsiteY3" fmla="*/ 1157589 h 4853929"/>
              <a:gd name="connsiteX4" fmla="*/ 82295 w 5351282"/>
              <a:gd name="connsiteY4" fmla="*/ 0 h 4853929"/>
              <a:gd name="connsiteX5" fmla="*/ 4375718 w 5351282"/>
              <a:gd name="connsiteY5" fmla="*/ 4082 h 4853929"/>
              <a:gd name="connsiteX6" fmla="*/ 5351282 w 5351282"/>
              <a:gd name="connsiteY6" fmla="*/ 4848221 h 4853929"/>
              <a:gd name="connsiteX7" fmla="*/ 1468 w 5351282"/>
              <a:gd name="connsiteY7" fmla="*/ 4853929 h 4853929"/>
              <a:gd name="connsiteX0" fmla="*/ 1468 w 5351282"/>
              <a:gd name="connsiteY0" fmla="*/ 4853929 h 4853929"/>
              <a:gd name="connsiteX1" fmla="*/ 666654 w 5351282"/>
              <a:gd name="connsiteY1" fmla="*/ 3452403 h 4853929"/>
              <a:gd name="connsiteX2" fmla="*/ 885373 w 5351282"/>
              <a:gd name="connsiteY2" fmla="*/ 2246781 h 4853929"/>
              <a:gd name="connsiteX3" fmla="*/ 961083 w 5351282"/>
              <a:gd name="connsiteY3" fmla="*/ 1157589 h 4853929"/>
              <a:gd name="connsiteX4" fmla="*/ 82295 w 5351282"/>
              <a:gd name="connsiteY4" fmla="*/ 0 h 4853929"/>
              <a:gd name="connsiteX5" fmla="*/ 4375718 w 5351282"/>
              <a:gd name="connsiteY5" fmla="*/ 4082 h 4853929"/>
              <a:gd name="connsiteX6" fmla="*/ 5351282 w 5351282"/>
              <a:gd name="connsiteY6" fmla="*/ 4848221 h 4853929"/>
              <a:gd name="connsiteX7" fmla="*/ 1468 w 5351282"/>
              <a:gd name="connsiteY7" fmla="*/ 4853929 h 4853929"/>
              <a:gd name="connsiteX0" fmla="*/ 1468 w 4377359"/>
              <a:gd name="connsiteY0" fmla="*/ 4853929 h 4943988"/>
              <a:gd name="connsiteX1" fmla="*/ 666654 w 4377359"/>
              <a:gd name="connsiteY1" fmla="*/ 3452403 h 4943988"/>
              <a:gd name="connsiteX2" fmla="*/ 885373 w 4377359"/>
              <a:gd name="connsiteY2" fmla="*/ 2246781 h 4943988"/>
              <a:gd name="connsiteX3" fmla="*/ 961083 w 4377359"/>
              <a:gd name="connsiteY3" fmla="*/ 1157589 h 4943988"/>
              <a:gd name="connsiteX4" fmla="*/ 82295 w 4377359"/>
              <a:gd name="connsiteY4" fmla="*/ 0 h 4943988"/>
              <a:gd name="connsiteX5" fmla="*/ 4375718 w 4377359"/>
              <a:gd name="connsiteY5" fmla="*/ 4082 h 4943988"/>
              <a:gd name="connsiteX6" fmla="*/ 4372564 w 4377359"/>
              <a:gd name="connsiteY6" fmla="*/ 4943988 h 4943988"/>
              <a:gd name="connsiteX7" fmla="*/ 1468 w 4377359"/>
              <a:gd name="connsiteY7" fmla="*/ 4853929 h 4943988"/>
              <a:gd name="connsiteX0" fmla="*/ 1468 w 4403759"/>
              <a:gd name="connsiteY0" fmla="*/ 4853929 h 4971350"/>
              <a:gd name="connsiteX1" fmla="*/ 666654 w 4403759"/>
              <a:gd name="connsiteY1" fmla="*/ 3452403 h 4971350"/>
              <a:gd name="connsiteX2" fmla="*/ 885373 w 4403759"/>
              <a:gd name="connsiteY2" fmla="*/ 2246781 h 4971350"/>
              <a:gd name="connsiteX3" fmla="*/ 961083 w 4403759"/>
              <a:gd name="connsiteY3" fmla="*/ 1157589 h 4971350"/>
              <a:gd name="connsiteX4" fmla="*/ 82295 w 4403759"/>
              <a:gd name="connsiteY4" fmla="*/ 0 h 4971350"/>
              <a:gd name="connsiteX5" fmla="*/ 4375718 w 4403759"/>
              <a:gd name="connsiteY5" fmla="*/ 4082 h 4971350"/>
              <a:gd name="connsiteX6" fmla="*/ 4403759 w 4403759"/>
              <a:gd name="connsiteY6" fmla="*/ 4971350 h 4971350"/>
              <a:gd name="connsiteX7" fmla="*/ 1468 w 4403759"/>
              <a:gd name="connsiteY7" fmla="*/ 4853929 h 4971350"/>
              <a:gd name="connsiteX0" fmla="*/ 1468 w 4377359"/>
              <a:gd name="connsiteY0" fmla="*/ 4853929 h 4943988"/>
              <a:gd name="connsiteX1" fmla="*/ 666654 w 4377359"/>
              <a:gd name="connsiteY1" fmla="*/ 3452403 h 4943988"/>
              <a:gd name="connsiteX2" fmla="*/ 885373 w 4377359"/>
              <a:gd name="connsiteY2" fmla="*/ 2246781 h 4943988"/>
              <a:gd name="connsiteX3" fmla="*/ 961083 w 4377359"/>
              <a:gd name="connsiteY3" fmla="*/ 1157589 h 4943988"/>
              <a:gd name="connsiteX4" fmla="*/ 82295 w 4377359"/>
              <a:gd name="connsiteY4" fmla="*/ 0 h 4943988"/>
              <a:gd name="connsiteX5" fmla="*/ 4375718 w 4377359"/>
              <a:gd name="connsiteY5" fmla="*/ 4082 h 4943988"/>
              <a:gd name="connsiteX6" fmla="*/ 4372565 w 4377359"/>
              <a:gd name="connsiteY6" fmla="*/ 4943988 h 4943988"/>
              <a:gd name="connsiteX7" fmla="*/ 1468 w 4377359"/>
              <a:gd name="connsiteY7" fmla="*/ 4853929 h 4943988"/>
              <a:gd name="connsiteX0" fmla="*/ 1468 w 4395868"/>
              <a:gd name="connsiteY0" fmla="*/ 4853929 h 4943988"/>
              <a:gd name="connsiteX1" fmla="*/ 666654 w 4395868"/>
              <a:gd name="connsiteY1" fmla="*/ 3452403 h 4943988"/>
              <a:gd name="connsiteX2" fmla="*/ 885373 w 4395868"/>
              <a:gd name="connsiteY2" fmla="*/ 2246781 h 4943988"/>
              <a:gd name="connsiteX3" fmla="*/ 961083 w 4395868"/>
              <a:gd name="connsiteY3" fmla="*/ 1157589 h 4943988"/>
              <a:gd name="connsiteX4" fmla="*/ 82295 w 4395868"/>
              <a:gd name="connsiteY4" fmla="*/ 0 h 4943988"/>
              <a:gd name="connsiteX5" fmla="*/ 4375718 w 4395868"/>
              <a:gd name="connsiteY5" fmla="*/ 4082 h 4943988"/>
              <a:gd name="connsiteX6" fmla="*/ 4372565 w 4395868"/>
              <a:gd name="connsiteY6" fmla="*/ 4943988 h 4943988"/>
              <a:gd name="connsiteX7" fmla="*/ 1468 w 4395868"/>
              <a:gd name="connsiteY7" fmla="*/ 4853929 h 4943988"/>
              <a:gd name="connsiteX0" fmla="*/ 1468 w 4378831"/>
              <a:gd name="connsiteY0" fmla="*/ 4853929 h 4943988"/>
              <a:gd name="connsiteX1" fmla="*/ 666654 w 4378831"/>
              <a:gd name="connsiteY1" fmla="*/ 3452403 h 4943988"/>
              <a:gd name="connsiteX2" fmla="*/ 885373 w 4378831"/>
              <a:gd name="connsiteY2" fmla="*/ 2246781 h 4943988"/>
              <a:gd name="connsiteX3" fmla="*/ 961083 w 4378831"/>
              <a:gd name="connsiteY3" fmla="*/ 1157589 h 4943988"/>
              <a:gd name="connsiteX4" fmla="*/ 82295 w 4378831"/>
              <a:gd name="connsiteY4" fmla="*/ 0 h 4943988"/>
              <a:gd name="connsiteX5" fmla="*/ 4375718 w 4378831"/>
              <a:gd name="connsiteY5" fmla="*/ 4082 h 4943988"/>
              <a:gd name="connsiteX6" fmla="*/ 4372565 w 4378831"/>
              <a:gd name="connsiteY6" fmla="*/ 4943988 h 4943988"/>
              <a:gd name="connsiteX7" fmla="*/ 1468 w 4378831"/>
              <a:gd name="connsiteY7" fmla="*/ 4853929 h 4943988"/>
              <a:gd name="connsiteX0" fmla="*/ 1468 w 4375718"/>
              <a:gd name="connsiteY0" fmla="*/ 4853929 h 4943988"/>
              <a:gd name="connsiteX1" fmla="*/ 666654 w 4375718"/>
              <a:gd name="connsiteY1" fmla="*/ 3452403 h 4943988"/>
              <a:gd name="connsiteX2" fmla="*/ 885373 w 4375718"/>
              <a:gd name="connsiteY2" fmla="*/ 2246781 h 4943988"/>
              <a:gd name="connsiteX3" fmla="*/ 961083 w 4375718"/>
              <a:gd name="connsiteY3" fmla="*/ 1157589 h 4943988"/>
              <a:gd name="connsiteX4" fmla="*/ 82295 w 4375718"/>
              <a:gd name="connsiteY4" fmla="*/ 0 h 4943988"/>
              <a:gd name="connsiteX5" fmla="*/ 4375718 w 4375718"/>
              <a:gd name="connsiteY5" fmla="*/ 4082 h 4943988"/>
              <a:gd name="connsiteX6" fmla="*/ 4372565 w 4375718"/>
              <a:gd name="connsiteY6" fmla="*/ 4943988 h 4943988"/>
              <a:gd name="connsiteX7" fmla="*/ 1468 w 4375718"/>
              <a:gd name="connsiteY7" fmla="*/ 4853929 h 4943988"/>
              <a:gd name="connsiteX0" fmla="*/ 14366 w 4373019"/>
              <a:gd name="connsiteY0" fmla="*/ 4942855 h 4943988"/>
              <a:gd name="connsiteX1" fmla="*/ 663955 w 4373019"/>
              <a:gd name="connsiteY1" fmla="*/ 3452403 h 4943988"/>
              <a:gd name="connsiteX2" fmla="*/ 882674 w 4373019"/>
              <a:gd name="connsiteY2" fmla="*/ 2246781 h 4943988"/>
              <a:gd name="connsiteX3" fmla="*/ 958384 w 4373019"/>
              <a:gd name="connsiteY3" fmla="*/ 1157589 h 4943988"/>
              <a:gd name="connsiteX4" fmla="*/ 79596 w 4373019"/>
              <a:gd name="connsiteY4" fmla="*/ 0 h 4943988"/>
              <a:gd name="connsiteX5" fmla="*/ 4373019 w 4373019"/>
              <a:gd name="connsiteY5" fmla="*/ 4082 h 4943988"/>
              <a:gd name="connsiteX6" fmla="*/ 4369866 w 4373019"/>
              <a:gd name="connsiteY6" fmla="*/ 4943988 h 4943988"/>
              <a:gd name="connsiteX7" fmla="*/ 14366 w 4373019"/>
              <a:gd name="connsiteY7" fmla="*/ 4942855 h 4943988"/>
              <a:gd name="connsiteX0" fmla="*/ 15807 w 4374460"/>
              <a:gd name="connsiteY0" fmla="*/ 4942855 h 4943988"/>
              <a:gd name="connsiteX1" fmla="*/ 665396 w 4374460"/>
              <a:gd name="connsiteY1" fmla="*/ 3452403 h 4943988"/>
              <a:gd name="connsiteX2" fmla="*/ 884115 w 4374460"/>
              <a:gd name="connsiteY2" fmla="*/ 2246781 h 4943988"/>
              <a:gd name="connsiteX3" fmla="*/ 959825 w 4374460"/>
              <a:gd name="connsiteY3" fmla="*/ 1157589 h 4943988"/>
              <a:gd name="connsiteX4" fmla="*/ 81037 w 4374460"/>
              <a:gd name="connsiteY4" fmla="*/ 0 h 4943988"/>
              <a:gd name="connsiteX5" fmla="*/ 4374460 w 4374460"/>
              <a:gd name="connsiteY5" fmla="*/ 4082 h 4943988"/>
              <a:gd name="connsiteX6" fmla="*/ 4371307 w 4374460"/>
              <a:gd name="connsiteY6" fmla="*/ 4943988 h 4943988"/>
              <a:gd name="connsiteX7" fmla="*/ 15807 w 4374460"/>
              <a:gd name="connsiteY7" fmla="*/ 4942855 h 4943988"/>
              <a:gd name="connsiteX0" fmla="*/ 14236 w 4372889"/>
              <a:gd name="connsiteY0" fmla="*/ 4942855 h 4943988"/>
              <a:gd name="connsiteX1" fmla="*/ 702817 w 4372889"/>
              <a:gd name="connsiteY1" fmla="*/ 3418201 h 4943988"/>
              <a:gd name="connsiteX2" fmla="*/ 882544 w 4372889"/>
              <a:gd name="connsiteY2" fmla="*/ 2246781 h 4943988"/>
              <a:gd name="connsiteX3" fmla="*/ 958254 w 4372889"/>
              <a:gd name="connsiteY3" fmla="*/ 1157589 h 4943988"/>
              <a:gd name="connsiteX4" fmla="*/ 79466 w 4372889"/>
              <a:gd name="connsiteY4" fmla="*/ 0 h 4943988"/>
              <a:gd name="connsiteX5" fmla="*/ 4372889 w 4372889"/>
              <a:gd name="connsiteY5" fmla="*/ 4082 h 4943988"/>
              <a:gd name="connsiteX6" fmla="*/ 4369736 w 4372889"/>
              <a:gd name="connsiteY6" fmla="*/ 4943988 h 4943988"/>
              <a:gd name="connsiteX7" fmla="*/ 14236 w 4372889"/>
              <a:gd name="connsiteY7" fmla="*/ 4942855 h 4943988"/>
              <a:gd name="connsiteX0" fmla="*/ 14379 w 4373032"/>
              <a:gd name="connsiteY0" fmla="*/ 4942855 h 4943988"/>
              <a:gd name="connsiteX1" fmla="*/ 699061 w 4373032"/>
              <a:gd name="connsiteY1" fmla="*/ 3414781 h 4943988"/>
              <a:gd name="connsiteX2" fmla="*/ 882687 w 4373032"/>
              <a:gd name="connsiteY2" fmla="*/ 2246781 h 4943988"/>
              <a:gd name="connsiteX3" fmla="*/ 958397 w 4373032"/>
              <a:gd name="connsiteY3" fmla="*/ 1157589 h 4943988"/>
              <a:gd name="connsiteX4" fmla="*/ 79609 w 4373032"/>
              <a:gd name="connsiteY4" fmla="*/ 0 h 4943988"/>
              <a:gd name="connsiteX5" fmla="*/ 4373032 w 4373032"/>
              <a:gd name="connsiteY5" fmla="*/ 4082 h 4943988"/>
              <a:gd name="connsiteX6" fmla="*/ 4369879 w 4373032"/>
              <a:gd name="connsiteY6" fmla="*/ 4943988 h 4943988"/>
              <a:gd name="connsiteX7" fmla="*/ 14379 w 4373032"/>
              <a:gd name="connsiteY7" fmla="*/ 4942855 h 4943988"/>
              <a:gd name="connsiteX0" fmla="*/ 13101 w 4371754"/>
              <a:gd name="connsiteY0" fmla="*/ 4942855 h 4943988"/>
              <a:gd name="connsiteX1" fmla="*/ 697783 w 4371754"/>
              <a:gd name="connsiteY1" fmla="*/ 3414781 h 4943988"/>
              <a:gd name="connsiteX2" fmla="*/ 881409 w 4371754"/>
              <a:gd name="connsiteY2" fmla="*/ 2246781 h 4943988"/>
              <a:gd name="connsiteX3" fmla="*/ 957119 w 4371754"/>
              <a:gd name="connsiteY3" fmla="*/ 1157589 h 4943988"/>
              <a:gd name="connsiteX4" fmla="*/ 78331 w 4371754"/>
              <a:gd name="connsiteY4" fmla="*/ 0 h 4943988"/>
              <a:gd name="connsiteX5" fmla="*/ 4371754 w 4371754"/>
              <a:gd name="connsiteY5" fmla="*/ 4082 h 4943988"/>
              <a:gd name="connsiteX6" fmla="*/ 4368601 w 4371754"/>
              <a:gd name="connsiteY6" fmla="*/ 4943988 h 4943988"/>
              <a:gd name="connsiteX7" fmla="*/ 13101 w 4371754"/>
              <a:gd name="connsiteY7" fmla="*/ 4942855 h 4943988"/>
              <a:gd name="connsiteX0" fmla="*/ 16034 w 4374687"/>
              <a:gd name="connsiteY0" fmla="*/ 4942855 h 4943988"/>
              <a:gd name="connsiteX1" fmla="*/ 700716 w 4374687"/>
              <a:gd name="connsiteY1" fmla="*/ 3414781 h 4943988"/>
              <a:gd name="connsiteX2" fmla="*/ 884342 w 4374687"/>
              <a:gd name="connsiteY2" fmla="*/ 2246781 h 4943988"/>
              <a:gd name="connsiteX3" fmla="*/ 960052 w 4374687"/>
              <a:gd name="connsiteY3" fmla="*/ 1157589 h 4943988"/>
              <a:gd name="connsiteX4" fmla="*/ 81264 w 4374687"/>
              <a:gd name="connsiteY4" fmla="*/ 0 h 4943988"/>
              <a:gd name="connsiteX5" fmla="*/ 4374687 w 4374687"/>
              <a:gd name="connsiteY5" fmla="*/ 4082 h 4943988"/>
              <a:gd name="connsiteX6" fmla="*/ 4371534 w 4374687"/>
              <a:gd name="connsiteY6" fmla="*/ 4943988 h 4943988"/>
              <a:gd name="connsiteX7" fmla="*/ 16034 w 4374687"/>
              <a:gd name="connsiteY7" fmla="*/ 4942855 h 4943988"/>
              <a:gd name="connsiteX0" fmla="*/ 13101 w 4371754"/>
              <a:gd name="connsiteY0" fmla="*/ 4942855 h 4943988"/>
              <a:gd name="connsiteX1" fmla="*/ 697783 w 4371754"/>
              <a:gd name="connsiteY1" fmla="*/ 3414781 h 4943988"/>
              <a:gd name="connsiteX2" fmla="*/ 908705 w 4371754"/>
              <a:gd name="connsiteY2" fmla="*/ 2229680 h 4943988"/>
              <a:gd name="connsiteX3" fmla="*/ 957119 w 4371754"/>
              <a:gd name="connsiteY3" fmla="*/ 1157589 h 4943988"/>
              <a:gd name="connsiteX4" fmla="*/ 78331 w 4371754"/>
              <a:gd name="connsiteY4" fmla="*/ 0 h 4943988"/>
              <a:gd name="connsiteX5" fmla="*/ 4371754 w 4371754"/>
              <a:gd name="connsiteY5" fmla="*/ 4082 h 4943988"/>
              <a:gd name="connsiteX6" fmla="*/ 4368601 w 4371754"/>
              <a:gd name="connsiteY6" fmla="*/ 4943988 h 4943988"/>
              <a:gd name="connsiteX7" fmla="*/ 13101 w 4371754"/>
              <a:gd name="connsiteY7" fmla="*/ 4942855 h 4943988"/>
              <a:gd name="connsiteX0" fmla="*/ 13101 w 4371754"/>
              <a:gd name="connsiteY0" fmla="*/ 4942855 h 4943988"/>
              <a:gd name="connsiteX1" fmla="*/ 697783 w 4371754"/>
              <a:gd name="connsiteY1" fmla="*/ 3414781 h 4943988"/>
              <a:gd name="connsiteX2" fmla="*/ 908705 w 4371754"/>
              <a:gd name="connsiteY2" fmla="*/ 2229680 h 4943988"/>
              <a:gd name="connsiteX3" fmla="*/ 957119 w 4371754"/>
              <a:gd name="connsiteY3" fmla="*/ 1157589 h 4943988"/>
              <a:gd name="connsiteX4" fmla="*/ 78331 w 4371754"/>
              <a:gd name="connsiteY4" fmla="*/ 0 h 4943988"/>
              <a:gd name="connsiteX5" fmla="*/ 4371754 w 4371754"/>
              <a:gd name="connsiteY5" fmla="*/ 4082 h 4943988"/>
              <a:gd name="connsiteX6" fmla="*/ 4368601 w 4371754"/>
              <a:gd name="connsiteY6" fmla="*/ 4943988 h 4943988"/>
              <a:gd name="connsiteX7" fmla="*/ 13101 w 4371754"/>
              <a:gd name="connsiteY7" fmla="*/ 4942855 h 4943988"/>
              <a:gd name="connsiteX0" fmla="*/ 16816 w 4375469"/>
              <a:gd name="connsiteY0" fmla="*/ 4942855 h 4943988"/>
              <a:gd name="connsiteX1" fmla="*/ 701498 w 4375469"/>
              <a:gd name="connsiteY1" fmla="*/ 3414781 h 4943988"/>
              <a:gd name="connsiteX2" fmla="*/ 912420 w 4375469"/>
              <a:gd name="connsiteY2" fmla="*/ 2229680 h 4943988"/>
              <a:gd name="connsiteX3" fmla="*/ 960834 w 4375469"/>
              <a:gd name="connsiteY3" fmla="*/ 1157589 h 4943988"/>
              <a:gd name="connsiteX4" fmla="*/ 82046 w 4375469"/>
              <a:gd name="connsiteY4" fmla="*/ 0 h 4943988"/>
              <a:gd name="connsiteX5" fmla="*/ 4375469 w 4375469"/>
              <a:gd name="connsiteY5" fmla="*/ 4082 h 4943988"/>
              <a:gd name="connsiteX6" fmla="*/ 4372316 w 4375469"/>
              <a:gd name="connsiteY6" fmla="*/ 4943988 h 4943988"/>
              <a:gd name="connsiteX7" fmla="*/ 16816 w 4375469"/>
              <a:gd name="connsiteY7" fmla="*/ 4942855 h 4943988"/>
              <a:gd name="connsiteX0" fmla="*/ 19658 w 4378311"/>
              <a:gd name="connsiteY0" fmla="*/ 4942855 h 4943988"/>
              <a:gd name="connsiteX1" fmla="*/ 704340 w 4378311"/>
              <a:gd name="connsiteY1" fmla="*/ 3414781 h 4943988"/>
              <a:gd name="connsiteX2" fmla="*/ 915262 w 4378311"/>
              <a:gd name="connsiteY2" fmla="*/ 2229680 h 4943988"/>
              <a:gd name="connsiteX3" fmla="*/ 963676 w 4378311"/>
              <a:gd name="connsiteY3" fmla="*/ 1157589 h 4943988"/>
              <a:gd name="connsiteX4" fmla="*/ 84888 w 4378311"/>
              <a:gd name="connsiteY4" fmla="*/ 0 h 4943988"/>
              <a:gd name="connsiteX5" fmla="*/ 4378311 w 4378311"/>
              <a:gd name="connsiteY5" fmla="*/ 4082 h 4943988"/>
              <a:gd name="connsiteX6" fmla="*/ 4375158 w 4378311"/>
              <a:gd name="connsiteY6" fmla="*/ 4943988 h 4943988"/>
              <a:gd name="connsiteX7" fmla="*/ 19658 w 4378311"/>
              <a:gd name="connsiteY7" fmla="*/ 4942855 h 4943988"/>
              <a:gd name="connsiteX0" fmla="*/ 21121 w 4379774"/>
              <a:gd name="connsiteY0" fmla="*/ 4942855 h 4943988"/>
              <a:gd name="connsiteX1" fmla="*/ 705803 w 4379774"/>
              <a:gd name="connsiteY1" fmla="*/ 3414781 h 4943988"/>
              <a:gd name="connsiteX2" fmla="*/ 916725 w 4379774"/>
              <a:gd name="connsiteY2" fmla="*/ 2229680 h 4943988"/>
              <a:gd name="connsiteX3" fmla="*/ 965139 w 4379774"/>
              <a:gd name="connsiteY3" fmla="*/ 1157589 h 4943988"/>
              <a:gd name="connsiteX4" fmla="*/ 86351 w 4379774"/>
              <a:gd name="connsiteY4" fmla="*/ 0 h 4943988"/>
              <a:gd name="connsiteX5" fmla="*/ 4379774 w 4379774"/>
              <a:gd name="connsiteY5" fmla="*/ 4082 h 4943988"/>
              <a:gd name="connsiteX6" fmla="*/ 4376621 w 4379774"/>
              <a:gd name="connsiteY6" fmla="*/ 4943988 h 4943988"/>
              <a:gd name="connsiteX7" fmla="*/ 21121 w 4379774"/>
              <a:gd name="connsiteY7" fmla="*/ 4942855 h 4943988"/>
              <a:gd name="connsiteX0" fmla="*/ 19659 w 4378312"/>
              <a:gd name="connsiteY0" fmla="*/ 4942855 h 4943988"/>
              <a:gd name="connsiteX1" fmla="*/ 704341 w 4378312"/>
              <a:gd name="connsiteY1" fmla="*/ 3414781 h 4943988"/>
              <a:gd name="connsiteX2" fmla="*/ 915263 w 4378312"/>
              <a:gd name="connsiteY2" fmla="*/ 2229680 h 4943988"/>
              <a:gd name="connsiteX3" fmla="*/ 963677 w 4378312"/>
              <a:gd name="connsiteY3" fmla="*/ 1157589 h 4943988"/>
              <a:gd name="connsiteX4" fmla="*/ 84889 w 4378312"/>
              <a:gd name="connsiteY4" fmla="*/ 0 h 4943988"/>
              <a:gd name="connsiteX5" fmla="*/ 4378312 w 4378312"/>
              <a:gd name="connsiteY5" fmla="*/ 4082 h 4943988"/>
              <a:gd name="connsiteX6" fmla="*/ 4375159 w 4378312"/>
              <a:gd name="connsiteY6" fmla="*/ 4943988 h 4943988"/>
              <a:gd name="connsiteX7" fmla="*/ 19659 w 4378312"/>
              <a:gd name="connsiteY7" fmla="*/ 4942855 h 4943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312" h="4943988">
                <a:moveTo>
                  <a:pt x="19659" y="4942855"/>
                </a:moveTo>
                <a:cubicBezTo>
                  <a:pt x="-63776" y="4414745"/>
                  <a:pt x="261575" y="3808816"/>
                  <a:pt x="704341" y="3414781"/>
                </a:cubicBezTo>
                <a:cubicBezTo>
                  <a:pt x="-106067" y="4095399"/>
                  <a:pt x="-432268" y="2743414"/>
                  <a:pt x="915263" y="2229680"/>
                </a:cubicBezTo>
                <a:cubicBezTo>
                  <a:pt x="-262988" y="2551454"/>
                  <a:pt x="-324027" y="1056487"/>
                  <a:pt x="963677" y="1157589"/>
                </a:cubicBezTo>
                <a:cubicBezTo>
                  <a:pt x="191768" y="1006426"/>
                  <a:pt x="-151927" y="489690"/>
                  <a:pt x="84889" y="0"/>
                </a:cubicBezTo>
                <a:lnTo>
                  <a:pt x="4378312" y="4082"/>
                </a:lnTo>
                <a:cubicBezTo>
                  <a:pt x="4377520" y="1312354"/>
                  <a:pt x="4378819" y="3332710"/>
                  <a:pt x="4375159" y="4943988"/>
                </a:cubicBezTo>
                <a:lnTo>
                  <a:pt x="19659" y="4942855"/>
                </a:ln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14E1C-FCE4-3CCB-D564-85EBB268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13.2.2026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BBE5D-EF05-778A-D26F-0BB94606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C93BA-620E-73EA-7EF1-E0E3EED2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051" y="1106697"/>
            <a:ext cx="5829300" cy="10269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K</a:t>
            </a:r>
            <a:r>
              <a:rPr lang="qaa-Latn-001" dirty="0"/>
              <a:t>irjoita dian otsikko tähän...</a:t>
            </a:r>
            <a:endParaRPr lang="en-F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EBB3E2-D82E-7E6D-F604-86BCFC5162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8051" y="2133601"/>
            <a:ext cx="5828400" cy="4030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26488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 ja pystykuva (musta taust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7BA14EC-2DED-6A50-E9EA-FCB4D5D49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228" y="-16019"/>
            <a:ext cx="5347582" cy="6884257"/>
          </a:xfrm>
          <a:custGeom>
            <a:avLst/>
            <a:gdLst>
              <a:gd name="connsiteX0" fmla="*/ -14 w 5346000"/>
              <a:gd name="connsiteY0" fmla="*/ 3439043 h 5347547"/>
              <a:gd name="connsiteX1" fmla="*/ 823221 w 5346000"/>
              <a:gd name="connsiteY1" fmla="*/ 2379896 h 5347547"/>
              <a:gd name="connsiteX2" fmla="*/ 529418 w 5346000"/>
              <a:gd name="connsiteY2" fmla="*/ 1059152 h 5347547"/>
              <a:gd name="connsiteX3" fmla="*/ 1849780 w 5346000"/>
              <a:gd name="connsiteY3" fmla="*/ 1059154 h 5347547"/>
              <a:gd name="connsiteX4" fmla="*/ 2673000 w 5346000"/>
              <a:gd name="connsiteY4" fmla="*/ 0 h 5347547"/>
              <a:gd name="connsiteX5" fmla="*/ 3496220 w 5346000"/>
              <a:gd name="connsiteY5" fmla="*/ 1059154 h 5347547"/>
              <a:gd name="connsiteX6" fmla="*/ 4816582 w 5346000"/>
              <a:gd name="connsiteY6" fmla="*/ 1059152 h 5347547"/>
              <a:gd name="connsiteX7" fmla="*/ 4522779 w 5346000"/>
              <a:gd name="connsiteY7" fmla="*/ 2379896 h 5347547"/>
              <a:gd name="connsiteX8" fmla="*/ 5346014 w 5346000"/>
              <a:gd name="connsiteY8" fmla="*/ 3439043 h 5347547"/>
              <a:gd name="connsiteX9" fmla="*/ 4156402 w 5346000"/>
              <a:gd name="connsiteY9" fmla="*/ 4026829 h 5347547"/>
              <a:gd name="connsiteX10" fmla="*/ 3862590 w 5346000"/>
              <a:gd name="connsiteY10" fmla="*/ 5347575 h 5347547"/>
              <a:gd name="connsiteX11" fmla="*/ 2673000 w 5346000"/>
              <a:gd name="connsiteY11" fmla="*/ 4759783 h 5347547"/>
              <a:gd name="connsiteX12" fmla="*/ 1483410 w 5346000"/>
              <a:gd name="connsiteY12" fmla="*/ 5347575 h 5347547"/>
              <a:gd name="connsiteX13" fmla="*/ 1189598 w 5346000"/>
              <a:gd name="connsiteY13" fmla="*/ 4026829 h 5347547"/>
              <a:gd name="connsiteX14" fmla="*/ -14 w 5346000"/>
              <a:gd name="connsiteY14" fmla="*/ 3439043 h 5347547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18723 h 5327255"/>
              <a:gd name="connsiteX1" fmla="*/ 823235 w 5346028"/>
              <a:gd name="connsiteY1" fmla="*/ 2359576 h 5327255"/>
              <a:gd name="connsiteX2" fmla="*/ 482018 w 5346028"/>
              <a:gd name="connsiteY2" fmla="*/ 1255579 h 5327255"/>
              <a:gd name="connsiteX3" fmla="*/ 1863341 w 5346028"/>
              <a:gd name="connsiteY3" fmla="*/ 375047 h 5327255"/>
              <a:gd name="connsiteX4" fmla="*/ 3241974 w 5346028"/>
              <a:gd name="connsiteY4" fmla="*/ 0 h 5327255"/>
              <a:gd name="connsiteX5" fmla="*/ 3496234 w 5346028"/>
              <a:gd name="connsiteY5" fmla="*/ 1038834 h 5327255"/>
              <a:gd name="connsiteX6" fmla="*/ 4816596 w 5346028"/>
              <a:gd name="connsiteY6" fmla="*/ 1038832 h 5327255"/>
              <a:gd name="connsiteX7" fmla="*/ 4522793 w 5346028"/>
              <a:gd name="connsiteY7" fmla="*/ 2359576 h 5327255"/>
              <a:gd name="connsiteX8" fmla="*/ 5346028 w 5346028"/>
              <a:gd name="connsiteY8" fmla="*/ 3418723 h 5327255"/>
              <a:gd name="connsiteX9" fmla="*/ 4156416 w 5346028"/>
              <a:gd name="connsiteY9" fmla="*/ 4006509 h 5327255"/>
              <a:gd name="connsiteX10" fmla="*/ 3862604 w 5346028"/>
              <a:gd name="connsiteY10" fmla="*/ 5327255 h 5327255"/>
              <a:gd name="connsiteX11" fmla="*/ 2673014 w 5346028"/>
              <a:gd name="connsiteY11" fmla="*/ 4739463 h 5327255"/>
              <a:gd name="connsiteX12" fmla="*/ 1483424 w 5346028"/>
              <a:gd name="connsiteY12" fmla="*/ 5327255 h 5327255"/>
              <a:gd name="connsiteX13" fmla="*/ 1189612 w 5346028"/>
              <a:gd name="connsiteY13" fmla="*/ 4006509 h 5327255"/>
              <a:gd name="connsiteX14" fmla="*/ 0 w 5346028"/>
              <a:gd name="connsiteY14" fmla="*/ 3418723 h 5327255"/>
              <a:gd name="connsiteX0" fmla="*/ 0 w 5346028"/>
              <a:gd name="connsiteY0" fmla="*/ 3418806 h 5327338"/>
              <a:gd name="connsiteX1" fmla="*/ 823235 w 5346028"/>
              <a:gd name="connsiteY1" fmla="*/ 2359659 h 5327338"/>
              <a:gd name="connsiteX2" fmla="*/ 482018 w 5346028"/>
              <a:gd name="connsiteY2" fmla="*/ 1255662 h 5327338"/>
              <a:gd name="connsiteX3" fmla="*/ 1863341 w 5346028"/>
              <a:gd name="connsiteY3" fmla="*/ 375130 h 5327338"/>
              <a:gd name="connsiteX4" fmla="*/ 3241974 w 5346028"/>
              <a:gd name="connsiteY4" fmla="*/ 83 h 5327338"/>
              <a:gd name="connsiteX5" fmla="*/ 3496234 w 5346028"/>
              <a:gd name="connsiteY5" fmla="*/ 1038917 h 5327338"/>
              <a:gd name="connsiteX6" fmla="*/ 4816596 w 5346028"/>
              <a:gd name="connsiteY6" fmla="*/ 1038915 h 5327338"/>
              <a:gd name="connsiteX7" fmla="*/ 4522793 w 5346028"/>
              <a:gd name="connsiteY7" fmla="*/ 2359659 h 5327338"/>
              <a:gd name="connsiteX8" fmla="*/ 5346028 w 5346028"/>
              <a:gd name="connsiteY8" fmla="*/ 3418806 h 5327338"/>
              <a:gd name="connsiteX9" fmla="*/ 4156416 w 5346028"/>
              <a:gd name="connsiteY9" fmla="*/ 4006592 h 5327338"/>
              <a:gd name="connsiteX10" fmla="*/ 3862604 w 5346028"/>
              <a:gd name="connsiteY10" fmla="*/ 5327338 h 5327338"/>
              <a:gd name="connsiteX11" fmla="*/ 2673014 w 5346028"/>
              <a:gd name="connsiteY11" fmla="*/ 4739546 h 5327338"/>
              <a:gd name="connsiteX12" fmla="*/ 1483424 w 5346028"/>
              <a:gd name="connsiteY12" fmla="*/ 5327338 h 5327338"/>
              <a:gd name="connsiteX13" fmla="*/ 1189612 w 5346028"/>
              <a:gd name="connsiteY13" fmla="*/ 4006592 h 5327338"/>
              <a:gd name="connsiteX14" fmla="*/ 0 w 5346028"/>
              <a:gd name="connsiteY14" fmla="*/ 3418806 h 5327338"/>
              <a:gd name="connsiteX0" fmla="*/ 0 w 5346028"/>
              <a:gd name="connsiteY0" fmla="*/ 3419966 h 5328498"/>
              <a:gd name="connsiteX1" fmla="*/ 823235 w 5346028"/>
              <a:gd name="connsiteY1" fmla="*/ 2360819 h 5328498"/>
              <a:gd name="connsiteX2" fmla="*/ 482018 w 5346028"/>
              <a:gd name="connsiteY2" fmla="*/ 1256822 h 5328498"/>
              <a:gd name="connsiteX3" fmla="*/ 1863341 w 5346028"/>
              <a:gd name="connsiteY3" fmla="*/ 376290 h 5328498"/>
              <a:gd name="connsiteX4" fmla="*/ 3241974 w 5346028"/>
              <a:gd name="connsiteY4" fmla="*/ 1243 h 5328498"/>
              <a:gd name="connsiteX5" fmla="*/ 3496234 w 5346028"/>
              <a:gd name="connsiteY5" fmla="*/ 1040077 h 5328498"/>
              <a:gd name="connsiteX6" fmla="*/ 4816596 w 5346028"/>
              <a:gd name="connsiteY6" fmla="*/ 1040075 h 5328498"/>
              <a:gd name="connsiteX7" fmla="*/ 4522793 w 5346028"/>
              <a:gd name="connsiteY7" fmla="*/ 2360819 h 5328498"/>
              <a:gd name="connsiteX8" fmla="*/ 5346028 w 5346028"/>
              <a:gd name="connsiteY8" fmla="*/ 3419966 h 5328498"/>
              <a:gd name="connsiteX9" fmla="*/ 4156416 w 5346028"/>
              <a:gd name="connsiteY9" fmla="*/ 4007752 h 5328498"/>
              <a:gd name="connsiteX10" fmla="*/ 3862604 w 5346028"/>
              <a:gd name="connsiteY10" fmla="*/ 5328498 h 5328498"/>
              <a:gd name="connsiteX11" fmla="*/ 2673014 w 5346028"/>
              <a:gd name="connsiteY11" fmla="*/ 4740706 h 5328498"/>
              <a:gd name="connsiteX12" fmla="*/ 1483424 w 5346028"/>
              <a:gd name="connsiteY12" fmla="*/ 5328498 h 5328498"/>
              <a:gd name="connsiteX13" fmla="*/ 1189612 w 5346028"/>
              <a:gd name="connsiteY13" fmla="*/ 4007752 h 5328498"/>
              <a:gd name="connsiteX14" fmla="*/ 0 w 5346028"/>
              <a:gd name="connsiteY14" fmla="*/ 3419966 h 5328498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26622 h 5335154"/>
              <a:gd name="connsiteX1" fmla="*/ 823235 w 5358901"/>
              <a:gd name="connsiteY1" fmla="*/ 2367475 h 5335154"/>
              <a:gd name="connsiteX2" fmla="*/ 482018 w 5358901"/>
              <a:gd name="connsiteY2" fmla="*/ 1263478 h 5335154"/>
              <a:gd name="connsiteX3" fmla="*/ 1863341 w 5358901"/>
              <a:gd name="connsiteY3" fmla="*/ 382946 h 5335154"/>
              <a:gd name="connsiteX4" fmla="*/ 3241974 w 5358901"/>
              <a:gd name="connsiteY4" fmla="*/ 7899 h 5335154"/>
              <a:gd name="connsiteX5" fmla="*/ 5358901 w 5358901"/>
              <a:gd name="connsiteY5" fmla="*/ 1575053 h 5335154"/>
              <a:gd name="connsiteX6" fmla="*/ 4816596 w 5358901"/>
              <a:gd name="connsiteY6" fmla="*/ 1046731 h 5335154"/>
              <a:gd name="connsiteX7" fmla="*/ 4522793 w 5358901"/>
              <a:gd name="connsiteY7" fmla="*/ 2367475 h 5335154"/>
              <a:gd name="connsiteX8" fmla="*/ 5346028 w 5358901"/>
              <a:gd name="connsiteY8" fmla="*/ 3426622 h 5335154"/>
              <a:gd name="connsiteX9" fmla="*/ 4156416 w 5358901"/>
              <a:gd name="connsiteY9" fmla="*/ 4014408 h 5335154"/>
              <a:gd name="connsiteX10" fmla="*/ 3862604 w 5358901"/>
              <a:gd name="connsiteY10" fmla="*/ 5335154 h 5335154"/>
              <a:gd name="connsiteX11" fmla="*/ 2673014 w 5358901"/>
              <a:gd name="connsiteY11" fmla="*/ 4747362 h 5335154"/>
              <a:gd name="connsiteX12" fmla="*/ 1483424 w 5358901"/>
              <a:gd name="connsiteY12" fmla="*/ 5335154 h 5335154"/>
              <a:gd name="connsiteX13" fmla="*/ 1189612 w 5358901"/>
              <a:gd name="connsiteY13" fmla="*/ 4014408 h 5335154"/>
              <a:gd name="connsiteX14" fmla="*/ 0 w 5358901"/>
              <a:gd name="connsiteY14" fmla="*/ 3426622 h 5335154"/>
              <a:gd name="connsiteX0" fmla="*/ 0 w 5358901"/>
              <a:gd name="connsiteY0" fmla="*/ 3418809 h 5327341"/>
              <a:gd name="connsiteX1" fmla="*/ 823235 w 5358901"/>
              <a:gd name="connsiteY1" fmla="*/ 2359662 h 5327341"/>
              <a:gd name="connsiteX2" fmla="*/ 482018 w 5358901"/>
              <a:gd name="connsiteY2" fmla="*/ 1255665 h 5327341"/>
              <a:gd name="connsiteX3" fmla="*/ 1863341 w 5358901"/>
              <a:gd name="connsiteY3" fmla="*/ 375133 h 5327341"/>
              <a:gd name="connsiteX4" fmla="*/ 3241974 w 5358901"/>
              <a:gd name="connsiteY4" fmla="*/ 86 h 5327341"/>
              <a:gd name="connsiteX5" fmla="*/ 5358901 w 5358901"/>
              <a:gd name="connsiteY5" fmla="*/ 1567240 h 5327341"/>
              <a:gd name="connsiteX6" fmla="*/ 4816596 w 5358901"/>
              <a:gd name="connsiteY6" fmla="*/ 1038918 h 5327341"/>
              <a:gd name="connsiteX7" fmla="*/ 4522793 w 5358901"/>
              <a:gd name="connsiteY7" fmla="*/ 2359662 h 5327341"/>
              <a:gd name="connsiteX8" fmla="*/ 5346028 w 5358901"/>
              <a:gd name="connsiteY8" fmla="*/ 3418809 h 5327341"/>
              <a:gd name="connsiteX9" fmla="*/ 4156416 w 5358901"/>
              <a:gd name="connsiteY9" fmla="*/ 4006595 h 5327341"/>
              <a:gd name="connsiteX10" fmla="*/ 3862604 w 5358901"/>
              <a:gd name="connsiteY10" fmla="*/ 5327341 h 5327341"/>
              <a:gd name="connsiteX11" fmla="*/ 2673014 w 5358901"/>
              <a:gd name="connsiteY11" fmla="*/ 4739549 h 5327341"/>
              <a:gd name="connsiteX12" fmla="*/ 1483424 w 5358901"/>
              <a:gd name="connsiteY12" fmla="*/ 5327341 h 5327341"/>
              <a:gd name="connsiteX13" fmla="*/ 1189612 w 5358901"/>
              <a:gd name="connsiteY13" fmla="*/ 4006595 h 5327341"/>
              <a:gd name="connsiteX14" fmla="*/ 0 w 5358901"/>
              <a:gd name="connsiteY14" fmla="*/ 3418809 h 5327341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879 h 5327411"/>
              <a:gd name="connsiteX1" fmla="*/ 823235 w 5358901"/>
              <a:gd name="connsiteY1" fmla="*/ 2359732 h 5327411"/>
              <a:gd name="connsiteX2" fmla="*/ 482018 w 5358901"/>
              <a:gd name="connsiteY2" fmla="*/ 1255735 h 5327411"/>
              <a:gd name="connsiteX3" fmla="*/ 1870115 w 5358901"/>
              <a:gd name="connsiteY3" fmla="*/ 381976 h 5327411"/>
              <a:gd name="connsiteX4" fmla="*/ 3241974 w 5358901"/>
              <a:gd name="connsiteY4" fmla="*/ 156 h 5327411"/>
              <a:gd name="connsiteX5" fmla="*/ 4478577 w 5358901"/>
              <a:gd name="connsiteY5" fmla="*/ 413330 h 5327411"/>
              <a:gd name="connsiteX6" fmla="*/ 5358901 w 5358901"/>
              <a:gd name="connsiteY6" fmla="*/ 1601177 h 5327411"/>
              <a:gd name="connsiteX7" fmla="*/ 4816596 w 5358901"/>
              <a:gd name="connsiteY7" fmla="*/ 1038988 h 5327411"/>
              <a:gd name="connsiteX8" fmla="*/ 4522793 w 5358901"/>
              <a:gd name="connsiteY8" fmla="*/ 2359732 h 5327411"/>
              <a:gd name="connsiteX9" fmla="*/ 5346028 w 5358901"/>
              <a:gd name="connsiteY9" fmla="*/ 3418879 h 5327411"/>
              <a:gd name="connsiteX10" fmla="*/ 4156416 w 5358901"/>
              <a:gd name="connsiteY10" fmla="*/ 4006665 h 5327411"/>
              <a:gd name="connsiteX11" fmla="*/ 3862604 w 5358901"/>
              <a:gd name="connsiteY11" fmla="*/ 5327411 h 5327411"/>
              <a:gd name="connsiteX12" fmla="*/ 2673014 w 5358901"/>
              <a:gd name="connsiteY12" fmla="*/ 4739619 h 5327411"/>
              <a:gd name="connsiteX13" fmla="*/ 1483424 w 5358901"/>
              <a:gd name="connsiteY13" fmla="*/ 5327411 h 5327411"/>
              <a:gd name="connsiteX14" fmla="*/ 1189612 w 5358901"/>
              <a:gd name="connsiteY14" fmla="*/ 4006665 h 5327411"/>
              <a:gd name="connsiteX15" fmla="*/ 0 w 5358901"/>
              <a:gd name="connsiteY15" fmla="*/ 3418879 h 5327411"/>
              <a:gd name="connsiteX0" fmla="*/ 0 w 5358901"/>
              <a:gd name="connsiteY0" fmla="*/ 3418930 h 5327462"/>
              <a:gd name="connsiteX1" fmla="*/ 823235 w 5358901"/>
              <a:gd name="connsiteY1" fmla="*/ 2359783 h 5327462"/>
              <a:gd name="connsiteX2" fmla="*/ 482018 w 5358901"/>
              <a:gd name="connsiteY2" fmla="*/ 1255786 h 5327462"/>
              <a:gd name="connsiteX3" fmla="*/ 1870115 w 5358901"/>
              <a:gd name="connsiteY3" fmla="*/ 382027 h 5327462"/>
              <a:gd name="connsiteX4" fmla="*/ 3241974 w 5358901"/>
              <a:gd name="connsiteY4" fmla="*/ 207 h 5327462"/>
              <a:gd name="connsiteX5" fmla="*/ 4478577 w 5358901"/>
              <a:gd name="connsiteY5" fmla="*/ 413381 h 5327462"/>
              <a:gd name="connsiteX6" fmla="*/ 5358901 w 5358901"/>
              <a:gd name="connsiteY6" fmla="*/ 1601228 h 5327462"/>
              <a:gd name="connsiteX7" fmla="*/ 4816596 w 5358901"/>
              <a:gd name="connsiteY7" fmla="*/ 1039039 h 5327462"/>
              <a:gd name="connsiteX8" fmla="*/ 4522793 w 5358901"/>
              <a:gd name="connsiteY8" fmla="*/ 2359783 h 5327462"/>
              <a:gd name="connsiteX9" fmla="*/ 5346028 w 5358901"/>
              <a:gd name="connsiteY9" fmla="*/ 3418930 h 5327462"/>
              <a:gd name="connsiteX10" fmla="*/ 4156416 w 5358901"/>
              <a:gd name="connsiteY10" fmla="*/ 4006716 h 5327462"/>
              <a:gd name="connsiteX11" fmla="*/ 3862604 w 5358901"/>
              <a:gd name="connsiteY11" fmla="*/ 5327462 h 5327462"/>
              <a:gd name="connsiteX12" fmla="*/ 2673014 w 5358901"/>
              <a:gd name="connsiteY12" fmla="*/ 4739670 h 5327462"/>
              <a:gd name="connsiteX13" fmla="*/ 1483424 w 5358901"/>
              <a:gd name="connsiteY13" fmla="*/ 5327462 h 5327462"/>
              <a:gd name="connsiteX14" fmla="*/ 1189612 w 5358901"/>
              <a:gd name="connsiteY14" fmla="*/ 4006716 h 5327462"/>
              <a:gd name="connsiteX15" fmla="*/ 0 w 5358901"/>
              <a:gd name="connsiteY15" fmla="*/ 3418930 h 5327462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482018 w 5358901"/>
              <a:gd name="connsiteY1" fmla="*/ 1255581 h 5327257"/>
              <a:gd name="connsiteX2" fmla="*/ 1903981 w 5358901"/>
              <a:gd name="connsiteY2" fmla="*/ 415689 h 5327257"/>
              <a:gd name="connsiteX3" fmla="*/ 3241974 w 5358901"/>
              <a:gd name="connsiteY3" fmla="*/ 2 h 5327257"/>
              <a:gd name="connsiteX4" fmla="*/ 4478577 w 5358901"/>
              <a:gd name="connsiteY4" fmla="*/ 413176 h 5327257"/>
              <a:gd name="connsiteX5" fmla="*/ 5358901 w 5358901"/>
              <a:gd name="connsiteY5" fmla="*/ 1601023 h 5327257"/>
              <a:gd name="connsiteX6" fmla="*/ 4816596 w 5358901"/>
              <a:gd name="connsiteY6" fmla="*/ 1038834 h 5327257"/>
              <a:gd name="connsiteX7" fmla="*/ 4522793 w 5358901"/>
              <a:gd name="connsiteY7" fmla="*/ 2359578 h 5327257"/>
              <a:gd name="connsiteX8" fmla="*/ 5346028 w 5358901"/>
              <a:gd name="connsiteY8" fmla="*/ 3418725 h 5327257"/>
              <a:gd name="connsiteX9" fmla="*/ 4156416 w 5358901"/>
              <a:gd name="connsiteY9" fmla="*/ 4006511 h 5327257"/>
              <a:gd name="connsiteX10" fmla="*/ 3862604 w 5358901"/>
              <a:gd name="connsiteY10" fmla="*/ 5327257 h 5327257"/>
              <a:gd name="connsiteX11" fmla="*/ 2673014 w 5358901"/>
              <a:gd name="connsiteY11" fmla="*/ 4739465 h 5327257"/>
              <a:gd name="connsiteX12" fmla="*/ 1483424 w 5358901"/>
              <a:gd name="connsiteY12" fmla="*/ 5327257 h 5327257"/>
              <a:gd name="connsiteX13" fmla="*/ 1189612 w 5358901"/>
              <a:gd name="connsiteY13" fmla="*/ 4006511 h 5327257"/>
              <a:gd name="connsiteX14" fmla="*/ 0 w 5358901"/>
              <a:gd name="connsiteY14" fmla="*/ 3418725 h 5327257"/>
              <a:gd name="connsiteX0" fmla="*/ 0 w 5277621"/>
              <a:gd name="connsiteY0" fmla="*/ 3588058 h 5327257"/>
              <a:gd name="connsiteX1" fmla="*/ 400738 w 5277621"/>
              <a:gd name="connsiteY1" fmla="*/ 1255581 h 5327257"/>
              <a:gd name="connsiteX2" fmla="*/ 1822701 w 5277621"/>
              <a:gd name="connsiteY2" fmla="*/ 415689 h 5327257"/>
              <a:gd name="connsiteX3" fmla="*/ 3160694 w 5277621"/>
              <a:gd name="connsiteY3" fmla="*/ 2 h 5327257"/>
              <a:gd name="connsiteX4" fmla="*/ 4397297 w 5277621"/>
              <a:gd name="connsiteY4" fmla="*/ 413176 h 5327257"/>
              <a:gd name="connsiteX5" fmla="*/ 5277621 w 5277621"/>
              <a:gd name="connsiteY5" fmla="*/ 1601023 h 5327257"/>
              <a:gd name="connsiteX6" fmla="*/ 4735316 w 5277621"/>
              <a:gd name="connsiteY6" fmla="*/ 1038834 h 5327257"/>
              <a:gd name="connsiteX7" fmla="*/ 4441513 w 5277621"/>
              <a:gd name="connsiteY7" fmla="*/ 2359578 h 5327257"/>
              <a:gd name="connsiteX8" fmla="*/ 5264748 w 5277621"/>
              <a:gd name="connsiteY8" fmla="*/ 3418725 h 5327257"/>
              <a:gd name="connsiteX9" fmla="*/ 4075136 w 5277621"/>
              <a:gd name="connsiteY9" fmla="*/ 4006511 h 5327257"/>
              <a:gd name="connsiteX10" fmla="*/ 3781324 w 5277621"/>
              <a:gd name="connsiteY10" fmla="*/ 5327257 h 5327257"/>
              <a:gd name="connsiteX11" fmla="*/ 2591734 w 5277621"/>
              <a:gd name="connsiteY11" fmla="*/ 4739465 h 5327257"/>
              <a:gd name="connsiteX12" fmla="*/ 1402144 w 5277621"/>
              <a:gd name="connsiteY12" fmla="*/ 5327257 h 5327257"/>
              <a:gd name="connsiteX13" fmla="*/ 1108332 w 5277621"/>
              <a:gd name="connsiteY13" fmla="*/ 4006511 h 5327257"/>
              <a:gd name="connsiteX14" fmla="*/ 0 w 5277621"/>
              <a:gd name="connsiteY14" fmla="*/ 3588058 h 5327257"/>
              <a:gd name="connsiteX0" fmla="*/ 65714 w 5343335"/>
              <a:gd name="connsiteY0" fmla="*/ 3588058 h 5327257"/>
              <a:gd name="connsiteX1" fmla="*/ 466452 w 5343335"/>
              <a:gd name="connsiteY1" fmla="*/ 1255581 h 5327257"/>
              <a:gd name="connsiteX2" fmla="*/ 1888415 w 5343335"/>
              <a:gd name="connsiteY2" fmla="*/ 415689 h 5327257"/>
              <a:gd name="connsiteX3" fmla="*/ 3226408 w 5343335"/>
              <a:gd name="connsiteY3" fmla="*/ 2 h 5327257"/>
              <a:gd name="connsiteX4" fmla="*/ 4463011 w 5343335"/>
              <a:gd name="connsiteY4" fmla="*/ 413176 h 5327257"/>
              <a:gd name="connsiteX5" fmla="*/ 5343335 w 5343335"/>
              <a:gd name="connsiteY5" fmla="*/ 1601023 h 5327257"/>
              <a:gd name="connsiteX6" fmla="*/ 4801030 w 5343335"/>
              <a:gd name="connsiteY6" fmla="*/ 1038834 h 5327257"/>
              <a:gd name="connsiteX7" fmla="*/ 4507227 w 5343335"/>
              <a:gd name="connsiteY7" fmla="*/ 2359578 h 5327257"/>
              <a:gd name="connsiteX8" fmla="*/ 5330462 w 5343335"/>
              <a:gd name="connsiteY8" fmla="*/ 3418725 h 5327257"/>
              <a:gd name="connsiteX9" fmla="*/ 4140850 w 5343335"/>
              <a:gd name="connsiteY9" fmla="*/ 4006511 h 5327257"/>
              <a:gd name="connsiteX10" fmla="*/ 3847038 w 5343335"/>
              <a:gd name="connsiteY10" fmla="*/ 5327257 h 5327257"/>
              <a:gd name="connsiteX11" fmla="*/ 2657448 w 5343335"/>
              <a:gd name="connsiteY11" fmla="*/ 4739465 h 5327257"/>
              <a:gd name="connsiteX12" fmla="*/ 1467858 w 5343335"/>
              <a:gd name="connsiteY12" fmla="*/ 5327257 h 5327257"/>
              <a:gd name="connsiteX13" fmla="*/ 1174046 w 5343335"/>
              <a:gd name="connsiteY13" fmla="*/ 4006511 h 5327257"/>
              <a:gd name="connsiteX14" fmla="*/ 65714 w 5343335"/>
              <a:gd name="connsiteY14" fmla="*/ 3588058 h 5327257"/>
              <a:gd name="connsiteX0" fmla="*/ 74925 w 5352546"/>
              <a:gd name="connsiteY0" fmla="*/ 3588058 h 5327257"/>
              <a:gd name="connsiteX1" fmla="*/ 475663 w 5352546"/>
              <a:gd name="connsiteY1" fmla="*/ 1255581 h 5327257"/>
              <a:gd name="connsiteX2" fmla="*/ 1897626 w 5352546"/>
              <a:gd name="connsiteY2" fmla="*/ 415689 h 5327257"/>
              <a:gd name="connsiteX3" fmla="*/ 3235619 w 5352546"/>
              <a:gd name="connsiteY3" fmla="*/ 2 h 5327257"/>
              <a:gd name="connsiteX4" fmla="*/ 4472222 w 5352546"/>
              <a:gd name="connsiteY4" fmla="*/ 413176 h 5327257"/>
              <a:gd name="connsiteX5" fmla="*/ 5352546 w 5352546"/>
              <a:gd name="connsiteY5" fmla="*/ 1601023 h 5327257"/>
              <a:gd name="connsiteX6" fmla="*/ 4810241 w 5352546"/>
              <a:gd name="connsiteY6" fmla="*/ 1038834 h 5327257"/>
              <a:gd name="connsiteX7" fmla="*/ 4516438 w 5352546"/>
              <a:gd name="connsiteY7" fmla="*/ 2359578 h 5327257"/>
              <a:gd name="connsiteX8" fmla="*/ 5339673 w 5352546"/>
              <a:gd name="connsiteY8" fmla="*/ 3418725 h 5327257"/>
              <a:gd name="connsiteX9" fmla="*/ 4150061 w 5352546"/>
              <a:gd name="connsiteY9" fmla="*/ 4006511 h 5327257"/>
              <a:gd name="connsiteX10" fmla="*/ 3856249 w 5352546"/>
              <a:gd name="connsiteY10" fmla="*/ 5327257 h 5327257"/>
              <a:gd name="connsiteX11" fmla="*/ 2666659 w 5352546"/>
              <a:gd name="connsiteY11" fmla="*/ 4739465 h 5327257"/>
              <a:gd name="connsiteX12" fmla="*/ 1477069 w 5352546"/>
              <a:gd name="connsiteY12" fmla="*/ 5327257 h 5327257"/>
              <a:gd name="connsiteX13" fmla="*/ 1183257 w 5352546"/>
              <a:gd name="connsiteY13" fmla="*/ 4006511 h 5327257"/>
              <a:gd name="connsiteX14" fmla="*/ 74925 w 5352546"/>
              <a:gd name="connsiteY14" fmla="*/ 3588058 h 5327257"/>
              <a:gd name="connsiteX0" fmla="*/ 121127 w 5182002"/>
              <a:gd name="connsiteY0" fmla="*/ 4170565 h 5327257"/>
              <a:gd name="connsiteX1" fmla="*/ 305119 w 5182002"/>
              <a:gd name="connsiteY1" fmla="*/ 1255581 h 5327257"/>
              <a:gd name="connsiteX2" fmla="*/ 1727082 w 5182002"/>
              <a:gd name="connsiteY2" fmla="*/ 415689 h 5327257"/>
              <a:gd name="connsiteX3" fmla="*/ 3065075 w 5182002"/>
              <a:gd name="connsiteY3" fmla="*/ 2 h 5327257"/>
              <a:gd name="connsiteX4" fmla="*/ 4301678 w 5182002"/>
              <a:gd name="connsiteY4" fmla="*/ 413176 h 5327257"/>
              <a:gd name="connsiteX5" fmla="*/ 5182002 w 5182002"/>
              <a:gd name="connsiteY5" fmla="*/ 1601023 h 5327257"/>
              <a:gd name="connsiteX6" fmla="*/ 4639697 w 5182002"/>
              <a:gd name="connsiteY6" fmla="*/ 1038834 h 5327257"/>
              <a:gd name="connsiteX7" fmla="*/ 4345894 w 5182002"/>
              <a:gd name="connsiteY7" fmla="*/ 2359578 h 5327257"/>
              <a:gd name="connsiteX8" fmla="*/ 5169129 w 5182002"/>
              <a:gd name="connsiteY8" fmla="*/ 3418725 h 5327257"/>
              <a:gd name="connsiteX9" fmla="*/ 3979517 w 5182002"/>
              <a:gd name="connsiteY9" fmla="*/ 4006511 h 5327257"/>
              <a:gd name="connsiteX10" fmla="*/ 3685705 w 5182002"/>
              <a:gd name="connsiteY10" fmla="*/ 5327257 h 5327257"/>
              <a:gd name="connsiteX11" fmla="*/ 2496115 w 5182002"/>
              <a:gd name="connsiteY11" fmla="*/ 4739465 h 5327257"/>
              <a:gd name="connsiteX12" fmla="*/ 1306525 w 5182002"/>
              <a:gd name="connsiteY12" fmla="*/ 5327257 h 5327257"/>
              <a:gd name="connsiteX13" fmla="*/ 1012713 w 5182002"/>
              <a:gd name="connsiteY13" fmla="*/ 4006511 h 5327257"/>
              <a:gd name="connsiteX14" fmla="*/ 121127 w 5182002"/>
              <a:gd name="connsiteY14" fmla="*/ 4170565 h 5327257"/>
              <a:gd name="connsiteX0" fmla="*/ 286622 w 5347497"/>
              <a:gd name="connsiteY0" fmla="*/ 4170565 h 5327257"/>
              <a:gd name="connsiteX1" fmla="*/ 470614 w 5347497"/>
              <a:gd name="connsiteY1" fmla="*/ 1255581 h 5327257"/>
              <a:gd name="connsiteX2" fmla="*/ 1892577 w 5347497"/>
              <a:gd name="connsiteY2" fmla="*/ 415689 h 5327257"/>
              <a:gd name="connsiteX3" fmla="*/ 3230570 w 5347497"/>
              <a:gd name="connsiteY3" fmla="*/ 2 h 5327257"/>
              <a:gd name="connsiteX4" fmla="*/ 4467173 w 5347497"/>
              <a:gd name="connsiteY4" fmla="*/ 413176 h 5327257"/>
              <a:gd name="connsiteX5" fmla="*/ 5347497 w 5347497"/>
              <a:gd name="connsiteY5" fmla="*/ 1601023 h 5327257"/>
              <a:gd name="connsiteX6" fmla="*/ 4805192 w 5347497"/>
              <a:gd name="connsiteY6" fmla="*/ 1038834 h 5327257"/>
              <a:gd name="connsiteX7" fmla="*/ 4511389 w 5347497"/>
              <a:gd name="connsiteY7" fmla="*/ 2359578 h 5327257"/>
              <a:gd name="connsiteX8" fmla="*/ 5334624 w 5347497"/>
              <a:gd name="connsiteY8" fmla="*/ 3418725 h 5327257"/>
              <a:gd name="connsiteX9" fmla="*/ 4145012 w 5347497"/>
              <a:gd name="connsiteY9" fmla="*/ 4006511 h 5327257"/>
              <a:gd name="connsiteX10" fmla="*/ 3851200 w 5347497"/>
              <a:gd name="connsiteY10" fmla="*/ 5327257 h 5327257"/>
              <a:gd name="connsiteX11" fmla="*/ 2661610 w 5347497"/>
              <a:gd name="connsiteY11" fmla="*/ 4739465 h 5327257"/>
              <a:gd name="connsiteX12" fmla="*/ 1472020 w 5347497"/>
              <a:gd name="connsiteY12" fmla="*/ 5327257 h 5327257"/>
              <a:gd name="connsiteX13" fmla="*/ 1178208 w 5347497"/>
              <a:gd name="connsiteY13" fmla="*/ 4006511 h 5327257"/>
              <a:gd name="connsiteX14" fmla="*/ 286622 w 5347497"/>
              <a:gd name="connsiteY14" fmla="*/ 4170565 h 5327257"/>
              <a:gd name="connsiteX0" fmla="*/ 311055 w 5371930"/>
              <a:gd name="connsiteY0" fmla="*/ 4170565 h 5327257"/>
              <a:gd name="connsiteX1" fmla="*/ 495047 w 5371930"/>
              <a:gd name="connsiteY1" fmla="*/ 1255581 h 5327257"/>
              <a:gd name="connsiteX2" fmla="*/ 1917010 w 5371930"/>
              <a:gd name="connsiteY2" fmla="*/ 415689 h 5327257"/>
              <a:gd name="connsiteX3" fmla="*/ 3255003 w 5371930"/>
              <a:gd name="connsiteY3" fmla="*/ 2 h 5327257"/>
              <a:gd name="connsiteX4" fmla="*/ 4491606 w 5371930"/>
              <a:gd name="connsiteY4" fmla="*/ 413176 h 5327257"/>
              <a:gd name="connsiteX5" fmla="*/ 5371930 w 5371930"/>
              <a:gd name="connsiteY5" fmla="*/ 1601023 h 5327257"/>
              <a:gd name="connsiteX6" fmla="*/ 4829625 w 5371930"/>
              <a:gd name="connsiteY6" fmla="*/ 1038834 h 5327257"/>
              <a:gd name="connsiteX7" fmla="*/ 4535822 w 5371930"/>
              <a:gd name="connsiteY7" fmla="*/ 2359578 h 5327257"/>
              <a:gd name="connsiteX8" fmla="*/ 5359057 w 5371930"/>
              <a:gd name="connsiteY8" fmla="*/ 3418725 h 5327257"/>
              <a:gd name="connsiteX9" fmla="*/ 4169445 w 5371930"/>
              <a:gd name="connsiteY9" fmla="*/ 4006511 h 5327257"/>
              <a:gd name="connsiteX10" fmla="*/ 3875633 w 5371930"/>
              <a:gd name="connsiteY10" fmla="*/ 5327257 h 5327257"/>
              <a:gd name="connsiteX11" fmla="*/ 2686043 w 5371930"/>
              <a:gd name="connsiteY11" fmla="*/ 4739465 h 5327257"/>
              <a:gd name="connsiteX12" fmla="*/ 1496453 w 5371930"/>
              <a:gd name="connsiteY12" fmla="*/ 5327257 h 5327257"/>
              <a:gd name="connsiteX13" fmla="*/ 1202641 w 5371930"/>
              <a:gd name="connsiteY13" fmla="*/ 4006511 h 5327257"/>
              <a:gd name="connsiteX14" fmla="*/ 311055 w 5371930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1172750 w 5342039"/>
              <a:gd name="connsiteY13" fmla="*/ 4006511 h 5327257"/>
              <a:gd name="connsiteX14" fmla="*/ 281164 w 5342039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281164 w 5342039"/>
              <a:gd name="connsiteY13" fmla="*/ 4170565 h 5327257"/>
              <a:gd name="connsiteX0" fmla="*/ 110632 w 5171507"/>
              <a:gd name="connsiteY0" fmla="*/ 4170565 h 5361124"/>
              <a:gd name="connsiteX1" fmla="*/ 294624 w 5171507"/>
              <a:gd name="connsiteY1" fmla="*/ 1255581 h 5361124"/>
              <a:gd name="connsiteX2" fmla="*/ 1716587 w 5171507"/>
              <a:gd name="connsiteY2" fmla="*/ 415689 h 5361124"/>
              <a:gd name="connsiteX3" fmla="*/ 3054580 w 5171507"/>
              <a:gd name="connsiteY3" fmla="*/ 2 h 5361124"/>
              <a:gd name="connsiteX4" fmla="*/ 4291183 w 5171507"/>
              <a:gd name="connsiteY4" fmla="*/ 413176 h 5361124"/>
              <a:gd name="connsiteX5" fmla="*/ 5171507 w 5171507"/>
              <a:gd name="connsiteY5" fmla="*/ 1601023 h 5361124"/>
              <a:gd name="connsiteX6" fmla="*/ 4629202 w 5171507"/>
              <a:gd name="connsiteY6" fmla="*/ 1038834 h 5361124"/>
              <a:gd name="connsiteX7" fmla="*/ 4335399 w 5171507"/>
              <a:gd name="connsiteY7" fmla="*/ 2359578 h 5361124"/>
              <a:gd name="connsiteX8" fmla="*/ 5158634 w 5171507"/>
              <a:gd name="connsiteY8" fmla="*/ 3418725 h 5361124"/>
              <a:gd name="connsiteX9" fmla="*/ 3969022 w 5171507"/>
              <a:gd name="connsiteY9" fmla="*/ 4006511 h 5361124"/>
              <a:gd name="connsiteX10" fmla="*/ 3675210 w 5171507"/>
              <a:gd name="connsiteY10" fmla="*/ 5327257 h 5361124"/>
              <a:gd name="connsiteX11" fmla="*/ 2485620 w 5171507"/>
              <a:gd name="connsiteY11" fmla="*/ 4739465 h 5361124"/>
              <a:gd name="connsiteX12" fmla="*/ 1248617 w 5171507"/>
              <a:gd name="connsiteY12" fmla="*/ 5361124 h 5361124"/>
              <a:gd name="connsiteX13" fmla="*/ 110632 w 5171507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2663414 w 5349301"/>
              <a:gd name="connsiteY11" fmla="*/ 4739465 h 5361124"/>
              <a:gd name="connsiteX12" fmla="*/ 1426411 w 5349301"/>
              <a:gd name="connsiteY12" fmla="*/ 5361124 h 5361124"/>
              <a:gd name="connsiteX13" fmla="*/ 288426 w 5349301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4449058 w 5349301"/>
              <a:gd name="connsiteY10" fmla="*/ 534757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110632 w 5171507"/>
              <a:gd name="connsiteY0" fmla="*/ 4170565 h 5347577"/>
              <a:gd name="connsiteX1" fmla="*/ 294624 w 5171507"/>
              <a:gd name="connsiteY1" fmla="*/ 1255581 h 5347577"/>
              <a:gd name="connsiteX2" fmla="*/ 1716587 w 5171507"/>
              <a:gd name="connsiteY2" fmla="*/ 415689 h 5347577"/>
              <a:gd name="connsiteX3" fmla="*/ 3054580 w 5171507"/>
              <a:gd name="connsiteY3" fmla="*/ 2 h 5347577"/>
              <a:gd name="connsiteX4" fmla="*/ 4291183 w 5171507"/>
              <a:gd name="connsiteY4" fmla="*/ 413176 h 5347577"/>
              <a:gd name="connsiteX5" fmla="*/ 5171507 w 5171507"/>
              <a:gd name="connsiteY5" fmla="*/ 1601023 h 5347577"/>
              <a:gd name="connsiteX6" fmla="*/ 4629202 w 5171507"/>
              <a:gd name="connsiteY6" fmla="*/ 1038834 h 5347577"/>
              <a:gd name="connsiteX7" fmla="*/ 4335399 w 5171507"/>
              <a:gd name="connsiteY7" fmla="*/ 2359578 h 5347577"/>
              <a:gd name="connsiteX8" fmla="*/ 5158634 w 5171507"/>
              <a:gd name="connsiteY8" fmla="*/ 3418725 h 5347577"/>
              <a:gd name="connsiteX9" fmla="*/ 3969022 w 5171507"/>
              <a:gd name="connsiteY9" fmla="*/ 4006511 h 5347577"/>
              <a:gd name="connsiteX10" fmla="*/ 4271264 w 5171507"/>
              <a:gd name="connsiteY10" fmla="*/ 5347577 h 5347577"/>
              <a:gd name="connsiteX11" fmla="*/ 1248617 w 5171507"/>
              <a:gd name="connsiteY11" fmla="*/ 5347577 h 5347577"/>
              <a:gd name="connsiteX12" fmla="*/ 110632 w 517150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146112 w 5348597"/>
              <a:gd name="connsiteY9" fmla="*/ 40065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82569"/>
              <a:gd name="connsiteX1" fmla="*/ 471714 w 5348597"/>
              <a:gd name="connsiteY1" fmla="*/ 1255581 h 5382569"/>
              <a:gd name="connsiteX2" fmla="*/ 1893677 w 5348597"/>
              <a:gd name="connsiteY2" fmla="*/ 415689 h 5382569"/>
              <a:gd name="connsiteX3" fmla="*/ 3231670 w 5348597"/>
              <a:gd name="connsiteY3" fmla="*/ 2 h 5382569"/>
              <a:gd name="connsiteX4" fmla="*/ 4468273 w 5348597"/>
              <a:gd name="connsiteY4" fmla="*/ 413176 h 5382569"/>
              <a:gd name="connsiteX5" fmla="*/ 5348597 w 5348597"/>
              <a:gd name="connsiteY5" fmla="*/ 1601023 h 5382569"/>
              <a:gd name="connsiteX6" fmla="*/ 4806292 w 5348597"/>
              <a:gd name="connsiteY6" fmla="*/ 1038834 h 5382569"/>
              <a:gd name="connsiteX7" fmla="*/ 4512489 w 5348597"/>
              <a:gd name="connsiteY7" fmla="*/ 2359578 h 5382569"/>
              <a:gd name="connsiteX8" fmla="*/ 5335724 w 5348597"/>
              <a:gd name="connsiteY8" fmla="*/ 3418725 h 5382569"/>
              <a:gd name="connsiteX9" fmla="*/ 4823445 w 5348597"/>
              <a:gd name="connsiteY9" fmla="*/ 4927684 h 5382569"/>
              <a:gd name="connsiteX10" fmla="*/ 4448354 w 5348597"/>
              <a:gd name="connsiteY10" fmla="*/ 5347577 h 5382569"/>
              <a:gd name="connsiteX11" fmla="*/ 1425707 w 5348597"/>
              <a:gd name="connsiteY11" fmla="*/ 5347577 h 5382569"/>
              <a:gd name="connsiteX12" fmla="*/ 287722 w 5348597"/>
              <a:gd name="connsiteY12" fmla="*/ 4170565 h 5382569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30218 w 5348597"/>
              <a:gd name="connsiteY9" fmla="*/ 49209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4806292 w 5352383"/>
              <a:gd name="connsiteY6" fmla="*/ 1038834 h 5347577"/>
              <a:gd name="connsiteX7" fmla="*/ 5352383 w 5352383"/>
              <a:gd name="connsiteY7" fmla="*/ 4330618 h 5347577"/>
              <a:gd name="connsiteX8" fmla="*/ 5254444 w 5352383"/>
              <a:gd name="connsiteY8" fmla="*/ 4312805 h 5347577"/>
              <a:gd name="connsiteX9" fmla="*/ 4857312 w 5352383"/>
              <a:gd name="connsiteY9" fmla="*/ 4859951 h 5347577"/>
              <a:gd name="connsiteX10" fmla="*/ 4448354 w 5352383"/>
              <a:gd name="connsiteY10" fmla="*/ 5347577 h 5347577"/>
              <a:gd name="connsiteX11" fmla="*/ 1425707 w 5352383"/>
              <a:gd name="connsiteY11" fmla="*/ 5347577 h 5347577"/>
              <a:gd name="connsiteX12" fmla="*/ 287722 w 5352383"/>
              <a:gd name="connsiteY12" fmla="*/ 4170565 h 5347577"/>
              <a:gd name="connsiteX0" fmla="*/ 287722 w 5355341"/>
              <a:gd name="connsiteY0" fmla="*/ 4170565 h 5347577"/>
              <a:gd name="connsiteX1" fmla="*/ 471714 w 5355341"/>
              <a:gd name="connsiteY1" fmla="*/ 1255581 h 5347577"/>
              <a:gd name="connsiteX2" fmla="*/ 1893677 w 5355341"/>
              <a:gd name="connsiteY2" fmla="*/ 415689 h 5347577"/>
              <a:gd name="connsiteX3" fmla="*/ 3231670 w 5355341"/>
              <a:gd name="connsiteY3" fmla="*/ 2 h 5347577"/>
              <a:gd name="connsiteX4" fmla="*/ 4468273 w 5355341"/>
              <a:gd name="connsiteY4" fmla="*/ 413176 h 5347577"/>
              <a:gd name="connsiteX5" fmla="*/ 5348597 w 5355341"/>
              <a:gd name="connsiteY5" fmla="*/ 1601023 h 5347577"/>
              <a:gd name="connsiteX6" fmla="*/ 4806292 w 5355341"/>
              <a:gd name="connsiteY6" fmla="*/ 1038834 h 5347577"/>
              <a:gd name="connsiteX7" fmla="*/ 5352383 w 5355341"/>
              <a:gd name="connsiteY7" fmla="*/ 4330618 h 5347577"/>
              <a:gd name="connsiteX8" fmla="*/ 5254444 w 5355341"/>
              <a:gd name="connsiteY8" fmla="*/ 4312805 h 5347577"/>
              <a:gd name="connsiteX9" fmla="*/ 4857312 w 5355341"/>
              <a:gd name="connsiteY9" fmla="*/ 4859951 h 5347577"/>
              <a:gd name="connsiteX10" fmla="*/ 4448354 w 5355341"/>
              <a:gd name="connsiteY10" fmla="*/ 5347577 h 5347577"/>
              <a:gd name="connsiteX11" fmla="*/ 1425707 w 5355341"/>
              <a:gd name="connsiteY11" fmla="*/ 5347577 h 5347577"/>
              <a:gd name="connsiteX12" fmla="*/ 287722 w 5355341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4495 w 5345370"/>
              <a:gd name="connsiteY0" fmla="*/ 4235098 h 5412110"/>
              <a:gd name="connsiteX1" fmla="*/ 468487 w 5345370"/>
              <a:gd name="connsiteY1" fmla="*/ 1320114 h 5412110"/>
              <a:gd name="connsiteX2" fmla="*/ 2423850 w 5345370"/>
              <a:gd name="connsiteY2" fmla="*/ 1650932 h 5412110"/>
              <a:gd name="connsiteX3" fmla="*/ 3228443 w 5345370"/>
              <a:gd name="connsiteY3" fmla="*/ 64535 h 5412110"/>
              <a:gd name="connsiteX4" fmla="*/ 4465046 w 5345370"/>
              <a:gd name="connsiteY4" fmla="*/ 477709 h 5412110"/>
              <a:gd name="connsiteX5" fmla="*/ 5345370 w 5345370"/>
              <a:gd name="connsiteY5" fmla="*/ 1665556 h 5412110"/>
              <a:gd name="connsiteX6" fmla="*/ 5342383 w 5345370"/>
              <a:gd name="connsiteY6" fmla="*/ 4388378 h 5412110"/>
              <a:gd name="connsiteX7" fmla="*/ 5251217 w 5345370"/>
              <a:gd name="connsiteY7" fmla="*/ 4377338 h 5412110"/>
              <a:gd name="connsiteX8" fmla="*/ 4854085 w 5345370"/>
              <a:gd name="connsiteY8" fmla="*/ 4924484 h 5412110"/>
              <a:gd name="connsiteX9" fmla="*/ 4445127 w 5345370"/>
              <a:gd name="connsiteY9" fmla="*/ 5412110 h 5412110"/>
              <a:gd name="connsiteX10" fmla="*/ 1422480 w 5345370"/>
              <a:gd name="connsiteY10" fmla="*/ 5412110 h 5412110"/>
              <a:gd name="connsiteX11" fmla="*/ 284495 w 5345370"/>
              <a:gd name="connsiteY11" fmla="*/ 4235098 h 5412110"/>
              <a:gd name="connsiteX0" fmla="*/ 284495 w 5345370"/>
              <a:gd name="connsiteY0" fmla="*/ 3757797 h 4934809"/>
              <a:gd name="connsiteX1" fmla="*/ 468487 w 5345370"/>
              <a:gd name="connsiteY1" fmla="*/ 842813 h 4934809"/>
              <a:gd name="connsiteX2" fmla="*/ 2423850 w 5345370"/>
              <a:gd name="connsiteY2" fmla="*/ 1173631 h 4934809"/>
              <a:gd name="connsiteX3" fmla="*/ 2833588 w 5345370"/>
              <a:gd name="connsiteY3" fmla="*/ 1055816 h 4934809"/>
              <a:gd name="connsiteX4" fmla="*/ 4465046 w 5345370"/>
              <a:gd name="connsiteY4" fmla="*/ 408 h 4934809"/>
              <a:gd name="connsiteX5" fmla="*/ 5345370 w 5345370"/>
              <a:gd name="connsiteY5" fmla="*/ 1188255 h 4934809"/>
              <a:gd name="connsiteX6" fmla="*/ 5342383 w 5345370"/>
              <a:gd name="connsiteY6" fmla="*/ 3911077 h 4934809"/>
              <a:gd name="connsiteX7" fmla="*/ 5251217 w 5345370"/>
              <a:gd name="connsiteY7" fmla="*/ 3900037 h 4934809"/>
              <a:gd name="connsiteX8" fmla="*/ 4854085 w 5345370"/>
              <a:gd name="connsiteY8" fmla="*/ 4447183 h 4934809"/>
              <a:gd name="connsiteX9" fmla="*/ 4445127 w 5345370"/>
              <a:gd name="connsiteY9" fmla="*/ 4934809 h 4934809"/>
              <a:gd name="connsiteX10" fmla="*/ 1422480 w 5345370"/>
              <a:gd name="connsiteY10" fmla="*/ 4934809 h 4934809"/>
              <a:gd name="connsiteX11" fmla="*/ 284495 w 5345370"/>
              <a:gd name="connsiteY11" fmla="*/ 3757797 h 4934809"/>
              <a:gd name="connsiteX0" fmla="*/ 284495 w 5345370"/>
              <a:gd name="connsiteY0" fmla="*/ 3079822 h 4256834"/>
              <a:gd name="connsiteX1" fmla="*/ 468487 w 5345370"/>
              <a:gd name="connsiteY1" fmla="*/ 164838 h 4256834"/>
              <a:gd name="connsiteX2" fmla="*/ 2423850 w 5345370"/>
              <a:gd name="connsiteY2" fmla="*/ 495656 h 4256834"/>
              <a:gd name="connsiteX3" fmla="*/ 2833588 w 5345370"/>
              <a:gd name="connsiteY3" fmla="*/ 377841 h 4256834"/>
              <a:gd name="connsiteX4" fmla="*/ 3841592 w 5345370"/>
              <a:gd name="connsiteY4" fmla="*/ 354597 h 4256834"/>
              <a:gd name="connsiteX5" fmla="*/ 5345370 w 5345370"/>
              <a:gd name="connsiteY5" fmla="*/ 510280 h 4256834"/>
              <a:gd name="connsiteX6" fmla="*/ 5342383 w 5345370"/>
              <a:gd name="connsiteY6" fmla="*/ 3233102 h 4256834"/>
              <a:gd name="connsiteX7" fmla="*/ 5251217 w 5345370"/>
              <a:gd name="connsiteY7" fmla="*/ 3222062 h 4256834"/>
              <a:gd name="connsiteX8" fmla="*/ 4854085 w 5345370"/>
              <a:gd name="connsiteY8" fmla="*/ 3769208 h 4256834"/>
              <a:gd name="connsiteX9" fmla="*/ 4445127 w 5345370"/>
              <a:gd name="connsiteY9" fmla="*/ 4256834 h 4256834"/>
              <a:gd name="connsiteX10" fmla="*/ 1422480 w 5345370"/>
              <a:gd name="connsiteY10" fmla="*/ 4256834 h 4256834"/>
              <a:gd name="connsiteX11" fmla="*/ 284495 w 5345370"/>
              <a:gd name="connsiteY11" fmla="*/ 3079822 h 4256834"/>
              <a:gd name="connsiteX0" fmla="*/ 284495 w 5342433"/>
              <a:gd name="connsiteY0" fmla="*/ 3079822 h 4256834"/>
              <a:gd name="connsiteX1" fmla="*/ 468487 w 5342433"/>
              <a:gd name="connsiteY1" fmla="*/ 164838 h 4256834"/>
              <a:gd name="connsiteX2" fmla="*/ 2423850 w 5342433"/>
              <a:gd name="connsiteY2" fmla="*/ 495656 h 4256834"/>
              <a:gd name="connsiteX3" fmla="*/ 2833588 w 5342433"/>
              <a:gd name="connsiteY3" fmla="*/ 377841 h 4256834"/>
              <a:gd name="connsiteX4" fmla="*/ 3841592 w 5342433"/>
              <a:gd name="connsiteY4" fmla="*/ 354597 h 4256834"/>
              <a:gd name="connsiteX5" fmla="*/ 4902025 w 5342433"/>
              <a:gd name="connsiteY5" fmla="*/ 905134 h 4256834"/>
              <a:gd name="connsiteX6" fmla="*/ 5342383 w 5342433"/>
              <a:gd name="connsiteY6" fmla="*/ 3233102 h 4256834"/>
              <a:gd name="connsiteX7" fmla="*/ 5251217 w 5342433"/>
              <a:gd name="connsiteY7" fmla="*/ 3222062 h 4256834"/>
              <a:gd name="connsiteX8" fmla="*/ 4854085 w 5342433"/>
              <a:gd name="connsiteY8" fmla="*/ 3769208 h 4256834"/>
              <a:gd name="connsiteX9" fmla="*/ 4445127 w 5342433"/>
              <a:gd name="connsiteY9" fmla="*/ 4256834 h 4256834"/>
              <a:gd name="connsiteX10" fmla="*/ 1422480 w 5342433"/>
              <a:gd name="connsiteY10" fmla="*/ 4256834 h 4256834"/>
              <a:gd name="connsiteX11" fmla="*/ 284495 w 5342433"/>
              <a:gd name="connsiteY11" fmla="*/ 3079822 h 4256834"/>
              <a:gd name="connsiteX0" fmla="*/ 284495 w 5377076"/>
              <a:gd name="connsiteY0" fmla="*/ 3079822 h 4256834"/>
              <a:gd name="connsiteX1" fmla="*/ 468487 w 5377076"/>
              <a:gd name="connsiteY1" fmla="*/ 164838 h 4256834"/>
              <a:gd name="connsiteX2" fmla="*/ 2423850 w 5377076"/>
              <a:gd name="connsiteY2" fmla="*/ 495656 h 4256834"/>
              <a:gd name="connsiteX3" fmla="*/ 2833588 w 5377076"/>
              <a:gd name="connsiteY3" fmla="*/ 377841 h 4256834"/>
              <a:gd name="connsiteX4" fmla="*/ 3841592 w 5377076"/>
              <a:gd name="connsiteY4" fmla="*/ 354597 h 4256834"/>
              <a:gd name="connsiteX5" fmla="*/ 4902025 w 5377076"/>
              <a:gd name="connsiteY5" fmla="*/ 905134 h 4256834"/>
              <a:gd name="connsiteX6" fmla="*/ 5352816 w 5377076"/>
              <a:gd name="connsiteY6" fmla="*/ 710503 h 4256834"/>
              <a:gd name="connsiteX7" fmla="*/ 5342383 w 5377076"/>
              <a:gd name="connsiteY7" fmla="*/ 3233102 h 4256834"/>
              <a:gd name="connsiteX8" fmla="*/ 5251217 w 5377076"/>
              <a:gd name="connsiteY8" fmla="*/ 3222062 h 4256834"/>
              <a:gd name="connsiteX9" fmla="*/ 4854085 w 5377076"/>
              <a:gd name="connsiteY9" fmla="*/ 3769208 h 4256834"/>
              <a:gd name="connsiteX10" fmla="*/ 4445127 w 5377076"/>
              <a:gd name="connsiteY10" fmla="*/ 4256834 h 4256834"/>
              <a:gd name="connsiteX11" fmla="*/ 1422480 w 5377076"/>
              <a:gd name="connsiteY11" fmla="*/ 4256834 h 4256834"/>
              <a:gd name="connsiteX12" fmla="*/ 284495 w 5377076"/>
              <a:gd name="connsiteY12" fmla="*/ 3079822 h 4256834"/>
              <a:gd name="connsiteX0" fmla="*/ 284495 w 5381857"/>
              <a:gd name="connsiteY0" fmla="*/ 3079822 h 4256834"/>
              <a:gd name="connsiteX1" fmla="*/ 468487 w 5381857"/>
              <a:gd name="connsiteY1" fmla="*/ 164838 h 4256834"/>
              <a:gd name="connsiteX2" fmla="*/ 2423850 w 5381857"/>
              <a:gd name="connsiteY2" fmla="*/ 495656 h 4256834"/>
              <a:gd name="connsiteX3" fmla="*/ 2833588 w 5381857"/>
              <a:gd name="connsiteY3" fmla="*/ 377841 h 4256834"/>
              <a:gd name="connsiteX4" fmla="*/ 3841592 w 5381857"/>
              <a:gd name="connsiteY4" fmla="*/ 354597 h 4256834"/>
              <a:gd name="connsiteX5" fmla="*/ 4902025 w 5381857"/>
              <a:gd name="connsiteY5" fmla="*/ 905134 h 4256834"/>
              <a:gd name="connsiteX6" fmla="*/ 5352816 w 5381857"/>
              <a:gd name="connsiteY6" fmla="*/ 710503 h 4256834"/>
              <a:gd name="connsiteX7" fmla="*/ 5332033 w 5381857"/>
              <a:gd name="connsiteY7" fmla="*/ 1673394 h 4256834"/>
              <a:gd name="connsiteX8" fmla="*/ 5342383 w 5381857"/>
              <a:gd name="connsiteY8" fmla="*/ 3233102 h 4256834"/>
              <a:gd name="connsiteX9" fmla="*/ 5251217 w 5381857"/>
              <a:gd name="connsiteY9" fmla="*/ 3222062 h 4256834"/>
              <a:gd name="connsiteX10" fmla="*/ 4854085 w 5381857"/>
              <a:gd name="connsiteY10" fmla="*/ 3769208 h 4256834"/>
              <a:gd name="connsiteX11" fmla="*/ 4445127 w 5381857"/>
              <a:gd name="connsiteY11" fmla="*/ 4256834 h 4256834"/>
              <a:gd name="connsiteX12" fmla="*/ 1422480 w 5381857"/>
              <a:gd name="connsiteY12" fmla="*/ 4256834 h 4256834"/>
              <a:gd name="connsiteX13" fmla="*/ 284495 w 5381857"/>
              <a:gd name="connsiteY13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42383 w 5381956"/>
              <a:gd name="connsiteY9" fmla="*/ 3233102 h 4256834"/>
              <a:gd name="connsiteX10" fmla="*/ 5251217 w 5381956"/>
              <a:gd name="connsiteY10" fmla="*/ 3222062 h 4256834"/>
              <a:gd name="connsiteX11" fmla="*/ 4854085 w 5381956"/>
              <a:gd name="connsiteY11" fmla="*/ 3769208 h 4256834"/>
              <a:gd name="connsiteX12" fmla="*/ 4445127 w 5381956"/>
              <a:gd name="connsiteY12" fmla="*/ 4256834 h 4256834"/>
              <a:gd name="connsiteX13" fmla="*/ 1422480 w 5381956"/>
              <a:gd name="connsiteY13" fmla="*/ 4256834 h 4256834"/>
              <a:gd name="connsiteX14" fmla="*/ 284495 w 5381956"/>
              <a:gd name="connsiteY14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38959 w 5381956"/>
              <a:gd name="connsiteY9" fmla="*/ 1853503 h 4256834"/>
              <a:gd name="connsiteX10" fmla="*/ 5342383 w 5381956"/>
              <a:gd name="connsiteY10" fmla="*/ 3233102 h 4256834"/>
              <a:gd name="connsiteX11" fmla="*/ 5251217 w 5381956"/>
              <a:gd name="connsiteY11" fmla="*/ 3222062 h 4256834"/>
              <a:gd name="connsiteX12" fmla="*/ 4854085 w 5381956"/>
              <a:gd name="connsiteY12" fmla="*/ 3769208 h 4256834"/>
              <a:gd name="connsiteX13" fmla="*/ 4445127 w 5381956"/>
              <a:gd name="connsiteY13" fmla="*/ 4256834 h 4256834"/>
              <a:gd name="connsiteX14" fmla="*/ 1422480 w 5381956"/>
              <a:gd name="connsiteY14" fmla="*/ 4256834 h 4256834"/>
              <a:gd name="connsiteX15" fmla="*/ 284495 w 5381956"/>
              <a:gd name="connsiteY15" fmla="*/ 3079822 h 4256834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3233102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4230629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445127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1422480 w 5381956"/>
              <a:gd name="connsiteY15" fmla="*/ 4256834 h 4322398"/>
              <a:gd name="connsiteX16" fmla="*/ 284495 w 5381956"/>
              <a:gd name="connsiteY16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1422480 w 5381956"/>
              <a:gd name="connsiteY16" fmla="*/ 4256834 h 4322398"/>
              <a:gd name="connsiteX17" fmla="*/ 284495 w 5381956"/>
              <a:gd name="connsiteY17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1422480 w 5381956"/>
              <a:gd name="connsiteY17" fmla="*/ 4256834 h 4322398"/>
              <a:gd name="connsiteX18" fmla="*/ 284495 w 5381956"/>
              <a:gd name="connsiteY18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916789 w 5381956"/>
              <a:gd name="connsiteY17" fmla="*/ 4249907 h 4322398"/>
              <a:gd name="connsiteX18" fmla="*/ 284495 w 5381956"/>
              <a:gd name="connsiteY18" fmla="*/ 3079822 h 4322398"/>
              <a:gd name="connsiteX0" fmla="*/ 1091032 w 4934656"/>
              <a:gd name="connsiteY0" fmla="*/ 3339828 h 4339950"/>
              <a:gd name="connsiteX1" fmla="*/ 21187 w 4934656"/>
              <a:gd name="connsiteY1" fmla="*/ 182390 h 4339950"/>
              <a:gd name="connsiteX2" fmla="*/ 1976550 w 4934656"/>
              <a:gd name="connsiteY2" fmla="*/ 513208 h 4339950"/>
              <a:gd name="connsiteX3" fmla="*/ 2386288 w 4934656"/>
              <a:gd name="connsiteY3" fmla="*/ 395393 h 4339950"/>
              <a:gd name="connsiteX4" fmla="*/ 3394292 w 4934656"/>
              <a:gd name="connsiteY4" fmla="*/ 372149 h 4339950"/>
              <a:gd name="connsiteX5" fmla="*/ 4454725 w 4934656"/>
              <a:gd name="connsiteY5" fmla="*/ 922686 h 4339950"/>
              <a:gd name="connsiteX6" fmla="*/ 4905516 w 4934656"/>
              <a:gd name="connsiteY6" fmla="*/ 728055 h 4339950"/>
              <a:gd name="connsiteX7" fmla="*/ 4884733 w 4934656"/>
              <a:gd name="connsiteY7" fmla="*/ 1690946 h 4339950"/>
              <a:gd name="connsiteX8" fmla="*/ 4746188 w 4934656"/>
              <a:gd name="connsiteY8" fmla="*/ 1857201 h 4339950"/>
              <a:gd name="connsiteX9" fmla="*/ 4891659 w 4934656"/>
              <a:gd name="connsiteY9" fmla="*/ 1871055 h 4339950"/>
              <a:gd name="connsiteX10" fmla="*/ 4895083 w 4934656"/>
              <a:gd name="connsiteY10" fmla="*/ 4248181 h 4339950"/>
              <a:gd name="connsiteX11" fmla="*/ 4616880 w 4934656"/>
              <a:gd name="connsiteY11" fmla="*/ 4250996 h 4339950"/>
              <a:gd name="connsiteX12" fmla="*/ 4462203 w 4934656"/>
              <a:gd name="connsiteY12" fmla="*/ 4105415 h 4339950"/>
              <a:gd name="connsiteX13" fmla="*/ 4461954 w 4934656"/>
              <a:gd name="connsiteY13" fmla="*/ 4274386 h 4339950"/>
              <a:gd name="connsiteX14" fmla="*/ 1933714 w 4934656"/>
              <a:gd name="connsiteY14" fmla="*/ 4267892 h 4339950"/>
              <a:gd name="connsiteX15" fmla="*/ 1996059 w 4934656"/>
              <a:gd name="connsiteY15" fmla="*/ 4080855 h 4339950"/>
              <a:gd name="connsiteX16" fmla="*/ 1691259 w 4934656"/>
              <a:gd name="connsiteY16" fmla="*/ 4260964 h 4339950"/>
              <a:gd name="connsiteX17" fmla="*/ 469489 w 4934656"/>
              <a:gd name="connsiteY17" fmla="*/ 4267459 h 4339950"/>
              <a:gd name="connsiteX18" fmla="*/ 1091032 w 4934656"/>
              <a:gd name="connsiteY18" fmla="*/ 3339828 h 4339950"/>
              <a:gd name="connsiteX0" fmla="*/ 1085739 w 4929363"/>
              <a:gd name="connsiteY0" fmla="*/ 3239788 h 4239910"/>
              <a:gd name="connsiteX1" fmla="*/ 1048657 w 4929363"/>
              <a:gd name="connsiteY1" fmla="*/ 1840288 h 4239910"/>
              <a:gd name="connsiteX2" fmla="*/ 15894 w 4929363"/>
              <a:gd name="connsiteY2" fmla="*/ 82350 h 4239910"/>
              <a:gd name="connsiteX3" fmla="*/ 1971257 w 4929363"/>
              <a:gd name="connsiteY3" fmla="*/ 413168 h 4239910"/>
              <a:gd name="connsiteX4" fmla="*/ 2380995 w 4929363"/>
              <a:gd name="connsiteY4" fmla="*/ 295353 h 4239910"/>
              <a:gd name="connsiteX5" fmla="*/ 3388999 w 4929363"/>
              <a:gd name="connsiteY5" fmla="*/ 272109 h 4239910"/>
              <a:gd name="connsiteX6" fmla="*/ 4449432 w 4929363"/>
              <a:gd name="connsiteY6" fmla="*/ 822646 h 4239910"/>
              <a:gd name="connsiteX7" fmla="*/ 4900223 w 4929363"/>
              <a:gd name="connsiteY7" fmla="*/ 628015 h 4239910"/>
              <a:gd name="connsiteX8" fmla="*/ 4879440 w 4929363"/>
              <a:gd name="connsiteY8" fmla="*/ 1590906 h 4239910"/>
              <a:gd name="connsiteX9" fmla="*/ 4740895 w 4929363"/>
              <a:gd name="connsiteY9" fmla="*/ 1757161 h 4239910"/>
              <a:gd name="connsiteX10" fmla="*/ 4886366 w 4929363"/>
              <a:gd name="connsiteY10" fmla="*/ 1771015 h 4239910"/>
              <a:gd name="connsiteX11" fmla="*/ 4889790 w 4929363"/>
              <a:gd name="connsiteY11" fmla="*/ 4148141 h 4239910"/>
              <a:gd name="connsiteX12" fmla="*/ 4611587 w 4929363"/>
              <a:gd name="connsiteY12" fmla="*/ 4150956 h 4239910"/>
              <a:gd name="connsiteX13" fmla="*/ 4456910 w 4929363"/>
              <a:gd name="connsiteY13" fmla="*/ 4005375 h 4239910"/>
              <a:gd name="connsiteX14" fmla="*/ 4456661 w 4929363"/>
              <a:gd name="connsiteY14" fmla="*/ 4174346 h 4239910"/>
              <a:gd name="connsiteX15" fmla="*/ 1928421 w 4929363"/>
              <a:gd name="connsiteY15" fmla="*/ 4167852 h 4239910"/>
              <a:gd name="connsiteX16" fmla="*/ 1990766 w 4929363"/>
              <a:gd name="connsiteY16" fmla="*/ 3980815 h 4239910"/>
              <a:gd name="connsiteX17" fmla="*/ 1685966 w 4929363"/>
              <a:gd name="connsiteY17" fmla="*/ 4160924 h 4239910"/>
              <a:gd name="connsiteX18" fmla="*/ 464196 w 4929363"/>
              <a:gd name="connsiteY18" fmla="*/ 4167419 h 4239910"/>
              <a:gd name="connsiteX19" fmla="*/ 1085739 w 4929363"/>
              <a:gd name="connsiteY19" fmla="*/ 3239788 h 4239910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76742 w 4510793"/>
              <a:gd name="connsiteY2" fmla="*/ 633352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267727 w 4510793"/>
              <a:gd name="connsiteY2" fmla="*/ 665197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5155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9704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38181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24533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84799 w 4510226"/>
              <a:gd name="connsiteY0" fmla="*/ 3037682 h 4015057"/>
              <a:gd name="connsiteX1" fmla="*/ 634070 w 4510226"/>
              <a:gd name="connsiteY1" fmla="*/ 1624533 h 4015057"/>
              <a:gd name="connsiteX2" fmla="*/ 1180724 w 4510226"/>
              <a:gd name="connsiteY2" fmla="*/ 628803 h 4015057"/>
              <a:gd name="connsiteX3" fmla="*/ 1552120 w 4510226"/>
              <a:gd name="connsiteY3" fmla="*/ 188315 h 4015057"/>
              <a:gd name="connsiteX4" fmla="*/ 1961858 w 4510226"/>
              <a:gd name="connsiteY4" fmla="*/ 70500 h 4015057"/>
              <a:gd name="connsiteX5" fmla="*/ 2969862 w 4510226"/>
              <a:gd name="connsiteY5" fmla="*/ 47256 h 4015057"/>
              <a:gd name="connsiteX6" fmla="*/ 4030295 w 4510226"/>
              <a:gd name="connsiteY6" fmla="*/ 597793 h 4015057"/>
              <a:gd name="connsiteX7" fmla="*/ 4481086 w 4510226"/>
              <a:gd name="connsiteY7" fmla="*/ 403162 h 4015057"/>
              <a:gd name="connsiteX8" fmla="*/ 4460303 w 4510226"/>
              <a:gd name="connsiteY8" fmla="*/ 1366053 h 4015057"/>
              <a:gd name="connsiteX9" fmla="*/ 4321758 w 4510226"/>
              <a:gd name="connsiteY9" fmla="*/ 1532308 h 4015057"/>
              <a:gd name="connsiteX10" fmla="*/ 4467229 w 4510226"/>
              <a:gd name="connsiteY10" fmla="*/ 1546162 h 4015057"/>
              <a:gd name="connsiteX11" fmla="*/ 4470653 w 4510226"/>
              <a:gd name="connsiteY11" fmla="*/ 3923288 h 4015057"/>
              <a:gd name="connsiteX12" fmla="*/ 4192450 w 4510226"/>
              <a:gd name="connsiteY12" fmla="*/ 3926103 h 4015057"/>
              <a:gd name="connsiteX13" fmla="*/ 4037773 w 4510226"/>
              <a:gd name="connsiteY13" fmla="*/ 3780522 h 4015057"/>
              <a:gd name="connsiteX14" fmla="*/ 4037524 w 4510226"/>
              <a:gd name="connsiteY14" fmla="*/ 3949493 h 4015057"/>
              <a:gd name="connsiteX15" fmla="*/ 1509284 w 4510226"/>
              <a:gd name="connsiteY15" fmla="*/ 3942999 h 4015057"/>
              <a:gd name="connsiteX16" fmla="*/ 1571629 w 4510226"/>
              <a:gd name="connsiteY16" fmla="*/ 3755962 h 4015057"/>
              <a:gd name="connsiteX17" fmla="*/ 1266829 w 4510226"/>
              <a:gd name="connsiteY17" fmla="*/ 3936071 h 4015057"/>
              <a:gd name="connsiteX18" fmla="*/ 45059 w 4510226"/>
              <a:gd name="connsiteY18" fmla="*/ 3942566 h 4015057"/>
              <a:gd name="connsiteX19" fmla="*/ 684799 w 4510226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58012 w 4501409"/>
              <a:gd name="connsiteY17" fmla="*/ 3936071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81647"/>
              <a:gd name="connsiteX1" fmla="*/ 625253 w 4501409"/>
              <a:gd name="connsiteY1" fmla="*/ 1624533 h 4081647"/>
              <a:gd name="connsiteX2" fmla="*/ 1171907 w 4501409"/>
              <a:gd name="connsiteY2" fmla="*/ 628803 h 4081647"/>
              <a:gd name="connsiteX3" fmla="*/ 1543303 w 4501409"/>
              <a:gd name="connsiteY3" fmla="*/ 188315 h 4081647"/>
              <a:gd name="connsiteX4" fmla="*/ 1953041 w 4501409"/>
              <a:gd name="connsiteY4" fmla="*/ 70500 h 4081647"/>
              <a:gd name="connsiteX5" fmla="*/ 2961045 w 4501409"/>
              <a:gd name="connsiteY5" fmla="*/ 47256 h 4081647"/>
              <a:gd name="connsiteX6" fmla="*/ 4021478 w 4501409"/>
              <a:gd name="connsiteY6" fmla="*/ 597793 h 4081647"/>
              <a:gd name="connsiteX7" fmla="*/ 4472269 w 4501409"/>
              <a:gd name="connsiteY7" fmla="*/ 403162 h 4081647"/>
              <a:gd name="connsiteX8" fmla="*/ 4451486 w 4501409"/>
              <a:gd name="connsiteY8" fmla="*/ 1366053 h 4081647"/>
              <a:gd name="connsiteX9" fmla="*/ 4312941 w 4501409"/>
              <a:gd name="connsiteY9" fmla="*/ 1532308 h 4081647"/>
              <a:gd name="connsiteX10" fmla="*/ 4458412 w 4501409"/>
              <a:gd name="connsiteY10" fmla="*/ 1546162 h 4081647"/>
              <a:gd name="connsiteX11" fmla="*/ 4461836 w 4501409"/>
              <a:gd name="connsiteY11" fmla="*/ 3923288 h 4081647"/>
              <a:gd name="connsiteX12" fmla="*/ 4183633 w 4501409"/>
              <a:gd name="connsiteY12" fmla="*/ 3926103 h 4081647"/>
              <a:gd name="connsiteX13" fmla="*/ 4028956 w 4501409"/>
              <a:gd name="connsiteY13" fmla="*/ 3780522 h 4081647"/>
              <a:gd name="connsiteX14" fmla="*/ 4028707 w 4501409"/>
              <a:gd name="connsiteY14" fmla="*/ 3949493 h 4081647"/>
              <a:gd name="connsiteX15" fmla="*/ 1500467 w 4501409"/>
              <a:gd name="connsiteY15" fmla="*/ 3942999 h 4081647"/>
              <a:gd name="connsiteX16" fmla="*/ 1562812 w 4501409"/>
              <a:gd name="connsiteY16" fmla="*/ 3755962 h 4081647"/>
              <a:gd name="connsiteX17" fmla="*/ 1308054 w 4501409"/>
              <a:gd name="connsiteY17" fmla="*/ 4081647 h 4081647"/>
              <a:gd name="connsiteX18" fmla="*/ 45340 w 4501409"/>
              <a:gd name="connsiteY18" fmla="*/ 3942566 h 4081647"/>
              <a:gd name="connsiteX19" fmla="*/ 675982 w 4501409"/>
              <a:gd name="connsiteY19" fmla="*/ 3037682 h 408164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76459 w 4501409"/>
              <a:gd name="connsiteY16" fmla="*/ 3760511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461836 w 4501409"/>
              <a:gd name="connsiteY11" fmla="*/ 39232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31471"/>
              <a:gd name="connsiteX1" fmla="*/ 625253 w 4501409"/>
              <a:gd name="connsiteY1" fmla="*/ 1624533 h 4031471"/>
              <a:gd name="connsiteX2" fmla="*/ 1171907 w 4501409"/>
              <a:gd name="connsiteY2" fmla="*/ 628803 h 4031471"/>
              <a:gd name="connsiteX3" fmla="*/ 1543303 w 4501409"/>
              <a:gd name="connsiteY3" fmla="*/ 188315 h 4031471"/>
              <a:gd name="connsiteX4" fmla="*/ 1953041 w 4501409"/>
              <a:gd name="connsiteY4" fmla="*/ 70500 h 4031471"/>
              <a:gd name="connsiteX5" fmla="*/ 2961045 w 4501409"/>
              <a:gd name="connsiteY5" fmla="*/ 47256 h 4031471"/>
              <a:gd name="connsiteX6" fmla="*/ 4021478 w 4501409"/>
              <a:gd name="connsiteY6" fmla="*/ 597793 h 4031471"/>
              <a:gd name="connsiteX7" fmla="*/ 4472269 w 4501409"/>
              <a:gd name="connsiteY7" fmla="*/ 403162 h 4031471"/>
              <a:gd name="connsiteX8" fmla="*/ 4451486 w 4501409"/>
              <a:gd name="connsiteY8" fmla="*/ 1366053 h 4031471"/>
              <a:gd name="connsiteX9" fmla="*/ 4312941 w 4501409"/>
              <a:gd name="connsiteY9" fmla="*/ 1532308 h 4031471"/>
              <a:gd name="connsiteX10" fmla="*/ 4458412 w 4501409"/>
              <a:gd name="connsiteY10" fmla="*/ 1546162 h 4031471"/>
              <a:gd name="connsiteX11" fmla="*/ 4307162 w 4501409"/>
              <a:gd name="connsiteY11" fmla="*/ 3618488 h 4031471"/>
              <a:gd name="connsiteX12" fmla="*/ 4183633 w 4501409"/>
              <a:gd name="connsiteY12" fmla="*/ 3944300 h 4031471"/>
              <a:gd name="connsiteX13" fmla="*/ 4001661 w 4501409"/>
              <a:gd name="connsiteY13" fmla="*/ 3785072 h 4031471"/>
              <a:gd name="connsiteX14" fmla="*/ 4051453 w 4501409"/>
              <a:gd name="connsiteY14" fmla="*/ 3940394 h 4031471"/>
              <a:gd name="connsiteX15" fmla="*/ 1500467 w 4501409"/>
              <a:gd name="connsiteY15" fmla="*/ 3942999 h 4031471"/>
              <a:gd name="connsiteX16" fmla="*/ 1576459 w 4501409"/>
              <a:gd name="connsiteY16" fmla="*/ 3760511 h 4031471"/>
              <a:gd name="connsiteX17" fmla="*/ 1248913 w 4501409"/>
              <a:gd name="connsiteY17" fmla="*/ 3940620 h 4031471"/>
              <a:gd name="connsiteX18" fmla="*/ 45340 w 4501409"/>
              <a:gd name="connsiteY18" fmla="*/ 3942566 h 4031471"/>
              <a:gd name="connsiteX19" fmla="*/ 675982 w 4501409"/>
              <a:gd name="connsiteY19" fmla="*/ 3037682 h 4031471"/>
              <a:gd name="connsiteX0" fmla="*/ 675982 w 4501409"/>
              <a:gd name="connsiteY0" fmla="*/ 3037682 h 4027575"/>
              <a:gd name="connsiteX1" fmla="*/ 625253 w 4501409"/>
              <a:gd name="connsiteY1" fmla="*/ 1624533 h 4027575"/>
              <a:gd name="connsiteX2" fmla="*/ 1171907 w 4501409"/>
              <a:gd name="connsiteY2" fmla="*/ 628803 h 4027575"/>
              <a:gd name="connsiteX3" fmla="*/ 1543303 w 4501409"/>
              <a:gd name="connsiteY3" fmla="*/ 188315 h 4027575"/>
              <a:gd name="connsiteX4" fmla="*/ 1953041 w 4501409"/>
              <a:gd name="connsiteY4" fmla="*/ 70500 h 4027575"/>
              <a:gd name="connsiteX5" fmla="*/ 2961045 w 4501409"/>
              <a:gd name="connsiteY5" fmla="*/ 47256 h 4027575"/>
              <a:gd name="connsiteX6" fmla="*/ 4021478 w 4501409"/>
              <a:gd name="connsiteY6" fmla="*/ 597793 h 4027575"/>
              <a:gd name="connsiteX7" fmla="*/ 4472269 w 4501409"/>
              <a:gd name="connsiteY7" fmla="*/ 403162 h 4027575"/>
              <a:gd name="connsiteX8" fmla="*/ 4451486 w 4501409"/>
              <a:gd name="connsiteY8" fmla="*/ 1366053 h 4027575"/>
              <a:gd name="connsiteX9" fmla="*/ 4312941 w 4501409"/>
              <a:gd name="connsiteY9" fmla="*/ 1532308 h 4027575"/>
              <a:gd name="connsiteX10" fmla="*/ 4458412 w 4501409"/>
              <a:gd name="connsiteY10" fmla="*/ 1546162 h 4027575"/>
              <a:gd name="connsiteX11" fmla="*/ 4307162 w 4501409"/>
              <a:gd name="connsiteY11" fmla="*/ 3618488 h 4027575"/>
              <a:gd name="connsiteX12" fmla="*/ 4192732 w 4501409"/>
              <a:gd name="connsiteY12" fmla="*/ 3939751 h 4027575"/>
              <a:gd name="connsiteX13" fmla="*/ 4001661 w 4501409"/>
              <a:gd name="connsiteY13" fmla="*/ 3785072 h 4027575"/>
              <a:gd name="connsiteX14" fmla="*/ 4051453 w 4501409"/>
              <a:gd name="connsiteY14" fmla="*/ 3940394 h 4027575"/>
              <a:gd name="connsiteX15" fmla="*/ 1500467 w 4501409"/>
              <a:gd name="connsiteY15" fmla="*/ 3942999 h 4027575"/>
              <a:gd name="connsiteX16" fmla="*/ 1576459 w 4501409"/>
              <a:gd name="connsiteY16" fmla="*/ 3760511 h 4027575"/>
              <a:gd name="connsiteX17" fmla="*/ 1248913 w 4501409"/>
              <a:gd name="connsiteY17" fmla="*/ 3940620 h 4027575"/>
              <a:gd name="connsiteX18" fmla="*/ 45340 w 4501409"/>
              <a:gd name="connsiteY18" fmla="*/ 3942566 h 4027575"/>
              <a:gd name="connsiteX19" fmla="*/ 675982 w 4501409"/>
              <a:gd name="connsiteY19" fmla="*/ 3037682 h 4027575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307162 w 4501409"/>
              <a:gd name="connsiteY11" fmla="*/ 3618488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79700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2221"/>
              <a:gd name="connsiteY0" fmla="*/ 3037682 h 3943081"/>
              <a:gd name="connsiteX1" fmla="*/ 625253 w 4502221"/>
              <a:gd name="connsiteY1" fmla="*/ 1624533 h 3943081"/>
              <a:gd name="connsiteX2" fmla="*/ 1171907 w 4502221"/>
              <a:gd name="connsiteY2" fmla="*/ 628803 h 3943081"/>
              <a:gd name="connsiteX3" fmla="*/ 1543303 w 4502221"/>
              <a:gd name="connsiteY3" fmla="*/ 188315 h 3943081"/>
              <a:gd name="connsiteX4" fmla="*/ 1953041 w 4502221"/>
              <a:gd name="connsiteY4" fmla="*/ 70500 h 3943081"/>
              <a:gd name="connsiteX5" fmla="*/ 2961045 w 4502221"/>
              <a:gd name="connsiteY5" fmla="*/ 47256 h 3943081"/>
              <a:gd name="connsiteX6" fmla="*/ 4021478 w 4502221"/>
              <a:gd name="connsiteY6" fmla="*/ 597793 h 3943081"/>
              <a:gd name="connsiteX7" fmla="*/ 4472269 w 4502221"/>
              <a:gd name="connsiteY7" fmla="*/ 403162 h 3943081"/>
              <a:gd name="connsiteX8" fmla="*/ 4451486 w 4502221"/>
              <a:gd name="connsiteY8" fmla="*/ 1379700 h 3943081"/>
              <a:gd name="connsiteX9" fmla="*/ 4312941 w 4502221"/>
              <a:gd name="connsiteY9" fmla="*/ 1532308 h 3943081"/>
              <a:gd name="connsiteX10" fmla="*/ 4458412 w 4502221"/>
              <a:gd name="connsiteY10" fmla="*/ 1546162 h 3943081"/>
              <a:gd name="connsiteX11" fmla="*/ 4457287 w 4502221"/>
              <a:gd name="connsiteY11" fmla="*/ 3936936 h 3943081"/>
              <a:gd name="connsiteX12" fmla="*/ 4192732 w 4502221"/>
              <a:gd name="connsiteY12" fmla="*/ 3939751 h 3943081"/>
              <a:gd name="connsiteX13" fmla="*/ 4001661 w 4502221"/>
              <a:gd name="connsiteY13" fmla="*/ 3785072 h 3943081"/>
              <a:gd name="connsiteX14" fmla="*/ 4051453 w 4502221"/>
              <a:gd name="connsiteY14" fmla="*/ 3940394 h 3943081"/>
              <a:gd name="connsiteX15" fmla="*/ 1500467 w 4502221"/>
              <a:gd name="connsiteY15" fmla="*/ 3942999 h 3943081"/>
              <a:gd name="connsiteX16" fmla="*/ 1576459 w 4502221"/>
              <a:gd name="connsiteY16" fmla="*/ 3760511 h 3943081"/>
              <a:gd name="connsiteX17" fmla="*/ 1248913 w 4502221"/>
              <a:gd name="connsiteY17" fmla="*/ 3940620 h 3943081"/>
              <a:gd name="connsiteX18" fmla="*/ 45340 w 4502221"/>
              <a:gd name="connsiteY18" fmla="*/ 3942566 h 3943081"/>
              <a:gd name="connsiteX19" fmla="*/ 675982 w 4502221"/>
              <a:gd name="connsiteY19" fmla="*/ 3037682 h 3943081"/>
              <a:gd name="connsiteX0" fmla="*/ 675982 w 4495136"/>
              <a:gd name="connsiteY0" fmla="*/ 3037682 h 3943081"/>
              <a:gd name="connsiteX1" fmla="*/ 625253 w 4495136"/>
              <a:gd name="connsiteY1" fmla="*/ 1624533 h 3943081"/>
              <a:gd name="connsiteX2" fmla="*/ 1171907 w 4495136"/>
              <a:gd name="connsiteY2" fmla="*/ 628803 h 3943081"/>
              <a:gd name="connsiteX3" fmla="*/ 1543303 w 4495136"/>
              <a:gd name="connsiteY3" fmla="*/ 188315 h 3943081"/>
              <a:gd name="connsiteX4" fmla="*/ 1953041 w 4495136"/>
              <a:gd name="connsiteY4" fmla="*/ 70500 h 3943081"/>
              <a:gd name="connsiteX5" fmla="*/ 2961045 w 4495136"/>
              <a:gd name="connsiteY5" fmla="*/ 47256 h 3943081"/>
              <a:gd name="connsiteX6" fmla="*/ 4021478 w 4495136"/>
              <a:gd name="connsiteY6" fmla="*/ 597793 h 3943081"/>
              <a:gd name="connsiteX7" fmla="*/ 4463171 w 4495136"/>
              <a:gd name="connsiteY7" fmla="*/ 394064 h 3943081"/>
              <a:gd name="connsiteX8" fmla="*/ 4451486 w 4495136"/>
              <a:gd name="connsiteY8" fmla="*/ 1379700 h 3943081"/>
              <a:gd name="connsiteX9" fmla="*/ 4312941 w 4495136"/>
              <a:gd name="connsiteY9" fmla="*/ 1532308 h 3943081"/>
              <a:gd name="connsiteX10" fmla="*/ 4458412 w 4495136"/>
              <a:gd name="connsiteY10" fmla="*/ 1546162 h 3943081"/>
              <a:gd name="connsiteX11" fmla="*/ 4457287 w 4495136"/>
              <a:gd name="connsiteY11" fmla="*/ 3936936 h 3943081"/>
              <a:gd name="connsiteX12" fmla="*/ 4192732 w 4495136"/>
              <a:gd name="connsiteY12" fmla="*/ 3939751 h 3943081"/>
              <a:gd name="connsiteX13" fmla="*/ 4001661 w 4495136"/>
              <a:gd name="connsiteY13" fmla="*/ 3785072 h 3943081"/>
              <a:gd name="connsiteX14" fmla="*/ 4051453 w 4495136"/>
              <a:gd name="connsiteY14" fmla="*/ 3940394 h 3943081"/>
              <a:gd name="connsiteX15" fmla="*/ 1500467 w 4495136"/>
              <a:gd name="connsiteY15" fmla="*/ 3942999 h 3943081"/>
              <a:gd name="connsiteX16" fmla="*/ 1576459 w 4495136"/>
              <a:gd name="connsiteY16" fmla="*/ 3760511 h 3943081"/>
              <a:gd name="connsiteX17" fmla="*/ 1248913 w 4495136"/>
              <a:gd name="connsiteY17" fmla="*/ 3940620 h 3943081"/>
              <a:gd name="connsiteX18" fmla="*/ 45340 w 4495136"/>
              <a:gd name="connsiteY18" fmla="*/ 3942566 h 3943081"/>
              <a:gd name="connsiteX19" fmla="*/ 675982 w 4495136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234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143828 h 4049227"/>
              <a:gd name="connsiteX1" fmla="*/ 625253 w 4463171"/>
              <a:gd name="connsiteY1" fmla="*/ 1730679 h 4049227"/>
              <a:gd name="connsiteX2" fmla="*/ 1171907 w 4463171"/>
              <a:gd name="connsiteY2" fmla="*/ 734949 h 4049227"/>
              <a:gd name="connsiteX3" fmla="*/ 1543303 w 4463171"/>
              <a:gd name="connsiteY3" fmla="*/ 294461 h 4049227"/>
              <a:gd name="connsiteX4" fmla="*/ 1953041 w 4463171"/>
              <a:gd name="connsiteY4" fmla="*/ 176646 h 4049227"/>
              <a:gd name="connsiteX5" fmla="*/ 2961045 w 4463171"/>
              <a:gd name="connsiteY5" fmla="*/ 153402 h 4049227"/>
              <a:gd name="connsiteX6" fmla="*/ 4021478 w 4463171"/>
              <a:gd name="connsiteY6" fmla="*/ 713039 h 4049227"/>
              <a:gd name="connsiteX7" fmla="*/ 4463171 w 4463171"/>
              <a:gd name="connsiteY7" fmla="*/ 500210 h 4049227"/>
              <a:gd name="connsiteX8" fmla="*/ 4451486 w 4463171"/>
              <a:gd name="connsiteY8" fmla="*/ 1485846 h 4049227"/>
              <a:gd name="connsiteX9" fmla="*/ 4312941 w 4463171"/>
              <a:gd name="connsiteY9" fmla="*/ 1638454 h 4049227"/>
              <a:gd name="connsiteX10" fmla="*/ 4458412 w 4463171"/>
              <a:gd name="connsiteY10" fmla="*/ 1652308 h 4049227"/>
              <a:gd name="connsiteX11" fmla="*/ 4457287 w 4463171"/>
              <a:gd name="connsiteY11" fmla="*/ 4043082 h 4049227"/>
              <a:gd name="connsiteX12" fmla="*/ 4192732 w 4463171"/>
              <a:gd name="connsiteY12" fmla="*/ 4045897 h 4049227"/>
              <a:gd name="connsiteX13" fmla="*/ 4001661 w 4463171"/>
              <a:gd name="connsiteY13" fmla="*/ 3891218 h 4049227"/>
              <a:gd name="connsiteX14" fmla="*/ 4051453 w 4463171"/>
              <a:gd name="connsiteY14" fmla="*/ 4046540 h 4049227"/>
              <a:gd name="connsiteX15" fmla="*/ 1500467 w 4463171"/>
              <a:gd name="connsiteY15" fmla="*/ 4049145 h 4049227"/>
              <a:gd name="connsiteX16" fmla="*/ 1576459 w 4463171"/>
              <a:gd name="connsiteY16" fmla="*/ 3866657 h 4049227"/>
              <a:gd name="connsiteX17" fmla="*/ 1248913 w 4463171"/>
              <a:gd name="connsiteY17" fmla="*/ 4046766 h 4049227"/>
              <a:gd name="connsiteX18" fmla="*/ 45340 w 4463171"/>
              <a:gd name="connsiteY18" fmla="*/ 4048712 h 4049227"/>
              <a:gd name="connsiteX19" fmla="*/ 675982 w 4463171"/>
              <a:gd name="connsiteY19" fmla="*/ 3143828 h 4049227"/>
              <a:gd name="connsiteX0" fmla="*/ 675982 w 4463171"/>
              <a:gd name="connsiteY0" fmla="*/ 3637517 h 4542916"/>
              <a:gd name="connsiteX1" fmla="*/ 625253 w 4463171"/>
              <a:gd name="connsiteY1" fmla="*/ 2224368 h 4542916"/>
              <a:gd name="connsiteX2" fmla="*/ 1171907 w 4463171"/>
              <a:gd name="connsiteY2" fmla="*/ 1228638 h 4542916"/>
              <a:gd name="connsiteX3" fmla="*/ 1543303 w 4463171"/>
              <a:gd name="connsiteY3" fmla="*/ 788150 h 4542916"/>
              <a:gd name="connsiteX4" fmla="*/ 1953041 w 4463171"/>
              <a:gd name="connsiteY4" fmla="*/ 670335 h 4542916"/>
              <a:gd name="connsiteX5" fmla="*/ 2961045 w 4463171"/>
              <a:gd name="connsiteY5" fmla="*/ 647091 h 4542916"/>
              <a:gd name="connsiteX6" fmla="*/ 4021478 w 4463171"/>
              <a:gd name="connsiteY6" fmla="*/ 1206728 h 4542916"/>
              <a:gd name="connsiteX7" fmla="*/ 4463171 w 4463171"/>
              <a:gd name="connsiteY7" fmla="*/ 993899 h 4542916"/>
              <a:gd name="connsiteX8" fmla="*/ 4451486 w 4463171"/>
              <a:gd name="connsiteY8" fmla="*/ 1979535 h 4542916"/>
              <a:gd name="connsiteX9" fmla="*/ 4312941 w 4463171"/>
              <a:gd name="connsiteY9" fmla="*/ 2132143 h 4542916"/>
              <a:gd name="connsiteX10" fmla="*/ 4458412 w 4463171"/>
              <a:gd name="connsiteY10" fmla="*/ 2145997 h 4542916"/>
              <a:gd name="connsiteX11" fmla="*/ 4457287 w 4463171"/>
              <a:gd name="connsiteY11" fmla="*/ 4536771 h 4542916"/>
              <a:gd name="connsiteX12" fmla="*/ 4192732 w 4463171"/>
              <a:gd name="connsiteY12" fmla="*/ 4539586 h 4542916"/>
              <a:gd name="connsiteX13" fmla="*/ 4001661 w 4463171"/>
              <a:gd name="connsiteY13" fmla="*/ 4384907 h 4542916"/>
              <a:gd name="connsiteX14" fmla="*/ 4051453 w 4463171"/>
              <a:gd name="connsiteY14" fmla="*/ 4540229 h 4542916"/>
              <a:gd name="connsiteX15" fmla="*/ 1500467 w 4463171"/>
              <a:gd name="connsiteY15" fmla="*/ 4542834 h 4542916"/>
              <a:gd name="connsiteX16" fmla="*/ 1576459 w 4463171"/>
              <a:gd name="connsiteY16" fmla="*/ 4360346 h 4542916"/>
              <a:gd name="connsiteX17" fmla="*/ 1248913 w 4463171"/>
              <a:gd name="connsiteY17" fmla="*/ 4540455 h 4542916"/>
              <a:gd name="connsiteX18" fmla="*/ 45340 w 4463171"/>
              <a:gd name="connsiteY18" fmla="*/ 4542401 h 4542916"/>
              <a:gd name="connsiteX19" fmla="*/ 675982 w 4463171"/>
              <a:gd name="connsiteY19" fmla="*/ 3637517 h 4542916"/>
              <a:gd name="connsiteX0" fmla="*/ 675982 w 4463171"/>
              <a:gd name="connsiteY0" fmla="*/ 4017648 h 4923047"/>
              <a:gd name="connsiteX1" fmla="*/ 625253 w 4463171"/>
              <a:gd name="connsiteY1" fmla="*/ 2604499 h 4923047"/>
              <a:gd name="connsiteX2" fmla="*/ 1171907 w 4463171"/>
              <a:gd name="connsiteY2" fmla="*/ 1608769 h 4923047"/>
              <a:gd name="connsiteX3" fmla="*/ 1543303 w 4463171"/>
              <a:gd name="connsiteY3" fmla="*/ 1168281 h 4923047"/>
              <a:gd name="connsiteX4" fmla="*/ 1953041 w 4463171"/>
              <a:gd name="connsiteY4" fmla="*/ 1050466 h 4923047"/>
              <a:gd name="connsiteX5" fmla="*/ 2961045 w 4463171"/>
              <a:gd name="connsiteY5" fmla="*/ 1027222 h 4923047"/>
              <a:gd name="connsiteX6" fmla="*/ 4021478 w 4463171"/>
              <a:gd name="connsiteY6" fmla="*/ 1586859 h 4923047"/>
              <a:gd name="connsiteX7" fmla="*/ 4463171 w 4463171"/>
              <a:gd name="connsiteY7" fmla="*/ 1374030 h 4923047"/>
              <a:gd name="connsiteX8" fmla="*/ 4451486 w 4463171"/>
              <a:gd name="connsiteY8" fmla="*/ 2359666 h 4923047"/>
              <a:gd name="connsiteX9" fmla="*/ 4312941 w 4463171"/>
              <a:gd name="connsiteY9" fmla="*/ 2512274 h 4923047"/>
              <a:gd name="connsiteX10" fmla="*/ 4458412 w 4463171"/>
              <a:gd name="connsiteY10" fmla="*/ 2526128 h 4923047"/>
              <a:gd name="connsiteX11" fmla="*/ 4457287 w 4463171"/>
              <a:gd name="connsiteY11" fmla="*/ 4916902 h 4923047"/>
              <a:gd name="connsiteX12" fmla="*/ 4192732 w 4463171"/>
              <a:gd name="connsiteY12" fmla="*/ 4919717 h 4923047"/>
              <a:gd name="connsiteX13" fmla="*/ 4001661 w 4463171"/>
              <a:gd name="connsiteY13" fmla="*/ 4765038 h 4923047"/>
              <a:gd name="connsiteX14" fmla="*/ 4051453 w 4463171"/>
              <a:gd name="connsiteY14" fmla="*/ 4920360 h 4923047"/>
              <a:gd name="connsiteX15" fmla="*/ 1500467 w 4463171"/>
              <a:gd name="connsiteY15" fmla="*/ 4922965 h 4923047"/>
              <a:gd name="connsiteX16" fmla="*/ 1576459 w 4463171"/>
              <a:gd name="connsiteY16" fmla="*/ 4740477 h 4923047"/>
              <a:gd name="connsiteX17" fmla="*/ 1248913 w 4463171"/>
              <a:gd name="connsiteY17" fmla="*/ 4920586 h 4923047"/>
              <a:gd name="connsiteX18" fmla="*/ 45340 w 4463171"/>
              <a:gd name="connsiteY18" fmla="*/ 4922532 h 4923047"/>
              <a:gd name="connsiteX19" fmla="*/ 675982 w 4463171"/>
              <a:gd name="connsiteY19" fmla="*/ 4017648 h 4923047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068539 h 4973938"/>
              <a:gd name="connsiteX1" fmla="*/ 625253 w 4463171"/>
              <a:gd name="connsiteY1" fmla="*/ 2655390 h 4973938"/>
              <a:gd name="connsiteX2" fmla="*/ 1171907 w 4463171"/>
              <a:gd name="connsiteY2" fmla="*/ 1659660 h 4973938"/>
              <a:gd name="connsiteX3" fmla="*/ 1543303 w 4463171"/>
              <a:gd name="connsiteY3" fmla="*/ 1219172 h 4973938"/>
              <a:gd name="connsiteX4" fmla="*/ 1953041 w 4463171"/>
              <a:gd name="connsiteY4" fmla="*/ 1101357 h 4973938"/>
              <a:gd name="connsiteX5" fmla="*/ 2961045 w 4463171"/>
              <a:gd name="connsiteY5" fmla="*/ 1078113 h 4973938"/>
              <a:gd name="connsiteX6" fmla="*/ 4021478 w 4463171"/>
              <a:gd name="connsiteY6" fmla="*/ 1637750 h 4973938"/>
              <a:gd name="connsiteX7" fmla="*/ 4463171 w 4463171"/>
              <a:gd name="connsiteY7" fmla="*/ 1424921 h 4973938"/>
              <a:gd name="connsiteX8" fmla="*/ 4451486 w 4463171"/>
              <a:gd name="connsiteY8" fmla="*/ 2410557 h 4973938"/>
              <a:gd name="connsiteX9" fmla="*/ 4312941 w 4463171"/>
              <a:gd name="connsiteY9" fmla="*/ 2563165 h 4973938"/>
              <a:gd name="connsiteX10" fmla="*/ 4458412 w 4463171"/>
              <a:gd name="connsiteY10" fmla="*/ 2577019 h 4973938"/>
              <a:gd name="connsiteX11" fmla="*/ 4457287 w 4463171"/>
              <a:gd name="connsiteY11" fmla="*/ 4967793 h 4973938"/>
              <a:gd name="connsiteX12" fmla="*/ 4192732 w 4463171"/>
              <a:gd name="connsiteY12" fmla="*/ 4970608 h 4973938"/>
              <a:gd name="connsiteX13" fmla="*/ 4001661 w 4463171"/>
              <a:gd name="connsiteY13" fmla="*/ 4815929 h 4973938"/>
              <a:gd name="connsiteX14" fmla="*/ 4051453 w 4463171"/>
              <a:gd name="connsiteY14" fmla="*/ 4971251 h 4973938"/>
              <a:gd name="connsiteX15" fmla="*/ 1500467 w 4463171"/>
              <a:gd name="connsiteY15" fmla="*/ 4973856 h 4973938"/>
              <a:gd name="connsiteX16" fmla="*/ 1576459 w 4463171"/>
              <a:gd name="connsiteY16" fmla="*/ 4791368 h 4973938"/>
              <a:gd name="connsiteX17" fmla="*/ 1248913 w 4463171"/>
              <a:gd name="connsiteY17" fmla="*/ 4971477 h 4973938"/>
              <a:gd name="connsiteX18" fmla="*/ 45340 w 4463171"/>
              <a:gd name="connsiteY18" fmla="*/ 4973423 h 4973938"/>
              <a:gd name="connsiteX19" fmla="*/ 675982 w 4463171"/>
              <a:gd name="connsiteY19" fmla="*/ 4068539 h 4973938"/>
              <a:gd name="connsiteX0" fmla="*/ 675982 w 4463171"/>
              <a:gd name="connsiteY0" fmla="*/ 4065604 h 4971003"/>
              <a:gd name="connsiteX1" fmla="*/ 625253 w 4463171"/>
              <a:gd name="connsiteY1" fmla="*/ 2652455 h 4971003"/>
              <a:gd name="connsiteX2" fmla="*/ 1171907 w 4463171"/>
              <a:gd name="connsiteY2" fmla="*/ 1656725 h 4971003"/>
              <a:gd name="connsiteX3" fmla="*/ 1543303 w 4463171"/>
              <a:gd name="connsiteY3" fmla="*/ 1216237 h 4971003"/>
              <a:gd name="connsiteX4" fmla="*/ 1953041 w 4463171"/>
              <a:gd name="connsiteY4" fmla="*/ 1098422 h 4971003"/>
              <a:gd name="connsiteX5" fmla="*/ 2947397 w 4463171"/>
              <a:gd name="connsiteY5" fmla="*/ 1079727 h 4971003"/>
              <a:gd name="connsiteX6" fmla="*/ 4021478 w 4463171"/>
              <a:gd name="connsiteY6" fmla="*/ 1634815 h 4971003"/>
              <a:gd name="connsiteX7" fmla="*/ 4463171 w 4463171"/>
              <a:gd name="connsiteY7" fmla="*/ 1421986 h 4971003"/>
              <a:gd name="connsiteX8" fmla="*/ 4451486 w 4463171"/>
              <a:gd name="connsiteY8" fmla="*/ 2407622 h 4971003"/>
              <a:gd name="connsiteX9" fmla="*/ 4312941 w 4463171"/>
              <a:gd name="connsiteY9" fmla="*/ 2560230 h 4971003"/>
              <a:gd name="connsiteX10" fmla="*/ 4458412 w 4463171"/>
              <a:gd name="connsiteY10" fmla="*/ 2574084 h 4971003"/>
              <a:gd name="connsiteX11" fmla="*/ 4457287 w 4463171"/>
              <a:gd name="connsiteY11" fmla="*/ 4964858 h 4971003"/>
              <a:gd name="connsiteX12" fmla="*/ 4192732 w 4463171"/>
              <a:gd name="connsiteY12" fmla="*/ 4967673 h 4971003"/>
              <a:gd name="connsiteX13" fmla="*/ 4001661 w 4463171"/>
              <a:gd name="connsiteY13" fmla="*/ 4812994 h 4971003"/>
              <a:gd name="connsiteX14" fmla="*/ 4051453 w 4463171"/>
              <a:gd name="connsiteY14" fmla="*/ 4968316 h 4971003"/>
              <a:gd name="connsiteX15" fmla="*/ 1500467 w 4463171"/>
              <a:gd name="connsiteY15" fmla="*/ 4970921 h 4971003"/>
              <a:gd name="connsiteX16" fmla="*/ 1576459 w 4463171"/>
              <a:gd name="connsiteY16" fmla="*/ 4788433 h 4971003"/>
              <a:gd name="connsiteX17" fmla="*/ 1248913 w 4463171"/>
              <a:gd name="connsiteY17" fmla="*/ 4968542 h 4971003"/>
              <a:gd name="connsiteX18" fmla="*/ 45340 w 4463171"/>
              <a:gd name="connsiteY18" fmla="*/ 4970488 h 4971003"/>
              <a:gd name="connsiteX19" fmla="*/ 675982 w 4463171"/>
              <a:gd name="connsiteY19" fmla="*/ 4065604 h 4971003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434546 h 5339945"/>
              <a:gd name="connsiteX1" fmla="*/ 625253 w 4463171"/>
              <a:gd name="connsiteY1" fmla="*/ 3021397 h 5339945"/>
              <a:gd name="connsiteX2" fmla="*/ 1171907 w 4463171"/>
              <a:gd name="connsiteY2" fmla="*/ 2025667 h 5339945"/>
              <a:gd name="connsiteX3" fmla="*/ 1543303 w 4463171"/>
              <a:gd name="connsiteY3" fmla="*/ 1585179 h 5339945"/>
              <a:gd name="connsiteX4" fmla="*/ 1953041 w 4463171"/>
              <a:gd name="connsiteY4" fmla="*/ 1467364 h 5339945"/>
              <a:gd name="connsiteX5" fmla="*/ 2947397 w 4463171"/>
              <a:gd name="connsiteY5" fmla="*/ 1448669 h 5339945"/>
              <a:gd name="connsiteX6" fmla="*/ 4021478 w 4463171"/>
              <a:gd name="connsiteY6" fmla="*/ 2003757 h 5339945"/>
              <a:gd name="connsiteX7" fmla="*/ 4463171 w 4463171"/>
              <a:gd name="connsiteY7" fmla="*/ 1790928 h 5339945"/>
              <a:gd name="connsiteX8" fmla="*/ 4451486 w 4463171"/>
              <a:gd name="connsiteY8" fmla="*/ 2776564 h 5339945"/>
              <a:gd name="connsiteX9" fmla="*/ 4312941 w 4463171"/>
              <a:gd name="connsiteY9" fmla="*/ 2929172 h 5339945"/>
              <a:gd name="connsiteX10" fmla="*/ 4458412 w 4463171"/>
              <a:gd name="connsiteY10" fmla="*/ 2943026 h 5339945"/>
              <a:gd name="connsiteX11" fmla="*/ 4457287 w 4463171"/>
              <a:gd name="connsiteY11" fmla="*/ 5333800 h 5339945"/>
              <a:gd name="connsiteX12" fmla="*/ 4192732 w 4463171"/>
              <a:gd name="connsiteY12" fmla="*/ 5336615 h 5339945"/>
              <a:gd name="connsiteX13" fmla="*/ 4001661 w 4463171"/>
              <a:gd name="connsiteY13" fmla="*/ 5181936 h 5339945"/>
              <a:gd name="connsiteX14" fmla="*/ 4051453 w 4463171"/>
              <a:gd name="connsiteY14" fmla="*/ 5337258 h 5339945"/>
              <a:gd name="connsiteX15" fmla="*/ 1500467 w 4463171"/>
              <a:gd name="connsiteY15" fmla="*/ 5339863 h 5339945"/>
              <a:gd name="connsiteX16" fmla="*/ 1576459 w 4463171"/>
              <a:gd name="connsiteY16" fmla="*/ 5157375 h 5339945"/>
              <a:gd name="connsiteX17" fmla="*/ 1248913 w 4463171"/>
              <a:gd name="connsiteY17" fmla="*/ 5337484 h 5339945"/>
              <a:gd name="connsiteX18" fmla="*/ 45340 w 4463171"/>
              <a:gd name="connsiteY18" fmla="*/ 5339430 h 5339945"/>
              <a:gd name="connsiteX19" fmla="*/ 675982 w 4463171"/>
              <a:gd name="connsiteY19" fmla="*/ 4434546 h 5339945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3041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849749 w 4636938"/>
              <a:gd name="connsiteY0" fmla="*/ 4446490 h 5351889"/>
              <a:gd name="connsiteX1" fmla="*/ 799020 w 4636938"/>
              <a:gd name="connsiteY1" fmla="*/ 3033341 h 5351889"/>
              <a:gd name="connsiteX2" fmla="*/ 1354773 w 4636938"/>
              <a:gd name="connsiteY2" fmla="*/ 2037611 h 5351889"/>
              <a:gd name="connsiteX3" fmla="*/ 1717070 w 4636938"/>
              <a:gd name="connsiteY3" fmla="*/ 1597123 h 5351889"/>
              <a:gd name="connsiteX4" fmla="*/ 2131357 w 4636938"/>
              <a:gd name="connsiteY4" fmla="*/ 1479308 h 5351889"/>
              <a:gd name="connsiteX5" fmla="*/ 3121164 w 4636938"/>
              <a:gd name="connsiteY5" fmla="*/ 1460613 h 5351889"/>
              <a:gd name="connsiteX6" fmla="*/ 4195245 w 4636938"/>
              <a:gd name="connsiteY6" fmla="*/ 2015701 h 5351889"/>
              <a:gd name="connsiteX7" fmla="*/ 4636938 w 4636938"/>
              <a:gd name="connsiteY7" fmla="*/ 1802872 h 5351889"/>
              <a:gd name="connsiteX8" fmla="*/ 4625253 w 4636938"/>
              <a:gd name="connsiteY8" fmla="*/ 2788508 h 5351889"/>
              <a:gd name="connsiteX9" fmla="*/ 4486708 w 4636938"/>
              <a:gd name="connsiteY9" fmla="*/ 2941116 h 5351889"/>
              <a:gd name="connsiteX10" fmla="*/ 4632179 w 4636938"/>
              <a:gd name="connsiteY10" fmla="*/ 2954970 h 5351889"/>
              <a:gd name="connsiteX11" fmla="*/ 4631054 w 4636938"/>
              <a:gd name="connsiteY11" fmla="*/ 5345744 h 5351889"/>
              <a:gd name="connsiteX12" fmla="*/ 4366499 w 4636938"/>
              <a:gd name="connsiteY12" fmla="*/ 5348559 h 5351889"/>
              <a:gd name="connsiteX13" fmla="*/ 4175428 w 4636938"/>
              <a:gd name="connsiteY13" fmla="*/ 5193880 h 5351889"/>
              <a:gd name="connsiteX14" fmla="*/ 4225220 w 4636938"/>
              <a:gd name="connsiteY14" fmla="*/ 5349202 h 5351889"/>
              <a:gd name="connsiteX15" fmla="*/ 1674234 w 4636938"/>
              <a:gd name="connsiteY15" fmla="*/ 5351807 h 5351889"/>
              <a:gd name="connsiteX16" fmla="*/ 1750226 w 4636938"/>
              <a:gd name="connsiteY16" fmla="*/ 5169319 h 5351889"/>
              <a:gd name="connsiteX17" fmla="*/ 1422680 w 4636938"/>
              <a:gd name="connsiteY17" fmla="*/ 5349428 h 5351889"/>
              <a:gd name="connsiteX18" fmla="*/ 219107 w 4636938"/>
              <a:gd name="connsiteY18" fmla="*/ 5351374 h 5351889"/>
              <a:gd name="connsiteX19" fmla="*/ 849749 w 4636938"/>
              <a:gd name="connsiteY19" fmla="*/ 4446490 h 5351889"/>
              <a:gd name="connsiteX0" fmla="*/ 1170230 w 4957419"/>
              <a:gd name="connsiteY0" fmla="*/ 4446490 h 5351889"/>
              <a:gd name="connsiteX1" fmla="*/ 1119501 w 4957419"/>
              <a:gd name="connsiteY1" fmla="*/ 3033341 h 5351889"/>
              <a:gd name="connsiteX2" fmla="*/ 1675254 w 4957419"/>
              <a:gd name="connsiteY2" fmla="*/ 2037611 h 5351889"/>
              <a:gd name="connsiteX3" fmla="*/ 2037551 w 4957419"/>
              <a:gd name="connsiteY3" fmla="*/ 1597123 h 5351889"/>
              <a:gd name="connsiteX4" fmla="*/ 2451838 w 4957419"/>
              <a:gd name="connsiteY4" fmla="*/ 1479308 h 5351889"/>
              <a:gd name="connsiteX5" fmla="*/ 3441645 w 4957419"/>
              <a:gd name="connsiteY5" fmla="*/ 1460613 h 5351889"/>
              <a:gd name="connsiteX6" fmla="*/ 4515726 w 4957419"/>
              <a:gd name="connsiteY6" fmla="*/ 2015701 h 5351889"/>
              <a:gd name="connsiteX7" fmla="*/ 4957419 w 4957419"/>
              <a:gd name="connsiteY7" fmla="*/ 1802872 h 5351889"/>
              <a:gd name="connsiteX8" fmla="*/ 4945734 w 4957419"/>
              <a:gd name="connsiteY8" fmla="*/ 2788508 h 5351889"/>
              <a:gd name="connsiteX9" fmla="*/ 4807189 w 4957419"/>
              <a:gd name="connsiteY9" fmla="*/ 2941116 h 5351889"/>
              <a:gd name="connsiteX10" fmla="*/ 4952660 w 4957419"/>
              <a:gd name="connsiteY10" fmla="*/ 2954970 h 5351889"/>
              <a:gd name="connsiteX11" fmla="*/ 4951535 w 4957419"/>
              <a:gd name="connsiteY11" fmla="*/ 5345744 h 5351889"/>
              <a:gd name="connsiteX12" fmla="*/ 4686980 w 4957419"/>
              <a:gd name="connsiteY12" fmla="*/ 5348559 h 5351889"/>
              <a:gd name="connsiteX13" fmla="*/ 4495909 w 4957419"/>
              <a:gd name="connsiteY13" fmla="*/ 5193880 h 5351889"/>
              <a:gd name="connsiteX14" fmla="*/ 4545701 w 4957419"/>
              <a:gd name="connsiteY14" fmla="*/ 5349202 h 5351889"/>
              <a:gd name="connsiteX15" fmla="*/ 1994715 w 4957419"/>
              <a:gd name="connsiteY15" fmla="*/ 5351807 h 5351889"/>
              <a:gd name="connsiteX16" fmla="*/ 2070707 w 4957419"/>
              <a:gd name="connsiteY16" fmla="*/ 5169319 h 5351889"/>
              <a:gd name="connsiteX17" fmla="*/ 1743161 w 4957419"/>
              <a:gd name="connsiteY17" fmla="*/ 5349428 h 5351889"/>
              <a:gd name="connsiteX18" fmla="*/ 539588 w 4957419"/>
              <a:gd name="connsiteY18" fmla="*/ 5351374 h 5351889"/>
              <a:gd name="connsiteX19" fmla="*/ 1170230 w 4957419"/>
              <a:gd name="connsiteY19" fmla="*/ 4446490 h 5351889"/>
              <a:gd name="connsiteX0" fmla="*/ 975020 w 4762209"/>
              <a:gd name="connsiteY0" fmla="*/ 4446490 h 5351889"/>
              <a:gd name="connsiteX1" fmla="*/ 924291 w 4762209"/>
              <a:gd name="connsiteY1" fmla="*/ 3033341 h 5351889"/>
              <a:gd name="connsiteX2" fmla="*/ 1480044 w 4762209"/>
              <a:gd name="connsiteY2" fmla="*/ 2037611 h 5351889"/>
              <a:gd name="connsiteX3" fmla="*/ 1842341 w 4762209"/>
              <a:gd name="connsiteY3" fmla="*/ 1597123 h 5351889"/>
              <a:gd name="connsiteX4" fmla="*/ 2256628 w 4762209"/>
              <a:gd name="connsiteY4" fmla="*/ 1479308 h 5351889"/>
              <a:gd name="connsiteX5" fmla="*/ 3246435 w 4762209"/>
              <a:gd name="connsiteY5" fmla="*/ 1460613 h 5351889"/>
              <a:gd name="connsiteX6" fmla="*/ 4320516 w 4762209"/>
              <a:gd name="connsiteY6" fmla="*/ 2015701 h 5351889"/>
              <a:gd name="connsiteX7" fmla="*/ 4762209 w 4762209"/>
              <a:gd name="connsiteY7" fmla="*/ 1802872 h 5351889"/>
              <a:gd name="connsiteX8" fmla="*/ 4750524 w 4762209"/>
              <a:gd name="connsiteY8" fmla="*/ 2788508 h 5351889"/>
              <a:gd name="connsiteX9" fmla="*/ 4611979 w 4762209"/>
              <a:gd name="connsiteY9" fmla="*/ 2941116 h 5351889"/>
              <a:gd name="connsiteX10" fmla="*/ 4757450 w 4762209"/>
              <a:gd name="connsiteY10" fmla="*/ 2954970 h 5351889"/>
              <a:gd name="connsiteX11" fmla="*/ 4756325 w 4762209"/>
              <a:gd name="connsiteY11" fmla="*/ 5345744 h 5351889"/>
              <a:gd name="connsiteX12" fmla="*/ 4491770 w 4762209"/>
              <a:gd name="connsiteY12" fmla="*/ 5348559 h 5351889"/>
              <a:gd name="connsiteX13" fmla="*/ 4300699 w 4762209"/>
              <a:gd name="connsiteY13" fmla="*/ 5193880 h 5351889"/>
              <a:gd name="connsiteX14" fmla="*/ 4350491 w 4762209"/>
              <a:gd name="connsiteY14" fmla="*/ 5349202 h 5351889"/>
              <a:gd name="connsiteX15" fmla="*/ 1799505 w 4762209"/>
              <a:gd name="connsiteY15" fmla="*/ 5351807 h 5351889"/>
              <a:gd name="connsiteX16" fmla="*/ 1875497 w 4762209"/>
              <a:gd name="connsiteY16" fmla="*/ 5169319 h 5351889"/>
              <a:gd name="connsiteX17" fmla="*/ 1547951 w 4762209"/>
              <a:gd name="connsiteY17" fmla="*/ 5349428 h 5351889"/>
              <a:gd name="connsiteX18" fmla="*/ 344378 w 4762209"/>
              <a:gd name="connsiteY18" fmla="*/ 5351374 h 5351889"/>
              <a:gd name="connsiteX19" fmla="*/ 975020 w 4762209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1569976 w 5357165"/>
              <a:gd name="connsiteY0" fmla="*/ 4446490 h 5351889"/>
              <a:gd name="connsiteX1" fmla="*/ 1519247 w 5357165"/>
              <a:gd name="connsiteY1" fmla="*/ 3033341 h 5351889"/>
              <a:gd name="connsiteX2" fmla="*/ 2075000 w 5357165"/>
              <a:gd name="connsiteY2" fmla="*/ 2037611 h 5351889"/>
              <a:gd name="connsiteX3" fmla="*/ 2437297 w 5357165"/>
              <a:gd name="connsiteY3" fmla="*/ 1597123 h 5351889"/>
              <a:gd name="connsiteX4" fmla="*/ 2851584 w 5357165"/>
              <a:gd name="connsiteY4" fmla="*/ 1479308 h 5351889"/>
              <a:gd name="connsiteX5" fmla="*/ 3841391 w 5357165"/>
              <a:gd name="connsiteY5" fmla="*/ 1460613 h 5351889"/>
              <a:gd name="connsiteX6" fmla="*/ 4915472 w 5357165"/>
              <a:gd name="connsiteY6" fmla="*/ 2015701 h 5351889"/>
              <a:gd name="connsiteX7" fmla="*/ 5357165 w 5357165"/>
              <a:gd name="connsiteY7" fmla="*/ 1802872 h 5351889"/>
              <a:gd name="connsiteX8" fmla="*/ 5345480 w 5357165"/>
              <a:gd name="connsiteY8" fmla="*/ 2788508 h 5351889"/>
              <a:gd name="connsiteX9" fmla="*/ 5206935 w 5357165"/>
              <a:gd name="connsiteY9" fmla="*/ 2941116 h 5351889"/>
              <a:gd name="connsiteX10" fmla="*/ 5352406 w 5357165"/>
              <a:gd name="connsiteY10" fmla="*/ 2954970 h 5351889"/>
              <a:gd name="connsiteX11" fmla="*/ 5351281 w 5357165"/>
              <a:gd name="connsiteY11" fmla="*/ 5345744 h 5351889"/>
              <a:gd name="connsiteX12" fmla="*/ 5086726 w 5357165"/>
              <a:gd name="connsiteY12" fmla="*/ 5348559 h 5351889"/>
              <a:gd name="connsiteX13" fmla="*/ 4895655 w 5357165"/>
              <a:gd name="connsiteY13" fmla="*/ 5193880 h 5351889"/>
              <a:gd name="connsiteX14" fmla="*/ 4945447 w 5357165"/>
              <a:gd name="connsiteY14" fmla="*/ 5349202 h 5351889"/>
              <a:gd name="connsiteX15" fmla="*/ 2394461 w 5357165"/>
              <a:gd name="connsiteY15" fmla="*/ 5351807 h 5351889"/>
              <a:gd name="connsiteX16" fmla="*/ 2470453 w 5357165"/>
              <a:gd name="connsiteY16" fmla="*/ 5169319 h 5351889"/>
              <a:gd name="connsiteX17" fmla="*/ 2142907 w 5357165"/>
              <a:gd name="connsiteY17" fmla="*/ 5349428 h 5351889"/>
              <a:gd name="connsiteX18" fmla="*/ 939334 w 5357165"/>
              <a:gd name="connsiteY18" fmla="*/ 5351374 h 5351889"/>
              <a:gd name="connsiteX19" fmla="*/ 1569976 w 5357165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942"/>
              <a:gd name="connsiteX1" fmla="*/ 1515788 w 5353706"/>
              <a:gd name="connsiteY1" fmla="*/ 3033341 h 5351942"/>
              <a:gd name="connsiteX2" fmla="*/ 2071541 w 5353706"/>
              <a:gd name="connsiteY2" fmla="*/ 2037611 h 5351942"/>
              <a:gd name="connsiteX3" fmla="*/ 2433838 w 5353706"/>
              <a:gd name="connsiteY3" fmla="*/ 1597123 h 5351942"/>
              <a:gd name="connsiteX4" fmla="*/ 2848125 w 5353706"/>
              <a:gd name="connsiteY4" fmla="*/ 1479308 h 5351942"/>
              <a:gd name="connsiteX5" fmla="*/ 3837932 w 5353706"/>
              <a:gd name="connsiteY5" fmla="*/ 1460613 h 5351942"/>
              <a:gd name="connsiteX6" fmla="*/ 4912013 w 5353706"/>
              <a:gd name="connsiteY6" fmla="*/ 2015701 h 5351942"/>
              <a:gd name="connsiteX7" fmla="*/ 5353706 w 5353706"/>
              <a:gd name="connsiteY7" fmla="*/ 1802872 h 5351942"/>
              <a:gd name="connsiteX8" fmla="*/ 5342021 w 5353706"/>
              <a:gd name="connsiteY8" fmla="*/ 2788508 h 5351942"/>
              <a:gd name="connsiteX9" fmla="*/ 5203476 w 5353706"/>
              <a:gd name="connsiteY9" fmla="*/ 2941116 h 5351942"/>
              <a:gd name="connsiteX10" fmla="*/ 5348947 w 5353706"/>
              <a:gd name="connsiteY10" fmla="*/ 2954970 h 5351942"/>
              <a:gd name="connsiteX11" fmla="*/ 5347822 w 5353706"/>
              <a:gd name="connsiteY11" fmla="*/ 5345744 h 5351942"/>
              <a:gd name="connsiteX12" fmla="*/ 5083267 w 5353706"/>
              <a:gd name="connsiteY12" fmla="*/ 5348559 h 5351942"/>
              <a:gd name="connsiteX13" fmla="*/ 4892196 w 5353706"/>
              <a:gd name="connsiteY13" fmla="*/ 5193880 h 5351942"/>
              <a:gd name="connsiteX14" fmla="*/ 4941988 w 5353706"/>
              <a:gd name="connsiteY14" fmla="*/ 5349202 h 5351942"/>
              <a:gd name="connsiteX15" fmla="*/ 2391002 w 5353706"/>
              <a:gd name="connsiteY15" fmla="*/ 5351807 h 5351942"/>
              <a:gd name="connsiteX16" fmla="*/ 2466994 w 5353706"/>
              <a:gd name="connsiteY16" fmla="*/ 5169319 h 5351942"/>
              <a:gd name="connsiteX17" fmla="*/ 2139448 w 5353706"/>
              <a:gd name="connsiteY17" fmla="*/ 5349428 h 5351942"/>
              <a:gd name="connsiteX18" fmla="*/ 935875 w 5353706"/>
              <a:gd name="connsiteY18" fmla="*/ 5351374 h 5351942"/>
              <a:gd name="connsiteX19" fmla="*/ 1566517 w 5353706"/>
              <a:gd name="connsiteY19" fmla="*/ 4446490 h 5351942"/>
              <a:gd name="connsiteX0" fmla="*/ 1566517 w 5353706"/>
              <a:gd name="connsiteY0" fmla="*/ 4446490 h 5351807"/>
              <a:gd name="connsiteX1" fmla="*/ 1515788 w 5353706"/>
              <a:gd name="connsiteY1" fmla="*/ 3033341 h 5351807"/>
              <a:gd name="connsiteX2" fmla="*/ 2071541 w 5353706"/>
              <a:gd name="connsiteY2" fmla="*/ 2037611 h 5351807"/>
              <a:gd name="connsiteX3" fmla="*/ 2433838 w 5353706"/>
              <a:gd name="connsiteY3" fmla="*/ 1597123 h 5351807"/>
              <a:gd name="connsiteX4" fmla="*/ 2848125 w 5353706"/>
              <a:gd name="connsiteY4" fmla="*/ 1479308 h 5351807"/>
              <a:gd name="connsiteX5" fmla="*/ 3837932 w 5353706"/>
              <a:gd name="connsiteY5" fmla="*/ 1460613 h 5351807"/>
              <a:gd name="connsiteX6" fmla="*/ 4912013 w 5353706"/>
              <a:gd name="connsiteY6" fmla="*/ 2015701 h 5351807"/>
              <a:gd name="connsiteX7" fmla="*/ 5353706 w 5353706"/>
              <a:gd name="connsiteY7" fmla="*/ 1802872 h 5351807"/>
              <a:gd name="connsiteX8" fmla="*/ 5342021 w 5353706"/>
              <a:gd name="connsiteY8" fmla="*/ 2788508 h 5351807"/>
              <a:gd name="connsiteX9" fmla="*/ 5203476 w 5353706"/>
              <a:gd name="connsiteY9" fmla="*/ 2941116 h 5351807"/>
              <a:gd name="connsiteX10" fmla="*/ 5348947 w 5353706"/>
              <a:gd name="connsiteY10" fmla="*/ 2954970 h 5351807"/>
              <a:gd name="connsiteX11" fmla="*/ 5347822 w 5353706"/>
              <a:gd name="connsiteY11" fmla="*/ 5345744 h 5351807"/>
              <a:gd name="connsiteX12" fmla="*/ 5083267 w 5353706"/>
              <a:gd name="connsiteY12" fmla="*/ 5348559 h 5351807"/>
              <a:gd name="connsiteX13" fmla="*/ 4892196 w 5353706"/>
              <a:gd name="connsiteY13" fmla="*/ 5193880 h 5351807"/>
              <a:gd name="connsiteX14" fmla="*/ 4941988 w 5353706"/>
              <a:gd name="connsiteY14" fmla="*/ 5349202 h 5351807"/>
              <a:gd name="connsiteX15" fmla="*/ 2391002 w 5353706"/>
              <a:gd name="connsiteY15" fmla="*/ 5351807 h 5351807"/>
              <a:gd name="connsiteX16" fmla="*/ 2466994 w 5353706"/>
              <a:gd name="connsiteY16" fmla="*/ 5169319 h 5351807"/>
              <a:gd name="connsiteX17" fmla="*/ 2139448 w 5353706"/>
              <a:gd name="connsiteY17" fmla="*/ 5349428 h 5351807"/>
              <a:gd name="connsiteX18" fmla="*/ 935875 w 5353706"/>
              <a:gd name="connsiteY18" fmla="*/ 5351374 h 5351807"/>
              <a:gd name="connsiteX19" fmla="*/ 1566517 w 5353706"/>
              <a:gd name="connsiteY19" fmla="*/ 4446490 h 5351807"/>
              <a:gd name="connsiteX0" fmla="*/ 1566517 w 5353706"/>
              <a:gd name="connsiteY0" fmla="*/ 4719531 h 5624848"/>
              <a:gd name="connsiteX1" fmla="*/ 1515788 w 5353706"/>
              <a:gd name="connsiteY1" fmla="*/ 3306382 h 5624848"/>
              <a:gd name="connsiteX2" fmla="*/ 2071541 w 5353706"/>
              <a:gd name="connsiteY2" fmla="*/ 2310652 h 5624848"/>
              <a:gd name="connsiteX3" fmla="*/ 1851332 w 5353706"/>
              <a:gd name="connsiteY3" fmla="*/ 908351 h 5624848"/>
              <a:gd name="connsiteX4" fmla="*/ 2848125 w 5353706"/>
              <a:gd name="connsiteY4" fmla="*/ 1752349 h 5624848"/>
              <a:gd name="connsiteX5" fmla="*/ 3837932 w 5353706"/>
              <a:gd name="connsiteY5" fmla="*/ 1733654 h 5624848"/>
              <a:gd name="connsiteX6" fmla="*/ 4912013 w 5353706"/>
              <a:gd name="connsiteY6" fmla="*/ 2288742 h 5624848"/>
              <a:gd name="connsiteX7" fmla="*/ 5353706 w 5353706"/>
              <a:gd name="connsiteY7" fmla="*/ 2075913 h 5624848"/>
              <a:gd name="connsiteX8" fmla="*/ 5342021 w 5353706"/>
              <a:gd name="connsiteY8" fmla="*/ 3061549 h 5624848"/>
              <a:gd name="connsiteX9" fmla="*/ 5203476 w 5353706"/>
              <a:gd name="connsiteY9" fmla="*/ 3214157 h 5624848"/>
              <a:gd name="connsiteX10" fmla="*/ 5348947 w 5353706"/>
              <a:gd name="connsiteY10" fmla="*/ 3228011 h 5624848"/>
              <a:gd name="connsiteX11" fmla="*/ 5347822 w 5353706"/>
              <a:gd name="connsiteY11" fmla="*/ 5618785 h 5624848"/>
              <a:gd name="connsiteX12" fmla="*/ 5083267 w 5353706"/>
              <a:gd name="connsiteY12" fmla="*/ 5621600 h 5624848"/>
              <a:gd name="connsiteX13" fmla="*/ 4892196 w 5353706"/>
              <a:gd name="connsiteY13" fmla="*/ 5466921 h 5624848"/>
              <a:gd name="connsiteX14" fmla="*/ 4941988 w 5353706"/>
              <a:gd name="connsiteY14" fmla="*/ 5622243 h 5624848"/>
              <a:gd name="connsiteX15" fmla="*/ 2391002 w 5353706"/>
              <a:gd name="connsiteY15" fmla="*/ 5624848 h 5624848"/>
              <a:gd name="connsiteX16" fmla="*/ 2466994 w 5353706"/>
              <a:gd name="connsiteY16" fmla="*/ 5442360 h 5624848"/>
              <a:gd name="connsiteX17" fmla="*/ 2139448 w 5353706"/>
              <a:gd name="connsiteY17" fmla="*/ 5622469 h 5624848"/>
              <a:gd name="connsiteX18" fmla="*/ 935875 w 5353706"/>
              <a:gd name="connsiteY18" fmla="*/ 5624415 h 5624848"/>
              <a:gd name="connsiteX19" fmla="*/ 1566517 w 5353706"/>
              <a:gd name="connsiteY19" fmla="*/ 4719531 h 5624848"/>
              <a:gd name="connsiteX0" fmla="*/ 1566517 w 5353706"/>
              <a:gd name="connsiteY0" fmla="*/ 4446491 h 5351808"/>
              <a:gd name="connsiteX1" fmla="*/ 1515788 w 5353706"/>
              <a:gd name="connsiteY1" fmla="*/ 3033342 h 5351808"/>
              <a:gd name="connsiteX2" fmla="*/ 2071541 w 5353706"/>
              <a:gd name="connsiteY2" fmla="*/ 2037612 h 5351808"/>
              <a:gd name="connsiteX3" fmla="*/ 2054532 w 5353706"/>
              <a:gd name="connsiteY3" fmla="*/ 1082351 h 5351808"/>
              <a:gd name="connsiteX4" fmla="*/ 2848125 w 5353706"/>
              <a:gd name="connsiteY4" fmla="*/ 1479309 h 5351808"/>
              <a:gd name="connsiteX5" fmla="*/ 3837932 w 5353706"/>
              <a:gd name="connsiteY5" fmla="*/ 1460614 h 5351808"/>
              <a:gd name="connsiteX6" fmla="*/ 4912013 w 5353706"/>
              <a:gd name="connsiteY6" fmla="*/ 2015702 h 5351808"/>
              <a:gd name="connsiteX7" fmla="*/ 5353706 w 5353706"/>
              <a:gd name="connsiteY7" fmla="*/ 1802873 h 5351808"/>
              <a:gd name="connsiteX8" fmla="*/ 5342021 w 5353706"/>
              <a:gd name="connsiteY8" fmla="*/ 2788509 h 5351808"/>
              <a:gd name="connsiteX9" fmla="*/ 5203476 w 5353706"/>
              <a:gd name="connsiteY9" fmla="*/ 2941117 h 5351808"/>
              <a:gd name="connsiteX10" fmla="*/ 5348947 w 5353706"/>
              <a:gd name="connsiteY10" fmla="*/ 2954971 h 5351808"/>
              <a:gd name="connsiteX11" fmla="*/ 5347822 w 5353706"/>
              <a:gd name="connsiteY11" fmla="*/ 5345745 h 5351808"/>
              <a:gd name="connsiteX12" fmla="*/ 5083267 w 5353706"/>
              <a:gd name="connsiteY12" fmla="*/ 5348560 h 5351808"/>
              <a:gd name="connsiteX13" fmla="*/ 4892196 w 5353706"/>
              <a:gd name="connsiteY13" fmla="*/ 5193881 h 5351808"/>
              <a:gd name="connsiteX14" fmla="*/ 4941988 w 5353706"/>
              <a:gd name="connsiteY14" fmla="*/ 5349203 h 5351808"/>
              <a:gd name="connsiteX15" fmla="*/ 2391002 w 5353706"/>
              <a:gd name="connsiteY15" fmla="*/ 5351808 h 5351808"/>
              <a:gd name="connsiteX16" fmla="*/ 2466994 w 5353706"/>
              <a:gd name="connsiteY16" fmla="*/ 5169320 h 5351808"/>
              <a:gd name="connsiteX17" fmla="*/ 2139448 w 5353706"/>
              <a:gd name="connsiteY17" fmla="*/ 5349429 h 5351808"/>
              <a:gd name="connsiteX18" fmla="*/ 935875 w 5353706"/>
              <a:gd name="connsiteY18" fmla="*/ 5351375 h 5351808"/>
              <a:gd name="connsiteX19" fmla="*/ 1566517 w 5353706"/>
              <a:gd name="connsiteY19" fmla="*/ 4446491 h 5351808"/>
              <a:gd name="connsiteX0" fmla="*/ 1566517 w 5353706"/>
              <a:gd name="connsiteY0" fmla="*/ 4844034 h 5749351"/>
              <a:gd name="connsiteX1" fmla="*/ 1515788 w 5353706"/>
              <a:gd name="connsiteY1" fmla="*/ 3430885 h 5749351"/>
              <a:gd name="connsiteX2" fmla="*/ 2071541 w 5353706"/>
              <a:gd name="connsiteY2" fmla="*/ 2435155 h 5749351"/>
              <a:gd name="connsiteX3" fmla="*/ 2054532 w 5353706"/>
              <a:gd name="connsiteY3" fmla="*/ 1479894 h 5749351"/>
              <a:gd name="connsiteX4" fmla="*/ 2685565 w 5353706"/>
              <a:gd name="connsiteY4" fmla="*/ 1172426 h 5749351"/>
              <a:gd name="connsiteX5" fmla="*/ 3837932 w 5353706"/>
              <a:gd name="connsiteY5" fmla="*/ 1858157 h 5749351"/>
              <a:gd name="connsiteX6" fmla="*/ 4912013 w 5353706"/>
              <a:gd name="connsiteY6" fmla="*/ 2413245 h 5749351"/>
              <a:gd name="connsiteX7" fmla="*/ 5353706 w 5353706"/>
              <a:gd name="connsiteY7" fmla="*/ 2200416 h 5749351"/>
              <a:gd name="connsiteX8" fmla="*/ 5342021 w 5353706"/>
              <a:gd name="connsiteY8" fmla="*/ 3186052 h 5749351"/>
              <a:gd name="connsiteX9" fmla="*/ 5203476 w 5353706"/>
              <a:gd name="connsiteY9" fmla="*/ 3338660 h 5749351"/>
              <a:gd name="connsiteX10" fmla="*/ 5348947 w 5353706"/>
              <a:gd name="connsiteY10" fmla="*/ 3352514 h 5749351"/>
              <a:gd name="connsiteX11" fmla="*/ 5347822 w 5353706"/>
              <a:gd name="connsiteY11" fmla="*/ 5743288 h 5749351"/>
              <a:gd name="connsiteX12" fmla="*/ 5083267 w 5353706"/>
              <a:gd name="connsiteY12" fmla="*/ 5746103 h 5749351"/>
              <a:gd name="connsiteX13" fmla="*/ 4892196 w 5353706"/>
              <a:gd name="connsiteY13" fmla="*/ 5591424 h 5749351"/>
              <a:gd name="connsiteX14" fmla="*/ 4941988 w 5353706"/>
              <a:gd name="connsiteY14" fmla="*/ 5746746 h 5749351"/>
              <a:gd name="connsiteX15" fmla="*/ 2391002 w 5353706"/>
              <a:gd name="connsiteY15" fmla="*/ 5749351 h 5749351"/>
              <a:gd name="connsiteX16" fmla="*/ 2466994 w 5353706"/>
              <a:gd name="connsiteY16" fmla="*/ 5566863 h 5749351"/>
              <a:gd name="connsiteX17" fmla="*/ 2139448 w 5353706"/>
              <a:gd name="connsiteY17" fmla="*/ 5746972 h 5749351"/>
              <a:gd name="connsiteX18" fmla="*/ 935875 w 5353706"/>
              <a:gd name="connsiteY18" fmla="*/ 5748918 h 5749351"/>
              <a:gd name="connsiteX19" fmla="*/ 1566517 w 5353706"/>
              <a:gd name="connsiteY19" fmla="*/ 4844034 h 5749351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54532 w 5353706"/>
              <a:gd name="connsiteY3" fmla="*/ 1467967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64051 h 5769368"/>
              <a:gd name="connsiteX1" fmla="*/ 1515788 w 5353706"/>
              <a:gd name="connsiteY1" fmla="*/ 3450902 h 5769368"/>
              <a:gd name="connsiteX2" fmla="*/ 2071541 w 5353706"/>
              <a:gd name="connsiteY2" fmla="*/ 2455172 h 5769368"/>
              <a:gd name="connsiteX3" fmla="*/ 1978332 w 5353706"/>
              <a:gd name="connsiteY3" fmla="*/ 1328461 h 5769368"/>
              <a:gd name="connsiteX4" fmla="*/ 2671277 w 5353706"/>
              <a:gd name="connsiteY4" fmla="*/ 1211493 h 5769368"/>
              <a:gd name="connsiteX5" fmla="*/ 3837932 w 5353706"/>
              <a:gd name="connsiteY5" fmla="*/ 1878174 h 5769368"/>
              <a:gd name="connsiteX6" fmla="*/ 4912013 w 5353706"/>
              <a:gd name="connsiteY6" fmla="*/ 2433262 h 5769368"/>
              <a:gd name="connsiteX7" fmla="*/ 5353706 w 5353706"/>
              <a:gd name="connsiteY7" fmla="*/ 2220433 h 5769368"/>
              <a:gd name="connsiteX8" fmla="*/ 5342021 w 5353706"/>
              <a:gd name="connsiteY8" fmla="*/ 3206069 h 5769368"/>
              <a:gd name="connsiteX9" fmla="*/ 5203476 w 5353706"/>
              <a:gd name="connsiteY9" fmla="*/ 3358677 h 5769368"/>
              <a:gd name="connsiteX10" fmla="*/ 5348947 w 5353706"/>
              <a:gd name="connsiteY10" fmla="*/ 3372531 h 5769368"/>
              <a:gd name="connsiteX11" fmla="*/ 5347822 w 5353706"/>
              <a:gd name="connsiteY11" fmla="*/ 5763305 h 5769368"/>
              <a:gd name="connsiteX12" fmla="*/ 5083267 w 5353706"/>
              <a:gd name="connsiteY12" fmla="*/ 5766120 h 5769368"/>
              <a:gd name="connsiteX13" fmla="*/ 4892196 w 5353706"/>
              <a:gd name="connsiteY13" fmla="*/ 5611441 h 5769368"/>
              <a:gd name="connsiteX14" fmla="*/ 4941988 w 5353706"/>
              <a:gd name="connsiteY14" fmla="*/ 5766763 h 5769368"/>
              <a:gd name="connsiteX15" fmla="*/ 2391002 w 5353706"/>
              <a:gd name="connsiteY15" fmla="*/ 5769368 h 5769368"/>
              <a:gd name="connsiteX16" fmla="*/ 2466994 w 5353706"/>
              <a:gd name="connsiteY16" fmla="*/ 5586880 h 5769368"/>
              <a:gd name="connsiteX17" fmla="*/ 2139448 w 5353706"/>
              <a:gd name="connsiteY17" fmla="*/ 5766989 h 5769368"/>
              <a:gd name="connsiteX18" fmla="*/ 935875 w 5353706"/>
              <a:gd name="connsiteY18" fmla="*/ 5768935 h 5769368"/>
              <a:gd name="connsiteX19" fmla="*/ 1566517 w 5353706"/>
              <a:gd name="connsiteY19" fmla="*/ 4864051 h 5769368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1552428 w 5353706"/>
              <a:gd name="connsiteY2" fmla="*/ 1513590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890296 w 5677485"/>
              <a:gd name="connsiteY0" fmla="*/ 4832107 h 5737424"/>
              <a:gd name="connsiteX1" fmla="*/ 1263305 w 5677485"/>
              <a:gd name="connsiteY1" fmla="*/ 2018783 h 5737424"/>
              <a:gd name="connsiteX2" fmla="*/ 1876207 w 5677485"/>
              <a:gd name="connsiteY2" fmla="*/ 1513590 h 5737424"/>
              <a:gd name="connsiteX3" fmla="*/ 2368786 w 5677485"/>
              <a:gd name="connsiteY3" fmla="*/ 1453679 h 5737424"/>
              <a:gd name="connsiteX4" fmla="*/ 2995056 w 5677485"/>
              <a:gd name="connsiteY4" fmla="*/ 1179549 h 5737424"/>
              <a:gd name="connsiteX5" fmla="*/ 4161711 w 5677485"/>
              <a:gd name="connsiteY5" fmla="*/ 1846230 h 5737424"/>
              <a:gd name="connsiteX6" fmla="*/ 5235792 w 5677485"/>
              <a:gd name="connsiteY6" fmla="*/ 2401318 h 5737424"/>
              <a:gd name="connsiteX7" fmla="*/ 5677485 w 5677485"/>
              <a:gd name="connsiteY7" fmla="*/ 2188489 h 5737424"/>
              <a:gd name="connsiteX8" fmla="*/ 5665800 w 5677485"/>
              <a:gd name="connsiteY8" fmla="*/ 3174125 h 5737424"/>
              <a:gd name="connsiteX9" fmla="*/ 5527255 w 5677485"/>
              <a:gd name="connsiteY9" fmla="*/ 3326733 h 5737424"/>
              <a:gd name="connsiteX10" fmla="*/ 5672726 w 5677485"/>
              <a:gd name="connsiteY10" fmla="*/ 3340587 h 5737424"/>
              <a:gd name="connsiteX11" fmla="*/ 5671601 w 5677485"/>
              <a:gd name="connsiteY11" fmla="*/ 5731361 h 5737424"/>
              <a:gd name="connsiteX12" fmla="*/ 5407046 w 5677485"/>
              <a:gd name="connsiteY12" fmla="*/ 5734176 h 5737424"/>
              <a:gd name="connsiteX13" fmla="*/ 5215975 w 5677485"/>
              <a:gd name="connsiteY13" fmla="*/ 5579497 h 5737424"/>
              <a:gd name="connsiteX14" fmla="*/ 5265767 w 5677485"/>
              <a:gd name="connsiteY14" fmla="*/ 5734819 h 5737424"/>
              <a:gd name="connsiteX15" fmla="*/ 2714781 w 5677485"/>
              <a:gd name="connsiteY15" fmla="*/ 5737424 h 5737424"/>
              <a:gd name="connsiteX16" fmla="*/ 2790773 w 5677485"/>
              <a:gd name="connsiteY16" fmla="*/ 5554936 h 5737424"/>
              <a:gd name="connsiteX17" fmla="*/ 2463227 w 5677485"/>
              <a:gd name="connsiteY17" fmla="*/ 5735045 h 5737424"/>
              <a:gd name="connsiteX18" fmla="*/ 1259654 w 5677485"/>
              <a:gd name="connsiteY18" fmla="*/ 5736991 h 5737424"/>
              <a:gd name="connsiteX19" fmla="*/ 1890296 w 5677485"/>
              <a:gd name="connsiteY19" fmla="*/ 4832107 h 5737424"/>
              <a:gd name="connsiteX0" fmla="*/ 1878670 w 5665859"/>
              <a:gd name="connsiteY0" fmla="*/ 4832107 h 5737424"/>
              <a:gd name="connsiteX1" fmla="*/ 1270729 w 5665859"/>
              <a:gd name="connsiteY1" fmla="*/ 2023545 h 5737424"/>
              <a:gd name="connsiteX2" fmla="*/ 1864581 w 5665859"/>
              <a:gd name="connsiteY2" fmla="*/ 1513590 h 5737424"/>
              <a:gd name="connsiteX3" fmla="*/ 2357160 w 5665859"/>
              <a:gd name="connsiteY3" fmla="*/ 1453679 h 5737424"/>
              <a:gd name="connsiteX4" fmla="*/ 2983430 w 5665859"/>
              <a:gd name="connsiteY4" fmla="*/ 1179549 h 5737424"/>
              <a:gd name="connsiteX5" fmla="*/ 4150085 w 5665859"/>
              <a:gd name="connsiteY5" fmla="*/ 1846230 h 5737424"/>
              <a:gd name="connsiteX6" fmla="*/ 5224166 w 5665859"/>
              <a:gd name="connsiteY6" fmla="*/ 2401318 h 5737424"/>
              <a:gd name="connsiteX7" fmla="*/ 5665859 w 5665859"/>
              <a:gd name="connsiteY7" fmla="*/ 2188489 h 5737424"/>
              <a:gd name="connsiteX8" fmla="*/ 5654174 w 5665859"/>
              <a:gd name="connsiteY8" fmla="*/ 3174125 h 5737424"/>
              <a:gd name="connsiteX9" fmla="*/ 5515629 w 5665859"/>
              <a:gd name="connsiteY9" fmla="*/ 3326733 h 5737424"/>
              <a:gd name="connsiteX10" fmla="*/ 5661100 w 5665859"/>
              <a:gd name="connsiteY10" fmla="*/ 3340587 h 5737424"/>
              <a:gd name="connsiteX11" fmla="*/ 5659975 w 5665859"/>
              <a:gd name="connsiteY11" fmla="*/ 5731361 h 5737424"/>
              <a:gd name="connsiteX12" fmla="*/ 5395420 w 5665859"/>
              <a:gd name="connsiteY12" fmla="*/ 5734176 h 5737424"/>
              <a:gd name="connsiteX13" fmla="*/ 5204349 w 5665859"/>
              <a:gd name="connsiteY13" fmla="*/ 5579497 h 5737424"/>
              <a:gd name="connsiteX14" fmla="*/ 5254141 w 5665859"/>
              <a:gd name="connsiteY14" fmla="*/ 5734819 h 5737424"/>
              <a:gd name="connsiteX15" fmla="*/ 2703155 w 5665859"/>
              <a:gd name="connsiteY15" fmla="*/ 5737424 h 5737424"/>
              <a:gd name="connsiteX16" fmla="*/ 2779147 w 5665859"/>
              <a:gd name="connsiteY16" fmla="*/ 5554936 h 5737424"/>
              <a:gd name="connsiteX17" fmla="*/ 2451601 w 5665859"/>
              <a:gd name="connsiteY17" fmla="*/ 5735045 h 5737424"/>
              <a:gd name="connsiteX18" fmla="*/ 1248028 w 5665859"/>
              <a:gd name="connsiteY18" fmla="*/ 5736991 h 5737424"/>
              <a:gd name="connsiteX19" fmla="*/ 1878670 w 5665859"/>
              <a:gd name="connsiteY19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672969 w 5305112"/>
              <a:gd name="connsiteY22" fmla="*/ 5727466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954789 w 5305112"/>
              <a:gd name="connsiteY22" fmla="*/ 5733094 h 5737424"/>
              <a:gd name="connsiteX23" fmla="*/ 672969 w 5305112"/>
              <a:gd name="connsiteY23" fmla="*/ 5727466 h 5737424"/>
              <a:gd name="connsiteX24" fmla="*/ 1017860 w 5305112"/>
              <a:gd name="connsiteY24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1040514 w 5305112"/>
              <a:gd name="connsiteY22" fmla="*/ 5656894 h 5737424"/>
              <a:gd name="connsiteX23" fmla="*/ 954789 w 5305112"/>
              <a:gd name="connsiteY23" fmla="*/ 5733094 h 5737424"/>
              <a:gd name="connsiteX24" fmla="*/ 672969 w 5305112"/>
              <a:gd name="connsiteY24" fmla="*/ 5727466 h 5737424"/>
              <a:gd name="connsiteX25" fmla="*/ 1017860 w 5305112"/>
              <a:gd name="connsiteY25" fmla="*/ 5389320 h 5737424"/>
              <a:gd name="connsiteX0" fmla="*/ 1017860 w 5305112"/>
              <a:gd name="connsiteY0" fmla="*/ 5389320 h 5746512"/>
              <a:gd name="connsiteX1" fmla="*/ 850014 w 5305112"/>
              <a:gd name="connsiteY1" fmla="*/ 4404357 h 5746512"/>
              <a:gd name="connsiteX2" fmla="*/ 664276 w 5305112"/>
              <a:gd name="connsiteY2" fmla="*/ 3951919 h 5746512"/>
              <a:gd name="connsiteX3" fmla="*/ 654751 w 5305112"/>
              <a:gd name="connsiteY3" fmla="*/ 3589969 h 5746512"/>
              <a:gd name="connsiteX4" fmla="*/ 730952 w 5305112"/>
              <a:gd name="connsiteY4" fmla="*/ 2823207 h 5746512"/>
              <a:gd name="connsiteX5" fmla="*/ 909982 w 5305112"/>
              <a:gd name="connsiteY5" fmla="*/ 2023545 h 5746512"/>
              <a:gd name="connsiteX6" fmla="*/ 1503834 w 5305112"/>
              <a:gd name="connsiteY6" fmla="*/ 1513590 h 5746512"/>
              <a:gd name="connsiteX7" fmla="*/ 1996413 w 5305112"/>
              <a:gd name="connsiteY7" fmla="*/ 1453679 h 5746512"/>
              <a:gd name="connsiteX8" fmla="*/ 2622683 w 5305112"/>
              <a:gd name="connsiteY8" fmla="*/ 1179549 h 5746512"/>
              <a:gd name="connsiteX9" fmla="*/ 3789338 w 5305112"/>
              <a:gd name="connsiteY9" fmla="*/ 1846230 h 5746512"/>
              <a:gd name="connsiteX10" fmla="*/ 4863419 w 5305112"/>
              <a:gd name="connsiteY10" fmla="*/ 2401318 h 5746512"/>
              <a:gd name="connsiteX11" fmla="*/ 5305112 w 5305112"/>
              <a:gd name="connsiteY11" fmla="*/ 2188489 h 5746512"/>
              <a:gd name="connsiteX12" fmla="*/ 5293427 w 5305112"/>
              <a:gd name="connsiteY12" fmla="*/ 3174125 h 5746512"/>
              <a:gd name="connsiteX13" fmla="*/ 5154882 w 5305112"/>
              <a:gd name="connsiteY13" fmla="*/ 3326733 h 5746512"/>
              <a:gd name="connsiteX14" fmla="*/ 5300353 w 5305112"/>
              <a:gd name="connsiteY14" fmla="*/ 3340587 h 5746512"/>
              <a:gd name="connsiteX15" fmla="*/ 5299228 w 5305112"/>
              <a:gd name="connsiteY15" fmla="*/ 5731361 h 5746512"/>
              <a:gd name="connsiteX16" fmla="*/ 5034673 w 5305112"/>
              <a:gd name="connsiteY16" fmla="*/ 5734176 h 5746512"/>
              <a:gd name="connsiteX17" fmla="*/ 4843602 w 5305112"/>
              <a:gd name="connsiteY17" fmla="*/ 5579497 h 5746512"/>
              <a:gd name="connsiteX18" fmla="*/ 4893394 w 5305112"/>
              <a:gd name="connsiteY18" fmla="*/ 5734819 h 5746512"/>
              <a:gd name="connsiteX19" fmla="*/ 2342408 w 5305112"/>
              <a:gd name="connsiteY19" fmla="*/ 5737424 h 5746512"/>
              <a:gd name="connsiteX20" fmla="*/ 2418400 w 5305112"/>
              <a:gd name="connsiteY20" fmla="*/ 5554936 h 5746512"/>
              <a:gd name="connsiteX21" fmla="*/ 2090854 w 5305112"/>
              <a:gd name="connsiteY21" fmla="*/ 5735045 h 5746512"/>
              <a:gd name="connsiteX22" fmla="*/ 1030989 w 5305112"/>
              <a:gd name="connsiteY22" fmla="*/ 5733094 h 5746512"/>
              <a:gd name="connsiteX23" fmla="*/ 1040514 w 5305112"/>
              <a:gd name="connsiteY23" fmla="*/ 5656894 h 5746512"/>
              <a:gd name="connsiteX24" fmla="*/ 954789 w 5305112"/>
              <a:gd name="connsiteY24" fmla="*/ 5733094 h 5746512"/>
              <a:gd name="connsiteX25" fmla="*/ 672969 w 5305112"/>
              <a:gd name="connsiteY25" fmla="*/ 5727466 h 5746512"/>
              <a:gd name="connsiteX26" fmla="*/ 1017860 w 5305112"/>
              <a:gd name="connsiteY26" fmla="*/ 5389320 h 574651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342408 w 5305112"/>
              <a:gd name="connsiteY19" fmla="*/ 5737424 h 5739252"/>
              <a:gd name="connsiteX20" fmla="*/ 2090854 w 5305112"/>
              <a:gd name="connsiteY20" fmla="*/ 5735045 h 5739252"/>
              <a:gd name="connsiteX21" fmla="*/ 1030989 w 5305112"/>
              <a:gd name="connsiteY21" fmla="*/ 5733094 h 5739252"/>
              <a:gd name="connsiteX22" fmla="*/ 1040514 w 5305112"/>
              <a:gd name="connsiteY22" fmla="*/ 5656894 h 5739252"/>
              <a:gd name="connsiteX23" fmla="*/ 954789 w 5305112"/>
              <a:gd name="connsiteY23" fmla="*/ 5733094 h 5739252"/>
              <a:gd name="connsiteX24" fmla="*/ 672969 w 5305112"/>
              <a:gd name="connsiteY24" fmla="*/ 5727466 h 5739252"/>
              <a:gd name="connsiteX25" fmla="*/ 1017860 w 5305112"/>
              <a:gd name="connsiteY25" fmla="*/ 5389320 h 573925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090854 w 5305112"/>
              <a:gd name="connsiteY19" fmla="*/ 5735045 h 5739252"/>
              <a:gd name="connsiteX20" fmla="*/ 1030989 w 5305112"/>
              <a:gd name="connsiteY20" fmla="*/ 5733094 h 5739252"/>
              <a:gd name="connsiteX21" fmla="*/ 1040514 w 5305112"/>
              <a:gd name="connsiteY21" fmla="*/ 5656894 h 5739252"/>
              <a:gd name="connsiteX22" fmla="*/ 954789 w 5305112"/>
              <a:gd name="connsiteY22" fmla="*/ 5733094 h 5739252"/>
              <a:gd name="connsiteX23" fmla="*/ 672969 w 5305112"/>
              <a:gd name="connsiteY23" fmla="*/ 5727466 h 5739252"/>
              <a:gd name="connsiteX24" fmla="*/ 1017860 w 5305112"/>
              <a:gd name="connsiteY24" fmla="*/ 5389320 h 5739252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43602 w 5305112"/>
              <a:gd name="connsiteY17" fmla="*/ 5579497 h 5736325"/>
              <a:gd name="connsiteX18" fmla="*/ 4893394 w 5305112"/>
              <a:gd name="connsiteY18" fmla="*/ 5734819 h 5736325"/>
              <a:gd name="connsiteX19" fmla="*/ 1030989 w 5305112"/>
              <a:gd name="connsiteY19" fmla="*/ 5733094 h 5736325"/>
              <a:gd name="connsiteX20" fmla="*/ 1040514 w 5305112"/>
              <a:gd name="connsiteY20" fmla="*/ 5656894 h 5736325"/>
              <a:gd name="connsiteX21" fmla="*/ 954789 w 5305112"/>
              <a:gd name="connsiteY21" fmla="*/ 5733094 h 5736325"/>
              <a:gd name="connsiteX22" fmla="*/ 672969 w 5305112"/>
              <a:gd name="connsiteY22" fmla="*/ 5727466 h 5736325"/>
              <a:gd name="connsiteX23" fmla="*/ 1017860 w 5305112"/>
              <a:gd name="connsiteY23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93394 w 5305112"/>
              <a:gd name="connsiteY17" fmla="*/ 5734819 h 5736325"/>
              <a:gd name="connsiteX18" fmla="*/ 1030989 w 5305112"/>
              <a:gd name="connsiteY18" fmla="*/ 5733094 h 5736325"/>
              <a:gd name="connsiteX19" fmla="*/ 1040514 w 5305112"/>
              <a:gd name="connsiteY19" fmla="*/ 5656894 h 5736325"/>
              <a:gd name="connsiteX20" fmla="*/ 954789 w 5305112"/>
              <a:gd name="connsiteY20" fmla="*/ 5733094 h 5736325"/>
              <a:gd name="connsiteX21" fmla="*/ 672969 w 5305112"/>
              <a:gd name="connsiteY21" fmla="*/ 5727466 h 5736325"/>
              <a:gd name="connsiteX22" fmla="*/ 1017860 w 5305112"/>
              <a:gd name="connsiteY22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1030989 w 5305112"/>
              <a:gd name="connsiteY17" fmla="*/ 5733094 h 5736325"/>
              <a:gd name="connsiteX18" fmla="*/ 1040514 w 5305112"/>
              <a:gd name="connsiteY18" fmla="*/ 5656894 h 5736325"/>
              <a:gd name="connsiteX19" fmla="*/ 954789 w 5305112"/>
              <a:gd name="connsiteY19" fmla="*/ 5733094 h 5736325"/>
              <a:gd name="connsiteX20" fmla="*/ 672969 w 5305112"/>
              <a:gd name="connsiteY20" fmla="*/ 5727466 h 5736325"/>
              <a:gd name="connsiteX21" fmla="*/ 1017860 w 5305112"/>
              <a:gd name="connsiteY21" fmla="*/ 5389320 h 5736325"/>
              <a:gd name="connsiteX0" fmla="*/ 1017860 w 5334205"/>
              <a:gd name="connsiteY0" fmla="*/ 5389320 h 5874296"/>
              <a:gd name="connsiteX1" fmla="*/ 850014 w 5334205"/>
              <a:gd name="connsiteY1" fmla="*/ 4404357 h 5874296"/>
              <a:gd name="connsiteX2" fmla="*/ 664276 w 5334205"/>
              <a:gd name="connsiteY2" fmla="*/ 3951919 h 5874296"/>
              <a:gd name="connsiteX3" fmla="*/ 654751 w 5334205"/>
              <a:gd name="connsiteY3" fmla="*/ 3589969 h 5874296"/>
              <a:gd name="connsiteX4" fmla="*/ 730952 w 5334205"/>
              <a:gd name="connsiteY4" fmla="*/ 2823207 h 5874296"/>
              <a:gd name="connsiteX5" fmla="*/ 909982 w 5334205"/>
              <a:gd name="connsiteY5" fmla="*/ 2023545 h 5874296"/>
              <a:gd name="connsiteX6" fmla="*/ 1503834 w 5334205"/>
              <a:gd name="connsiteY6" fmla="*/ 1513590 h 5874296"/>
              <a:gd name="connsiteX7" fmla="*/ 1996413 w 5334205"/>
              <a:gd name="connsiteY7" fmla="*/ 1453679 h 5874296"/>
              <a:gd name="connsiteX8" fmla="*/ 2622683 w 5334205"/>
              <a:gd name="connsiteY8" fmla="*/ 1179549 h 5874296"/>
              <a:gd name="connsiteX9" fmla="*/ 3789338 w 5334205"/>
              <a:gd name="connsiteY9" fmla="*/ 1846230 h 5874296"/>
              <a:gd name="connsiteX10" fmla="*/ 4863419 w 5334205"/>
              <a:gd name="connsiteY10" fmla="*/ 2401318 h 5874296"/>
              <a:gd name="connsiteX11" fmla="*/ 5305112 w 5334205"/>
              <a:gd name="connsiteY11" fmla="*/ 2188489 h 5874296"/>
              <a:gd name="connsiteX12" fmla="*/ 5293427 w 5334205"/>
              <a:gd name="connsiteY12" fmla="*/ 3174125 h 5874296"/>
              <a:gd name="connsiteX13" fmla="*/ 5154882 w 5334205"/>
              <a:gd name="connsiteY13" fmla="*/ 3326733 h 5874296"/>
              <a:gd name="connsiteX14" fmla="*/ 5300353 w 5334205"/>
              <a:gd name="connsiteY14" fmla="*/ 3340587 h 5874296"/>
              <a:gd name="connsiteX15" fmla="*/ 5299228 w 5334205"/>
              <a:gd name="connsiteY15" fmla="*/ 5731361 h 5874296"/>
              <a:gd name="connsiteX16" fmla="*/ 5050539 w 5334205"/>
              <a:gd name="connsiteY16" fmla="*/ 5566408 h 5874296"/>
              <a:gd name="connsiteX17" fmla="*/ 5034673 w 5334205"/>
              <a:gd name="connsiteY17" fmla="*/ 5734176 h 5874296"/>
              <a:gd name="connsiteX18" fmla="*/ 1030989 w 5334205"/>
              <a:gd name="connsiteY18" fmla="*/ 5733094 h 5874296"/>
              <a:gd name="connsiteX19" fmla="*/ 1040514 w 5334205"/>
              <a:gd name="connsiteY19" fmla="*/ 5656894 h 5874296"/>
              <a:gd name="connsiteX20" fmla="*/ 954789 w 5334205"/>
              <a:gd name="connsiteY20" fmla="*/ 5733094 h 5874296"/>
              <a:gd name="connsiteX21" fmla="*/ 672969 w 5334205"/>
              <a:gd name="connsiteY21" fmla="*/ 5727466 h 5874296"/>
              <a:gd name="connsiteX22" fmla="*/ 1017860 w 5334205"/>
              <a:gd name="connsiteY22" fmla="*/ 5389320 h 5874296"/>
              <a:gd name="connsiteX0" fmla="*/ 1017860 w 5305112"/>
              <a:gd name="connsiteY0" fmla="*/ 5389320 h 5874296"/>
              <a:gd name="connsiteX1" fmla="*/ 850014 w 5305112"/>
              <a:gd name="connsiteY1" fmla="*/ 4404357 h 5874296"/>
              <a:gd name="connsiteX2" fmla="*/ 664276 w 5305112"/>
              <a:gd name="connsiteY2" fmla="*/ 3951919 h 5874296"/>
              <a:gd name="connsiteX3" fmla="*/ 654751 w 5305112"/>
              <a:gd name="connsiteY3" fmla="*/ 3589969 h 5874296"/>
              <a:gd name="connsiteX4" fmla="*/ 730952 w 5305112"/>
              <a:gd name="connsiteY4" fmla="*/ 2823207 h 5874296"/>
              <a:gd name="connsiteX5" fmla="*/ 909982 w 5305112"/>
              <a:gd name="connsiteY5" fmla="*/ 2023545 h 5874296"/>
              <a:gd name="connsiteX6" fmla="*/ 1503834 w 5305112"/>
              <a:gd name="connsiteY6" fmla="*/ 1513590 h 5874296"/>
              <a:gd name="connsiteX7" fmla="*/ 1996413 w 5305112"/>
              <a:gd name="connsiteY7" fmla="*/ 1453679 h 5874296"/>
              <a:gd name="connsiteX8" fmla="*/ 2622683 w 5305112"/>
              <a:gd name="connsiteY8" fmla="*/ 1179549 h 5874296"/>
              <a:gd name="connsiteX9" fmla="*/ 3789338 w 5305112"/>
              <a:gd name="connsiteY9" fmla="*/ 1846230 h 5874296"/>
              <a:gd name="connsiteX10" fmla="*/ 4863419 w 5305112"/>
              <a:gd name="connsiteY10" fmla="*/ 2401318 h 5874296"/>
              <a:gd name="connsiteX11" fmla="*/ 5305112 w 5305112"/>
              <a:gd name="connsiteY11" fmla="*/ 2188489 h 5874296"/>
              <a:gd name="connsiteX12" fmla="*/ 5293427 w 5305112"/>
              <a:gd name="connsiteY12" fmla="*/ 3174125 h 5874296"/>
              <a:gd name="connsiteX13" fmla="*/ 5154882 w 5305112"/>
              <a:gd name="connsiteY13" fmla="*/ 3326733 h 5874296"/>
              <a:gd name="connsiteX14" fmla="*/ 5300353 w 5305112"/>
              <a:gd name="connsiteY14" fmla="*/ 3340587 h 5874296"/>
              <a:gd name="connsiteX15" fmla="*/ 5299228 w 5305112"/>
              <a:gd name="connsiteY15" fmla="*/ 5731361 h 5874296"/>
              <a:gd name="connsiteX16" fmla="*/ 5050539 w 5305112"/>
              <a:gd name="connsiteY16" fmla="*/ 5566408 h 5874296"/>
              <a:gd name="connsiteX17" fmla="*/ 5034673 w 5305112"/>
              <a:gd name="connsiteY17" fmla="*/ 5734176 h 5874296"/>
              <a:gd name="connsiteX18" fmla="*/ 1030989 w 5305112"/>
              <a:gd name="connsiteY18" fmla="*/ 5733094 h 5874296"/>
              <a:gd name="connsiteX19" fmla="*/ 1040514 w 5305112"/>
              <a:gd name="connsiteY19" fmla="*/ 5656894 h 5874296"/>
              <a:gd name="connsiteX20" fmla="*/ 954789 w 5305112"/>
              <a:gd name="connsiteY20" fmla="*/ 5733094 h 5874296"/>
              <a:gd name="connsiteX21" fmla="*/ 672969 w 5305112"/>
              <a:gd name="connsiteY21" fmla="*/ 5727466 h 5874296"/>
              <a:gd name="connsiteX22" fmla="*/ 1017860 w 5305112"/>
              <a:gd name="connsiteY22" fmla="*/ 5389320 h 5874296"/>
              <a:gd name="connsiteX0" fmla="*/ 1017860 w 5305112"/>
              <a:gd name="connsiteY0" fmla="*/ 5389320 h 5919911"/>
              <a:gd name="connsiteX1" fmla="*/ 850014 w 5305112"/>
              <a:gd name="connsiteY1" fmla="*/ 4404357 h 5919911"/>
              <a:gd name="connsiteX2" fmla="*/ 664276 w 5305112"/>
              <a:gd name="connsiteY2" fmla="*/ 3951919 h 5919911"/>
              <a:gd name="connsiteX3" fmla="*/ 654751 w 5305112"/>
              <a:gd name="connsiteY3" fmla="*/ 3589969 h 5919911"/>
              <a:gd name="connsiteX4" fmla="*/ 730952 w 5305112"/>
              <a:gd name="connsiteY4" fmla="*/ 2823207 h 5919911"/>
              <a:gd name="connsiteX5" fmla="*/ 909982 w 5305112"/>
              <a:gd name="connsiteY5" fmla="*/ 2023545 h 5919911"/>
              <a:gd name="connsiteX6" fmla="*/ 1503834 w 5305112"/>
              <a:gd name="connsiteY6" fmla="*/ 1513590 h 5919911"/>
              <a:gd name="connsiteX7" fmla="*/ 1996413 w 5305112"/>
              <a:gd name="connsiteY7" fmla="*/ 1453679 h 5919911"/>
              <a:gd name="connsiteX8" fmla="*/ 2622683 w 5305112"/>
              <a:gd name="connsiteY8" fmla="*/ 1179549 h 5919911"/>
              <a:gd name="connsiteX9" fmla="*/ 3789338 w 5305112"/>
              <a:gd name="connsiteY9" fmla="*/ 1846230 h 5919911"/>
              <a:gd name="connsiteX10" fmla="*/ 4863419 w 5305112"/>
              <a:gd name="connsiteY10" fmla="*/ 2401318 h 5919911"/>
              <a:gd name="connsiteX11" fmla="*/ 5305112 w 5305112"/>
              <a:gd name="connsiteY11" fmla="*/ 2188489 h 5919911"/>
              <a:gd name="connsiteX12" fmla="*/ 5293427 w 5305112"/>
              <a:gd name="connsiteY12" fmla="*/ 3174125 h 5919911"/>
              <a:gd name="connsiteX13" fmla="*/ 5154882 w 5305112"/>
              <a:gd name="connsiteY13" fmla="*/ 3326733 h 5919911"/>
              <a:gd name="connsiteX14" fmla="*/ 5300353 w 5305112"/>
              <a:gd name="connsiteY14" fmla="*/ 3340587 h 5919911"/>
              <a:gd name="connsiteX15" fmla="*/ 5299228 w 5305112"/>
              <a:gd name="connsiteY15" fmla="*/ 5731361 h 5919911"/>
              <a:gd name="connsiteX16" fmla="*/ 5221989 w 5305112"/>
              <a:gd name="connsiteY16" fmla="*/ 5733094 h 5919911"/>
              <a:gd name="connsiteX17" fmla="*/ 5050539 w 5305112"/>
              <a:gd name="connsiteY17" fmla="*/ 5566408 h 5919911"/>
              <a:gd name="connsiteX18" fmla="*/ 5034673 w 5305112"/>
              <a:gd name="connsiteY18" fmla="*/ 5734176 h 5919911"/>
              <a:gd name="connsiteX19" fmla="*/ 1030989 w 5305112"/>
              <a:gd name="connsiteY19" fmla="*/ 5733094 h 5919911"/>
              <a:gd name="connsiteX20" fmla="*/ 1040514 w 5305112"/>
              <a:gd name="connsiteY20" fmla="*/ 5656894 h 5919911"/>
              <a:gd name="connsiteX21" fmla="*/ 954789 w 5305112"/>
              <a:gd name="connsiteY21" fmla="*/ 5733094 h 5919911"/>
              <a:gd name="connsiteX22" fmla="*/ 672969 w 5305112"/>
              <a:gd name="connsiteY22" fmla="*/ 5727466 h 5919911"/>
              <a:gd name="connsiteX23" fmla="*/ 1017860 w 5305112"/>
              <a:gd name="connsiteY23" fmla="*/ 5389320 h 5919911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1989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6751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112451 w 5305112"/>
              <a:gd name="connsiteY16" fmla="*/ 5690231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8045"/>
              <a:gd name="connsiteX1" fmla="*/ 850014 w 5305112"/>
              <a:gd name="connsiteY1" fmla="*/ 4404357 h 5738045"/>
              <a:gd name="connsiteX2" fmla="*/ 664276 w 5305112"/>
              <a:gd name="connsiteY2" fmla="*/ 3951919 h 5738045"/>
              <a:gd name="connsiteX3" fmla="*/ 654751 w 5305112"/>
              <a:gd name="connsiteY3" fmla="*/ 3589969 h 5738045"/>
              <a:gd name="connsiteX4" fmla="*/ 730952 w 5305112"/>
              <a:gd name="connsiteY4" fmla="*/ 2823207 h 5738045"/>
              <a:gd name="connsiteX5" fmla="*/ 909982 w 5305112"/>
              <a:gd name="connsiteY5" fmla="*/ 2023545 h 5738045"/>
              <a:gd name="connsiteX6" fmla="*/ 1503834 w 5305112"/>
              <a:gd name="connsiteY6" fmla="*/ 1513590 h 5738045"/>
              <a:gd name="connsiteX7" fmla="*/ 1996413 w 5305112"/>
              <a:gd name="connsiteY7" fmla="*/ 1453679 h 5738045"/>
              <a:gd name="connsiteX8" fmla="*/ 2622683 w 5305112"/>
              <a:gd name="connsiteY8" fmla="*/ 1179549 h 5738045"/>
              <a:gd name="connsiteX9" fmla="*/ 3789338 w 5305112"/>
              <a:gd name="connsiteY9" fmla="*/ 1846230 h 5738045"/>
              <a:gd name="connsiteX10" fmla="*/ 4863419 w 5305112"/>
              <a:gd name="connsiteY10" fmla="*/ 2401318 h 5738045"/>
              <a:gd name="connsiteX11" fmla="*/ 5305112 w 5305112"/>
              <a:gd name="connsiteY11" fmla="*/ 2188489 h 5738045"/>
              <a:gd name="connsiteX12" fmla="*/ 5293427 w 5305112"/>
              <a:gd name="connsiteY12" fmla="*/ 3174125 h 5738045"/>
              <a:gd name="connsiteX13" fmla="*/ 5154882 w 5305112"/>
              <a:gd name="connsiteY13" fmla="*/ 3326733 h 5738045"/>
              <a:gd name="connsiteX14" fmla="*/ 5300353 w 5305112"/>
              <a:gd name="connsiteY14" fmla="*/ 3340587 h 5738045"/>
              <a:gd name="connsiteX15" fmla="*/ 5299228 w 5305112"/>
              <a:gd name="connsiteY15" fmla="*/ 5731361 h 5738045"/>
              <a:gd name="connsiteX16" fmla="*/ 5217226 w 5305112"/>
              <a:gd name="connsiteY16" fmla="*/ 5723568 h 5738045"/>
              <a:gd name="connsiteX17" fmla="*/ 5050539 w 5305112"/>
              <a:gd name="connsiteY17" fmla="*/ 5566408 h 5738045"/>
              <a:gd name="connsiteX18" fmla="*/ 5034673 w 5305112"/>
              <a:gd name="connsiteY18" fmla="*/ 5734176 h 5738045"/>
              <a:gd name="connsiteX19" fmla="*/ 1030989 w 5305112"/>
              <a:gd name="connsiteY19" fmla="*/ 5733094 h 5738045"/>
              <a:gd name="connsiteX20" fmla="*/ 1040514 w 5305112"/>
              <a:gd name="connsiteY20" fmla="*/ 5656894 h 5738045"/>
              <a:gd name="connsiteX21" fmla="*/ 954789 w 5305112"/>
              <a:gd name="connsiteY21" fmla="*/ 5733094 h 5738045"/>
              <a:gd name="connsiteX22" fmla="*/ 672969 w 5305112"/>
              <a:gd name="connsiteY22" fmla="*/ 5727466 h 5738045"/>
              <a:gd name="connsiteX23" fmla="*/ 1017860 w 5305112"/>
              <a:gd name="connsiteY23" fmla="*/ 5389320 h 5738045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21039"/>
              <a:gd name="connsiteY0" fmla="*/ 5389320 h 5745026"/>
              <a:gd name="connsiteX1" fmla="*/ 850014 w 5321039"/>
              <a:gd name="connsiteY1" fmla="*/ 4404357 h 5745026"/>
              <a:gd name="connsiteX2" fmla="*/ 664276 w 5321039"/>
              <a:gd name="connsiteY2" fmla="*/ 3951919 h 5745026"/>
              <a:gd name="connsiteX3" fmla="*/ 654751 w 5321039"/>
              <a:gd name="connsiteY3" fmla="*/ 3589969 h 5745026"/>
              <a:gd name="connsiteX4" fmla="*/ 730952 w 5321039"/>
              <a:gd name="connsiteY4" fmla="*/ 2823207 h 5745026"/>
              <a:gd name="connsiteX5" fmla="*/ 909982 w 5321039"/>
              <a:gd name="connsiteY5" fmla="*/ 2023545 h 5745026"/>
              <a:gd name="connsiteX6" fmla="*/ 1503834 w 5321039"/>
              <a:gd name="connsiteY6" fmla="*/ 1513590 h 5745026"/>
              <a:gd name="connsiteX7" fmla="*/ 1996413 w 5321039"/>
              <a:gd name="connsiteY7" fmla="*/ 1453679 h 5745026"/>
              <a:gd name="connsiteX8" fmla="*/ 2622683 w 5321039"/>
              <a:gd name="connsiteY8" fmla="*/ 1179549 h 5745026"/>
              <a:gd name="connsiteX9" fmla="*/ 3789338 w 5321039"/>
              <a:gd name="connsiteY9" fmla="*/ 1846230 h 5745026"/>
              <a:gd name="connsiteX10" fmla="*/ 4863419 w 5321039"/>
              <a:gd name="connsiteY10" fmla="*/ 2401318 h 5745026"/>
              <a:gd name="connsiteX11" fmla="*/ 5305112 w 5321039"/>
              <a:gd name="connsiteY11" fmla="*/ 2188489 h 5745026"/>
              <a:gd name="connsiteX12" fmla="*/ 5293427 w 5321039"/>
              <a:gd name="connsiteY12" fmla="*/ 3174125 h 5745026"/>
              <a:gd name="connsiteX13" fmla="*/ 5154882 w 5321039"/>
              <a:gd name="connsiteY13" fmla="*/ 3326733 h 5745026"/>
              <a:gd name="connsiteX14" fmla="*/ 5300353 w 5321039"/>
              <a:gd name="connsiteY14" fmla="*/ 3340587 h 5745026"/>
              <a:gd name="connsiteX15" fmla="*/ 5298189 w 5321039"/>
              <a:gd name="connsiteY15" fmla="*/ 5542594 h 5745026"/>
              <a:gd name="connsiteX16" fmla="*/ 5298189 w 5321039"/>
              <a:gd name="connsiteY16" fmla="*/ 5633082 h 5745026"/>
              <a:gd name="connsiteX17" fmla="*/ 5002914 w 5321039"/>
              <a:gd name="connsiteY17" fmla="*/ 5399719 h 5745026"/>
              <a:gd name="connsiteX18" fmla="*/ 5299228 w 5321039"/>
              <a:gd name="connsiteY18" fmla="*/ 5731361 h 5745026"/>
              <a:gd name="connsiteX19" fmla="*/ 5217226 w 5321039"/>
              <a:gd name="connsiteY19" fmla="*/ 5723568 h 5745026"/>
              <a:gd name="connsiteX20" fmla="*/ 5050539 w 5321039"/>
              <a:gd name="connsiteY20" fmla="*/ 5566408 h 5745026"/>
              <a:gd name="connsiteX21" fmla="*/ 5172785 w 5321039"/>
              <a:gd name="connsiteY21" fmla="*/ 5729413 h 5745026"/>
              <a:gd name="connsiteX22" fmla="*/ 1030989 w 5321039"/>
              <a:gd name="connsiteY22" fmla="*/ 5733094 h 5745026"/>
              <a:gd name="connsiteX23" fmla="*/ 1040514 w 5321039"/>
              <a:gd name="connsiteY23" fmla="*/ 5656894 h 5745026"/>
              <a:gd name="connsiteX24" fmla="*/ 954789 w 5321039"/>
              <a:gd name="connsiteY24" fmla="*/ 5733094 h 5745026"/>
              <a:gd name="connsiteX25" fmla="*/ 672969 w 5321039"/>
              <a:gd name="connsiteY25" fmla="*/ 5727466 h 5745026"/>
              <a:gd name="connsiteX26" fmla="*/ 1017860 w 5321039"/>
              <a:gd name="connsiteY26" fmla="*/ 5389320 h 5745026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0353 w 5324538"/>
              <a:gd name="connsiteY13" fmla="*/ 3340587 h 5733094"/>
              <a:gd name="connsiteX14" fmla="*/ 5302950 w 5324538"/>
              <a:gd name="connsiteY14" fmla="*/ 5390194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2950 w 5324538"/>
              <a:gd name="connsiteY13" fmla="*/ 5390194 h 5733094"/>
              <a:gd name="connsiteX14" fmla="*/ 5055300 w 5324538"/>
              <a:gd name="connsiteY14" fmla="*/ 5313994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48125"/>
              <a:gd name="connsiteY0" fmla="*/ 5389320 h 5733094"/>
              <a:gd name="connsiteX1" fmla="*/ 850014 w 5348125"/>
              <a:gd name="connsiteY1" fmla="*/ 4404357 h 5733094"/>
              <a:gd name="connsiteX2" fmla="*/ 664276 w 5348125"/>
              <a:gd name="connsiteY2" fmla="*/ 3951919 h 5733094"/>
              <a:gd name="connsiteX3" fmla="*/ 654751 w 5348125"/>
              <a:gd name="connsiteY3" fmla="*/ 3589969 h 5733094"/>
              <a:gd name="connsiteX4" fmla="*/ 730952 w 5348125"/>
              <a:gd name="connsiteY4" fmla="*/ 2823207 h 5733094"/>
              <a:gd name="connsiteX5" fmla="*/ 909982 w 5348125"/>
              <a:gd name="connsiteY5" fmla="*/ 2023545 h 5733094"/>
              <a:gd name="connsiteX6" fmla="*/ 1503834 w 5348125"/>
              <a:gd name="connsiteY6" fmla="*/ 1513590 h 5733094"/>
              <a:gd name="connsiteX7" fmla="*/ 1996413 w 5348125"/>
              <a:gd name="connsiteY7" fmla="*/ 1453679 h 5733094"/>
              <a:gd name="connsiteX8" fmla="*/ 2622683 w 5348125"/>
              <a:gd name="connsiteY8" fmla="*/ 1179549 h 5733094"/>
              <a:gd name="connsiteX9" fmla="*/ 3789338 w 5348125"/>
              <a:gd name="connsiteY9" fmla="*/ 1846230 h 5733094"/>
              <a:gd name="connsiteX10" fmla="*/ 4863419 w 5348125"/>
              <a:gd name="connsiteY10" fmla="*/ 2401318 h 5733094"/>
              <a:gd name="connsiteX11" fmla="*/ 5305112 w 5348125"/>
              <a:gd name="connsiteY11" fmla="*/ 2188489 h 5733094"/>
              <a:gd name="connsiteX12" fmla="*/ 5302950 w 5348125"/>
              <a:gd name="connsiteY12" fmla="*/ 5390194 h 5733094"/>
              <a:gd name="connsiteX13" fmla="*/ 5055300 w 5348125"/>
              <a:gd name="connsiteY13" fmla="*/ 5313994 h 5733094"/>
              <a:gd name="connsiteX14" fmla="*/ 5298189 w 5348125"/>
              <a:gd name="connsiteY14" fmla="*/ 5542594 h 5733094"/>
              <a:gd name="connsiteX15" fmla="*/ 5298189 w 5348125"/>
              <a:gd name="connsiteY15" fmla="*/ 5633082 h 5733094"/>
              <a:gd name="connsiteX16" fmla="*/ 5002914 w 5348125"/>
              <a:gd name="connsiteY16" fmla="*/ 5399719 h 5733094"/>
              <a:gd name="connsiteX17" fmla="*/ 5299228 w 5348125"/>
              <a:gd name="connsiteY17" fmla="*/ 5731361 h 5733094"/>
              <a:gd name="connsiteX18" fmla="*/ 5217226 w 5348125"/>
              <a:gd name="connsiteY18" fmla="*/ 5723568 h 5733094"/>
              <a:gd name="connsiteX19" fmla="*/ 5050539 w 5348125"/>
              <a:gd name="connsiteY19" fmla="*/ 5566408 h 5733094"/>
              <a:gd name="connsiteX20" fmla="*/ 5172785 w 5348125"/>
              <a:gd name="connsiteY20" fmla="*/ 5729413 h 5733094"/>
              <a:gd name="connsiteX21" fmla="*/ 1030989 w 5348125"/>
              <a:gd name="connsiteY21" fmla="*/ 5733094 h 5733094"/>
              <a:gd name="connsiteX22" fmla="*/ 1040514 w 5348125"/>
              <a:gd name="connsiteY22" fmla="*/ 5656894 h 5733094"/>
              <a:gd name="connsiteX23" fmla="*/ 954789 w 5348125"/>
              <a:gd name="connsiteY23" fmla="*/ 5733094 h 5733094"/>
              <a:gd name="connsiteX24" fmla="*/ 672969 w 5348125"/>
              <a:gd name="connsiteY24" fmla="*/ 5727466 h 5733094"/>
              <a:gd name="connsiteX25" fmla="*/ 1017860 w 5348125"/>
              <a:gd name="connsiteY25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302950 w 5324538"/>
              <a:gd name="connsiteY12" fmla="*/ 5390194 h 5733094"/>
              <a:gd name="connsiteX13" fmla="*/ 5055300 w 5324538"/>
              <a:gd name="connsiteY13" fmla="*/ 5313994 h 5733094"/>
              <a:gd name="connsiteX14" fmla="*/ 5298189 w 5324538"/>
              <a:gd name="connsiteY14" fmla="*/ 5542594 h 5733094"/>
              <a:gd name="connsiteX15" fmla="*/ 5298189 w 5324538"/>
              <a:gd name="connsiteY15" fmla="*/ 5633082 h 5733094"/>
              <a:gd name="connsiteX16" fmla="*/ 5002914 w 5324538"/>
              <a:gd name="connsiteY16" fmla="*/ 5399719 h 5733094"/>
              <a:gd name="connsiteX17" fmla="*/ 5299228 w 5324538"/>
              <a:gd name="connsiteY17" fmla="*/ 5731361 h 5733094"/>
              <a:gd name="connsiteX18" fmla="*/ 5217226 w 5324538"/>
              <a:gd name="connsiteY18" fmla="*/ 5723568 h 5733094"/>
              <a:gd name="connsiteX19" fmla="*/ 5050539 w 5324538"/>
              <a:gd name="connsiteY19" fmla="*/ 5566408 h 5733094"/>
              <a:gd name="connsiteX20" fmla="*/ 5172785 w 5324538"/>
              <a:gd name="connsiteY20" fmla="*/ 5729413 h 5733094"/>
              <a:gd name="connsiteX21" fmla="*/ 1030989 w 5324538"/>
              <a:gd name="connsiteY21" fmla="*/ 5733094 h 5733094"/>
              <a:gd name="connsiteX22" fmla="*/ 1040514 w 5324538"/>
              <a:gd name="connsiteY22" fmla="*/ 5656894 h 5733094"/>
              <a:gd name="connsiteX23" fmla="*/ 954789 w 5324538"/>
              <a:gd name="connsiteY23" fmla="*/ 5733094 h 5733094"/>
              <a:gd name="connsiteX24" fmla="*/ 672969 w 5324538"/>
              <a:gd name="connsiteY24" fmla="*/ 5727466 h 5733094"/>
              <a:gd name="connsiteX25" fmla="*/ 1017860 w 5324538"/>
              <a:gd name="connsiteY25" fmla="*/ 5389320 h 5733094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863419 w 5324538"/>
              <a:gd name="connsiteY10" fmla="*/ 2715706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49144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0350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06511"/>
              <a:gd name="connsiteY0" fmla="*/ 5703708 h 6047482"/>
              <a:gd name="connsiteX1" fmla="*/ 850014 w 5306511"/>
              <a:gd name="connsiteY1" fmla="*/ 4718745 h 6047482"/>
              <a:gd name="connsiteX2" fmla="*/ 664276 w 5306511"/>
              <a:gd name="connsiteY2" fmla="*/ 4266307 h 6047482"/>
              <a:gd name="connsiteX3" fmla="*/ 654751 w 5306511"/>
              <a:gd name="connsiteY3" fmla="*/ 3904357 h 6047482"/>
              <a:gd name="connsiteX4" fmla="*/ 730952 w 5306511"/>
              <a:gd name="connsiteY4" fmla="*/ 3137595 h 6047482"/>
              <a:gd name="connsiteX5" fmla="*/ 909982 w 5306511"/>
              <a:gd name="connsiteY5" fmla="*/ 2337933 h 6047482"/>
              <a:gd name="connsiteX6" fmla="*/ 1503834 w 5306511"/>
              <a:gd name="connsiteY6" fmla="*/ 1827978 h 6047482"/>
              <a:gd name="connsiteX7" fmla="*/ 1996413 w 5306511"/>
              <a:gd name="connsiteY7" fmla="*/ 1768067 h 6047482"/>
              <a:gd name="connsiteX8" fmla="*/ 2622683 w 5306511"/>
              <a:gd name="connsiteY8" fmla="*/ 1493937 h 6047482"/>
              <a:gd name="connsiteX9" fmla="*/ 3741713 w 5306511"/>
              <a:gd name="connsiteY9" fmla="*/ 1446243 h 6047482"/>
              <a:gd name="connsiteX10" fmla="*/ 4953907 w 5306511"/>
              <a:gd name="connsiteY10" fmla="*/ 1563181 h 6047482"/>
              <a:gd name="connsiteX11" fmla="*/ 5300350 w 5306511"/>
              <a:gd name="connsiteY11" fmla="*/ 1336065 h 6047482"/>
              <a:gd name="connsiteX12" fmla="*/ 5302950 w 5306511"/>
              <a:gd name="connsiteY12" fmla="*/ 5704582 h 6047482"/>
              <a:gd name="connsiteX13" fmla="*/ 5055300 w 5306511"/>
              <a:gd name="connsiteY13" fmla="*/ 5628382 h 6047482"/>
              <a:gd name="connsiteX14" fmla="*/ 5298189 w 5306511"/>
              <a:gd name="connsiteY14" fmla="*/ 5856982 h 6047482"/>
              <a:gd name="connsiteX15" fmla="*/ 5298189 w 5306511"/>
              <a:gd name="connsiteY15" fmla="*/ 5947470 h 6047482"/>
              <a:gd name="connsiteX16" fmla="*/ 5002914 w 5306511"/>
              <a:gd name="connsiteY16" fmla="*/ 5714107 h 6047482"/>
              <a:gd name="connsiteX17" fmla="*/ 5299228 w 5306511"/>
              <a:gd name="connsiteY17" fmla="*/ 6045749 h 6047482"/>
              <a:gd name="connsiteX18" fmla="*/ 5217226 w 5306511"/>
              <a:gd name="connsiteY18" fmla="*/ 6037956 h 6047482"/>
              <a:gd name="connsiteX19" fmla="*/ 5050539 w 5306511"/>
              <a:gd name="connsiteY19" fmla="*/ 5880796 h 6047482"/>
              <a:gd name="connsiteX20" fmla="*/ 5172785 w 5306511"/>
              <a:gd name="connsiteY20" fmla="*/ 6043801 h 6047482"/>
              <a:gd name="connsiteX21" fmla="*/ 1030989 w 5306511"/>
              <a:gd name="connsiteY21" fmla="*/ 6047482 h 6047482"/>
              <a:gd name="connsiteX22" fmla="*/ 1040514 w 5306511"/>
              <a:gd name="connsiteY22" fmla="*/ 5971282 h 6047482"/>
              <a:gd name="connsiteX23" fmla="*/ 954789 w 5306511"/>
              <a:gd name="connsiteY23" fmla="*/ 6047482 h 6047482"/>
              <a:gd name="connsiteX24" fmla="*/ 672969 w 5306511"/>
              <a:gd name="connsiteY24" fmla="*/ 6041854 h 6047482"/>
              <a:gd name="connsiteX25" fmla="*/ 1017860 w 5306511"/>
              <a:gd name="connsiteY25" fmla="*/ 5703708 h 6047482"/>
              <a:gd name="connsiteX0" fmla="*/ 1017860 w 5303401"/>
              <a:gd name="connsiteY0" fmla="*/ 5703708 h 6047482"/>
              <a:gd name="connsiteX1" fmla="*/ 850014 w 5303401"/>
              <a:gd name="connsiteY1" fmla="*/ 4718745 h 6047482"/>
              <a:gd name="connsiteX2" fmla="*/ 664276 w 5303401"/>
              <a:gd name="connsiteY2" fmla="*/ 4266307 h 6047482"/>
              <a:gd name="connsiteX3" fmla="*/ 654751 w 5303401"/>
              <a:gd name="connsiteY3" fmla="*/ 3904357 h 6047482"/>
              <a:gd name="connsiteX4" fmla="*/ 730952 w 5303401"/>
              <a:gd name="connsiteY4" fmla="*/ 3137595 h 6047482"/>
              <a:gd name="connsiteX5" fmla="*/ 909982 w 5303401"/>
              <a:gd name="connsiteY5" fmla="*/ 2337933 h 6047482"/>
              <a:gd name="connsiteX6" fmla="*/ 1503834 w 5303401"/>
              <a:gd name="connsiteY6" fmla="*/ 1827978 h 6047482"/>
              <a:gd name="connsiteX7" fmla="*/ 1996413 w 5303401"/>
              <a:gd name="connsiteY7" fmla="*/ 1768067 h 6047482"/>
              <a:gd name="connsiteX8" fmla="*/ 2622683 w 5303401"/>
              <a:gd name="connsiteY8" fmla="*/ 1493937 h 6047482"/>
              <a:gd name="connsiteX9" fmla="*/ 3741713 w 5303401"/>
              <a:gd name="connsiteY9" fmla="*/ 1446243 h 6047482"/>
              <a:gd name="connsiteX10" fmla="*/ 4953907 w 5303401"/>
              <a:gd name="connsiteY10" fmla="*/ 1563181 h 6047482"/>
              <a:gd name="connsiteX11" fmla="*/ 5300350 w 5303401"/>
              <a:gd name="connsiteY11" fmla="*/ 1336065 h 6047482"/>
              <a:gd name="connsiteX12" fmla="*/ 5302950 w 5303401"/>
              <a:gd name="connsiteY12" fmla="*/ 5704582 h 6047482"/>
              <a:gd name="connsiteX13" fmla="*/ 5055300 w 5303401"/>
              <a:gd name="connsiteY13" fmla="*/ 5628382 h 6047482"/>
              <a:gd name="connsiteX14" fmla="*/ 5298189 w 5303401"/>
              <a:gd name="connsiteY14" fmla="*/ 5856982 h 6047482"/>
              <a:gd name="connsiteX15" fmla="*/ 5298189 w 5303401"/>
              <a:gd name="connsiteY15" fmla="*/ 5947470 h 6047482"/>
              <a:gd name="connsiteX16" fmla="*/ 5002914 w 5303401"/>
              <a:gd name="connsiteY16" fmla="*/ 5714107 h 6047482"/>
              <a:gd name="connsiteX17" fmla="*/ 5299228 w 5303401"/>
              <a:gd name="connsiteY17" fmla="*/ 6045749 h 6047482"/>
              <a:gd name="connsiteX18" fmla="*/ 5217226 w 5303401"/>
              <a:gd name="connsiteY18" fmla="*/ 6037956 h 6047482"/>
              <a:gd name="connsiteX19" fmla="*/ 5050539 w 5303401"/>
              <a:gd name="connsiteY19" fmla="*/ 5880796 h 6047482"/>
              <a:gd name="connsiteX20" fmla="*/ 5172785 w 5303401"/>
              <a:gd name="connsiteY20" fmla="*/ 6043801 h 6047482"/>
              <a:gd name="connsiteX21" fmla="*/ 1030989 w 5303401"/>
              <a:gd name="connsiteY21" fmla="*/ 6047482 h 6047482"/>
              <a:gd name="connsiteX22" fmla="*/ 1040514 w 5303401"/>
              <a:gd name="connsiteY22" fmla="*/ 5971282 h 6047482"/>
              <a:gd name="connsiteX23" fmla="*/ 954789 w 5303401"/>
              <a:gd name="connsiteY23" fmla="*/ 6047482 h 6047482"/>
              <a:gd name="connsiteX24" fmla="*/ 672969 w 5303401"/>
              <a:gd name="connsiteY24" fmla="*/ 6041854 h 6047482"/>
              <a:gd name="connsiteX25" fmla="*/ 1017860 w 5303401"/>
              <a:gd name="connsiteY25" fmla="*/ 5703708 h 6047482"/>
              <a:gd name="connsiteX0" fmla="*/ 1017860 w 5307895"/>
              <a:gd name="connsiteY0" fmla="*/ 5703708 h 6047482"/>
              <a:gd name="connsiteX1" fmla="*/ 850014 w 5307895"/>
              <a:gd name="connsiteY1" fmla="*/ 4718745 h 6047482"/>
              <a:gd name="connsiteX2" fmla="*/ 664276 w 5307895"/>
              <a:gd name="connsiteY2" fmla="*/ 4266307 h 6047482"/>
              <a:gd name="connsiteX3" fmla="*/ 654751 w 5307895"/>
              <a:gd name="connsiteY3" fmla="*/ 3904357 h 6047482"/>
              <a:gd name="connsiteX4" fmla="*/ 730952 w 5307895"/>
              <a:gd name="connsiteY4" fmla="*/ 3137595 h 6047482"/>
              <a:gd name="connsiteX5" fmla="*/ 909982 w 5307895"/>
              <a:gd name="connsiteY5" fmla="*/ 2337933 h 6047482"/>
              <a:gd name="connsiteX6" fmla="*/ 1503834 w 5307895"/>
              <a:gd name="connsiteY6" fmla="*/ 1827978 h 6047482"/>
              <a:gd name="connsiteX7" fmla="*/ 1996413 w 5307895"/>
              <a:gd name="connsiteY7" fmla="*/ 1768067 h 6047482"/>
              <a:gd name="connsiteX8" fmla="*/ 2622683 w 5307895"/>
              <a:gd name="connsiteY8" fmla="*/ 1493937 h 6047482"/>
              <a:gd name="connsiteX9" fmla="*/ 3741713 w 5307895"/>
              <a:gd name="connsiteY9" fmla="*/ 1446243 h 6047482"/>
              <a:gd name="connsiteX10" fmla="*/ 4953907 w 5307895"/>
              <a:gd name="connsiteY10" fmla="*/ 1563181 h 6047482"/>
              <a:gd name="connsiteX11" fmla="*/ 5300350 w 5307895"/>
              <a:gd name="connsiteY11" fmla="*/ 1336065 h 6047482"/>
              <a:gd name="connsiteX12" fmla="*/ 5302950 w 5307895"/>
              <a:gd name="connsiteY12" fmla="*/ 5704582 h 6047482"/>
              <a:gd name="connsiteX13" fmla="*/ 5055300 w 5307895"/>
              <a:gd name="connsiteY13" fmla="*/ 5628382 h 6047482"/>
              <a:gd name="connsiteX14" fmla="*/ 5298189 w 5307895"/>
              <a:gd name="connsiteY14" fmla="*/ 5856982 h 6047482"/>
              <a:gd name="connsiteX15" fmla="*/ 5298189 w 5307895"/>
              <a:gd name="connsiteY15" fmla="*/ 5947470 h 6047482"/>
              <a:gd name="connsiteX16" fmla="*/ 5002914 w 5307895"/>
              <a:gd name="connsiteY16" fmla="*/ 5714107 h 6047482"/>
              <a:gd name="connsiteX17" fmla="*/ 5307179 w 5307895"/>
              <a:gd name="connsiteY17" fmla="*/ 6041774 h 6047482"/>
              <a:gd name="connsiteX18" fmla="*/ 5217226 w 5307895"/>
              <a:gd name="connsiteY18" fmla="*/ 6037956 h 6047482"/>
              <a:gd name="connsiteX19" fmla="*/ 5050539 w 5307895"/>
              <a:gd name="connsiteY19" fmla="*/ 5880796 h 6047482"/>
              <a:gd name="connsiteX20" fmla="*/ 5172785 w 5307895"/>
              <a:gd name="connsiteY20" fmla="*/ 6043801 h 6047482"/>
              <a:gd name="connsiteX21" fmla="*/ 1030989 w 5307895"/>
              <a:gd name="connsiteY21" fmla="*/ 6047482 h 6047482"/>
              <a:gd name="connsiteX22" fmla="*/ 1040514 w 5307895"/>
              <a:gd name="connsiteY22" fmla="*/ 5971282 h 6047482"/>
              <a:gd name="connsiteX23" fmla="*/ 954789 w 5307895"/>
              <a:gd name="connsiteY23" fmla="*/ 6047482 h 6047482"/>
              <a:gd name="connsiteX24" fmla="*/ 672969 w 5307895"/>
              <a:gd name="connsiteY24" fmla="*/ 6041854 h 6047482"/>
              <a:gd name="connsiteX25" fmla="*/ 1017860 w 5307895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17226 w 5307179"/>
              <a:gd name="connsiteY18" fmla="*/ 6037956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41618 w 5330937"/>
              <a:gd name="connsiteY0" fmla="*/ 5703708 h 6047482"/>
              <a:gd name="connsiteX1" fmla="*/ 873772 w 5330937"/>
              <a:gd name="connsiteY1" fmla="*/ 4718745 h 6047482"/>
              <a:gd name="connsiteX2" fmla="*/ 688034 w 5330937"/>
              <a:gd name="connsiteY2" fmla="*/ 4266307 h 6047482"/>
              <a:gd name="connsiteX3" fmla="*/ 678509 w 5330937"/>
              <a:gd name="connsiteY3" fmla="*/ 3904357 h 6047482"/>
              <a:gd name="connsiteX4" fmla="*/ 754710 w 5330937"/>
              <a:gd name="connsiteY4" fmla="*/ 3137595 h 6047482"/>
              <a:gd name="connsiteX5" fmla="*/ 933740 w 5330937"/>
              <a:gd name="connsiteY5" fmla="*/ 2337933 h 6047482"/>
              <a:gd name="connsiteX6" fmla="*/ 1527592 w 5330937"/>
              <a:gd name="connsiteY6" fmla="*/ 1827978 h 6047482"/>
              <a:gd name="connsiteX7" fmla="*/ 2020171 w 5330937"/>
              <a:gd name="connsiteY7" fmla="*/ 1768067 h 6047482"/>
              <a:gd name="connsiteX8" fmla="*/ 2646441 w 5330937"/>
              <a:gd name="connsiteY8" fmla="*/ 1493937 h 6047482"/>
              <a:gd name="connsiteX9" fmla="*/ 3765471 w 5330937"/>
              <a:gd name="connsiteY9" fmla="*/ 1446243 h 6047482"/>
              <a:gd name="connsiteX10" fmla="*/ 4977665 w 5330937"/>
              <a:gd name="connsiteY10" fmla="*/ 1563181 h 6047482"/>
              <a:gd name="connsiteX11" fmla="*/ 5324108 w 5330937"/>
              <a:gd name="connsiteY11" fmla="*/ 1336065 h 6047482"/>
              <a:gd name="connsiteX12" fmla="*/ 5326708 w 5330937"/>
              <a:gd name="connsiteY12" fmla="*/ 5704582 h 6047482"/>
              <a:gd name="connsiteX13" fmla="*/ 5079058 w 5330937"/>
              <a:gd name="connsiteY13" fmla="*/ 5628382 h 6047482"/>
              <a:gd name="connsiteX14" fmla="*/ 5321947 w 5330937"/>
              <a:gd name="connsiteY14" fmla="*/ 5856982 h 6047482"/>
              <a:gd name="connsiteX15" fmla="*/ 5321947 w 5330937"/>
              <a:gd name="connsiteY15" fmla="*/ 5947470 h 6047482"/>
              <a:gd name="connsiteX16" fmla="*/ 5026672 w 5330937"/>
              <a:gd name="connsiteY16" fmla="*/ 5714107 h 6047482"/>
              <a:gd name="connsiteX17" fmla="*/ 5330937 w 5330937"/>
              <a:gd name="connsiteY17" fmla="*/ 6041774 h 6047482"/>
              <a:gd name="connsiteX18" fmla="*/ 5248935 w 5330937"/>
              <a:gd name="connsiteY18" fmla="*/ 6041932 h 6047482"/>
              <a:gd name="connsiteX19" fmla="*/ 5074297 w 5330937"/>
              <a:gd name="connsiteY19" fmla="*/ 5880796 h 6047482"/>
              <a:gd name="connsiteX20" fmla="*/ 5196543 w 5330937"/>
              <a:gd name="connsiteY20" fmla="*/ 6043801 h 6047482"/>
              <a:gd name="connsiteX21" fmla="*/ 1054747 w 5330937"/>
              <a:gd name="connsiteY21" fmla="*/ 6047482 h 6047482"/>
              <a:gd name="connsiteX22" fmla="*/ 1064272 w 5330937"/>
              <a:gd name="connsiteY22" fmla="*/ 5971282 h 6047482"/>
              <a:gd name="connsiteX23" fmla="*/ 978547 w 5330937"/>
              <a:gd name="connsiteY23" fmla="*/ 6047482 h 6047482"/>
              <a:gd name="connsiteX24" fmla="*/ 696727 w 5330937"/>
              <a:gd name="connsiteY24" fmla="*/ 6041854 h 6047482"/>
              <a:gd name="connsiteX25" fmla="*/ 1041618 w 5330937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529749 h 5873523"/>
              <a:gd name="connsiteX1" fmla="*/ 890091 w 5347256"/>
              <a:gd name="connsiteY1" fmla="*/ 4544786 h 5873523"/>
              <a:gd name="connsiteX2" fmla="*/ 704353 w 5347256"/>
              <a:gd name="connsiteY2" fmla="*/ 4092348 h 5873523"/>
              <a:gd name="connsiteX3" fmla="*/ 694828 w 5347256"/>
              <a:gd name="connsiteY3" fmla="*/ 3730398 h 5873523"/>
              <a:gd name="connsiteX4" fmla="*/ 771029 w 5347256"/>
              <a:gd name="connsiteY4" fmla="*/ 2963636 h 5873523"/>
              <a:gd name="connsiteX5" fmla="*/ 950059 w 5347256"/>
              <a:gd name="connsiteY5" fmla="*/ 2163974 h 5873523"/>
              <a:gd name="connsiteX6" fmla="*/ 1543911 w 5347256"/>
              <a:gd name="connsiteY6" fmla="*/ 1654019 h 5873523"/>
              <a:gd name="connsiteX7" fmla="*/ 2036490 w 5347256"/>
              <a:gd name="connsiteY7" fmla="*/ 1594108 h 5873523"/>
              <a:gd name="connsiteX8" fmla="*/ 2662760 w 5347256"/>
              <a:gd name="connsiteY8" fmla="*/ 1319978 h 5873523"/>
              <a:gd name="connsiteX9" fmla="*/ 3781790 w 5347256"/>
              <a:gd name="connsiteY9" fmla="*/ 1272284 h 5873523"/>
              <a:gd name="connsiteX10" fmla="*/ 4993984 w 5347256"/>
              <a:gd name="connsiteY10" fmla="*/ 1389222 h 5873523"/>
              <a:gd name="connsiteX11" fmla="*/ 5340427 w 5347256"/>
              <a:gd name="connsiteY11" fmla="*/ 1162106 h 5873523"/>
              <a:gd name="connsiteX12" fmla="*/ 5343027 w 5347256"/>
              <a:gd name="connsiteY12" fmla="*/ 5530623 h 5873523"/>
              <a:gd name="connsiteX13" fmla="*/ 5095377 w 5347256"/>
              <a:gd name="connsiteY13" fmla="*/ 5454423 h 5873523"/>
              <a:gd name="connsiteX14" fmla="*/ 5338266 w 5347256"/>
              <a:gd name="connsiteY14" fmla="*/ 5683023 h 5873523"/>
              <a:gd name="connsiteX15" fmla="*/ 5338266 w 5347256"/>
              <a:gd name="connsiteY15" fmla="*/ 5773511 h 5873523"/>
              <a:gd name="connsiteX16" fmla="*/ 5042991 w 5347256"/>
              <a:gd name="connsiteY16" fmla="*/ 5540148 h 5873523"/>
              <a:gd name="connsiteX17" fmla="*/ 5347256 w 5347256"/>
              <a:gd name="connsiteY17" fmla="*/ 5867815 h 5873523"/>
              <a:gd name="connsiteX18" fmla="*/ 5265254 w 5347256"/>
              <a:gd name="connsiteY18" fmla="*/ 5867973 h 5873523"/>
              <a:gd name="connsiteX19" fmla="*/ 5090616 w 5347256"/>
              <a:gd name="connsiteY19" fmla="*/ 5706837 h 5873523"/>
              <a:gd name="connsiteX20" fmla="*/ 5212862 w 5347256"/>
              <a:gd name="connsiteY20" fmla="*/ 5869842 h 5873523"/>
              <a:gd name="connsiteX21" fmla="*/ 1071066 w 5347256"/>
              <a:gd name="connsiteY21" fmla="*/ 5873523 h 5873523"/>
              <a:gd name="connsiteX22" fmla="*/ 1080591 w 5347256"/>
              <a:gd name="connsiteY22" fmla="*/ 5797323 h 5873523"/>
              <a:gd name="connsiteX23" fmla="*/ 994866 w 5347256"/>
              <a:gd name="connsiteY23" fmla="*/ 5873523 h 5873523"/>
              <a:gd name="connsiteX24" fmla="*/ 713046 w 5347256"/>
              <a:gd name="connsiteY24" fmla="*/ 5867895 h 5873523"/>
              <a:gd name="connsiteX25" fmla="*/ 1057937 w 5347256"/>
              <a:gd name="connsiteY25" fmla="*/ 5529749 h 5873523"/>
              <a:gd name="connsiteX0" fmla="*/ 1057937 w 5347256"/>
              <a:gd name="connsiteY0" fmla="*/ 5520973 h 5864747"/>
              <a:gd name="connsiteX1" fmla="*/ 890091 w 5347256"/>
              <a:gd name="connsiteY1" fmla="*/ 4536010 h 5864747"/>
              <a:gd name="connsiteX2" fmla="*/ 704353 w 5347256"/>
              <a:gd name="connsiteY2" fmla="*/ 4083572 h 5864747"/>
              <a:gd name="connsiteX3" fmla="*/ 694828 w 5347256"/>
              <a:gd name="connsiteY3" fmla="*/ 3721622 h 5864747"/>
              <a:gd name="connsiteX4" fmla="*/ 771029 w 5347256"/>
              <a:gd name="connsiteY4" fmla="*/ 2954860 h 5864747"/>
              <a:gd name="connsiteX5" fmla="*/ 950059 w 5347256"/>
              <a:gd name="connsiteY5" fmla="*/ 2155198 h 5864747"/>
              <a:gd name="connsiteX6" fmla="*/ 1543911 w 5347256"/>
              <a:gd name="connsiteY6" fmla="*/ 1645243 h 5864747"/>
              <a:gd name="connsiteX7" fmla="*/ 2036490 w 5347256"/>
              <a:gd name="connsiteY7" fmla="*/ 1585332 h 5864747"/>
              <a:gd name="connsiteX8" fmla="*/ 2662760 w 5347256"/>
              <a:gd name="connsiteY8" fmla="*/ 1311202 h 5864747"/>
              <a:gd name="connsiteX9" fmla="*/ 3789742 w 5347256"/>
              <a:gd name="connsiteY9" fmla="*/ 1279411 h 5864747"/>
              <a:gd name="connsiteX10" fmla="*/ 4993984 w 5347256"/>
              <a:gd name="connsiteY10" fmla="*/ 1380446 h 5864747"/>
              <a:gd name="connsiteX11" fmla="*/ 5340427 w 5347256"/>
              <a:gd name="connsiteY11" fmla="*/ 1153330 h 5864747"/>
              <a:gd name="connsiteX12" fmla="*/ 5343027 w 5347256"/>
              <a:gd name="connsiteY12" fmla="*/ 5521847 h 5864747"/>
              <a:gd name="connsiteX13" fmla="*/ 5095377 w 5347256"/>
              <a:gd name="connsiteY13" fmla="*/ 5445647 h 5864747"/>
              <a:gd name="connsiteX14" fmla="*/ 5338266 w 5347256"/>
              <a:gd name="connsiteY14" fmla="*/ 5674247 h 5864747"/>
              <a:gd name="connsiteX15" fmla="*/ 5338266 w 5347256"/>
              <a:gd name="connsiteY15" fmla="*/ 5764735 h 5864747"/>
              <a:gd name="connsiteX16" fmla="*/ 5042991 w 5347256"/>
              <a:gd name="connsiteY16" fmla="*/ 5531372 h 5864747"/>
              <a:gd name="connsiteX17" fmla="*/ 5347256 w 5347256"/>
              <a:gd name="connsiteY17" fmla="*/ 5859039 h 5864747"/>
              <a:gd name="connsiteX18" fmla="*/ 5265254 w 5347256"/>
              <a:gd name="connsiteY18" fmla="*/ 5859197 h 5864747"/>
              <a:gd name="connsiteX19" fmla="*/ 5090616 w 5347256"/>
              <a:gd name="connsiteY19" fmla="*/ 5698061 h 5864747"/>
              <a:gd name="connsiteX20" fmla="*/ 5212862 w 5347256"/>
              <a:gd name="connsiteY20" fmla="*/ 5861066 h 5864747"/>
              <a:gd name="connsiteX21" fmla="*/ 1071066 w 5347256"/>
              <a:gd name="connsiteY21" fmla="*/ 5864747 h 5864747"/>
              <a:gd name="connsiteX22" fmla="*/ 1080591 w 5347256"/>
              <a:gd name="connsiteY22" fmla="*/ 5788547 h 5864747"/>
              <a:gd name="connsiteX23" fmla="*/ 994866 w 5347256"/>
              <a:gd name="connsiteY23" fmla="*/ 5864747 h 5864747"/>
              <a:gd name="connsiteX24" fmla="*/ 713046 w 5347256"/>
              <a:gd name="connsiteY24" fmla="*/ 5859119 h 5864747"/>
              <a:gd name="connsiteX25" fmla="*/ 1057937 w 5347256"/>
              <a:gd name="connsiteY25" fmla="*/ 5520973 h 5864747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136399 h 5480173"/>
              <a:gd name="connsiteX1" fmla="*/ 890091 w 5347256"/>
              <a:gd name="connsiteY1" fmla="*/ 4151436 h 5480173"/>
              <a:gd name="connsiteX2" fmla="*/ 704353 w 5347256"/>
              <a:gd name="connsiteY2" fmla="*/ 3698998 h 5480173"/>
              <a:gd name="connsiteX3" fmla="*/ 694828 w 5347256"/>
              <a:gd name="connsiteY3" fmla="*/ 3337048 h 5480173"/>
              <a:gd name="connsiteX4" fmla="*/ 771029 w 5347256"/>
              <a:gd name="connsiteY4" fmla="*/ 2570286 h 5480173"/>
              <a:gd name="connsiteX5" fmla="*/ 950059 w 5347256"/>
              <a:gd name="connsiteY5" fmla="*/ 1770624 h 5480173"/>
              <a:gd name="connsiteX6" fmla="*/ 1543911 w 5347256"/>
              <a:gd name="connsiteY6" fmla="*/ 1260669 h 5480173"/>
              <a:gd name="connsiteX7" fmla="*/ 2036490 w 5347256"/>
              <a:gd name="connsiteY7" fmla="*/ 1200758 h 5480173"/>
              <a:gd name="connsiteX8" fmla="*/ 2662760 w 5347256"/>
              <a:gd name="connsiteY8" fmla="*/ 926628 h 5480173"/>
              <a:gd name="connsiteX9" fmla="*/ 3785767 w 5347256"/>
              <a:gd name="connsiteY9" fmla="*/ 874959 h 5480173"/>
              <a:gd name="connsiteX10" fmla="*/ 4993984 w 5347256"/>
              <a:gd name="connsiteY10" fmla="*/ 995872 h 5480173"/>
              <a:gd name="connsiteX11" fmla="*/ 5340427 w 5347256"/>
              <a:gd name="connsiteY11" fmla="*/ 768756 h 5480173"/>
              <a:gd name="connsiteX12" fmla="*/ 5343027 w 5347256"/>
              <a:gd name="connsiteY12" fmla="*/ 5137273 h 5480173"/>
              <a:gd name="connsiteX13" fmla="*/ 5095377 w 5347256"/>
              <a:gd name="connsiteY13" fmla="*/ 5061073 h 5480173"/>
              <a:gd name="connsiteX14" fmla="*/ 5338266 w 5347256"/>
              <a:gd name="connsiteY14" fmla="*/ 5289673 h 5480173"/>
              <a:gd name="connsiteX15" fmla="*/ 5338266 w 5347256"/>
              <a:gd name="connsiteY15" fmla="*/ 5380161 h 5480173"/>
              <a:gd name="connsiteX16" fmla="*/ 5042991 w 5347256"/>
              <a:gd name="connsiteY16" fmla="*/ 5146798 h 5480173"/>
              <a:gd name="connsiteX17" fmla="*/ 5347256 w 5347256"/>
              <a:gd name="connsiteY17" fmla="*/ 5474465 h 5480173"/>
              <a:gd name="connsiteX18" fmla="*/ 5265254 w 5347256"/>
              <a:gd name="connsiteY18" fmla="*/ 5474623 h 5480173"/>
              <a:gd name="connsiteX19" fmla="*/ 5090616 w 5347256"/>
              <a:gd name="connsiteY19" fmla="*/ 5313487 h 5480173"/>
              <a:gd name="connsiteX20" fmla="*/ 5212862 w 5347256"/>
              <a:gd name="connsiteY20" fmla="*/ 5476492 h 5480173"/>
              <a:gd name="connsiteX21" fmla="*/ 1071066 w 5347256"/>
              <a:gd name="connsiteY21" fmla="*/ 5480173 h 5480173"/>
              <a:gd name="connsiteX22" fmla="*/ 1080591 w 5347256"/>
              <a:gd name="connsiteY22" fmla="*/ 5403973 h 5480173"/>
              <a:gd name="connsiteX23" fmla="*/ 994866 w 5347256"/>
              <a:gd name="connsiteY23" fmla="*/ 5480173 h 5480173"/>
              <a:gd name="connsiteX24" fmla="*/ 713046 w 5347256"/>
              <a:gd name="connsiteY24" fmla="*/ 5474545 h 5480173"/>
              <a:gd name="connsiteX25" fmla="*/ 1057937 w 5347256"/>
              <a:gd name="connsiteY25" fmla="*/ 5136399 h 5480173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795 h 5350569"/>
              <a:gd name="connsiteX1" fmla="*/ 890091 w 5347256"/>
              <a:gd name="connsiteY1" fmla="*/ 4021832 h 5350569"/>
              <a:gd name="connsiteX2" fmla="*/ 704353 w 5347256"/>
              <a:gd name="connsiteY2" fmla="*/ 3569394 h 5350569"/>
              <a:gd name="connsiteX3" fmla="*/ 694828 w 5347256"/>
              <a:gd name="connsiteY3" fmla="*/ 3207444 h 5350569"/>
              <a:gd name="connsiteX4" fmla="*/ 771029 w 5347256"/>
              <a:gd name="connsiteY4" fmla="*/ 2440682 h 5350569"/>
              <a:gd name="connsiteX5" fmla="*/ 950059 w 5347256"/>
              <a:gd name="connsiteY5" fmla="*/ 1641020 h 5350569"/>
              <a:gd name="connsiteX6" fmla="*/ 1543911 w 5347256"/>
              <a:gd name="connsiteY6" fmla="*/ 1131065 h 5350569"/>
              <a:gd name="connsiteX7" fmla="*/ 2036490 w 5347256"/>
              <a:gd name="connsiteY7" fmla="*/ 1071154 h 5350569"/>
              <a:gd name="connsiteX8" fmla="*/ 2662760 w 5347256"/>
              <a:gd name="connsiteY8" fmla="*/ 797024 h 5350569"/>
              <a:gd name="connsiteX9" fmla="*/ 3785767 w 5347256"/>
              <a:gd name="connsiteY9" fmla="*/ 745355 h 5350569"/>
              <a:gd name="connsiteX10" fmla="*/ 4993984 w 5347256"/>
              <a:gd name="connsiteY10" fmla="*/ 866268 h 5350569"/>
              <a:gd name="connsiteX11" fmla="*/ 5340427 w 5347256"/>
              <a:gd name="connsiteY11" fmla="*/ 639152 h 5350569"/>
              <a:gd name="connsiteX12" fmla="*/ 5343027 w 5347256"/>
              <a:gd name="connsiteY12" fmla="*/ 5007669 h 5350569"/>
              <a:gd name="connsiteX13" fmla="*/ 5095377 w 5347256"/>
              <a:gd name="connsiteY13" fmla="*/ 4931469 h 5350569"/>
              <a:gd name="connsiteX14" fmla="*/ 5338266 w 5347256"/>
              <a:gd name="connsiteY14" fmla="*/ 5160069 h 5350569"/>
              <a:gd name="connsiteX15" fmla="*/ 5338266 w 5347256"/>
              <a:gd name="connsiteY15" fmla="*/ 5250557 h 5350569"/>
              <a:gd name="connsiteX16" fmla="*/ 5042991 w 5347256"/>
              <a:gd name="connsiteY16" fmla="*/ 5017194 h 5350569"/>
              <a:gd name="connsiteX17" fmla="*/ 5347256 w 5347256"/>
              <a:gd name="connsiteY17" fmla="*/ 5344861 h 5350569"/>
              <a:gd name="connsiteX18" fmla="*/ 5265254 w 5347256"/>
              <a:gd name="connsiteY18" fmla="*/ 5345019 h 5350569"/>
              <a:gd name="connsiteX19" fmla="*/ 5090616 w 5347256"/>
              <a:gd name="connsiteY19" fmla="*/ 5183883 h 5350569"/>
              <a:gd name="connsiteX20" fmla="*/ 5212862 w 5347256"/>
              <a:gd name="connsiteY20" fmla="*/ 5346888 h 5350569"/>
              <a:gd name="connsiteX21" fmla="*/ 1071066 w 5347256"/>
              <a:gd name="connsiteY21" fmla="*/ 5350569 h 5350569"/>
              <a:gd name="connsiteX22" fmla="*/ 1080591 w 5347256"/>
              <a:gd name="connsiteY22" fmla="*/ 5274369 h 5350569"/>
              <a:gd name="connsiteX23" fmla="*/ 994866 w 5347256"/>
              <a:gd name="connsiteY23" fmla="*/ 5350569 h 5350569"/>
              <a:gd name="connsiteX24" fmla="*/ 713046 w 5347256"/>
              <a:gd name="connsiteY24" fmla="*/ 5344941 h 5350569"/>
              <a:gd name="connsiteX25" fmla="*/ 1057937 w 5347256"/>
              <a:gd name="connsiteY25" fmla="*/ 5006795 h 5350569"/>
              <a:gd name="connsiteX0" fmla="*/ 1176435 w 5465754"/>
              <a:gd name="connsiteY0" fmla="*/ 5006795 h 5350569"/>
              <a:gd name="connsiteX1" fmla="*/ 1008589 w 5465754"/>
              <a:gd name="connsiteY1" fmla="*/ 4021832 h 5350569"/>
              <a:gd name="connsiteX2" fmla="*/ 822851 w 5465754"/>
              <a:gd name="connsiteY2" fmla="*/ 3569394 h 5350569"/>
              <a:gd name="connsiteX3" fmla="*/ 544920 w 5465754"/>
              <a:gd name="connsiteY3" fmla="*/ 3116459 h 5350569"/>
              <a:gd name="connsiteX4" fmla="*/ 889527 w 5465754"/>
              <a:gd name="connsiteY4" fmla="*/ 2440682 h 5350569"/>
              <a:gd name="connsiteX5" fmla="*/ 1068557 w 5465754"/>
              <a:gd name="connsiteY5" fmla="*/ 1641020 h 5350569"/>
              <a:gd name="connsiteX6" fmla="*/ 1662409 w 5465754"/>
              <a:gd name="connsiteY6" fmla="*/ 1131065 h 5350569"/>
              <a:gd name="connsiteX7" fmla="*/ 2154988 w 5465754"/>
              <a:gd name="connsiteY7" fmla="*/ 1071154 h 5350569"/>
              <a:gd name="connsiteX8" fmla="*/ 2781258 w 5465754"/>
              <a:gd name="connsiteY8" fmla="*/ 797024 h 5350569"/>
              <a:gd name="connsiteX9" fmla="*/ 3904265 w 5465754"/>
              <a:gd name="connsiteY9" fmla="*/ 745355 h 5350569"/>
              <a:gd name="connsiteX10" fmla="*/ 5112482 w 5465754"/>
              <a:gd name="connsiteY10" fmla="*/ 866268 h 5350569"/>
              <a:gd name="connsiteX11" fmla="*/ 5458925 w 5465754"/>
              <a:gd name="connsiteY11" fmla="*/ 639152 h 5350569"/>
              <a:gd name="connsiteX12" fmla="*/ 5461525 w 5465754"/>
              <a:gd name="connsiteY12" fmla="*/ 5007669 h 5350569"/>
              <a:gd name="connsiteX13" fmla="*/ 5213875 w 5465754"/>
              <a:gd name="connsiteY13" fmla="*/ 4931469 h 5350569"/>
              <a:gd name="connsiteX14" fmla="*/ 5456764 w 5465754"/>
              <a:gd name="connsiteY14" fmla="*/ 5160069 h 5350569"/>
              <a:gd name="connsiteX15" fmla="*/ 5456764 w 5465754"/>
              <a:gd name="connsiteY15" fmla="*/ 5250557 h 5350569"/>
              <a:gd name="connsiteX16" fmla="*/ 5161489 w 5465754"/>
              <a:gd name="connsiteY16" fmla="*/ 5017194 h 5350569"/>
              <a:gd name="connsiteX17" fmla="*/ 5465754 w 5465754"/>
              <a:gd name="connsiteY17" fmla="*/ 5344861 h 5350569"/>
              <a:gd name="connsiteX18" fmla="*/ 5383752 w 5465754"/>
              <a:gd name="connsiteY18" fmla="*/ 5345019 h 5350569"/>
              <a:gd name="connsiteX19" fmla="*/ 5209114 w 5465754"/>
              <a:gd name="connsiteY19" fmla="*/ 5183883 h 5350569"/>
              <a:gd name="connsiteX20" fmla="*/ 5331360 w 5465754"/>
              <a:gd name="connsiteY20" fmla="*/ 5346888 h 5350569"/>
              <a:gd name="connsiteX21" fmla="*/ 1189564 w 5465754"/>
              <a:gd name="connsiteY21" fmla="*/ 5350569 h 5350569"/>
              <a:gd name="connsiteX22" fmla="*/ 1199089 w 5465754"/>
              <a:gd name="connsiteY22" fmla="*/ 5274369 h 5350569"/>
              <a:gd name="connsiteX23" fmla="*/ 1113364 w 5465754"/>
              <a:gd name="connsiteY23" fmla="*/ 5350569 h 5350569"/>
              <a:gd name="connsiteX24" fmla="*/ 831544 w 5465754"/>
              <a:gd name="connsiteY24" fmla="*/ 5344941 h 5350569"/>
              <a:gd name="connsiteX25" fmla="*/ 1176435 w 5465754"/>
              <a:gd name="connsiteY25" fmla="*/ 5006795 h 5350569"/>
              <a:gd name="connsiteX0" fmla="*/ 1275914 w 5565233"/>
              <a:gd name="connsiteY0" fmla="*/ 5006795 h 5350569"/>
              <a:gd name="connsiteX1" fmla="*/ 1108068 w 5565233"/>
              <a:gd name="connsiteY1" fmla="*/ 4021832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75914 w 5565233"/>
              <a:gd name="connsiteY25" fmla="*/ 5006795 h 5350569"/>
              <a:gd name="connsiteX0" fmla="*/ 1275914 w 5565233"/>
              <a:gd name="connsiteY0" fmla="*/ 5006795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75914 w 5565233"/>
              <a:gd name="connsiteY25" fmla="*/ 5006795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66815 w 5565233"/>
              <a:gd name="connsiteY25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1266815 w 5565233"/>
              <a:gd name="connsiteY24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020813 w 5319231"/>
              <a:gd name="connsiteY0" fmla="*/ 4488180 h 5350569"/>
              <a:gd name="connsiteX1" fmla="*/ 552717 w 5319231"/>
              <a:gd name="connsiteY1" fmla="*/ 3926297 h 5350569"/>
              <a:gd name="connsiteX2" fmla="*/ 485259 w 5319231"/>
              <a:gd name="connsiteY2" fmla="*/ 3551197 h 5350569"/>
              <a:gd name="connsiteX3" fmla="*/ 398397 w 5319231"/>
              <a:gd name="connsiteY3" fmla="*/ 3116459 h 5350569"/>
              <a:gd name="connsiteX4" fmla="*/ 743004 w 5319231"/>
              <a:gd name="connsiteY4" fmla="*/ 2440682 h 5350569"/>
              <a:gd name="connsiteX5" fmla="*/ 922034 w 5319231"/>
              <a:gd name="connsiteY5" fmla="*/ 1641020 h 5350569"/>
              <a:gd name="connsiteX6" fmla="*/ 1515886 w 5319231"/>
              <a:gd name="connsiteY6" fmla="*/ 1131065 h 5350569"/>
              <a:gd name="connsiteX7" fmla="*/ 2008465 w 5319231"/>
              <a:gd name="connsiteY7" fmla="*/ 1071154 h 5350569"/>
              <a:gd name="connsiteX8" fmla="*/ 2634735 w 5319231"/>
              <a:gd name="connsiteY8" fmla="*/ 797024 h 5350569"/>
              <a:gd name="connsiteX9" fmla="*/ 3757742 w 5319231"/>
              <a:gd name="connsiteY9" fmla="*/ 745355 h 5350569"/>
              <a:gd name="connsiteX10" fmla="*/ 4965959 w 5319231"/>
              <a:gd name="connsiteY10" fmla="*/ 866268 h 5350569"/>
              <a:gd name="connsiteX11" fmla="*/ 5312402 w 5319231"/>
              <a:gd name="connsiteY11" fmla="*/ 639152 h 5350569"/>
              <a:gd name="connsiteX12" fmla="*/ 5315002 w 5319231"/>
              <a:gd name="connsiteY12" fmla="*/ 5007669 h 5350569"/>
              <a:gd name="connsiteX13" fmla="*/ 5067352 w 5319231"/>
              <a:gd name="connsiteY13" fmla="*/ 4931469 h 5350569"/>
              <a:gd name="connsiteX14" fmla="*/ 5310241 w 5319231"/>
              <a:gd name="connsiteY14" fmla="*/ 5160069 h 5350569"/>
              <a:gd name="connsiteX15" fmla="*/ 5310241 w 5319231"/>
              <a:gd name="connsiteY15" fmla="*/ 5250557 h 5350569"/>
              <a:gd name="connsiteX16" fmla="*/ 5014966 w 5319231"/>
              <a:gd name="connsiteY16" fmla="*/ 5017194 h 5350569"/>
              <a:gd name="connsiteX17" fmla="*/ 5319231 w 5319231"/>
              <a:gd name="connsiteY17" fmla="*/ 5344861 h 5350569"/>
              <a:gd name="connsiteX18" fmla="*/ 5237229 w 5319231"/>
              <a:gd name="connsiteY18" fmla="*/ 5345019 h 5350569"/>
              <a:gd name="connsiteX19" fmla="*/ 5062591 w 5319231"/>
              <a:gd name="connsiteY19" fmla="*/ 5183883 h 5350569"/>
              <a:gd name="connsiteX20" fmla="*/ 5184837 w 5319231"/>
              <a:gd name="connsiteY20" fmla="*/ 5346888 h 5350569"/>
              <a:gd name="connsiteX21" fmla="*/ 1143124 w 5319231"/>
              <a:gd name="connsiteY21" fmla="*/ 5350569 h 5350569"/>
              <a:gd name="connsiteX22" fmla="*/ 1184495 w 5319231"/>
              <a:gd name="connsiteY22" fmla="*/ 5151539 h 5350569"/>
              <a:gd name="connsiteX23" fmla="*/ 1020813 w 5319231"/>
              <a:gd name="connsiteY23" fmla="*/ 4488180 h 5350569"/>
              <a:gd name="connsiteX0" fmla="*/ 1177782 w 5476200"/>
              <a:gd name="connsiteY0" fmla="*/ 4488180 h 5350569"/>
              <a:gd name="connsiteX1" fmla="*/ 709686 w 5476200"/>
              <a:gd name="connsiteY1" fmla="*/ 3926297 h 5350569"/>
              <a:gd name="connsiteX2" fmla="*/ 642228 w 5476200"/>
              <a:gd name="connsiteY2" fmla="*/ 3551197 h 5350569"/>
              <a:gd name="connsiteX3" fmla="*/ 555366 w 5476200"/>
              <a:gd name="connsiteY3" fmla="*/ 3116459 h 5350569"/>
              <a:gd name="connsiteX4" fmla="*/ 508737 w 5476200"/>
              <a:gd name="connsiteY4" fmla="*/ 2454330 h 5350569"/>
              <a:gd name="connsiteX5" fmla="*/ 1079003 w 5476200"/>
              <a:gd name="connsiteY5" fmla="*/ 1641020 h 5350569"/>
              <a:gd name="connsiteX6" fmla="*/ 1672855 w 5476200"/>
              <a:gd name="connsiteY6" fmla="*/ 1131065 h 5350569"/>
              <a:gd name="connsiteX7" fmla="*/ 2165434 w 5476200"/>
              <a:gd name="connsiteY7" fmla="*/ 1071154 h 5350569"/>
              <a:gd name="connsiteX8" fmla="*/ 2791704 w 5476200"/>
              <a:gd name="connsiteY8" fmla="*/ 797024 h 5350569"/>
              <a:gd name="connsiteX9" fmla="*/ 3914711 w 5476200"/>
              <a:gd name="connsiteY9" fmla="*/ 745355 h 5350569"/>
              <a:gd name="connsiteX10" fmla="*/ 5122928 w 5476200"/>
              <a:gd name="connsiteY10" fmla="*/ 866268 h 5350569"/>
              <a:gd name="connsiteX11" fmla="*/ 5469371 w 5476200"/>
              <a:gd name="connsiteY11" fmla="*/ 639152 h 5350569"/>
              <a:gd name="connsiteX12" fmla="*/ 5471971 w 5476200"/>
              <a:gd name="connsiteY12" fmla="*/ 5007669 h 5350569"/>
              <a:gd name="connsiteX13" fmla="*/ 5224321 w 5476200"/>
              <a:gd name="connsiteY13" fmla="*/ 4931469 h 5350569"/>
              <a:gd name="connsiteX14" fmla="*/ 5467210 w 5476200"/>
              <a:gd name="connsiteY14" fmla="*/ 5160069 h 5350569"/>
              <a:gd name="connsiteX15" fmla="*/ 5467210 w 5476200"/>
              <a:gd name="connsiteY15" fmla="*/ 5250557 h 5350569"/>
              <a:gd name="connsiteX16" fmla="*/ 5171935 w 5476200"/>
              <a:gd name="connsiteY16" fmla="*/ 5017194 h 5350569"/>
              <a:gd name="connsiteX17" fmla="*/ 5476200 w 5476200"/>
              <a:gd name="connsiteY17" fmla="*/ 5344861 h 5350569"/>
              <a:gd name="connsiteX18" fmla="*/ 5394198 w 5476200"/>
              <a:gd name="connsiteY18" fmla="*/ 5345019 h 5350569"/>
              <a:gd name="connsiteX19" fmla="*/ 5219560 w 5476200"/>
              <a:gd name="connsiteY19" fmla="*/ 5183883 h 5350569"/>
              <a:gd name="connsiteX20" fmla="*/ 5341806 w 5476200"/>
              <a:gd name="connsiteY20" fmla="*/ 5346888 h 5350569"/>
              <a:gd name="connsiteX21" fmla="*/ 1300093 w 5476200"/>
              <a:gd name="connsiteY21" fmla="*/ 5350569 h 5350569"/>
              <a:gd name="connsiteX22" fmla="*/ 1341464 w 5476200"/>
              <a:gd name="connsiteY22" fmla="*/ 5151539 h 5350569"/>
              <a:gd name="connsiteX23" fmla="*/ 1177782 w 547620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75018 w 5473436"/>
              <a:gd name="connsiteY0" fmla="*/ 4488180 h 5350569"/>
              <a:gd name="connsiteX1" fmla="*/ 706922 w 5473436"/>
              <a:gd name="connsiteY1" fmla="*/ 3926297 h 5350569"/>
              <a:gd name="connsiteX2" fmla="*/ 639464 w 5473436"/>
              <a:gd name="connsiteY2" fmla="*/ 3551197 h 5350569"/>
              <a:gd name="connsiteX3" fmla="*/ 552602 w 5473436"/>
              <a:gd name="connsiteY3" fmla="*/ 3116459 h 5350569"/>
              <a:gd name="connsiteX4" fmla="*/ 505973 w 5473436"/>
              <a:gd name="connsiteY4" fmla="*/ 2454330 h 5350569"/>
              <a:gd name="connsiteX5" fmla="*/ 930663 w 5473436"/>
              <a:gd name="connsiteY5" fmla="*/ 1845736 h 5350569"/>
              <a:gd name="connsiteX6" fmla="*/ 1670091 w 5473436"/>
              <a:gd name="connsiteY6" fmla="*/ 1131065 h 5350569"/>
              <a:gd name="connsiteX7" fmla="*/ 2162670 w 5473436"/>
              <a:gd name="connsiteY7" fmla="*/ 1071154 h 5350569"/>
              <a:gd name="connsiteX8" fmla="*/ 2788940 w 5473436"/>
              <a:gd name="connsiteY8" fmla="*/ 797024 h 5350569"/>
              <a:gd name="connsiteX9" fmla="*/ 3911947 w 5473436"/>
              <a:gd name="connsiteY9" fmla="*/ 745355 h 5350569"/>
              <a:gd name="connsiteX10" fmla="*/ 5120164 w 5473436"/>
              <a:gd name="connsiteY10" fmla="*/ 866268 h 5350569"/>
              <a:gd name="connsiteX11" fmla="*/ 5466607 w 5473436"/>
              <a:gd name="connsiteY11" fmla="*/ 639152 h 5350569"/>
              <a:gd name="connsiteX12" fmla="*/ 5469207 w 5473436"/>
              <a:gd name="connsiteY12" fmla="*/ 5007669 h 5350569"/>
              <a:gd name="connsiteX13" fmla="*/ 5221557 w 5473436"/>
              <a:gd name="connsiteY13" fmla="*/ 4931469 h 5350569"/>
              <a:gd name="connsiteX14" fmla="*/ 5464446 w 5473436"/>
              <a:gd name="connsiteY14" fmla="*/ 5160069 h 5350569"/>
              <a:gd name="connsiteX15" fmla="*/ 5464446 w 5473436"/>
              <a:gd name="connsiteY15" fmla="*/ 5250557 h 5350569"/>
              <a:gd name="connsiteX16" fmla="*/ 5169171 w 5473436"/>
              <a:gd name="connsiteY16" fmla="*/ 5017194 h 5350569"/>
              <a:gd name="connsiteX17" fmla="*/ 5473436 w 5473436"/>
              <a:gd name="connsiteY17" fmla="*/ 5344861 h 5350569"/>
              <a:gd name="connsiteX18" fmla="*/ 5391434 w 5473436"/>
              <a:gd name="connsiteY18" fmla="*/ 5345019 h 5350569"/>
              <a:gd name="connsiteX19" fmla="*/ 5216796 w 5473436"/>
              <a:gd name="connsiteY19" fmla="*/ 5183883 h 5350569"/>
              <a:gd name="connsiteX20" fmla="*/ 5339042 w 5473436"/>
              <a:gd name="connsiteY20" fmla="*/ 5346888 h 5350569"/>
              <a:gd name="connsiteX21" fmla="*/ 1297329 w 5473436"/>
              <a:gd name="connsiteY21" fmla="*/ 5350569 h 5350569"/>
              <a:gd name="connsiteX22" fmla="*/ 1338700 w 5473436"/>
              <a:gd name="connsiteY22" fmla="*/ 5151539 h 5350569"/>
              <a:gd name="connsiteX23" fmla="*/ 1175018 w 5473436"/>
              <a:gd name="connsiteY23" fmla="*/ 4488180 h 5350569"/>
              <a:gd name="connsiteX0" fmla="*/ 1168598 w 5467016"/>
              <a:gd name="connsiteY0" fmla="*/ 4488180 h 5350569"/>
              <a:gd name="connsiteX1" fmla="*/ 700502 w 5467016"/>
              <a:gd name="connsiteY1" fmla="*/ 3926297 h 5350569"/>
              <a:gd name="connsiteX2" fmla="*/ 633044 w 5467016"/>
              <a:gd name="connsiteY2" fmla="*/ 3551197 h 5350569"/>
              <a:gd name="connsiteX3" fmla="*/ 546182 w 5467016"/>
              <a:gd name="connsiteY3" fmla="*/ 3116459 h 5350569"/>
              <a:gd name="connsiteX4" fmla="*/ 499553 w 5467016"/>
              <a:gd name="connsiteY4" fmla="*/ 2454330 h 5350569"/>
              <a:gd name="connsiteX5" fmla="*/ 942440 w 5467016"/>
              <a:gd name="connsiteY5" fmla="*/ 1854834 h 5350569"/>
              <a:gd name="connsiteX6" fmla="*/ 1663671 w 5467016"/>
              <a:gd name="connsiteY6" fmla="*/ 1131065 h 5350569"/>
              <a:gd name="connsiteX7" fmla="*/ 2156250 w 5467016"/>
              <a:gd name="connsiteY7" fmla="*/ 1071154 h 5350569"/>
              <a:gd name="connsiteX8" fmla="*/ 2782520 w 5467016"/>
              <a:gd name="connsiteY8" fmla="*/ 797024 h 5350569"/>
              <a:gd name="connsiteX9" fmla="*/ 3905527 w 5467016"/>
              <a:gd name="connsiteY9" fmla="*/ 745355 h 5350569"/>
              <a:gd name="connsiteX10" fmla="*/ 5113744 w 5467016"/>
              <a:gd name="connsiteY10" fmla="*/ 866268 h 5350569"/>
              <a:gd name="connsiteX11" fmla="*/ 5460187 w 5467016"/>
              <a:gd name="connsiteY11" fmla="*/ 639152 h 5350569"/>
              <a:gd name="connsiteX12" fmla="*/ 5462787 w 5467016"/>
              <a:gd name="connsiteY12" fmla="*/ 5007669 h 5350569"/>
              <a:gd name="connsiteX13" fmla="*/ 5215137 w 5467016"/>
              <a:gd name="connsiteY13" fmla="*/ 4931469 h 5350569"/>
              <a:gd name="connsiteX14" fmla="*/ 5458026 w 5467016"/>
              <a:gd name="connsiteY14" fmla="*/ 5160069 h 5350569"/>
              <a:gd name="connsiteX15" fmla="*/ 5458026 w 5467016"/>
              <a:gd name="connsiteY15" fmla="*/ 5250557 h 5350569"/>
              <a:gd name="connsiteX16" fmla="*/ 5162751 w 5467016"/>
              <a:gd name="connsiteY16" fmla="*/ 5017194 h 5350569"/>
              <a:gd name="connsiteX17" fmla="*/ 5467016 w 5467016"/>
              <a:gd name="connsiteY17" fmla="*/ 5344861 h 5350569"/>
              <a:gd name="connsiteX18" fmla="*/ 5385014 w 5467016"/>
              <a:gd name="connsiteY18" fmla="*/ 5345019 h 5350569"/>
              <a:gd name="connsiteX19" fmla="*/ 5210376 w 5467016"/>
              <a:gd name="connsiteY19" fmla="*/ 5183883 h 5350569"/>
              <a:gd name="connsiteX20" fmla="*/ 5332622 w 5467016"/>
              <a:gd name="connsiteY20" fmla="*/ 5346888 h 5350569"/>
              <a:gd name="connsiteX21" fmla="*/ 1290909 w 5467016"/>
              <a:gd name="connsiteY21" fmla="*/ 5350569 h 5350569"/>
              <a:gd name="connsiteX22" fmla="*/ 1332280 w 5467016"/>
              <a:gd name="connsiteY22" fmla="*/ 5151539 h 5350569"/>
              <a:gd name="connsiteX23" fmla="*/ 1168598 w 5467016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660505 w 5463850"/>
              <a:gd name="connsiteY6" fmla="*/ 1131065 h 5350569"/>
              <a:gd name="connsiteX7" fmla="*/ 2153084 w 5463850"/>
              <a:gd name="connsiteY7" fmla="*/ 1071154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114594 w 5463850"/>
              <a:gd name="connsiteY6" fmla="*/ 1545047 h 5350569"/>
              <a:gd name="connsiteX7" fmla="*/ 2153084 w 5463850"/>
              <a:gd name="connsiteY7" fmla="*/ 1071154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114594 w 5463850"/>
              <a:gd name="connsiteY6" fmla="*/ 1545047 h 5350569"/>
              <a:gd name="connsiteX7" fmla="*/ 1320570 w 5463850"/>
              <a:gd name="connsiteY7" fmla="*/ 1198533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606379 h 5468768"/>
              <a:gd name="connsiteX1" fmla="*/ 697336 w 5463850"/>
              <a:gd name="connsiteY1" fmla="*/ 4044496 h 5468768"/>
              <a:gd name="connsiteX2" fmla="*/ 629878 w 5463850"/>
              <a:gd name="connsiteY2" fmla="*/ 3669396 h 5468768"/>
              <a:gd name="connsiteX3" fmla="*/ 543016 w 5463850"/>
              <a:gd name="connsiteY3" fmla="*/ 3234658 h 5468768"/>
              <a:gd name="connsiteX4" fmla="*/ 496387 w 5463850"/>
              <a:gd name="connsiteY4" fmla="*/ 2572529 h 5468768"/>
              <a:gd name="connsiteX5" fmla="*/ 948373 w 5463850"/>
              <a:gd name="connsiteY5" fmla="*/ 1986681 h 5468768"/>
              <a:gd name="connsiteX6" fmla="*/ 1114594 w 5463850"/>
              <a:gd name="connsiteY6" fmla="*/ 1663246 h 5468768"/>
              <a:gd name="connsiteX7" fmla="*/ 1320570 w 5463850"/>
              <a:gd name="connsiteY7" fmla="*/ 1316732 h 5468768"/>
              <a:gd name="connsiteX8" fmla="*/ 2501849 w 5463850"/>
              <a:gd name="connsiteY8" fmla="*/ 637719 h 5468768"/>
              <a:gd name="connsiteX9" fmla="*/ 3902361 w 5463850"/>
              <a:gd name="connsiteY9" fmla="*/ 863554 h 5468768"/>
              <a:gd name="connsiteX10" fmla="*/ 5110578 w 5463850"/>
              <a:gd name="connsiteY10" fmla="*/ 984467 h 5468768"/>
              <a:gd name="connsiteX11" fmla="*/ 5457021 w 5463850"/>
              <a:gd name="connsiteY11" fmla="*/ 757351 h 5468768"/>
              <a:gd name="connsiteX12" fmla="*/ 5459621 w 5463850"/>
              <a:gd name="connsiteY12" fmla="*/ 5125868 h 5468768"/>
              <a:gd name="connsiteX13" fmla="*/ 5211971 w 5463850"/>
              <a:gd name="connsiteY13" fmla="*/ 5049668 h 5468768"/>
              <a:gd name="connsiteX14" fmla="*/ 5454860 w 5463850"/>
              <a:gd name="connsiteY14" fmla="*/ 5278268 h 5468768"/>
              <a:gd name="connsiteX15" fmla="*/ 5454860 w 5463850"/>
              <a:gd name="connsiteY15" fmla="*/ 5368756 h 5468768"/>
              <a:gd name="connsiteX16" fmla="*/ 5159585 w 5463850"/>
              <a:gd name="connsiteY16" fmla="*/ 5135393 h 5468768"/>
              <a:gd name="connsiteX17" fmla="*/ 5463850 w 5463850"/>
              <a:gd name="connsiteY17" fmla="*/ 5463060 h 5468768"/>
              <a:gd name="connsiteX18" fmla="*/ 5381848 w 5463850"/>
              <a:gd name="connsiteY18" fmla="*/ 5463218 h 5468768"/>
              <a:gd name="connsiteX19" fmla="*/ 5207210 w 5463850"/>
              <a:gd name="connsiteY19" fmla="*/ 5302082 h 5468768"/>
              <a:gd name="connsiteX20" fmla="*/ 5329456 w 5463850"/>
              <a:gd name="connsiteY20" fmla="*/ 5465087 h 5468768"/>
              <a:gd name="connsiteX21" fmla="*/ 1287743 w 5463850"/>
              <a:gd name="connsiteY21" fmla="*/ 5468768 h 5468768"/>
              <a:gd name="connsiteX22" fmla="*/ 1329114 w 5463850"/>
              <a:gd name="connsiteY22" fmla="*/ 5269738 h 5468768"/>
              <a:gd name="connsiteX23" fmla="*/ 1165432 w 5463850"/>
              <a:gd name="connsiteY23" fmla="*/ 4606379 h 5468768"/>
              <a:gd name="connsiteX0" fmla="*/ 1165432 w 5463850"/>
              <a:gd name="connsiteY0" fmla="*/ 4610726 h 5473115"/>
              <a:gd name="connsiteX1" fmla="*/ 697336 w 5463850"/>
              <a:gd name="connsiteY1" fmla="*/ 4048843 h 5473115"/>
              <a:gd name="connsiteX2" fmla="*/ 629878 w 5463850"/>
              <a:gd name="connsiteY2" fmla="*/ 3673743 h 5473115"/>
              <a:gd name="connsiteX3" fmla="*/ 543016 w 5463850"/>
              <a:gd name="connsiteY3" fmla="*/ 3239005 h 5473115"/>
              <a:gd name="connsiteX4" fmla="*/ 496387 w 5463850"/>
              <a:gd name="connsiteY4" fmla="*/ 2576876 h 5473115"/>
              <a:gd name="connsiteX5" fmla="*/ 948373 w 5463850"/>
              <a:gd name="connsiteY5" fmla="*/ 1991028 h 5473115"/>
              <a:gd name="connsiteX6" fmla="*/ 1114594 w 5463850"/>
              <a:gd name="connsiteY6" fmla="*/ 1667593 h 5473115"/>
              <a:gd name="connsiteX7" fmla="*/ 1320570 w 5463850"/>
              <a:gd name="connsiteY7" fmla="*/ 1321079 h 5473115"/>
              <a:gd name="connsiteX8" fmla="*/ 2497299 w 5463850"/>
              <a:gd name="connsiteY8" fmla="*/ 632968 h 5473115"/>
              <a:gd name="connsiteX9" fmla="*/ 3902361 w 5463850"/>
              <a:gd name="connsiteY9" fmla="*/ 867901 h 5473115"/>
              <a:gd name="connsiteX10" fmla="*/ 5110578 w 5463850"/>
              <a:gd name="connsiteY10" fmla="*/ 988814 h 5473115"/>
              <a:gd name="connsiteX11" fmla="*/ 5457021 w 5463850"/>
              <a:gd name="connsiteY11" fmla="*/ 761698 h 5473115"/>
              <a:gd name="connsiteX12" fmla="*/ 5459621 w 5463850"/>
              <a:gd name="connsiteY12" fmla="*/ 5130215 h 5473115"/>
              <a:gd name="connsiteX13" fmla="*/ 5211971 w 5463850"/>
              <a:gd name="connsiteY13" fmla="*/ 5054015 h 5473115"/>
              <a:gd name="connsiteX14" fmla="*/ 5454860 w 5463850"/>
              <a:gd name="connsiteY14" fmla="*/ 5282615 h 5473115"/>
              <a:gd name="connsiteX15" fmla="*/ 5454860 w 5463850"/>
              <a:gd name="connsiteY15" fmla="*/ 5373103 h 5473115"/>
              <a:gd name="connsiteX16" fmla="*/ 5159585 w 5463850"/>
              <a:gd name="connsiteY16" fmla="*/ 5139740 h 5473115"/>
              <a:gd name="connsiteX17" fmla="*/ 5463850 w 5463850"/>
              <a:gd name="connsiteY17" fmla="*/ 5467407 h 5473115"/>
              <a:gd name="connsiteX18" fmla="*/ 5381848 w 5463850"/>
              <a:gd name="connsiteY18" fmla="*/ 5467565 h 5473115"/>
              <a:gd name="connsiteX19" fmla="*/ 5207210 w 5463850"/>
              <a:gd name="connsiteY19" fmla="*/ 5306429 h 5473115"/>
              <a:gd name="connsiteX20" fmla="*/ 5329456 w 5463850"/>
              <a:gd name="connsiteY20" fmla="*/ 5469434 h 5473115"/>
              <a:gd name="connsiteX21" fmla="*/ 1287743 w 5463850"/>
              <a:gd name="connsiteY21" fmla="*/ 5473115 h 5473115"/>
              <a:gd name="connsiteX22" fmla="*/ 1329114 w 5463850"/>
              <a:gd name="connsiteY22" fmla="*/ 5274085 h 5473115"/>
              <a:gd name="connsiteX23" fmla="*/ 1165432 w 5463850"/>
              <a:gd name="connsiteY23" fmla="*/ 4610726 h 5473115"/>
              <a:gd name="connsiteX0" fmla="*/ 1165432 w 5463850"/>
              <a:gd name="connsiteY0" fmla="*/ 4837762 h 5700151"/>
              <a:gd name="connsiteX1" fmla="*/ 697336 w 5463850"/>
              <a:gd name="connsiteY1" fmla="*/ 4275879 h 5700151"/>
              <a:gd name="connsiteX2" fmla="*/ 629878 w 5463850"/>
              <a:gd name="connsiteY2" fmla="*/ 3900779 h 5700151"/>
              <a:gd name="connsiteX3" fmla="*/ 543016 w 5463850"/>
              <a:gd name="connsiteY3" fmla="*/ 3466041 h 5700151"/>
              <a:gd name="connsiteX4" fmla="*/ 496387 w 5463850"/>
              <a:gd name="connsiteY4" fmla="*/ 2803912 h 5700151"/>
              <a:gd name="connsiteX5" fmla="*/ 948373 w 5463850"/>
              <a:gd name="connsiteY5" fmla="*/ 2218064 h 5700151"/>
              <a:gd name="connsiteX6" fmla="*/ 1114594 w 5463850"/>
              <a:gd name="connsiteY6" fmla="*/ 1894629 h 5700151"/>
              <a:gd name="connsiteX7" fmla="*/ 1320570 w 5463850"/>
              <a:gd name="connsiteY7" fmla="*/ 1548115 h 5700151"/>
              <a:gd name="connsiteX8" fmla="*/ 2497299 w 5463850"/>
              <a:gd name="connsiteY8" fmla="*/ 860004 h 5700151"/>
              <a:gd name="connsiteX9" fmla="*/ 3547519 w 5463850"/>
              <a:gd name="connsiteY9" fmla="*/ 708251 h 5700151"/>
              <a:gd name="connsiteX10" fmla="*/ 5110578 w 5463850"/>
              <a:gd name="connsiteY10" fmla="*/ 1215850 h 5700151"/>
              <a:gd name="connsiteX11" fmla="*/ 5457021 w 5463850"/>
              <a:gd name="connsiteY11" fmla="*/ 988734 h 5700151"/>
              <a:gd name="connsiteX12" fmla="*/ 5459621 w 5463850"/>
              <a:gd name="connsiteY12" fmla="*/ 5357251 h 5700151"/>
              <a:gd name="connsiteX13" fmla="*/ 5211971 w 5463850"/>
              <a:gd name="connsiteY13" fmla="*/ 5281051 h 5700151"/>
              <a:gd name="connsiteX14" fmla="*/ 5454860 w 5463850"/>
              <a:gd name="connsiteY14" fmla="*/ 5509651 h 5700151"/>
              <a:gd name="connsiteX15" fmla="*/ 5454860 w 5463850"/>
              <a:gd name="connsiteY15" fmla="*/ 5600139 h 5700151"/>
              <a:gd name="connsiteX16" fmla="*/ 5159585 w 5463850"/>
              <a:gd name="connsiteY16" fmla="*/ 5366776 h 5700151"/>
              <a:gd name="connsiteX17" fmla="*/ 5463850 w 5463850"/>
              <a:gd name="connsiteY17" fmla="*/ 5694443 h 5700151"/>
              <a:gd name="connsiteX18" fmla="*/ 5381848 w 5463850"/>
              <a:gd name="connsiteY18" fmla="*/ 5694601 h 5700151"/>
              <a:gd name="connsiteX19" fmla="*/ 5207210 w 5463850"/>
              <a:gd name="connsiteY19" fmla="*/ 5533465 h 5700151"/>
              <a:gd name="connsiteX20" fmla="*/ 5329456 w 5463850"/>
              <a:gd name="connsiteY20" fmla="*/ 5696470 h 5700151"/>
              <a:gd name="connsiteX21" fmla="*/ 1287743 w 5463850"/>
              <a:gd name="connsiteY21" fmla="*/ 5700151 h 5700151"/>
              <a:gd name="connsiteX22" fmla="*/ 1329114 w 5463850"/>
              <a:gd name="connsiteY22" fmla="*/ 5501121 h 5700151"/>
              <a:gd name="connsiteX23" fmla="*/ 1165432 w 5463850"/>
              <a:gd name="connsiteY23" fmla="*/ 4837762 h 570015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5457021 w 5463850"/>
              <a:gd name="connsiteY11" fmla="*/ 991474 h 5702891"/>
              <a:gd name="connsiteX12" fmla="*/ 5459621 w 5463850"/>
              <a:gd name="connsiteY12" fmla="*/ 5359991 h 5702891"/>
              <a:gd name="connsiteX13" fmla="*/ 5211971 w 5463850"/>
              <a:gd name="connsiteY13" fmla="*/ 5283791 h 5702891"/>
              <a:gd name="connsiteX14" fmla="*/ 5454860 w 5463850"/>
              <a:gd name="connsiteY14" fmla="*/ 5512391 h 5702891"/>
              <a:gd name="connsiteX15" fmla="*/ 5454860 w 5463850"/>
              <a:gd name="connsiteY15" fmla="*/ 5602879 h 5702891"/>
              <a:gd name="connsiteX16" fmla="*/ 5159585 w 5463850"/>
              <a:gd name="connsiteY16" fmla="*/ 5369516 h 5702891"/>
              <a:gd name="connsiteX17" fmla="*/ 5463850 w 5463850"/>
              <a:gd name="connsiteY17" fmla="*/ 5697183 h 5702891"/>
              <a:gd name="connsiteX18" fmla="*/ 5381848 w 5463850"/>
              <a:gd name="connsiteY18" fmla="*/ 5697341 h 5702891"/>
              <a:gd name="connsiteX19" fmla="*/ 5207210 w 5463850"/>
              <a:gd name="connsiteY19" fmla="*/ 5536205 h 5702891"/>
              <a:gd name="connsiteX20" fmla="*/ 5329456 w 5463850"/>
              <a:gd name="connsiteY20" fmla="*/ 5699210 h 5702891"/>
              <a:gd name="connsiteX21" fmla="*/ 1287743 w 5463850"/>
              <a:gd name="connsiteY21" fmla="*/ 5702891 h 5702891"/>
              <a:gd name="connsiteX22" fmla="*/ 1329114 w 5463850"/>
              <a:gd name="connsiteY22" fmla="*/ 5503861 h 5702891"/>
              <a:gd name="connsiteX23" fmla="*/ 1165432 w 5463850"/>
              <a:gd name="connsiteY23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37763 h 5700152"/>
              <a:gd name="connsiteX1" fmla="*/ 697336 w 5463850"/>
              <a:gd name="connsiteY1" fmla="*/ 4275880 h 5700152"/>
              <a:gd name="connsiteX2" fmla="*/ 629878 w 5463850"/>
              <a:gd name="connsiteY2" fmla="*/ 3900780 h 5700152"/>
              <a:gd name="connsiteX3" fmla="*/ 543016 w 5463850"/>
              <a:gd name="connsiteY3" fmla="*/ 3466042 h 5700152"/>
              <a:gd name="connsiteX4" fmla="*/ 496387 w 5463850"/>
              <a:gd name="connsiteY4" fmla="*/ 2803913 h 5700152"/>
              <a:gd name="connsiteX5" fmla="*/ 948373 w 5463850"/>
              <a:gd name="connsiteY5" fmla="*/ 2218065 h 5700152"/>
              <a:gd name="connsiteX6" fmla="*/ 1114594 w 5463850"/>
              <a:gd name="connsiteY6" fmla="*/ 1894630 h 5700152"/>
              <a:gd name="connsiteX7" fmla="*/ 1320570 w 5463850"/>
              <a:gd name="connsiteY7" fmla="*/ 1548116 h 5700152"/>
              <a:gd name="connsiteX8" fmla="*/ 2497299 w 5463850"/>
              <a:gd name="connsiteY8" fmla="*/ 860005 h 5700152"/>
              <a:gd name="connsiteX9" fmla="*/ 3547519 w 5463850"/>
              <a:gd name="connsiteY9" fmla="*/ 708252 h 5700152"/>
              <a:gd name="connsiteX10" fmla="*/ 4382697 w 5463850"/>
              <a:gd name="connsiteY10" fmla="*/ 892854 h 5700152"/>
              <a:gd name="connsiteX11" fmla="*/ 4936032 w 5463850"/>
              <a:gd name="connsiteY11" fmla="*/ 1020819 h 5700152"/>
              <a:gd name="connsiteX12" fmla="*/ 5447922 w 5463850"/>
              <a:gd name="connsiteY12" fmla="*/ 947792 h 5700152"/>
              <a:gd name="connsiteX13" fmla="*/ 5459621 w 5463850"/>
              <a:gd name="connsiteY13" fmla="*/ 5357252 h 5700152"/>
              <a:gd name="connsiteX14" fmla="*/ 5211971 w 5463850"/>
              <a:gd name="connsiteY14" fmla="*/ 5281052 h 5700152"/>
              <a:gd name="connsiteX15" fmla="*/ 5454860 w 5463850"/>
              <a:gd name="connsiteY15" fmla="*/ 5509652 h 5700152"/>
              <a:gd name="connsiteX16" fmla="*/ 5454860 w 5463850"/>
              <a:gd name="connsiteY16" fmla="*/ 5600140 h 5700152"/>
              <a:gd name="connsiteX17" fmla="*/ 5159585 w 5463850"/>
              <a:gd name="connsiteY17" fmla="*/ 5366777 h 5700152"/>
              <a:gd name="connsiteX18" fmla="*/ 5463850 w 5463850"/>
              <a:gd name="connsiteY18" fmla="*/ 5694444 h 5700152"/>
              <a:gd name="connsiteX19" fmla="*/ 5381848 w 5463850"/>
              <a:gd name="connsiteY19" fmla="*/ 5694602 h 5700152"/>
              <a:gd name="connsiteX20" fmla="*/ 5207210 w 5463850"/>
              <a:gd name="connsiteY20" fmla="*/ 5533466 h 5700152"/>
              <a:gd name="connsiteX21" fmla="*/ 5329456 w 5463850"/>
              <a:gd name="connsiteY21" fmla="*/ 5696471 h 5700152"/>
              <a:gd name="connsiteX22" fmla="*/ 1287743 w 5463850"/>
              <a:gd name="connsiteY22" fmla="*/ 5700152 h 5700152"/>
              <a:gd name="connsiteX23" fmla="*/ 1329114 w 5463850"/>
              <a:gd name="connsiteY23" fmla="*/ 5501122 h 5700152"/>
              <a:gd name="connsiteX24" fmla="*/ 1165432 w 5463850"/>
              <a:gd name="connsiteY24" fmla="*/ 4837763 h 5700152"/>
              <a:gd name="connsiteX0" fmla="*/ 1165432 w 5463850"/>
              <a:gd name="connsiteY0" fmla="*/ 4837763 h 5700152"/>
              <a:gd name="connsiteX1" fmla="*/ 697336 w 5463850"/>
              <a:gd name="connsiteY1" fmla="*/ 4275880 h 5700152"/>
              <a:gd name="connsiteX2" fmla="*/ 629878 w 5463850"/>
              <a:gd name="connsiteY2" fmla="*/ 3900780 h 5700152"/>
              <a:gd name="connsiteX3" fmla="*/ 543016 w 5463850"/>
              <a:gd name="connsiteY3" fmla="*/ 3466042 h 5700152"/>
              <a:gd name="connsiteX4" fmla="*/ 496387 w 5463850"/>
              <a:gd name="connsiteY4" fmla="*/ 2803913 h 5700152"/>
              <a:gd name="connsiteX5" fmla="*/ 948373 w 5463850"/>
              <a:gd name="connsiteY5" fmla="*/ 2218065 h 5700152"/>
              <a:gd name="connsiteX6" fmla="*/ 1114594 w 5463850"/>
              <a:gd name="connsiteY6" fmla="*/ 1894630 h 5700152"/>
              <a:gd name="connsiteX7" fmla="*/ 1320570 w 5463850"/>
              <a:gd name="connsiteY7" fmla="*/ 1548116 h 5700152"/>
              <a:gd name="connsiteX8" fmla="*/ 2497299 w 5463850"/>
              <a:gd name="connsiteY8" fmla="*/ 860005 h 5700152"/>
              <a:gd name="connsiteX9" fmla="*/ 3547519 w 5463850"/>
              <a:gd name="connsiteY9" fmla="*/ 708252 h 5700152"/>
              <a:gd name="connsiteX10" fmla="*/ 4382697 w 5463850"/>
              <a:gd name="connsiteY10" fmla="*/ 892854 h 5700152"/>
              <a:gd name="connsiteX11" fmla="*/ 4936032 w 5463850"/>
              <a:gd name="connsiteY11" fmla="*/ 1020819 h 5700152"/>
              <a:gd name="connsiteX12" fmla="*/ 5447922 w 5463850"/>
              <a:gd name="connsiteY12" fmla="*/ 947792 h 5700152"/>
              <a:gd name="connsiteX13" fmla="*/ 5459621 w 5463850"/>
              <a:gd name="connsiteY13" fmla="*/ 5357252 h 5700152"/>
              <a:gd name="connsiteX14" fmla="*/ 5211971 w 5463850"/>
              <a:gd name="connsiteY14" fmla="*/ 5281052 h 5700152"/>
              <a:gd name="connsiteX15" fmla="*/ 5454860 w 5463850"/>
              <a:gd name="connsiteY15" fmla="*/ 5509652 h 5700152"/>
              <a:gd name="connsiteX16" fmla="*/ 5454860 w 5463850"/>
              <a:gd name="connsiteY16" fmla="*/ 5600140 h 5700152"/>
              <a:gd name="connsiteX17" fmla="*/ 5159585 w 5463850"/>
              <a:gd name="connsiteY17" fmla="*/ 5366777 h 5700152"/>
              <a:gd name="connsiteX18" fmla="*/ 5463850 w 5463850"/>
              <a:gd name="connsiteY18" fmla="*/ 5694444 h 5700152"/>
              <a:gd name="connsiteX19" fmla="*/ 5381848 w 5463850"/>
              <a:gd name="connsiteY19" fmla="*/ 5694602 h 5700152"/>
              <a:gd name="connsiteX20" fmla="*/ 5207210 w 5463850"/>
              <a:gd name="connsiteY20" fmla="*/ 5533466 h 5700152"/>
              <a:gd name="connsiteX21" fmla="*/ 5329456 w 5463850"/>
              <a:gd name="connsiteY21" fmla="*/ 5696471 h 5700152"/>
              <a:gd name="connsiteX22" fmla="*/ 1287743 w 5463850"/>
              <a:gd name="connsiteY22" fmla="*/ 5700152 h 5700152"/>
              <a:gd name="connsiteX23" fmla="*/ 1329114 w 5463850"/>
              <a:gd name="connsiteY23" fmla="*/ 5501122 h 5700152"/>
              <a:gd name="connsiteX24" fmla="*/ 1165432 w 5463850"/>
              <a:gd name="connsiteY24" fmla="*/ 4837763 h 5700152"/>
              <a:gd name="connsiteX0" fmla="*/ 1165432 w 5463850"/>
              <a:gd name="connsiteY0" fmla="*/ 4500272 h 5362661"/>
              <a:gd name="connsiteX1" fmla="*/ 697336 w 5463850"/>
              <a:gd name="connsiteY1" fmla="*/ 3938389 h 5362661"/>
              <a:gd name="connsiteX2" fmla="*/ 629878 w 5463850"/>
              <a:gd name="connsiteY2" fmla="*/ 3563289 h 5362661"/>
              <a:gd name="connsiteX3" fmla="*/ 543016 w 5463850"/>
              <a:gd name="connsiteY3" fmla="*/ 3128551 h 5362661"/>
              <a:gd name="connsiteX4" fmla="*/ 496387 w 5463850"/>
              <a:gd name="connsiteY4" fmla="*/ 2466422 h 5362661"/>
              <a:gd name="connsiteX5" fmla="*/ 948373 w 5463850"/>
              <a:gd name="connsiteY5" fmla="*/ 1880574 h 5362661"/>
              <a:gd name="connsiteX6" fmla="*/ 1114594 w 5463850"/>
              <a:gd name="connsiteY6" fmla="*/ 1557139 h 5362661"/>
              <a:gd name="connsiteX7" fmla="*/ 1320570 w 5463850"/>
              <a:gd name="connsiteY7" fmla="*/ 1210625 h 5362661"/>
              <a:gd name="connsiteX8" fmla="*/ 2497299 w 5463850"/>
              <a:gd name="connsiteY8" fmla="*/ 522514 h 5362661"/>
              <a:gd name="connsiteX9" fmla="*/ 3547519 w 5463850"/>
              <a:gd name="connsiteY9" fmla="*/ 370761 h 5362661"/>
              <a:gd name="connsiteX10" fmla="*/ 4382697 w 5463850"/>
              <a:gd name="connsiteY10" fmla="*/ 555363 h 5362661"/>
              <a:gd name="connsiteX11" fmla="*/ 4936032 w 5463850"/>
              <a:gd name="connsiteY11" fmla="*/ 683328 h 5362661"/>
              <a:gd name="connsiteX12" fmla="*/ 5447922 w 5463850"/>
              <a:gd name="connsiteY12" fmla="*/ 610301 h 5362661"/>
              <a:gd name="connsiteX13" fmla="*/ 5459621 w 5463850"/>
              <a:gd name="connsiteY13" fmla="*/ 5019761 h 5362661"/>
              <a:gd name="connsiteX14" fmla="*/ 5211971 w 5463850"/>
              <a:gd name="connsiteY14" fmla="*/ 4943561 h 5362661"/>
              <a:gd name="connsiteX15" fmla="*/ 5454860 w 5463850"/>
              <a:gd name="connsiteY15" fmla="*/ 5172161 h 5362661"/>
              <a:gd name="connsiteX16" fmla="*/ 5454860 w 5463850"/>
              <a:gd name="connsiteY16" fmla="*/ 5262649 h 5362661"/>
              <a:gd name="connsiteX17" fmla="*/ 5159585 w 5463850"/>
              <a:gd name="connsiteY17" fmla="*/ 5029286 h 5362661"/>
              <a:gd name="connsiteX18" fmla="*/ 5463850 w 5463850"/>
              <a:gd name="connsiteY18" fmla="*/ 5356953 h 5362661"/>
              <a:gd name="connsiteX19" fmla="*/ 5381848 w 5463850"/>
              <a:gd name="connsiteY19" fmla="*/ 5357111 h 5362661"/>
              <a:gd name="connsiteX20" fmla="*/ 5207210 w 5463850"/>
              <a:gd name="connsiteY20" fmla="*/ 5195975 h 5362661"/>
              <a:gd name="connsiteX21" fmla="*/ 5329456 w 5463850"/>
              <a:gd name="connsiteY21" fmla="*/ 5358980 h 5362661"/>
              <a:gd name="connsiteX22" fmla="*/ 1287743 w 5463850"/>
              <a:gd name="connsiteY22" fmla="*/ 5362661 h 5362661"/>
              <a:gd name="connsiteX23" fmla="*/ 1329114 w 5463850"/>
              <a:gd name="connsiteY23" fmla="*/ 5163631 h 5362661"/>
              <a:gd name="connsiteX24" fmla="*/ 1165432 w 5463850"/>
              <a:gd name="connsiteY24" fmla="*/ 4500272 h 5362661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45875 w 5527868"/>
              <a:gd name="connsiteY13" fmla="*/ 5001835 h 5344735"/>
              <a:gd name="connsiteX14" fmla="*/ 5098225 w 5527868"/>
              <a:gd name="connsiteY14" fmla="*/ 4925635 h 5344735"/>
              <a:gd name="connsiteX15" fmla="*/ 5341114 w 5527868"/>
              <a:gd name="connsiteY15" fmla="*/ 5154235 h 5344735"/>
              <a:gd name="connsiteX16" fmla="*/ 5341114 w 5527868"/>
              <a:gd name="connsiteY16" fmla="*/ 5244723 h 5344735"/>
              <a:gd name="connsiteX17" fmla="*/ 5045839 w 5527868"/>
              <a:gd name="connsiteY17" fmla="*/ 5011360 h 5344735"/>
              <a:gd name="connsiteX18" fmla="*/ 5350104 w 5527868"/>
              <a:gd name="connsiteY18" fmla="*/ 5339027 h 5344735"/>
              <a:gd name="connsiteX19" fmla="*/ 5268102 w 5527868"/>
              <a:gd name="connsiteY19" fmla="*/ 5339185 h 5344735"/>
              <a:gd name="connsiteX20" fmla="*/ 5215710 w 5527868"/>
              <a:gd name="connsiteY20" fmla="*/ 5341054 h 5344735"/>
              <a:gd name="connsiteX21" fmla="*/ 1173997 w 5527868"/>
              <a:gd name="connsiteY21" fmla="*/ 5344735 h 5344735"/>
              <a:gd name="connsiteX22" fmla="*/ 1215368 w 5527868"/>
              <a:gd name="connsiteY22" fmla="*/ 5145705 h 5344735"/>
              <a:gd name="connsiteX23" fmla="*/ 1051686 w 5527868"/>
              <a:gd name="connsiteY23" fmla="*/ 4482346 h 5344735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45875 w 5527868"/>
              <a:gd name="connsiteY13" fmla="*/ 5001835 h 5344735"/>
              <a:gd name="connsiteX14" fmla="*/ 5098225 w 5527868"/>
              <a:gd name="connsiteY14" fmla="*/ 4925635 h 5344735"/>
              <a:gd name="connsiteX15" fmla="*/ 5341114 w 5527868"/>
              <a:gd name="connsiteY15" fmla="*/ 5154235 h 5344735"/>
              <a:gd name="connsiteX16" fmla="*/ 5341114 w 5527868"/>
              <a:gd name="connsiteY16" fmla="*/ 5244723 h 5344735"/>
              <a:gd name="connsiteX17" fmla="*/ 5350104 w 5527868"/>
              <a:gd name="connsiteY17" fmla="*/ 5339027 h 5344735"/>
              <a:gd name="connsiteX18" fmla="*/ 5268102 w 5527868"/>
              <a:gd name="connsiteY18" fmla="*/ 5339185 h 5344735"/>
              <a:gd name="connsiteX19" fmla="*/ 5215710 w 5527868"/>
              <a:gd name="connsiteY19" fmla="*/ 5341054 h 5344735"/>
              <a:gd name="connsiteX20" fmla="*/ 1173997 w 5527868"/>
              <a:gd name="connsiteY20" fmla="*/ 5344735 h 5344735"/>
              <a:gd name="connsiteX21" fmla="*/ 1215368 w 5527868"/>
              <a:gd name="connsiteY21" fmla="*/ 5145705 h 5344735"/>
              <a:gd name="connsiteX22" fmla="*/ 1051686 w 5527868"/>
              <a:gd name="connsiteY22" fmla="*/ 4482346 h 5344735"/>
              <a:gd name="connsiteX0" fmla="*/ 1051686 w 5527868"/>
              <a:gd name="connsiteY0" fmla="*/ 4482346 h 5373504"/>
              <a:gd name="connsiteX1" fmla="*/ 583590 w 5527868"/>
              <a:gd name="connsiteY1" fmla="*/ 3920463 h 5373504"/>
              <a:gd name="connsiteX2" fmla="*/ 516132 w 5527868"/>
              <a:gd name="connsiteY2" fmla="*/ 3545363 h 5373504"/>
              <a:gd name="connsiteX3" fmla="*/ 429270 w 5527868"/>
              <a:gd name="connsiteY3" fmla="*/ 3110625 h 5373504"/>
              <a:gd name="connsiteX4" fmla="*/ 382641 w 5527868"/>
              <a:gd name="connsiteY4" fmla="*/ 2448496 h 5373504"/>
              <a:gd name="connsiteX5" fmla="*/ 834627 w 5527868"/>
              <a:gd name="connsiteY5" fmla="*/ 1862648 h 5373504"/>
              <a:gd name="connsiteX6" fmla="*/ 1000848 w 5527868"/>
              <a:gd name="connsiteY6" fmla="*/ 1539213 h 5373504"/>
              <a:gd name="connsiteX7" fmla="*/ 1206824 w 5527868"/>
              <a:gd name="connsiteY7" fmla="*/ 1192699 h 5373504"/>
              <a:gd name="connsiteX8" fmla="*/ 2383553 w 5527868"/>
              <a:gd name="connsiteY8" fmla="*/ 504588 h 5373504"/>
              <a:gd name="connsiteX9" fmla="*/ 3433773 w 5527868"/>
              <a:gd name="connsiteY9" fmla="*/ 352835 h 5373504"/>
              <a:gd name="connsiteX10" fmla="*/ 4268951 w 5527868"/>
              <a:gd name="connsiteY10" fmla="*/ 537437 h 5373504"/>
              <a:gd name="connsiteX11" fmla="*/ 4822286 w 5527868"/>
              <a:gd name="connsiteY11" fmla="*/ 665402 h 5373504"/>
              <a:gd name="connsiteX12" fmla="*/ 5334176 w 5527868"/>
              <a:gd name="connsiteY12" fmla="*/ 592375 h 5373504"/>
              <a:gd name="connsiteX13" fmla="*/ 5345875 w 5527868"/>
              <a:gd name="connsiteY13" fmla="*/ 5001835 h 5373504"/>
              <a:gd name="connsiteX14" fmla="*/ 5341114 w 5527868"/>
              <a:gd name="connsiteY14" fmla="*/ 5154235 h 5373504"/>
              <a:gd name="connsiteX15" fmla="*/ 5341114 w 5527868"/>
              <a:gd name="connsiteY15" fmla="*/ 5244723 h 5373504"/>
              <a:gd name="connsiteX16" fmla="*/ 5350104 w 5527868"/>
              <a:gd name="connsiteY16" fmla="*/ 5339027 h 5373504"/>
              <a:gd name="connsiteX17" fmla="*/ 5268102 w 5527868"/>
              <a:gd name="connsiteY17" fmla="*/ 5339185 h 5373504"/>
              <a:gd name="connsiteX18" fmla="*/ 5215710 w 5527868"/>
              <a:gd name="connsiteY18" fmla="*/ 5341054 h 5373504"/>
              <a:gd name="connsiteX19" fmla="*/ 1173997 w 5527868"/>
              <a:gd name="connsiteY19" fmla="*/ 5344735 h 5373504"/>
              <a:gd name="connsiteX20" fmla="*/ 1215368 w 5527868"/>
              <a:gd name="connsiteY20" fmla="*/ 5145705 h 5373504"/>
              <a:gd name="connsiteX21" fmla="*/ 1051686 w 5527868"/>
              <a:gd name="connsiteY21" fmla="*/ 4482346 h 5373504"/>
              <a:gd name="connsiteX0" fmla="*/ 1051686 w 5527868"/>
              <a:gd name="connsiteY0" fmla="*/ 4482346 h 5406156"/>
              <a:gd name="connsiteX1" fmla="*/ 583590 w 5527868"/>
              <a:gd name="connsiteY1" fmla="*/ 3920463 h 5406156"/>
              <a:gd name="connsiteX2" fmla="*/ 516132 w 5527868"/>
              <a:gd name="connsiteY2" fmla="*/ 3545363 h 5406156"/>
              <a:gd name="connsiteX3" fmla="*/ 429270 w 5527868"/>
              <a:gd name="connsiteY3" fmla="*/ 3110625 h 5406156"/>
              <a:gd name="connsiteX4" fmla="*/ 382641 w 5527868"/>
              <a:gd name="connsiteY4" fmla="*/ 2448496 h 5406156"/>
              <a:gd name="connsiteX5" fmla="*/ 834627 w 5527868"/>
              <a:gd name="connsiteY5" fmla="*/ 1862648 h 5406156"/>
              <a:gd name="connsiteX6" fmla="*/ 1000848 w 5527868"/>
              <a:gd name="connsiteY6" fmla="*/ 1539213 h 5406156"/>
              <a:gd name="connsiteX7" fmla="*/ 1206824 w 5527868"/>
              <a:gd name="connsiteY7" fmla="*/ 1192699 h 5406156"/>
              <a:gd name="connsiteX8" fmla="*/ 2383553 w 5527868"/>
              <a:gd name="connsiteY8" fmla="*/ 504588 h 5406156"/>
              <a:gd name="connsiteX9" fmla="*/ 3433773 w 5527868"/>
              <a:gd name="connsiteY9" fmla="*/ 352835 h 5406156"/>
              <a:gd name="connsiteX10" fmla="*/ 4268951 w 5527868"/>
              <a:gd name="connsiteY10" fmla="*/ 537437 h 5406156"/>
              <a:gd name="connsiteX11" fmla="*/ 4822286 w 5527868"/>
              <a:gd name="connsiteY11" fmla="*/ 665402 h 5406156"/>
              <a:gd name="connsiteX12" fmla="*/ 5334176 w 5527868"/>
              <a:gd name="connsiteY12" fmla="*/ 592375 h 5406156"/>
              <a:gd name="connsiteX13" fmla="*/ 5345875 w 5527868"/>
              <a:gd name="connsiteY13" fmla="*/ 5001835 h 5406156"/>
              <a:gd name="connsiteX14" fmla="*/ 5341114 w 5527868"/>
              <a:gd name="connsiteY14" fmla="*/ 5244723 h 5406156"/>
              <a:gd name="connsiteX15" fmla="*/ 5350104 w 5527868"/>
              <a:gd name="connsiteY15" fmla="*/ 5339027 h 5406156"/>
              <a:gd name="connsiteX16" fmla="*/ 5268102 w 5527868"/>
              <a:gd name="connsiteY16" fmla="*/ 5339185 h 5406156"/>
              <a:gd name="connsiteX17" fmla="*/ 5215710 w 5527868"/>
              <a:gd name="connsiteY17" fmla="*/ 5341054 h 5406156"/>
              <a:gd name="connsiteX18" fmla="*/ 1173997 w 5527868"/>
              <a:gd name="connsiteY18" fmla="*/ 5344735 h 5406156"/>
              <a:gd name="connsiteX19" fmla="*/ 1215368 w 5527868"/>
              <a:gd name="connsiteY19" fmla="*/ 5145705 h 5406156"/>
              <a:gd name="connsiteX20" fmla="*/ 1051686 w 5527868"/>
              <a:gd name="connsiteY20" fmla="*/ 4482346 h 5406156"/>
              <a:gd name="connsiteX0" fmla="*/ 1051686 w 5527868"/>
              <a:gd name="connsiteY0" fmla="*/ 4482346 h 5449514"/>
              <a:gd name="connsiteX1" fmla="*/ 583590 w 5527868"/>
              <a:gd name="connsiteY1" fmla="*/ 3920463 h 5449514"/>
              <a:gd name="connsiteX2" fmla="*/ 516132 w 5527868"/>
              <a:gd name="connsiteY2" fmla="*/ 3545363 h 5449514"/>
              <a:gd name="connsiteX3" fmla="*/ 429270 w 5527868"/>
              <a:gd name="connsiteY3" fmla="*/ 3110625 h 5449514"/>
              <a:gd name="connsiteX4" fmla="*/ 382641 w 5527868"/>
              <a:gd name="connsiteY4" fmla="*/ 2448496 h 5449514"/>
              <a:gd name="connsiteX5" fmla="*/ 834627 w 5527868"/>
              <a:gd name="connsiteY5" fmla="*/ 1862648 h 5449514"/>
              <a:gd name="connsiteX6" fmla="*/ 1000848 w 5527868"/>
              <a:gd name="connsiteY6" fmla="*/ 1539213 h 5449514"/>
              <a:gd name="connsiteX7" fmla="*/ 1206824 w 5527868"/>
              <a:gd name="connsiteY7" fmla="*/ 1192699 h 5449514"/>
              <a:gd name="connsiteX8" fmla="*/ 2383553 w 5527868"/>
              <a:gd name="connsiteY8" fmla="*/ 504588 h 5449514"/>
              <a:gd name="connsiteX9" fmla="*/ 3433773 w 5527868"/>
              <a:gd name="connsiteY9" fmla="*/ 352835 h 5449514"/>
              <a:gd name="connsiteX10" fmla="*/ 4268951 w 5527868"/>
              <a:gd name="connsiteY10" fmla="*/ 537437 h 5449514"/>
              <a:gd name="connsiteX11" fmla="*/ 4822286 w 5527868"/>
              <a:gd name="connsiteY11" fmla="*/ 665402 h 5449514"/>
              <a:gd name="connsiteX12" fmla="*/ 5334176 w 5527868"/>
              <a:gd name="connsiteY12" fmla="*/ 592375 h 5449514"/>
              <a:gd name="connsiteX13" fmla="*/ 5345875 w 5527868"/>
              <a:gd name="connsiteY13" fmla="*/ 5001835 h 5449514"/>
              <a:gd name="connsiteX14" fmla="*/ 5350104 w 5527868"/>
              <a:gd name="connsiteY14" fmla="*/ 5339027 h 5449514"/>
              <a:gd name="connsiteX15" fmla="*/ 5268102 w 5527868"/>
              <a:gd name="connsiteY15" fmla="*/ 5339185 h 5449514"/>
              <a:gd name="connsiteX16" fmla="*/ 5215710 w 5527868"/>
              <a:gd name="connsiteY16" fmla="*/ 5341054 h 5449514"/>
              <a:gd name="connsiteX17" fmla="*/ 1173997 w 5527868"/>
              <a:gd name="connsiteY17" fmla="*/ 5344735 h 5449514"/>
              <a:gd name="connsiteX18" fmla="*/ 1215368 w 5527868"/>
              <a:gd name="connsiteY18" fmla="*/ 5145705 h 5449514"/>
              <a:gd name="connsiteX19" fmla="*/ 1051686 w 5527868"/>
              <a:gd name="connsiteY19" fmla="*/ 4482346 h 5449514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50104 w 5527868"/>
              <a:gd name="connsiteY13" fmla="*/ 5339027 h 5344735"/>
              <a:gd name="connsiteX14" fmla="*/ 5268102 w 5527868"/>
              <a:gd name="connsiteY14" fmla="*/ 5339185 h 5344735"/>
              <a:gd name="connsiteX15" fmla="*/ 5215710 w 5527868"/>
              <a:gd name="connsiteY15" fmla="*/ 5341054 h 5344735"/>
              <a:gd name="connsiteX16" fmla="*/ 1173997 w 5527868"/>
              <a:gd name="connsiteY16" fmla="*/ 5344735 h 5344735"/>
              <a:gd name="connsiteX17" fmla="*/ 1215368 w 5527868"/>
              <a:gd name="connsiteY17" fmla="*/ 5145705 h 5344735"/>
              <a:gd name="connsiteX18" fmla="*/ 1051686 w 5527868"/>
              <a:gd name="connsiteY18" fmla="*/ 4482346 h 5344735"/>
              <a:gd name="connsiteX0" fmla="*/ 1051686 w 5558900"/>
              <a:gd name="connsiteY0" fmla="*/ 4482346 h 5691095"/>
              <a:gd name="connsiteX1" fmla="*/ 583590 w 5558900"/>
              <a:gd name="connsiteY1" fmla="*/ 3920463 h 5691095"/>
              <a:gd name="connsiteX2" fmla="*/ 516132 w 5558900"/>
              <a:gd name="connsiteY2" fmla="*/ 3545363 h 5691095"/>
              <a:gd name="connsiteX3" fmla="*/ 429270 w 5558900"/>
              <a:gd name="connsiteY3" fmla="*/ 3110625 h 5691095"/>
              <a:gd name="connsiteX4" fmla="*/ 382641 w 5558900"/>
              <a:gd name="connsiteY4" fmla="*/ 2448496 h 5691095"/>
              <a:gd name="connsiteX5" fmla="*/ 834627 w 5558900"/>
              <a:gd name="connsiteY5" fmla="*/ 1862648 h 5691095"/>
              <a:gd name="connsiteX6" fmla="*/ 1000848 w 5558900"/>
              <a:gd name="connsiteY6" fmla="*/ 1539213 h 5691095"/>
              <a:gd name="connsiteX7" fmla="*/ 1206824 w 5558900"/>
              <a:gd name="connsiteY7" fmla="*/ 1192699 h 5691095"/>
              <a:gd name="connsiteX8" fmla="*/ 2383553 w 5558900"/>
              <a:gd name="connsiteY8" fmla="*/ 504588 h 5691095"/>
              <a:gd name="connsiteX9" fmla="*/ 3433773 w 5558900"/>
              <a:gd name="connsiteY9" fmla="*/ 352835 h 5691095"/>
              <a:gd name="connsiteX10" fmla="*/ 4268951 w 5558900"/>
              <a:gd name="connsiteY10" fmla="*/ 537437 h 5691095"/>
              <a:gd name="connsiteX11" fmla="*/ 4822286 w 5558900"/>
              <a:gd name="connsiteY11" fmla="*/ 665402 h 5691095"/>
              <a:gd name="connsiteX12" fmla="*/ 5334176 w 5558900"/>
              <a:gd name="connsiteY12" fmla="*/ 592375 h 5691095"/>
              <a:gd name="connsiteX13" fmla="*/ 5350104 w 5558900"/>
              <a:gd name="connsiteY13" fmla="*/ 5339027 h 5691095"/>
              <a:gd name="connsiteX14" fmla="*/ 5215710 w 5558900"/>
              <a:gd name="connsiteY14" fmla="*/ 5341054 h 5691095"/>
              <a:gd name="connsiteX15" fmla="*/ 1173997 w 5558900"/>
              <a:gd name="connsiteY15" fmla="*/ 5344735 h 5691095"/>
              <a:gd name="connsiteX16" fmla="*/ 1215368 w 5558900"/>
              <a:gd name="connsiteY16" fmla="*/ 5145705 h 5691095"/>
              <a:gd name="connsiteX17" fmla="*/ 1051686 w 5558900"/>
              <a:gd name="connsiteY17" fmla="*/ 4482346 h 5691095"/>
              <a:gd name="connsiteX0" fmla="*/ 1051686 w 5380961"/>
              <a:gd name="connsiteY0" fmla="*/ 4482346 h 5699862"/>
              <a:gd name="connsiteX1" fmla="*/ 583590 w 5380961"/>
              <a:gd name="connsiteY1" fmla="*/ 3920463 h 5699862"/>
              <a:gd name="connsiteX2" fmla="*/ 516132 w 5380961"/>
              <a:gd name="connsiteY2" fmla="*/ 3545363 h 5699862"/>
              <a:gd name="connsiteX3" fmla="*/ 429270 w 5380961"/>
              <a:gd name="connsiteY3" fmla="*/ 3110625 h 5699862"/>
              <a:gd name="connsiteX4" fmla="*/ 382641 w 5380961"/>
              <a:gd name="connsiteY4" fmla="*/ 2448496 h 5699862"/>
              <a:gd name="connsiteX5" fmla="*/ 834627 w 5380961"/>
              <a:gd name="connsiteY5" fmla="*/ 1862648 h 5699862"/>
              <a:gd name="connsiteX6" fmla="*/ 1000848 w 5380961"/>
              <a:gd name="connsiteY6" fmla="*/ 1539213 h 5699862"/>
              <a:gd name="connsiteX7" fmla="*/ 1206824 w 5380961"/>
              <a:gd name="connsiteY7" fmla="*/ 1192699 h 5699862"/>
              <a:gd name="connsiteX8" fmla="*/ 2383553 w 5380961"/>
              <a:gd name="connsiteY8" fmla="*/ 504588 h 5699862"/>
              <a:gd name="connsiteX9" fmla="*/ 3433773 w 5380961"/>
              <a:gd name="connsiteY9" fmla="*/ 352835 h 5699862"/>
              <a:gd name="connsiteX10" fmla="*/ 4268951 w 5380961"/>
              <a:gd name="connsiteY10" fmla="*/ 537437 h 5699862"/>
              <a:gd name="connsiteX11" fmla="*/ 4822286 w 5380961"/>
              <a:gd name="connsiteY11" fmla="*/ 665402 h 5699862"/>
              <a:gd name="connsiteX12" fmla="*/ 5334176 w 5380961"/>
              <a:gd name="connsiteY12" fmla="*/ 592375 h 5699862"/>
              <a:gd name="connsiteX13" fmla="*/ 5350104 w 5380961"/>
              <a:gd name="connsiteY13" fmla="*/ 5339027 h 5699862"/>
              <a:gd name="connsiteX14" fmla="*/ 1173997 w 5380961"/>
              <a:gd name="connsiteY14" fmla="*/ 5344735 h 5699862"/>
              <a:gd name="connsiteX15" fmla="*/ 1215368 w 5380961"/>
              <a:gd name="connsiteY15" fmla="*/ 5145705 h 5699862"/>
              <a:gd name="connsiteX16" fmla="*/ 1051686 w 5380961"/>
              <a:gd name="connsiteY16" fmla="*/ 4482346 h 5699862"/>
              <a:gd name="connsiteX0" fmla="*/ 1051686 w 5375797"/>
              <a:gd name="connsiteY0" fmla="*/ 4482346 h 5699862"/>
              <a:gd name="connsiteX1" fmla="*/ 583590 w 5375797"/>
              <a:gd name="connsiteY1" fmla="*/ 3920463 h 5699862"/>
              <a:gd name="connsiteX2" fmla="*/ 516132 w 5375797"/>
              <a:gd name="connsiteY2" fmla="*/ 3545363 h 5699862"/>
              <a:gd name="connsiteX3" fmla="*/ 429270 w 5375797"/>
              <a:gd name="connsiteY3" fmla="*/ 3110625 h 5699862"/>
              <a:gd name="connsiteX4" fmla="*/ 382641 w 5375797"/>
              <a:gd name="connsiteY4" fmla="*/ 2448496 h 5699862"/>
              <a:gd name="connsiteX5" fmla="*/ 834627 w 5375797"/>
              <a:gd name="connsiteY5" fmla="*/ 1862648 h 5699862"/>
              <a:gd name="connsiteX6" fmla="*/ 1000848 w 5375797"/>
              <a:gd name="connsiteY6" fmla="*/ 1539213 h 5699862"/>
              <a:gd name="connsiteX7" fmla="*/ 1206824 w 5375797"/>
              <a:gd name="connsiteY7" fmla="*/ 1192699 h 5699862"/>
              <a:gd name="connsiteX8" fmla="*/ 2383553 w 5375797"/>
              <a:gd name="connsiteY8" fmla="*/ 504588 h 5699862"/>
              <a:gd name="connsiteX9" fmla="*/ 3433773 w 5375797"/>
              <a:gd name="connsiteY9" fmla="*/ 352835 h 5699862"/>
              <a:gd name="connsiteX10" fmla="*/ 4268951 w 5375797"/>
              <a:gd name="connsiteY10" fmla="*/ 537437 h 5699862"/>
              <a:gd name="connsiteX11" fmla="*/ 4822286 w 5375797"/>
              <a:gd name="connsiteY11" fmla="*/ 665402 h 5699862"/>
              <a:gd name="connsiteX12" fmla="*/ 5334176 w 5375797"/>
              <a:gd name="connsiteY12" fmla="*/ 592375 h 5699862"/>
              <a:gd name="connsiteX13" fmla="*/ 5350104 w 5375797"/>
              <a:gd name="connsiteY13" fmla="*/ 5339027 h 5699862"/>
              <a:gd name="connsiteX14" fmla="*/ 1173997 w 5375797"/>
              <a:gd name="connsiteY14" fmla="*/ 5344735 h 5699862"/>
              <a:gd name="connsiteX15" fmla="*/ 1215368 w 5375797"/>
              <a:gd name="connsiteY15" fmla="*/ 5145705 h 5699862"/>
              <a:gd name="connsiteX16" fmla="*/ 1051686 w 5375797"/>
              <a:gd name="connsiteY16" fmla="*/ 4482346 h 5699862"/>
              <a:gd name="connsiteX0" fmla="*/ 1051686 w 5350104"/>
              <a:gd name="connsiteY0" fmla="*/ 4482346 h 5699862"/>
              <a:gd name="connsiteX1" fmla="*/ 583590 w 5350104"/>
              <a:gd name="connsiteY1" fmla="*/ 3920463 h 5699862"/>
              <a:gd name="connsiteX2" fmla="*/ 516132 w 5350104"/>
              <a:gd name="connsiteY2" fmla="*/ 3545363 h 5699862"/>
              <a:gd name="connsiteX3" fmla="*/ 429270 w 5350104"/>
              <a:gd name="connsiteY3" fmla="*/ 3110625 h 5699862"/>
              <a:gd name="connsiteX4" fmla="*/ 382641 w 5350104"/>
              <a:gd name="connsiteY4" fmla="*/ 2448496 h 5699862"/>
              <a:gd name="connsiteX5" fmla="*/ 834627 w 5350104"/>
              <a:gd name="connsiteY5" fmla="*/ 1862648 h 5699862"/>
              <a:gd name="connsiteX6" fmla="*/ 1000848 w 5350104"/>
              <a:gd name="connsiteY6" fmla="*/ 1539213 h 5699862"/>
              <a:gd name="connsiteX7" fmla="*/ 1206824 w 5350104"/>
              <a:gd name="connsiteY7" fmla="*/ 1192699 h 5699862"/>
              <a:gd name="connsiteX8" fmla="*/ 2383553 w 5350104"/>
              <a:gd name="connsiteY8" fmla="*/ 504588 h 5699862"/>
              <a:gd name="connsiteX9" fmla="*/ 3433773 w 5350104"/>
              <a:gd name="connsiteY9" fmla="*/ 352835 h 5699862"/>
              <a:gd name="connsiteX10" fmla="*/ 4268951 w 5350104"/>
              <a:gd name="connsiteY10" fmla="*/ 537437 h 5699862"/>
              <a:gd name="connsiteX11" fmla="*/ 4822286 w 5350104"/>
              <a:gd name="connsiteY11" fmla="*/ 665402 h 5699862"/>
              <a:gd name="connsiteX12" fmla="*/ 5334176 w 5350104"/>
              <a:gd name="connsiteY12" fmla="*/ 592375 h 5699862"/>
              <a:gd name="connsiteX13" fmla="*/ 5350104 w 5350104"/>
              <a:gd name="connsiteY13" fmla="*/ 5339027 h 5699862"/>
              <a:gd name="connsiteX14" fmla="*/ 1173997 w 5350104"/>
              <a:gd name="connsiteY14" fmla="*/ 5344735 h 5699862"/>
              <a:gd name="connsiteX15" fmla="*/ 1215368 w 5350104"/>
              <a:gd name="connsiteY15" fmla="*/ 5145705 h 5699862"/>
              <a:gd name="connsiteX16" fmla="*/ 1051686 w 5350104"/>
              <a:gd name="connsiteY16" fmla="*/ 4482346 h 5699862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8725 w 5350104"/>
              <a:gd name="connsiteY12" fmla="*/ 10560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8725 w 5350104"/>
              <a:gd name="connsiteY12" fmla="*/ 105605 h 5344735"/>
              <a:gd name="connsiteX13" fmla="*/ 5350104 w 5350104"/>
              <a:gd name="connsiteY13" fmla="*/ 5339027 h 5344735"/>
              <a:gd name="connsiteX14" fmla="*/ 290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229430 w 5527848"/>
              <a:gd name="connsiteY0" fmla="*/ 4482346 h 5344735"/>
              <a:gd name="connsiteX1" fmla="*/ 761334 w 5527848"/>
              <a:gd name="connsiteY1" fmla="*/ 3920463 h 5344735"/>
              <a:gd name="connsiteX2" fmla="*/ 693876 w 5527848"/>
              <a:gd name="connsiteY2" fmla="*/ 3545363 h 5344735"/>
              <a:gd name="connsiteX3" fmla="*/ 607014 w 5527848"/>
              <a:gd name="connsiteY3" fmla="*/ 3110625 h 5344735"/>
              <a:gd name="connsiteX4" fmla="*/ 560385 w 5527848"/>
              <a:gd name="connsiteY4" fmla="*/ 2448496 h 5344735"/>
              <a:gd name="connsiteX5" fmla="*/ 1012371 w 5527848"/>
              <a:gd name="connsiteY5" fmla="*/ 1862648 h 5344735"/>
              <a:gd name="connsiteX6" fmla="*/ 1178592 w 5527848"/>
              <a:gd name="connsiteY6" fmla="*/ 1539213 h 5344735"/>
              <a:gd name="connsiteX7" fmla="*/ 1384568 w 5527848"/>
              <a:gd name="connsiteY7" fmla="*/ 1192699 h 5344735"/>
              <a:gd name="connsiteX8" fmla="*/ 2561297 w 5527848"/>
              <a:gd name="connsiteY8" fmla="*/ 504588 h 5344735"/>
              <a:gd name="connsiteX9" fmla="*/ 3611517 w 5527848"/>
              <a:gd name="connsiteY9" fmla="*/ 352835 h 5344735"/>
              <a:gd name="connsiteX10" fmla="*/ 4446695 w 5527848"/>
              <a:gd name="connsiteY10" fmla="*/ 537437 h 5344735"/>
              <a:gd name="connsiteX11" fmla="*/ 5000030 w 5527848"/>
              <a:gd name="connsiteY11" fmla="*/ 665402 h 5344735"/>
              <a:gd name="connsiteX12" fmla="*/ 5516469 w 5527848"/>
              <a:gd name="connsiteY12" fmla="*/ 105605 h 5344735"/>
              <a:gd name="connsiteX13" fmla="*/ 5527848 w 5527848"/>
              <a:gd name="connsiteY13" fmla="*/ 5339027 h 5344735"/>
              <a:gd name="connsiteX14" fmla="*/ 178034 w 5527848"/>
              <a:gd name="connsiteY14" fmla="*/ 5344735 h 5344735"/>
              <a:gd name="connsiteX15" fmla="*/ 1229430 w 5527848"/>
              <a:gd name="connsiteY15" fmla="*/ 4482346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773014 w 5606986"/>
              <a:gd name="connsiteY2" fmla="*/ 3545363 h 5344735"/>
              <a:gd name="connsiteX3" fmla="*/ 686152 w 5606986"/>
              <a:gd name="connsiteY3" fmla="*/ 3110625 h 5344735"/>
              <a:gd name="connsiteX4" fmla="*/ 639523 w 5606986"/>
              <a:gd name="connsiteY4" fmla="*/ 2448496 h 5344735"/>
              <a:gd name="connsiteX5" fmla="*/ 1091509 w 5606986"/>
              <a:gd name="connsiteY5" fmla="*/ 1862648 h 5344735"/>
              <a:gd name="connsiteX6" fmla="*/ 1257730 w 5606986"/>
              <a:gd name="connsiteY6" fmla="*/ 1539213 h 5344735"/>
              <a:gd name="connsiteX7" fmla="*/ 1463706 w 5606986"/>
              <a:gd name="connsiteY7" fmla="*/ 1192699 h 5344735"/>
              <a:gd name="connsiteX8" fmla="*/ 2640435 w 5606986"/>
              <a:gd name="connsiteY8" fmla="*/ 504588 h 5344735"/>
              <a:gd name="connsiteX9" fmla="*/ 3690655 w 5606986"/>
              <a:gd name="connsiteY9" fmla="*/ 352835 h 5344735"/>
              <a:gd name="connsiteX10" fmla="*/ 4525833 w 5606986"/>
              <a:gd name="connsiteY10" fmla="*/ 537437 h 5344735"/>
              <a:gd name="connsiteX11" fmla="*/ 5079168 w 5606986"/>
              <a:gd name="connsiteY11" fmla="*/ 665402 h 5344735"/>
              <a:gd name="connsiteX12" fmla="*/ 5595607 w 5606986"/>
              <a:gd name="connsiteY12" fmla="*/ 105605 h 5344735"/>
              <a:gd name="connsiteX13" fmla="*/ 5606986 w 5606986"/>
              <a:gd name="connsiteY13" fmla="*/ 5339027 h 5344735"/>
              <a:gd name="connsiteX14" fmla="*/ 257172 w 5606986"/>
              <a:gd name="connsiteY14" fmla="*/ 5344735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686152 w 5606986"/>
              <a:gd name="connsiteY2" fmla="*/ 3110625 h 5344735"/>
              <a:gd name="connsiteX3" fmla="*/ 639523 w 5606986"/>
              <a:gd name="connsiteY3" fmla="*/ 2448496 h 5344735"/>
              <a:gd name="connsiteX4" fmla="*/ 1091509 w 5606986"/>
              <a:gd name="connsiteY4" fmla="*/ 1862648 h 5344735"/>
              <a:gd name="connsiteX5" fmla="*/ 1257730 w 5606986"/>
              <a:gd name="connsiteY5" fmla="*/ 1539213 h 5344735"/>
              <a:gd name="connsiteX6" fmla="*/ 1463706 w 5606986"/>
              <a:gd name="connsiteY6" fmla="*/ 1192699 h 5344735"/>
              <a:gd name="connsiteX7" fmla="*/ 2640435 w 5606986"/>
              <a:gd name="connsiteY7" fmla="*/ 504588 h 5344735"/>
              <a:gd name="connsiteX8" fmla="*/ 3690655 w 5606986"/>
              <a:gd name="connsiteY8" fmla="*/ 352835 h 5344735"/>
              <a:gd name="connsiteX9" fmla="*/ 4525833 w 5606986"/>
              <a:gd name="connsiteY9" fmla="*/ 537437 h 5344735"/>
              <a:gd name="connsiteX10" fmla="*/ 5079168 w 5606986"/>
              <a:gd name="connsiteY10" fmla="*/ 665402 h 5344735"/>
              <a:gd name="connsiteX11" fmla="*/ 5595607 w 5606986"/>
              <a:gd name="connsiteY11" fmla="*/ 105605 h 5344735"/>
              <a:gd name="connsiteX12" fmla="*/ 5606986 w 5606986"/>
              <a:gd name="connsiteY12" fmla="*/ 5339027 h 5344735"/>
              <a:gd name="connsiteX13" fmla="*/ 257172 w 5606986"/>
              <a:gd name="connsiteY13" fmla="*/ 5344735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686152 w 5606986"/>
              <a:gd name="connsiteY2" fmla="*/ 3110625 h 5344735"/>
              <a:gd name="connsiteX3" fmla="*/ 1091509 w 5606986"/>
              <a:gd name="connsiteY3" fmla="*/ 1862648 h 5344735"/>
              <a:gd name="connsiteX4" fmla="*/ 1257730 w 5606986"/>
              <a:gd name="connsiteY4" fmla="*/ 1539213 h 5344735"/>
              <a:gd name="connsiteX5" fmla="*/ 1463706 w 5606986"/>
              <a:gd name="connsiteY5" fmla="*/ 1192699 h 5344735"/>
              <a:gd name="connsiteX6" fmla="*/ 2640435 w 5606986"/>
              <a:gd name="connsiteY6" fmla="*/ 504588 h 5344735"/>
              <a:gd name="connsiteX7" fmla="*/ 3690655 w 5606986"/>
              <a:gd name="connsiteY7" fmla="*/ 352835 h 5344735"/>
              <a:gd name="connsiteX8" fmla="*/ 4525833 w 5606986"/>
              <a:gd name="connsiteY8" fmla="*/ 537437 h 5344735"/>
              <a:gd name="connsiteX9" fmla="*/ 5079168 w 5606986"/>
              <a:gd name="connsiteY9" fmla="*/ 665402 h 5344735"/>
              <a:gd name="connsiteX10" fmla="*/ 5595607 w 5606986"/>
              <a:gd name="connsiteY10" fmla="*/ 105605 h 5344735"/>
              <a:gd name="connsiteX11" fmla="*/ 5606986 w 5606986"/>
              <a:gd name="connsiteY11" fmla="*/ 5339027 h 5344735"/>
              <a:gd name="connsiteX12" fmla="*/ 257172 w 5606986"/>
              <a:gd name="connsiteY12" fmla="*/ 5344735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686152 w 5606986"/>
              <a:gd name="connsiteY2" fmla="*/ 3110625 h 5344735"/>
              <a:gd name="connsiteX3" fmla="*/ 1257730 w 5606986"/>
              <a:gd name="connsiteY3" fmla="*/ 1539213 h 5344735"/>
              <a:gd name="connsiteX4" fmla="*/ 1463706 w 5606986"/>
              <a:gd name="connsiteY4" fmla="*/ 1192699 h 5344735"/>
              <a:gd name="connsiteX5" fmla="*/ 2640435 w 5606986"/>
              <a:gd name="connsiteY5" fmla="*/ 504588 h 5344735"/>
              <a:gd name="connsiteX6" fmla="*/ 3690655 w 5606986"/>
              <a:gd name="connsiteY6" fmla="*/ 352835 h 5344735"/>
              <a:gd name="connsiteX7" fmla="*/ 4525833 w 5606986"/>
              <a:gd name="connsiteY7" fmla="*/ 537437 h 5344735"/>
              <a:gd name="connsiteX8" fmla="*/ 5079168 w 5606986"/>
              <a:gd name="connsiteY8" fmla="*/ 665402 h 5344735"/>
              <a:gd name="connsiteX9" fmla="*/ 5595607 w 5606986"/>
              <a:gd name="connsiteY9" fmla="*/ 105605 h 5344735"/>
              <a:gd name="connsiteX10" fmla="*/ 5606986 w 5606986"/>
              <a:gd name="connsiteY10" fmla="*/ 5339027 h 5344735"/>
              <a:gd name="connsiteX11" fmla="*/ 257172 w 5606986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675324 w 5596158"/>
              <a:gd name="connsiteY2" fmla="*/ 3110625 h 5344735"/>
              <a:gd name="connsiteX3" fmla="*/ 1246902 w 5596158"/>
              <a:gd name="connsiteY3" fmla="*/ 1539213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43897 w 5596158"/>
              <a:gd name="connsiteY2" fmla="*/ 2742136 h 5344735"/>
              <a:gd name="connsiteX3" fmla="*/ 1246902 w 5596158"/>
              <a:gd name="connsiteY3" fmla="*/ 1539213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30249 w 5596158"/>
              <a:gd name="connsiteY2" fmla="*/ 2737587 h 5344735"/>
              <a:gd name="connsiteX3" fmla="*/ 1246902 w 5596158"/>
              <a:gd name="connsiteY3" fmla="*/ 1539213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30249 w 5596158"/>
              <a:gd name="connsiteY2" fmla="*/ 2737587 h 5344735"/>
              <a:gd name="connsiteX3" fmla="*/ 1205959 w 5596158"/>
              <a:gd name="connsiteY3" fmla="*/ 1648395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30249 w 5596158"/>
              <a:gd name="connsiteY2" fmla="*/ 2737587 h 5344735"/>
              <a:gd name="connsiteX3" fmla="*/ 1205959 w 5596158"/>
              <a:gd name="connsiteY3" fmla="*/ 1648395 h 5344735"/>
              <a:gd name="connsiteX4" fmla="*/ 993403 w 5596158"/>
              <a:gd name="connsiteY4" fmla="*/ 501212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00305 h 5300305"/>
              <a:gd name="connsiteX1" fmla="*/ 911530 w 5596158"/>
              <a:gd name="connsiteY1" fmla="*/ 3898779 h 5300305"/>
              <a:gd name="connsiteX2" fmla="*/ 1130249 w 5596158"/>
              <a:gd name="connsiteY2" fmla="*/ 2693157 h 5300305"/>
              <a:gd name="connsiteX3" fmla="*/ 1205959 w 5596158"/>
              <a:gd name="connsiteY3" fmla="*/ 1603965 h 5300305"/>
              <a:gd name="connsiteX4" fmla="*/ 993403 w 5596158"/>
              <a:gd name="connsiteY4" fmla="*/ 456782 h 5300305"/>
              <a:gd name="connsiteX5" fmla="*/ 2552269 w 5596158"/>
              <a:gd name="connsiteY5" fmla="*/ 564791 h 5300305"/>
              <a:gd name="connsiteX6" fmla="*/ 3679827 w 5596158"/>
              <a:gd name="connsiteY6" fmla="*/ 308405 h 5300305"/>
              <a:gd name="connsiteX7" fmla="*/ 4515005 w 5596158"/>
              <a:gd name="connsiteY7" fmla="*/ 493007 h 5300305"/>
              <a:gd name="connsiteX8" fmla="*/ 5068340 w 5596158"/>
              <a:gd name="connsiteY8" fmla="*/ 620972 h 5300305"/>
              <a:gd name="connsiteX9" fmla="*/ 5584779 w 5596158"/>
              <a:gd name="connsiteY9" fmla="*/ 61175 h 5300305"/>
              <a:gd name="connsiteX10" fmla="*/ 5596158 w 5596158"/>
              <a:gd name="connsiteY10" fmla="*/ 5294597 h 5300305"/>
              <a:gd name="connsiteX11" fmla="*/ 246344 w 5596158"/>
              <a:gd name="connsiteY11" fmla="*/ 5300305 h 5300305"/>
              <a:gd name="connsiteX0" fmla="*/ 246344 w 5596158"/>
              <a:gd name="connsiteY0" fmla="*/ 5242423 h 5242423"/>
              <a:gd name="connsiteX1" fmla="*/ 911530 w 5596158"/>
              <a:gd name="connsiteY1" fmla="*/ 3840897 h 5242423"/>
              <a:gd name="connsiteX2" fmla="*/ 1130249 w 5596158"/>
              <a:gd name="connsiteY2" fmla="*/ 2635275 h 5242423"/>
              <a:gd name="connsiteX3" fmla="*/ 1205959 w 5596158"/>
              <a:gd name="connsiteY3" fmla="*/ 1546083 h 5242423"/>
              <a:gd name="connsiteX4" fmla="*/ 993403 w 5596158"/>
              <a:gd name="connsiteY4" fmla="*/ 398900 h 5242423"/>
              <a:gd name="connsiteX5" fmla="*/ 2552269 w 5596158"/>
              <a:gd name="connsiteY5" fmla="*/ 506909 h 5242423"/>
              <a:gd name="connsiteX6" fmla="*/ 3866347 w 5596158"/>
              <a:gd name="connsiteY6" fmla="*/ 705448 h 5242423"/>
              <a:gd name="connsiteX7" fmla="*/ 4515005 w 5596158"/>
              <a:gd name="connsiteY7" fmla="*/ 435125 h 5242423"/>
              <a:gd name="connsiteX8" fmla="*/ 5068340 w 5596158"/>
              <a:gd name="connsiteY8" fmla="*/ 563090 h 5242423"/>
              <a:gd name="connsiteX9" fmla="*/ 5584779 w 5596158"/>
              <a:gd name="connsiteY9" fmla="*/ 3293 h 5242423"/>
              <a:gd name="connsiteX10" fmla="*/ 5596158 w 5596158"/>
              <a:gd name="connsiteY10" fmla="*/ 5236715 h 5242423"/>
              <a:gd name="connsiteX11" fmla="*/ 246344 w 5596158"/>
              <a:gd name="connsiteY11" fmla="*/ 5242423 h 5242423"/>
              <a:gd name="connsiteX0" fmla="*/ 246344 w 5596158"/>
              <a:gd name="connsiteY0" fmla="*/ 5242423 h 5242423"/>
              <a:gd name="connsiteX1" fmla="*/ 911530 w 5596158"/>
              <a:gd name="connsiteY1" fmla="*/ 3840897 h 5242423"/>
              <a:gd name="connsiteX2" fmla="*/ 1130249 w 5596158"/>
              <a:gd name="connsiteY2" fmla="*/ 2635275 h 5242423"/>
              <a:gd name="connsiteX3" fmla="*/ 1205959 w 5596158"/>
              <a:gd name="connsiteY3" fmla="*/ 1546083 h 5242423"/>
              <a:gd name="connsiteX4" fmla="*/ 993403 w 5596158"/>
              <a:gd name="connsiteY4" fmla="*/ 398900 h 5242423"/>
              <a:gd name="connsiteX5" fmla="*/ 2552269 w 5596158"/>
              <a:gd name="connsiteY5" fmla="*/ 506909 h 5242423"/>
              <a:gd name="connsiteX6" fmla="*/ 3866347 w 5596158"/>
              <a:gd name="connsiteY6" fmla="*/ 705448 h 5242423"/>
              <a:gd name="connsiteX7" fmla="*/ 5068340 w 5596158"/>
              <a:gd name="connsiteY7" fmla="*/ 563090 h 5242423"/>
              <a:gd name="connsiteX8" fmla="*/ 5584779 w 5596158"/>
              <a:gd name="connsiteY8" fmla="*/ 3293 h 5242423"/>
              <a:gd name="connsiteX9" fmla="*/ 5596158 w 5596158"/>
              <a:gd name="connsiteY9" fmla="*/ 5236715 h 5242423"/>
              <a:gd name="connsiteX10" fmla="*/ 246344 w 5596158"/>
              <a:gd name="connsiteY10" fmla="*/ 5242423 h 5242423"/>
              <a:gd name="connsiteX0" fmla="*/ 246344 w 5596158"/>
              <a:gd name="connsiteY0" fmla="*/ 5242423 h 5242423"/>
              <a:gd name="connsiteX1" fmla="*/ 911530 w 5596158"/>
              <a:gd name="connsiteY1" fmla="*/ 3840897 h 5242423"/>
              <a:gd name="connsiteX2" fmla="*/ 1130249 w 5596158"/>
              <a:gd name="connsiteY2" fmla="*/ 2635275 h 5242423"/>
              <a:gd name="connsiteX3" fmla="*/ 1205959 w 5596158"/>
              <a:gd name="connsiteY3" fmla="*/ 1546083 h 5242423"/>
              <a:gd name="connsiteX4" fmla="*/ 993403 w 5596158"/>
              <a:gd name="connsiteY4" fmla="*/ 398900 h 5242423"/>
              <a:gd name="connsiteX5" fmla="*/ 2552269 w 5596158"/>
              <a:gd name="connsiteY5" fmla="*/ 506909 h 5242423"/>
              <a:gd name="connsiteX6" fmla="*/ 3866347 w 5596158"/>
              <a:gd name="connsiteY6" fmla="*/ 705448 h 5242423"/>
              <a:gd name="connsiteX7" fmla="*/ 5068340 w 5596158"/>
              <a:gd name="connsiteY7" fmla="*/ 563090 h 5242423"/>
              <a:gd name="connsiteX8" fmla="*/ 5584779 w 5596158"/>
              <a:gd name="connsiteY8" fmla="*/ 3293 h 5242423"/>
              <a:gd name="connsiteX9" fmla="*/ 5596158 w 5596158"/>
              <a:gd name="connsiteY9" fmla="*/ 5236715 h 5242423"/>
              <a:gd name="connsiteX10" fmla="*/ 246344 w 5596158"/>
              <a:gd name="connsiteY10" fmla="*/ 5242423 h 5242423"/>
              <a:gd name="connsiteX0" fmla="*/ 246344 w 5596158"/>
              <a:gd name="connsiteY0" fmla="*/ 5258610 h 5258610"/>
              <a:gd name="connsiteX1" fmla="*/ 911530 w 5596158"/>
              <a:gd name="connsiteY1" fmla="*/ 3857084 h 5258610"/>
              <a:gd name="connsiteX2" fmla="*/ 1130249 w 5596158"/>
              <a:gd name="connsiteY2" fmla="*/ 2651462 h 5258610"/>
              <a:gd name="connsiteX3" fmla="*/ 1205959 w 5596158"/>
              <a:gd name="connsiteY3" fmla="*/ 1562270 h 5258610"/>
              <a:gd name="connsiteX4" fmla="*/ 993403 w 5596158"/>
              <a:gd name="connsiteY4" fmla="*/ 415087 h 5258610"/>
              <a:gd name="connsiteX5" fmla="*/ 2552269 w 5596158"/>
              <a:gd name="connsiteY5" fmla="*/ 523096 h 5258610"/>
              <a:gd name="connsiteX6" fmla="*/ 3866347 w 5596158"/>
              <a:gd name="connsiteY6" fmla="*/ 721635 h 5258610"/>
              <a:gd name="connsiteX7" fmla="*/ 5068340 w 5596158"/>
              <a:gd name="connsiteY7" fmla="*/ 579277 h 5258610"/>
              <a:gd name="connsiteX8" fmla="*/ 5584779 w 5596158"/>
              <a:gd name="connsiteY8" fmla="*/ 19480 h 5258610"/>
              <a:gd name="connsiteX9" fmla="*/ 5596158 w 5596158"/>
              <a:gd name="connsiteY9" fmla="*/ 5252902 h 5258610"/>
              <a:gd name="connsiteX10" fmla="*/ 246344 w 5596158"/>
              <a:gd name="connsiteY10" fmla="*/ 5258610 h 5258610"/>
              <a:gd name="connsiteX0" fmla="*/ 246344 w 5596158"/>
              <a:gd name="connsiteY0" fmla="*/ 5258610 h 5258610"/>
              <a:gd name="connsiteX1" fmla="*/ 911530 w 5596158"/>
              <a:gd name="connsiteY1" fmla="*/ 3857084 h 5258610"/>
              <a:gd name="connsiteX2" fmla="*/ 1130249 w 5596158"/>
              <a:gd name="connsiteY2" fmla="*/ 2651462 h 5258610"/>
              <a:gd name="connsiteX3" fmla="*/ 1205959 w 5596158"/>
              <a:gd name="connsiteY3" fmla="*/ 1562270 h 5258610"/>
              <a:gd name="connsiteX4" fmla="*/ 993403 w 5596158"/>
              <a:gd name="connsiteY4" fmla="*/ 415087 h 5258610"/>
              <a:gd name="connsiteX5" fmla="*/ 2552269 w 5596158"/>
              <a:gd name="connsiteY5" fmla="*/ 523096 h 5258610"/>
              <a:gd name="connsiteX6" fmla="*/ 3866347 w 5596158"/>
              <a:gd name="connsiteY6" fmla="*/ 721635 h 5258610"/>
              <a:gd name="connsiteX7" fmla="*/ 5068340 w 5596158"/>
              <a:gd name="connsiteY7" fmla="*/ 579277 h 5258610"/>
              <a:gd name="connsiteX8" fmla="*/ 5584779 w 5596158"/>
              <a:gd name="connsiteY8" fmla="*/ 19480 h 5258610"/>
              <a:gd name="connsiteX9" fmla="*/ 5596158 w 5596158"/>
              <a:gd name="connsiteY9" fmla="*/ 5252902 h 5258610"/>
              <a:gd name="connsiteX10" fmla="*/ 246344 w 5596158"/>
              <a:gd name="connsiteY10" fmla="*/ 5258610 h 5258610"/>
              <a:gd name="connsiteX0" fmla="*/ 246344 w 5596158"/>
              <a:gd name="connsiteY0" fmla="*/ 5241066 h 5241066"/>
              <a:gd name="connsiteX1" fmla="*/ 911530 w 5596158"/>
              <a:gd name="connsiteY1" fmla="*/ 3839540 h 5241066"/>
              <a:gd name="connsiteX2" fmla="*/ 1130249 w 5596158"/>
              <a:gd name="connsiteY2" fmla="*/ 2633918 h 5241066"/>
              <a:gd name="connsiteX3" fmla="*/ 1205959 w 5596158"/>
              <a:gd name="connsiteY3" fmla="*/ 1544726 h 5241066"/>
              <a:gd name="connsiteX4" fmla="*/ 993403 w 5596158"/>
              <a:gd name="connsiteY4" fmla="*/ 397543 h 5241066"/>
              <a:gd name="connsiteX5" fmla="*/ 2552269 w 5596158"/>
              <a:gd name="connsiteY5" fmla="*/ 505552 h 5241066"/>
              <a:gd name="connsiteX6" fmla="*/ 3866347 w 5596158"/>
              <a:gd name="connsiteY6" fmla="*/ 704091 h 5241066"/>
              <a:gd name="connsiteX7" fmla="*/ 5027396 w 5596158"/>
              <a:gd name="connsiteY7" fmla="*/ 1266868 h 5241066"/>
              <a:gd name="connsiteX8" fmla="*/ 5584779 w 5596158"/>
              <a:gd name="connsiteY8" fmla="*/ 1936 h 5241066"/>
              <a:gd name="connsiteX9" fmla="*/ 5596158 w 5596158"/>
              <a:gd name="connsiteY9" fmla="*/ 5235358 h 5241066"/>
              <a:gd name="connsiteX10" fmla="*/ 246344 w 5596158"/>
              <a:gd name="connsiteY10" fmla="*/ 5241066 h 5241066"/>
              <a:gd name="connsiteX0" fmla="*/ 246344 w 5596158"/>
              <a:gd name="connsiteY0" fmla="*/ 5242927 h 5242927"/>
              <a:gd name="connsiteX1" fmla="*/ 911530 w 5596158"/>
              <a:gd name="connsiteY1" fmla="*/ 3841401 h 5242927"/>
              <a:gd name="connsiteX2" fmla="*/ 1130249 w 5596158"/>
              <a:gd name="connsiteY2" fmla="*/ 2635779 h 5242927"/>
              <a:gd name="connsiteX3" fmla="*/ 1205959 w 5596158"/>
              <a:gd name="connsiteY3" fmla="*/ 1546587 h 5242927"/>
              <a:gd name="connsiteX4" fmla="*/ 993403 w 5596158"/>
              <a:gd name="connsiteY4" fmla="*/ 399404 h 5242927"/>
              <a:gd name="connsiteX5" fmla="*/ 2552269 w 5596158"/>
              <a:gd name="connsiteY5" fmla="*/ 507413 h 5242927"/>
              <a:gd name="connsiteX6" fmla="*/ 3866347 w 5596158"/>
              <a:gd name="connsiteY6" fmla="*/ 705952 h 5242927"/>
              <a:gd name="connsiteX7" fmla="*/ 5050142 w 5596158"/>
              <a:gd name="connsiteY7" fmla="*/ 786508 h 5242927"/>
              <a:gd name="connsiteX8" fmla="*/ 5584779 w 5596158"/>
              <a:gd name="connsiteY8" fmla="*/ 3797 h 5242927"/>
              <a:gd name="connsiteX9" fmla="*/ 5596158 w 5596158"/>
              <a:gd name="connsiteY9" fmla="*/ 5237219 h 5242927"/>
              <a:gd name="connsiteX10" fmla="*/ 246344 w 5596158"/>
              <a:gd name="connsiteY10" fmla="*/ 5242927 h 5242927"/>
              <a:gd name="connsiteX0" fmla="*/ 246344 w 5596158"/>
              <a:gd name="connsiteY0" fmla="*/ 5239130 h 5239130"/>
              <a:gd name="connsiteX1" fmla="*/ 911530 w 5596158"/>
              <a:gd name="connsiteY1" fmla="*/ 3837604 h 5239130"/>
              <a:gd name="connsiteX2" fmla="*/ 1130249 w 5596158"/>
              <a:gd name="connsiteY2" fmla="*/ 2631982 h 5239130"/>
              <a:gd name="connsiteX3" fmla="*/ 1205959 w 5596158"/>
              <a:gd name="connsiteY3" fmla="*/ 1542790 h 5239130"/>
              <a:gd name="connsiteX4" fmla="*/ 993403 w 5596158"/>
              <a:gd name="connsiteY4" fmla="*/ 395607 h 5239130"/>
              <a:gd name="connsiteX5" fmla="*/ 2552269 w 5596158"/>
              <a:gd name="connsiteY5" fmla="*/ 503616 h 5239130"/>
              <a:gd name="connsiteX6" fmla="*/ 3866347 w 5596158"/>
              <a:gd name="connsiteY6" fmla="*/ 702155 h 5239130"/>
              <a:gd name="connsiteX7" fmla="*/ 5050142 w 5596158"/>
              <a:gd name="connsiteY7" fmla="*/ 782711 h 5239130"/>
              <a:gd name="connsiteX8" fmla="*/ 5584779 w 5596158"/>
              <a:gd name="connsiteY8" fmla="*/ 0 h 5239130"/>
              <a:gd name="connsiteX9" fmla="*/ 5596158 w 5596158"/>
              <a:gd name="connsiteY9" fmla="*/ 5233422 h 5239130"/>
              <a:gd name="connsiteX10" fmla="*/ 246344 w 5596158"/>
              <a:gd name="connsiteY10" fmla="*/ 5239130 h 5239130"/>
              <a:gd name="connsiteX0" fmla="*/ 246344 w 5596158"/>
              <a:gd name="connsiteY0" fmla="*/ 5345602 h 5345602"/>
              <a:gd name="connsiteX1" fmla="*/ 911530 w 5596158"/>
              <a:gd name="connsiteY1" fmla="*/ 3944076 h 5345602"/>
              <a:gd name="connsiteX2" fmla="*/ 1130249 w 5596158"/>
              <a:gd name="connsiteY2" fmla="*/ 2738454 h 5345602"/>
              <a:gd name="connsiteX3" fmla="*/ 1205959 w 5596158"/>
              <a:gd name="connsiteY3" fmla="*/ 1649262 h 5345602"/>
              <a:gd name="connsiteX4" fmla="*/ 993403 w 5596158"/>
              <a:gd name="connsiteY4" fmla="*/ 502079 h 5345602"/>
              <a:gd name="connsiteX5" fmla="*/ 2552269 w 5596158"/>
              <a:gd name="connsiteY5" fmla="*/ 610088 h 5345602"/>
              <a:gd name="connsiteX6" fmla="*/ 3866347 w 5596158"/>
              <a:gd name="connsiteY6" fmla="*/ 808627 h 5345602"/>
              <a:gd name="connsiteX7" fmla="*/ 5050142 w 5596158"/>
              <a:gd name="connsiteY7" fmla="*/ 889183 h 5345602"/>
              <a:gd name="connsiteX8" fmla="*/ 5584779 w 5596158"/>
              <a:gd name="connsiteY8" fmla="*/ 106472 h 5345602"/>
              <a:gd name="connsiteX9" fmla="*/ 5596158 w 5596158"/>
              <a:gd name="connsiteY9" fmla="*/ 5339894 h 5345602"/>
              <a:gd name="connsiteX10" fmla="*/ 246344 w 5596158"/>
              <a:gd name="connsiteY10" fmla="*/ 5345602 h 5345602"/>
              <a:gd name="connsiteX0" fmla="*/ 246344 w 5596158"/>
              <a:gd name="connsiteY0" fmla="*/ 5367299 h 5367299"/>
              <a:gd name="connsiteX1" fmla="*/ 911530 w 5596158"/>
              <a:gd name="connsiteY1" fmla="*/ 3965773 h 5367299"/>
              <a:gd name="connsiteX2" fmla="*/ 1130249 w 5596158"/>
              <a:gd name="connsiteY2" fmla="*/ 2760151 h 5367299"/>
              <a:gd name="connsiteX3" fmla="*/ 1205959 w 5596158"/>
              <a:gd name="connsiteY3" fmla="*/ 1670959 h 5367299"/>
              <a:gd name="connsiteX4" fmla="*/ 993403 w 5596158"/>
              <a:gd name="connsiteY4" fmla="*/ 523776 h 5367299"/>
              <a:gd name="connsiteX5" fmla="*/ 2552269 w 5596158"/>
              <a:gd name="connsiteY5" fmla="*/ 631785 h 5367299"/>
              <a:gd name="connsiteX6" fmla="*/ 3866347 w 5596158"/>
              <a:gd name="connsiteY6" fmla="*/ 830324 h 5367299"/>
              <a:gd name="connsiteX7" fmla="*/ 5050142 w 5596158"/>
              <a:gd name="connsiteY7" fmla="*/ 910880 h 5367299"/>
              <a:gd name="connsiteX8" fmla="*/ 5584779 w 5596158"/>
              <a:gd name="connsiteY8" fmla="*/ 128169 h 5367299"/>
              <a:gd name="connsiteX9" fmla="*/ 5596158 w 5596158"/>
              <a:gd name="connsiteY9" fmla="*/ 5361591 h 5367299"/>
              <a:gd name="connsiteX10" fmla="*/ 246344 w 5596158"/>
              <a:gd name="connsiteY10" fmla="*/ 5367299 h 5367299"/>
              <a:gd name="connsiteX0" fmla="*/ 246344 w 5596158"/>
              <a:gd name="connsiteY0" fmla="*/ 5338116 h 5338116"/>
              <a:gd name="connsiteX1" fmla="*/ 911530 w 5596158"/>
              <a:gd name="connsiteY1" fmla="*/ 3936590 h 5338116"/>
              <a:gd name="connsiteX2" fmla="*/ 1130249 w 5596158"/>
              <a:gd name="connsiteY2" fmla="*/ 2730968 h 5338116"/>
              <a:gd name="connsiteX3" fmla="*/ 1205959 w 5596158"/>
              <a:gd name="connsiteY3" fmla="*/ 1641776 h 5338116"/>
              <a:gd name="connsiteX4" fmla="*/ 993403 w 5596158"/>
              <a:gd name="connsiteY4" fmla="*/ 494593 h 5338116"/>
              <a:gd name="connsiteX5" fmla="*/ 2552269 w 5596158"/>
              <a:gd name="connsiteY5" fmla="*/ 602602 h 5338116"/>
              <a:gd name="connsiteX6" fmla="*/ 3866347 w 5596158"/>
              <a:gd name="connsiteY6" fmla="*/ 801141 h 5338116"/>
              <a:gd name="connsiteX7" fmla="*/ 5050142 w 5596158"/>
              <a:gd name="connsiteY7" fmla="*/ 881697 h 5338116"/>
              <a:gd name="connsiteX8" fmla="*/ 5584779 w 5596158"/>
              <a:gd name="connsiteY8" fmla="*/ 98986 h 5338116"/>
              <a:gd name="connsiteX9" fmla="*/ 5596158 w 5596158"/>
              <a:gd name="connsiteY9" fmla="*/ 5332408 h 5338116"/>
              <a:gd name="connsiteX10" fmla="*/ 246344 w 5596158"/>
              <a:gd name="connsiteY10" fmla="*/ 5338116 h 5338116"/>
              <a:gd name="connsiteX0" fmla="*/ 246344 w 5596158"/>
              <a:gd name="connsiteY0" fmla="*/ 5333017 h 5333017"/>
              <a:gd name="connsiteX1" fmla="*/ 911530 w 5596158"/>
              <a:gd name="connsiteY1" fmla="*/ 3931491 h 5333017"/>
              <a:gd name="connsiteX2" fmla="*/ 1130249 w 5596158"/>
              <a:gd name="connsiteY2" fmla="*/ 2725869 h 5333017"/>
              <a:gd name="connsiteX3" fmla="*/ 1205959 w 5596158"/>
              <a:gd name="connsiteY3" fmla="*/ 1636677 h 5333017"/>
              <a:gd name="connsiteX4" fmla="*/ 993403 w 5596158"/>
              <a:gd name="connsiteY4" fmla="*/ 489494 h 5333017"/>
              <a:gd name="connsiteX5" fmla="*/ 2552269 w 5596158"/>
              <a:gd name="connsiteY5" fmla="*/ 597503 h 5333017"/>
              <a:gd name="connsiteX6" fmla="*/ 3866347 w 5596158"/>
              <a:gd name="connsiteY6" fmla="*/ 796042 h 5333017"/>
              <a:gd name="connsiteX7" fmla="*/ 5050142 w 5596158"/>
              <a:gd name="connsiteY7" fmla="*/ 876598 h 5333017"/>
              <a:gd name="connsiteX8" fmla="*/ 5584779 w 5596158"/>
              <a:gd name="connsiteY8" fmla="*/ 93887 h 5333017"/>
              <a:gd name="connsiteX9" fmla="*/ 5596158 w 5596158"/>
              <a:gd name="connsiteY9" fmla="*/ 5327309 h 5333017"/>
              <a:gd name="connsiteX10" fmla="*/ 246344 w 5596158"/>
              <a:gd name="connsiteY10" fmla="*/ 5333017 h 5333017"/>
              <a:gd name="connsiteX0" fmla="*/ 246344 w 5596158"/>
              <a:gd name="connsiteY0" fmla="*/ 5348517 h 5348517"/>
              <a:gd name="connsiteX1" fmla="*/ 911530 w 5596158"/>
              <a:gd name="connsiteY1" fmla="*/ 3946991 h 5348517"/>
              <a:gd name="connsiteX2" fmla="*/ 1130249 w 5596158"/>
              <a:gd name="connsiteY2" fmla="*/ 2741369 h 5348517"/>
              <a:gd name="connsiteX3" fmla="*/ 1205959 w 5596158"/>
              <a:gd name="connsiteY3" fmla="*/ 1652177 h 5348517"/>
              <a:gd name="connsiteX4" fmla="*/ 993403 w 5596158"/>
              <a:gd name="connsiteY4" fmla="*/ 504994 h 5348517"/>
              <a:gd name="connsiteX5" fmla="*/ 2552269 w 5596158"/>
              <a:gd name="connsiteY5" fmla="*/ 613003 h 5348517"/>
              <a:gd name="connsiteX6" fmla="*/ 3866347 w 5596158"/>
              <a:gd name="connsiteY6" fmla="*/ 811542 h 5348517"/>
              <a:gd name="connsiteX7" fmla="*/ 5050142 w 5596158"/>
              <a:gd name="connsiteY7" fmla="*/ 892098 h 5348517"/>
              <a:gd name="connsiteX8" fmla="*/ 5584779 w 5596158"/>
              <a:gd name="connsiteY8" fmla="*/ 109387 h 5348517"/>
              <a:gd name="connsiteX9" fmla="*/ 5596158 w 5596158"/>
              <a:gd name="connsiteY9" fmla="*/ 5342809 h 5348517"/>
              <a:gd name="connsiteX10" fmla="*/ 246344 w 5596158"/>
              <a:gd name="connsiteY10" fmla="*/ 5348517 h 5348517"/>
              <a:gd name="connsiteX0" fmla="*/ 246344 w 5596158"/>
              <a:gd name="connsiteY0" fmla="*/ 5348517 h 5348517"/>
              <a:gd name="connsiteX1" fmla="*/ 911530 w 5596158"/>
              <a:gd name="connsiteY1" fmla="*/ 3946991 h 5348517"/>
              <a:gd name="connsiteX2" fmla="*/ 1130249 w 5596158"/>
              <a:gd name="connsiteY2" fmla="*/ 2741369 h 5348517"/>
              <a:gd name="connsiteX3" fmla="*/ 1205959 w 5596158"/>
              <a:gd name="connsiteY3" fmla="*/ 1652177 h 5348517"/>
              <a:gd name="connsiteX4" fmla="*/ 993403 w 5596158"/>
              <a:gd name="connsiteY4" fmla="*/ 504994 h 5348517"/>
              <a:gd name="connsiteX5" fmla="*/ 2552269 w 5596158"/>
              <a:gd name="connsiteY5" fmla="*/ 613003 h 5348517"/>
              <a:gd name="connsiteX6" fmla="*/ 3866347 w 5596158"/>
              <a:gd name="connsiteY6" fmla="*/ 811542 h 5348517"/>
              <a:gd name="connsiteX7" fmla="*/ 5050142 w 5596158"/>
              <a:gd name="connsiteY7" fmla="*/ 892098 h 5348517"/>
              <a:gd name="connsiteX8" fmla="*/ 5584779 w 5596158"/>
              <a:gd name="connsiteY8" fmla="*/ 109387 h 5348517"/>
              <a:gd name="connsiteX9" fmla="*/ 5596158 w 5596158"/>
              <a:gd name="connsiteY9" fmla="*/ 5342809 h 5348517"/>
              <a:gd name="connsiteX10" fmla="*/ 246344 w 5596158"/>
              <a:gd name="connsiteY10" fmla="*/ 5348517 h 5348517"/>
              <a:gd name="connsiteX0" fmla="*/ 246344 w 5596158"/>
              <a:gd name="connsiteY0" fmla="*/ 5362613 h 5362613"/>
              <a:gd name="connsiteX1" fmla="*/ 911530 w 5596158"/>
              <a:gd name="connsiteY1" fmla="*/ 3961087 h 5362613"/>
              <a:gd name="connsiteX2" fmla="*/ 1130249 w 5596158"/>
              <a:gd name="connsiteY2" fmla="*/ 2755465 h 5362613"/>
              <a:gd name="connsiteX3" fmla="*/ 1205959 w 5596158"/>
              <a:gd name="connsiteY3" fmla="*/ 1666273 h 5362613"/>
              <a:gd name="connsiteX4" fmla="*/ 993403 w 5596158"/>
              <a:gd name="connsiteY4" fmla="*/ 519090 h 5362613"/>
              <a:gd name="connsiteX5" fmla="*/ 2552269 w 5596158"/>
              <a:gd name="connsiteY5" fmla="*/ 627099 h 5362613"/>
              <a:gd name="connsiteX6" fmla="*/ 3866347 w 5596158"/>
              <a:gd name="connsiteY6" fmla="*/ 825638 h 5362613"/>
              <a:gd name="connsiteX7" fmla="*/ 5050142 w 5596158"/>
              <a:gd name="connsiteY7" fmla="*/ 906194 h 5362613"/>
              <a:gd name="connsiteX8" fmla="*/ 5584779 w 5596158"/>
              <a:gd name="connsiteY8" fmla="*/ 123483 h 5362613"/>
              <a:gd name="connsiteX9" fmla="*/ 5596158 w 5596158"/>
              <a:gd name="connsiteY9" fmla="*/ 5356905 h 5362613"/>
              <a:gd name="connsiteX10" fmla="*/ 246344 w 5596158"/>
              <a:gd name="connsiteY10" fmla="*/ 5362613 h 5362613"/>
              <a:gd name="connsiteX0" fmla="*/ 246344 w 5596158"/>
              <a:gd name="connsiteY0" fmla="*/ 5348518 h 5348518"/>
              <a:gd name="connsiteX1" fmla="*/ 911530 w 5596158"/>
              <a:gd name="connsiteY1" fmla="*/ 3946992 h 5348518"/>
              <a:gd name="connsiteX2" fmla="*/ 1130249 w 5596158"/>
              <a:gd name="connsiteY2" fmla="*/ 2741370 h 5348518"/>
              <a:gd name="connsiteX3" fmla="*/ 1205959 w 5596158"/>
              <a:gd name="connsiteY3" fmla="*/ 1652178 h 5348518"/>
              <a:gd name="connsiteX4" fmla="*/ 993403 w 5596158"/>
              <a:gd name="connsiteY4" fmla="*/ 504995 h 5348518"/>
              <a:gd name="connsiteX5" fmla="*/ 2552269 w 5596158"/>
              <a:gd name="connsiteY5" fmla="*/ 613004 h 5348518"/>
              <a:gd name="connsiteX6" fmla="*/ 3866347 w 5596158"/>
              <a:gd name="connsiteY6" fmla="*/ 811543 h 5348518"/>
              <a:gd name="connsiteX7" fmla="*/ 5050142 w 5596158"/>
              <a:gd name="connsiteY7" fmla="*/ 892099 h 5348518"/>
              <a:gd name="connsiteX8" fmla="*/ 5584779 w 5596158"/>
              <a:gd name="connsiteY8" fmla="*/ 109388 h 5348518"/>
              <a:gd name="connsiteX9" fmla="*/ 5596158 w 5596158"/>
              <a:gd name="connsiteY9" fmla="*/ 5342810 h 5348518"/>
              <a:gd name="connsiteX10" fmla="*/ 246344 w 5596158"/>
              <a:gd name="connsiteY10" fmla="*/ 5348518 h 5348518"/>
              <a:gd name="connsiteX0" fmla="*/ 246344 w 5596158"/>
              <a:gd name="connsiteY0" fmla="*/ 5454343 h 5454343"/>
              <a:gd name="connsiteX1" fmla="*/ 911530 w 5596158"/>
              <a:gd name="connsiteY1" fmla="*/ 4052817 h 5454343"/>
              <a:gd name="connsiteX2" fmla="*/ 1130249 w 5596158"/>
              <a:gd name="connsiteY2" fmla="*/ 2847195 h 5454343"/>
              <a:gd name="connsiteX3" fmla="*/ 1205959 w 5596158"/>
              <a:gd name="connsiteY3" fmla="*/ 1758003 h 5454343"/>
              <a:gd name="connsiteX4" fmla="*/ 993403 w 5596158"/>
              <a:gd name="connsiteY4" fmla="*/ 610820 h 5454343"/>
              <a:gd name="connsiteX5" fmla="*/ 2552269 w 5596158"/>
              <a:gd name="connsiteY5" fmla="*/ 718829 h 5454343"/>
              <a:gd name="connsiteX6" fmla="*/ 3866347 w 5596158"/>
              <a:gd name="connsiteY6" fmla="*/ 917368 h 5454343"/>
              <a:gd name="connsiteX7" fmla="*/ 5050142 w 5596158"/>
              <a:gd name="connsiteY7" fmla="*/ 997924 h 5454343"/>
              <a:gd name="connsiteX8" fmla="*/ 5584779 w 5596158"/>
              <a:gd name="connsiteY8" fmla="*/ 215213 h 5454343"/>
              <a:gd name="connsiteX9" fmla="*/ 5596158 w 5596158"/>
              <a:gd name="connsiteY9" fmla="*/ 5448635 h 5454343"/>
              <a:gd name="connsiteX10" fmla="*/ 246344 w 5596158"/>
              <a:gd name="connsiteY10" fmla="*/ 5454343 h 5454343"/>
              <a:gd name="connsiteX0" fmla="*/ 246344 w 5596158"/>
              <a:gd name="connsiteY0" fmla="*/ 5375553 h 5375553"/>
              <a:gd name="connsiteX1" fmla="*/ 911530 w 5596158"/>
              <a:gd name="connsiteY1" fmla="*/ 3974027 h 5375553"/>
              <a:gd name="connsiteX2" fmla="*/ 1130249 w 5596158"/>
              <a:gd name="connsiteY2" fmla="*/ 2768405 h 5375553"/>
              <a:gd name="connsiteX3" fmla="*/ 1205959 w 5596158"/>
              <a:gd name="connsiteY3" fmla="*/ 1679213 h 5375553"/>
              <a:gd name="connsiteX4" fmla="*/ 993403 w 5596158"/>
              <a:gd name="connsiteY4" fmla="*/ 532030 h 5375553"/>
              <a:gd name="connsiteX5" fmla="*/ 2552269 w 5596158"/>
              <a:gd name="connsiteY5" fmla="*/ 640039 h 5375553"/>
              <a:gd name="connsiteX6" fmla="*/ 3866347 w 5596158"/>
              <a:gd name="connsiteY6" fmla="*/ 838578 h 5375553"/>
              <a:gd name="connsiteX7" fmla="*/ 5050142 w 5596158"/>
              <a:gd name="connsiteY7" fmla="*/ 919134 h 5375553"/>
              <a:gd name="connsiteX8" fmla="*/ 5584779 w 5596158"/>
              <a:gd name="connsiteY8" fmla="*/ 136423 h 5375553"/>
              <a:gd name="connsiteX9" fmla="*/ 5596158 w 5596158"/>
              <a:gd name="connsiteY9" fmla="*/ 5369845 h 5375553"/>
              <a:gd name="connsiteX10" fmla="*/ 246344 w 5596158"/>
              <a:gd name="connsiteY10" fmla="*/ 5375553 h 537555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300537 w 5650351"/>
              <a:gd name="connsiteY0" fmla="*/ 5349863 h 5349863"/>
              <a:gd name="connsiteX1" fmla="*/ 965723 w 5650351"/>
              <a:gd name="connsiteY1" fmla="*/ 3948337 h 5349863"/>
              <a:gd name="connsiteX2" fmla="*/ 1184442 w 5650351"/>
              <a:gd name="connsiteY2" fmla="*/ 2742715 h 5349863"/>
              <a:gd name="connsiteX3" fmla="*/ 1260152 w 5650351"/>
              <a:gd name="connsiteY3" fmla="*/ 1653523 h 5349863"/>
              <a:gd name="connsiteX4" fmla="*/ 1047596 w 5650351"/>
              <a:gd name="connsiteY4" fmla="*/ 506340 h 5349863"/>
              <a:gd name="connsiteX5" fmla="*/ 2606462 w 5650351"/>
              <a:gd name="connsiteY5" fmla="*/ 614349 h 5349863"/>
              <a:gd name="connsiteX6" fmla="*/ 3920540 w 5650351"/>
              <a:gd name="connsiteY6" fmla="*/ 812888 h 5349863"/>
              <a:gd name="connsiteX7" fmla="*/ 5104335 w 5650351"/>
              <a:gd name="connsiteY7" fmla="*/ 893444 h 5349863"/>
              <a:gd name="connsiteX8" fmla="*/ 5638972 w 5650351"/>
              <a:gd name="connsiteY8" fmla="*/ 110733 h 5349863"/>
              <a:gd name="connsiteX9" fmla="*/ 5650351 w 5650351"/>
              <a:gd name="connsiteY9" fmla="*/ 5344155 h 5349863"/>
              <a:gd name="connsiteX10" fmla="*/ 300537 w 5650351"/>
              <a:gd name="connsiteY10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748527 w 5351282"/>
              <a:gd name="connsiteY4" fmla="*/ 506340 h 5349863"/>
              <a:gd name="connsiteX5" fmla="*/ 2307393 w 5351282"/>
              <a:gd name="connsiteY5" fmla="*/ 614349 h 5349863"/>
              <a:gd name="connsiteX6" fmla="*/ 3621471 w 5351282"/>
              <a:gd name="connsiteY6" fmla="*/ 812888 h 5349863"/>
              <a:gd name="connsiteX7" fmla="*/ 4805266 w 5351282"/>
              <a:gd name="connsiteY7" fmla="*/ 893444 h 5349863"/>
              <a:gd name="connsiteX8" fmla="*/ 5339903 w 5351282"/>
              <a:gd name="connsiteY8" fmla="*/ 110733 h 5349863"/>
              <a:gd name="connsiteX9" fmla="*/ 5351282 w 5351282"/>
              <a:gd name="connsiteY9" fmla="*/ 5344155 h 5349863"/>
              <a:gd name="connsiteX10" fmla="*/ 1468 w 5351282"/>
              <a:gd name="connsiteY10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65280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65280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65280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82295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82295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8518 h 5348518"/>
              <a:gd name="connsiteX1" fmla="*/ 666654 w 5351282"/>
              <a:gd name="connsiteY1" fmla="*/ 3946992 h 5348518"/>
              <a:gd name="connsiteX2" fmla="*/ 885373 w 5351282"/>
              <a:gd name="connsiteY2" fmla="*/ 2741370 h 5348518"/>
              <a:gd name="connsiteX3" fmla="*/ 961083 w 5351282"/>
              <a:gd name="connsiteY3" fmla="*/ 1652178 h 5348518"/>
              <a:gd name="connsiteX4" fmla="*/ 82295 w 5351282"/>
              <a:gd name="connsiteY4" fmla="*/ 491169 h 5348518"/>
              <a:gd name="connsiteX5" fmla="*/ 2307393 w 5351282"/>
              <a:gd name="connsiteY5" fmla="*/ 613004 h 5348518"/>
              <a:gd name="connsiteX6" fmla="*/ 3621471 w 5351282"/>
              <a:gd name="connsiteY6" fmla="*/ 811543 h 5348518"/>
              <a:gd name="connsiteX7" fmla="*/ 4805266 w 5351282"/>
              <a:gd name="connsiteY7" fmla="*/ 892099 h 5348518"/>
              <a:gd name="connsiteX8" fmla="*/ 5339903 w 5351282"/>
              <a:gd name="connsiteY8" fmla="*/ 109388 h 5348518"/>
              <a:gd name="connsiteX9" fmla="*/ 5351282 w 5351282"/>
              <a:gd name="connsiteY9" fmla="*/ 5342810 h 5348518"/>
              <a:gd name="connsiteX10" fmla="*/ 1468 w 5351282"/>
              <a:gd name="connsiteY10" fmla="*/ 5348518 h 5348518"/>
              <a:gd name="connsiteX0" fmla="*/ 1468 w 5351282"/>
              <a:gd name="connsiteY0" fmla="*/ 5348518 h 5348518"/>
              <a:gd name="connsiteX1" fmla="*/ 666654 w 5351282"/>
              <a:gd name="connsiteY1" fmla="*/ 3946992 h 5348518"/>
              <a:gd name="connsiteX2" fmla="*/ 885373 w 5351282"/>
              <a:gd name="connsiteY2" fmla="*/ 2741370 h 5348518"/>
              <a:gd name="connsiteX3" fmla="*/ 961083 w 5351282"/>
              <a:gd name="connsiteY3" fmla="*/ 1652178 h 5348518"/>
              <a:gd name="connsiteX4" fmla="*/ 82295 w 5351282"/>
              <a:gd name="connsiteY4" fmla="*/ 491169 h 5348518"/>
              <a:gd name="connsiteX5" fmla="*/ 3621471 w 5351282"/>
              <a:gd name="connsiteY5" fmla="*/ 811543 h 5348518"/>
              <a:gd name="connsiteX6" fmla="*/ 4805266 w 5351282"/>
              <a:gd name="connsiteY6" fmla="*/ 892099 h 5348518"/>
              <a:gd name="connsiteX7" fmla="*/ 5339903 w 5351282"/>
              <a:gd name="connsiteY7" fmla="*/ 109388 h 5348518"/>
              <a:gd name="connsiteX8" fmla="*/ 5351282 w 5351282"/>
              <a:gd name="connsiteY8" fmla="*/ 5342810 h 5348518"/>
              <a:gd name="connsiteX9" fmla="*/ 1468 w 5351282"/>
              <a:gd name="connsiteY9" fmla="*/ 5348518 h 5348518"/>
              <a:gd name="connsiteX0" fmla="*/ 1468 w 5351282"/>
              <a:gd name="connsiteY0" fmla="*/ 5239130 h 5239130"/>
              <a:gd name="connsiteX1" fmla="*/ 666654 w 5351282"/>
              <a:gd name="connsiteY1" fmla="*/ 3837604 h 5239130"/>
              <a:gd name="connsiteX2" fmla="*/ 885373 w 5351282"/>
              <a:gd name="connsiteY2" fmla="*/ 2631982 h 5239130"/>
              <a:gd name="connsiteX3" fmla="*/ 961083 w 5351282"/>
              <a:gd name="connsiteY3" fmla="*/ 1542790 h 5239130"/>
              <a:gd name="connsiteX4" fmla="*/ 82295 w 5351282"/>
              <a:gd name="connsiteY4" fmla="*/ 381781 h 5239130"/>
              <a:gd name="connsiteX5" fmla="*/ 4805266 w 5351282"/>
              <a:gd name="connsiteY5" fmla="*/ 782711 h 5239130"/>
              <a:gd name="connsiteX6" fmla="*/ 5339903 w 5351282"/>
              <a:gd name="connsiteY6" fmla="*/ 0 h 5239130"/>
              <a:gd name="connsiteX7" fmla="*/ 5351282 w 5351282"/>
              <a:gd name="connsiteY7" fmla="*/ 5233422 h 5239130"/>
              <a:gd name="connsiteX8" fmla="*/ 1468 w 5351282"/>
              <a:gd name="connsiteY8" fmla="*/ 5239130 h 5239130"/>
              <a:gd name="connsiteX0" fmla="*/ 1468 w 5351282"/>
              <a:gd name="connsiteY0" fmla="*/ 5562120 h 5562120"/>
              <a:gd name="connsiteX1" fmla="*/ 666654 w 5351282"/>
              <a:gd name="connsiteY1" fmla="*/ 4160594 h 5562120"/>
              <a:gd name="connsiteX2" fmla="*/ 885373 w 5351282"/>
              <a:gd name="connsiteY2" fmla="*/ 2954972 h 5562120"/>
              <a:gd name="connsiteX3" fmla="*/ 961083 w 5351282"/>
              <a:gd name="connsiteY3" fmla="*/ 1865780 h 5562120"/>
              <a:gd name="connsiteX4" fmla="*/ 82295 w 5351282"/>
              <a:gd name="connsiteY4" fmla="*/ 704771 h 5562120"/>
              <a:gd name="connsiteX5" fmla="*/ 5339903 w 5351282"/>
              <a:gd name="connsiteY5" fmla="*/ 322990 h 5562120"/>
              <a:gd name="connsiteX6" fmla="*/ 5351282 w 5351282"/>
              <a:gd name="connsiteY6" fmla="*/ 5556412 h 5562120"/>
              <a:gd name="connsiteX7" fmla="*/ 1468 w 5351282"/>
              <a:gd name="connsiteY7" fmla="*/ 5562120 h 5562120"/>
              <a:gd name="connsiteX0" fmla="*/ 1468 w 5351282"/>
              <a:gd name="connsiteY0" fmla="*/ 5267017 h 5267017"/>
              <a:gd name="connsiteX1" fmla="*/ 666654 w 5351282"/>
              <a:gd name="connsiteY1" fmla="*/ 3865491 h 5267017"/>
              <a:gd name="connsiteX2" fmla="*/ 885373 w 5351282"/>
              <a:gd name="connsiteY2" fmla="*/ 2659869 h 5267017"/>
              <a:gd name="connsiteX3" fmla="*/ 961083 w 5351282"/>
              <a:gd name="connsiteY3" fmla="*/ 1570677 h 5267017"/>
              <a:gd name="connsiteX4" fmla="*/ 82295 w 5351282"/>
              <a:gd name="connsiteY4" fmla="*/ 409668 h 5267017"/>
              <a:gd name="connsiteX5" fmla="*/ 4375718 w 5351282"/>
              <a:gd name="connsiteY5" fmla="*/ 430852 h 5267017"/>
              <a:gd name="connsiteX6" fmla="*/ 5351282 w 5351282"/>
              <a:gd name="connsiteY6" fmla="*/ 5261309 h 5267017"/>
              <a:gd name="connsiteX7" fmla="*/ 1468 w 5351282"/>
              <a:gd name="connsiteY7" fmla="*/ 5267017 h 5267017"/>
              <a:gd name="connsiteX0" fmla="*/ 1468 w 5351282"/>
              <a:gd name="connsiteY0" fmla="*/ 5276812 h 5276812"/>
              <a:gd name="connsiteX1" fmla="*/ 666654 w 5351282"/>
              <a:gd name="connsiteY1" fmla="*/ 3875286 h 5276812"/>
              <a:gd name="connsiteX2" fmla="*/ 885373 w 5351282"/>
              <a:gd name="connsiteY2" fmla="*/ 2669664 h 5276812"/>
              <a:gd name="connsiteX3" fmla="*/ 961083 w 5351282"/>
              <a:gd name="connsiteY3" fmla="*/ 1580472 h 5276812"/>
              <a:gd name="connsiteX4" fmla="*/ 82295 w 5351282"/>
              <a:gd name="connsiteY4" fmla="*/ 419463 h 5276812"/>
              <a:gd name="connsiteX5" fmla="*/ 4472137 w 5351282"/>
              <a:gd name="connsiteY5" fmla="*/ 425722 h 5276812"/>
              <a:gd name="connsiteX6" fmla="*/ 5351282 w 5351282"/>
              <a:gd name="connsiteY6" fmla="*/ 5271104 h 5276812"/>
              <a:gd name="connsiteX7" fmla="*/ 1468 w 5351282"/>
              <a:gd name="connsiteY7" fmla="*/ 5276812 h 5276812"/>
              <a:gd name="connsiteX0" fmla="*/ 1468 w 5351282"/>
              <a:gd name="connsiteY0" fmla="*/ 5267017 h 5267017"/>
              <a:gd name="connsiteX1" fmla="*/ 666654 w 5351282"/>
              <a:gd name="connsiteY1" fmla="*/ 3865491 h 5267017"/>
              <a:gd name="connsiteX2" fmla="*/ 885373 w 5351282"/>
              <a:gd name="connsiteY2" fmla="*/ 2659869 h 5267017"/>
              <a:gd name="connsiteX3" fmla="*/ 961083 w 5351282"/>
              <a:gd name="connsiteY3" fmla="*/ 1570677 h 5267017"/>
              <a:gd name="connsiteX4" fmla="*/ 82295 w 5351282"/>
              <a:gd name="connsiteY4" fmla="*/ 409668 h 5267017"/>
              <a:gd name="connsiteX5" fmla="*/ 4375718 w 5351282"/>
              <a:gd name="connsiteY5" fmla="*/ 430852 h 5267017"/>
              <a:gd name="connsiteX6" fmla="*/ 5351282 w 5351282"/>
              <a:gd name="connsiteY6" fmla="*/ 5261309 h 5267017"/>
              <a:gd name="connsiteX7" fmla="*/ 1468 w 5351282"/>
              <a:gd name="connsiteY7" fmla="*/ 5267017 h 5267017"/>
              <a:gd name="connsiteX0" fmla="*/ 1468 w 5351282"/>
              <a:gd name="connsiteY0" fmla="*/ 5322178 h 5322178"/>
              <a:gd name="connsiteX1" fmla="*/ 666654 w 5351282"/>
              <a:gd name="connsiteY1" fmla="*/ 3920652 h 5322178"/>
              <a:gd name="connsiteX2" fmla="*/ 885373 w 5351282"/>
              <a:gd name="connsiteY2" fmla="*/ 2715030 h 5322178"/>
              <a:gd name="connsiteX3" fmla="*/ 961083 w 5351282"/>
              <a:gd name="connsiteY3" fmla="*/ 1625838 h 5322178"/>
              <a:gd name="connsiteX4" fmla="*/ 82295 w 5351282"/>
              <a:gd name="connsiteY4" fmla="*/ 464829 h 5322178"/>
              <a:gd name="connsiteX5" fmla="*/ 4399114 w 5351282"/>
              <a:gd name="connsiteY5" fmla="*/ 403927 h 5322178"/>
              <a:gd name="connsiteX6" fmla="*/ 5351282 w 5351282"/>
              <a:gd name="connsiteY6" fmla="*/ 5316470 h 5322178"/>
              <a:gd name="connsiteX7" fmla="*/ 1468 w 5351282"/>
              <a:gd name="connsiteY7" fmla="*/ 5322178 h 5322178"/>
              <a:gd name="connsiteX0" fmla="*/ 1468 w 5351282"/>
              <a:gd name="connsiteY0" fmla="*/ 5275993 h 5275993"/>
              <a:gd name="connsiteX1" fmla="*/ 666654 w 5351282"/>
              <a:gd name="connsiteY1" fmla="*/ 3874467 h 5275993"/>
              <a:gd name="connsiteX2" fmla="*/ 885373 w 5351282"/>
              <a:gd name="connsiteY2" fmla="*/ 2668845 h 5275993"/>
              <a:gd name="connsiteX3" fmla="*/ 961083 w 5351282"/>
              <a:gd name="connsiteY3" fmla="*/ 1579653 h 5275993"/>
              <a:gd name="connsiteX4" fmla="*/ 82295 w 5351282"/>
              <a:gd name="connsiteY4" fmla="*/ 418644 h 5275993"/>
              <a:gd name="connsiteX5" fmla="*/ 4375718 w 5351282"/>
              <a:gd name="connsiteY5" fmla="*/ 426146 h 5275993"/>
              <a:gd name="connsiteX6" fmla="*/ 5351282 w 5351282"/>
              <a:gd name="connsiteY6" fmla="*/ 5270285 h 5275993"/>
              <a:gd name="connsiteX7" fmla="*/ 1468 w 5351282"/>
              <a:gd name="connsiteY7" fmla="*/ 5275993 h 5275993"/>
              <a:gd name="connsiteX0" fmla="*/ 1468 w 5351282"/>
              <a:gd name="connsiteY0" fmla="*/ 4970027 h 4970027"/>
              <a:gd name="connsiteX1" fmla="*/ 666654 w 5351282"/>
              <a:gd name="connsiteY1" fmla="*/ 3568501 h 4970027"/>
              <a:gd name="connsiteX2" fmla="*/ 885373 w 5351282"/>
              <a:gd name="connsiteY2" fmla="*/ 2362879 h 4970027"/>
              <a:gd name="connsiteX3" fmla="*/ 961083 w 5351282"/>
              <a:gd name="connsiteY3" fmla="*/ 1273687 h 4970027"/>
              <a:gd name="connsiteX4" fmla="*/ 82295 w 5351282"/>
              <a:gd name="connsiteY4" fmla="*/ 112678 h 4970027"/>
              <a:gd name="connsiteX5" fmla="*/ 4375718 w 5351282"/>
              <a:gd name="connsiteY5" fmla="*/ 120180 h 4970027"/>
              <a:gd name="connsiteX6" fmla="*/ 5351282 w 5351282"/>
              <a:gd name="connsiteY6" fmla="*/ 4964319 h 4970027"/>
              <a:gd name="connsiteX7" fmla="*/ 1468 w 5351282"/>
              <a:gd name="connsiteY7" fmla="*/ 4970027 h 4970027"/>
              <a:gd name="connsiteX0" fmla="*/ 1468 w 5351282"/>
              <a:gd name="connsiteY0" fmla="*/ 4857349 h 4857349"/>
              <a:gd name="connsiteX1" fmla="*/ 666654 w 5351282"/>
              <a:gd name="connsiteY1" fmla="*/ 3455823 h 4857349"/>
              <a:gd name="connsiteX2" fmla="*/ 885373 w 5351282"/>
              <a:gd name="connsiteY2" fmla="*/ 2250201 h 4857349"/>
              <a:gd name="connsiteX3" fmla="*/ 961083 w 5351282"/>
              <a:gd name="connsiteY3" fmla="*/ 1161009 h 4857349"/>
              <a:gd name="connsiteX4" fmla="*/ 82295 w 5351282"/>
              <a:gd name="connsiteY4" fmla="*/ 0 h 4857349"/>
              <a:gd name="connsiteX5" fmla="*/ 4375718 w 5351282"/>
              <a:gd name="connsiteY5" fmla="*/ 7502 h 4857349"/>
              <a:gd name="connsiteX6" fmla="*/ 5351282 w 5351282"/>
              <a:gd name="connsiteY6" fmla="*/ 4851641 h 4857349"/>
              <a:gd name="connsiteX7" fmla="*/ 1468 w 5351282"/>
              <a:gd name="connsiteY7" fmla="*/ 4857349 h 4857349"/>
              <a:gd name="connsiteX0" fmla="*/ 1468 w 5351282"/>
              <a:gd name="connsiteY0" fmla="*/ 4853929 h 4853929"/>
              <a:gd name="connsiteX1" fmla="*/ 666654 w 5351282"/>
              <a:gd name="connsiteY1" fmla="*/ 3452403 h 4853929"/>
              <a:gd name="connsiteX2" fmla="*/ 885373 w 5351282"/>
              <a:gd name="connsiteY2" fmla="*/ 2246781 h 4853929"/>
              <a:gd name="connsiteX3" fmla="*/ 961083 w 5351282"/>
              <a:gd name="connsiteY3" fmla="*/ 1157589 h 4853929"/>
              <a:gd name="connsiteX4" fmla="*/ 82295 w 5351282"/>
              <a:gd name="connsiteY4" fmla="*/ 0 h 4853929"/>
              <a:gd name="connsiteX5" fmla="*/ 4375718 w 5351282"/>
              <a:gd name="connsiteY5" fmla="*/ 4082 h 4853929"/>
              <a:gd name="connsiteX6" fmla="*/ 5351282 w 5351282"/>
              <a:gd name="connsiteY6" fmla="*/ 4848221 h 4853929"/>
              <a:gd name="connsiteX7" fmla="*/ 1468 w 5351282"/>
              <a:gd name="connsiteY7" fmla="*/ 4853929 h 4853929"/>
              <a:gd name="connsiteX0" fmla="*/ 1468 w 5351282"/>
              <a:gd name="connsiteY0" fmla="*/ 4853929 h 4853929"/>
              <a:gd name="connsiteX1" fmla="*/ 666654 w 5351282"/>
              <a:gd name="connsiteY1" fmla="*/ 3452403 h 4853929"/>
              <a:gd name="connsiteX2" fmla="*/ 885373 w 5351282"/>
              <a:gd name="connsiteY2" fmla="*/ 2246781 h 4853929"/>
              <a:gd name="connsiteX3" fmla="*/ 961083 w 5351282"/>
              <a:gd name="connsiteY3" fmla="*/ 1157589 h 4853929"/>
              <a:gd name="connsiteX4" fmla="*/ 82295 w 5351282"/>
              <a:gd name="connsiteY4" fmla="*/ 0 h 4853929"/>
              <a:gd name="connsiteX5" fmla="*/ 4375718 w 5351282"/>
              <a:gd name="connsiteY5" fmla="*/ 4082 h 4853929"/>
              <a:gd name="connsiteX6" fmla="*/ 5351282 w 5351282"/>
              <a:gd name="connsiteY6" fmla="*/ 4848221 h 4853929"/>
              <a:gd name="connsiteX7" fmla="*/ 1468 w 5351282"/>
              <a:gd name="connsiteY7" fmla="*/ 4853929 h 4853929"/>
              <a:gd name="connsiteX0" fmla="*/ 1468 w 4377359"/>
              <a:gd name="connsiteY0" fmla="*/ 4853929 h 4943988"/>
              <a:gd name="connsiteX1" fmla="*/ 666654 w 4377359"/>
              <a:gd name="connsiteY1" fmla="*/ 3452403 h 4943988"/>
              <a:gd name="connsiteX2" fmla="*/ 885373 w 4377359"/>
              <a:gd name="connsiteY2" fmla="*/ 2246781 h 4943988"/>
              <a:gd name="connsiteX3" fmla="*/ 961083 w 4377359"/>
              <a:gd name="connsiteY3" fmla="*/ 1157589 h 4943988"/>
              <a:gd name="connsiteX4" fmla="*/ 82295 w 4377359"/>
              <a:gd name="connsiteY4" fmla="*/ 0 h 4943988"/>
              <a:gd name="connsiteX5" fmla="*/ 4375718 w 4377359"/>
              <a:gd name="connsiteY5" fmla="*/ 4082 h 4943988"/>
              <a:gd name="connsiteX6" fmla="*/ 4372564 w 4377359"/>
              <a:gd name="connsiteY6" fmla="*/ 4943988 h 4943988"/>
              <a:gd name="connsiteX7" fmla="*/ 1468 w 4377359"/>
              <a:gd name="connsiteY7" fmla="*/ 4853929 h 4943988"/>
              <a:gd name="connsiteX0" fmla="*/ 1468 w 4403759"/>
              <a:gd name="connsiteY0" fmla="*/ 4853929 h 4971350"/>
              <a:gd name="connsiteX1" fmla="*/ 666654 w 4403759"/>
              <a:gd name="connsiteY1" fmla="*/ 3452403 h 4971350"/>
              <a:gd name="connsiteX2" fmla="*/ 885373 w 4403759"/>
              <a:gd name="connsiteY2" fmla="*/ 2246781 h 4971350"/>
              <a:gd name="connsiteX3" fmla="*/ 961083 w 4403759"/>
              <a:gd name="connsiteY3" fmla="*/ 1157589 h 4971350"/>
              <a:gd name="connsiteX4" fmla="*/ 82295 w 4403759"/>
              <a:gd name="connsiteY4" fmla="*/ 0 h 4971350"/>
              <a:gd name="connsiteX5" fmla="*/ 4375718 w 4403759"/>
              <a:gd name="connsiteY5" fmla="*/ 4082 h 4971350"/>
              <a:gd name="connsiteX6" fmla="*/ 4403759 w 4403759"/>
              <a:gd name="connsiteY6" fmla="*/ 4971350 h 4971350"/>
              <a:gd name="connsiteX7" fmla="*/ 1468 w 4403759"/>
              <a:gd name="connsiteY7" fmla="*/ 4853929 h 4971350"/>
              <a:gd name="connsiteX0" fmla="*/ 1468 w 4377359"/>
              <a:gd name="connsiteY0" fmla="*/ 4853929 h 4943988"/>
              <a:gd name="connsiteX1" fmla="*/ 666654 w 4377359"/>
              <a:gd name="connsiteY1" fmla="*/ 3452403 h 4943988"/>
              <a:gd name="connsiteX2" fmla="*/ 885373 w 4377359"/>
              <a:gd name="connsiteY2" fmla="*/ 2246781 h 4943988"/>
              <a:gd name="connsiteX3" fmla="*/ 961083 w 4377359"/>
              <a:gd name="connsiteY3" fmla="*/ 1157589 h 4943988"/>
              <a:gd name="connsiteX4" fmla="*/ 82295 w 4377359"/>
              <a:gd name="connsiteY4" fmla="*/ 0 h 4943988"/>
              <a:gd name="connsiteX5" fmla="*/ 4375718 w 4377359"/>
              <a:gd name="connsiteY5" fmla="*/ 4082 h 4943988"/>
              <a:gd name="connsiteX6" fmla="*/ 4372565 w 4377359"/>
              <a:gd name="connsiteY6" fmla="*/ 4943988 h 4943988"/>
              <a:gd name="connsiteX7" fmla="*/ 1468 w 4377359"/>
              <a:gd name="connsiteY7" fmla="*/ 4853929 h 4943988"/>
              <a:gd name="connsiteX0" fmla="*/ 1468 w 4395868"/>
              <a:gd name="connsiteY0" fmla="*/ 4853929 h 4943988"/>
              <a:gd name="connsiteX1" fmla="*/ 666654 w 4395868"/>
              <a:gd name="connsiteY1" fmla="*/ 3452403 h 4943988"/>
              <a:gd name="connsiteX2" fmla="*/ 885373 w 4395868"/>
              <a:gd name="connsiteY2" fmla="*/ 2246781 h 4943988"/>
              <a:gd name="connsiteX3" fmla="*/ 961083 w 4395868"/>
              <a:gd name="connsiteY3" fmla="*/ 1157589 h 4943988"/>
              <a:gd name="connsiteX4" fmla="*/ 82295 w 4395868"/>
              <a:gd name="connsiteY4" fmla="*/ 0 h 4943988"/>
              <a:gd name="connsiteX5" fmla="*/ 4375718 w 4395868"/>
              <a:gd name="connsiteY5" fmla="*/ 4082 h 4943988"/>
              <a:gd name="connsiteX6" fmla="*/ 4372565 w 4395868"/>
              <a:gd name="connsiteY6" fmla="*/ 4943988 h 4943988"/>
              <a:gd name="connsiteX7" fmla="*/ 1468 w 4395868"/>
              <a:gd name="connsiteY7" fmla="*/ 4853929 h 4943988"/>
              <a:gd name="connsiteX0" fmla="*/ 1468 w 4378831"/>
              <a:gd name="connsiteY0" fmla="*/ 4853929 h 4943988"/>
              <a:gd name="connsiteX1" fmla="*/ 666654 w 4378831"/>
              <a:gd name="connsiteY1" fmla="*/ 3452403 h 4943988"/>
              <a:gd name="connsiteX2" fmla="*/ 885373 w 4378831"/>
              <a:gd name="connsiteY2" fmla="*/ 2246781 h 4943988"/>
              <a:gd name="connsiteX3" fmla="*/ 961083 w 4378831"/>
              <a:gd name="connsiteY3" fmla="*/ 1157589 h 4943988"/>
              <a:gd name="connsiteX4" fmla="*/ 82295 w 4378831"/>
              <a:gd name="connsiteY4" fmla="*/ 0 h 4943988"/>
              <a:gd name="connsiteX5" fmla="*/ 4375718 w 4378831"/>
              <a:gd name="connsiteY5" fmla="*/ 4082 h 4943988"/>
              <a:gd name="connsiteX6" fmla="*/ 4372565 w 4378831"/>
              <a:gd name="connsiteY6" fmla="*/ 4943988 h 4943988"/>
              <a:gd name="connsiteX7" fmla="*/ 1468 w 4378831"/>
              <a:gd name="connsiteY7" fmla="*/ 4853929 h 4943988"/>
              <a:gd name="connsiteX0" fmla="*/ 1468 w 4375718"/>
              <a:gd name="connsiteY0" fmla="*/ 4853929 h 4943988"/>
              <a:gd name="connsiteX1" fmla="*/ 666654 w 4375718"/>
              <a:gd name="connsiteY1" fmla="*/ 3452403 h 4943988"/>
              <a:gd name="connsiteX2" fmla="*/ 885373 w 4375718"/>
              <a:gd name="connsiteY2" fmla="*/ 2246781 h 4943988"/>
              <a:gd name="connsiteX3" fmla="*/ 961083 w 4375718"/>
              <a:gd name="connsiteY3" fmla="*/ 1157589 h 4943988"/>
              <a:gd name="connsiteX4" fmla="*/ 82295 w 4375718"/>
              <a:gd name="connsiteY4" fmla="*/ 0 h 4943988"/>
              <a:gd name="connsiteX5" fmla="*/ 4375718 w 4375718"/>
              <a:gd name="connsiteY5" fmla="*/ 4082 h 4943988"/>
              <a:gd name="connsiteX6" fmla="*/ 4372565 w 4375718"/>
              <a:gd name="connsiteY6" fmla="*/ 4943988 h 4943988"/>
              <a:gd name="connsiteX7" fmla="*/ 1468 w 4375718"/>
              <a:gd name="connsiteY7" fmla="*/ 4853929 h 4943988"/>
              <a:gd name="connsiteX0" fmla="*/ 14366 w 4373019"/>
              <a:gd name="connsiteY0" fmla="*/ 4942855 h 4943988"/>
              <a:gd name="connsiteX1" fmla="*/ 663955 w 4373019"/>
              <a:gd name="connsiteY1" fmla="*/ 3452403 h 4943988"/>
              <a:gd name="connsiteX2" fmla="*/ 882674 w 4373019"/>
              <a:gd name="connsiteY2" fmla="*/ 2246781 h 4943988"/>
              <a:gd name="connsiteX3" fmla="*/ 958384 w 4373019"/>
              <a:gd name="connsiteY3" fmla="*/ 1157589 h 4943988"/>
              <a:gd name="connsiteX4" fmla="*/ 79596 w 4373019"/>
              <a:gd name="connsiteY4" fmla="*/ 0 h 4943988"/>
              <a:gd name="connsiteX5" fmla="*/ 4373019 w 4373019"/>
              <a:gd name="connsiteY5" fmla="*/ 4082 h 4943988"/>
              <a:gd name="connsiteX6" fmla="*/ 4369866 w 4373019"/>
              <a:gd name="connsiteY6" fmla="*/ 4943988 h 4943988"/>
              <a:gd name="connsiteX7" fmla="*/ 14366 w 4373019"/>
              <a:gd name="connsiteY7" fmla="*/ 4942855 h 4943988"/>
              <a:gd name="connsiteX0" fmla="*/ 15807 w 4374460"/>
              <a:gd name="connsiteY0" fmla="*/ 4942855 h 4943988"/>
              <a:gd name="connsiteX1" fmla="*/ 665396 w 4374460"/>
              <a:gd name="connsiteY1" fmla="*/ 3452403 h 4943988"/>
              <a:gd name="connsiteX2" fmla="*/ 884115 w 4374460"/>
              <a:gd name="connsiteY2" fmla="*/ 2246781 h 4943988"/>
              <a:gd name="connsiteX3" fmla="*/ 959825 w 4374460"/>
              <a:gd name="connsiteY3" fmla="*/ 1157589 h 4943988"/>
              <a:gd name="connsiteX4" fmla="*/ 81037 w 4374460"/>
              <a:gd name="connsiteY4" fmla="*/ 0 h 4943988"/>
              <a:gd name="connsiteX5" fmla="*/ 4374460 w 4374460"/>
              <a:gd name="connsiteY5" fmla="*/ 4082 h 4943988"/>
              <a:gd name="connsiteX6" fmla="*/ 4371307 w 4374460"/>
              <a:gd name="connsiteY6" fmla="*/ 4943988 h 4943988"/>
              <a:gd name="connsiteX7" fmla="*/ 15807 w 4374460"/>
              <a:gd name="connsiteY7" fmla="*/ 4942855 h 4943988"/>
              <a:gd name="connsiteX0" fmla="*/ 14236 w 4372889"/>
              <a:gd name="connsiteY0" fmla="*/ 4942855 h 4943988"/>
              <a:gd name="connsiteX1" fmla="*/ 702817 w 4372889"/>
              <a:gd name="connsiteY1" fmla="*/ 3418201 h 4943988"/>
              <a:gd name="connsiteX2" fmla="*/ 882544 w 4372889"/>
              <a:gd name="connsiteY2" fmla="*/ 2246781 h 4943988"/>
              <a:gd name="connsiteX3" fmla="*/ 958254 w 4372889"/>
              <a:gd name="connsiteY3" fmla="*/ 1157589 h 4943988"/>
              <a:gd name="connsiteX4" fmla="*/ 79466 w 4372889"/>
              <a:gd name="connsiteY4" fmla="*/ 0 h 4943988"/>
              <a:gd name="connsiteX5" fmla="*/ 4372889 w 4372889"/>
              <a:gd name="connsiteY5" fmla="*/ 4082 h 4943988"/>
              <a:gd name="connsiteX6" fmla="*/ 4369736 w 4372889"/>
              <a:gd name="connsiteY6" fmla="*/ 4943988 h 4943988"/>
              <a:gd name="connsiteX7" fmla="*/ 14236 w 4372889"/>
              <a:gd name="connsiteY7" fmla="*/ 4942855 h 4943988"/>
              <a:gd name="connsiteX0" fmla="*/ 14379 w 4373032"/>
              <a:gd name="connsiteY0" fmla="*/ 4942855 h 4943988"/>
              <a:gd name="connsiteX1" fmla="*/ 699061 w 4373032"/>
              <a:gd name="connsiteY1" fmla="*/ 3414781 h 4943988"/>
              <a:gd name="connsiteX2" fmla="*/ 882687 w 4373032"/>
              <a:gd name="connsiteY2" fmla="*/ 2246781 h 4943988"/>
              <a:gd name="connsiteX3" fmla="*/ 958397 w 4373032"/>
              <a:gd name="connsiteY3" fmla="*/ 1157589 h 4943988"/>
              <a:gd name="connsiteX4" fmla="*/ 79609 w 4373032"/>
              <a:gd name="connsiteY4" fmla="*/ 0 h 4943988"/>
              <a:gd name="connsiteX5" fmla="*/ 4373032 w 4373032"/>
              <a:gd name="connsiteY5" fmla="*/ 4082 h 4943988"/>
              <a:gd name="connsiteX6" fmla="*/ 4369879 w 4373032"/>
              <a:gd name="connsiteY6" fmla="*/ 4943988 h 4943988"/>
              <a:gd name="connsiteX7" fmla="*/ 14379 w 4373032"/>
              <a:gd name="connsiteY7" fmla="*/ 4942855 h 4943988"/>
              <a:gd name="connsiteX0" fmla="*/ 13101 w 4371754"/>
              <a:gd name="connsiteY0" fmla="*/ 4942855 h 4943988"/>
              <a:gd name="connsiteX1" fmla="*/ 697783 w 4371754"/>
              <a:gd name="connsiteY1" fmla="*/ 3414781 h 4943988"/>
              <a:gd name="connsiteX2" fmla="*/ 881409 w 4371754"/>
              <a:gd name="connsiteY2" fmla="*/ 2246781 h 4943988"/>
              <a:gd name="connsiteX3" fmla="*/ 957119 w 4371754"/>
              <a:gd name="connsiteY3" fmla="*/ 1157589 h 4943988"/>
              <a:gd name="connsiteX4" fmla="*/ 78331 w 4371754"/>
              <a:gd name="connsiteY4" fmla="*/ 0 h 4943988"/>
              <a:gd name="connsiteX5" fmla="*/ 4371754 w 4371754"/>
              <a:gd name="connsiteY5" fmla="*/ 4082 h 4943988"/>
              <a:gd name="connsiteX6" fmla="*/ 4368601 w 4371754"/>
              <a:gd name="connsiteY6" fmla="*/ 4943988 h 4943988"/>
              <a:gd name="connsiteX7" fmla="*/ 13101 w 4371754"/>
              <a:gd name="connsiteY7" fmla="*/ 4942855 h 4943988"/>
              <a:gd name="connsiteX0" fmla="*/ 16034 w 4374687"/>
              <a:gd name="connsiteY0" fmla="*/ 4942855 h 4943988"/>
              <a:gd name="connsiteX1" fmla="*/ 700716 w 4374687"/>
              <a:gd name="connsiteY1" fmla="*/ 3414781 h 4943988"/>
              <a:gd name="connsiteX2" fmla="*/ 884342 w 4374687"/>
              <a:gd name="connsiteY2" fmla="*/ 2246781 h 4943988"/>
              <a:gd name="connsiteX3" fmla="*/ 960052 w 4374687"/>
              <a:gd name="connsiteY3" fmla="*/ 1157589 h 4943988"/>
              <a:gd name="connsiteX4" fmla="*/ 81264 w 4374687"/>
              <a:gd name="connsiteY4" fmla="*/ 0 h 4943988"/>
              <a:gd name="connsiteX5" fmla="*/ 4374687 w 4374687"/>
              <a:gd name="connsiteY5" fmla="*/ 4082 h 4943988"/>
              <a:gd name="connsiteX6" fmla="*/ 4371534 w 4374687"/>
              <a:gd name="connsiteY6" fmla="*/ 4943988 h 4943988"/>
              <a:gd name="connsiteX7" fmla="*/ 16034 w 4374687"/>
              <a:gd name="connsiteY7" fmla="*/ 4942855 h 4943988"/>
              <a:gd name="connsiteX0" fmla="*/ 13101 w 4371754"/>
              <a:gd name="connsiteY0" fmla="*/ 4942855 h 4943988"/>
              <a:gd name="connsiteX1" fmla="*/ 697783 w 4371754"/>
              <a:gd name="connsiteY1" fmla="*/ 3414781 h 4943988"/>
              <a:gd name="connsiteX2" fmla="*/ 908705 w 4371754"/>
              <a:gd name="connsiteY2" fmla="*/ 2229680 h 4943988"/>
              <a:gd name="connsiteX3" fmla="*/ 957119 w 4371754"/>
              <a:gd name="connsiteY3" fmla="*/ 1157589 h 4943988"/>
              <a:gd name="connsiteX4" fmla="*/ 78331 w 4371754"/>
              <a:gd name="connsiteY4" fmla="*/ 0 h 4943988"/>
              <a:gd name="connsiteX5" fmla="*/ 4371754 w 4371754"/>
              <a:gd name="connsiteY5" fmla="*/ 4082 h 4943988"/>
              <a:gd name="connsiteX6" fmla="*/ 4368601 w 4371754"/>
              <a:gd name="connsiteY6" fmla="*/ 4943988 h 4943988"/>
              <a:gd name="connsiteX7" fmla="*/ 13101 w 4371754"/>
              <a:gd name="connsiteY7" fmla="*/ 4942855 h 4943988"/>
              <a:gd name="connsiteX0" fmla="*/ 13101 w 4371754"/>
              <a:gd name="connsiteY0" fmla="*/ 4942855 h 4943988"/>
              <a:gd name="connsiteX1" fmla="*/ 697783 w 4371754"/>
              <a:gd name="connsiteY1" fmla="*/ 3414781 h 4943988"/>
              <a:gd name="connsiteX2" fmla="*/ 908705 w 4371754"/>
              <a:gd name="connsiteY2" fmla="*/ 2229680 h 4943988"/>
              <a:gd name="connsiteX3" fmla="*/ 957119 w 4371754"/>
              <a:gd name="connsiteY3" fmla="*/ 1157589 h 4943988"/>
              <a:gd name="connsiteX4" fmla="*/ 78331 w 4371754"/>
              <a:gd name="connsiteY4" fmla="*/ 0 h 4943988"/>
              <a:gd name="connsiteX5" fmla="*/ 4371754 w 4371754"/>
              <a:gd name="connsiteY5" fmla="*/ 4082 h 4943988"/>
              <a:gd name="connsiteX6" fmla="*/ 4368601 w 4371754"/>
              <a:gd name="connsiteY6" fmla="*/ 4943988 h 4943988"/>
              <a:gd name="connsiteX7" fmla="*/ 13101 w 4371754"/>
              <a:gd name="connsiteY7" fmla="*/ 4942855 h 4943988"/>
              <a:gd name="connsiteX0" fmla="*/ 16816 w 4375469"/>
              <a:gd name="connsiteY0" fmla="*/ 4942855 h 4943988"/>
              <a:gd name="connsiteX1" fmla="*/ 701498 w 4375469"/>
              <a:gd name="connsiteY1" fmla="*/ 3414781 h 4943988"/>
              <a:gd name="connsiteX2" fmla="*/ 912420 w 4375469"/>
              <a:gd name="connsiteY2" fmla="*/ 2229680 h 4943988"/>
              <a:gd name="connsiteX3" fmla="*/ 960834 w 4375469"/>
              <a:gd name="connsiteY3" fmla="*/ 1157589 h 4943988"/>
              <a:gd name="connsiteX4" fmla="*/ 82046 w 4375469"/>
              <a:gd name="connsiteY4" fmla="*/ 0 h 4943988"/>
              <a:gd name="connsiteX5" fmla="*/ 4375469 w 4375469"/>
              <a:gd name="connsiteY5" fmla="*/ 4082 h 4943988"/>
              <a:gd name="connsiteX6" fmla="*/ 4372316 w 4375469"/>
              <a:gd name="connsiteY6" fmla="*/ 4943988 h 4943988"/>
              <a:gd name="connsiteX7" fmla="*/ 16816 w 4375469"/>
              <a:gd name="connsiteY7" fmla="*/ 4942855 h 4943988"/>
              <a:gd name="connsiteX0" fmla="*/ 19658 w 4378311"/>
              <a:gd name="connsiteY0" fmla="*/ 4942855 h 4943988"/>
              <a:gd name="connsiteX1" fmla="*/ 704340 w 4378311"/>
              <a:gd name="connsiteY1" fmla="*/ 3414781 h 4943988"/>
              <a:gd name="connsiteX2" fmla="*/ 915262 w 4378311"/>
              <a:gd name="connsiteY2" fmla="*/ 2229680 h 4943988"/>
              <a:gd name="connsiteX3" fmla="*/ 963676 w 4378311"/>
              <a:gd name="connsiteY3" fmla="*/ 1157589 h 4943988"/>
              <a:gd name="connsiteX4" fmla="*/ 84888 w 4378311"/>
              <a:gd name="connsiteY4" fmla="*/ 0 h 4943988"/>
              <a:gd name="connsiteX5" fmla="*/ 4378311 w 4378311"/>
              <a:gd name="connsiteY5" fmla="*/ 4082 h 4943988"/>
              <a:gd name="connsiteX6" fmla="*/ 4375158 w 4378311"/>
              <a:gd name="connsiteY6" fmla="*/ 4943988 h 4943988"/>
              <a:gd name="connsiteX7" fmla="*/ 19658 w 4378311"/>
              <a:gd name="connsiteY7" fmla="*/ 4942855 h 4943988"/>
              <a:gd name="connsiteX0" fmla="*/ 21121 w 4379774"/>
              <a:gd name="connsiteY0" fmla="*/ 4942855 h 4943988"/>
              <a:gd name="connsiteX1" fmla="*/ 705803 w 4379774"/>
              <a:gd name="connsiteY1" fmla="*/ 3414781 h 4943988"/>
              <a:gd name="connsiteX2" fmla="*/ 916725 w 4379774"/>
              <a:gd name="connsiteY2" fmla="*/ 2229680 h 4943988"/>
              <a:gd name="connsiteX3" fmla="*/ 965139 w 4379774"/>
              <a:gd name="connsiteY3" fmla="*/ 1157589 h 4943988"/>
              <a:gd name="connsiteX4" fmla="*/ 86351 w 4379774"/>
              <a:gd name="connsiteY4" fmla="*/ 0 h 4943988"/>
              <a:gd name="connsiteX5" fmla="*/ 4379774 w 4379774"/>
              <a:gd name="connsiteY5" fmla="*/ 4082 h 4943988"/>
              <a:gd name="connsiteX6" fmla="*/ 4376621 w 4379774"/>
              <a:gd name="connsiteY6" fmla="*/ 4943988 h 4943988"/>
              <a:gd name="connsiteX7" fmla="*/ 21121 w 4379774"/>
              <a:gd name="connsiteY7" fmla="*/ 4942855 h 4943988"/>
              <a:gd name="connsiteX0" fmla="*/ 19659 w 4378312"/>
              <a:gd name="connsiteY0" fmla="*/ 4942855 h 4943988"/>
              <a:gd name="connsiteX1" fmla="*/ 704341 w 4378312"/>
              <a:gd name="connsiteY1" fmla="*/ 3414781 h 4943988"/>
              <a:gd name="connsiteX2" fmla="*/ 915263 w 4378312"/>
              <a:gd name="connsiteY2" fmla="*/ 2229680 h 4943988"/>
              <a:gd name="connsiteX3" fmla="*/ 963677 w 4378312"/>
              <a:gd name="connsiteY3" fmla="*/ 1157589 h 4943988"/>
              <a:gd name="connsiteX4" fmla="*/ 84889 w 4378312"/>
              <a:gd name="connsiteY4" fmla="*/ 0 h 4943988"/>
              <a:gd name="connsiteX5" fmla="*/ 4378312 w 4378312"/>
              <a:gd name="connsiteY5" fmla="*/ 4082 h 4943988"/>
              <a:gd name="connsiteX6" fmla="*/ 4375159 w 4378312"/>
              <a:gd name="connsiteY6" fmla="*/ 4943988 h 4943988"/>
              <a:gd name="connsiteX7" fmla="*/ 19659 w 4378312"/>
              <a:gd name="connsiteY7" fmla="*/ 4942855 h 4943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312" h="4943988">
                <a:moveTo>
                  <a:pt x="19659" y="4942855"/>
                </a:moveTo>
                <a:cubicBezTo>
                  <a:pt x="-63776" y="4414745"/>
                  <a:pt x="261575" y="3808816"/>
                  <a:pt x="704341" y="3414781"/>
                </a:cubicBezTo>
                <a:cubicBezTo>
                  <a:pt x="-106067" y="4095399"/>
                  <a:pt x="-432268" y="2743414"/>
                  <a:pt x="915263" y="2229680"/>
                </a:cubicBezTo>
                <a:cubicBezTo>
                  <a:pt x="-262988" y="2551454"/>
                  <a:pt x="-324027" y="1056487"/>
                  <a:pt x="963677" y="1157589"/>
                </a:cubicBezTo>
                <a:cubicBezTo>
                  <a:pt x="191768" y="1006426"/>
                  <a:pt x="-151927" y="489690"/>
                  <a:pt x="84889" y="0"/>
                </a:cubicBezTo>
                <a:lnTo>
                  <a:pt x="4378312" y="4082"/>
                </a:lnTo>
                <a:cubicBezTo>
                  <a:pt x="4377520" y="1312354"/>
                  <a:pt x="4378819" y="3332710"/>
                  <a:pt x="4375159" y="4943988"/>
                </a:cubicBezTo>
                <a:lnTo>
                  <a:pt x="19659" y="4942855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FI"/>
          </a:p>
        </p:txBody>
      </p:sp>
      <p:pic>
        <p:nvPicPr>
          <p:cNvPr id="13" name="Picture 12" descr="Savonia">
            <a:extLst>
              <a:ext uri="{FF2B5EF4-FFF2-40B4-BE49-F238E27FC236}">
                <a16:creationId xmlns:a16="http://schemas.microsoft.com/office/drawing/2014/main" id="{BBFE506C-D9F4-241A-604C-B031C47A13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23" y="255600"/>
            <a:ext cx="1112711" cy="47777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14E1C-FCE4-3CCB-D564-85EBB268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13.2.2026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BBE5D-EF05-778A-D26F-0BB94606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C93BA-620E-73EA-7EF1-E0E3EED2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051" y="1106697"/>
            <a:ext cx="5829300" cy="10269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K</a:t>
            </a:r>
            <a:r>
              <a:rPr lang="qaa-Latn-001" dirty="0"/>
              <a:t>irjoita dian otsikko tähän...</a:t>
            </a:r>
            <a:endParaRPr lang="en-F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EBB3E2-D82E-7E6D-F604-86BCFC5162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8051" y="2133601"/>
            <a:ext cx="5828400" cy="4030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06652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7BA14EC-2DED-6A50-E9EA-FCB4D5D49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27004" y="766054"/>
            <a:ext cx="8525432" cy="5327496"/>
          </a:xfrm>
          <a:custGeom>
            <a:avLst/>
            <a:gdLst>
              <a:gd name="connsiteX0" fmla="*/ -14 w 5346000"/>
              <a:gd name="connsiteY0" fmla="*/ 3439043 h 5347547"/>
              <a:gd name="connsiteX1" fmla="*/ 823221 w 5346000"/>
              <a:gd name="connsiteY1" fmla="*/ 2379896 h 5347547"/>
              <a:gd name="connsiteX2" fmla="*/ 529418 w 5346000"/>
              <a:gd name="connsiteY2" fmla="*/ 1059152 h 5347547"/>
              <a:gd name="connsiteX3" fmla="*/ 1849780 w 5346000"/>
              <a:gd name="connsiteY3" fmla="*/ 1059154 h 5347547"/>
              <a:gd name="connsiteX4" fmla="*/ 2673000 w 5346000"/>
              <a:gd name="connsiteY4" fmla="*/ 0 h 5347547"/>
              <a:gd name="connsiteX5" fmla="*/ 3496220 w 5346000"/>
              <a:gd name="connsiteY5" fmla="*/ 1059154 h 5347547"/>
              <a:gd name="connsiteX6" fmla="*/ 4816582 w 5346000"/>
              <a:gd name="connsiteY6" fmla="*/ 1059152 h 5347547"/>
              <a:gd name="connsiteX7" fmla="*/ 4522779 w 5346000"/>
              <a:gd name="connsiteY7" fmla="*/ 2379896 h 5347547"/>
              <a:gd name="connsiteX8" fmla="*/ 5346014 w 5346000"/>
              <a:gd name="connsiteY8" fmla="*/ 3439043 h 5347547"/>
              <a:gd name="connsiteX9" fmla="*/ 4156402 w 5346000"/>
              <a:gd name="connsiteY9" fmla="*/ 4026829 h 5347547"/>
              <a:gd name="connsiteX10" fmla="*/ 3862590 w 5346000"/>
              <a:gd name="connsiteY10" fmla="*/ 5347575 h 5347547"/>
              <a:gd name="connsiteX11" fmla="*/ 2673000 w 5346000"/>
              <a:gd name="connsiteY11" fmla="*/ 4759783 h 5347547"/>
              <a:gd name="connsiteX12" fmla="*/ 1483410 w 5346000"/>
              <a:gd name="connsiteY12" fmla="*/ 5347575 h 5347547"/>
              <a:gd name="connsiteX13" fmla="*/ 1189598 w 5346000"/>
              <a:gd name="connsiteY13" fmla="*/ 4026829 h 5347547"/>
              <a:gd name="connsiteX14" fmla="*/ -14 w 5346000"/>
              <a:gd name="connsiteY14" fmla="*/ 3439043 h 5347547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18723 h 5327255"/>
              <a:gd name="connsiteX1" fmla="*/ 823235 w 5346028"/>
              <a:gd name="connsiteY1" fmla="*/ 2359576 h 5327255"/>
              <a:gd name="connsiteX2" fmla="*/ 482018 w 5346028"/>
              <a:gd name="connsiteY2" fmla="*/ 1255579 h 5327255"/>
              <a:gd name="connsiteX3" fmla="*/ 1863341 w 5346028"/>
              <a:gd name="connsiteY3" fmla="*/ 375047 h 5327255"/>
              <a:gd name="connsiteX4" fmla="*/ 3241974 w 5346028"/>
              <a:gd name="connsiteY4" fmla="*/ 0 h 5327255"/>
              <a:gd name="connsiteX5" fmla="*/ 3496234 w 5346028"/>
              <a:gd name="connsiteY5" fmla="*/ 1038834 h 5327255"/>
              <a:gd name="connsiteX6" fmla="*/ 4816596 w 5346028"/>
              <a:gd name="connsiteY6" fmla="*/ 1038832 h 5327255"/>
              <a:gd name="connsiteX7" fmla="*/ 4522793 w 5346028"/>
              <a:gd name="connsiteY7" fmla="*/ 2359576 h 5327255"/>
              <a:gd name="connsiteX8" fmla="*/ 5346028 w 5346028"/>
              <a:gd name="connsiteY8" fmla="*/ 3418723 h 5327255"/>
              <a:gd name="connsiteX9" fmla="*/ 4156416 w 5346028"/>
              <a:gd name="connsiteY9" fmla="*/ 4006509 h 5327255"/>
              <a:gd name="connsiteX10" fmla="*/ 3862604 w 5346028"/>
              <a:gd name="connsiteY10" fmla="*/ 5327255 h 5327255"/>
              <a:gd name="connsiteX11" fmla="*/ 2673014 w 5346028"/>
              <a:gd name="connsiteY11" fmla="*/ 4739463 h 5327255"/>
              <a:gd name="connsiteX12" fmla="*/ 1483424 w 5346028"/>
              <a:gd name="connsiteY12" fmla="*/ 5327255 h 5327255"/>
              <a:gd name="connsiteX13" fmla="*/ 1189612 w 5346028"/>
              <a:gd name="connsiteY13" fmla="*/ 4006509 h 5327255"/>
              <a:gd name="connsiteX14" fmla="*/ 0 w 5346028"/>
              <a:gd name="connsiteY14" fmla="*/ 3418723 h 5327255"/>
              <a:gd name="connsiteX0" fmla="*/ 0 w 5346028"/>
              <a:gd name="connsiteY0" fmla="*/ 3418806 h 5327338"/>
              <a:gd name="connsiteX1" fmla="*/ 823235 w 5346028"/>
              <a:gd name="connsiteY1" fmla="*/ 2359659 h 5327338"/>
              <a:gd name="connsiteX2" fmla="*/ 482018 w 5346028"/>
              <a:gd name="connsiteY2" fmla="*/ 1255662 h 5327338"/>
              <a:gd name="connsiteX3" fmla="*/ 1863341 w 5346028"/>
              <a:gd name="connsiteY3" fmla="*/ 375130 h 5327338"/>
              <a:gd name="connsiteX4" fmla="*/ 3241974 w 5346028"/>
              <a:gd name="connsiteY4" fmla="*/ 83 h 5327338"/>
              <a:gd name="connsiteX5" fmla="*/ 3496234 w 5346028"/>
              <a:gd name="connsiteY5" fmla="*/ 1038917 h 5327338"/>
              <a:gd name="connsiteX6" fmla="*/ 4816596 w 5346028"/>
              <a:gd name="connsiteY6" fmla="*/ 1038915 h 5327338"/>
              <a:gd name="connsiteX7" fmla="*/ 4522793 w 5346028"/>
              <a:gd name="connsiteY7" fmla="*/ 2359659 h 5327338"/>
              <a:gd name="connsiteX8" fmla="*/ 5346028 w 5346028"/>
              <a:gd name="connsiteY8" fmla="*/ 3418806 h 5327338"/>
              <a:gd name="connsiteX9" fmla="*/ 4156416 w 5346028"/>
              <a:gd name="connsiteY9" fmla="*/ 4006592 h 5327338"/>
              <a:gd name="connsiteX10" fmla="*/ 3862604 w 5346028"/>
              <a:gd name="connsiteY10" fmla="*/ 5327338 h 5327338"/>
              <a:gd name="connsiteX11" fmla="*/ 2673014 w 5346028"/>
              <a:gd name="connsiteY11" fmla="*/ 4739546 h 5327338"/>
              <a:gd name="connsiteX12" fmla="*/ 1483424 w 5346028"/>
              <a:gd name="connsiteY12" fmla="*/ 5327338 h 5327338"/>
              <a:gd name="connsiteX13" fmla="*/ 1189612 w 5346028"/>
              <a:gd name="connsiteY13" fmla="*/ 4006592 h 5327338"/>
              <a:gd name="connsiteX14" fmla="*/ 0 w 5346028"/>
              <a:gd name="connsiteY14" fmla="*/ 3418806 h 5327338"/>
              <a:gd name="connsiteX0" fmla="*/ 0 w 5346028"/>
              <a:gd name="connsiteY0" fmla="*/ 3419966 h 5328498"/>
              <a:gd name="connsiteX1" fmla="*/ 823235 w 5346028"/>
              <a:gd name="connsiteY1" fmla="*/ 2360819 h 5328498"/>
              <a:gd name="connsiteX2" fmla="*/ 482018 w 5346028"/>
              <a:gd name="connsiteY2" fmla="*/ 1256822 h 5328498"/>
              <a:gd name="connsiteX3" fmla="*/ 1863341 w 5346028"/>
              <a:gd name="connsiteY3" fmla="*/ 376290 h 5328498"/>
              <a:gd name="connsiteX4" fmla="*/ 3241974 w 5346028"/>
              <a:gd name="connsiteY4" fmla="*/ 1243 h 5328498"/>
              <a:gd name="connsiteX5" fmla="*/ 3496234 w 5346028"/>
              <a:gd name="connsiteY5" fmla="*/ 1040077 h 5328498"/>
              <a:gd name="connsiteX6" fmla="*/ 4816596 w 5346028"/>
              <a:gd name="connsiteY6" fmla="*/ 1040075 h 5328498"/>
              <a:gd name="connsiteX7" fmla="*/ 4522793 w 5346028"/>
              <a:gd name="connsiteY7" fmla="*/ 2360819 h 5328498"/>
              <a:gd name="connsiteX8" fmla="*/ 5346028 w 5346028"/>
              <a:gd name="connsiteY8" fmla="*/ 3419966 h 5328498"/>
              <a:gd name="connsiteX9" fmla="*/ 4156416 w 5346028"/>
              <a:gd name="connsiteY9" fmla="*/ 4007752 h 5328498"/>
              <a:gd name="connsiteX10" fmla="*/ 3862604 w 5346028"/>
              <a:gd name="connsiteY10" fmla="*/ 5328498 h 5328498"/>
              <a:gd name="connsiteX11" fmla="*/ 2673014 w 5346028"/>
              <a:gd name="connsiteY11" fmla="*/ 4740706 h 5328498"/>
              <a:gd name="connsiteX12" fmla="*/ 1483424 w 5346028"/>
              <a:gd name="connsiteY12" fmla="*/ 5328498 h 5328498"/>
              <a:gd name="connsiteX13" fmla="*/ 1189612 w 5346028"/>
              <a:gd name="connsiteY13" fmla="*/ 4007752 h 5328498"/>
              <a:gd name="connsiteX14" fmla="*/ 0 w 5346028"/>
              <a:gd name="connsiteY14" fmla="*/ 3419966 h 5328498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26622 h 5335154"/>
              <a:gd name="connsiteX1" fmla="*/ 823235 w 5358901"/>
              <a:gd name="connsiteY1" fmla="*/ 2367475 h 5335154"/>
              <a:gd name="connsiteX2" fmla="*/ 482018 w 5358901"/>
              <a:gd name="connsiteY2" fmla="*/ 1263478 h 5335154"/>
              <a:gd name="connsiteX3" fmla="*/ 1863341 w 5358901"/>
              <a:gd name="connsiteY3" fmla="*/ 382946 h 5335154"/>
              <a:gd name="connsiteX4" fmla="*/ 3241974 w 5358901"/>
              <a:gd name="connsiteY4" fmla="*/ 7899 h 5335154"/>
              <a:gd name="connsiteX5" fmla="*/ 5358901 w 5358901"/>
              <a:gd name="connsiteY5" fmla="*/ 1575053 h 5335154"/>
              <a:gd name="connsiteX6" fmla="*/ 4816596 w 5358901"/>
              <a:gd name="connsiteY6" fmla="*/ 1046731 h 5335154"/>
              <a:gd name="connsiteX7" fmla="*/ 4522793 w 5358901"/>
              <a:gd name="connsiteY7" fmla="*/ 2367475 h 5335154"/>
              <a:gd name="connsiteX8" fmla="*/ 5346028 w 5358901"/>
              <a:gd name="connsiteY8" fmla="*/ 3426622 h 5335154"/>
              <a:gd name="connsiteX9" fmla="*/ 4156416 w 5358901"/>
              <a:gd name="connsiteY9" fmla="*/ 4014408 h 5335154"/>
              <a:gd name="connsiteX10" fmla="*/ 3862604 w 5358901"/>
              <a:gd name="connsiteY10" fmla="*/ 5335154 h 5335154"/>
              <a:gd name="connsiteX11" fmla="*/ 2673014 w 5358901"/>
              <a:gd name="connsiteY11" fmla="*/ 4747362 h 5335154"/>
              <a:gd name="connsiteX12" fmla="*/ 1483424 w 5358901"/>
              <a:gd name="connsiteY12" fmla="*/ 5335154 h 5335154"/>
              <a:gd name="connsiteX13" fmla="*/ 1189612 w 5358901"/>
              <a:gd name="connsiteY13" fmla="*/ 4014408 h 5335154"/>
              <a:gd name="connsiteX14" fmla="*/ 0 w 5358901"/>
              <a:gd name="connsiteY14" fmla="*/ 3426622 h 5335154"/>
              <a:gd name="connsiteX0" fmla="*/ 0 w 5358901"/>
              <a:gd name="connsiteY0" fmla="*/ 3418809 h 5327341"/>
              <a:gd name="connsiteX1" fmla="*/ 823235 w 5358901"/>
              <a:gd name="connsiteY1" fmla="*/ 2359662 h 5327341"/>
              <a:gd name="connsiteX2" fmla="*/ 482018 w 5358901"/>
              <a:gd name="connsiteY2" fmla="*/ 1255665 h 5327341"/>
              <a:gd name="connsiteX3" fmla="*/ 1863341 w 5358901"/>
              <a:gd name="connsiteY3" fmla="*/ 375133 h 5327341"/>
              <a:gd name="connsiteX4" fmla="*/ 3241974 w 5358901"/>
              <a:gd name="connsiteY4" fmla="*/ 86 h 5327341"/>
              <a:gd name="connsiteX5" fmla="*/ 5358901 w 5358901"/>
              <a:gd name="connsiteY5" fmla="*/ 1567240 h 5327341"/>
              <a:gd name="connsiteX6" fmla="*/ 4816596 w 5358901"/>
              <a:gd name="connsiteY6" fmla="*/ 1038918 h 5327341"/>
              <a:gd name="connsiteX7" fmla="*/ 4522793 w 5358901"/>
              <a:gd name="connsiteY7" fmla="*/ 2359662 h 5327341"/>
              <a:gd name="connsiteX8" fmla="*/ 5346028 w 5358901"/>
              <a:gd name="connsiteY8" fmla="*/ 3418809 h 5327341"/>
              <a:gd name="connsiteX9" fmla="*/ 4156416 w 5358901"/>
              <a:gd name="connsiteY9" fmla="*/ 4006595 h 5327341"/>
              <a:gd name="connsiteX10" fmla="*/ 3862604 w 5358901"/>
              <a:gd name="connsiteY10" fmla="*/ 5327341 h 5327341"/>
              <a:gd name="connsiteX11" fmla="*/ 2673014 w 5358901"/>
              <a:gd name="connsiteY11" fmla="*/ 4739549 h 5327341"/>
              <a:gd name="connsiteX12" fmla="*/ 1483424 w 5358901"/>
              <a:gd name="connsiteY12" fmla="*/ 5327341 h 5327341"/>
              <a:gd name="connsiteX13" fmla="*/ 1189612 w 5358901"/>
              <a:gd name="connsiteY13" fmla="*/ 4006595 h 5327341"/>
              <a:gd name="connsiteX14" fmla="*/ 0 w 5358901"/>
              <a:gd name="connsiteY14" fmla="*/ 3418809 h 5327341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879 h 5327411"/>
              <a:gd name="connsiteX1" fmla="*/ 823235 w 5358901"/>
              <a:gd name="connsiteY1" fmla="*/ 2359732 h 5327411"/>
              <a:gd name="connsiteX2" fmla="*/ 482018 w 5358901"/>
              <a:gd name="connsiteY2" fmla="*/ 1255735 h 5327411"/>
              <a:gd name="connsiteX3" fmla="*/ 1870115 w 5358901"/>
              <a:gd name="connsiteY3" fmla="*/ 381976 h 5327411"/>
              <a:gd name="connsiteX4" fmla="*/ 3241974 w 5358901"/>
              <a:gd name="connsiteY4" fmla="*/ 156 h 5327411"/>
              <a:gd name="connsiteX5" fmla="*/ 4478577 w 5358901"/>
              <a:gd name="connsiteY5" fmla="*/ 413330 h 5327411"/>
              <a:gd name="connsiteX6" fmla="*/ 5358901 w 5358901"/>
              <a:gd name="connsiteY6" fmla="*/ 1601177 h 5327411"/>
              <a:gd name="connsiteX7" fmla="*/ 4816596 w 5358901"/>
              <a:gd name="connsiteY7" fmla="*/ 1038988 h 5327411"/>
              <a:gd name="connsiteX8" fmla="*/ 4522793 w 5358901"/>
              <a:gd name="connsiteY8" fmla="*/ 2359732 h 5327411"/>
              <a:gd name="connsiteX9" fmla="*/ 5346028 w 5358901"/>
              <a:gd name="connsiteY9" fmla="*/ 3418879 h 5327411"/>
              <a:gd name="connsiteX10" fmla="*/ 4156416 w 5358901"/>
              <a:gd name="connsiteY10" fmla="*/ 4006665 h 5327411"/>
              <a:gd name="connsiteX11" fmla="*/ 3862604 w 5358901"/>
              <a:gd name="connsiteY11" fmla="*/ 5327411 h 5327411"/>
              <a:gd name="connsiteX12" fmla="*/ 2673014 w 5358901"/>
              <a:gd name="connsiteY12" fmla="*/ 4739619 h 5327411"/>
              <a:gd name="connsiteX13" fmla="*/ 1483424 w 5358901"/>
              <a:gd name="connsiteY13" fmla="*/ 5327411 h 5327411"/>
              <a:gd name="connsiteX14" fmla="*/ 1189612 w 5358901"/>
              <a:gd name="connsiteY14" fmla="*/ 4006665 h 5327411"/>
              <a:gd name="connsiteX15" fmla="*/ 0 w 5358901"/>
              <a:gd name="connsiteY15" fmla="*/ 3418879 h 5327411"/>
              <a:gd name="connsiteX0" fmla="*/ 0 w 5358901"/>
              <a:gd name="connsiteY0" fmla="*/ 3418930 h 5327462"/>
              <a:gd name="connsiteX1" fmla="*/ 823235 w 5358901"/>
              <a:gd name="connsiteY1" fmla="*/ 2359783 h 5327462"/>
              <a:gd name="connsiteX2" fmla="*/ 482018 w 5358901"/>
              <a:gd name="connsiteY2" fmla="*/ 1255786 h 5327462"/>
              <a:gd name="connsiteX3" fmla="*/ 1870115 w 5358901"/>
              <a:gd name="connsiteY3" fmla="*/ 382027 h 5327462"/>
              <a:gd name="connsiteX4" fmla="*/ 3241974 w 5358901"/>
              <a:gd name="connsiteY4" fmla="*/ 207 h 5327462"/>
              <a:gd name="connsiteX5" fmla="*/ 4478577 w 5358901"/>
              <a:gd name="connsiteY5" fmla="*/ 413381 h 5327462"/>
              <a:gd name="connsiteX6" fmla="*/ 5358901 w 5358901"/>
              <a:gd name="connsiteY6" fmla="*/ 1601228 h 5327462"/>
              <a:gd name="connsiteX7" fmla="*/ 4816596 w 5358901"/>
              <a:gd name="connsiteY7" fmla="*/ 1039039 h 5327462"/>
              <a:gd name="connsiteX8" fmla="*/ 4522793 w 5358901"/>
              <a:gd name="connsiteY8" fmla="*/ 2359783 h 5327462"/>
              <a:gd name="connsiteX9" fmla="*/ 5346028 w 5358901"/>
              <a:gd name="connsiteY9" fmla="*/ 3418930 h 5327462"/>
              <a:gd name="connsiteX10" fmla="*/ 4156416 w 5358901"/>
              <a:gd name="connsiteY10" fmla="*/ 4006716 h 5327462"/>
              <a:gd name="connsiteX11" fmla="*/ 3862604 w 5358901"/>
              <a:gd name="connsiteY11" fmla="*/ 5327462 h 5327462"/>
              <a:gd name="connsiteX12" fmla="*/ 2673014 w 5358901"/>
              <a:gd name="connsiteY12" fmla="*/ 4739670 h 5327462"/>
              <a:gd name="connsiteX13" fmla="*/ 1483424 w 5358901"/>
              <a:gd name="connsiteY13" fmla="*/ 5327462 h 5327462"/>
              <a:gd name="connsiteX14" fmla="*/ 1189612 w 5358901"/>
              <a:gd name="connsiteY14" fmla="*/ 4006716 h 5327462"/>
              <a:gd name="connsiteX15" fmla="*/ 0 w 5358901"/>
              <a:gd name="connsiteY15" fmla="*/ 3418930 h 5327462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482018 w 5358901"/>
              <a:gd name="connsiteY1" fmla="*/ 1255581 h 5327257"/>
              <a:gd name="connsiteX2" fmla="*/ 1903981 w 5358901"/>
              <a:gd name="connsiteY2" fmla="*/ 415689 h 5327257"/>
              <a:gd name="connsiteX3" fmla="*/ 3241974 w 5358901"/>
              <a:gd name="connsiteY3" fmla="*/ 2 h 5327257"/>
              <a:gd name="connsiteX4" fmla="*/ 4478577 w 5358901"/>
              <a:gd name="connsiteY4" fmla="*/ 413176 h 5327257"/>
              <a:gd name="connsiteX5" fmla="*/ 5358901 w 5358901"/>
              <a:gd name="connsiteY5" fmla="*/ 1601023 h 5327257"/>
              <a:gd name="connsiteX6" fmla="*/ 4816596 w 5358901"/>
              <a:gd name="connsiteY6" fmla="*/ 1038834 h 5327257"/>
              <a:gd name="connsiteX7" fmla="*/ 4522793 w 5358901"/>
              <a:gd name="connsiteY7" fmla="*/ 2359578 h 5327257"/>
              <a:gd name="connsiteX8" fmla="*/ 5346028 w 5358901"/>
              <a:gd name="connsiteY8" fmla="*/ 3418725 h 5327257"/>
              <a:gd name="connsiteX9" fmla="*/ 4156416 w 5358901"/>
              <a:gd name="connsiteY9" fmla="*/ 4006511 h 5327257"/>
              <a:gd name="connsiteX10" fmla="*/ 3862604 w 5358901"/>
              <a:gd name="connsiteY10" fmla="*/ 5327257 h 5327257"/>
              <a:gd name="connsiteX11" fmla="*/ 2673014 w 5358901"/>
              <a:gd name="connsiteY11" fmla="*/ 4739465 h 5327257"/>
              <a:gd name="connsiteX12" fmla="*/ 1483424 w 5358901"/>
              <a:gd name="connsiteY12" fmla="*/ 5327257 h 5327257"/>
              <a:gd name="connsiteX13" fmla="*/ 1189612 w 5358901"/>
              <a:gd name="connsiteY13" fmla="*/ 4006511 h 5327257"/>
              <a:gd name="connsiteX14" fmla="*/ 0 w 5358901"/>
              <a:gd name="connsiteY14" fmla="*/ 3418725 h 5327257"/>
              <a:gd name="connsiteX0" fmla="*/ 0 w 5277621"/>
              <a:gd name="connsiteY0" fmla="*/ 3588058 h 5327257"/>
              <a:gd name="connsiteX1" fmla="*/ 400738 w 5277621"/>
              <a:gd name="connsiteY1" fmla="*/ 1255581 h 5327257"/>
              <a:gd name="connsiteX2" fmla="*/ 1822701 w 5277621"/>
              <a:gd name="connsiteY2" fmla="*/ 415689 h 5327257"/>
              <a:gd name="connsiteX3" fmla="*/ 3160694 w 5277621"/>
              <a:gd name="connsiteY3" fmla="*/ 2 h 5327257"/>
              <a:gd name="connsiteX4" fmla="*/ 4397297 w 5277621"/>
              <a:gd name="connsiteY4" fmla="*/ 413176 h 5327257"/>
              <a:gd name="connsiteX5" fmla="*/ 5277621 w 5277621"/>
              <a:gd name="connsiteY5" fmla="*/ 1601023 h 5327257"/>
              <a:gd name="connsiteX6" fmla="*/ 4735316 w 5277621"/>
              <a:gd name="connsiteY6" fmla="*/ 1038834 h 5327257"/>
              <a:gd name="connsiteX7" fmla="*/ 4441513 w 5277621"/>
              <a:gd name="connsiteY7" fmla="*/ 2359578 h 5327257"/>
              <a:gd name="connsiteX8" fmla="*/ 5264748 w 5277621"/>
              <a:gd name="connsiteY8" fmla="*/ 3418725 h 5327257"/>
              <a:gd name="connsiteX9" fmla="*/ 4075136 w 5277621"/>
              <a:gd name="connsiteY9" fmla="*/ 4006511 h 5327257"/>
              <a:gd name="connsiteX10" fmla="*/ 3781324 w 5277621"/>
              <a:gd name="connsiteY10" fmla="*/ 5327257 h 5327257"/>
              <a:gd name="connsiteX11" fmla="*/ 2591734 w 5277621"/>
              <a:gd name="connsiteY11" fmla="*/ 4739465 h 5327257"/>
              <a:gd name="connsiteX12" fmla="*/ 1402144 w 5277621"/>
              <a:gd name="connsiteY12" fmla="*/ 5327257 h 5327257"/>
              <a:gd name="connsiteX13" fmla="*/ 1108332 w 5277621"/>
              <a:gd name="connsiteY13" fmla="*/ 4006511 h 5327257"/>
              <a:gd name="connsiteX14" fmla="*/ 0 w 5277621"/>
              <a:gd name="connsiteY14" fmla="*/ 3588058 h 5327257"/>
              <a:gd name="connsiteX0" fmla="*/ 65714 w 5343335"/>
              <a:gd name="connsiteY0" fmla="*/ 3588058 h 5327257"/>
              <a:gd name="connsiteX1" fmla="*/ 466452 w 5343335"/>
              <a:gd name="connsiteY1" fmla="*/ 1255581 h 5327257"/>
              <a:gd name="connsiteX2" fmla="*/ 1888415 w 5343335"/>
              <a:gd name="connsiteY2" fmla="*/ 415689 h 5327257"/>
              <a:gd name="connsiteX3" fmla="*/ 3226408 w 5343335"/>
              <a:gd name="connsiteY3" fmla="*/ 2 h 5327257"/>
              <a:gd name="connsiteX4" fmla="*/ 4463011 w 5343335"/>
              <a:gd name="connsiteY4" fmla="*/ 413176 h 5327257"/>
              <a:gd name="connsiteX5" fmla="*/ 5343335 w 5343335"/>
              <a:gd name="connsiteY5" fmla="*/ 1601023 h 5327257"/>
              <a:gd name="connsiteX6" fmla="*/ 4801030 w 5343335"/>
              <a:gd name="connsiteY6" fmla="*/ 1038834 h 5327257"/>
              <a:gd name="connsiteX7" fmla="*/ 4507227 w 5343335"/>
              <a:gd name="connsiteY7" fmla="*/ 2359578 h 5327257"/>
              <a:gd name="connsiteX8" fmla="*/ 5330462 w 5343335"/>
              <a:gd name="connsiteY8" fmla="*/ 3418725 h 5327257"/>
              <a:gd name="connsiteX9" fmla="*/ 4140850 w 5343335"/>
              <a:gd name="connsiteY9" fmla="*/ 4006511 h 5327257"/>
              <a:gd name="connsiteX10" fmla="*/ 3847038 w 5343335"/>
              <a:gd name="connsiteY10" fmla="*/ 5327257 h 5327257"/>
              <a:gd name="connsiteX11" fmla="*/ 2657448 w 5343335"/>
              <a:gd name="connsiteY11" fmla="*/ 4739465 h 5327257"/>
              <a:gd name="connsiteX12" fmla="*/ 1467858 w 5343335"/>
              <a:gd name="connsiteY12" fmla="*/ 5327257 h 5327257"/>
              <a:gd name="connsiteX13" fmla="*/ 1174046 w 5343335"/>
              <a:gd name="connsiteY13" fmla="*/ 4006511 h 5327257"/>
              <a:gd name="connsiteX14" fmla="*/ 65714 w 5343335"/>
              <a:gd name="connsiteY14" fmla="*/ 3588058 h 5327257"/>
              <a:gd name="connsiteX0" fmla="*/ 74925 w 5352546"/>
              <a:gd name="connsiteY0" fmla="*/ 3588058 h 5327257"/>
              <a:gd name="connsiteX1" fmla="*/ 475663 w 5352546"/>
              <a:gd name="connsiteY1" fmla="*/ 1255581 h 5327257"/>
              <a:gd name="connsiteX2" fmla="*/ 1897626 w 5352546"/>
              <a:gd name="connsiteY2" fmla="*/ 415689 h 5327257"/>
              <a:gd name="connsiteX3" fmla="*/ 3235619 w 5352546"/>
              <a:gd name="connsiteY3" fmla="*/ 2 h 5327257"/>
              <a:gd name="connsiteX4" fmla="*/ 4472222 w 5352546"/>
              <a:gd name="connsiteY4" fmla="*/ 413176 h 5327257"/>
              <a:gd name="connsiteX5" fmla="*/ 5352546 w 5352546"/>
              <a:gd name="connsiteY5" fmla="*/ 1601023 h 5327257"/>
              <a:gd name="connsiteX6" fmla="*/ 4810241 w 5352546"/>
              <a:gd name="connsiteY6" fmla="*/ 1038834 h 5327257"/>
              <a:gd name="connsiteX7" fmla="*/ 4516438 w 5352546"/>
              <a:gd name="connsiteY7" fmla="*/ 2359578 h 5327257"/>
              <a:gd name="connsiteX8" fmla="*/ 5339673 w 5352546"/>
              <a:gd name="connsiteY8" fmla="*/ 3418725 h 5327257"/>
              <a:gd name="connsiteX9" fmla="*/ 4150061 w 5352546"/>
              <a:gd name="connsiteY9" fmla="*/ 4006511 h 5327257"/>
              <a:gd name="connsiteX10" fmla="*/ 3856249 w 5352546"/>
              <a:gd name="connsiteY10" fmla="*/ 5327257 h 5327257"/>
              <a:gd name="connsiteX11" fmla="*/ 2666659 w 5352546"/>
              <a:gd name="connsiteY11" fmla="*/ 4739465 h 5327257"/>
              <a:gd name="connsiteX12" fmla="*/ 1477069 w 5352546"/>
              <a:gd name="connsiteY12" fmla="*/ 5327257 h 5327257"/>
              <a:gd name="connsiteX13" fmla="*/ 1183257 w 5352546"/>
              <a:gd name="connsiteY13" fmla="*/ 4006511 h 5327257"/>
              <a:gd name="connsiteX14" fmla="*/ 74925 w 5352546"/>
              <a:gd name="connsiteY14" fmla="*/ 3588058 h 5327257"/>
              <a:gd name="connsiteX0" fmla="*/ 121127 w 5182002"/>
              <a:gd name="connsiteY0" fmla="*/ 4170565 h 5327257"/>
              <a:gd name="connsiteX1" fmla="*/ 305119 w 5182002"/>
              <a:gd name="connsiteY1" fmla="*/ 1255581 h 5327257"/>
              <a:gd name="connsiteX2" fmla="*/ 1727082 w 5182002"/>
              <a:gd name="connsiteY2" fmla="*/ 415689 h 5327257"/>
              <a:gd name="connsiteX3" fmla="*/ 3065075 w 5182002"/>
              <a:gd name="connsiteY3" fmla="*/ 2 h 5327257"/>
              <a:gd name="connsiteX4" fmla="*/ 4301678 w 5182002"/>
              <a:gd name="connsiteY4" fmla="*/ 413176 h 5327257"/>
              <a:gd name="connsiteX5" fmla="*/ 5182002 w 5182002"/>
              <a:gd name="connsiteY5" fmla="*/ 1601023 h 5327257"/>
              <a:gd name="connsiteX6" fmla="*/ 4639697 w 5182002"/>
              <a:gd name="connsiteY6" fmla="*/ 1038834 h 5327257"/>
              <a:gd name="connsiteX7" fmla="*/ 4345894 w 5182002"/>
              <a:gd name="connsiteY7" fmla="*/ 2359578 h 5327257"/>
              <a:gd name="connsiteX8" fmla="*/ 5169129 w 5182002"/>
              <a:gd name="connsiteY8" fmla="*/ 3418725 h 5327257"/>
              <a:gd name="connsiteX9" fmla="*/ 3979517 w 5182002"/>
              <a:gd name="connsiteY9" fmla="*/ 4006511 h 5327257"/>
              <a:gd name="connsiteX10" fmla="*/ 3685705 w 5182002"/>
              <a:gd name="connsiteY10" fmla="*/ 5327257 h 5327257"/>
              <a:gd name="connsiteX11" fmla="*/ 2496115 w 5182002"/>
              <a:gd name="connsiteY11" fmla="*/ 4739465 h 5327257"/>
              <a:gd name="connsiteX12" fmla="*/ 1306525 w 5182002"/>
              <a:gd name="connsiteY12" fmla="*/ 5327257 h 5327257"/>
              <a:gd name="connsiteX13" fmla="*/ 1012713 w 5182002"/>
              <a:gd name="connsiteY13" fmla="*/ 4006511 h 5327257"/>
              <a:gd name="connsiteX14" fmla="*/ 121127 w 5182002"/>
              <a:gd name="connsiteY14" fmla="*/ 4170565 h 5327257"/>
              <a:gd name="connsiteX0" fmla="*/ 286622 w 5347497"/>
              <a:gd name="connsiteY0" fmla="*/ 4170565 h 5327257"/>
              <a:gd name="connsiteX1" fmla="*/ 470614 w 5347497"/>
              <a:gd name="connsiteY1" fmla="*/ 1255581 h 5327257"/>
              <a:gd name="connsiteX2" fmla="*/ 1892577 w 5347497"/>
              <a:gd name="connsiteY2" fmla="*/ 415689 h 5327257"/>
              <a:gd name="connsiteX3" fmla="*/ 3230570 w 5347497"/>
              <a:gd name="connsiteY3" fmla="*/ 2 h 5327257"/>
              <a:gd name="connsiteX4" fmla="*/ 4467173 w 5347497"/>
              <a:gd name="connsiteY4" fmla="*/ 413176 h 5327257"/>
              <a:gd name="connsiteX5" fmla="*/ 5347497 w 5347497"/>
              <a:gd name="connsiteY5" fmla="*/ 1601023 h 5327257"/>
              <a:gd name="connsiteX6" fmla="*/ 4805192 w 5347497"/>
              <a:gd name="connsiteY6" fmla="*/ 1038834 h 5327257"/>
              <a:gd name="connsiteX7" fmla="*/ 4511389 w 5347497"/>
              <a:gd name="connsiteY7" fmla="*/ 2359578 h 5327257"/>
              <a:gd name="connsiteX8" fmla="*/ 5334624 w 5347497"/>
              <a:gd name="connsiteY8" fmla="*/ 3418725 h 5327257"/>
              <a:gd name="connsiteX9" fmla="*/ 4145012 w 5347497"/>
              <a:gd name="connsiteY9" fmla="*/ 4006511 h 5327257"/>
              <a:gd name="connsiteX10" fmla="*/ 3851200 w 5347497"/>
              <a:gd name="connsiteY10" fmla="*/ 5327257 h 5327257"/>
              <a:gd name="connsiteX11" fmla="*/ 2661610 w 5347497"/>
              <a:gd name="connsiteY11" fmla="*/ 4739465 h 5327257"/>
              <a:gd name="connsiteX12" fmla="*/ 1472020 w 5347497"/>
              <a:gd name="connsiteY12" fmla="*/ 5327257 h 5327257"/>
              <a:gd name="connsiteX13" fmla="*/ 1178208 w 5347497"/>
              <a:gd name="connsiteY13" fmla="*/ 4006511 h 5327257"/>
              <a:gd name="connsiteX14" fmla="*/ 286622 w 5347497"/>
              <a:gd name="connsiteY14" fmla="*/ 4170565 h 5327257"/>
              <a:gd name="connsiteX0" fmla="*/ 311055 w 5371930"/>
              <a:gd name="connsiteY0" fmla="*/ 4170565 h 5327257"/>
              <a:gd name="connsiteX1" fmla="*/ 495047 w 5371930"/>
              <a:gd name="connsiteY1" fmla="*/ 1255581 h 5327257"/>
              <a:gd name="connsiteX2" fmla="*/ 1917010 w 5371930"/>
              <a:gd name="connsiteY2" fmla="*/ 415689 h 5327257"/>
              <a:gd name="connsiteX3" fmla="*/ 3255003 w 5371930"/>
              <a:gd name="connsiteY3" fmla="*/ 2 h 5327257"/>
              <a:gd name="connsiteX4" fmla="*/ 4491606 w 5371930"/>
              <a:gd name="connsiteY4" fmla="*/ 413176 h 5327257"/>
              <a:gd name="connsiteX5" fmla="*/ 5371930 w 5371930"/>
              <a:gd name="connsiteY5" fmla="*/ 1601023 h 5327257"/>
              <a:gd name="connsiteX6" fmla="*/ 4829625 w 5371930"/>
              <a:gd name="connsiteY6" fmla="*/ 1038834 h 5327257"/>
              <a:gd name="connsiteX7" fmla="*/ 4535822 w 5371930"/>
              <a:gd name="connsiteY7" fmla="*/ 2359578 h 5327257"/>
              <a:gd name="connsiteX8" fmla="*/ 5359057 w 5371930"/>
              <a:gd name="connsiteY8" fmla="*/ 3418725 h 5327257"/>
              <a:gd name="connsiteX9" fmla="*/ 4169445 w 5371930"/>
              <a:gd name="connsiteY9" fmla="*/ 4006511 h 5327257"/>
              <a:gd name="connsiteX10" fmla="*/ 3875633 w 5371930"/>
              <a:gd name="connsiteY10" fmla="*/ 5327257 h 5327257"/>
              <a:gd name="connsiteX11" fmla="*/ 2686043 w 5371930"/>
              <a:gd name="connsiteY11" fmla="*/ 4739465 h 5327257"/>
              <a:gd name="connsiteX12" fmla="*/ 1496453 w 5371930"/>
              <a:gd name="connsiteY12" fmla="*/ 5327257 h 5327257"/>
              <a:gd name="connsiteX13" fmla="*/ 1202641 w 5371930"/>
              <a:gd name="connsiteY13" fmla="*/ 4006511 h 5327257"/>
              <a:gd name="connsiteX14" fmla="*/ 311055 w 5371930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1172750 w 5342039"/>
              <a:gd name="connsiteY13" fmla="*/ 4006511 h 5327257"/>
              <a:gd name="connsiteX14" fmla="*/ 281164 w 5342039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281164 w 5342039"/>
              <a:gd name="connsiteY13" fmla="*/ 4170565 h 5327257"/>
              <a:gd name="connsiteX0" fmla="*/ 110632 w 5171507"/>
              <a:gd name="connsiteY0" fmla="*/ 4170565 h 5361124"/>
              <a:gd name="connsiteX1" fmla="*/ 294624 w 5171507"/>
              <a:gd name="connsiteY1" fmla="*/ 1255581 h 5361124"/>
              <a:gd name="connsiteX2" fmla="*/ 1716587 w 5171507"/>
              <a:gd name="connsiteY2" fmla="*/ 415689 h 5361124"/>
              <a:gd name="connsiteX3" fmla="*/ 3054580 w 5171507"/>
              <a:gd name="connsiteY3" fmla="*/ 2 h 5361124"/>
              <a:gd name="connsiteX4" fmla="*/ 4291183 w 5171507"/>
              <a:gd name="connsiteY4" fmla="*/ 413176 h 5361124"/>
              <a:gd name="connsiteX5" fmla="*/ 5171507 w 5171507"/>
              <a:gd name="connsiteY5" fmla="*/ 1601023 h 5361124"/>
              <a:gd name="connsiteX6" fmla="*/ 4629202 w 5171507"/>
              <a:gd name="connsiteY6" fmla="*/ 1038834 h 5361124"/>
              <a:gd name="connsiteX7" fmla="*/ 4335399 w 5171507"/>
              <a:gd name="connsiteY7" fmla="*/ 2359578 h 5361124"/>
              <a:gd name="connsiteX8" fmla="*/ 5158634 w 5171507"/>
              <a:gd name="connsiteY8" fmla="*/ 3418725 h 5361124"/>
              <a:gd name="connsiteX9" fmla="*/ 3969022 w 5171507"/>
              <a:gd name="connsiteY9" fmla="*/ 4006511 h 5361124"/>
              <a:gd name="connsiteX10" fmla="*/ 3675210 w 5171507"/>
              <a:gd name="connsiteY10" fmla="*/ 5327257 h 5361124"/>
              <a:gd name="connsiteX11" fmla="*/ 2485620 w 5171507"/>
              <a:gd name="connsiteY11" fmla="*/ 4739465 h 5361124"/>
              <a:gd name="connsiteX12" fmla="*/ 1248617 w 5171507"/>
              <a:gd name="connsiteY12" fmla="*/ 5361124 h 5361124"/>
              <a:gd name="connsiteX13" fmla="*/ 110632 w 5171507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2663414 w 5349301"/>
              <a:gd name="connsiteY11" fmla="*/ 4739465 h 5361124"/>
              <a:gd name="connsiteX12" fmla="*/ 1426411 w 5349301"/>
              <a:gd name="connsiteY12" fmla="*/ 5361124 h 5361124"/>
              <a:gd name="connsiteX13" fmla="*/ 288426 w 5349301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4449058 w 5349301"/>
              <a:gd name="connsiteY10" fmla="*/ 534757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110632 w 5171507"/>
              <a:gd name="connsiteY0" fmla="*/ 4170565 h 5347577"/>
              <a:gd name="connsiteX1" fmla="*/ 294624 w 5171507"/>
              <a:gd name="connsiteY1" fmla="*/ 1255581 h 5347577"/>
              <a:gd name="connsiteX2" fmla="*/ 1716587 w 5171507"/>
              <a:gd name="connsiteY2" fmla="*/ 415689 h 5347577"/>
              <a:gd name="connsiteX3" fmla="*/ 3054580 w 5171507"/>
              <a:gd name="connsiteY3" fmla="*/ 2 h 5347577"/>
              <a:gd name="connsiteX4" fmla="*/ 4291183 w 5171507"/>
              <a:gd name="connsiteY4" fmla="*/ 413176 h 5347577"/>
              <a:gd name="connsiteX5" fmla="*/ 5171507 w 5171507"/>
              <a:gd name="connsiteY5" fmla="*/ 1601023 h 5347577"/>
              <a:gd name="connsiteX6" fmla="*/ 4629202 w 5171507"/>
              <a:gd name="connsiteY6" fmla="*/ 1038834 h 5347577"/>
              <a:gd name="connsiteX7" fmla="*/ 4335399 w 5171507"/>
              <a:gd name="connsiteY7" fmla="*/ 2359578 h 5347577"/>
              <a:gd name="connsiteX8" fmla="*/ 5158634 w 5171507"/>
              <a:gd name="connsiteY8" fmla="*/ 3418725 h 5347577"/>
              <a:gd name="connsiteX9" fmla="*/ 3969022 w 5171507"/>
              <a:gd name="connsiteY9" fmla="*/ 4006511 h 5347577"/>
              <a:gd name="connsiteX10" fmla="*/ 4271264 w 5171507"/>
              <a:gd name="connsiteY10" fmla="*/ 5347577 h 5347577"/>
              <a:gd name="connsiteX11" fmla="*/ 1248617 w 5171507"/>
              <a:gd name="connsiteY11" fmla="*/ 5347577 h 5347577"/>
              <a:gd name="connsiteX12" fmla="*/ 110632 w 517150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146112 w 5348597"/>
              <a:gd name="connsiteY9" fmla="*/ 40065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82569"/>
              <a:gd name="connsiteX1" fmla="*/ 471714 w 5348597"/>
              <a:gd name="connsiteY1" fmla="*/ 1255581 h 5382569"/>
              <a:gd name="connsiteX2" fmla="*/ 1893677 w 5348597"/>
              <a:gd name="connsiteY2" fmla="*/ 415689 h 5382569"/>
              <a:gd name="connsiteX3" fmla="*/ 3231670 w 5348597"/>
              <a:gd name="connsiteY3" fmla="*/ 2 h 5382569"/>
              <a:gd name="connsiteX4" fmla="*/ 4468273 w 5348597"/>
              <a:gd name="connsiteY4" fmla="*/ 413176 h 5382569"/>
              <a:gd name="connsiteX5" fmla="*/ 5348597 w 5348597"/>
              <a:gd name="connsiteY5" fmla="*/ 1601023 h 5382569"/>
              <a:gd name="connsiteX6" fmla="*/ 4806292 w 5348597"/>
              <a:gd name="connsiteY6" fmla="*/ 1038834 h 5382569"/>
              <a:gd name="connsiteX7" fmla="*/ 4512489 w 5348597"/>
              <a:gd name="connsiteY7" fmla="*/ 2359578 h 5382569"/>
              <a:gd name="connsiteX8" fmla="*/ 5335724 w 5348597"/>
              <a:gd name="connsiteY8" fmla="*/ 3418725 h 5382569"/>
              <a:gd name="connsiteX9" fmla="*/ 4823445 w 5348597"/>
              <a:gd name="connsiteY9" fmla="*/ 4927684 h 5382569"/>
              <a:gd name="connsiteX10" fmla="*/ 4448354 w 5348597"/>
              <a:gd name="connsiteY10" fmla="*/ 5347577 h 5382569"/>
              <a:gd name="connsiteX11" fmla="*/ 1425707 w 5348597"/>
              <a:gd name="connsiteY11" fmla="*/ 5347577 h 5382569"/>
              <a:gd name="connsiteX12" fmla="*/ 287722 w 5348597"/>
              <a:gd name="connsiteY12" fmla="*/ 4170565 h 5382569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30218 w 5348597"/>
              <a:gd name="connsiteY9" fmla="*/ 49209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4806292 w 5352383"/>
              <a:gd name="connsiteY6" fmla="*/ 1038834 h 5347577"/>
              <a:gd name="connsiteX7" fmla="*/ 5352383 w 5352383"/>
              <a:gd name="connsiteY7" fmla="*/ 4330618 h 5347577"/>
              <a:gd name="connsiteX8" fmla="*/ 5254444 w 5352383"/>
              <a:gd name="connsiteY8" fmla="*/ 4312805 h 5347577"/>
              <a:gd name="connsiteX9" fmla="*/ 4857312 w 5352383"/>
              <a:gd name="connsiteY9" fmla="*/ 4859951 h 5347577"/>
              <a:gd name="connsiteX10" fmla="*/ 4448354 w 5352383"/>
              <a:gd name="connsiteY10" fmla="*/ 5347577 h 5347577"/>
              <a:gd name="connsiteX11" fmla="*/ 1425707 w 5352383"/>
              <a:gd name="connsiteY11" fmla="*/ 5347577 h 5347577"/>
              <a:gd name="connsiteX12" fmla="*/ 287722 w 5352383"/>
              <a:gd name="connsiteY12" fmla="*/ 4170565 h 5347577"/>
              <a:gd name="connsiteX0" fmla="*/ 287722 w 5355341"/>
              <a:gd name="connsiteY0" fmla="*/ 4170565 h 5347577"/>
              <a:gd name="connsiteX1" fmla="*/ 471714 w 5355341"/>
              <a:gd name="connsiteY1" fmla="*/ 1255581 h 5347577"/>
              <a:gd name="connsiteX2" fmla="*/ 1893677 w 5355341"/>
              <a:gd name="connsiteY2" fmla="*/ 415689 h 5347577"/>
              <a:gd name="connsiteX3" fmla="*/ 3231670 w 5355341"/>
              <a:gd name="connsiteY3" fmla="*/ 2 h 5347577"/>
              <a:gd name="connsiteX4" fmla="*/ 4468273 w 5355341"/>
              <a:gd name="connsiteY4" fmla="*/ 413176 h 5347577"/>
              <a:gd name="connsiteX5" fmla="*/ 5348597 w 5355341"/>
              <a:gd name="connsiteY5" fmla="*/ 1601023 h 5347577"/>
              <a:gd name="connsiteX6" fmla="*/ 4806292 w 5355341"/>
              <a:gd name="connsiteY6" fmla="*/ 1038834 h 5347577"/>
              <a:gd name="connsiteX7" fmla="*/ 5352383 w 5355341"/>
              <a:gd name="connsiteY7" fmla="*/ 4330618 h 5347577"/>
              <a:gd name="connsiteX8" fmla="*/ 5254444 w 5355341"/>
              <a:gd name="connsiteY8" fmla="*/ 4312805 h 5347577"/>
              <a:gd name="connsiteX9" fmla="*/ 4857312 w 5355341"/>
              <a:gd name="connsiteY9" fmla="*/ 4859951 h 5347577"/>
              <a:gd name="connsiteX10" fmla="*/ 4448354 w 5355341"/>
              <a:gd name="connsiteY10" fmla="*/ 5347577 h 5347577"/>
              <a:gd name="connsiteX11" fmla="*/ 1425707 w 5355341"/>
              <a:gd name="connsiteY11" fmla="*/ 5347577 h 5347577"/>
              <a:gd name="connsiteX12" fmla="*/ 287722 w 5355341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4495 w 5345370"/>
              <a:gd name="connsiteY0" fmla="*/ 4235098 h 5412110"/>
              <a:gd name="connsiteX1" fmla="*/ 468487 w 5345370"/>
              <a:gd name="connsiteY1" fmla="*/ 1320114 h 5412110"/>
              <a:gd name="connsiteX2" fmla="*/ 2423850 w 5345370"/>
              <a:gd name="connsiteY2" fmla="*/ 1650932 h 5412110"/>
              <a:gd name="connsiteX3" fmla="*/ 3228443 w 5345370"/>
              <a:gd name="connsiteY3" fmla="*/ 64535 h 5412110"/>
              <a:gd name="connsiteX4" fmla="*/ 4465046 w 5345370"/>
              <a:gd name="connsiteY4" fmla="*/ 477709 h 5412110"/>
              <a:gd name="connsiteX5" fmla="*/ 5345370 w 5345370"/>
              <a:gd name="connsiteY5" fmla="*/ 1665556 h 5412110"/>
              <a:gd name="connsiteX6" fmla="*/ 5342383 w 5345370"/>
              <a:gd name="connsiteY6" fmla="*/ 4388378 h 5412110"/>
              <a:gd name="connsiteX7" fmla="*/ 5251217 w 5345370"/>
              <a:gd name="connsiteY7" fmla="*/ 4377338 h 5412110"/>
              <a:gd name="connsiteX8" fmla="*/ 4854085 w 5345370"/>
              <a:gd name="connsiteY8" fmla="*/ 4924484 h 5412110"/>
              <a:gd name="connsiteX9" fmla="*/ 4445127 w 5345370"/>
              <a:gd name="connsiteY9" fmla="*/ 5412110 h 5412110"/>
              <a:gd name="connsiteX10" fmla="*/ 1422480 w 5345370"/>
              <a:gd name="connsiteY10" fmla="*/ 5412110 h 5412110"/>
              <a:gd name="connsiteX11" fmla="*/ 284495 w 5345370"/>
              <a:gd name="connsiteY11" fmla="*/ 4235098 h 5412110"/>
              <a:gd name="connsiteX0" fmla="*/ 284495 w 5345370"/>
              <a:gd name="connsiteY0" fmla="*/ 3757797 h 4934809"/>
              <a:gd name="connsiteX1" fmla="*/ 468487 w 5345370"/>
              <a:gd name="connsiteY1" fmla="*/ 842813 h 4934809"/>
              <a:gd name="connsiteX2" fmla="*/ 2423850 w 5345370"/>
              <a:gd name="connsiteY2" fmla="*/ 1173631 h 4934809"/>
              <a:gd name="connsiteX3" fmla="*/ 2833588 w 5345370"/>
              <a:gd name="connsiteY3" fmla="*/ 1055816 h 4934809"/>
              <a:gd name="connsiteX4" fmla="*/ 4465046 w 5345370"/>
              <a:gd name="connsiteY4" fmla="*/ 408 h 4934809"/>
              <a:gd name="connsiteX5" fmla="*/ 5345370 w 5345370"/>
              <a:gd name="connsiteY5" fmla="*/ 1188255 h 4934809"/>
              <a:gd name="connsiteX6" fmla="*/ 5342383 w 5345370"/>
              <a:gd name="connsiteY6" fmla="*/ 3911077 h 4934809"/>
              <a:gd name="connsiteX7" fmla="*/ 5251217 w 5345370"/>
              <a:gd name="connsiteY7" fmla="*/ 3900037 h 4934809"/>
              <a:gd name="connsiteX8" fmla="*/ 4854085 w 5345370"/>
              <a:gd name="connsiteY8" fmla="*/ 4447183 h 4934809"/>
              <a:gd name="connsiteX9" fmla="*/ 4445127 w 5345370"/>
              <a:gd name="connsiteY9" fmla="*/ 4934809 h 4934809"/>
              <a:gd name="connsiteX10" fmla="*/ 1422480 w 5345370"/>
              <a:gd name="connsiteY10" fmla="*/ 4934809 h 4934809"/>
              <a:gd name="connsiteX11" fmla="*/ 284495 w 5345370"/>
              <a:gd name="connsiteY11" fmla="*/ 3757797 h 4934809"/>
              <a:gd name="connsiteX0" fmla="*/ 284495 w 5345370"/>
              <a:gd name="connsiteY0" fmla="*/ 3079822 h 4256834"/>
              <a:gd name="connsiteX1" fmla="*/ 468487 w 5345370"/>
              <a:gd name="connsiteY1" fmla="*/ 164838 h 4256834"/>
              <a:gd name="connsiteX2" fmla="*/ 2423850 w 5345370"/>
              <a:gd name="connsiteY2" fmla="*/ 495656 h 4256834"/>
              <a:gd name="connsiteX3" fmla="*/ 2833588 w 5345370"/>
              <a:gd name="connsiteY3" fmla="*/ 377841 h 4256834"/>
              <a:gd name="connsiteX4" fmla="*/ 3841592 w 5345370"/>
              <a:gd name="connsiteY4" fmla="*/ 354597 h 4256834"/>
              <a:gd name="connsiteX5" fmla="*/ 5345370 w 5345370"/>
              <a:gd name="connsiteY5" fmla="*/ 510280 h 4256834"/>
              <a:gd name="connsiteX6" fmla="*/ 5342383 w 5345370"/>
              <a:gd name="connsiteY6" fmla="*/ 3233102 h 4256834"/>
              <a:gd name="connsiteX7" fmla="*/ 5251217 w 5345370"/>
              <a:gd name="connsiteY7" fmla="*/ 3222062 h 4256834"/>
              <a:gd name="connsiteX8" fmla="*/ 4854085 w 5345370"/>
              <a:gd name="connsiteY8" fmla="*/ 3769208 h 4256834"/>
              <a:gd name="connsiteX9" fmla="*/ 4445127 w 5345370"/>
              <a:gd name="connsiteY9" fmla="*/ 4256834 h 4256834"/>
              <a:gd name="connsiteX10" fmla="*/ 1422480 w 5345370"/>
              <a:gd name="connsiteY10" fmla="*/ 4256834 h 4256834"/>
              <a:gd name="connsiteX11" fmla="*/ 284495 w 5345370"/>
              <a:gd name="connsiteY11" fmla="*/ 3079822 h 4256834"/>
              <a:gd name="connsiteX0" fmla="*/ 284495 w 5342433"/>
              <a:gd name="connsiteY0" fmla="*/ 3079822 h 4256834"/>
              <a:gd name="connsiteX1" fmla="*/ 468487 w 5342433"/>
              <a:gd name="connsiteY1" fmla="*/ 164838 h 4256834"/>
              <a:gd name="connsiteX2" fmla="*/ 2423850 w 5342433"/>
              <a:gd name="connsiteY2" fmla="*/ 495656 h 4256834"/>
              <a:gd name="connsiteX3" fmla="*/ 2833588 w 5342433"/>
              <a:gd name="connsiteY3" fmla="*/ 377841 h 4256834"/>
              <a:gd name="connsiteX4" fmla="*/ 3841592 w 5342433"/>
              <a:gd name="connsiteY4" fmla="*/ 354597 h 4256834"/>
              <a:gd name="connsiteX5" fmla="*/ 4902025 w 5342433"/>
              <a:gd name="connsiteY5" fmla="*/ 905134 h 4256834"/>
              <a:gd name="connsiteX6" fmla="*/ 5342383 w 5342433"/>
              <a:gd name="connsiteY6" fmla="*/ 3233102 h 4256834"/>
              <a:gd name="connsiteX7" fmla="*/ 5251217 w 5342433"/>
              <a:gd name="connsiteY7" fmla="*/ 3222062 h 4256834"/>
              <a:gd name="connsiteX8" fmla="*/ 4854085 w 5342433"/>
              <a:gd name="connsiteY8" fmla="*/ 3769208 h 4256834"/>
              <a:gd name="connsiteX9" fmla="*/ 4445127 w 5342433"/>
              <a:gd name="connsiteY9" fmla="*/ 4256834 h 4256834"/>
              <a:gd name="connsiteX10" fmla="*/ 1422480 w 5342433"/>
              <a:gd name="connsiteY10" fmla="*/ 4256834 h 4256834"/>
              <a:gd name="connsiteX11" fmla="*/ 284495 w 5342433"/>
              <a:gd name="connsiteY11" fmla="*/ 3079822 h 4256834"/>
              <a:gd name="connsiteX0" fmla="*/ 284495 w 5377076"/>
              <a:gd name="connsiteY0" fmla="*/ 3079822 h 4256834"/>
              <a:gd name="connsiteX1" fmla="*/ 468487 w 5377076"/>
              <a:gd name="connsiteY1" fmla="*/ 164838 h 4256834"/>
              <a:gd name="connsiteX2" fmla="*/ 2423850 w 5377076"/>
              <a:gd name="connsiteY2" fmla="*/ 495656 h 4256834"/>
              <a:gd name="connsiteX3" fmla="*/ 2833588 w 5377076"/>
              <a:gd name="connsiteY3" fmla="*/ 377841 h 4256834"/>
              <a:gd name="connsiteX4" fmla="*/ 3841592 w 5377076"/>
              <a:gd name="connsiteY4" fmla="*/ 354597 h 4256834"/>
              <a:gd name="connsiteX5" fmla="*/ 4902025 w 5377076"/>
              <a:gd name="connsiteY5" fmla="*/ 905134 h 4256834"/>
              <a:gd name="connsiteX6" fmla="*/ 5352816 w 5377076"/>
              <a:gd name="connsiteY6" fmla="*/ 710503 h 4256834"/>
              <a:gd name="connsiteX7" fmla="*/ 5342383 w 5377076"/>
              <a:gd name="connsiteY7" fmla="*/ 3233102 h 4256834"/>
              <a:gd name="connsiteX8" fmla="*/ 5251217 w 5377076"/>
              <a:gd name="connsiteY8" fmla="*/ 3222062 h 4256834"/>
              <a:gd name="connsiteX9" fmla="*/ 4854085 w 5377076"/>
              <a:gd name="connsiteY9" fmla="*/ 3769208 h 4256834"/>
              <a:gd name="connsiteX10" fmla="*/ 4445127 w 5377076"/>
              <a:gd name="connsiteY10" fmla="*/ 4256834 h 4256834"/>
              <a:gd name="connsiteX11" fmla="*/ 1422480 w 5377076"/>
              <a:gd name="connsiteY11" fmla="*/ 4256834 h 4256834"/>
              <a:gd name="connsiteX12" fmla="*/ 284495 w 5377076"/>
              <a:gd name="connsiteY12" fmla="*/ 3079822 h 4256834"/>
              <a:gd name="connsiteX0" fmla="*/ 284495 w 5381857"/>
              <a:gd name="connsiteY0" fmla="*/ 3079822 h 4256834"/>
              <a:gd name="connsiteX1" fmla="*/ 468487 w 5381857"/>
              <a:gd name="connsiteY1" fmla="*/ 164838 h 4256834"/>
              <a:gd name="connsiteX2" fmla="*/ 2423850 w 5381857"/>
              <a:gd name="connsiteY2" fmla="*/ 495656 h 4256834"/>
              <a:gd name="connsiteX3" fmla="*/ 2833588 w 5381857"/>
              <a:gd name="connsiteY3" fmla="*/ 377841 h 4256834"/>
              <a:gd name="connsiteX4" fmla="*/ 3841592 w 5381857"/>
              <a:gd name="connsiteY4" fmla="*/ 354597 h 4256834"/>
              <a:gd name="connsiteX5" fmla="*/ 4902025 w 5381857"/>
              <a:gd name="connsiteY5" fmla="*/ 905134 h 4256834"/>
              <a:gd name="connsiteX6" fmla="*/ 5352816 w 5381857"/>
              <a:gd name="connsiteY6" fmla="*/ 710503 h 4256834"/>
              <a:gd name="connsiteX7" fmla="*/ 5332033 w 5381857"/>
              <a:gd name="connsiteY7" fmla="*/ 1673394 h 4256834"/>
              <a:gd name="connsiteX8" fmla="*/ 5342383 w 5381857"/>
              <a:gd name="connsiteY8" fmla="*/ 3233102 h 4256834"/>
              <a:gd name="connsiteX9" fmla="*/ 5251217 w 5381857"/>
              <a:gd name="connsiteY9" fmla="*/ 3222062 h 4256834"/>
              <a:gd name="connsiteX10" fmla="*/ 4854085 w 5381857"/>
              <a:gd name="connsiteY10" fmla="*/ 3769208 h 4256834"/>
              <a:gd name="connsiteX11" fmla="*/ 4445127 w 5381857"/>
              <a:gd name="connsiteY11" fmla="*/ 4256834 h 4256834"/>
              <a:gd name="connsiteX12" fmla="*/ 1422480 w 5381857"/>
              <a:gd name="connsiteY12" fmla="*/ 4256834 h 4256834"/>
              <a:gd name="connsiteX13" fmla="*/ 284495 w 5381857"/>
              <a:gd name="connsiteY13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42383 w 5381956"/>
              <a:gd name="connsiteY9" fmla="*/ 3233102 h 4256834"/>
              <a:gd name="connsiteX10" fmla="*/ 5251217 w 5381956"/>
              <a:gd name="connsiteY10" fmla="*/ 3222062 h 4256834"/>
              <a:gd name="connsiteX11" fmla="*/ 4854085 w 5381956"/>
              <a:gd name="connsiteY11" fmla="*/ 3769208 h 4256834"/>
              <a:gd name="connsiteX12" fmla="*/ 4445127 w 5381956"/>
              <a:gd name="connsiteY12" fmla="*/ 4256834 h 4256834"/>
              <a:gd name="connsiteX13" fmla="*/ 1422480 w 5381956"/>
              <a:gd name="connsiteY13" fmla="*/ 4256834 h 4256834"/>
              <a:gd name="connsiteX14" fmla="*/ 284495 w 5381956"/>
              <a:gd name="connsiteY14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38959 w 5381956"/>
              <a:gd name="connsiteY9" fmla="*/ 1853503 h 4256834"/>
              <a:gd name="connsiteX10" fmla="*/ 5342383 w 5381956"/>
              <a:gd name="connsiteY10" fmla="*/ 3233102 h 4256834"/>
              <a:gd name="connsiteX11" fmla="*/ 5251217 w 5381956"/>
              <a:gd name="connsiteY11" fmla="*/ 3222062 h 4256834"/>
              <a:gd name="connsiteX12" fmla="*/ 4854085 w 5381956"/>
              <a:gd name="connsiteY12" fmla="*/ 3769208 h 4256834"/>
              <a:gd name="connsiteX13" fmla="*/ 4445127 w 5381956"/>
              <a:gd name="connsiteY13" fmla="*/ 4256834 h 4256834"/>
              <a:gd name="connsiteX14" fmla="*/ 1422480 w 5381956"/>
              <a:gd name="connsiteY14" fmla="*/ 4256834 h 4256834"/>
              <a:gd name="connsiteX15" fmla="*/ 284495 w 5381956"/>
              <a:gd name="connsiteY15" fmla="*/ 3079822 h 4256834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3233102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4230629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445127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1422480 w 5381956"/>
              <a:gd name="connsiteY15" fmla="*/ 4256834 h 4322398"/>
              <a:gd name="connsiteX16" fmla="*/ 284495 w 5381956"/>
              <a:gd name="connsiteY16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1422480 w 5381956"/>
              <a:gd name="connsiteY16" fmla="*/ 4256834 h 4322398"/>
              <a:gd name="connsiteX17" fmla="*/ 284495 w 5381956"/>
              <a:gd name="connsiteY17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1422480 w 5381956"/>
              <a:gd name="connsiteY17" fmla="*/ 4256834 h 4322398"/>
              <a:gd name="connsiteX18" fmla="*/ 284495 w 5381956"/>
              <a:gd name="connsiteY18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916789 w 5381956"/>
              <a:gd name="connsiteY17" fmla="*/ 4249907 h 4322398"/>
              <a:gd name="connsiteX18" fmla="*/ 284495 w 5381956"/>
              <a:gd name="connsiteY18" fmla="*/ 3079822 h 4322398"/>
              <a:gd name="connsiteX0" fmla="*/ 1091032 w 4934656"/>
              <a:gd name="connsiteY0" fmla="*/ 3339828 h 4339950"/>
              <a:gd name="connsiteX1" fmla="*/ 21187 w 4934656"/>
              <a:gd name="connsiteY1" fmla="*/ 182390 h 4339950"/>
              <a:gd name="connsiteX2" fmla="*/ 1976550 w 4934656"/>
              <a:gd name="connsiteY2" fmla="*/ 513208 h 4339950"/>
              <a:gd name="connsiteX3" fmla="*/ 2386288 w 4934656"/>
              <a:gd name="connsiteY3" fmla="*/ 395393 h 4339950"/>
              <a:gd name="connsiteX4" fmla="*/ 3394292 w 4934656"/>
              <a:gd name="connsiteY4" fmla="*/ 372149 h 4339950"/>
              <a:gd name="connsiteX5" fmla="*/ 4454725 w 4934656"/>
              <a:gd name="connsiteY5" fmla="*/ 922686 h 4339950"/>
              <a:gd name="connsiteX6" fmla="*/ 4905516 w 4934656"/>
              <a:gd name="connsiteY6" fmla="*/ 728055 h 4339950"/>
              <a:gd name="connsiteX7" fmla="*/ 4884733 w 4934656"/>
              <a:gd name="connsiteY7" fmla="*/ 1690946 h 4339950"/>
              <a:gd name="connsiteX8" fmla="*/ 4746188 w 4934656"/>
              <a:gd name="connsiteY8" fmla="*/ 1857201 h 4339950"/>
              <a:gd name="connsiteX9" fmla="*/ 4891659 w 4934656"/>
              <a:gd name="connsiteY9" fmla="*/ 1871055 h 4339950"/>
              <a:gd name="connsiteX10" fmla="*/ 4895083 w 4934656"/>
              <a:gd name="connsiteY10" fmla="*/ 4248181 h 4339950"/>
              <a:gd name="connsiteX11" fmla="*/ 4616880 w 4934656"/>
              <a:gd name="connsiteY11" fmla="*/ 4250996 h 4339950"/>
              <a:gd name="connsiteX12" fmla="*/ 4462203 w 4934656"/>
              <a:gd name="connsiteY12" fmla="*/ 4105415 h 4339950"/>
              <a:gd name="connsiteX13" fmla="*/ 4461954 w 4934656"/>
              <a:gd name="connsiteY13" fmla="*/ 4274386 h 4339950"/>
              <a:gd name="connsiteX14" fmla="*/ 1933714 w 4934656"/>
              <a:gd name="connsiteY14" fmla="*/ 4267892 h 4339950"/>
              <a:gd name="connsiteX15" fmla="*/ 1996059 w 4934656"/>
              <a:gd name="connsiteY15" fmla="*/ 4080855 h 4339950"/>
              <a:gd name="connsiteX16" fmla="*/ 1691259 w 4934656"/>
              <a:gd name="connsiteY16" fmla="*/ 4260964 h 4339950"/>
              <a:gd name="connsiteX17" fmla="*/ 469489 w 4934656"/>
              <a:gd name="connsiteY17" fmla="*/ 4267459 h 4339950"/>
              <a:gd name="connsiteX18" fmla="*/ 1091032 w 4934656"/>
              <a:gd name="connsiteY18" fmla="*/ 3339828 h 4339950"/>
              <a:gd name="connsiteX0" fmla="*/ 1085739 w 4929363"/>
              <a:gd name="connsiteY0" fmla="*/ 3239788 h 4239910"/>
              <a:gd name="connsiteX1" fmla="*/ 1048657 w 4929363"/>
              <a:gd name="connsiteY1" fmla="*/ 1840288 h 4239910"/>
              <a:gd name="connsiteX2" fmla="*/ 15894 w 4929363"/>
              <a:gd name="connsiteY2" fmla="*/ 82350 h 4239910"/>
              <a:gd name="connsiteX3" fmla="*/ 1971257 w 4929363"/>
              <a:gd name="connsiteY3" fmla="*/ 413168 h 4239910"/>
              <a:gd name="connsiteX4" fmla="*/ 2380995 w 4929363"/>
              <a:gd name="connsiteY4" fmla="*/ 295353 h 4239910"/>
              <a:gd name="connsiteX5" fmla="*/ 3388999 w 4929363"/>
              <a:gd name="connsiteY5" fmla="*/ 272109 h 4239910"/>
              <a:gd name="connsiteX6" fmla="*/ 4449432 w 4929363"/>
              <a:gd name="connsiteY6" fmla="*/ 822646 h 4239910"/>
              <a:gd name="connsiteX7" fmla="*/ 4900223 w 4929363"/>
              <a:gd name="connsiteY7" fmla="*/ 628015 h 4239910"/>
              <a:gd name="connsiteX8" fmla="*/ 4879440 w 4929363"/>
              <a:gd name="connsiteY8" fmla="*/ 1590906 h 4239910"/>
              <a:gd name="connsiteX9" fmla="*/ 4740895 w 4929363"/>
              <a:gd name="connsiteY9" fmla="*/ 1757161 h 4239910"/>
              <a:gd name="connsiteX10" fmla="*/ 4886366 w 4929363"/>
              <a:gd name="connsiteY10" fmla="*/ 1771015 h 4239910"/>
              <a:gd name="connsiteX11" fmla="*/ 4889790 w 4929363"/>
              <a:gd name="connsiteY11" fmla="*/ 4148141 h 4239910"/>
              <a:gd name="connsiteX12" fmla="*/ 4611587 w 4929363"/>
              <a:gd name="connsiteY12" fmla="*/ 4150956 h 4239910"/>
              <a:gd name="connsiteX13" fmla="*/ 4456910 w 4929363"/>
              <a:gd name="connsiteY13" fmla="*/ 4005375 h 4239910"/>
              <a:gd name="connsiteX14" fmla="*/ 4456661 w 4929363"/>
              <a:gd name="connsiteY14" fmla="*/ 4174346 h 4239910"/>
              <a:gd name="connsiteX15" fmla="*/ 1928421 w 4929363"/>
              <a:gd name="connsiteY15" fmla="*/ 4167852 h 4239910"/>
              <a:gd name="connsiteX16" fmla="*/ 1990766 w 4929363"/>
              <a:gd name="connsiteY16" fmla="*/ 3980815 h 4239910"/>
              <a:gd name="connsiteX17" fmla="*/ 1685966 w 4929363"/>
              <a:gd name="connsiteY17" fmla="*/ 4160924 h 4239910"/>
              <a:gd name="connsiteX18" fmla="*/ 464196 w 4929363"/>
              <a:gd name="connsiteY18" fmla="*/ 4167419 h 4239910"/>
              <a:gd name="connsiteX19" fmla="*/ 1085739 w 4929363"/>
              <a:gd name="connsiteY19" fmla="*/ 3239788 h 4239910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76742 w 4510793"/>
              <a:gd name="connsiteY2" fmla="*/ 633352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267727 w 4510793"/>
              <a:gd name="connsiteY2" fmla="*/ 665197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5155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9704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38181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24533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84799 w 4510226"/>
              <a:gd name="connsiteY0" fmla="*/ 3037682 h 4015057"/>
              <a:gd name="connsiteX1" fmla="*/ 634070 w 4510226"/>
              <a:gd name="connsiteY1" fmla="*/ 1624533 h 4015057"/>
              <a:gd name="connsiteX2" fmla="*/ 1180724 w 4510226"/>
              <a:gd name="connsiteY2" fmla="*/ 628803 h 4015057"/>
              <a:gd name="connsiteX3" fmla="*/ 1552120 w 4510226"/>
              <a:gd name="connsiteY3" fmla="*/ 188315 h 4015057"/>
              <a:gd name="connsiteX4" fmla="*/ 1961858 w 4510226"/>
              <a:gd name="connsiteY4" fmla="*/ 70500 h 4015057"/>
              <a:gd name="connsiteX5" fmla="*/ 2969862 w 4510226"/>
              <a:gd name="connsiteY5" fmla="*/ 47256 h 4015057"/>
              <a:gd name="connsiteX6" fmla="*/ 4030295 w 4510226"/>
              <a:gd name="connsiteY6" fmla="*/ 597793 h 4015057"/>
              <a:gd name="connsiteX7" fmla="*/ 4481086 w 4510226"/>
              <a:gd name="connsiteY7" fmla="*/ 403162 h 4015057"/>
              <a:gd name="connsiteX8" fmla="*/ 4460303 w 4510226"/>
              <a:gd name="connsiteY8" fmla="*/ 1366053 h 4015057"/>
              <a:gd name="connsiteX9" fmla="*/ 4321758 w 4510226"/>
              <a:gd name="connsiteY9" fmla="*/ 1532308 h 4015057"/>
              <a:gd name="connsiteX10" fmla="*/ 4467229 w 4510226"/>
              <a:gd name="connsiteY10" fmla="*/ 1546162 h 4015057"/>
              <a:gd name="connsiteX11" fmla="*/ 4470653 w 4510226"/>
              <a:gd name="connsiteY11" fmla="*/ 3923288 h 4015057"/>
              <a:gd name="connsiteX12" fmla="*/ 4192450 w 4510226"/>
              <a:gd name="connsiteY12" fmla="*/ 3926103 h 4015057"/>
              <a:gd name="connsiteX13" fmla="*/ 4037773 w 4510226"/>
              <a:gd name="connsiteY13" fmla="*/ 3780522 h 4015057"/>
              <a:gd name="connsiteX14" fmla="*/ 4037524 w 4510226"/>
              <a:gd name="connsiteY14" fmla="*/ 3949493 h 4015057"/>
              <a:gd name="connsiteX15" fmla="*/ 1509284 w 4510226"/>
              <a:gd name="connsiteY15" fmla="*/ 3942999 h 4015057"/>
              <a:gd name="connsiteX16" fmla="*/ 1571629 w 4510226"/>
              <a:gd name="connsiteY16" fmla="*/ 3755962 h 4015057"/>
              <a:gd name="connsiteX17" fmla="*/ 1266829 w 4510226"/>
              <a:gd name="connsiteY17" fmla="*/ 3936071 h 4015057"/>
              <a:gd name="connsiteX18" fmla="*/ 45059 w 4510226"/>
              <a:gd name="connsiteY18" fmla="*/ 3942566 h 4015057"/>
              <a:gd name="connsiteX19" fmla="*/ 684799 w 4510226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58012 w 4501409"/>
              <a:gd name="connsiteY17" fmla="*/ 3936071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81647"/>
              <a:gd name="connsiteX1" fmla="*/ 625253 w 4501409"/>
              <a:gd name="connsiteY1" fmla="*/ 1624533 h 4081647"/>
              <a:gd name="connsiteX2" fmla="*/ 1171907 w 4501409"/>
              <a:gd name="connsiteY2" fmla="*/ 628803 h 4081647"/>
              <a:gd name="connsiteX3" fmla="*/ 1543303 w 4501409"/>
              <a:gd name="connsiteY3" fmla="*/ 188315 h 4081647"/>
              <a:gd name="connsiteX4" fmla="*/ 1953041 w 4501409"/>
              <a:gd name="connsiteY4" fmla="*/ 70500 h 4081647"/>
              <a:gd name="connsiteX5" fmla="*/ 2961045 w 4501409"/>
              <a:gd name="connsiteY5" fmla="*/ 47256 h 4081647"/>
              <a:gd name="connsiteX6" fmla="*/ 4021478 w 4501409"/>
              <a:gd name="connsiteY6" fmla="*/ 597793 h 4081647"/>
              <a:gd name="connsiteX7" fmla="*/ 4472269 w 4501409"/>
              <a:gd name="connsiteY7" fmla="*/ 403162 h 4081647"/>
              <a:gd name="connsiteX8" fmla="*/ 4451486 w 4501409"/>
              <a:gd name="connsiteY8" fmla="*/ 1366053 h 4081647"/>
              <a:gd name="connsiteX9" fmla="*/ 4312941 w 4501409"/>
              <a:gd name="connsiteY9" fmla="*/ 1532308 h 4081647"/>
              <a:gd name="connsiteX10" fmla="*/ 4458412 w 4501409"/>
              <a:gd name="connsiteY10" fmla="*/ 1546162 h 4081647"/>
              <a:gd name="connsiteX11" fmla="*/ 4461836 w 4501409"/>
              <a:gd name="connsiteY11" fmla="*/ 3923288 h 4081647"/>
              <a:gd name="connsiteX12" fmla="*/ 4183633 w 4501409"/>
              <a:gd name="connsiteY12" fmla="*/ 3926103 h 4081647"/>
              <a:gd name="connsiteX13" fmla="*/ 4028956 w 4501409"/>
              <a:gd name="connsiteY13" fmla="*/ 3780522 h 4081647"/>
              <a:gd name="connsiteX14" fmla="*/ 4028707 w 4501409"/>
              <a:gd name="connsiteY14" fmla="*/ 3949493 h 4081647"/>
              <a:gd name="connsiteX15" fmla="*/ 1500467 w 4501409"/>
              <a:gd name="connsiteY15" fmla="*/ 3942999 h 4081647"/>
              <a:gd name="connsiteX16" fmla="*/ 1562812 w 4501409"/>
              <a:gd name="connsiteY16" fmla="*/ 3755962 h 4081647"/>
              <a:gd name="connsiteX17" fmla="*/ 1308054 w 4501409"/>
              <a:gd name="connsiteY17" fmla="*/ 4081647 h 4081647"/>
              <a:gd name="connsiteX18" fmla="*/ 45340 w 4501409"/>
              <a:gd name="connsiteY18" fmla="*/ 3942566 h 4081647"/>
              <a:gd name="connsiteX19" fmla="*/ 675982 w 4501409"/>
              <a:gd name="connsiteY19" fmla="*/ 3037682 h 408164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76459 w 4501409"/>
              <a:gd name="connsiteY16" fmla="*/ 3760511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461836 w 4501409"/>
              <a:gd name="connsiteY11" fmla="*/ 39232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31471"/>
              <a:gd name="connsiteX1" fmla="*/ 625253 w 4501409"/>
              <a:gd name="connsiteY1" fmla="*/ 1624533 h 4031471"/>
              <a:gd name="connsiteX2" fmla="*/ 1171907 w 4501409"/>
              <a:gd name="connsiteY2" fmla="*/ 628803 h 4031471"/>
              <a:gd name="connsiteX3" fmla="*/ 1543303 w 4501409"/>
              <a:gd name="connsiteY3" fmla="*/ 188315 h 4031471"/>
              <a:gd name="connsiteX4" fmla="*/ 1953041 w 4501409"/>
              <a:gd name="connsiteY4" fmla="*/ 70500 h 4031471"/>
              <a:gd name="connsiteX5" fmla="*/ 2961045 w 4501409"/>
              <a:gd name="connsiteY5" fmla="*/ 47256 h 4031471"/>
              <a:gd name="connsiteX6" fmla="*/ 4021478 w 4501409"/>
              <a:gd name="connsiteY6" fmla="*/ 597793 h 4031471"/>
              <a:gd name="connsiteX7" fmla="*/ 4472269 w 4501409"/>
              <a:gd name="connsiteY7" fmla="*/ 403162 h 4031471"/>
              <a:gd name="connsiteX8" fmla="*/ 4451486 w 4501409"/>
              <a:gd name="connsiteY8" fmla="*/ 1366053 h 4031471"/>
              <a:gd name="connsiteX9" fmla="*/ 4312941 w 4501409"/>
              <a:gd name="connsiteY9" fmla="*/ 1532308 h 4031471"/>
              <a:gd name="connsiteX10" fmla="*/ 4458412 w 4501409"/>
              <a:gd name="connsiteY10" fmla="*/ 1546162 h 4031471"/>
              <a:gd name="connsiteX11" fmla="*/ 4307162 w 4501409"/>
              <a:gd name="connsiteY11" fmla="*/ 3618488 h 4031471"/>
              <a:gd name="connsiteX12" fmla="*/ 4183633 w 4501409"/>
              <a:gd name="connsiteY12" fmla="*/ 3944300 h 4031471"/>
              <a:gd name="connsiteX13" fmla="*/ 4001661 w 4501409"/>
              <a:gd name="connsiteY13" fmla="*/ 3785072 h 4031471"/>
              <a:gd name="connsiteX14" fmla="*/ 4051453 w 4501409"/>
              <a:gd name="connsiteY14" fmla="*/ 3940394 h 4031471"/>
              <a:gd name="connsiteX15" fmla="*/ 1500467 w 4501409"/>
              <a:gd name="connsiteY15" fmla="*/ 3942999 h 4031471"/>
              <a:gd name="connsiteX16" fmla="*/ 1576459 w 4501409"/>
              <a:gd name="connsiteY16" fmla="*/ 3760511 h 4031471"/>
              <a:gd name="connsiteX17" fmla="*/ 1248913 w 4501409"/>
              <a:gd name="connsiteY17" fmla="*/ 3940620 h 4031471"/>
              <a:gd name="connsiteX18" fmla="*/ 45340 w 4501409"/>
              <a:gd name="connsiteY18" fmla="*/ 3942566 h 4031471"/>
              <a:gd name="connsiteX19" fmla="*/ 675982 w 4501409"/>
              <a:gd name="connsiteY19" fmla="*/ 3037682 h 4031471"/>
              <a:gd name="connsiteX0" fmla="*/ 675982 w 4501409"/>
              <a:gd name="connsiteY0" fmla="*/ 3037682 h 4027575"/>
              <a:gd name="connsiteX1" fmla="*/ 625253 w 4501409"/>
              <a:gd name="connsiteY1" fmla="*/ 1624533 h 4027575"/>
              <a:gd name="connsiteX2" fmla="*/ 1171907 w 4501409"/>
              <a:gd name="connsiteY2" fmla="*/ 628803 h 4027575"/>
              <a:gd name="connsiteX3" fmla="*/ 1543303 w 4501409"/>
              <a:gd name="connsiteY3" fmla="*/ 188315 h 4027575"/>
              <a:gd name="connsiteX4" fmla="*/ 1953041 w 4501409"/>
              <a:gd name="connsiteY4" fmla="*/ 70500 h 4027575"/>
              <a:gd name="connsiteX5" fmla="*/ 2961045 w 4501409"/>
              <a:gd name="connsiteY5" fmla="*/ 47256 h 4027575"/>
              <a:gd name="connsiteX6" fmla="*/ 4021478 w 4501409"/>
              <a:gd name="connsiteY6" fmla="*/ 597793 h 4027575"/>
              <a:gd name="connsiteX7" fmla="*/ 4472269 w 4501409"/>
              <a:gd name="connsiteY7" fmla="*/ 403162 h 4027575"/>
              <a:gd name="connsiteX8" fmla="*/ 4451486 w 4501409"/>
              <a:gd name="connsiteY8" fmla="*/ 1366053 h 4027575"/>
              <a:gd name="connsiteX9" fmla="*/ 4312941 w 4501409"/>
              <a:gd name="connsiteY9" fmla="*/ 1532308 h 4027575"/>
              <a:gd name="connsiteX10" fmla="*/ 4458412 w 4501409"/>
              <a:gd name="connsiteY10" fmla="*/ 1546162 h 4027575"/>
              <a:gd name="connsiteX11" fmla="*/ 4307162 w 4501409"/>
              <a:gd name="connsiteY11" fmla="*/ 3618488 h 4027575"/>
              <a:gd name="connsiteX12" fmla="*/ 4192732 w 4501409"/>
              <a:gd name="connsiteY12" fmla="*/ 3939751 h 4027575"/>
              <a:gd name="connsiteX13" fmla="*/ 4001661 w 4501409"/>
              <a:gd name="connsiteY13" fmla="*/ 3785072 h 4027575"/>
              <a:gd name="connsiteX14" fmla="*/ 4051453 w 4501409"/>
              <a:gd name="connsiteY14" fmla="*/ 3940394 h 4027575"/>
              <a:gd name="connsiteX15" fmla="*/ 1500467 w 4501409"/>
              <a:gd name="connsiteY15" fmla="*/ 3942999 h 4027575"/>
              <a:gd name="connsiteX16" fmla="*/ 1576459 w 4501409"/>
              <a:gd name="connsiteY16" fmla="*/ 3760511 h 4027575"/>
              <a:gd name="connsiteX17" fmla="*/ 1248913 w 4501409"/>
              <a:gd name="connsiteY17" fmla="*/ 3940620 h 4027575"/>
              <a:gd name="connsiteX18" fmla="*/ 45340 w 4501409"/>
              <a:gd name="connsiteY18" fmla="*/ 3942566 h 4027575"/>
              <a:gd name="connsiteX19" fmla="*/ 675982 w 4501409"/>
              <a:gd name="connsiteY19" fmla="*/ 3037682 h 4027575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307162 w 4501409"/>
              <a:gd name="connsiteY11" fmla="*/ 3618488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79700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2221"/>
              <a:gd name="connsiteY0" fmla="*/ 3037682 h 3943081"/>
              <a:gd name="connsiteX1" fmla="*/ 625253 w 4502221"/>
              <a:gd name="connsiteY1" fmla="*/ 1624533 h 3943081"/>
              <a:gd name="connsiteX2" fmla="*/ 1171907 w 4502221"/>
              <a:gd name="connsiteY2" fmla="*/ 628803 h 3943081"/>
              <a:gd name="connsiteX3" fmla="*/ 1543303 w 4502221"/>
              <a:gd name="connsiteY3" fmla="*/ 188315 h 3943081"/>
              <a:gd name="connsiteX4" fmla="*/ 1953041 w 4502221"/>
              <a:gd name="connsiteY4" fmla="*/ 70500 h 3943081"/>
              <a:gd name="connsiteX5" fmla="*/ 2961045 w 4502221"/>
              <a:gd name="connsiteY5" fmla="*/ 47256 h 3943081"/>
              <a:gd name="connsiteX6" fmla="*/ 4021478 w 4502221"/>
              <a:gd name="connsiteY6" fmla="*/ 597793 h 3943081"/>
              <a:gd name="connsiteX7" fmla="*/ 4472269 w 4502221"/>
              <a:gd name="connsiteY7" fmla="*/ 403162 h 3943081"/>
              <a:gd name="connsiteX8" fmla="*/ 4451486 w 4502221"/>
              <a:gd name="connsiteY8" fmla="*/ 1379700 h 3943081"/>
              <a:gd name="connsiteX9" fmla="*/ 4312941 w 4502221"/>
              <a:gd name="connsiteY9" fmla="*/ 1532308 h 3943081"/>
              <a:gd name="connsiteX10" fmla="*/ 4458412 w 4502221"/>
              <a:gd name="connsiteY10" fmla="*/ 1546162 h 3943081"/>
              <a:gd name="connsiteX11" fmla="*/ 4457287 w 4502221"/>
              <a:gd name="connsiteY11" fmla="*/ 3936936 h 3943081"/>
              <a:gd name="connsiteX12" fmla="*/ 4192732 w 4502221"/>
              <a:gd name="connsiteY12" fmla="*/ 3939751 h 3943081"/>
              <a:gd name="connsiteX13" fmla="*/ 4001661 w 4502221"/>
              <a:gd name="connsiteY13" fmla="*/ 3785072 h 3943081"/>
              <a:gd name="connsiteX14" fmla="*/ 4051453 w 4502221"/>
              <a:gd name="connsiteY14" fmla="*/ 3940394 h 3943081"/>
              <a:gd name="connsiteX15" fmla="*/ 1500467 w 4502221"/>
              <a:gd name="connsiteY15" fmla="*/ 3942999 h 3943081"/>
              <a:gd name="connsiteX16" fmla="*/ 1576459 w 4502221"/>
              <a:gd name="connsiteY16" fmla="*/ 3760511 h 3943081"/>
              <a:gd name="connsiteX17" fmla="*/ 1248913 w 4502221"/>
              <a:gd name="connsiteY17" fmla="*/ 3940620 h 3943081"/>
              <a:gd name="connsiteX18" fmla="*/ 45340 w 4502221"/>
              <a:gd name="connsiteY18" fmla="*/ 3942566 h 3943081"/>
              <a:gd name="connsiteX19" fmla="*/ 675982 w 4502221"/>
              <a:gd name="connsiteY19" fmla="*/ 3037682 h 3943081"/>
              <a:gd name="connsiteX0" fmla="*/ 675982 w 4495136"/>
              <a:gd name="connsiteY0" fmla="*/ 3037682 h 3943081"/>
              <a:gd name="connsiteX1" fmla="*/ 625253 w 4495136"/>
              <a:gd name="connsiteY1" fmla="*/ 1624533 h 3943081"/>
              <a:gd name="connsiteX2" fmla="*/ 1171907 w 4495136"/>
              <a:gd name="connsiteY2" fmla="*/ 628803 h 3943081"/>
              <a:gd name="connsiteX3" fmla="*/ 1543303 w 4495136"/>
              <a:gd name="connsiteY3" fmla="*/ 188315 h 3943081"/>
              <a:gd name="connsiteX4" fmla="*/ 1953041 w 4495136"/>
              <a:gd name="connsiteY4" fmla="*/ 70500 h 3943081"/>
              <a:gd name="connsiteX5" fmla="*/ 2961045 w 4495136"/>
              <a:gd name="connsiteY5" fmla="*/ 47256 h 3943081"/>
              <a:gd name="connsiteX6" fmla="*/ 4021478 w 4495136"/>
              <a:gd name="connsiteY6" fmla="*/ 597793 h 3943081"/>
              <a:gd name="connsiteX7" fmla="*/ 4463171 w 4495136"/>
              <a:gd name="connsiteY7" fmla="*/ 394064 h 3943081"/>
              <a:gd name="connsiteX8" fmla="*/ 4451486 w 4495136"/>
              <a:gd name="connsiteY8" fmla="*/ 1379700 h 3943081"/>
              <a:gd name="connsiteX9" fmla="*/ 4312941 w 4495136"/>
              <a:gd name="connsiteY9" fmla="*/ 1532308 h 3943081"/>
              <a:gd name="connsiteX10" fmla="*/ 4458412 w 4495136"/>
              <a:gd name="connsiteY10" fmla="*/ 1546162 h 3943081"/>
              <a:gd name="connsiteX11" fmla="*/ 4457287 w 4495136"/>
              <a:gd name="connsiteY11" fmla="*/ 3936936 h 3943081"/>
              <a:gd name="connsiteX12" fmla="*/ 4192732 w 4495136"/>
              <a:gd name="connsiteY12" fmla="*/ 3939751 h 3943081"/>
              <a:gd name="connsiteX13" fmla="*/ 4001661 w 4495136"/>
              <a:gd name="connsiteY13" fmla="*/ 3785072 h 3943081"/>
              <a:gd name="connsiteX14" fmla="*/ 4051453 w 4495136"/>
              <a:gd name="connsiteY14" fmla="*/ 3940394 h 3943081"/>
              <a:gd name="connsiteX15" fmla="*/ 1500467 w 4495136"/>
              <a:gd name="connsiteY15" fmla="*/ 3942999 h 3943081"/>
              <a:gd name="connsiteX16" fmla="*/ 1576459 w 4495136"/>
              <a:gd name="connsiteY16" fmla="*/ 3760511 h 3943081"/>
              <a:gd name="connsiteX17" fmla="*/ 1248913 w 4495136"/>
              <a:gd name="connsiteY17" fmla="*/ 3940620 h 3943081"/>
              <a:gd name="connsiteX18" fmla="*/ 45340 w 4495136"/>
              <a:gd name="connsiteY18" fmla="*/ 3942566 h 3943081"/>
              <a:gd name="connsiteX19" fmla="*/ 675982 w 4495136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234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143828 h 4049227"/>
              <a:gd name="connsiteX1" fmla="*/ 625253 w 4463171"/>
              <a:gd name="connsiteY1" fmla="*/ 1730679 h 4049227"/>
              <a:gd name="connsiteX2" fmla="*/ 1171907 w 4463171"/>
              <a:gd name="connsiteY2" fmla="*/ 734949 h 4049227"/>
              <a:gd name="connsiteX3" fmla="*/ 1543303 w 4463171"/>
              <a:gd name="connsiteY3" fmla="*/ 294461 h 4049227"/>
              <a:gd name="connsiteX4" fmla="*/ 1953041 w 4463171"/>
              <a:gd name="connsiteY4" fmla="*/ 176646 h 4049227"/>
              <a:gd name="connsiteX5" fmla="*/ 2961045 w 4463171"/>
              <a:gd name="connsiteY5" fmla="*/ 153402 h 4049227"/>
              <a:gd name="connsiteX6" fmla="*/ 4021478 w 4463171"/>
              <a:gd name="connsiteY6" fmla="*/ 713039 h 4049227"/>
              <a:gd name="connsiteX7" fmla="*/ 4463171 w 4463171"/>
              <a:gd name="connsiteY7" fmla="*/ 500210 h 4049227"/>
              <a:gd name="connsiteX8" fmla="*/ 4451486 w 4463171"/>
              <a:gd name="connsiteY8" fmla="*/ 1485846 h 4049227"/>
              <a:gd name="connsiteX9" fmla="*/ 4312941 w 4463171"/>
              <a:gd name="connsiteY9" fmla="*/ 1638454 h 4049227"/>
              <a:gd name="connsiteX10" fmla="*/ 4458412 w 4463171"/>
              <a:gd name="connsiteY10" fmla="*/ 1652308 h 4049227"/>
              <a:gd name="connsiteX11" fmla="*/ 4457287 w 4463171"/>
              <a:gd name="connsiteY11" fmla="*/ 4043082 h 4049227"/>
              <a:gd name="connsiteX12" fmla="*/ 4192732 w 4463171"/>
              <a:gd name="connsiteY12" fmla="*/ 4045897 h 4049227"/>
              <a:gd name="connsiteX13" fmla="*/ 4001661 w 4463171"/>
              <a:gd name="connsiteY13" fmla="*/ 3891218 h 4049227"/>
              <a:gd name="connsiteX14" fmla="*/ 4051453 w 4463171"/>
              <a:gd name="connsiteY14" fmla="*/ 4046540 h 4049227"/>
              <a:gd name="connsiteX15" fmla="*/ 1500467 w 4463171"/>
              <a:gd name="connsiteY15" fmla="*/ 4049145 h 4049227"/>
              <a:gd name="connsiteX16" fmla="*/ 1576459 w 4463171"/>
              <a:gd name="connsiteY16" fmla="*/ 3866657 h 4049227"/>
              <a:gd name="connsiteX17" fmla="*/ 1248913 w 4463171"/>
              <a:gd name="connsiteY17" fmla="*/ 4046766 h 4049227"/>
              <a:gd name="connsiteX18" fmla="*/ 45340 w 4463171"/>
              <a:gd name="connsiteY18" fmla="*/ 4048712 h 4049227"/>
              <a:gd name="connsiteX19" fmla="*/ 675982 w 4463171"/>
              <a:gd name="connsiteY19" fmla="*/ 3143828 h 4049227"/>
              <a:gd name="connsiteX0" fmla="*/ 675982 w 4463171"/>
              <a:gd name="connsiteY0" fmla="*/ 3637517 h 4542916"/>
              <a:gd name="connsiteX1" fmla="*/ 625253 w 4463171"/>
              <a:gd name="connsiteY1" fmla="*/ 2224368 h 4542916"/>
              <a:gd name="connsiteX2" fmla="*/ 1171907 w 4463171"/>
              <a:gd name="connsiteY2" fmla="*/ 1228638 h 4542916"/>
              <a:gd name="connsiteX3" fmla="*/ 1543303 w 4463171"/>
              <a:gd name="connsiteY3" fmla="*/ 788150 h 4542916"/>
              <a:gd name="connsiteX4" fmla="*/ 1953041 w 4463171"/>
              <a:gd name="connsiteY4" fmla="*/ 670335 h 4542916"/>
              <a:gd name="connsiteX5" fmla="*/ 2961045 w 4463171"/>
              <a:gd name="connsiteY5" fmla="*/ 647091 h 4542916"/>
              <a:gd name="connsiteX6" fmla="*/ 4021478 w 4463171"/>
              <a:gd name="connsiteY6" fmla="*/ 1206728 h 4542916"/>
              <a:gd name="connsiteX7" fmla="*/ 4463171 w 4463171"/>
              <a:gd name="connsiteY7" fmla="*/ 993899 h 4542916"/>
              <a:gd name="connsiteX8" fmla="*/ 4451486 w 4463171"/>
              <a:gd name="connsiteY8" fmla="*/ 1979535 h 4542916"/>
              <a:gd name="connsiteX9" fmla="*/ 4312941 w 4463171"/>
              <a:gd name="connsiteY9" fmla="*/ 2132143 h 4542916"/>
              <a:gd name="connsiteX10" fmla="*/ 4458412 w 4463171"/>
              <a:gd name="connsiteY10" fmla="*/ 2145997 h 4542916"/>
              <a:gd name="connsiteX11" fmla="*/ 4457287 w 4463171"/>
              <a:gd name="connsiteY11" fmla="*/ 4536771 h 4542916"/>
              <a:gd name="connsiteX12" fmla="*/ 4192732 w 4463171"/>
              <a:gd name="connsiteY12" fmla="*/ 4539586 h 4542916"/>
              <a:gd name="connsiteX13" fmla="*/ 4001661 w 4463171"/>
              <a:gd name="connsiteY13" fmla="*/ 4384907 h 4542916"/>
              <a:gd name="connsiteX14" fmla="*/ 4051453 w 4463171"/>
              <a:gd name="connsiteY14" fmla="*/ 4540229 h 4542916"/>
              <a:gd name="connsiteX15" fmla="*/ 1500467 w 4463171"/>
              <a:gd name="connsiteY15" fmla="*/ 4542834 h 4542916"/>
              <a:gd name="connsiteX16" fmla="*/ 1576459 w 4463171"/>
              <a:gd name="connsiteY16" fmla="*/ 4360346 h 4542916"/>
              <a:gd name="connsiteX17" fmla="*/ 1248913 w 4463171"/>
              <a:gd name="connsiteY17" fmla="*/ 4540455 h 4542916"/>
              <a:gd name="connsiteX18" fmla="*/ 45340 w 4463171"/>
              <a:gd name="connsiteY18" fmla="*/ 4542401 h 4542916"/>
              <a:gd name="connsiteX19" fmla="*/ 675982 w 4463171"/>
              <a:gd name="connsiteY19" fmla="*/ 3637517 h 4542916"/>
              <a:gd name="connsiteX0" fmla="*/ 675982 w 4463171"/>
              <a:gd name="connsiteY0" fmla="*/ 4017648 h 4923047"/>
              <a:gd name="connsiteX1" fmla="*/ 625253 w 4463171"/>
              <a:gd name="connsiteY1" fmla="*/ 2604499 h 4923047"/>
              <a:gd name="connsiteX2" fmla="*/ 1171907 w 4463171"/>
              <a:gd name="connsiteY2" fmla="*/ 1608769 h 4923047"/>
              <a:gd name="connsiteX3" fmla="*/ 1543303 w 4463171"/>
              <a:gd name="connsiteY3" fmla="*/ 1168281 h 4923047"/>
              <a:gd name="connsiteX4" fmla="*/ 1953041 w 4463171"/>
              <a:gd name="connsiteY4" fmla="*/ 1050466 h 4923047"/>
              <a:gd name="connsiteX5" fmla="*/ 2961045 w 4463171"/>
              <a:gd name="connsiteY5" fmla="*/ 1027222 h 4923047"/>
              <a:gd name="connsiteX6" fmla="*/ 4021478 w 4463171"/>
              <a:gd name="connsiteY6" fmla="*/ 1586859 h 4923047"/>
              <a:gd name="connsiteX7" fmla="*/ 4463171 w 4463171"/>
              <a:gd name="connsiteY7" fmla="*/ 1374030 h 4923047"/>
              <a:gd name="connsiteX8" fmla="*/ 4451486 w 4463171"/>
              <a:gd name="connsiteY8" fmla="*/ 2359666 h 4923047"/>
              <a:gd name="connsiteX9" fmla="*/ 4312941 w 4463171"/>
              <a:gd name="connsiteY9" fmla="*/ 2512274 h 4923047"/>
              <a:gd name="connsiteX10" fmla="*/ 4458412 w 4463171"/>
              <a:gd name="connsiteY10" fmla="*/ 2526128 h 4923047"/>
              <a:gd name="connsiteX11" fmla="*/ 4457287 w 4463171"/>
              <a:gd name="connsiteY11" fmla="*/ 4916902 h 4923047"/>
              <a:gd name="connsiteX12" fmla="*/ 4192732 w 4463171"/>
              <a:gd name="connsiteY12" fmla="*/ 4919717 h 4923047"/>
              <a:gd name="connsiteX13" fmla="*/ 4001661 w 4463171"/>
              <a:gd name="connsiteY13" fmla="*/ 4765038 h 4923047"/>
              <a:gd name="connsiteX14" fmla="*/ 4051453 w 4463171"/>
              <a:gd name="connsiteY14" fmla="*/ 4920360 h 4923047"/>
              <a:gd name="connsiteX15" fmla="*/ 1500467 w 4463171"/>
              <a:gd name="connsiteY15" fmla="*/ 4922965 h 4923047"/>
              <a:gd name="connsiteX16" fmla="*/ 1576459 w 4463171"/>
              <a:gd name="connsiteY16" fmla="*/ 4740477 h 4923047"/>
              <a:gd name="connsiteX17" fmla="*/ 1248913 w 4463171"/>
              <a:gd name="connsiteY17" fmla="*/ 4920586 h 4923047"/>
              <a:gd name="connsiteX18" fmla="*/ 45340 w 4463171"/>
              <a:gd name="connsiteY18" fmla="*/ 4922532 h 4923047"/>
              <a:gd name="connsiteX19" fmla="*/ 675982 w 4463171"/>
              <a:gd name="connsiteY19" fmla="*/ 4017648 h 4923047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068539 h 4973938"/>
              <a:gd name="connsiteX1" fmla="*/ 625253 w 4463171"/>
              <a:gd name="connsiteY1" fmla="*/ 2655390 h 4973938"/>
              <a:gd name="connsiteX2" fmla="*/ 1171907 w 4463171"/>
              <a:gd name="connsiteY2" fmla="*/ 1659660 h 4973938"/>
              <a:gd name="connsiteX3" fmla="*/ 1543303 w 4463171"/>
              <a:gd name="connsiteY3" fmla="*/ 1219172 h 4973938"/>
              <a:gd name="connsiteX4" fmla="*/ 1953041 w 4463171"/>
              <a:gd name="connsiteY4" fmla="*/ 1101357 h 4973938"/>
              <a:gd name="connsiteX5" fmla="*/ 2961045 w 4463171"/>
              <a:gd name="connsiteY5" fmla="*/ 1078113 h 4973938"/>
              <a:gd name="connsiteX6" fmla="*/ 4021478 w 4463171"/>
              <a:gd name="connsiteY6" fmla="*/ 1637750 h 4973938"/>
              <a:gd name="connsiteX7" fmla="*/ 4463171 w 4463171"/>
              <a:gd name="connsiteY7" fmla="*/ 1424921 h 4973938"/>
              <a:gd name="connsiteX8" fmla="*/ 4451486 w 4463171"/>
              <a:gd name="connsiteY8" fmla="*/ 2410557 h 4973938"/>
              <a:gd name="connsiteX9" fmla="*/ 4312941 w 4463171"/>
              <a:gd name="connsiteY9" fmla="*/ 2563165 h 4973938"/>
              <a:gd name="connsiteX10" fmla="*/ 4458412 w 4463171"/>
              <a:gd name="connsiteY10" fmla="*/ 2577019 h 4973938"/>
              <a:gd name="connsiteX11" fmla="*/ 4457287 w 4463171"/>
              <a:gd name="connsiteY11" fmla="*/ 4967793 h 4973938"/>
              <a:gd name="connsiteX12" fmla="*/ 4192732 w 4463171"/>
              <a:gd name="connsiteY12" fmla="*/ 4970608 h 4973938"/>
              <a:gd name="connsiteX13" fmla="*/ 4001661 w 4463171"/>
              <a:gd name="connsiteY13" fmla="*/ 4815929 h 4973938"/>
              <a:gd name="connsiteX14" fmla="*/ 4051453 w 4463171"/>
              <a:gd name="connsiteY14" fmla="*/ 4971251 h 4973938"/>
              <a:gd name="connsiteX15" fmla="*/ 1500467 w 4463171"/>
              <a:gd name="connsiteY15" fmla="*/ 4973856 h 4973938"/>
              <a:gd name="connsiteX16" fmla="*/ 1576459 w 4463171"/>
              <a:gd name="connsiteY16" fmla="*/ 4791368 h 4973938"/>
              <a:gd name="connsiteX17" fmla="*/ 1248913 w 4463171"/>
              <a:gd name="connsiteY17" fmla="*/ 4971477 h 4973938"/>
              <a:gd name="connsiteX18" fmla="*/ 45340 w 4463171"/>
              <a:gd name="connsiteY18" fmla="*/ 4973423 h 4973938"/>
              <a:gd name="connsiteX19" fmla="*/ 675982 w 4463171"/>
              <a:gd name="connsiteY19" fmla="*/ 4068539 h 4973938"/>
              <a:gd name="connsiteX0" fmla="*/ 675982 w 4463171"/>
              <a:gd name="connsiteY0" fmla="*/ 4065604 h 4971003"/>
              <a:gd name="connsiteX1" fmla="*/ 625253 w 4463171"/>
              <a:gd name="connsiteY1" fmla="*/ 2652455 h 4971003"/>
              <a:gd name="connsiteX2" fmla="*/ 1171907 w 4463171"/>
              <a:gd name="connsiteY2" fmla="*/ 1656725 h 4971003"/>
              <a:gd name="connsiteX3" fmla="*/ 1543303 w 4463171"/>
              <a:gd name="connsiteY3" fmla="*/ 1216237 h 4971003"/>
              <a:gd name="connsiteX4" fmla="*/ 1953041 w 4463171"/>
              <a:gd name="connsiteY4" fmla="*/ 1098422 h 4971003"/>
              <a:gd name="connsiteX5" fmla="*/ 2947397 w 4463171"/>
              <a:gd name="connsiteY5" fmla="*/ 1079727 h 4971003"/>
              <a:gd name="connsiteX6" fmla="*/ 4021478 w 4463171"/>
              <a:gd name="connsiteY6" fmla="*/ 1634815 h 4971003"/>
              <a:gd name="connsiteX7" fmla="*/ 4463171 w 4463171"/>
              <a:gd name="connsiteY7" fmla="*/ 1421986 h 4971003"/>
              <a:gd name="connsiteX8" fmla="*/ 4451486 w 4463171"/>
              <a:gd name="connsiteY8" fmla="*/ 2407622 h 4971003"/>
              <a:gd name="connsiteX9" fmla="*/ 4312941 w 4463171"/>
              <a:gd name="connsiteY9" fmla="*/ 2560230 h 4971003"/>
              <a:gd name="connsiteX10" fmla="*/ 4458412 w 4463171"/>
              <a:gd name="connsiteY10" fmla="*/ 2574084 h 4971003"/>
              <a:gd name="connsiteX11" fmla="*/ 4457287 w 4463171"/>
              <a:gd name="connsiteY11" fmla="*/ 4964858 h 4971003"/>
              <a:gd name="connsiteX12" fmla="*/ 4192732 w 4463171"/>
              <a:gd name="connsiteY12" fmla="*/ 4967673 h 4971003"/>
              <a:gd name="connsiteX13" fmla="*/ 4001661 w 4463171"/>
              <a:gd name="connsiteY13" fmla="*/ 4812994 h 4971003"/>
              <a:gd name="connsiteX14" fmla="*/ 4051453 w 4463171"/>
              <a:gd name="connsiteY14" fmla="*/ 4968316 h 4971003"/>
              <a:gd name="connsiteX15" fmla="*/ 1500467 w 4463171"/>
              <a:gd name="connsiteY15" fmla="*/ 4970921 h 4971003"/>
              <a:gd name="connsiteX16" fmla="*/ 1576459 w 4463171"/>
              <a:gd name="connsiteY16" fmla="*/ 4788433 h 4971003"/>
              <a:gd name="connsiteX17" fmla="*/ 1248913 w 4463171"/>
              <a:gd name="connsiteY17" fmla="*/ 4968542 h 4971003"/>
              <a:gd name="connsiteX18" fmla="*/ 45340 w 4463171"/>
              <a:gd name="connsiteY18" fmla="*/ 4970488 h 4971003"/>
              <a:gd name="connsiteX19" fmla="*/ 675982 w 4463171"/>
              <a:gd name="connsiteY19" fmla="*/ 4065604 h 4971003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434546 h 5339945"/>
              <a:gd name="connsiteX1" fmla="*/ 625253 w 4463171"/>
              <a:gd name="connsiteY1" fmla="*/ 3021397 h 5339945"/>
              <a:gd name="connsiteX2" fmla="*/ 1171907 w 4463171"/>
              <a:gd name="connsiteY2" fmla="*/ 2025667 h 5339945"/>
              <a:gd name="connsiteX3" fmla="*/ 1543303 w 4463171"/>
              <a:gd name="connsiteY3" fmla="*/ 1585179 h 5339945"/>
              <a:gd name="connsiteX4" fmla="*/ 1953041 w 4463171"/>
              <a:gd name="connsiteY4" fmla="*/ 1467364 h 5339945"/>
              <a:gd name="connsiteX5" fmla="*/ 2947397 w 4463171"/>
              <a:gd name="connsiteY5" fmla="*/ 1448669 h 5339945"/>
              <a:gd name="connsiteX6" fmla="*/ 4021478 w 4463171"/>
              <a:gd name="connsiteY6" fmla="*/ 2003757 h 5339945"/>
              <a:gd name="connsiteX7" fmla="*/ 4463171 w 4463171"/>
              <a:gd name="connsiteY7" fmla="*/ 1790928 h 5339945"/>
              <a:gd name="connsiteX8" fmla="*/ 4451486 w 4463171"/>
              <a:gd name="connsiteY8" fmla="*/ 2776564 h 5339945"/>
              <a:gd name="connsiteX9" fmla="*/ 4312941 w 4463171"/>
              <a:gd name="connsiteY9" fmla="*/ 2929172 h 5339945"/>
              <a:gd name="connsiteX10" fmla="*/ 4458412 w 4463171"/>
              <a:gd name="connsiteY10" fmla="*/ 2943026 h 5339945"/>
              <a:gd name="connsiteX11" fmla="*/ 4457287 w 4463171"/>
              <a:gd name="connsiteY11" fmla="*/ 5333800 h 5339945"/>
              <a:gd name="connsiteX12" fmla="*/ 4192732 w 4463171"/>
              <a:gd name="connsiteY12" fmla="*/ 5336615 h 5339945"/>
              <a:gd name="connsiteX13" fmla="*/ 4001661 w 4463171"/>
              <a:gd name="connsiteY13" fmla="*/ 5181936 h 5339945"/>
              <a:gd name="connsiteX14" fmla="*/ 4051453 w 4463171"/>
              <a:gd name="connsiteY14" fmla="*/ 5337258 h 5339945"/>
              <a:gd name="connsiteX15" fmla="*/ 1500467 w 4463171"/>
              <a:gd name="connsiteY15" fmla="*/ 5339863 h 5339945"/>
              <a:gd name="connsiteX16" fmla="*/ 1576459 w 4463171"/>
              <a:gd name="connsiteY16" fmla="*/ 5157375 h 5339945"/>
              <a:gd name="connsiteX17" fmla="*/ 1248913 w 4463171"/>
              <a:gd name="connsiteY17" fmla="*/ 5337484 h 5339945"/>
              <a:gd name="connsiteX18" fmla="*/ 45340 w 4463171"/>
              <a:gd name="connsiteY18" fmla="*/ 5339430 h 5339945"/>
              <a:gd name="connsiteX19" fmla="*/ 675982 w 4463171"/>
              <a:gd name="connsiteY19" fmla="*/ 4434546 h 5339945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3041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849749 w 4636938"/>
              <a:gd name="connsiteY0" fmla="*/ 4446490 h 5351889"/>
              <a:gd name="connsiteX1" fmla="*/ 799020 w 4636938"/>
              <a:gd name="connsiteY1" fmla="*/ 3033341 h 5351889"/>
              <a:gd name="connsiteX2" fmla="*/ 1354773 w 4636938"/>
              <a:gd name="connsiteY2" fmla="*/ 2037611 h 5351889"/>
              <a:gd name="connsiteX3" fmla="*/ 1717070 w 4636938"/>
              <a:gd name="connsiteY3" fmla="*/ 1597123 h 5351889"/>
              <a:gd name="connsiteX4" fmla="*/ 2131357 w 4636938"/>
              <a:gd name="connsiteY4" fmla="*/ 1479308 h 5351889"/>
              <a:gd name="connsiteX5" fmla="*/ 3121164 w 4636938"/>
              <a:gd name="connsiteY5" fmla="*/ 1460613 h 5351889"/>
              <a:gd name="connsiteX6" fmla="*/ 4195245 w 4636938"/>
              <a:gd name="connsiteY6" fmla="*/ 2015701 h 5351889"/>
              <a:gd name="connsiteX7" fmla="*/ 4636938 w 4636938"/>
              <a:gd name="connsiteY7" fmla="*/ 1802872 h 5351889"/>
              <a:gd name="connsiteX8" fmla="*/ 4625253 w 4636938"/>
              <a:gd name="connsiteY8" fmla="*/ 2788508 h 5351889"/>
              <a:gd name="connsiteX9" fmla="*/ 4486708 w 4636938"/>
              <a:gd name="connsiteY9" fmla="*/ 2941116 h 5351889"/>
              <a:gd name="connsiteX10" fmla="*/ 4632179 w 4636938"/>
              <a:gd name="connsiteY10" fmla="*/ 2954970 h 5351889"/>
              <a:gd name="connsiteX11" fmla="*/ 4631054 w 4636938"/>
              <a:gd name="connsiteY11" fmla="*/ 5345744 h 5351889"/>
              <a:gd name="connsiteX12" fmla="*/ 4366499 w 4636938"/>
              <a:gd name="connsiteY12" fmla="*/ 5348559 h 5351889"/>
              <a:gd name="connsiteX13" fmla="*/ 4175428 w 4636938"/>
              <a:gd name="connsiteY13" fmla="*/ 5193880 h 5351889"/>
              <a:gd name="connsiteX14" fmla="*/ 4225220 w 4636938"/>
              <a:gd name="connsiteY14" fmla="*/ 5349202 h 5351889"/>
              <a:gd name="connsiteX15" fmla="*/ 1674234 w 4636938"/>
              <a:gd name="connsiteY15" fmla="*/ 5351807 h 5351889"/>
              <a:gd name="connsiteX16" fmla="*/ 1750226 w 4636938"/>
              <a:gd name="connsiteY16" fmla="*/ 5169319 h 5351889"/>
              <a:gd name="connsiteX17" fmla="*/ 1422680 w 4636938"/>
              <a:gd name="connsiteY17" fmla="*/ 5349428 h 5351889"/>
              <a:gd name="connsiteX18" fmla="*/ 219107 w 4636938"/>
              <a:gd name="connsiteY18" fmla="*/ 5351374 h 5351889"/>
              <a:gd name="connsiteX19" fmla="*/ 849749 w 4636938"/>
              <a:gd name="connsiteY19" fmla="*/ 4446490 h 5351889"/>
              <a:gd name="connsiteX0" fmla="*/ 1170230 w 4957419"/>
              <a:gd name="connsiteY0" fmla="*/ 4446490 h 5351889"/>
              <a:gd name="connsiteX1" fmla="*/ 1119501 w 4957419"/>
              <a:gd name="connsiteY1" fmla="*/ 3033341 h 5351889"/>
              <a:gd name="connsiteX2" fmla="*/ 1675254 w 4957419"/>
              <a:gd name="connsiteY2" fmla="*/ 2037611 h 5351889"/>
              <a:gd name="connsiteX3" fmla="*/ 2037551 w 4957419"/>
              <a:gd name="connsiteY3" fmla="*/ 1597123 h 5351889"/>
              <a:gd name="connsiteX4" fmla="*/ 2451838 w 4957419"/>
              <a:gd name="connsiteY4" fmla="*/ 1479308 h 5351889"/>
              <a:gd name="connsiteX5" fmla="*/ 3441645 w 4957419"/>
              <a:gd name="connsiteY5" fmla="*/ 1460613 h 5351889"/>
              <a:gd name="connsiteX6" fmla="*/ 4515726 w 4957419"/>
              <a:gd name="connsiteY6" fmla="*/ 2015701 h 5351889"/>
              <a:gd name="connsiteX7" fmla="*/ 4957419 w 4957419"/>
              <a:gd name="connsiteY7" fmla="*/ 1802872 h 5351889"/>
              <a:gd name="connsiteX8" fmla="*/ 4945734 w 4957419"/>
              <a:gd name="connsiteY8" fmla="*/ 2788508 h 5351889"/>
              <a:gd name="connsiteX9" fmla="*/ 4807189 w 4957419"/>
              <a:gd name="connsiteY9" fmla="*/ 2941116 h 5351889"/>
              <a:gd name="connsiteX10" fmla="*/ 4952660 w 4957419"/>
              <a:gd name="connsiteY10" fmla="*/ 2954970 h 5351889"/>
              <a:gd name="connsiteX11" fmla="*/ 4951535 w 4957419"/>
              <a:gd name="connsiteY11" fmla="*/ 5345744 h 5351889"/>
              <a:gd name="connsiteX12" fmla="*/ 4686980 w 4957419"/>
              <a:gd name="connsiteY12" fmla="*/ 5348559 h 5351889"/>
              <a:gd name="connsiteX13" fmla="*/ 4495909 w 4957419"/>
              <a:gd name="connsiteY13" fmla="*/ 5193880 h 5351889"/>
              <a:gd name="connsiteX14" fmla="*/ 4545701 w 4957419"/>
              <a:gd name="connsiteY14" fmla="*/ 5349202 h 5351889"/>
              <a:gd name="connsiteX15" fmla="*/ 1994715 w 4957419"/>
              <a:gd name="connsiteY15" fmla="*/ 5351807 h 5351889"/>
              <a:gd name="connsiteX16" fmla="*/ 2070707 w 4957419"/>
              <a:gd name="connsiteY16" fmla="*/ 5169319 h 5351889"/>
              <a:gd name="connsiteX17" fmla="*/ 1743161 w 4957419"/>
              <a:gd name="connsiteY17" fmla="*/ 5349428 h 5351889"/>
              <a:gd name="connsiteX18" fmla="*/ 539588 w 4957419"/>
              <a:gd name="connsiteY18" fmla="*/ 5351374 h 5351889"/>
              <a:gd name="connsiteX19" fmla="*/ 1170230 w 4957419"/>
              <a:gd name="connsiteY19" fmla="*/ 4446490 h 5351889"/>
              <a:gd name="connsiteX0" fmla="*/ 975020 w 4762209"/>
              <a:gd name="connsiteY0" fmla="*/ 4446490 h 5351889"/>
              <a:gd name="connsiteX1" fmla="*/ 924291 w 4762209"/>
              <a:gd name="connsiteY1" fmla="*/ 3033341 h 5351889"/>
              <a:gd name="connsiteX2" fmla="*/ 1480044 w 4762209"/>
              <a:gd name="connsiteY2" fmla="*/ 2037611 h 5351889"/>
              <a:gd name="connsiteX3" fmla="*/ 1842341 w 4762209"/>
              <a:gd name="connsiteY3" fmla="*/ 1597123 h 5351889"/>
              <a:gd name="connsiteX4" fmla="*/ 2256628 w 4762209"/>
              <a:gd name="connsiteY4" fmla="*/ 1479308 h 5351889"/>
              <a:gd name="connsiteX5" fmla="*/ 3246435 w 4762209"/>
              <a:gd name="connsiteY5" fmla="*/ 1460613 h 5351889"/>
              <a:gd name="connsiteX6" fmla="*/ 4320516 w 4762209"/>
              <a:gd name="connsiteY6" fmla="*/ 2015701 h 5351889"/>
              <a:gd name="connsiteX7" fmla="*/ 4762209 w 4762209"/>
              <a:gd name="connsiteY7" fmla="*/ 1802872 h 5351889"/>
              <a:gd name="connsiteX8" fmla="*/ 4750524 w 4762209"/>
              <a:gd name="connsiteY8" fmla="*/ 2788508 h 5351889"/>
              <a:gd name="connsiteX9" fmla="*/ 4611979 w 4762209"/>
              <a:gd name="connsiteY9" fmla="*/ 2941116 h 5351889"/>
              <a:gd name="connsiteX10" fmla="*/ 4757450 w 4762209"/>
              <a:gd name="connsiteY10" fmla="*/ 2954970 h 5351889"/>
              <a:gd name="connsiteX11" fmla="*/ 4756325 w 4762209"/>
              <a:gd name="connsiteY11" fmla="*/ 5345744 h 5351889"/>
              <a:gd name="connsiteX12" fmla="*/ 4491770 w 4762209"/>
              <a:gd name="connsiteY12" fmla="*/ 5348559 h 5351889"/>
              <a:gd name="connsiteX13" fmla="*/ 4300699 w 4762209"/>
              <a:gd name="connsiteY13" fmla="*/ 5193880 h 5351889"/>
              <a:gd name="connsiteX14" fmla="*/ 4350491 w 4762209"/>
              <a:gd name="connsiteY14" fmla="*/ 5349202 h 5351889"/>
              <a:gd name="connsiteX15" fmla="*/ 1799505 w 4762209"/>
              <a:gd name="connsiteY15" fmla="*/ 5351807 h 5351889"/>
              <a:gd name="connsiteX16" fmla="*/ 1875497 w 4762209"/>
              <a:gd name="connsiteY16" fmla="*/ 5169319 h 5351889"/>
              <a:gd name="connsiteX17" fmla="*/ 1547951 w 4762209"/>
              <a:gd name="connsiteY17" fmla="*/ 5349428 h 5351889"/>
              <a:gd name="connsiteX18" fmla="*/ 344378 w 4762209"/>
              <a:gd name="connsiteY18" fmla="*/ 5351374 h 5351889"/>
              <a:gd name="connsiteX19" fmla="*/ 975020 w 4762209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1569976 w 5357165"/>
              <a:gd name="connsiteY0" fmla="*/ 4446490 h 5351889"/>
              <a:gd name="connsiteX1" fmla="*/ 1519247 w 5357165"/>
              <a:gd name="connsiteY1" fmla="*/ 3033341 h 5351889"/>
              <a:gd name="connsiteX2" fmla="*/ 2075000 w 5357165"/>
              <a:gd name="connsiteY2" fmla="*/ 2037611 h 5351889"/>
              <a:gd name="connsiteX3" fmla="*/ 2437297 w 5357165"/>
              <a:gd name="connsiteY3" fmla="*/ 1597123 h 5351889"/>
              <a:gd name="connsiteX4" fmla="*/ 2851584 w 5357165"/>
              <a:gd name="connsiteY4" fmla="*/ 1479308 h 5351889"/>
              <a:gd name="connsiteX5" fmla="*/ 3841391 w 5357165"/>
              <a:gd name="connsiteY5" fmla="*/ 1460613 h 5351889"/>
              <a:gd name="connsiteX6" fmla="*/ 4915472 w 5357165"/>
              <a:gd name="connsiteY6" fmla="*/ 2015701 h 5351889"/>
              <a:gd name="connsiteX7" fmla="*/ 5357165 w 5357165"/>
              <a:gd name="connsiteY7" fmla="*/ 1802872 h 5351889"/>
              <a:gd name="connsiteX8" fmla="*/ 5345480 w 5357165"/>
              <a:gd name="connsiteY8" fmla="*/ 2788508 h 5351889"/>
              <a:gd name="connsiteX9" fmla="*/ 5206935 w 5357165"/>
              <a:gd name="connsiteY9" fmla="*/ 2941116 h 5351889"/>
              <a:gd name="connsiteX10" fmla="*/ 5352406 w 5357165"/>
              <a:gd name="connsiteY10" fmla="*/ 2954970 h 5351889"/>
              <a:gd name="connsiteX11" fmla="*/ 5351281 w 5357165"/>
              <a:gd name="connsiteY11" fmla="*/ 5345744 h 5351889"/>
              <a:gd name="connsiteX12" fmla="*/ 5086726 w 5357165"/>
              <a:gd name="connsiteY12" fmla="*/ 5348559 h 5351889"/>
              <a:gd name="connsiteX13" fmla="*/ 4895655 w 5357165"/>
              <a:gd name="connsiteY13" fmla="*/ 5193880 h 5351889"/>
              <a:gd name="connsiteX14" fmla="*/ 4945447 w 5357165"/>
              <a:gd name="connsiteY14" fmla="*/ 5349202 h 5351889"/>
              <a:gd name="connsiteX15" fmla="*/ 2394461 w 5357165"/>
              <a:gd name="connsiteY15" fmla="*/ 5351807 h 5351889"/>
              <a:gd name="connsiteX16" fmla="*/ 2470453 w 5357165"/>
              <a:gd name="connsiteY16" fmla="*/ 5169319 h 5351889"/>
              <a:gd name="connsiteX17" fmla="*/ 2142907 w 5357165"/>
              <a:gd name="connsiteY17" fmla="*/ 5349428 h 5351889"/>
              <a:gd name="connsiteX18" fmla="*/ 939334 w 5357165"/>
              <a:gd name="connsiteY18" fmla="*/ 5351374 h 5351889"/>
              <a:gd name="connsiteX19" fmla="*/ 1569976 w 5357165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942"/>
              <a:gd name="connsiteX1" fmla="*/ 1515788 w 5353706"/>
              <a:gd name="connsiteY1" fmla="*/ 3033341 h 5351942"/>
              <a:gd name="connsiteX2" fmla="*/ 2071541 w 5353706"/>
              <a:gd name="connsiteY2" fmla="*/ 2037611 h 5351942"/>
              <a:gd name="connsiteX3" fmla="*/ 2433838 w 5353706"/>
              <a:gd name="connsiteY3" fmla="*/ 1597123 h 5351942"/>
              <a:gd name="connsiteX4" fmla="*/ 2848125 w 5353706"/>
              <a:gd name="connsiteY4" fmla="*/ 1479308 h 5351942"/>
              <a:gd name="connsiteX5" fmla="*/ 3837932 w 5353706"/>
              <a:gd name="connsiteY5" fmla="*/ 1460613 h 5351942"/>
              <a:gd name="connsiteX6" fmla="*/ 4912013 w 5353706"/>
              <a:gd name="connsiteY6" fmla="*/ 2015701 h 5351942"/>
              <a:gd name="connsiteX7" fmla="*/ 5353706 w 5353706"/>
              <a:gd name="connsiteY7" fmla="*/ 1802872 h 5351942"/>
              <a:gd name="connsiteX8" fmla="*/ 5342021 w 5353706"/>
              <a:gd name="connsiteY8" fmla="*/ 2788508 h 5351942"/>
              <a:gd name="connsiteX9" fmla="*/ 5203476 w 5353706"/>
              <a:gd name="connsiteY9" fmla="*/ 2941116 h 5351942"/>
              <a:gd name="connsiteX10" fmla="*/ 5348947 w 5353706"/>
              <a:gd name="connsiteY10" fmla="*/ 2954970 h 5351942"/>
              <a:gd name="connsiteX11" fmla="*/ 5347822 w 5353706"/>
              <a:gd name="connsiteY11" fmla="*/ 5345744 h 5351942"/>
              <a:gd name="connsiteX12" fmla="*/ 5083267 w 5353706"/>
              <a:gd name="connsiteY12" fmla="*/ 5348559 h 5351942"/>
              <a:gd name="connsiteX13" fmla="*/ 4892196 w 5353706"/>
              <a:gd name="connsiteY13" fmla="*/ 5193880 h 5351942"/>
              <a:gd name="connsiteX14" fmla="*/ 4941988 w 5353706"/>
              <a:gd name="connsiteY14" fmla="*/ 5349202 h 5351942"/>
              <a:gd name="connsiteX15" fmla="*/ 2391002 w 5353706"/>
              <a:gd name="connsiteY15" fmla="*/ 5351807 h 5351942"/>
              <a:gd name="connsiteX16" fmla="*/ 2466994 w 5353706"/>
              <a:gd name="connsiteY16" fmla="*/ 5169319 h 5351942"/>
              <a:gd name="connsiteX17" fmla="*/ 2139448 w 5353706"/>
              <a:gd name="connsiteY17" fmla="*/ 5349428 h 5351942"/>
              <a:gd name="connsiteX18" fmla="*/ 935875 w 5353706"/>
              <a:gd name="connsiteY18" fmla="*/ 5351374 h 5351942"/>
              <a:gd name="connsiteX19" fmla="*/ 1566517 w 5353706"/>
              <a:gd name="connsiteY19" fmla="*/ 4446490 h 5351942"/>
              <a:gd name="connsiteX0" fmla="*/ 1566517 w 5353706"/>
              <a:gd name="connsiteY0" fmla="*/ 4446490 h 5351807"/>
              <a:gd name="connsiteX1" fmla="*/ 1515788 w 5353706"/>
              <a:gd name="connsiteY1" fmla="*/ 3033341 h 5351807"/>
              <a:gd name="connsiteX2" fmla="*/ 2071541 w 5353706"/>
              <a:gd name="connsiteY2" fmla="*/ 2037611 h 5351807"/>
              <a:gd name="connsiteX3" fmla="*/ 2433838 w 5353706"/>
              <a:gd name="connsiteY3" fmla="*/ 1597123 h 5351807"/>
              <a:gd name="connsiteX4" fmla="*/ 2848125 w 5353706"/>
              <a:gd name="connsiteY4" fmla="*/ 1479308 h 5351807"/>
              <a:gd name="connsiteX5" fmla="*/ 3837932 w 5353706"/>
              <a:gd name="connsiteY5" fmla="*/ 1460613 h 5351807"/>
              <a:gd name="connsiteX6" fmla="*/ 4912013 w 5353706"/>
              <a:gd name="connsiteY6" fmla="*/ 2015701 h 5351807"/>
              <a:gd name="connsiteX7" fmla="*/ 5353706 w 5353706"/>
              <a:gd name="connsiteY7" fmla="*/ 1802872 h 5351807"/>
              <a:gd name="connsiteX8" fmla="*/ 5342021 w 5353706"/>
              <a:gd name="connsiteY8" fmla="*/ 2788508 h 5351807"/>
              <a:gd name="connsiteX9" fmla="*/ 5203476 w 5353706"/>
              <a:gd name="connsiteY9" fmla="*/ 2941116 h 5351807"/>
              <a:gd name="connsiteX10" fmla="*/ 5348947 w 5353706"/>
              <a:gd name="connsiteY10" fmla="*/ 2954970 h 5351807"/>
              <a:gd name="connsiteX11" fmla="*/ 5347822 w 5353706"/>
              <a:gd name="connsiteY11" fmla="*/ 5345744 h 5351807"/>
              <a:gd name="connsiteX12" fmla="*/ 5083267 w 5353706"/>
              <a:gd name="connsiteY12" fmla="*/ 5348559 h 5351807"/>
              <a:gd name="connsiteX13" fmla="*/ 4892196 w 5353706"/>
              <a:gd name="connsiteY13" fmla="*/ 5193880 h 5351807"/>
              <a:gd name="connsiteX14" fmla="*/ 4941988 w 5353706"/>
              <a:gd name="connsiteY14" fmla="*/ 5349202 h 5351807"/>
              <a:gd name="connsiteX15" fmla="*/ 2391002 w 5353706"/>
              <a:gd name="connsiteY15" fmla="*/ 5351807 h 5351807"/>
              <a:gd name="connsiteX16" fmla="*/ 2466994 w 5353706"/>
              <a:gd name="connsiteY16" fmla="*/ 5169319 h 5351807"/>
              <a:gd name="connsiteX17" fmla="*/ 2139448 w 5353706"/>
              <a:gd name="connsiteY17" fmla="*/ 5349428 h 5351807"/>
              <a:gd name="connsiteX18" fmla="*/ 935875 w 5353706"/>
              <a:gd name="connsiteY18" fmla="*/ 5351374 h 5351807"/>
              <a:gd name="connsiteX19" fmla="*/ 1566517 w 5353706"/>
              <a:gd name="connsiteY19" fmla="*/ 4446490 h 5351807"/>
              <a:gd name="connsiteX0" fmla="*/ 1566517 w 5353706"/>
              <a:gd name="connsiteY0" fmla="*/ 4719531 h 5624848"/>
              <a:gd name="connsiteX1" fmla="*/ 1515788 w 5353706"/>
              <a:gd name="connsiteY1" fmla="*/ 3306382 h 5624848"/>
              <a:gd name="connsiteX2" fmla="*/ 2071541 w 5353706"/>
              <a:gd name="connsiteY2" fmla="*/ 2310652 h 5624848"/>
              <a:gd name="connsiteX3" fmla="*/ 1851332 w 5353706"/>
              <a:gd name="connsiteY3" fmla="*/ 908351 h 5624848"/>
              <a:gd name="connsiteX4" fmla="*/ 2848125 w 5353706"/>
              <a:gd name="connsiteY4" fmla="*/ 1752349 h 5624848"/>
              <a:gd name="connsiteX5" fmla="*/ 3837932 w 5353706"/>
              <a:gd name="connsiteY5" fmla="*/ 1733654 h 5624848"/>
              <a:gd name="connsiteX6" fmla="*/ 4912013 w 5353706"/>
              <a:gd name="connsiteY6" fmla="*/ 2288742 h 5624848"/>
              <a:gd name="connsiteX7" fmla="*/ 5353706 w 5353706"/>
              <a:gd name="connsiteY7" fmla="*/ 2075913 h 5624848"/>
              <a:gd name="connsiteX8" fmla="*/ 5342021 w 5353706"/>
              <a:gd name="connsiteY8" fmla="*/ 3061549 h 5624848"/>
              <a:gd name="connsiteX9" fmla="*/ 5203476 w 5353706"/>
              <a:gd name="connsiteY9" fmla="*/ 3214157 h 5624848"/>
              <a:gd name="connsiteX10" fmla="*/ 5348947 w 5353706"/>
              <a:gd name="connsiteY10" fmla="*/ 3228011 h 5624848"/>
              <a:gd name="connsiteX11" fmla="*/ 5347822 w 5353706"/>
              <a:gd name="connsiteY11" fmla="*/ 5618785 h 5624848"/>
              <a:gd name="connsiteX12" fmla="*/ 5083267 w 5353706"/>
              <a:gd name="connsiteY12" fmla="*/ 5621600 h 5624848"/>
              <a:gd name="connsiteX13" fmla="*/ 4892196 w 5353706"/>
              <a:gd name="connsiteY13" fmla="*/ 5466921 h 5624848"/>
              <a:gd name="connsiteX14" fmla="*/ 4941988 w 5353706"/>
              <a:gd name="connsiteY14" fmla="*/ 5622243 h 5624848"/>
              <a:gd name="connsiteX15" fmla="*/ 2391002 w 5353706"/>
              <a:gd name="connsiteY15" fmla="*/ 5624848 h 5624848"/>
              <a:gd name="connsiteX16" fmla="*/ 2466994 w 5353706"/>
              <a:gd name="connsiteY16" fmla="*/ 5442360 h 5624848"/>
              <a:gd name="connsiteX17" fmla="*/ 2139448 w 5353706"/>
              <a:gd name="connsiteY17" fmla="*/ 5622469 h 5624848"/>
              <a:gd name="connsiteX18" fmla="*/ 935875 w 5353706"/>
              <a:gd name="connsiteY18" fmla="*/ 5624415 h 5624848"/>
              <a:gd name="connsiteX19" fmla="*/ 1566517 w 5353706"/>
              <a:gd name="connsiteY19" fmla="*/ 4719531 h 5624848"/>
              <a:gd name="connsiteX0" fmla="*/ 1566517 w 5353706"/>
              <a:gd name="connsiteY0" fmla="*/ 4446491 h 5351808"/>
              <a:gd name="connsiteX1" fmla="*/ 1515788 w 5353706"/>
              <a:gd name="connsiteY1" fmla="*/ 3033342 h 5351808"/>
              <a:gd name="connsiteX2" fmla="*/ 2071541 w 5353706"/>
              <a:gd name="connsiteY2" fmla="*/ 2037612 h 5351808"/>
              <a:gd name="connsiteX3" fmla="*/ 2054532 w 5353706"/>
              <a:gd name="connsiteY3" fmla="*/ 1082351 h 5351808"/>
              <a:gd name="connsiteX4" fmla="*/ 2848125 w 5353706"/>
              <a:gd name="connsiteY4" fmla="*/ 1479309 h 5351808"/>
              <a:gd name="connsiteX5" fmla="*/ 3837932 w 5353706"/>
              <a:gd name="connsiteY5" fmla="*/ 1460614 h 5351808"/>
              <a:gd name="connsiteX6" fmla="*/ 4912013 w 5353706"/>
              <a:gd name="connsiteY6" fmla="*/ 2015702 h 5351808"/>
              <a:gd name="connsiteX7" fmla="*/ 5353706 w 5353706"/>
              <a:gd name="connsiteY7" fmla="*/ 1802873 h 5351808"/>
              <a:gd name="connsiteX8" fmla="*/ 5342021 w 5353706"/>
              <a:gd name="connsiteY8" fmla="*/ 2788509 h 5351808"/>
              <a:gd name="connsiteX9" fmla="*/ 5203476 w 5353706"/>
              <a:gd name="connsiteY9" fmla="*/ 2941117 h 5351808"/>
              <a:gd name="connsiteX10" fmla="*/ 5348947 w 5353706"/>
              <a:gd name="connsiteY10" fmla="*/ 2954971 h 5351808"/>
              <a:gd name="connsiteX11" fmla="*/ 5347822 w 5353706"/>
              <a:gd name="connsiteY11" fmla="*/ 5345745 h 5351808"/>
              <a:gd name="connsiteX12" fmla="*/ 5083267 w 5353706"/>
              <a:gd name="connsiteY12" fmla="*/ 5348560 h 5351808"/>
              <a:gd name="connsiteX13" fmla="*/ 4892196 w 5353706"/>
              <a:gd name="connsiteY13" fmla="*/ 5193881 h 5351808"/>
              <a:gd name="connsiteX14" fmla="*/ 4941988 w 5353706"/>
              <a:gd name="connsiteY14" fmla="*/ 5349203 h 5351808"/>
              <a:gd name="connsiteX15" fmla="*/ 2391002 w 5353706"/>
              <a:gd name="connsiteY15" fmla="*/ 5351808 h 5351808"/>
              <a:gd name="connsiteX16" fmla="*/ 2466994 w 5353706"/>
              <a:gd name="connsiteY16" fmla="*/ 5169320 h 5351808"/>
              <a:gd name="connsiteX17" fmla="*/ 2139448 w 5353706"/>
              <a:gd name="connsiteY17" fmla="*/ 5349429 h 5351808"/>
              <a:gd name="connsiteX18" fmla="*/ 935875 w 5353706"/>
              <a:gd name="connsiteY18" fmla="*/ 5351375 h 5351808"/>
              <a:gd name="connsiteX19" fmla="*/ 1566517 w 5353706"/>
              <a:gd name="connsiteY19" fmla="*/ 4446491 h 5351808"/>
              <a:gd name="connsiteX0" fmla="*/ 1566517 w 5353706"/>
              <a:gd name="connsiteY0" fmla="*/ 4844034 h 5749351"/>
              <a:gd name="connsiteX1" fmla="*/ 1515788 w 5353706"/>
              <a:gd name="connsiteY1" fmla="*/ 3430885 h 5749351"/>
              <a:gd name="connsiteX2" fmla="*/ 2071541 w 5353706"/>
              <a:gd name="connsiteY2" fmla="*/ 2435155 h 5749351"/>
              <a:gd name="connsiteX3" fmla="*/ 2054532 w 5353706"/>
              <a:gd name="connsiteY3" fmla="*/ 1479894 h 5749351"/>
              <a:gd name="connsiteX4" fmla="*/ 2685565 w 5353706"/>
              <a:gd name="connsiteY4" fmla="*/ 1172426 h 5749351"/>
              <a:gd name="connsiteX5" fmla="*/ 3837932 w 5353706"/>
              <a:gd name="connsiteY5" fmla="*/ 1858157 h 5749351"/>
              <a:gd name="connsiteX6" fmla="*/ 4912013 w 5353706"/>
              <a:gd name="connsiteY6" fmla="*/ 2413245 h 5749351"/>
              <a:gd name="connsiteX7" fmla="*/ 5353706 w 5353706"/>
              <a:gd name="connsiteY7" fmla="*/ 2200416 h 5749351"/>
              <a:gd name="connsiteX8" fmla="*/ 5342021 w 5353706"/>
              <a:gd name="connsiteY8" fmla="*/ 3186052 h 5749351"/>
              <a:gd name="connsiteX9" fmla="*/ 5203476 w 5353706"/>
              <a:gd name="connsiteY9" fmla="*/ 3338660 h 5749351"/>
              <a:gd name="connsiteX10" fmla="*/ 5348947 w 5353706"/>
              <a:gd name="connsiteY10" fmla="*/ 3352514 h 5749351"/>
              <a:gd name="connsiteX11" fmla="*/ 5347822 w 5353706"/>
              <a:gd name="connsiteY11" fmla="*/ 5743288 h 5749351"/>
              <a:gd name="connsiteX12" fmla="*/ 5083267 w 5353706"/>
              <a:gd name="connsiteY12" fmla="*/ 5746103 h 5749351"/>
              <a:gd name="connsiteX13" fmla="*/ 4892196 w 5353706"/>
              <a:gd name="connsiteY13" fmla="*/ 5591424 h 5749351"/>
              <a:gd name="connsiteX14" fmla="*/ 4941988 w 5353706"/>
              <a:gd name="connsiteY14" fmla="*/ 5746746 h 5749351"/>
              <a:gd name="connsiteX15" fmla="*/ 2391002 w 5353706"/>
              <a:gd name="connsiteY15" fmla="*/ 5749351 h 5749351"/>
              <a:gd name="connsiteX16" fmla="*/ 2466994 w 5353706"/>
              <a:gd name="connsiteY16" fmla="*/ 5566863 h 5749351"/>
              <a:gd name="connsiteX17" fmla="*/ 2139448 w 5353706"/>
              <a:gd name="connsiteY17" fmla="*/ 5746972 h 5749351"/>
              <a:gd name="connsiteX18" fmla="*/ 935875 w 5353706"/>
              <a:gd name="connsiteY18" fmla="*/ 5748918 h 5749351"/>
              <a:gd name="connsiteX19" fmla="*/ 1566517 w 5353706"/>
              <a:gd name="connsiteY19" fmla="*/ 4844034 h 5749351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54532 w 5353706"/>
              <a:gd name="connsiteY3" fmla="*/ 1467967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64051 h 5769368"/>
              <a:gd name="connsiteX1" fmla="*/ 1515788 w 5353706"/>
              <a:gd name="connsiteY1" fmla="*/ 3450902 h 5769368"/>
              <a:gd name="connsiteX2" fmla="*/ 2071541 w 5353706"/>
              <a:gd name="connsiteY2" fmla="*/ 2455172 h 5769368"/>
              <a:gd name="connsiteX3" fmla="*/ 1978332 w 5353706"/>
              <a:gd name="connsiteY3" fmla="*/ 1328461 h 5769368"/>
              <a:gd name="connsiteX4" fmla="*/ 2671277 w 5353706"/>
              <a:gd name="connsiteY4" fmla="*/ 1211493 h 5769368"/>
              <a:gd name="connsiteX5" fmla="*/ 3837932 w 5353706"/>
              <a:gd name="connsiteY5" fmla="*/ 1878174 h 5769368"/>
              <a:gd name="connsiteX6" fmla="*/ 4912013 w 5353706"/>
              <a:gd name="connsiteY6" fmla="*/ 2433262 h 5769368"/>
              <a:gd name="connsiteX7" fmla="*/ 5353706 w 5353706"/>
              <a:gd name="connsiteY7" fmla="*/ 2220433 h 5769368"/>
              <a:gd name="connsiteX8" fmla="*/ 5342021 w 5353706"/>
              <a:gd name="connsiteY8" fmla="*/ 3206069 h 5769368"/>
              <a:gd name="connsiteX9" fmla="*/ 5203476 w 5353706"/>
              <a:gd name="connsiteY9" fmla="*/ 3358677 h 5769368"/>
              <a:gd name="connsiteX10" fmla="*/ 5348947 w 5353706"/>
              <a:gd name="connsiteY10" fmla="*/ 3372531 h 5769368"/>
              <a:gd name="connsiteX11" fmla="*/ 5347822 w 5353706"/>
              <a:gd name="connsiteY11" fmla="*/ 5763305 h 5769368"/>
              <a:gd name="connsiteX12" fmla="*/ 5083267 w 5353706"/>
              <a:gd name="connsiteY12" fmla="*/ 5766120 h 5769368"/>
              <a:gd name="connsiteX13" fmla="*/ 4892196 w 5353706"/>
              <a:gd name="connsiteY13" fmla="*/ 5611441 h 5769368"/>
              <a:gd name="connsiteX14" fmla="*/ 4941988 w 5353706"/>
              <a:gd name="connsiteY14" fmla="*/ 5766763 h 5769368"/>
              <a:gd name="connsiteX15" fmla="*/ 2391002 w 5353706"/>
              <a:gd name="connsiteY15" fmla="*/ 5769368 h 5769368"/>
              <a:gd name="connsiteX16" fmla="*/ 2466994 w 5353706"/>
              <a:gd name="connsiteY16" fmla="*/ 5586880 h 5769368"/>
              <a:gd name="connsiteX17" fmla="*/ 2139448 w 5353706"/>
              <a:gd name="connsiteY17" fmla="*/ 5766989 h 5769368"/>
              <a:gd name="connsiteX18" fmla="*/ 935875 w 5353706"/>
              <a:gd name="connsiteY18" fmla="*/ 5768935 h 5769368"/>
              <a:gd name="connsiteX19" fmla="*/ 1566517 w 5353706"/>
              <a:gd name="connsiteY19" fmla="*/ 4864051 h 5769368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1552428 w 5353706"/>
              <a:gd name="connsiteY2" fmla="*/ 1513590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890296 w 5677485"/>
              <a:gd name="connsiteY0" fmla="*/ 4832107 h 5737424"/>
              <a:gd name="connsiteX1" fmla="*/ 1263305 w 5677485"/>
              <a:gd name="connsiteY1" fmla="*/ 2018783 h 5737424"/>
              <a:gd name="connsiteX2" fmla="*/ 1876207 w 5677485"/>
              <a:gd name="connsiteY2" fmla="*/ 1513590 h 5737424"/>
              <a:gd name="connsiteX3" fmla="*/ 2368786 w 5677485"/>
              <a:gd name="connsiteY3" fmla="*/ 1453679 h 5737424"/>
              <a:gd name="connsiteX4" fmla="*/ 2995056 w 5677485"/>
              <a:gd name="connsiteY4" fmla="*/ 1179549 h 5737424"/>
              <a:gd name="connsiteX5" fmla="*/ 4161711 w 5677485"/>
              <a:gd name="connsiteY5" fmla="*/ 1846230 h 5737424"/>
              <a:gd name="connsiteX6" fmla="*/ 5235792 w 5677485"/>
              <a:gd name="connsiteY6" fmla="*/ 2401318 h 5737424"/>
              <a:gd name="connsiteX7" fmla="*/ 5677485 w 5677485"/>
              <a:gd name="connsiteY7" fmla="*/ 2188489 h 5737424"/>
              <a:gd name="connsiteX8" fmla="*/ 5665800 w 5677485"/>
              <a:gd name="connsiteY8" fmla="*/ 3174125 h 5737424"/>
              <a:gd name="connsiteX9" fmla="*/ 5527255 w 5677485"/>
              <a:gd name="connsiteY9" fmla="*/ 3326733 h 5737424"/>
              <a:gd name="connsiteX10" fmla="*/ 5672726 w 5677485"/>
              <a:gd name="connsiteY10" fmla="*/ 3340587 h 5737424"/>
              <a:gd name="connsiteX11" fmla="*/ 5671601 w 5677485"/>
              <a:gd name="connsiteY11" fmla="*/ 5731361 h 5737424"/>
              <a:gd name="connsiteX12" fmla="*/ 5407046 w 5677485"/>
              <a:gd name="connsiteY12" fmla="*/ 5734176 h 5737424"/>
              <a:gd name="connsiteX13" fmla="*/ 5215975 w 5677485"/>
              <a:gd name="connsiteY13" fmla="*/ 5579497 h 5737424"/>
              <a:gd name="connsiteX14" fmla="*/ 5265767 w 5677485"/>
              <a:gd name="connsiteY14" fmla="*/ 5734819 h 5737424"/>
              <a:gd name="connsiteX15" fmla="*/ 2714781 w 5677485"/>
              <a:gd name="connsiteY15" fmla="*/ 5737424 h 5737424"/>
              <a:gd name="connsiteX16" fmla="*/ 2790773 w 5677485"/>
              <a:gd name="connsiteY16" fmla="*/ 5554936 h 5737424"/>
              <a:gd name="connsiteX17" fmla="*/ 2463227 w 5677485"/>
              <a:gd name="connsiteY17" fmla="*/ 5735045 h 5737424"/>
              <a:gd name="connsiteX18" fmla="*/ 1259654 w 5677485"/>
              <a:gd name="connsiteY18" fmla="*/ 5736991 h 5737424"/>
              <a:gd name="connsiteX19" fmla="*/ 1890296 w 5677485"/>
              <a:gd name="connsiteY19" fmla="*/ 4832107 h 5737424"/>
              <a:gd name="connsiteX0" fmla="*/ 1878670 w 5665859"/>
              <a:gd name="connsiteY0" fmla="*/ 4832107 h 5737424"/>
              <a:gd name="connsiteX1" fmla="*/ 1270729 w 5665859"/>
              <a:gd name="connsiteY1" fmla="*/ 2023545 h 5737424"/>
              <a:gd name="connsiteX2" fmla="*/ 1864581 w 5665859"/>
              <a:gd name="connsiteY2" fmla="*/ 1513590 h 5737424"/>
              <a:gd name="connsiteX3" fmla="*/ 2357160 w 5665859"/>
              <a:gd name="connsiteY3" fmla="*/ 1453679 h 5737424"/>
              <a:gd name="connsiteX4" fmla="*/ 2983430 w 5665859"/>
              <a:gd name="connsiteY4" fmla="*/ 1179549 h 5737424"/>
              <a:gd name="connsiteX5" fmla="*/ 4150085 w 5665859"/>
              <a:gd name="connsiteY5" fmla="*/ 1846230 h 5737424"/>
              <a:gd name="connsiteX6" fmla="*/ 5224166 w 5665859"/>
              <a:gd name="connsiteY6" fmla="*/ 2401318 h 5737424"/>
              <a:gd name="connsiteX7" fmla="*/ 5665859 w 5665859"/>
              <a:gd name="connsiteY7" fmla="*/ 2188489 h 5737424"/>
              <a:gd name="connsiteX8" fmla="*/ 5654174 w 5665859"/>
              <a:gd name="connsiteY8" fmla="*/ 3174125 h 5737424"/>
              <a:gd name="connsiteX9" fmla="*/ 5515629 w 5665859"/>
              <a:gd name="connsiteY9" fmla="*/ 3326733 h 5737424"/>
              <a:gd name="connsiteX10" fmla="*/ 5661100 w 5665859"/>
              <a:gd name="connsiteY10" fmla="*/ 3340587 h 5737424"/>
              <a:gd name="connsiteX11" fmla="*/ 5659975 w 5665859"/>
              <a:gd name="connsiteY11" fmla="*/ 5731361 h 5737424"/>
              <a:gd name="connsiteX12" fmla="*/ 5395420 w 5665859"/>
              <a:gd name="connsiteY12" fmla="*/ 5734176 h 5737424"/>
              <a:gd name="connsiteX13" fmla="*/ 5204349 w 5665859"/>
              <a:gd name="connsiteY13" fmla="*/ 5579497 h 5737424"/>
              <a:gd name="connsiteX14" fmla="*/ 5254141 w 5665859"/>
              <a:gd name="connsiteY14" fmla="*/ 5734819 h 5737424"/>
              <a:gd name="connsiteX15" fmla="*/ 2703155 w 5665859"/>
              <a:gd name="connsiteY15" fmla="*/ 5737424 h 5737424"/>
              <a:gd name="connsiteX16" fmla="*/ 2779147 w 5665859"/>
              <a:gd name="connsiteY16" fmla="*/ 5554936 h 5737424"/>
              <a:gd name="connsiteX17" fmla="*/ 2451601 w 5665859"/>
              <a:gd name="connsiteY17" fmla="*/ 5735045 h 5737424"/>
              <a:gd name="connsiteX18" fmla="*/ 1248028 w 5665859"/>
              <a:gd name="connsiteY18" fmla="*/ 5736991 h 5737424"/>
              <a:gd name="connsiteX19" fmla="*/ 1878670 w 5665859"/>
              <a:gd name="connsiteY19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672969 w 5305112"/>
              <a:gd name="connsiteY22" fmla="*/ 5727466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954789 w 5305112"/>
              <a:gd name="connsiteY22" fmla="*/ 5733094 h 5737424"/>
              <a:gd name="connsiteX23" fmla="*/ 672969 w 5305112"/>
              <a:gd name="connsiteY23" fmla="*/ 5727466 h 5737424"/>
              <a:gd name="connsiteX24" fmla="*/ 1017860 w 5305112"/>
              <a:gd name="connsiteY24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1040514 w 5305112"/>
              <a:gd name="connsiteY22" fmla="*/ 5656894 h 5737424"/>
              <a:gd name="connsiteX23" fmla="*/ 954789 w 5305112"/>
              <a:gd name="connsiteY23" fmla="*/ 5733094 h 5737424"/>
              <a:gd name="connsiteX24" fmla="*/ 672969 w 5305112"/>
              <a:gd name="connsiteY24" fmla="*/ 5727466 h 5737424"/>
              <a:gd name="connsiteX25" fmla="*/ 1017860 w 5305112"/>
              <a:gd name="connsiteY25" fmla="*/ 5389320 h 5737424"/>
              <a:gd name="connsiteX0" fmla="*/ 1017860 w 5305112"/>
              <a:gd name="connsiteY0" fmla="*/ 5389320 h 5746512"/>
              <a:gd name="connsiteX1" fmla="*/ 850014 w 5305112"/>
              <a:gd name="connsiteY1" fmla="*/ 4404357 h 5746512"/>
              <a:gd name="connsiteX2" fmla="*/ 664276 w 5305112"/>
              <a:gd name="connsiteY2" fmla="*/ 3951919 h 5746512"/>
              <a:gd name="connsiteX3" fmla="*/ 654751 w 5305112"/>
              <a:gd name="connsiteY3" fmla="*/ 3589969 h 5746512"/>
              <a:gd name="connsiteX4" fmla="*/ 730952 w 5305112"/>
              <a:gd name="connsiteY4" fmla="*/ 2823207 h 5746512"/>
              <a:gd name="connsiteX5" fmla="*/ 909982 w 5305112"/>
              <a:gd name="connsiteY5" fmla="*/ 2023545 h 5746512"/>
              <a:gd name="connsiteX6" fmla="*/ 1503834 w 5305112"/>
              <a:gd name="connsiteY6" fmla="*/ 1513590 h 5746512"/>
              <a:gd name="connsiteX7" fmla="*/ 1996413 w 5305112"/>
              <a:gd name="connsiteY7" fmla="*/ 1453679 h 5746512"/>
              <a:gd name="connsiteX8" fmla="*/ 2622683 w 5305112"/>
              <a:gd name="connsiteY8" fmla="*/ 1179549 h 5746512"/>
              <a:gd name="connsiteX9" fmla="*/ 3789338 w 5305112"/>
              <a:gd name="connsiteY9" fmla="*/ 1846230 h 5746512"/>
              <a:gd name="connsiteX10" fmla="*/ 4863419 w 5305112"/>
              <a:gd name="connsiteY10" fmla="*/ 2401318 h 5746512"/>
              <a:gd name="connsiteX11" fmla="*/ 5305112 w 5305112"/>
              <a:gd name="connsiteY11" fmla="*/ 2188489 h 5746512"/>
              <a:gd name="connsiteX12" fmla="*/ 5293427 w 5305112"/>
              <a:gd name="connsiteY12" fmla="*/ 3174125 h 5746512"/>
              <a:gd name="connsiteX13" fmla="*/ 5154882 w 5305112"/>
              <a:gd name="connsiteY13" fmla="*/ 3326733 h 5746512"/>
              <a:gd name="connsiteX14" fmla="*/ 5300353 w 5305112"/>
              <a:gd name="connsiteY14" fmla="*/ 3340587 h 5746512"/>
              <a:gd name="connsiteX15" fmla="*/ 5299228 w 5305112"/>
              <a:gd name="connsiteY15" fmla="*/ 5731361 h 5746512"/>
              <a:gd name="connsiteX16" fmla="*/ 5034673 w 5305112"/>
              <a:gd name="connsiteY16" fmla="*/ 5734176 h 5746512"/>
              <a:gd name="connsiteX17" fmla="*/ 4843602 w 5305112"/>
              <a:gd name="connsiteY17" fmla="*/ 5579497 h 5746512"/>
              <a:gd name="connsiteX18" fmla="*/ 4893394 w 5305112"/>
              <a:gd name="connsiteY18" fmla="*/ 5734819 h 5746512"/>
              <a:gd name="connsiteX19" fmla="*/ 2342408 w 5305112"/>
              <a:gd name="connsiteY19" fmla="*/ 5737424 h 5746512"/>
              <a:gd name="connsiteX20" fmla="*/ 2418400 w 5305112"/>
              <a:gd name="connsiteY20" fmla="*/ 5554936 h 5746512"/>
              <a:gd name="connsiteX21" fmla="*/ 2090854 w 5305112"/>
              <a:gd name="connsiteY21" fmla="*/ 5735045 h 5746512"/>
              <a:gd name="connsiteX22" fmla="*/ 1030989 w 5305112"/>
              <a:gd name="connsiteY22" fmla="*/ 5733094 h 5746512"/>
              <a:gd name="connsiteX23" fmla="*/ 1040514 w 5305112"/>
              <a:gd name="connsiteY23" fmla="*/ 5656894 h 5746512"/>
              <a:gd name="connsiteX24" fmla="*/ 954789 w 5305112"/>
              <a:gd name="connsiteY24" fmla="*/ 5733094 h 5746512"/>
              <a:gd name="connsiteX25" fmla="*/ 672969 w 5305112"/>
              <a:gd name="connsiteY25" fmla="*/ 5727466 h 5746512"/>
              <a:gd name="connsiteX26" fmla="*/ 1017860 w 5305112"/>
              <a:gd name="connsiteY26" fmla="*/ 5389320 h 574651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342408 w 5305112"/>
              <a:gd name="connsiteY19" fmla="*/ 5737424 h 5739252"/>
              <a:gd name="connsiteX20" fmla="*/ 2090854 w 5305112"/>
              <a:gd name="connsiteY20" fmla="*/ 5735045 h 5739252"/>
              <a:gd name="connsiteX21" fmla="*/ 1030989 w 5305112"/>
              <a:gd name="connsiteY21" fmla="*/ 5733094 h 5739252"/>
              <a:gd name="connsiteX22" fmla="*/ 1040514 w 5305112"/>
              <a:gd name="connsiteY22" fmla="*/ 5656894 h 5739252"/>
              <a:gd name="connsiteX23" fmla="*/ 954789 w 5305112"/>
              <a:gd name="connsiteY23" fmla="*/ 5733094 h 5739252"/>
              <a:gd name="connsiteX24" fmla="*/ 672969 w 5305112"/>
              <a:gd name="connsiteY24" fmla="*/ 5727466 h 5739252"/>
              <a:gd name="connsiteX25" fmla="*/ 1017860 w 5305112"/>
              <a:gd name="connsiteY25" fmla="*/ 5389320 h 573925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090854 w 5305112"/>
              <a:gd name="connsiteY19" fmla="*/ 5735045 h 5739252"/>
              <a:gd name="connsiteX20" fmla="*/ 1030989 w 5305112"/>
              <a:gd name="connsiteY20" fmla="*/ 5733094 h 5739252"/>
              <a:gd name="connsiteX21" fmla="*/ 1040514 w 5305112"/>
              <a:gd name="connsiteY21" fmla="*/ 5656894 h 5739252"/>
              <a:gd name="connsiteX22" fmla="*/ 954789 w 5305112"/>
              <a:gd name="connsiteY22" fmla="*/ 5733094 h 5739252"/>
              <a:gd name="connsiteX23" fmla="*/ 672969 w 5305112"/>
              <a:gd name="connsiteY23" fmla="*/ 5727466 h 5739252"/>
              <a:gd name="connsiteX24" fmla="*/ 1017860 w 5305112"/>
              <a:gd name="connsiteY24" fmla="*/ 5389320 h 5739252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43602 w 5305112"/>
              <a:gd name="connsiteY17" fmla="*/ 5579497 h 5736325"/>
              <a:gd name="connsiteX18" fmla="*/ 4893394 w 5305112"/>
              <a:gd name="connsiteY18" fmla="*/ 5734819 h 5736325"/>
              <a:gd name="connsiteX19" fmla="*/ 1030989 w 5305112"/>
              <a:gd name="connsiteY19" fmla="*/ 5733094 h 5736325"/>
              <a:gd name="connsiteX20" fmla="*/ 1040514 w 5305112"/>
              <a:gd name="connsiteY20" fmla="*/ 5656894 h 5736325"/>
              <a:gd name="connsiteX21" fmla="*/ 954789 w 5305112"/>
              <a:gd name="connsiteY21" fmla="*/ 5733094 h 5736325"/>
              <a:gd name="connsiteX22" fmla="*/ 672969 w 5305112"/>
              <a:gd name="connsiteY22" fmla="*/ 5727466 h 5736325"/>
              <a:gd name="connsiteX23" fmla="*/ 1017860 w 5305112"/>
              <a:gd name="connsiteY23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93394 w 5305112"/>
              <a:gd name="connsiteY17" fmla="*/ 5734819 h 5736325"/>
              <a:gd name="connsiteX18" fmla="*/ 1030989 w 5305112"/>
              <a:gd name="connsiteY18" fmla="*/ 5733094 h 5736325"/>
              <a:gd name="connsiteX19" fmla="*/ 1040514 w 5305112"/>
              <a:gd name="connsiteY19" fmla="*/ 5656894 h 5736325"/>
              <a:gd name="connsiteX20" fmla="*/ 954789 w 5305112"/>
              <a:gd name="connsiteY20" fmla="*/ 5733094 h 5736325"/>
              <a:gd name="connsiteX21" fmla="*/ 672969 w 5305112"/>
              <a:gd name="connsiteY21" fmla="*/ 5727466 h 5736325"/>
              <a:gd name="connsiteX22" fmla="*/ 1017860 w 5305112"/>
              <a:gd name="connsiteY22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1030989 w 5305112"/>
              <a:gd name="connsiteY17" fmla="*/ 5733094 h 5736325"/>
              <a:gd name="connsiteX18" fmla="*/ 1040514 w 5305112"/>
              <a:gd name="connsiteY18" fmla="*/ 5656894 h 5736325"/>
              <a:gd name="connsiteX19" fmla="*/ 954789 w 5305112"/>
              <a:gd name="connsiteY19" fmla="*/ 5733094 h 5736325"/>
              <a:gd name="connsiteX20" fmla="*/ 672969 w 5305112"/>
              <a:gd name="connsiteY20" fmla="*/ 5727466 h 5736325"/>
              <a:gd name="connsiteX21" fmla="*/ 1017860 w 5305112"/>
              <a:gd name="connsiteY21" fmla="*/ 5389320 h 5736325"/>
              <a:gd name="connsiteX0" fmla="*/ 1017860 w 5334205"/>
              <a:gd name="connsiteY0" fmla="*/ 5389320 h 5874296"/>
              <a:gd name="connsiteX1" fmla="*/ 850014 w 5334205"/>
              <a:gd name="connsiteY1" fmla="*/ 4404357 h 5874296"/>
              <a:gd name="connsiteX2" fmla="*/ 664276 w 5334205"/>
              <a:gd name="connsiteY2" fmla="*/ 3951919 h 5874296"/>
              <a:gd name="connsiteX3" fmla="*/ 654751 w 5334205"/>
              <a:gd name="connsiteY3" fmla="*/ 3589969 h 5874296"/>
              <a:gd name="connsiteX4" fmla="*/ 730952 w 5334205"/>
              <a:gd name="connsiteY4" fmla="*/ 2823207 h 5874296"/>
              <a:gd name="connsiteX5" fmla="*/ 909982 w 5334205"/>
              <a:gd name="connsiteY5" fmla="*/ 2023545 h 5874296"/>
              <a:gd name="connsiteX6" fmla="*/ 1503834 w 5334205"/>
              <a:gd name="connsiteY6" fmla="*/ 1513590 h 5874296"/>
              <a:gd name="connsiteX7" fmla="*/ 1996413 w 5334205"/>
              <a:gd name="connsiteY7" fmla="*/ 1453679 h 5874296"/>
              <a:gd name="connsiteX8" fmla="*/ 2622683 w 5334205"/>
              <a:gd name="connsiteY8" fmla="*/ 1179549 h 5874296"/>
              <a:gd name="connsiteX9" fmla="*/ 3789338 w 5334205"/>
              <a:gd name="connsiteY9" fmla="*/ 1846230 h 5874296"/>
              <a:gd name="connsiteX10" fmla="*/ 4863419 w 5334205"/>
              <a:gd name="connsiteY10" fmla="*/ 2401318 h 5874296"/>
              <a:gd name="connsiteX11" fmla="*/ 5305112 w 5334205"/>
              <a:gd name="connsiteY11" fmla="*/ 2188489 h 5874296"/>
              <a:gd name="connsiteX12" fmla="*/ 5293427 w 5334205"/>
              <a:gd name="connsiteY12" fmla="*/ 3174125 h 5874296"/>
              <a:gd name="connsiteX13" fmla="*/ 5154882 w 5334205"/>
              <a:gd name="connsiteY13" fmla="*/ 3326733 h 5874296"/>
              <a:gd name="connsiteX14" fmla="*/ 5300353 w 5334205"/>
              <a:gd name="connsiteY14" fmla="*/ 3340587 h 5874296"/>
              <a:gd name="connsiteX15" fmla="*/ 5299228 w 5334205"/>
              <a:gd name="connsiteY15" fmla="*/ 5731361 h 5874296"/>
              <a:gd name="connsiteX16" fmla="*/ 5050539 w 5334205"/>
              <a:gd name="connsiteY16" fmla="*/ 5566408 h 5874296"/>
              <a:gd name="connsiteX17" fmla="*/ 5034673 w 5334205"/>
              <a:gd name="connsiteY17" fmla="*/ 5734176 h 5874296"/>
              <a:gd name="connsiteX18" fmla="*/ 1030989 w 5334205"/>
              <a:gd name="connsiteY18" fmla="*/ 5733094 h 5874296"/>
              <a:gd name="connsiteX19" fmla="*/ 1040514 w 5334205"/>
              <a:gd name="connsiteY19" fmla="*/ 5656894 h 5874296"/>
              <a:gd name="connsiteX20" fmla="*/ 954789 w 5334205"/>
              <a:gd name="connsiteY20" fmla="*/ 5733094 h 5874296"/>
              <a:gd name="connsiteX21" fmla="*/ 672969 w 5334205"/>
              <a:gd name="connsiteY21" fmla="*/ 5727466 h 5874296"/>
              <a:gd name="connsiteX22" fmla="*/ 1017860 w 5334205"/>
              <a:gd name="connsiteY22" fmla="*/ 5389320 h 5874296"/>
              <a:gd name="connsiteX0" fmla="*/ 1017860 w 5305112"/>
              <a:gd name="connsiteY0" fmla="*/ 5389320 h 5874296"/>
              <a:gd name="connsiteX1" fmla="*/ 850014 w 5305112"/>
              <a:gd name="connsiteY1" fmla="*/ 4404357 h 5874296"/>
              <a:gd name="connsiteX2" fmla="*/ 664276 w 5305112"/>
              <a:gd name="connsiteY2" fmla="*/ 3951919 h 5874296"/>
              <a:gd name="connsiteX3" fmla="*/ 654751 w 5305112"/>
              <a:gd name="connsiteY3" fmla="*/ 3589969 h 5874296"/>
              <a:gd name="connsiteX4" fmla="*/ 730952 w 5305112"/>
              <a:gd name="connsiteY4" fmla="*/ 2823207 h 5874296"/>
              <a:gd name="connsiteX5" fmla="*/ 909982 w 5305112"/>
              <a:gd name="connsiteY5" fmla="*/ 2023545 h 5874296"/>
              <a:gd name="connsiteX6" fmla="*/ 1503834 w 5305112"/>
              <a:gd name="connsiteY6" fmla="*/ 1513590 h 5874296"/>
              <a:gd name="connsiteX7" fmla="*/ 1996413 w 5305112"/>
              <a:gd name="connsiteY7" fmla="*/ 1453679 h 5874296"/>
              <a:gd name="connsiteX8" fmla="*/ 2622683 w 5305112"/>
              <a:gd name="connsiteY8" fmla="*/ 1179549 h 5874296"/>
              <a:gd name="connsiteX9" fmla="*/ 3789338 w 5305112"/>
              <a:gd name="connsiteY9" fmla="*/ 1846230 h 5874296"/>
              <a:gd name="connsiteX10" fmla="*/ 4863419 w 5305112"/>
              <a:gd name="connsiteY10" fmla="*/ 2401318 h 5874296"/>
              <a:gd name="connsiteX11" fmla="*/ 5305112 w 5305112"/>
              <a:gd name="connsiteY11" fmla="*/ 2188489 h 5874296"/>
              <a:gd name="connsiteX12" fmla="*/ 5293427 w 5305112"/>
              <a:gd name="connsiteY12" fmla="*/ 3174125 h 5874296"/>
              <a:gd name="connsiteX13" fmla="*/ 5154882 w 5305112"/>
              <a:gd name="connsiteY13" fmla="*/ 3326733 h 5874296"/>
              <a:gd name="connsiteX14" fmla="*/ 5300353 w 5305112"/>
              <a:gd name="connsiteY14" fmla="*/ 3340587 h 5874296"/>
              <a:gd name="connsiteX15" fmla="*/ 5299228 w 5305112"/>
              <a:gd name="connsiteY15" fmla="*/ 5731361 h 5874296"/>
              <a:gd name="connsiteX16" fmla="*/ 5050539 w 5305112"/>
              <a:gd name="connsiteY16" fmla="*/ 5566408 h 5874296"/>
              <a:gd name="connsiteX17" fmla="*/ 5034673 w 5305112"/>
              <a:gd name="connsiteY17" fmla="*/ 5734176 h 5874296"/>
              <a:gd name="connsiteX18" fmla="*/ 1030989 w 5305112"/>
              <a:gd name="connsiteY18" fmla="*/ 5733094 h 5874296"/>
              <a:gd name="connsiteX19" fmla="*/ 1040514 w 5305112"/>
              <a:gd name="connsiteY19" fmla="*/ 5656894 h 5874296"/>
              <a:gd name="connsiteX20" fmla="*/ 954789 w 5305112"/>
              <a:gd name="connsiteY20" fmla="*/ 5733094 h 5874296"/>
              <a:gd name="connsiteX21" fmla="*/ 672969 w 5305112"/>
              <a:gd name="connsiteY21" fmla="*/ 5727466 h 5874296"/>
              <a:gd name="connsiteX22" fmla="*/ 1017860 w 5305112"/>
              <a:gd name="connsiteY22" fmla="*/ 5389320 h 5874296"/>
              <a:gd name="connsiteX0" fmla="*/ 1017860 w 5305112"/>
              <a:gd name="connsiteY0" fmla="*/ 5389320 h 5919911"/>
              <a:gd name="connsiteX1" fmla="*/ 850014 w 5305112"/>
              <a:gd name="connsiteY1" fmla="*/ 4404357 h 5919911"/>
              <a:gd name="connsiteX2" fmla="*/ 664276 w 5305112"/>
              <a:gd name="connsiteY2" fmla="*/ 3951919 h 5919911"/>
              <a:gd name="connsiteX3" fmla="*/ 654751 w 5305112"/>
              <a:gd name="connsiteY3" fmla="*/ 3589969 h 5919911"/>
              <a:gd name="connsiteX4" fmla="*/ 730952 w 5305112"/>
              <a:gd name="connsiteY4" fmla="*/ 2823207 h 5919911"/>
              <a:gd name="connsiteX5" fmla="*/ 909982 w 5305112"/>
              <a:gd name="connsiteY5" fmla="*/ 2023545 h 5919911"/>
              <a:gd name="connsiteX6" fmla="*/ 1503834 w 5305112"/>
              <a:gd name="connsiteY6" fmla="*/ 1513590 h 5919911"/>
              <a:gd name="connsiteX7" fmla="*/ 1996413 w 5305112"/>
              <a:gd name="connsiteY7" fmla="*/ 1453679 h 5919911"/>
              <a:gd name="connsiteX8" fmla="*/ 2622683 w 5305112"/>
              <a:gd name="connsiteY8" fmla="*/ 1179549 h 5919911"/>
              <a:gd name="connsiteX9" fmla="*/ 3789338 w 5305112"/>
              <a:gd name="connsiteY9" fmla="*/ 1846230 h 5919911"/>
              <a:gd name="connsiteX10" fmla="*/ 4863419 w 5305112"/>
              <a:gd name="connsiteY10" fmla="*/ 2401318 h 5919911"/>
              <a:gd name="connsiteX11" fmla="*/ 5305112 w 5305112"/>
              <a:gd name="connsiteY11" fmla="*/ 2188489 h 5919911"/>
              <a:gd name="connsiteX12" fmla="*/ 5293427 w 5305112"/>
              <a:gd name="connsiteY12" fmla="*/ 3174125 h 5919911"/>
              <a:gd name="connsiteX13" fmla="*/ 5154882 w 5305112"/>
              <a:gd name="connsiteY13" fmla="*/ 3326733 h 5919911"/>
              <a:gd name="connsiteX14" fmla="*/ 5300353 w 5305112"/>
              <a:gd name="connsiteY14" fmla="*/ 3340587 h 5919911"/>
              <a:gd name="connsiteX15" fmla="*/ 5299228 w 5305112"/>
              <a:gd name="connsiteY15" fmla="*/ 5731361 h 5919911"/>
              <a:gd name="connsiteX16" fmla="*/ 5221989 w 5305112"/>
              <a:gd name="connsiteY16" fmla="*/ 5733094 h 5919911"/>
              <a:gd name="connsiteX17" fmla="*/ 5050539 w 5305112"/>
              <a:gd name="connsiteY17" fmla="*/ 5566408 h 5919911"/>
              <a:gd name="connsiteX18" fmla="*/ 5034673 w 5305112"/>
              <a:gd name="connsiteY18" fmla="*/ 5734176 h 5919911"/>
              <a:gd name="connsiteX19" fmla="*/ 1030989 w 5305112"/>
              <a:gd name="connsiteY19" fmla="*/ 5733094 h 5919911"/>
              <a:gd name="connsiteX20" fmla="*/ 1040514 w 5305112"/>
              <a:gd name="connsiteY20" fmla="*/ 5656894 h 5919911"/>
              <a:gd name="connsiteX21" fmla="*/ 954789 w 5305112"/>
              <a:gd name="connsiteY21" fmla="*/ 5733094 h 5919911"/>
              <a:gd name="connsiteX22" fmla="*/ 672969 w 5305112"/>
              <a:gd name="connsiteY22" fmla="*/ 5727466 h 5919911"/>
              <a:gd name="connsiteX23" fmla="*/ 1017860 w 5305112"/>
              <a:gd name="connsiteY23" fmla="*/ 5389320 h 5919911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1989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6751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112451 w 5305112"/>
              <a:gd name="connsiteY16" fmla="*/ 5690231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8045"/>
              <a:gd name="connsiteX1" fmla="*/ 850014 w 5305112"/>
              <a:gd name="connsiteY1" fmla="*/ 4404357 h 5738045"/>
              <a:gd name="connsiteX2" fmla="*/ 664276 w 5305112"/>
              <a:gd name="connsiteY2" fmla="*/ 3951919 h 5738045"/>
              <a:gd name="connsiteX3" fmla="*/ 654751 w 5305112"/>
              <a:gd name="connsiteY3" fmla="*/ 3589969 h 5738045"/>
              <a:gd name="connsiteX4" fmla="*/ 730952 w 5305112"/>
              <a:gd name="connsiteY4" fmla="*/ 2823207 h 5738045"/>
              <a:gd name="connsiteX5" fmla="*/ 909982 w 5305112"/>
              <a:gd name="connsiteY5" fmla="*/ 2023545 h 5738045"/>
              <a:gd name="connsiteX6" fmla="*/ 1503834 w 5305112"/>
              <a:gd name="connsiteY6" fmla="*/ 1513590 h 5738045"/>
              <a:gd name="connsiteX7" fmla="*/ 1996413 w 5305112"/>
              <a:gd name="connsiteY7" fmla="*/ 1453679 h 5738045"/>
              <a:gd name="connsiteX8" fmla="*/ 2622683 w 5305112"/>
              <a:gd name="connsiteY8" fmla="*/ 1179549 h 5738045"/>
              <a:gd name="connsiteX9" fmla="*/ 3789338 w 5305112"/>
              <a:gd name="connsiteY9" fmla="*/ 1846230 h 5738045"/>
              <a:gd name="connsiteX10" fmla="*/ 4863419 w 5305112"/>
              <a:gd name="connsiteY10" fmla="*/ 2401318 h 5738045"/>
              <a:gd name="connsiteX11" fmla="*/ 5305112 w 5305112"/>
              <a:gd name="connsiteY11" fmla="*/ 2188489 h 5738045"/>
              <a:gd name="connsiteX12" fmla="*/ 5293427 w 5305112"/>
              <a:gd name="connsiteY12" fmla="*/ 3174125 h 5738045"/>
              <a:gd name="connsiteX13" fmla="*/ 5154882 w 5305112"/>
              <a:gd name="connsiteY13" fmla="*/ 3326733 h 5738045"/>
              <a:gd name="connsiteX14" fmla="*/ 5300353 w 5305112"/>
              <a:gd name="connsiteY14" fmla="*/ 3340587 h 5738045"/>
              <a:gd name="connsiteX15" fmla="*/ 5299228 w 5305112"/>
              <a:gd name="connsiteY15" fmla="*/ 5731361 h 5738045"/>
              <a:gd name="connsiteX16" fmla="*/ 5217226 w 5305112"/>
              <a:gd name="connsiteY16" fmla="*/ 5723568 h 5738045"/>
              <a:gd name="connsiteX17" fmla="*/ 5050539 w 5305112"/>
              <a:gd name="connsiteY17" fmla="*/ 5566408 h 5738045"/>
              <a:gd name="connsiteX18" fmla="*/ 5034673 w 5305112"/>
              <a:gd name="connsiteY18" fmla="*/ 5734176 h 5738045"/>
              <a:gd name="connsiteX19" fmla="*/ 1030989 w 5305112"/>
              <a:gd name="connsiteY19" fmla="*/ 5733094 h 5738045"/>
              <a:gd name="connsiteX20" fmla="*/ 1040514 w 5305112"/>
              <a:gd name="connsiteY20" fmla="*/ 5656894 h 5738045"/>
              <a:gd name="connsiteX21" fmla="*/ 954789 w 5305112"/>
              <a:gd name="connsiteY21" fmla="*/ 5733094 h 5738045"/>
              <a:gd name="connsiteX22" fmla="*/ 672969 w 5305112"/>
              <a:gd name="connsiteY22" fmla="*/ 5727466 h 5738045"/>
              <a:gd name="connsiteX23" fmla="*/ 1017860 w 5305112"/>
              <a:gd name="connsiteY23" fmla="*/ 5389320 h 5738045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21039"/>
              <a:gd name="connsiteY0" fmla="*/ 5389320 h 5745026"/>
              <a:gd name="connsiteX1" fmla="*/ 850014 w 5321039"/>
              <a:gd name="connsiteY1" fmla="*/ 4404357 h 5745026"/>
              <a:gd name="connsiteX2" fmla="*/ 664276 w 5321039"/>
              <a:gd name="connsiteY2" fmla="*/ 3951919 h 5745026"/>
              <a:gd name="connsiteX3" fmla="*/ 654751 w 5321039"/>
              <a:gd name="connsiteY3" fmla="*/ 3589969 h 5745026"/>
              <a:gd name="connsiteX4" fmla="*/ 730952 w 5321039"/>
              <a:gd name="connsiteY4" fmla="*/ 2823207 h 5745026"/>
              <a:gd name="connsiteX5" fmla="*/ 909982 w 5321039"/>
              <a:gd name="connsiteY5" fmla="*/ 2023545 h 5745026"/>
              <a:gd name="connsiteX6" fmla="*/ 1503834 w 5321039"/>
              <a:gd name="connsiteY6" fmla="*/ 1513590 h 5745026"/>
              <a:gd name="connsiteX7" fmla="*/ 1996413 w 5321039"/>
              <a:gd name="connsiteY7" fmla="*/ 1453679 h 5745026"/>
              <a:gd name="connsiteX8" fmla="*/ 2622683 w 5321039"/>
              <a:gd name="connsiteY8" fmla="*/ 1179549 h 5745026"/>
              <a:gd name="connsiteX9" fmla="*/ 3789338 w 5321039"/>
              <a:gd name="connsiteY9" fmla="*/ 1846230 h 5745026"/>
              <a:gd name="connsiteX10" fmla="*/ 4863419 w 5321039"/>
              <a:gd name="connsiteY10" fmla="*/ 2401318 h 5745026"/>
              <a:gd name="connsiteX11" fmla="*/ 5305112 w 5321039"/>
              <a:gd name="connsiteY11" fmla="*/ 2188489 h 5745026"/>
              <a:gd name="connsiteX12" fmla="*/ 5293427 w 5321039"/>
              <a:gd name="connsiteY12" fmla="*/ 3174125 h 5745026"/>
              <a:gd name="connsiteX13" fmla="*/ 5154882 w 5321039"/>
              <a:gd name="connsiteY13" fmla="*/ 3326733 h 5745026"/>
              <a:gd name="connsiteX14" fmla="*/ 5300353 w 5321039"/>
              <a:gd name="connsiteY14" fmla="*/ 3340587 h 5745026"/>
              <a:gd name="connsiteX15" fmla="*/ 5298189 w 5321039"/>
              <a:gd name="connsiteY15" fmla="*/ 5542594 h 5745026"/>
              <a:gd name="connsiteX16" fmla="*/ 5298189 w 5321039"/>
              <a:gd name="connsiteY16" fmla="*/ 5633082 h 5745026"/>
              <a:gd name="connsiteX17" fmla="*/ 5002914 w 5321039"/>
              <a:gd name="connsiteY17" fmla="*/ 5399719 h 5745026"/>
              <a:gd name="connsiteX18" fmla="*/ 5299228 w 5321039"/>
              <a:gd name="connsiteY18" fmla="*/ 5731361 h 5745026"/>
              <a:gd name="connsiteX19" fmla="*/ 5217226 w 5321039"/>
              <a:gd name="connsiteY19" fmla="*/ 5723568 h 5745026"/>
              <a:gd name="connsiteX20" fmla="*/ 5050539 w 5321039"/>
              <a:gd name="connsiteY20" fmla="*/ 5566408 h 5745026"/>
              <a:gd name="connsiteX21" fmla="*/ 5172785 w 5321039"/>
              <a:gd name="connsiteY21" fmla="*/ 5729413 h 5745026"/>
              <a:gd name="connsiteX22" fmla="*/ 1030989 w 5321039"/>
              <a:gd name="connsiteY22" fmla="*/ 5733094 h 5745026"/>
              <a:gd name="connsiteX23" fmla="*/ 1040514 w 5321039"/>
              <a:gd name="connsiteY23" fmla="*/ 5656894 h 5745026"/>
              <a:gd name="connsiteX24" fmla="*/ 954789 w 5321039"/>
              <a:gd name="connsiteY24" fmla="*/ 5733094 h 5745026"/>
              <a:gd name="connsiteX25" fmla="*/ 672969 w 5321039"/>
              <a:gd name="connsiteY25" fmla="*/ 5727466 h 5745026"/>
              <a:gd name="connsiteX26" fmla="*/ 1017860 w 5321039"/>
              <a:gd name="connsiteY26" fmla="*/ 5389320 h 5745026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0353 w 5324538"/>
              <a:gd name="connsiteY13" fmla="*/ 3340587 h 5733094"/>
              <a:gd name="connsiteX14" fmla="*/ 5302950 w 5324538"/>
              <a:gd name="connsiteY14" fmla="*/ 5390194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2950 w 5324538"/>
              <a:gd name="connsiteY13" fmla="*/ 5390194 h 5733094"/>
              <a:gd name="connsiteX14" fmla="*/ 5055300 w 5324538"/>
              <a:gd name="connsiteY14" fmla="*/ 5313994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48125"/>
              <a:gd name="connsiteY0" fmla="*/ 5389320 h 5733094"/>
              <a:gd name="connsiteX1" fmla="*/ 850014 w 5348125"/>
              <a:gd name="connsiteY1" fmla="*/ 4404357 h 5733094"/>
              <a:gd name="connsiteX2" fmla="*/ 664276 w 5348125"/>
              <a:gd name="connsiteY2" fmla="*/ 3951919 h 5733094"/>
              <a:gd name="connsiteX3" fmla="*/ 654751 w 5348125"/>
              <a:gd name="connsiteY3" fmla="*/ 3589969 h 5733094"/>
              <a:gd name="connsiteX4" fmla="*/ 730952 w 5348125"/>
              <a:gd name="connsiteY4" fmla="*/ 2823207 h 5733094"/>
              <a:gd name="connsiteX5" fmla="*/ 909982 w 5348125"/>
              <a:gd name="connsiteY5" fmla="*/ 2023545 h 5733094"/>
              <a:gd name="connsiteX6" fmla="*/ 1503834 w 5348125"/>
              <a:gd name="connsiteY6" fmla="*/ 1513590 h 5733094"/>
              <a:gd name="connsiteX7" fmla="*/ 1996413 w 5348125"/>
              <a:gd name="connsiteY7" fmla="*/ 1453679 h 5733094"/>
              <a:gd name="connsiteX8" fmla="*/ 2622683 w 5348125"/>
              <a:gd name="connsiteY8" fmla="*/ 1179549 h 5733094"/>
              <a:gd name="connsiteX9" fmla="*/ 3789338 w 5348125"/>
              <a:gd name="connsiteY9" fmla="*/ 1846230 h 5733094"/>
              <a:gd name="connsiteX10" fmla="*/ 4863419 w 5348125"/>
              <a:gd name="connsiteY10" fmla="*/ 2401318 h 5733094"/>
              <a:gd name="connsiteX11" fmla="*/ 5305112 w 5348125"/>
              <a:gd name="connsiteY11" fmla="*/ 2188489 h 5733094"/>
              <a:gd name="connsiteX12" fmla="*/ 5302950 w 5348125"/>
              <a:gd name="connsiteY12" fmla="*/ 5390194 h 5733094"/>
              <a:gd name="connsiteX13" fmla="*/ 5055300 w 5348125"/>
              <a:gd name="connsiteY13" fmla="*/ 5313994 h 5733094"/>
              <a:gd name="connsiteX14" fmla="*/ 5298189 w 5348125"/>
              <a:gd name="connsiteY14" fmla="*/ 5542594 h 5733094"/>
              <a:gd name="connsiteX15" fmla="*/ 5298189 w 5348125"/>
              <a:gd name="connsiteY15" fmla="*/ 5633082 h 5733094"/>
              <a:gd name="connsiteX16" fmla="*/ 5002914 w 5348125"/>
              <a:gd name="connsiteY16" fmla="*/ 5399719 h 5733094"/>
              <a:gd name="connsiteX17" fmla="*/ 5299228 w 5348125"/>
              <a:gd name="connsiteY17" fmla="*/ 5731361 h 5733094"/>
              <a:gd name="connsiteX18" fmla="*/ 5217226 w 5348125"/>
              <a:gd name="connsiteY18" fmla="*/ 5723568 h 5733094"/>
              <a:gd name="connsiteX19" fmla="*/ 5050539 w 5348125"/>
              <a:gd name="connsiteY19" fmla="*/ 5566408 h 5733094"/>
              <a:gd name="connsiteX20" fmla="*/ 5172785 w 5348125"/>
              <a:gd name="connsiteY20" fmla="*/ 5729413 h 5733094"/>
              <a:gd name="connsiteX21" fmla="*/ 1030989 w 5348125"/>
              <a:gd name="connsiteY21" fmla="*/ 5733094 h 5733094"/>
              <a:gd name="connsiteX22" fmla="*/ 1040514 w 5348125"/>
              <a:gd name="connsiteY22" fmla="*/ 5656894 h 5733094"/>
              <a:gd name="connsiteX23" fmla="*/ 954789 w 5348125"/>
              <a:gd name="connsiteY23" fmla="*/ 5733094 h 5733094"/>
              <a:gd name="connsiteX24" fmla="*/ 672969 w 5348125"/>
              <a:gd name="connsiteY24" fmla="*/ 5727466 h 5733094"/>
              <a:gd name="connsiteX25" fmla="*/ 1017860 w 5348125"/>
              <a:gd name="connsiteY25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302950 w 5324538"/>
              <a:gd name="connsiteY12" fmla="*/ 5390194 h 5733094"/>
              <a:gd name="connsiteX13" fmla="*/ 5055300 w 5324538"/>
              <a:gd name="connsiteY13" fmla="*/ 5313994 h 5733094"/>
              <a:gd name="connsiteX14" fmla="*/ 5298189 w 5324538"/>
              <a:gd name="connsiteY14" fmla="*/ 5542594 h 5733094"/>
              <a:gd name="connsiteX15" fmla="*/ 5298189 w 5324538"/>
              <a:gd name="connsiteY15" fmla="*/ 5633082 h 5733094"/>
              <a:gd name="connsiteX16" fmla="*/ 5002914 w 5324538"/>
              <a:gd name="connsiteY16" fmla="*/ 5399719 h 5733094"/>
              <a:gd name="connsiteX17" fmla="*/ 5299228 w 5324538"/>
              <a:gd name="connsiteY17" fmla="*/ 5731361 h 5733094"/>
              <a:gd name="connsiteX18" fmla="*/ 5217226 w 5324538"/>
              <a:gd name="connsiteY18" fmla="*/ 5723568 h 5733094"/>
              <a:gd name="connsiteX19" fmla="*/ 5050539 w 5324538"/>
              <a:gd name="connsiteY19" fmla="*/ 5566408 h 5733094"/>
              <a:gd name="connsiteX20" fmla="*/ 5172785 w 5324538"/>
              <a:gd name="connsiteY20" fmla="*/ 5729413 h 5733094"/>
              <a:gd name="connsiteX21" fmla="*/ 1030989 w 5324538"/>
              <a:gd name="connsiteY21" fmla="*/ 5733094 h 5733094"/>
              <a:gd name="connsiteX22" fmla="*/ 1040514 w 5324538"/>
              <a:gd name="connsiteY22" fmla="*/ 5656894 h 5733094"/>
              <a:gd name="connsiteX23" fmla="*/ 954789 w 5324538"/>
              <a:gd name="connsiteY23" fmla="*/ 5733094 h 5733094"/>
              <a:gd name="connsiteX24" fmla="*/ 672969 w 5324538"/>
              <a:gd name="connsiteY24" fmla="*/ 5727466 h 5733094"/>
              <a:gd name="connsiteX25" fmla="*/ 1017860 w 5324538"/>
              <a:gd name="connsiteY25" fmla="*/ 5389320 h 5733094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863419 w 5324538"/>
              <a:gd name="connsiteY10" fmla="*/ 2715706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49144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0350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06511"/>
              <a:gd name="connsiteY0" fmla="*/ 5703708 h 6047482"/>
              <a:gd name="connsiteX1" fmla="*/ 850014 w 5306511"/>
              <a:gd name="connsiteY1" fmla="*/ 4718745 h 6047482"/>
              <a:gd name="connsiteX2" fmla="*/ 664276 w 5306511"/>
              <a:gd name="connsiteY2" fmla="*/ 4266307 h 6047482"/>
              <a:gd name="connsiteX3" fmla="*/ 654751 w 5306511"/>
              <a:gd name="connsiteY3" fmla="*/ 3904357 h 6047482"/>
              <a:gd name="connsiteX4" fmla="*/ 730952 w 5306511"/>
              <a:gd name="connsiteY4" fmla="*/ 3137595 h 6047482"/>
              <a:gd name="connsiteX5" fmla="*/ 909982 w 5306511"/>
              <a:gd name="connsiteY5" fmla="*/ 2337933 h 6047482"/>
              <a:gd name="connsiteX6" fmla="*/ 1503834 w 5306511"/>
              <a:gd name="connsiteY6" fmla="*/ 1827978 h 6047482"/>
              <a:gd name="connsiteX7" fmla="*/ 1996413 w 5306511"/>
              <a:gd name="connsiteY7" fmla="*/ 1768067 h 6047482"/>
              <a:gd name="connsiteX8" fmla="*/ 2622683 w 5306511"/>
              <a:gd name="connsiteY8" fmla="*/ 1493937 h 6047482"/>
              <a:gd name="connsiteX9" fmla="*/ 3741713 w 5306511"/>
              <a:gd name="connsiteY9" fmla="*/ 1446243 h 6047482"/>
              <a:gd name="connsiteX10" fmla="*/ 4953907 w 5306511"/>
              <a:gd name="connsiteY10" fmla="*/ 1563181 h 6047482"/>
              <a:gd name="connsiteX11" fmla="*/ 5300350 w 5306511"/>
              <a:gd name="connsiteY11" fmla="*/ 1336065 h 6047482"/>
              <a:gd name="connsiteX12" fmla="*/ 5302950 w 5306511"/>
              <a:gd name="connsiteY12" fmla="*/ 5704582 h 6047482"/>
              <a:gd name="connsiteX13" fmla="*/ 5055300 w 5306511"/>
              <a:gd name="connsiteY13" fmla="*/ 5628382 h 6047482"/>
              <a:gd name="connsiteX14" fmla="*/ 5298189 w 5306511"/>
              <a:gd name="connsiteY14" fmla="*/ 5856982 h 6047482"/>
              <a:gd name="connsiteX15" fmla="*/ 5298189 w 5306511"/>
              <a:gd name="connsiteY15" fmla="*/ 5947470 h 6047482"/>
              <a:gd name="connsiteX16" fmla="*/ 5002914 w 5306511"/>
              <a:gd name="connsiteY16" fmla="*/ 5714107 h 6047482"/>
              <a:gd name="connsiteX17" fmla="*/ 5299228 w 5306511"/>
              <a:gd name="connsiteY17" fmla="*/ 6045749 h 6047482"/>
              <a:gd name="connsiteX18" fmla="*/ 5217226 w 5306511"/>
              <a:gd name="connsiteY18" fmla="*/ 6037956 h 6047482"/>
              <a:gd name="connsiteX19" fmla="*/ 5050539 w 5306511"/>
              <a:gd name="connsiteY19" fmla="*/ 5880796 h 6047482"/>
              <a:gd name="connsiteX20" fmla="*/ 5172785 w 5306511"/>
              <a:gd name="connsiteY20" fmla="*/ 6043801 h 6047482"/>
              <a:gd name="connsiteX21" fmla="*/ 1030989 w 5306511"/>
              <a:gd name="connsiteY21" fmla="*/ 6047482 h 6047482"/>
              <a:gd name="connsiteX22" fmla="*/ 1040514 w 5306511"/>
              <a:gd name="connsiteY22" fmla="*/ 5971282 h 6047482"/>
              <a:gd name="connsiteX23" fmla="*/ 954789 w 5306511"/>
              <a:gd name="connsiteY23" fmla="*/ 6047482 h 6047482"/>
              <a:gd name="connsiteX24" fmla="*/ 672969 w 5306511"/>
              <a:gd name="connsiteY24" fmla="*/ 6041854 h 6047482"/>
              <a:gd name="connsiteX25" fmla="*/ 1017860 w 5306511"/>
              <a:gd name="connsiteY25" fmla="*/ 5703708 h 6047482"/>
              <a:gd name="connsiteX0" fmla="*/ 1017860 w 5303401"/>
              <a:gd name="connsiteY0" fmla="*/ 5703708 h 6047482"/>
              <a:gd name="connsiteX1" fmla="*/ 850014 w 5303401"/>
              <a:gd name="connsiteY1" fmla="*/ 4718745 h 6047482"/>
              <a:gd name="connsiteX2" fmla="*/ 664276 w 5303401"/>
              <a:gd name="connsiteY2" fmla="*/ 4266307 h 6047482"/>
              <a:gd name="connsiteX3" fmla="*/ 654751 w 5303401"/>
              <a:gd name="connsiteY3" fmla="*/ 3904357 h 6047482"/>
              <a:gd name="connsiteX4" fmla="*/ 730952 w 5303401"/>
              <a:gd name="connsiteY4" fmla="*/ 3137595 h 6047482"/>
              <a:gd name="connsiteX5" fmla="*/ 909982 w 5303401"/>
              <a:gd name="connsiteY5" fmla="*/ 2337933 h 6047482"/>
              <a:gd name="connsiteX6" fmla="*/ 1503834 w 5303401"/>
              <a:gd name="connsiteY6" fmla="*/ 1827978 h 6047482"/>
              <a:gd name="connsiteX7" fmla="*/ 1996413 w 5303401"/>
              <a:gd name="connsiteY7" fmla="*/ 1768067 h 6047482"/>
              <a:gd name="connsiteX8" fmla="*/ 2622683 w 5303401"/>
              <a:gd name="connsiteY8" fmla="*/ 1493937 h 6047482"/>
              <a:gd name="connsiteX9" fmla="*/ 3741713 w 5303401"/>
              <a:gd name="connsiteY9" fmla="*/ 1446243 h 6047482"/>
              <a:gd name="connsiteX10" fmla="*/ 4953907 w 5303401"/>
              <a:gd name="connsiteY10" fmla="*/ 1563181 h 6047482"/>
              <a:gd name="connsiteX11" fmla="*/ 5300350 w 5303401"/>
              <a:gd name="connsiteY11" fmla="*/ 1336065 h 6047482"/>
              <a:gd name="connsiteX12" fmla="*/ 5302950 w 5303401"/>
              <a:gd name="connsiteY12" fmla="*/ 5704582 h 6047482"/>
              <a:gd name="connsiteX13" fmla="*/ 5055300 w 5303401"/>
              <a:gd name="connsiteY13" fmla="*/ 5628382 h 6047482"/>
              <a:gd name="connsiteX14" fmla="*/ 5298189 w 5303401"/>
              <a:gd name="connsiteY14" fmla="*/ 5856982 h 6047482"/>
              <a:gd name="connsiteX15" fmla="*/ 5298189 w 5303401"/>
              <a:gd name="connsiteY15" fmla="*/ 5947470 h 6047482"/>
              <a:gd name="connsiteX16" fmla="*/ 5002914 w 5303401"/>
              <a:gd name="connsiteY16" fmla="*/ 5714107 h 6047482"/>
              <a:gd name="connsiteX17" fmla="*/ 5299228 w 5303401"/>
              <a:gd name="connsiteY17" fmla="*/ 6045749 h 6047482"/>
              <a:gd name="connsiteX18" fmla="*/ 5217226 w 5303401"/>
              <a:gd name="connsiteY18" fmla="*/ 6037956 h 6047482"/>
              <a:gd name="connsiteX19" fmla="*/ 5050539 w 5303401"/>
              <a:gd name="connsiteY19" fmla="*/ 5880796 h 6047482"/>
              <a:gd name="connsiteX20" fmla="*/ 5172785 w 5303401"/>
              <a:gd name="connsiteY20" fmla="*/ 6043801 h 6047482"/>
              <a:gd name="connsiteX21" fmla="*/ 1030989 w 5303401"/>
              <a:gd name="connsiteY21" fmla="*/ 6047482 h 6047482"/>
              <a:gd name="connsiteX22" fmla="*/ 1040514 w 5303401"/>
              <a:gd name="connsiteY22" fmla="*/ 5971282 h 6047482"/>
              <a:gd name="connsiteX23" fmla="*/ 954789 w 5303401"/>
              <a:gd name="connsiteY23" fmla="*/ 6047482 h 6047482"/>
              <a:gd name="connsiteX24" fmla="*/ 672969 w 5303401"/>
              <a:gd name="connsiteY24" fmla="*/ 6041854 h 6047482"/>
              <a:gd name="connsiteX25" fmla="*/ 1017860 w 5303401"/>
              <a:gd name="connsiteY25" fmla="*/ 5703708 h 6047482"/>
              <a:gd name="connsiteX0" fmla="*/ 1017860 w 5307895"/>
              <a:gd name="connsiteY0" fmla="*/ 5703708 h 6047482"/>
              <a:gd name="connsiteX1" fmla="*/ 850014 w 5307895"/>
              <a:gd name="connsiteY1" fmla="*/ 4718745 h 6047482"/>
              <a:gd name="connsiteX2" fmla="*/ 664276 w 5307895"/>
              <a:gd name="connsiteY2" fmla="*/ 4266307 h 6047482"/>
              <a:gd name="connsiteX3" fmla="*/ 654751 w 5307895"/>
              <a:gd name="connsiteY3" fmla="*/ 3904357 h 6047482"/>
              <a:gd name="connsiteX4" fmla="*/ 730952 w 5307895"/>
              <a:gd name="connsiteY4" fmla="*/ 3137595 h 6047482"/>
              <a:gd name="connsiteX5" fmla="*/ 909982 w 5307895"/>
              <a:gd name="connsiteY5" fmla="*/ 2337933 h 6047482"/>
              <a:gd name="connsiteX6" fmla="*/ 1503834 w 5307895"/>
              <a:gd name="connsiteY6" fmla="*/ 1827978 h 6047482"/>
              <a:gd name="connsiteX7" fmla="*/ 1996413 w 5307895"/>
              <a:gd name="connsiteY7" fmla="*/ 1768067 h 6047482"/>
              <a:gd name="connsiteX8" fmla="*/ 2622683 w 5307895"/>
              <a:gd name="connsiteY8" fmla="*/ 1493937 h 6047482"/>
              <a:gd name="connsiteX9" fmla="*/ 3741713 w 5307895"/>
              <a:gd name="connsiteY9" fmla="*/ 1446243 h 6047482"/>
              <a:gd name="connsiteX10" fmla="*/ 4953907 w 5307895"/>
              <a:gd name="connsiteY10" fmla="*/ 1563181 h 6047482"/>
              <a:gd name="connsiteX11" fmla="*/ 5300350 w 5307895"/>
              <a:gd name="connsiteY11" fmla="*/ 1336065 h 6047482"/>
              <a:gd name="connsiteX12" fmla="*/ 5302950 w 5307895"/>
              <a:gd name="connsiteY12" fmla="*/ 5704582 h 6047482"/>
              <a:gd name="connsiteX13" fmla="*/ 5055300 w 5307895"/>
              <a:gd name="connsiteY13" fmla="*/ 5628382 h 6047482"/>
              <a:gd name="connsiteX14" fmla="*/ 5298189 w 5307895"/>
              <a:gd name="connsiteY14" fmla="*/ 5856982 h 6047482"/>
              <a:gd name="connsiteX15" fmla="*/ 5298189 w 5307895"/>
              <a:gd name="connsiteY15" fmla="*/ 5947470 h 6047482"/>
              <a:gd name="connsiteX16" fmla="*/ 5002914 w 5307895"/>
              <a:gd name="connsiteY16" fmla="*/ 5714107 h 6047482"/>
              <a:gd name="connsiteX17" fmla="*/ 5307179 w 5307895"/>
              <a:gd name="connsiteY17" fmla="*/ 6041774 h 6047482"/>
              <a:gd name="connsiteX18" fmla="*/ 5217226 w 5307895"/>
              <a:gd name="connsiteY18" fmla="*/ 6037956 h 6047482"/>
              <a:gd name="connsiteX19" fmla="*/ 5050539 w 5307895"/>
              <a:gd name="connsiteY19" fmla="*/ 5880796 h 6047482"/>
              <a:gd name="connsiteX20" fmla="*/ 5172785 w 5307895"/>
              <a:gd name="connsiteY20" fmla="*/ 6043801 h 6047482"/>
              <a:gd name="connsiteX21" fmla="*/ 1030989 w 5307895"/>
              <a:gd name="connsiteY21" fmla="*/ 6047482 h 6047482"/>
              <a:gd name="connsiteX22" fmla="*/ 1040514 w 5307895"/>
              <a:gd name="connsiteY22" fmla="*/ 5971282 h 6047482"/>
              <a:gd name="connsiteX23" fmla="*/ 954789 w 5307895"/>
              <a:gd name="connsiteY23" fmla="*/ 6047482 h 6047482"/>
              <a:gd name="connsiteX24" fmla="*/ 672969 w 5307895"/>
              <a:gd name="connsiteY24" fmla="*/ 6041854 h 6047482"/>
              <a:gd name="connsiteX25" fmla="*/ 1017860 w 5307895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17226 w 5307179"/>
              <a:gd name="connsiteY18" fmla="*/ 6037956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41618 w 5330937"/>
              <a:gd name="connsiteY0" fmla="*/ 5703708 h 6047482"/>
              <a:gd name="connsiteX1" fmla="*/ 873772 w 5330937"/>
              <a:gd name="connsiteY1" fmla="*/ 4718745 h 6047482"/>
              <a:gd name="connsiteX2" fmla="*/ 688034 w 5330937"/>
              <a:gd name="connsiteY2" fmla="*/ 4266307 h 6047482"/>
              <a:gd name="connsiteX3" fmla="*/ 678509 w 5330937"/>
              <a:gd name="connsiteY3" fmla="*/ 3904357 h 6047482"/>
              <a:gd name="connsiteX4" fmla="*/ 754710 w 5330937"/>
              <a:gd name="connsiteY4" fmla="*/ 3137595 h 6047482"/>
              <a:gd name="connsiteX5" fmla="*/ 933740 w 5330937"/>
              <a:gd name="connsiteY5" fmla="*/ 2337933 h 6047482"/>
              <a:gd name="connsiteX6" fmla="*/ 1527592 w 5330937"/>
              <a:gd name="connsiteY6" fmla="*/ 1827978 h 6047482"/>
              <a:gd name="connsiteX7" fmla="*/ 2020171 w 5330937"/>
              <a:gd name="connsiteY7" fmla="*/ 1768067 h 6047482"/>
              <a:gd name="connsiteX8" fmla="*/ 2646441 w 5330937"/>
              <a:gd name="connsiteY8" fmla="*/ 1493937 h 6047482"/>
              <a:gd name="connsiteX9" fmla="*/ 3765471 w 5330937"/>
              <a:gd name="connsiteY9" fmla="*/ 1446243 h 6047482"/>
              <a:gd name="connsiteX10" fmla="*/ 4977665 w 5330937"/>
              <a:gd name="connsiteY10" fmla="*/ 1563181 h 6047482"/>
              <a:gd name="connsiteX11" fmla="*/ 5324108 w 5330937"/>
              <a:gd name="connsiteY11" fmla="*/ 1336065 h 6047482"/>
              <a:gd name="connsiteX12" fmla="*/ 5326708 w 5330937"/>
              <a:gd name="connsiteY12" fmla="*/ 5704582 h 6047482"/>
              <a:gd name="connsiteX13" fmla="*/ 5079058 w 5330937"/>
              <a:gd name="connsiteY13" fmla="*/ 5628382 h 6047482"/>
              <a:gd name="connsiteX14" fmla="*/ 5321947 w 5330937"/>
              <a:gd name="connsiteY14" fmla="*/ 5856982 h 6047482"/>
              <a:gd name="connsiteX15" fmla="*/ 5321947 w 5330937"/>
              <a:gd name="connsiteY15" fmla="*/ 5947470 h 6047482"/>
              <a:gd name="connsiteX16" fmla="*/ 5026672 w 5330937"/>
              <a:gd name="connsiteY16" fmla="*/ 5714107 h 6047482"/>
              <a:gd name="connsiteX17" fmla="*/ 5330937 w 5330937"/>
              <a:gd name="connsiteY17" fmla="*/ 6041774 h 6047482"/>
              <a:gd name="connsiteX18" fmla="*/ 5248935 w 5330937"/>
              <a:gd name="connsiteY18" fmla="*/ 6041932 h 6047482"/>
              <a:gd name="connsiteX19" fmla="*/ 5074297 w 5330937"/>
              <a:gd name="connsiteY19" fmla="*/ 5880796 h 6047482"/>
              <a:gd name="connsiteX20" fmla="*/ 5196543 w 5330937"/>
              <a:gd name="connsiteY20" fmla="*/ 6043801 h 6047482"/>
              <a:gd name="connsiteX21" fmla="*/ 1054747 w 5330937"/>
              <a:gd name="connsiteY21" fmla="*/ 6047482 h 6047482"/>
              <a:gd name="connsiteX22" fmla="*/ 1064272 w 5330937"/>
              <a:gd name="connsiteY22" fmla="*/ 5971282 h 6047482"/>
              <a:gd name="connsiteX23" fmla="*/ 978547 w 5330937"/>
              <a:gd name="connsiteY23" fmla="*/ 6047482 h 6047482"/>
              <a:gd name="connsiteX24" fmla="*/ 696727 w 5330937"/>
              <a:gd name="connsiteY24" fmla="*/ 6041854 h 6047482"/>
              <a:gd name="connsiteX25" fmla="*/ 1041618 w 5330937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529749 h 5873523"/>
              <a:gd name="connsiteX1" fmla="*/ 890091 w 5347256"/>
              <a:gd name="connsiteY1" fmla="*/ 4544786 h 5873523"/>
              <a:gd name="connsiteX2" fmla="*/ 704353 w 5347256"/>
              <a:gd name="connsiteY2" fmla="*/ 4092348 h 5873523"/>
              <a:gd name="connsiteX3" fmla="*/ 694828 w 5347256"/>
              <a:gd name="connsiteY3" fmla="*/ 3730398 h 5873523"/>
              <a:gd name="connsiteX4" fmla="*/ 771029 w 5347256"/>
              <a:gd name="connsiteY4" fmla="*/ 2963636 h 5873523"/>
              <a:gd name="connsiteX5" fmla="*/ 950059 w 5347256"/>
              <a:gd name="connsiteY5" fmla="*/ 2163974 h 5873523"/>
              <a:gd name="connsiteX6" fmla="*/ 1543911 w 5347256"/>
              <a:gd name="connsiteY6" fmla="*/ 1654019 h 5873523"/>
              <a:gd name="connsiteX7" fmla="*/ 2036490 w 5347256"/>
              <a:gd name="connsiteY7" fmla="*/ 1594108 h 5873523"/>
              <a:gd name="connsiteX8" fmla="*/ 2662760 w 5347256"/>
              <a:gd name="connsiteY8" fmla="*/ 1319978 h 5873523"/>
              <a:gd name="connsiteX9" fmla="*/ 3781790 w 5347256"/>
              <a:gd name="connsiteY9" fmla="*/ 1272284 h 5873523"/>
              <a:gd name="connsiteX10" fmla="*/ 4993984 w 5347256"/>
              <a:gd name="connsiteY10" fmla="*/ 1389222 h 5873523"/>
              <a:gd name="connsiteX11" fmla="*/ 5340427 w 5347256"/>
              <a:gd name="connsiteY11" fmla="*/ 1162106 h 5873523"/>
              <a:gd name="connsiteX12" fmla="*/ 5343027 w 5347256"/>
              <a:gd name="connsiteY12" fmla="*/ 5530623 h 5873523"/>
              <a:gd name="connsiteX13" fmla="*/ 5095377 w 5347256"/>
              <a:gd name="connsiteY13" fmla="*/ 5454423 h 5873523"/>
              <a:gd name="connsiteX14" fmla="*/ 5338266 w 5347256"/>
              <a:gd name="connsiteY14" fmla="*/ 5683023 h 5873523"/>
              <a:gd name="connsiteX15" fmla="*/ 5338266 w 5347256"/>
              <a:gd name="connsiteY15" fmla="*/ 5773511 h 5873523"/>
              <a:gd name="connsiteX16" fmla="*/ 5042991 w 5347256"/>
              <a:gd name="connsiteY16" fmla="*/ 5540148 h 5873523"/>
              <a:gd name="connsiteX17" fmla="*/ 5347256 w 5347256"/>
              <a:gd name="connsiteY17" fmla="*/ 5867815 h 5873523"/>
              <a:gd name="connsiteX18" fmla="*/ 5265254 w 5347256"/>
              <a:gd name="connsiteY18" fmla="*/ 5867973 h 5873523"/>
              <a:gd name="connsiteX19" fmla="*/ 5090616 w 5347256"/>
              <a:gd name="connsiteY19" fmla="*/ 5706837 h 5873523"/>
              <a:gd name="connsiteX20" fmla="*/ 5212862 w 5347256"/>
              <a:gd name="connsiteY20" fmla="*/ 5869842 h 5873523"/>
              <a:gd name="connsiteX21" fmla="*/ 1071066 w 5347256"/>
              <a:gd name="connsiteY21" fmla="*/ 5873523 h 5873523"/>
              <a:gd name="connsiteX22" fmla="*/ 1080591 w 5347256"/>
              <a:gd name="connsiteY22" fmla="*/ 5797323 h 5873523"/>
              <a:gd name="connsiteX23" fmla="*/ 994866 w 5347256"/>
              <a:gd name="connsiteY23" fmla="*/ 5873523 h 5873523"/>
              <a:gd name="connsiteX24" fmla="*/ 713046 w 5347256"/>
              <a:gd name="connsiteY24" fmla="*/ 5867895 h 5873523"/>
              <a:gd name="connsiteX25" fmla="*/ 1057937 w 5347256"/>
              <a:gd name="connsiteY25" fmla="*/ 5529749 h 5873523"/>
              <a:gd name="connsiteX0" fmla="*/ 1057937 w 5347256"/>
              <a:gd name="connsiteY0" fmla="*/ 5520973 h 5864747"/>
              <a:gd name="connsiteX1" fmla="*/ 890091 w 5347256"/>
              <a:gd name="connsiteY1" fmla="*/ 4536010 h 5864747"/>
              <a:gd name="connsiteX2" fmla="*/ 704353 w 5347256"/>
              <a:gd name="connsiteY2" fmla="*/ 4083572 h 5864747"/>
              <a:gd name="connsiteX3" fmla="*/ 694828 w 5347256"/>
              <a:gd name="connsiteY3" fmla="*/ 3721622 h 5864747"/>
              <a:gd name="connsiteX4" fmla="*/ 771029 w 5347256"/>
              <a:gd name="connsiteY4" fmla="*/ 2954860 h 5864747"/>
              <a:gd name="connsiteX5" fmla="*/ 950059 w 5347256"/>
              <a:gd name="connsiteY5" fmla="*/ 2155198 h 5864747"/>
              <a:gd name="connsiteX6" fmla="*/ 1543911 w 5347256"/>
              <a:gd name="connsiteY6" fmla="*/ 1645243 h 5864747"/>
              <a:gd name="connsiteX7" fmla="*/ 2036490 w 5347256"/>
              <a:gd name="connsiteY7" fmla="*/ 1585332 h 5864747"/>
              <a:gd name="connsiteX8" fmla="*/ 2662760 w 5347256"/>
              <a:gd name="connsiteY8" fmla="*/ 1311202 h 5864747"/>
              <a:gd name="connsiteX9" fmla="*/ 3789742 w 5347256"/>
              <a:gd name="connsiteY9" fmla="*/ 1279411 h 5864747"/>
              <a:gd name="connsiteX10" fmla="*/ 4993984 w 5347256"/>
              <a:gd name="connsiteY10" fmla="*/ 1380446 h 5864747"/>
              <a:gd name="connsiteX11" fmla="*/ 5340427 w 5347256"/>
              <a:gd name="connsiteY11" fmla="*/ 1153330 h 5864747"/>
              <a:gd name="connsiteX12" fmla="*/ 5343027 w 5347256"/>
              <a:gd name="connsiteY12" fmla="*/ 5521847 h 5864747"/>
              <a:gd name="connsiteX13" fmla="*/ 5095377 w 5347256"/>
              <a:gd name="connsiteY13" fmla="*/ 5445647 h 5864747"/>
              <a:gd name="connsiteX14" fmla="*/ 5338266 w 5347256"/>
              <a:gd name="connsiteY14" fmla="*/ 5674247 h 5864747"/>
              <a:gd name="connsiteX15" fmla="*/ 5338266 w 5347256"/>
              <a:gd name="connsiteY15" fmla="*/ 5764735 h 5864747"/>
              <a:gd name="connsiteX16" fmla="*/ 5042991 w 5347256"/>
              <a:gd name="connsiteY16" fmla="*/ 5531372 h 5864747"/>
              <a:gd name="connsiteX17" fmla="*/ 5347256 w 5347256"/>
              <a:gd name="connsiteY17" fmla="*/ 5859039 h 5864747"/>
              <a:gd name="connsiteX18" fmla="*/ 5265254 w 5347256"/>
              <a:gd name="connsiteY18" fmla="*/ 5859197 h 5864747"/>
              <a:gd name="connsiteX19" fmla="*/ 5090616 w 5347256"/>
              <a:gd name="connsiteY19" fmla="*/ 5698061 h 5864747"/>
              <a:gd name="connsiteX20" fmla="*/ 5212862 w 5347256"/>
              <a:gd name="connsiteY20" fmla="*/ 5861066 h 5864747"/>
              <a:gd name="connsiteX21" fmla="*/ 1071066 w 5347256"/>
              <a:gd name="connsiteY21" fmla="*/ 5864747 h 5864747"/>
              <a:gd name="connsiteX22" fmla="*/ 1080591 w 5347256"/>
              <a:gd name="connsiteY22" fmla="*/ 5788547 h 5864747"/>
              <a:gd name="connsiteX23" fmla="*/ 994866 w 5347256"/>
              <a:gd name="connsiteY23" fmla="*/ 5864747 h 5864747"/>
              <a:gd name="connsiteX24" fmla="*/ 713046 w 5347256"/>
              <a:gd name="connsiteY24" fmla="*/ 5859119 h 5864747"/>
              <a:gd name="connsiteX25" fmla="*/ 1057937 w 5347256"/>
              <a:gd name="connsiteY25" fmla="*/ 5520973 h 5864747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136399 h 5480173"/>
              <a:gd name="connsiteX1" fmla="*/ 890091 w 5347256"/>
              <a:gd name="connsiteY1" fmla="*/ 4151436 h 5480173"/>
              <a:gd name="connsiteX2" fmla="*/ 704353 w 5347256"/>
              <a:gd name="connsiteY2" fmla="*/ 3698998 h 5480173"/>
              <a:gd name="connsiteX3" fmla="*/ 694828 w 5347256"/>
              <a:gd name="connsiteY3" fmla="*/ 3337048 h 5480173"/>
              <a:gd name="connsiteX4" fmla="*/ 771029 w 5347256"/>
              <a:gd name="connsiteY4" fmla="*/ 2570286 h 5480173"/>
              <a:gd name="connsiteX5" fmla="*/ 950059 w 5347256"/>
              <a:gd name="connsiteY5" fmla="*/ 1770624 h 5480173"/>
              <a:gd name="connsiteX6" fmla="*/ 1543911 w 5347256"/>
              <a:gd name="connsiteY6" fmla="*/ 1260669 h 5480173"/>
              <a:gd name="connsiteX7" fmla="*/ 2036490 w 5347256"/>
              <a:gd name="connsiteY7" fmla="*/ 1200758 h 5480173"/>
              <a:gd name="connsiteX8" fmla="*/ 2662760 w 5347256"/>
              <a:gd name="connsiteY8" fmla="*/ 926628 h 5480173"/>
              <a:gd name="connsiteX9" fmla="*/ 3785767 w 5347256"/>
              <a:gd name="connsiteY9" fmla="*/ 874959 h 5480173"/>
              <a:gd name="connsiteX10" fmla="*/ 4993984 w 5347256"/>
              <a:gd name="connsiteY10" fmla="*/ 995872 h 5480173"/>
              <a:gd name="connsiteX11" fmla="*/ 5340427 w 5347256"/>
              <a:gd name="connsiteY11" fmla="*/ 768756 h 5480173"/>
              <a:gd name="connsiteX12" fmla="*/ 5343027 w 5347256"/>
              <a:gd name="connsiteY12" fmla="*/ 5137273 h 5480173"/>
              <a:gd name="connsiteX13" fmla="*/ 5095377 w 5347256"/>
              <a:gd name="connsiteY13" fmla="*/ 5061073 h 5480173"/>
              <a:gd name="connsiteX14" fmla="*/ 5338266 w 5347256"/>
              <a:gd name="connsiteY14" fmla="*/ 5289673 h 5480173"/>
              <a:gd name="connsiteX15" fmla="*/ 5338266 w 5347256"/>
              <a:gd name="connsiteY15" fmla="*/ 5380161 h 5480173"/>
              <a:gd name="connsiteX16" fmla="*/ 5042991 w 5347256"/>
              <a:gd name="connsiteY16" fmla="*/ 5146798 h 5480173"/>
              <a:gd name="connsiteX17" fmla="*/ 5347256 w 5347256"/>
              <a:gd name="connsiteY17" fmla="*/ 5474465 h 5480173"/>
              <a:gd name="connsiteX18" fmla="*/ 5265254 w 5347256"/>
              <a:gd name="connsiteY18" fmla="*/ 5474623 h 5480173"/>
              <a:gd name="connsiteX19" fmla="*/ 5090616 w 5347256"/>
              <a:gd name="connsiteY19" fmla="*/ 5313487 h 5480173"/>
              <a:gd name="connsiteX20" fmla="*/ 5212862 w 5347256"/>
              <a:gd name="connsiteY20" fmla="*/ 5476492 h 5480173"/>
              <a:gd name="connsiteX21" fmla="*/ 1071066 w 5347256"/>
              <a:gd name="connsiteY21" fmla="*/ 5480173 h 5480173"/>
              <a:gd name="connsiteX22" fmla="*/ 1080591 w 5347256"/>
              <a:gd name="connsiteY22" fmla="*/ 5403973 h 5480173"/>
              <a:gd name="connsiteX23" fmla="*/ 994866 w 5347256"/>
              <a:gd name="connsiteY23" fmla="*/ 5480173 h 5480173"/>
              <a:gd name="connsiteX24" fmla="*/ 713046 w 5347256"/>
              <a:gd name="connsiteY24" fmla="*/ 5474545 h 5480173"/>
              <a:gd name="connsiteX25" fmla="*/ 1057937 w 5347256"/>
              <a:gd name="connsiteY25" fmla="*/ 5136399 h 5480173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795 h 5350569"/>
              <a:gd name="connsiteX1" fmla="*/ 890091 w 5347256"/>
              <a:gd name="connsiteY1" fmla="*/ 4021832 h 5350569"/>
              <a:gd name="connsiteX2" fmla="*/ 704353 w 5347256"/>
              <a:gd name="connsiteY2" fmla="*/ 3569394 h 5350569"/>
              <a:gd name="connsiteX3" fmla="*/ 694828 w 5347256"/>
              <a:gd name="connsiteY3" fmla="*/ 3207444 h 5350569"/>
              <a:gd name="connsiteX4" fmla="*/ 771029 w 5347256"/>
              <a:gd name="connsiteY4" fmla="*/ 2440682 h 5350569"/>
              <a:gd name="connsiteX5" fmla="*/ 950059 w 5347256"/>
              <a:gd name="connsiteY5" fmla="*/ 1641020 h 5350569"/>
              <a:gd name="connsiteX6" fmla="*/ 1543911 w 5347256"/>
              <a:gd name="connsiteY6" fmla="*/ 1131065 h 5350569"/>
              <a:gd name="connsiteX7" fmla="*/ 2036490 w 5347256"/>
              <a:gd name="connsiteY7" fmla="*/ 1071154 h 5350569"/>
              <a:gd name="connsiteX8" fmla="*/ 2662760 w 5347256"/>
              <a:gd name="connsiteY8" fmla="*/ 797024 h 5350569"/>
              <a:gd name="connsiteX9" fmla="*/ 3785767 w 5347256"/>
              <a:gd name="connsiteY9" fmla="*/ 745355 h 5350569"/>
              <a:gd name="connsiteX10" fmla="*/ 4993984 w 5347256"/>
              <a:gd name="connsiteY10" fmla="*/ 866268 h 5350569"/>
              <a:gd name="connsiteX11" fmla="*/ 5340427 w 5347256"/>
              <a:gd name="connsiteY11" fmla="*/ 639152 h 5350569"/>
              <a:gd name="connsiteX12" fmla="*/ 5343027 w 5347256"/>
              <a:gd name="connsiteY12" fmla="*/ 5007669 h 5350569"/>
              <a:gd name="connsiteX13" fmla="*/ 5095377 w 5347256"/>
              <a:gd name="connsiteY13" fmla="*/ 4931469 h 5350569"/>
              <a:gd name="connsiteX14" fmla="*/ 5338266 w 5347256"/>
              <a:gd name="connsiteY14" fmla="*/ 5160069 h 5350569"/>
              <a:gd name="connsiteX15" fmla="*/ 5338266 w 5347256"/>
              <a:gd name="connsiteY15" fmla="*/ 5250557 h 5350569"/>
              <a:gd name="connsiteX16" fmla="*/ 5042991 w 5347256"/>
              <a:gd name="connsiteY16" fmla="*/ 5017194 h 5350569"/>
              <a:gd name="connsiteX17" fmla="*/ 5347256 w 5347256"/>
              <a:gd name="connsiteY17" fmla="*/ 5344861 h 5350569"/>
              <a:gd name="connsiteX18" fmla="*/ 5265254 w 5347256"/>
              <a:gd name="connsiteY18" fmla="*/ 5345019 h 5350569"/>
              <a:gd name="connsiteX19" fmla="*/ 5090616 w 5347256"/>
              <a:gd name="connsiteY19" fmla="*/ 5183883 h 5350569"/>
              <a:gd name="connsiteX20" fmla="*/ 5212862 w 5347256"/>
              <a:gd name="connsiteY20" fmla="*/ 5346888 h 5350569"/>
              <a:gd name="connsiteX21" fmla="*/ 1071066 w 5347256"/>
              <a:gd name="connsiteY21" fmla="*/ 5350569 h 5350569"/>
              <a:gd name="connsiteX22" fmla="*/ 1080591 w 5347256"/>
              <a:gd name="connsiteY22" fmla="*/ 5274369 h 5350569"/>
              <a:gd name="connsiteX23" fmla="*/ 994866 w 5347256"/>
              <a:gd name="connsiteY23" fmla="*/ 5350569 h 5350569"/>
              <a:gd name="connsiteX24" fmla="*/ 713046 w 5347256"/>
              <a:gd name="connsiteY24" fmla="*/ 5344941 h 5350569"/>
              <a:gd name="connsiteX25" fmla="*/ 1057937 w 5347256"/>
              <a:gd name="connsiteY25" fmla="*/ 5006795 h 5350569"/>
              <a:gd name="connsiteX0" fmla="*/ 1176435 w 5465754"/>
              <a:gd name="connsiteY0" fmla="*/ 5006795 h 5350569"/>
              <a:gd name="connsiteX1" fmla="*/ 1008589 w 5465754"/>
              <a:gd name="connsiteY1" fmla="*/ 4021832 h 5350569"/>
              <a:gd name="connsiteX2" fmla="*/ 822851 w 5465754"/>
              <a:gd name="connsiteY2" fmla="*/ 3569394 h 5350569"/>
              <a:gd name="connsiteX3" fmla="*/ 544920 w 5465754"/>
              <a:gd name="connsiteY3" fmla="*/ 3116459 h 5350569"/>
              <a:gd name="connsiteX4" fmla="*/ 889527 w 5465754"/>
              <a:gd name="connsiteY4" fmla="*/ 2440682 h 5350569"/>
              <a:gd name="connsiteX5" fmla="*/ 1068557 w 5465754"/>
              <a:gd name="connsiteY5" fmla="*/ 1641020 h 5350569"/>
              <a:gd name="connsiteX6" fmla="*/ 1662409 w 5465754"/>
              <a:gd name="connsiteY6" fmla="*/ 1131065 h 5350569"/>
              <a:gd name="connsiteX7" fmla="*/ 2154988 w 5465754"/>
              <a:gd name="connsiteY7" fmla="*/ 1071154 h 5350569"/>
              <a:gd name="connsiteX8" fmla="*/ 2781258 w 5465754"/>
              <a:gd name="connsiteY8" fmla="*/ 797024 h 5350569"/>
              <a:gd name="connsiteX9" fmla="*/ 3904265 w 5465754"/>
              <a:gd name="connsiteY9" fmla="*/ 745355 h 5350569"/>
              <a:gd name="connsiteX10" fmla="*/ 5112482 w 5465754"/>
              <a:gd name="connsiteY10" fmla="*/ 866268 h 5350569"/>
              <a:gd name="connsiteX11" fmla="*/ 5458925 w 5465754"/>
              <a:gd name="connsiteY11" fmla="*/ 639152 h 5350569"/>
              <a:gd name="connsiteX12" fmla="*/ 5461525 w 5465754"/>
              <a:gd name="connsiteY12" fmla="*/ 5007669 h 5350569"/>
              <a:gd name="connsiteX13" fmla="*/ 5213875 w 5465754"/>
              <a:gd name="connsiteY13" fmla="*/ 4931469 h 5350569"/>
              <a:gd name="connsiteX14" fmla="*/ 5456764 w 5465754"/>
              <a:gd name="connsiteY14" fmla="*/ 5160069 h 5350569"/>
              <a:gd name="connsiteX15" fmla="*/ 5456764 w 5465754"/>
              <a:gd name="connsiteY15" fmla="*/ 5250557 h 5350569"/>
              <a:gd name="connsiteX16" fmla="*/ 5161489 w 5465754"/>
              <a:gd name="connsiteY16" fmla="*/ 5017194 h 5350569"/>
              <a:gd name="connsiteX17" fmla="*/ 5465754 w 5465754"/>
              <a:gd name="connsiteY17" fmla="*/ 5344861 h 5350569"/>
              <a:gd name="connsiteX18" fmla="*/ 5383752 w 5465754"/>
              <a:gd name="connsiteY18" fmla="*/ 5345019 h 5350569"/>
              <a:gd name="connsiteX19" fmla="*/ 5209114 w 5465754"/>
              <a:gd name="connsiteY19" fmla="*/ 5183883 h 5350569"/>
              <a:gd name="connsiteX20" fmla="*/ 5331360 w 5465754"/>
              <a:gd name="connsiteY20" fmla="*/ 5346888 h 5350569"/>
              <a:gd name="connsiteX21" fmla="*/ 1189564 w 5465754"/>
              <a:gd name="connsiteY21" fmla="*/ 5350569 h 5350569"/>
              <a:gd name="connsiteX22" fmla="*/ 1199089 w 5465754"/>
              <a:gd name="connsiteY22" fmla="*/ 5274369 h 5350569"/>
              <a:gd name="connsiteX23" fmla="*/ 1113364 w 5465754"/>
              <a:gd name="connsiteY23" fmla="*/ 5350569 h 5350569"/>
              <a:gd name="connsiteX24" fmla="*/ 831544 w 5465754"/>
              <a:gd name="connsiteY24" fmla="*/ 5344941 h 5350569"/>
              <a:gd name="connsiteX25" fmla="*/ 1176435 w 5465754"/>
              <a:gd name="connsiteY25" fmla="*/ 5006795 h 5350569"/>
              <a:gd name="connsiteX0" fmla="*/ 1275914 w 5565233"/>
              <a:gd name="connsiteY0" fmla="*/ 5006795 h 5350569"/>
              <a:gd name="connsiteX1" fmla="*/ 1108068 w 5565233"/>
              <a:gd name="connsiteY1" fmla="*/ 4021832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75914 w 5565233"/>
              <a:gd name="connsiteY25" fmla="*/ 5006795 h 5350569"/>
              <a:gd name="connsiteX0" fmla="*/ 1275914 w 5565233"/>
              <a:gd name="connsiteY0" fmla="*/ 5006795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75914 w 5565233"/>
              <a:gd name="connsiteY25" fmla="*/ 5006795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66815 w 5565233"/>
              <a:gd name="connsiteY25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1266815 w 5565233"/>
              <a:gd name="connsiteY24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020813 w 5319231"/>
              <a:gd name="connsiteY0" fmla="*/ 4488180 h 5350569"/>
              <a:gd name="connsiteX1" fmla="*/ 552717 w 5319231"/>
              <a:gd name="connsiteY1" fmla="*/ 3926297 h 5350569"/>
              <a:gd name="connsiteX2" fmla="*/ 485259 w 5319231"/>
              <a:gd name="connsiteY2" fmla="*/ 3551197 h 5350569"/>
              <a:gd name="connsiteX3" fmla="*/ 398397 w 5319231"/>
              <a:gd name="connsiteY3" fmla="*/ 3116459 h 5350569"/>
              <a:gd name="connsiteX4" fmla="*/ 743004 w 5319231"/>
              <a:gd name="connsiteY4" fmla="*/ 2440682 h 5350569"/>
              <a:gd name="connsiteX5" fmla="*/ 922034 w 5319231"/>
              <a:gd name="connsiteY5" fmla="*/ 1641020 h 5350569"/>
              <a:gd name="connsiteX6" fmla="*/ 1515886 w 5319231"/>
              <a:gd name="connsiteY6" fmla="*/ 1131065 h 5350569"/>
              <a:gd name="connsiteX7" fmla="*/ 2008465 w 5319231"/>
              <a:gd name="connsiteY7" fmla="*/ 1071154 h 5350569"/>
              <a:gd name="connsiteX8" fmla="*/ 2634735 w 5319231"/>
              <a:gd name="connsiteY8" fmla="*/ 797024 h 5350569"/>
              <a:gd name="connsiteX9" fmla="*/ 3757742 w 5319231"/>
              <a:gd name="connsiteY9" fmla="*/ 745355 h 5350569"/>
              <a:gd name="connsiteX10" fmla="*/ 4965959 w 5319231"/>
              <a:gd name="connsiteY10" fmla="*/ 866268 h 5350569"/>
              <a:gd name="connsiteX11" fmla="*/ 5312402 w 5319231"/>
              <a:gd name="connsiteY11" fmla="*/ 639152 h 5350569"/>
              <a:gd name="connsiteX12" fmla="*/ 5315002 w 5319231"/>
              <a:gd name="connsiteY12" fmla="*/ 5007669 h 5350569"/>
              <a:gd name="connsiteX13" fmla="*/ 5067352 w 5319231"/>
              <a:gd name="connsiteY13" fmla="*/ 4931469 h 5350569"/>
              <a:gd name="connsiteX14" fmla="*/ 5310241 w 5319231"/>
              <a:gd name="connsiteY14" fmla="*/ 5160069 h 5350569"/>
              <a:gd name="connsiteX15" fmla="*/ 5310241 w 5319231"/>
              <a:gd name="connsiteY15" fmla="*/ 5250557 h 5350569"/>
              <a:gd name="connsiteX16" fmla="*/ 5014966 w 5319231"/>
              <a:gd name="connsiteY16" fmla="*/ 5017194 h 5350569"/>
              <a:gd name="connsiteX17" fmla="*/ 5319231 w 5319231"/>
              <a:gd name="connsiteY17" fmla="*/ 5344861 h 5350569"/>
              <a:gd name="connsiteX18" fmla="*/ 5237229 w 5319231"/>
              <a:gd name="connsiteY18" fmla="*/ 5345019 h 5350569"/>
              <a:gd name="connsiteX19" fmla="*/ 5062591 w 5319231"/>
              <a:gd name="connsiteY19" fmla="*/ 5183883 h 5350569"/>
              <a:gd name="connsiteX20" fmla="*/ 5184837 w 5319231"/>
              <a:gd name="connsiteY20" fmla="*/ 5346888 h 5350569"/>
              <a:gd name="connsiteX21" fmla="*/ 1143124 w 5319231"/>
              <a:gd name="connsiteY21" fmla="*/ 5350569 h 5350569"/>
              <a:gd name="connsiteX22" fmla="*/ 1184495 w 5319231"/>
              <a:gd name="connsiteY22" fmla="*/ 5151539 h 5350569"/>
              <a:gd name="connsiteX23" fmla="*/ 1020813 w 5319231"/>
              <a:gd name="connsiteY23" fmla="*/ 4488180 h 5350569"/>
              <a:gd name="connsiteX0" fmla="*/ 1177782 w 5476200"/>
              <a:gd name="connsiteY0" fmla="*/ 4488180 h 5350569"/>
              <a:gd name="connsiteX1" fmla="*/ 709686 w 5476200"/>
              <a:gd name="connsiteY1" fmla="*/ 3926297 h 5350569"/>
              <a:gd name="connsiteX2" fmla="*/ 642228 w 5476200"/>
              <a:gd name="connsiteY2" fmla="*/ 3551197 h 5350569"/>
              <a:gd name="connsiteX3" fmla="*/ 555366 w 5476200"/>
              <a:gd name="connsiteY3" fmla="*/ 3116459 h 5350569"/>
              <a:gd name="connsiteX4" fmla="*/ 508737 w 5476200"/>
              <a:gd name="connsiteY4" fmla="*/ 2454330 h 5350569"/>
              <a:gd name="connsiteX5" fmla="*/ 1079003 w 5476200"/>
              <a:gd name="connsiteY5" fmla="*/ 1641020 h 5350569"/>
              <a:gd name="connsiteX6" fmla="*/ 1672855 w 5476200"/>
              <a:gd name="connsiteY6" fmla="*/ 1131065 h 5350569"/>
              <a:gd name="connsiteX7" fmla="*/ 2165434 w 5476200"/>
              <a:gd name="connsiteY7" fmla="*/ 1071154 h 5350569"/>
              <a:gd name="connsiteX8" fmla="*/ 2791704 w 5476200"/>
              <a:gd name="connsiteY8" fmla="*/ 797024 h 5350569"/>
              <a:gd name="connsiteX9" fmla="*/ 3914711 w 5476200"/>
              <a:gd name="connsiteY9" fmla="*/ 745355 h 5350569"/>
              <a:gd name="connsiteX10" fmla="*/ 5122928 w 5476200"/>
              <a:gd name="connsiteY10" fmla="*/ 866268 h 5350569"/>
              <a:gd name="connsiteX11" fmla="*/ 5469371 w 5476200"/>
              <a:gd name="connsiteY11" fmla="*/ 639152 h 5350569"/>
              <a:gd name="connsiteX12" fmla="*/ 5471971 w 5476200"/>
              <a:gd name="connsiteY12" fmla="*/ 5007669 h 5350569"/>
              <a:gd name="connsiteX13" fmla="*/ 5224321 w 5476200"/>
              <a:gd name="connsiteY13" fmla="*/ 4931469 h 5350569"/>
              <a:gd name="connsiteX14" fmla="*/ 5467210 w 5476200"/>
              <a:gd name="connsiteY14" fmla="*/ 5160069 h 5350569"/>
              <a:gd name="connsiteX15" fmla="*/ 5467210 w 5476200"/>
              <a:gd name="connsiteY15" fmla="*/ 5250557 h 5350569"/>
              <a:gd name="connsiteX16" fmla="*/ 5171935 w 5476200"/>
              <a:gd name="connsiteY16" fmla="*/ 5017194 h 5350569"/>
              <a:gd name="connsiteX17" fmla="*/ 5476200 w 5476200"/>
              <a:gd name="connsiteY17" fmla="*/ 5344861 h 5350569"/>
              <a:gd name="connsiteX18" fmla="*/ 5394198 w 5476200"/>
              <a:gd name="connsiteY18" fmla="*/ 5345019 h 5350569"/>
              <a:gd name="connsiteX19" fmla="*/ 5219560 w 5476200"/>
              <a:gd name="connsiteY19" fmla="*/ 5183883 h 5350569"/>
              <a:gd name="connsiteX20" fmla="*/ 5341806 w 5476200"/>
              <a:gd name="connsiteY20" fmla="*/ 5346888 h 5350569"/>
              <a:gd name="connsiteX21" fmla="*/ 1300093 w 5476200"/>
              <a:gd name="connsiteY21" fmla="*/ 5350569 h 5350569"/>
              <a:gd name="connsiteX22" fmla="*/ 1341464 w 5476200"/>
              <a:gd name="connsiteY22" fmla="*/ 5151539 h 5350569"/>
              <a:gd name="connsiteX23" fmla="*/ 1177782 w 547620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75018 w 5473436"/>
              <a:gd name="connsiteY0" fmla="*/ 4488180 h 5350569"/>
              <a:gd name="connsiteX1" fmla="*/ 706922 w 5473436"/>
              <a:gd name="connsiteY1" fmla="*/ 3926297 h 5350569"/>
              <a:gd name="connsiteX2" fmla="*/ 639464 w 5473436"/>
              <a:gd name="connsiteY2" fmla="*/ 3551197 h 5350569"/>
              <a:gd name="connsiteX3" fmla="*/ 552602 w 5473436"/>
              <a:gd name="connsiteY3" fmla="*/ 3116459 h 5350569"/>
              <a:gd name="connsiteX4" fmla="*/ 505973 w 5473436"/>
              <a:gd name="connsiteY4" fmla="*/ 2454330 h 5350569"/>
              <a:gd name="connsiteX5" fmla="*/ 930663 w 5473436"/>
              <a:gd name="connsiteY5" fmla="*/ 1845736 h 5350569"/>
              <a:gd name="connsiteX6" fmla="*/ 1670091 w 5473436"/>
              <a:gd name="connsiteY6" fmla="*/ 1131065 h 5350569"/>
              <a:gd name="connsiteX7" fmla="*/ 2162670 w 5473436"/>
              <a:gd name="connsiteY7" fmla="*/ 1071154 h 5350569"/>
              <a:gd name="connsiteX8" fmla="*/ 2788940 w 5473436"/>
              <a:gd name="connsiteY8" fmla="*/ 797024 h 5350569"/>
              <a:gd name="connsiteX9" fmla="*/ 3911947 w 5473436"/>
              <a:gd name="connsiteY9" fmla="*/ 745355 h 5350569"/>
              <a:gd name="connsiteX10" fmla="*/ 5120164 w 5473436"/>
              <a:gd name="connsiteY10" fmla="*/ 866268 h 5350569"/>
              <a:gd name="connsiteX11" fmla="*/ 5466607 w 5473436"/>
              <a:gd name="connsiteY11" fmla="*/ 639152 h 5350569"/>
              <a:gd name="connsiteX12" fmla="*/ 5469207 w 5473436"/>
              <a:gd name="connsiteY12" fmla="*/ 5007669 h 5350569"/>
              <a:gd name="connsiteX13" fmla="*/ 5221557 w 5473436"/>
              <a:gd name="connsiteY13" fmla="*/ 4931469 h 5350569"/>
              <a:gd name="connsiteX14" fmla="*/ 5464446 w 5473436"/>
              <a:gd name="connsiteY14" fmla="*/ 5160069 h 5350569"/>
              <a:gd name="connsiteX15" fmla="*/ 5464446 w 5473436"/>
              <a:gd name="connsiteY15" fmla="*/ 5250557 h 5350569"/>
              <a:gd name="connsiteX16" fmla="*/ 5169171 w 5473436"/>
              <a:gd name="connsiteY16" fmla="*/ 5017194 h 5350569"/>
              <a:gd name="connsiteX17" fmla="*/ 5473436 w 5473436"/>
              <a:gd name="connsiteY17" fmla="*/ 5344861 h 5350569"/>
              <a:gd name="connsiteX18" fmla="*/ 5391434 w 5473436"/>
              <a:gd name="connsiteY18" fmla="*/ 5345019 h 5350569"/>
              <a:gd name="connsiteX19" fmla="*/ 5216796 w 5473436"/>
              <a:gd name="connsiteY19" fmla="*/ 5183883 h 5350569"/>
              <a:gd name="connsiteX20" fmla="*/ 5339042 w 5473436"/>
              <a:gd name="connsiteY20" fmla="*/ 5346888 h 5350569"/>
              <a:gd name="connsiteX21" fmla="*/ 1297329 w 5473436"/>
              <a:gd name="connsiteY21" fmla="*/ 5350569 h 5350569"/>
              <a:gd name="connsiteX22" fmla="*/ 1338700 w 5473436"/>
              <a:gd name="connsiteY22" fmla="*/ 5151539 h 5350569"/>
              <a:gd name="connsiteX23" fmla="*/ 1175018 w 5473436"/>
              <a:gd name="connsiteY23" fmla="*/ 4488180 h 5350569"/>
              <a:gd name="connsiteX0" fmla="*/ 1168598 w 5467016"/>
              <a:gd name="connsiteY0" fmla="*/ 4488180 h 5350569"/>
              <a:gd name="connsiteX1" fmla="*/ 700502 w 5467016"/>
              <a:gd name="connsiteY1" fmla="*/ 3926297 h 5350569"/>
              <a:gd name="connsiteX2" fmla="*/ 633044 w 5467016"/>
              <a:gd name="connsiteY2" fmla="*/ 3551197 h 5350569"/>
              <a:gd name="connsiteX3" fmla="*/ 546182 w 5467016"/>
              <a:gd name="connsiteY3" fmla="*/ 3116459 h 5350569"/>
              <a:gd name="connsiteX4" fmla="*/ 499553 w 5467016"/>
              <a:gd name="connsiteY4" fmla="*/ 2454330 h 5350569"/>
              <a:gd name="connsiteX5" fmla="*/ 942440 w 5467016"/>
              <a:gd name="connsiteY5" fmla="*/ 1854834 h 5350569"/>
              <a:gd name="connsiteX6" fmla="*/ 1663671 w 5467016"/>
              <a:gd name="connsiteY6" fmla="*/ 1131065 h 5350569"/>
              <a:gd name="connsiteX7" fmla="*/ 2156250 w 5467016"/>
              <a:gd name="connsiteY7" fmla="*/ 1071154 h 5350569"/>
              <a:gd name="connsiteX8" fmla="*/ 2782520 w 5467016"/>
              <a:gd name="connsiteY8" fmla="*/ 797024 h 5350569"/>
              <a:gd name="connsiteX9" fmla="*/ 3905527 w 5467016"/>
              <a:gd name="connsiteY9" fmla="*/ 745355 h 5350569"/>
              <a:gd name="connsiteX10" fmla="*/ 5113744 w 5467016"/>
              <a:gd name="connsiteY10" fmla="*/ 866268 h 5350569"/>
              <a:gd name="connsiteX11" fmla="*/ 5460187 w 5467016"/>
              <a:gd name="connsiteY11" fmla="*/ 639152 h 5350569"/>
              <a:gd name="connsiteX12" fmla="*/ 5462787 w 5467016"/>
              <a:gd name="connsiteY12" fmla="*/ 5007669 h 5350569"/>
              <a:gd name="connsiteX13" fmla="*/ 5215137 w 5467016"/>
              <a:gd name="connsiteY13" fmla="*/ 4931469 h 5350569"/>
              <a:gd name="connsiteX14" fmla="*/ 5458026 w 5467016"/>
              <a:gd name="connsiteY14" fmla="*/ 5160069 h 5350569"/>
              <a:gd name="connsiteX15" fmla="*/ 5458026 w 5467016"/>
              <a:gd name="connsiteY15" fmla="*/ 5250557 h 5350569"/>
              <a:gd name="connsiteX16" fmla="*/ 5162751 w 5467016"/>
              <a:gd name="connsiteY16" fmla="*/ 5017194 h 5350569"/>
              <a:gd name="connsiteX17" fmla="*/ 5467016 w 5467016"/>
              <a:gd name="connsiteY17" fmla="*/ 5344861 h 5350569"/>
              <a:gd name="connsiteX18" fmla="*/ 5385014 w 5467016"/>
              <a:gd name="connsiteY18" fmla="*/ 5345019 h 5350569"/>
              <a:gd name="connsiteX19" fmla="*/ 5210376 w 5467016"/>
              <a:gd name="connsiteY19" fmla="*/ 5183883 h 5350569"/>
              <a:gd name="connsiteX20" fmla="*/ 5332622 w 5467016"/>
              <a:gd name="connsiteY20" fmla="*/ 5346888 h 5350569"/>
              <a:gd name="connsiteX21" fmla="*/ 1290909 w 5467016"/>
              <a:gd name="connsiteY21" fmla="*/ 5350569 h 5350569"/>
              <a:gd name="connsiteX22" fmla="*/ 1332280 w 5467016"/>
              <a:gd name="connsiteY22" fmla="*/ 5151539 h 5350569"/>
              <a:gd name="connsiteX23" fmla="*/ 1168598 w 5467016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660505 w 5463850"/>
              <a:gd name="connsiteY6" fmla="*/ 1131065 h 5350569"/>
              <a:gd name="connsiteX7" fmla="*/ 2153084 w 5463850"/>
              <a:gd name="connsiteY7" fmla="*/ 1071154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114594 w 5463850"/>
              <a:gd name="connsiteY6" fmla="*/ 1545047 h 5350569"/>
              <a:gd name="connsiteX7" fmla="*/ 2153084 w 5463850"/>
              <a:gd name="connsiteY7" fmla="*/ 1071154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114594 w 5463850"/>
              <a:gd name="connsiteY6" fmla="*/ 1545047 h 5350569"/>
              <a:gd name="connsiteX7" fmla="*/ 1320570 w 5463850"/>
              <a:gd name="connsiteY7" fmla="*/ 1198533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606379 h 5468768"/>
              <a:gd name="connsiteX1" fmla="*/ 697336 w 5463850"/>
              <a:gd name="connsiteY1" fmla="*/ 4044496 h 5468768"/>
              <a:gd name="connsiteX2" fmla="*/ 629878 w 5463850"/>
              <a:gd name="connsiteY2" fmla="*/ 3669396 h 5468768"/>
              <a:gd name="connsiteX3" fmla="*/ 543016 w 5463850"/>
              <a:gd name="connsiteY3" fmla="*/ 3234658 h 5468768"/>
              <a:gd name="connsiteX4" fmla="*/ 496387 w 5463850"/>
              <a:gd name="connsiteY4" fmla="*/ 2572529 h 5468768"/>
              <a:gd name="connsiteX5" fmla="*/ 948373 w 5463850"/>
              <a:gd name="connsiteY5" fmla="*/ 1986681 h 5468768"/>
              <a:gd name="connsiteX6" fmla="*/ 1114594 w 5463850"/>
              <a:gd name="connsiteY6" fmla="*/ 1663246 h 5468768"/>
              <a:gd name="connsiteX7" fmla="*/ 1320570 w 5463850"/>
              <a:gd name="connsiteY7" fmla="*/ 1316732 h 5468768"/>
              <a:gd name="connsiteX8" fmla="*/ 2501849 w 5463850"/>
              <a:gd name="connsiteY8" fmla="*/ 637719 h 5468768"/>
              <a:gd name="connsiteX9" fmla="*/ 3902361 w 5463850"/>
              <a:gd name="connsiteY9" fmla="*/ 863554 h 5468768"/>
              <a:gd name="connsiteX10" fmla="*/ 5110578 w 5463850"/>
              <a:gd name="connsiteY10" fmla="*/ 984467 h 5468768"/>
              <a:gd name="connsiteX11" fmla="*/ 5457021 w 5463850"/>
              <a:gd name="connsiteY11" fmla="*/ 757351 h 5468768"/>
              <a:gd name="connsiteX12" fmla="*/ 5459621 w 5463850"/>
              <a:gd name="connsiteY12" fmla="*/ 5125868 h 5468768"/>
              <a:gd name="connsiteX13" fmla="*/ 5211971 w 5463850"/>
              <a:gd name="connsiteY13" fmla="*/ 5049668 h 5468768"/>
              <a:gd name="connsiteX14" fmla="*/ 5454860 w 5463850"/>
              <a:gd name="connsiteY14" fmla="*/ 5278268 h 5468768"/>
              <a:gd name="connsiteX15" fmla="*/ 5454860 w 5463850"/>
              <a:gd name="connsiteY15" fmla="*/ 5368756 h 5468768"/>
              <a:gd name="connsiteX16" fmla="*/ 5159585 w 5463850"/>
              <a:gd name="connsiteY16" fmla="*/ 5135393 h 5468768"/>
              <a:gd name="connsiteX17" fmla="*/ 5463850 w 5463850"/>
              <a:gd name="connsiteY17" fmla="*/ 5463060 h 5468768"/>
              <a:gd name="connsiteX18" fmla="*/ 5381848 w 5463850"/>
              <a:gd name="connsiteY18" fmla="*/ 5463218 h 5468768"/>
              <a:gd name="connsiteX19" fmla="*/ 5207210 w 5463850"/>
              <a:gd name="connsiteY19" fmla="*/ 5302082 h 5468768"/>
              <a:gd name="connsiteX20" fmla="*/ 5329456 w 5463850"/>
              <a:gd name="connsiteY20" fmla="*/ 5465087 h 5468768"/>
              <a:gd name="connsiteX21" fmla="*/ 1287743 w 5463850"/>
              <a:gd name="connsiteY21" fmla="*/ 5468768 h 5468768"/>
              <a:gd name="connsiteX22" fmla="*/ 1329114 w 5463850"/>
              <a:gd name="connsiteY22" fmla="*/ 5269738 h 5468768"/>
              <a:gd name="connsiteX23" fmla="*/ 1165432 w 5463850"/>
              <a:gd name="connsiteY23" fmla="*/ 4606379 h 5468768"/>
              <a:gd name="connsiteX0" fmla="*/ 1165432 w 5463850"/>
              <a:gd name="connsiteY0" fmla="*/ 4610726 h 5473115"/>
              <a:gd name="connsiteX1" fmla="*/ 697336 w 5463850"/>
              <a:gd name="connsiteY1" fmla="*/ 4048843 h 5473115"/>
              <a:gd name="connsiteX2" fmla="*/ 629878 w 5463850"/>
              <a:gd name="connsiteY2" fmla="*/ 3673743 h 5473115"/>
              <a:gd name="connsiteX3" fmla="*/ 543016 w 5463850"/>
              <a:gd name="connsiteY3" fmla="*/ 3239005 h 5473115"/>
              <a:gd name="connsiteX4" fmla="*/ 496387 w 5463850"/>
              <a:gd name="connsiteY4" fmla="*/ 2576876 h 5473115"/>
              <a:gd name="connsiteX5" fmla="*/ 948373 w 5463850"/>
              <a:gd name="connsiteY5" fmla="*/ 1991028 h 5473115"/>
              <a:gd name="connsiteX6" fmla="*/ 1114594 w 5463850"/>
              <a:gd name="connsiteY6" fmla="*/ 1667593 h 5473115"/>
              <a:gd name="connsiteX7" fmla="*/ 1320570 w 5463850"/>
              <a:gd name="connsiteY7" fmla="*/ 1321079 h 5473115"/>
              <a:gd name="connsiteX8" fmla="*/ 2497299 w 5463850"/>
              <a:gd name="connsiteY8" fmla="*/ 632968 h 5473115"/>
              <a:gd name="connsiteX9" fmla="*/ 3902361 w 5463850"/>
              <a:gd name="connsiteY9" fmla="*/ 867901 h 5473115"/>
              <a:gd name="connsiteX10" fmla="*/ 5110578 w 5463850"/>
              <a:gd name="connsiteY10" fmla="*/ 988814 h 5473115"/>
              <a:gd name="connsiteX11" fmla="*/ 5457021 w 5463850"/>
              <a:gd name="connsiteY11" fmla="*/ 761698 h 5473115"/>
              <a:gd name="connsiteX12" fmla="*/ 5459621 w 5463850"/>
              <a:gd name="connsiteY12" fmla="*/ 5130215 h 5473115"/>
              <a:gd name="connsiteX13" fmla="*/ 5211971 w 5463850"/>
              <a:gd name="connsiteY13" fmla="*/ 5054015 h 5473115"/>
              <a:gd name="connsiteX14" fmla="*/ 5454860 w 5463850"/>
              <a:gd name="connsiteY14" fmla="*/ 5282615 h 5473115"/>
              <a:gd name="connsiteX15" fmla="*/ 5454860 w 5463850"/>
              <a:gd name="connsiteY15" fmla="*/ 5373103 h 5473115"/>
              <a:gd name="connsiteX16" fmla="*/ 5159585 w 5463850"/>
              <a:gd name="connsiteY16" fmla="*/ 5139740 h 5473115"/>
              <a:gd name="connsiteX17" fmla="*/ 5463850 w 5463850"/>
              <a:gd name="connsiteY17" fmla="*/ 5467407 h 5473115"/>
              <a:gd name="connsiteX18" fmla="*/ 5381848 w 5463850"/>
              <a:gd name="connsiteY18" fmla="*/ 5467565 h 5473115"/>
              <a:gd name="connsiteX19" fmla="*/ 5207210 w 5463850"/>
              <a:gd name="connsiteY19" fmla="*/ 5306429 h 5473115"/>
              <a:gd name="connsiteX20" fmla="*/ 5329456 w 5463850"/>
              <a:gd name="connsiteY20" fmla="*/ 5469434 h 5473115"/>
              <a:gd name="connsiteX21" fmla="*/ 1287743 w 5463850"/>
              <a:gd name="connsiteY21" fmla="*/ 5473115 h 5473115"/>
              <a:gd name="connsiteX22" fmla="*/ 1329114 w 5463850"/>
              <a:gd name="connsiteY22" fmla="*/ 5274085 h 5473115"/>
              <a:gd name="connsiteX23" fmla="*/ 1165432 w 5463850"/>
              <a:gd name="connsiteY23" fmla="*/ 4610726 h 5473115"/>
              <a:gd name="connsiteX0" fmla="*/ 1165432 w 5463850"/>
              <a:gd name="connsiteY0" fmla="*/ 4837762 h 5700151"/>
              <a:gd name="connsiteX1" fmla="*/ 697336 w 5463850"/>
              <a:gd name="connsiteY1" fmla="*/ 4275879 h 5700151"/>
              <a:gd name="connsiteX2" fmla="*/ 629878 w 5463850"/>
              <a:gd name="connsiteY2" fmla="*/ 3900779 h 5700151"/>
              <a:gd name="connsiteX3" fmla="*/ 543016 w 5463850"/>
              <a:gd name="connsiteY3" fmla="*/ 3466041 h 5700151"/>
              <a:gd name="connsiteX4" fmla="*/ 496387 w 5463850"/>
              <a:gd name="connsiteY4" fmla="*/ 2803912 h 5700151"/>
              <a:gd name="connsiteX5" fmla="*/ 948373 w 5463850"/>
              <a:gd name="connsiteY5" fmla="*/ 2218064 h 5700151"/>
              <a:gd name="connsiteX6" fmla="*/ 1114594 w 5463850"/>
              <a:gd name="connsiteY6" fmla="*/ 1894629 h 5700151"/>
              <a:gd name="connsiteX7" fmla="*/ 1320570 w 5463850"/>
              <a:gd name="connsiteY7" fmla="*/ 1548115 h 5700151"/>
              <a:gd name="connsiteX8" fmla="*/ 2497299 w 5463850"/>
              <a:gd name="connsiteY8" fmla="*/ 860004 h 5700151"/>
              <a:gd name="connsiteX9" fmla="*/ 3547519 w 5463850"/>
              <a:gd name="connsiteY9" fmla="*/ 708251 h 5700151"/>
              <a:gd name="connsiteX10" fmla="*/ 5110578 w 5463850"/>
              <a:gd name="connsiteY10" fmla="*/ 1215850 h 5700151"/>
              <a:gd name="connsiteX11" fmla="*/ 5457021 w 5463850"/>
              <a:gd name="connsiteY11" fmla="*/ 988734 h 5700151"/>
              <a:gd name="connsiteX12" fmla="*/ 5459621 w 5463850"/>
              <a:gd name="connsiteY12" fmla="*/ 5357251 h 5700151"/>
              <a:gd name="connsiteX13" fmla="*/ 5211971 w 5463850"/>
              <a:gd name="connsiteY13" fmla="*/ 5281051 h 5700151"/>
              <a:gd name="connsiteX14" fmla="*/ 5454860 w 5463850"/>
              <a:gd name="connsiteY14" fmla="*/ 5509651 h 5700151"/>
              <a:gd name="connsiteX15" fmla="*/ 5454860 w 5463850"/>
              <a:gd name="connsiteY15" fmla="*/ 5600139 h 5700151"/>
              <a:gd name="connsiteX16" fmla="*/ 5159585 w 5463850"/>
              <a:gd name="connsiteY16" fmla="*/ 5366776 h 5700151"/>
              <a:gd name="connsiteX17" fmla="*/ 5463850 w 5463850"/>
              <a:gd name="connsiteY17" fmla="*/ 5694443 h 5700151"/>
              <a:gd name="connsiteX18" fmla="*/ 5381848 w 5463850"/>
              <a:gd name="connsiteY18" fmla="*/ 5694601 h 5700151"/>
              <a:gd name="connsiteX19" fmla="*/ 5207210 w 5463850"/>
              <a:gd name="connsiteY19" fmla="*/ 5533465 h 5700151"/>
              <a:gd name="connsiteX20" fmla="*/ 5329456 w 5463850"/>
              <a:gd name="connsiteY20" fmla="*/ 5696470 h 5700151"/>
              <a:gd name="connsiteX21" fmla="*/ 1287743 w 5463850"/>
              <a:gd name="connsiteY21" fmla="*/ 5700151 h 5700151"/>
              <a:gd name="connsiteX22" fmla="*/ 1329114 w 5463850"/>
              <a:gd name="connsiteY22" fmla="*/ 5501121 h 5700151"/>
              <a:gd name="connsiteX23" fmla="*/ 1165432 w 5463850"/>
              <a:gd name="connsiteY23" fmla="*/ 4837762 h 570015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5457021 w 5463850"/>
              <a:gd name="connsiteY11" fmla="*/ 991474 h 5702891"/>
              <a:gd name="connsiteX12" fmla="*/ 5459621 w 5463850"/>
              <a:gd name="connsiteY12" fmla="*/ 5359991 h 5702891"/>
              <a:gd name="connsiteX13" fmla="*/ 5211971 w 5463850"/>
              <a:gd name="connsiteY13" fmla="*/ 5283791 h 5702891"/>
              <a:gd name="connsiteX14" fmla="*/ 5454860 w 5463850"/>
              <a:gd name="connsiteY14" fmla="*/ 5512391 h 5702891"/>
              <a:gd name="connsiteX15" fmla="*/ 5454860 w 5463850"/>
              <a:gd name="connsiteY15" fmla="*/ 5602879 h 5702891"/>
              <a:gd name="connsiteX16" fmla="*/ 5159585 w 5463850"/>
              <a:gd name="connsiteY16" fmla="*/ 5369516 h 5702891"/>
              <a:gd name="connsiteX17" fmla="*/ 5463850 w 5463850"/>
              <a:gd name="connsiteY17" fmla="*/ 5697183 h 5702891"/>
              <a:gd name="connsiteX18" fmla="*/ 5381848 w 5463850"/>
              <a:gd name="connsiteY18" fmla="*/ 5697341 h 5702891"/>
              <a:gd name="connsiteX19" fmla="*/ 5207210 w 5463850"/>
              <a:gd name="connsiteY19" fmla="*/ 5536205 h 5702891"/>
              <a:gd name="connsiteX20" fmla="*/ 5329456 w 5463850"/>
              <a:gd name="connsiteY20" fmla="*/ 5699210 h 5702891"/>
              <a:gd name="connsiteX21" fmla="*/ 1287743 w 5463850"/>
              <a:gd name="connsiteY21" fmla="*/ 5702891 h 5702891"/>
              <a:gd name="connsiteX22" fmla="*/ 1329114 w 5463850"/>
              <a:gd name="connsiteY22" fmla="*/ 5503861 h 5702891"/>
              <a:gd name="connsiteX23" fmla="*/ 1165432 w 5463850"/>
              <a:gd name="connsiteY23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37763 h 5700152"/>
              <a:gd name="connsiteX1" fmla="*/ 697336 w 5463850"/>
              <a:gd name="connsiteY1" fmla="*/ 4275880 h 5700152"/>
              <a:gd name="connsiteX2" fmla="*/ 629878 w 5463850"/>
              <a:gd name="connsiteY2" fmla="*/ 3900780 h 5700152"/>
              <a:gd name="connsiteX3" fmla="*/ 543016 w 5463850"/>
              <a:gd name="connsiteY3" fmla="*/ 3466042 h 5700152"/>
              <a:gd name="connsiteX4" fmla="*/ 496387 w 5463850"/>
              <a:gd name="connsiteY4" fmla="*/ 2803913 h 5700152"/>
              <a:gd name="connsiteX5" fmla="*/ 948373 w 5463850"/>
              <a:gd name="connsiteY5" fmla="*/ 2218065 h 5700152"/>
              <a:gd name="connsiteX6" fmla="*/ 1114594 w 5463850"/>
              <a:gd name="connsiteY6" fmla="*/ 1894630 h 5700152"/>
              <a:gd name="connsiteX7" fmla="*/ 1320570 w 5463850"/>
              <a:gd name="connsiteY7" fmla="*/ 1548116 h 5700152"/>
              <a:gd name="connsiteX8" fmla="*/ 2497299 w 5463850"/>
              <a:gd name="connsiteY8" fmla="*/ 860005 h 5700152"/>
              <a:gd name="connsiteX9" fmla="*/ 3547519 w 5463850"/>
              <a:gd name="connsiteY9" fmla="*/ 708252 h 5700152"/>
              <a:gd name="connsiteX10" fmla="*/ 4382697 w 5463850"/>
              <a:gd name="connsiteY10" fmla="*/ 892854 h 5700152"/>
              <a:gd name="connsiteX11" fmla="*/ 4936032 w 5463850"/>
              <a:gd name="connsiteY11" fmla="*/ 1020819 h 5700152"/>
              <a:gd name="connsiteX12" fmla="*/ 5447922 w 5463850"/>
              <a:gd name="connsiteY12" fmla="*/ 947792 h 5700152"/>
              <a:gd name="connsiteX13" fmla="*/ 5459621 w 5463850"/>
              <a:gd name="connsiteY13" fmla="*/ 5357252 h 5700152"/>
              <a:gd name="connsiteX14" fmla="*/ 5211971 w 5463850"/>
              <a:gd name="connsiteY14" fmla="*/ 5281052 h 5700152"/>
              <a:gd name="connsiteX15" fmla="*/ 5454860 w 5463850"/>
              <a:gd name="connsiteY15" fmla="*/ 5509652 h 5700152"/>
              <a:gd name="connsiteX16" fmla="*/ 5454860 w 5463850"/>
              <a:gd name="connsiteY16" fmla="*/ 5600140 h 5700152"/>
              <a:gd name="connsiteX17" fmla="*/ 5159585 w 5463850"/>
              <a:gd name="connsiteY17" fmla="*/ 5366777 h 5700152"/>
              <a:gd name="connsiteX18" fmla="*/ 5463850 w 5463850"/>
              <a:gd name="connsiteY18" fmla="*/ 5694444 h 5700152"/>
              <a:gd name="connsiteX19" fmla="*/ 5381848 w 5463850"/>
              <a:gd name="connsiteY19" fmla="*/ 5694602 h 5700152"/>
              <a:gd name="connsiteX20" fmla="*/ 5207210 w 5463850"/>
              <a:gd name="connsiteY20" fmla="*/ 5533466 h 5700152"/>
              <a:gd name="connsiteX21" fmla="*/ 5329456 w 5463850"/>
              <a:gd name="connsiteY21" fmla="*/ 5696471 h 5700152"/>
              <a:gd name="connsiteX22" fmla="*/ 1287743 w 5463850"/>
              <a:gd name="connsiteY22" fmla="*/ 5700152 h 5700152"/>
              <a:gd name="connsiteX23" fmla="*/ 1329114 w 5463850"/>
              <a:gd name="connsiteY23" fmla="*/ 5501122 h 5700152"/>
              <a:gd name="connsiteX24" fmla="*/ 1165432 w 5463850"/>
              <a:gd name="connsiteY24" fmla="*/ 4837763 h 5700152"/>
              <a:gd name="connsiteX0" fmla="*/ 1165432 w 5463850"/>
              <a:gd name="connsiteY0" fmla="*/ 4837763 h 5700152"/>
              <a:gd name="connsiteX1" fmla="*/ 697336 w 5463850"/>
              <a:gd name="connsiteY1" fmla="*/ 4275880 h 5700152"/>
              <a:gd name="connsiteX2" fmla="*/ 629878 w 5463850"/>
              <a:gd name="connsiteY2" fmla="*/ 3900780 h 5700152"/>
              <a:gd name="connsiteX3" fmla="*/ 543016 w 5463850"/>
              <a:gd name="connsiteY3" fmla="*/ 3466042 h 5700152"/>
              <a:gd name="connsiteX4" fmla="*/ 496387 w 5463850"/>
              <a:gd name="connsiteY4" fmla="*/ 2803913 h 5700152"/>
              <a:gd name="connsiteX5" fmla="*/ 948373 w 5463850"/>
              <a:gd name="connsiteY5" fmla="*/ 2218065 h 5700152"/>
              <a:gd name="connsiteX6" fmla="*/ 1114594 w 5463850"/>
              <a:gd name="connsiteY6" fmla="*/ 1894630 h 5700152"/>
              <a:gd name="connsiteX7" fmla="*/ 1320570 w 5463850"/>
              <a:gd name="connsiteY7" fmla="*/ 1548116 h 5700152"/>
              <a:gd name="connsiteX8" fmla="*/ 2497299 w 5463850"/>
              <a:gd name="connsiteY8" fmla="*/ 860005 h 5700152"/>
              <a:gd name="connsiteX9" fmla="*/ 3547519 w 5463850"/>
              <a:gd name="connsiteY9" fmla="*/ 708252 h 5700152"/>
              <a:gd name="connsiteX10" fmla="*/ 4382697 w 5463850"/>
              <a:gd name="connsiteY10" fmla="*/ 892854 h 5700152"/>
              <a:gd name="connsiteX11" fmla="*/ 4936032 w 5463850"/>
              <a:gd name="connsiteY11" fmla="*/ 1020819 h 5700152"/>
              <a:gd name="connsiteX12" fmla="*/ 5447922 w 5463850"/>
              <a:gd name="connsiteY12" fmla="*/ 947792 h 5700152"/>
              <a:gd name="connsiteX13" fmla="*/ 5459621 w 5463850"/>
              <a:gd name="connsiteY13" fmla="*/ 5357252 h 5700152"/>
              <a:gd name="connsiteX14" fmla="*/ 5211971 w 5463850"/>
              <a:gd name="connsiteY14" fmla="*/ 5281052 h 5700152"/>
              <a:gd name="connsiteX15" fmla="*/ 5454860 w 5463850"/>
              <a:gd name="connsiteY15" fmla="*/ 5509652 h 5700152"/>
              <a:gd name="connsiteX16" fmla="*/ 5454860 w 5463850"/>
              <a:gd name="connsiteY16" fmla="*/ 5600140 h 5700152"/>
              <a:gd name="connsiteX17" fmla="*/ 5159585 w 5463850"/>
              <a:gd name="connsiteY17" fmla="*/ 5366777 h 5700152"/>
              <a:gd name="connsiteX18" fmla="*/ 5463850 w 5463850"/>
              <a:gd name="connsiteY18" fmla="*/ 5694444 h 5700152"/>
              <a:gd name="connsiteX19" fmla="*/ 5381848 w 5463850"/>
              <a:gd name="connsiteY19" fmla="*/ 5694602 h 5700152"/>
              <a:gd name="connsiteX20" fmla="*/ 5207210 w 5463850"/>
              <a:gd name="connsiteY20" fmla="*/ 5533466 h 5700152"/>
              <a:gd name="connsiteX21" fmla="*/ 5329456 w 5463850"/>
              <a:gd name="connsiteY21" fmla="*/ 5696471 h 5700152"/>
              <a:gd name="connsiteX22" fmla="*/ 1287743 w 5463850"/>
              <a:gd name="connsiteY22" fmla="*/ 5700152 h 5700152"/>
              <a:gd name="connsiteX23" fmla="*/ 1329114 w 5463850"/>
              <a:gd name="connsiteY23" fmla="*/ 5501122 h 5700152"/>
              <a:gd name="connsiteX24" fmla="*/ 1165432 w 5463850"/>
              <a:gd name="connsiteY24" fmla="*/ 4837763 h 5700152"/>
              <a:gd name="connsiteX0" fmla="*/ 1165432 w 5463850"/>
              <a:gd name="connsiteY0" fmla="*/ 4500272 h 5362661"/>
              <a:gd name="connsiteX1" fmla="*/ 697336 w 5463850"/>
              <a:gd name="connsiteY1" fmla="*/ 3938389 h 5362661"/>
              <a:gd name="connsiteX2" fmla="*/ 629878 w 5463850"/>
              <a:gd name="connsiteY2" fmla="*/ 3563289 h 5362661"/>
              <a:gd name="connsiteX3" fmla="*/ 543016 w 5463850"/>
              <a:gd name="connsiteY3" fmla="*/ 3128551 h 5362661"/>
              <a:gd name="connsiteX4" fmla="*/ 496387 w 5463850"/>
              <a:gd name="connsiteY4" fmla="*/ 2466422 h 5362661"/>
              <a:gd name="connsiteX5" fmla="*/ 948373 w 5463850"/>
              <a:gd name="connsiteY5" fmla="*/ 1880574 h 5362661"/>
              <a:gd name="connsiteX6" fmla="*/ 1114594 w 5463850"/>
              <a:gd name="connsiteY6" fmla="*/ 1557139 h 5362661"/>
              <a:gd name="connsiteX7" fmla="*/ 1320570 w 5463850"/>
              <a:gd name="connsiteY7" fmla="*/ 1210625 h 5362661"/>
              <a:gd name="connsiteX8" fmla="*/ 2497299 w 5463850"/>
              <a:gd name="connsiteY8" fmla="*/ 522514 h 5362661"/>
              <a:gd name="connsiteX9" fmla="*/ 3547519 w 5463850"/>
              <a:gd name="connsiteY9" fmla="*/ 370761 h 5362661"/>
              <a:gd name="connsiteX10" fmla="*/ 4382697 w 5463850"/>
              <a:gd name="connsiteY10" fmla="*/ 555363 h 5362661"/>
              <a:gd name="connsiteX11" fmla="*/ 4936032 w 5463850"/>
              <a:gd name="connsiteY11" fmla="*/ 683328 h 5362661"/>
              <a:gd name="connsiteX12" fmla="*/ 5447922 w 5463850"/>
              <a:gd name="connsiteY12" fmla="*/ 610301 h 5362661"/>
              <a:gd name="connsiteX13" fmla="*/ 5459621 w 5463850"/>
              <a:gd name="connsiteY13" fmla="*/ 5019761 h 5362661"/>
              <a:gd name="connsiteX14" fmla="*/ 5211971 w 5463850"/>
              <a:gd name="connsiteY14" fmla="*/ 4943561 h 5362661"/>
              <a:gd name="connsiteX15" fmla="*/ 5454860 w 5463850"/>
              <a:gd name="connsiteY15" fmla="*/ 5172161 h 5362661"/>
              <a:gd name="connsiteX16" fmla="*/ 5454860 w 5463850"/>
              <a:gd name="connsiteY16" fmla="*/ 5262649 h 5362661"/>
              <a:gd name="connsiteX17" fmla="*/ 5159585 w 5463850"/>
              <a:gd name="connsiteY17" fmla="*/ 5029286 h 5362661"/>
              <a:gd name="connsiteX18" fmla="*/ 5463850 w 5463850"/>
              <a:gd name="connsiteY18" fmla="*/ 5356953 h 5362661"/>
              <a:gd name="connsiteX19" fmla="*/ 5381848 w 5463850"/>
              <a:gd name="connsiteY19" fmla="*/ 5357111 h 5362661"/>
              <a:gd name="connsiteX20" fmla="*/ 5207210 w 5463850"/>
              <a:gd name="connsiteY20" fmla="*/ 5195975 h 5362661"/>
              <a:gd name="connsiteX21" fmla="*/ 5329456 w 5463850"/>
              <a:gd name="connsiteY21" fmla="*/ 5358980 h 5362661"/>
              <a:gd name="connsiteX22" fmla="*/ 1287743 w 5463850"/>
              <a:gd name="connsiteY22" fmla="*/ 5362661 h 5362661"/>
              <a:gd name="connsiteX23" fmla="*/ 1329114 w 5463850"/>
              <a:gd name="connsiteY23" fmla="*/ 5163631 h 5362661"/>
              <a:gd name="connsiteX24" fmla="*/ 1165432 w 5463850"/>
              <a:gd name="connsiteY24" fmla="*/ 4500272 h 5362661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45875 w 5527868"/>
              <a:gd name="connsiteY13" fmla="*/ 5001835 h 5344735"/>
              <a:gd name="connsiteX14" fmla="*/ 5098225 w 5527868"/>
              <a:gd name="connsiteY14" fmla="*/ 4925635 h 5344735"/>
              <a:gd name="connsiteX15" fmla="*/ 5341114 w 5527868"/>
              <a:gd name="connsiteY15" fmla="*/ 5154235 h 5344735"/>
              <a:gd name="connsiteX16" fmla="*/ 5341114 w 5527868"/>
              <a:gd name="connsiteY16" fmla="*/ 5244723 h 5344735"/>
              <a:gd name="connsiteX17" fmla="*/ 5045839 w 5527868"/>
              <a:gd name="connsiteY17" fmla="*/ 5011360 h 5344735"/>
              <a:gd name="connsiteX18" fmla="*/ 5350104 w 5527868"/>
              <a:gd name="connsiteY18" fmla="*/ 5339027 h 5344735"/>
              <a:gd name="connsiteX19" fmla="*/ 5268102 w 5527868"/>
              <a:gd name="connsiteY19" fmla="*/ 5339185 h 5344735"/>
              <a:gd name="connsiteX20" fmla="*/ 5215710 w 5527868"/>
              <a:gd name="connsiteY20" fmla="*/ 5341054 h 5344735"/>
              <a:gd name="connsiteX21" fmla="*/ 1173997 w 5527868"/>
              <a:gd name="connsiteY21" fmla="*/ 5344735 h 5344735"/>
              <a:gd name="connsiteX22" fmla="*/ 1215368 w 5527868"/>
              <a:gd name="connsiteY22" fmla="*/ 5145705 h 5344735"/>
              <a:gd name="connsiteX23" fmla="*/ 1051686 w 5527868"/>
              <a:gd name="connsiteY23" fmla="*/ 4482346 h 5344735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45875 w 5527868"/>
              <a:gd name="connsiteY13" fmla="*/ 5001835 h 5344735"/>
              <a:gd name="connsiteX14" fmla="*/ 5098225 w 5527868"/>
              <a:gd name="connsiteY14" fmla="*/ 4925635 h 5344735"/>
              <a:gd name="connsiteX15" fmla="*/ 5341114 w 5527868"/>
              <a:gd name="connsiteY15" fmla="*/ 5154235 h 5344735"/>
              <a:gd name="connsiteX16" fmla="*/ 5341114 w 5527868"/>
              <a:gd name="connsiteY16" fmla="*/ 5244723 h 5344735"/>
              <a:gd name="connsiteX17" fmla="*/ 5350104 w 5527868"/>
              <a:gd name="connsiteY17" fmla="*/ 5339027 h 5344735"/>
              <a:gd name="connsiteX18" fmla="*/ 5268102 w 5527868"/>
              <a:gd name="connsiteY18" fmla="*/ 5339185 h 5344735"/>
              <a:gd name="connsiteX19" fmla="*/ 5215710 w 5527868"/>
              <a:gd name="connsiteY19" fmla="*/ 5341054 h 5344735"/>
              <a:gd name="connsiteX20" fmla="*/ 1173997 w 5527868"/>
              <a:gd name="connsiteY20" fmla="*/ 5344735 h 5344735"/>
              <a:gd name="connsiteX21" fmla="*/ 1215368 w 5527868"/>
              <a:gd name="connsiteY21" fmla="*/ 5145705 h 5344735"/>
              <a:gd name="connsiteX22" fmla="*/ 1051686 w 5527868"/>
              <a:gd name="connsiteY22" fmla="*/ 4482346 h 5344735"/>
              <a:gd name="connsiteX0" fmla="*/ 1051686 w 5527868"/>
              <a:gd name="connsiteY0" fmla="*/ 4482346 h 5373504"/>
              <a:gd name="connsiteX1" fmla="*/ 583590 w 5527868"/>
              <a:gd name="connsiteY1" fmla="*/ 3920463 h 5373504"/>
              <a:gd name="connsiteX2" fmla="*/ 516132 w 5527868"/>
              <a:gd name="connsiteY2" fmla="*/ 3545363 h 5373504"/>
              <a:gd name="connsiteX3" fmla="*/ 429270 w 5527868"/>
              <a:gd name="connsiteY3" fmla="*/ 3110625 h 5373504"/>
              <a:gd name="connsiteX4" fmla="*/ 382641 w 5527868"/>
              <a:gd name="connsiteY4" fmla="*/ 2448496 h 5373504"/>
              <a:gd name="connsiteX5" fmla="*/ 834627 w 5527868"/>
              <a:gd name="connsiteY5" fmla="*/ 1862648 h 5373504"/>
              <a:gd name="connsiteX6" fmla="*/ 1000848 w 5527868"/>
              <a:gd name="connsiteY6" fmla="*/ 1539213 h 5373504"/>
              <a:gd name="connsiteX7" fmla="*/ 1206824 w 5527868"/>
              <a:gd name="connsiteY7" fmla="*/ 1192699 h 5373504"/>
              <a:gd name="connsiteX8" fmla="*/ 2383553 w 5527868"/>
              <a:gd name="connsiteY8" fmla="*/ 504588 h 5373504"/>
              <a:gd name="connsiteX9" fmla="*/ 3433773 w 5527868"/>
              <a:gd name="connsiteY9" fmla="*/ 352835 h 5373504"/>
              <a:gd name="connsiteX10" fmla="*/ 4268951 w 5527868"/>
              <a:gd name="connsiteY10" fmla="*/ 537437 h 5373504"/>
              <a:gd name="connsiteX11" fmla="*/ 4822286 w 5527868"/>
              <a:gd name="connsiteY11" fmla="*/ 665402 h 5373504"/>
              <a:gd name="connsiteX12" fmla="*/ 5334176 w 5527868"/>
              <a:gd name="connsiteY12" fmla="*/ 592375 h 5373504"/>
              <a:gd name="connsiteX13" fmla="*/ 5345875 w 5527868"/>
              <a:gd name="connsiteY13" fmla="*/ 5001835 h 5373504"/>
              <a:gd name="connsiteX14" fmla="*/ 5341114 w 5527868"/>
              <a:gd name="connsiteY14" fmla="*/ 5154235 h 5373504"/>
              <a:gd name="connsiteX15" fmla="*/ 5341114 w 5527868"/>
              <a:gd name="connsiteY15" fmla="*/ 5244723 h 5373504"/>
              <a:gd name="connsiteX16" fmla="*/ 5350104 w 5527868"/>
              <a:gd name="connsiteY16" fmla="*/ 5339027 h 5373504"/>
              <a:gd name="connsiteX17" fmla="*/ 5268102 w 5527868"/>
              <a:gd name="connsiteY17" fmla="*/ 5339185 h 5373504"/>
              <a:gd name="connsiteX18" fmla="*/ 5215710 w 5527868"/>
              <a:gd name="connsiteY18" fmla="*/ 5341054 h 5373504"/>
              <a:gd name="connsiteX19" fmla="*/ 1173997 w 5527868"/>
              <a:gd name="connsiteY19" fmla="*/ 5344735 h 5373504"/>
              <a:gd name="connsiteX20" fmla="*/ 1215368 w 5527868"/>
              <a:gd name="connsiteY20" fmla="*/ 5145705 h 5373504"/>
              <a:gd name="connsiteX21" fmla="*/ 1051686 w 5527868"/>
              <a:gd name="connsiteY21" fmla="*/ 4482346 h 5373504"/>
              <a:gd name="connsiteX0" fmla="*/ 1051686 w 5527868"/>
              <a:gd name="connsiteY0" fmla="*/ 4482346 h 5406156"/>
              <a:gd name="connsiteX1" fmla="*/ 583590 w 5527868"/>
              <a:gd name="connsiteY1" fmla="*/ 3920463 h 5406156"/>
              <a:gd name="connsiteX2" fmla="*/ 516132 w 5527868"/>
              <a:gd name="connsiteY2" fmla="*/ 3545363 h 5406156"/>
              <a:gd name="connsiteX3" fmla="*/ 429270 w 5527868"/>
              <a:gd name="connsiteY3" fmla="*/ 3110625 h 5406156"/>
              <a:gd name="connsiteX4" fmla="*/ 382641 w 5527868"/>
              <a:gd name="connsiteY4" fmla="*/ 2448496 h 5406156"/>
              <a:gd name="connsiteX5" fmla="*/ 834627 w 5527868"/>
              <a:gd name="connsiteY5" fmla="*/ 1862648 h 5406156"/>
              <a:gd name="connsiteX6" fmla="*/ 1000848 w 5527868"/>
              <a:gd name="connsiteY6" fmla="*/ 1539213 h 5406156"/>
              <a:gd name="connsiteX7" fmla="*/ 1206824 w 5527868"/>
              <a:gd name="connsiteY7" fmla="*/ 1192699 h 5406156"/>
              <a:gd name="connsiteX8" fmla="*/ 2383553 w 5527868"/>
              <a:gd name="connsiteY8" fmla="*/ 504588 h 5406156"/>
              <a:gd name="connsiteX9" fmla="*/ 3433773 w 5527868"/>
              <a:gd name="connsiteY9" fmla="*/ 352835 h 5406156"/>
              <a:gd name="connsiteX10" fmla="*/ 4268951 w 5527868"/>
              <a:gd name="connsiteY10" fmla="*/ 537437 h 5406156"/>
              <a:gd name="connsiteX11" fmla="*/ 4822286 w 5527868"/>
              <a:gd name="connsiteY11" fmla="*/ 665402 h 5406156"/>
              <a:gd name="connsiteX12" fmla="*/ 5334176 w 5527868"/>
              <a:gd name="connsiteY12" fmla="*/ 592375 h 5406156"/>
              <a:gd name="connsiteX13" fmla="*/ 5345875 w 5527868"/>
              <a:gd name="connsiteY13" fmla="*/ 5001835 h 5406156"/>
              <a:gd name="connsiteX14" fmla="*/ 5341114 w 5527868"/>
              <a:gd name="connsiteY14" fmla="*/ 5244723 h 5406156"/>
              <a:gd name="connsiteX15" fmla="*/ 5350104 w 5527868"/>
              <a:gd name="connsiteY15" fmla="*/ 5339027 h 5406156"/>
              <a:gd name="connsiteX16" fmla="*/ 5268102 w 5527868"/>
              <a:gd name="connsiteY16" fmla="*/ 5339185 h 5406156"/>
              <a:gd name="connsiteX17" fmla="*/ 5215710 w 5527868"/>
              <a:gd name="connsiteY17" fmla="*/ 5341054 h 5406156"/>
              <a:gd name="connsiteX18" fmla="*/ 1173997 w 5527868"/>
              <a:gd name="connsiteY18" fmla="*/ 5344735 h 5406156"/>
              <a:gd name="connsiteX19" fmla="*/ 1215368 w 5527868"/>
              <a:gd name="connsiteY19" fmla="*/ 5145705 h 5406156"/>
              <a:gd name="connsiteX20" fmla="*/ 1051686 w 5527868"/>
              <a:gd name="connsiteY20" fmla="*/ 4482346 h 5406156"/>
              <a:gd name="connsiteX0" fmla="*/ 1051686 w 5527868"/>
              <a:gd name="connsiteY0" fmla="*/ 4482346 h 5449514"/>
              <a:gd name="connsiteX1" fmla="*/ 583590 w 5527868"/>
              <a:gd name="connsiteY1" fmla="*/ 3920463 h 5449514"/>
              <a:gd name="connsiteX2" fmla="*/ 516132 w 5527868"/>
              <a:gd name="connsiteY2" fmla="*/ 3545363 h 5449514"/>
              <a:gd name="connsiteX3" fmla="*/ 429270 w 5527868"/>
              <a:gd name="connsiteY3" fmla="*/ 3110625 h 5449514"/>
              <a:gd name="connsiteX4" fmla="*/ 382641 w 5527868"/>
              <a:gd name="connsiteY4" fmla="*/ 2448496 h 5449514"/>
              <a:gd name="connsiteX5" fmla="*/ 834627 w 5527868"/>
              <a:gd name="connsiteY5" fmla="*/ 1862648 h 5449514"/>
              <a:gd name="connsiteX6" fmla="*/ 1000848 w 5527868"/>
              <a:gd name="connsiteY6" fmla="*/ 1539213 h 5449514"/>
              <a:gd name="connsiteX7" fmla="*/ 1206824 w 5527868"/>
              <a:gd name="connsiteY7" fmla="*/ 1192699 h 5449514"/>
              <a:gd name="connsiteX8" fmla="*/ 2383553 w 5527868"/>
              <a:gd name="connsiteY8" fmla="*/ 504588 h 5449514"/>
              <a:gd name="connsiteX9" fmla="*/ 3433773 w 5527868"/>
              <a:gd name="connsiteY9" fmla="*/ 352835 h 5449514"/>
              <a:gd name="connsiteX10" fmla="*/ 4268951 w 5527868"/>
              <a:gd name="connsiteY10" fmla="*/ 537437 h 5449514"/>
              <a:gd name="connsiteX11" fmla="*/ 4822286 w 5527868"/>
              <a:gd name="connsiteY11" fmla="*/ 665402 h 5449514"/>
              <a:gd name="connsiteX12" fmla="*/ 5334176 w 5527868"/>
              <a:gd name="connsiteY12" fmla="*/ 592375 h 5449514"/>
              <a:gd name="connsiteX13" fmla="*/ 5345875 w 5527868"/>
              <a:gd name="connsiteY13" fmla="*/ 5001835 h 5449514"/>
              <a:gd name="connsiteX14" fmla="*/ 5350104 w 5527868"/>
              <a:gd name="connsiteY14" fmla="*/ 5339027 h 5449514"/>
              <a:gd name="connsiteX15" fmla="*/ 5268102 w 5527868"/>
              <a:gd name="connsiteY15" fmla="*/ 5339185 h 5449514"/>
              <a:gd name="connsiteX16" fmla="*/ 5215710 w 5527868"/>
              <a:gd name="connsiteY16" fmla="*/ 5341054 h 5449514"/>
              <a:gd name="connsiteX17" fmla="*/ 1173997 w 5527868"/>
              <a:gd name="connsiteY17" fmla="*/ 5344735 h 5449514"/>
              <a:gd name="connsiteX18" fmla="*/ 1215368 w 5527868"/>
              <a:gd name="connsiteY18" fmla="*/ 5145705 h 5449514"/>
              <a:gd name="connsiteX19" fmla="*/ 1051686 w 5527868"/>
              <a:gd name="connsiteY19" fmla="*/ 4482346 h 5449514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50104 w 5527868"/>
              <a:gd name="connsiteY13" fmla="*/ 5339027 h 5344735"/>
              <a:gd name="connsiteX14" fmla="*/ 5268102 w 5527868"/>
              <a:gd name="connsiteY14" fmla="*/ 5339185 h 5344735"/>
              <a:gd name="connsiteX15" fmla="*/ 5215710 w 5527868"/>
              <a:gd name="connsiteY15" fmla="*/ 5341054 h 5344735"/>
              <a:gd name="connsiteX16" fmla="*/ 1173997 w 5527868"/>
              <a:gd name="connsiteY16" fmla="*/ 5344735 h 5344735"/>
              <a:gd name="connsiteX17" fmla="*/ 1215368 w 5527868"/>
              <a:gd name="connsiteY17" fmla="*/ 5145705 h 5344735"/>
              <a:gd name="connsiteX18" fmla="*/ 1051686 w 5527868"/>
              <a:gd name="connsiteY18" fmla="*/ 4482346 h 5344735"/>
              <a:gd name="connsiteX0" fmla="*/ 1051686 w 5558900"/>
              <a:gd name="connsiteY0" fmla="*/ 4482346 h 5691095"/>
              <a:gd name="connsiteX1" fmla="*/ 583590 w 5558900"/>
              <a:gd name="connsiteY1" fmla="*/ 3920463 h 5691095"/>
              <a:gd name="connsiteX2" fmla="*/ 516132 w 5558900"/>
              <a:gd name="connsiteY2" fmla="*/ 3545363 h 5691095"/>
              <a:gd name="connsiteX3" fmla="*/ 429270 w 5558900"/>
              <a:gd name="connsiteY3" fmla="*/ 3110625 h 5691095"/>
              <a:gd name="connsiteX4" fmla="*/ 382641 w 5558900"/>
              <a:gd name="connsiteY4" fmla="*/ 2448496 h 5691095"/>
              <a:gd name="connsiteX5" fmla="*/ 834627 w 5558900"/>
              <a:gd name="connsiteY5" fmla="*/ 1862648 h 5691095"/>
              <a:gd name="connsiteX6" fmla="*/ 1000848 w 5558900"/>
              <a:gd name="connsiteY6" fmla="*/ 1539213 h 5691095"/>
              <a:gd name="connsiteX7" fmla="*/ 1206824 w 5558900"/>
              <a:gd name="connsiteY7" fmla="*/ 1192699 h 5691095"/>
              <a:gd name="connsiteX8" fmla="*/ 2383553 w 5558900"/>
              <a:gd name="connsiteY8" fmla="*/ 504588 h 5691095"/>
              <a:gd name="connsiteX9" fmla="*/ 3433773 w 5558900"/>
              <a:gd name="connsiteY9" fmla="*/ 352835 h 5691095"/>
              <a:gd name="connsiteX10" fmla="*/ 4268951 w 5558900"/>
              <a:gd name="connsiteY10" fmla="*/ 537437 h 5691095"/>
              <a:gd name="connsiteX11" fmla="*/ 4822286 w 5558900"/>
              <a:gd name="connsiteY11" fmla="*/ 665402 h 5691095"/>
              <a:gd name="connsiteX12" fmla="*/ 5334176 w 5558900"/>
              <a:gd name="connsiteY12" fmla="*/ 592375 h 5691095"/>
              <a:gd name="connsiteX13" fmla="*/ 5350104 w 5558900"/>
              <a:gd name="connsiteY13" fmla="*/ 5339027 h 5691095"/>
              <a:gd name="connsiteX14" fmla="*/ 5215710 w 5558900"/>
              <a:gd name="connsiteY14" fmla="*/ 5341054 h 5691095"/>
              <a:gd name="connsiteX15" fmla="*/ 1173997 w 5558900"/>
              <a:gd name="connsiteY15" fmla="*/ 5344735 h 5691095"/>
              <a:gd name="connsiteX16" fmla="*/ 1215368 w 5558900"/>
              <a:gd name="connsiteY16" fmla="*/ 5145705 h 5691095"/>
              <a:gd name="connsiteX17" fmla="*/ 1051686 w 5558900"/>
              <a:gd name="connsiteY17" fmla="*/ 4482346 h 5691095"/>
              <a:gd name="connsiteX0" fmla="*/ 1051686 w 5380961"/>
              <a:gd name="connsiteY0" fmla="*/ 4482346 h 5699862"/>
              <a:gd name="connsiteX1" fmla="*/ 583590 w 5380961"/>
              <a:gd name="connsiteY1" fmla="*/ 3920463 h 5699862"/>
              <a:gd name="connsiteX2" fmla="*/ 516132 w 5380961"/>
              <a:gd name="connsiteY2" fmla="*/ 3545363 h 5699862"/>
              <a:gd name="connsiteX3" fmla="*/ 429270 w 5380961"/>
              <a:gd name="connsiteY3" fmla="*/ 3110625 h 5699862"/>
              <a:gd name="connsiteX4" fmla="*/ 382641 w 5380961"/>
              <a:gd name="connsiteY4" fmla="*/ 2448496 h 5699862"/>
              <a:gd name="connsiteX5" fmla="*/ 834627 w 5380961"/>
              <a:gd name="connsiteY5" fmla="*/ 1862648 h 5699862"/>
              <a:gd name="connsiteX6" fmla="*/ 1000848 w 5380961"/>
              <a:gd name="connsiteY6" fmla="*/ 1539213 h 5699862"/>
              <a:gd name="connsiteX7" fmla="*/ 1206824 w 5380961"/>
              <a:gd name="connsiteY7" fmla="*/ 1192699 h 5699862"/>
              <a:gd name="connsiteX8" fmla="*/ 2383553 w 5380961"/>
              <a:gd name="connsiteY8" fmla="*/ 504588 h 5699862"/>
              <a:gd name="connsiteX9" fmla="*/ 3433773 w 5380961"/>
              <a:gd name="connsiteY9" fmla="*/ 352835 h 5699862"/>
              <a:gd name="connsiteX10" fmla="*/ 4268951 w 5380961"/>
              <a:gd name="connsiteY10" fmla="*/ 537437 h 5699862"/>
              <a:gd name="connsiteX11" fmla="*/ 4822286 w 5380961"/>
              <a:gd name="connsiteY11" fmla="*/ 665402 h 5699862"/>
              <a:gd name="connsiteX12" fmla="*/ 5334176 w 5380961"/>
              <a:gd name="connsiteY12" fmla="*/ 592375 h 5699862"/>
              <a:gd name="connsiteX13" fmla="*/ 5350104 w 5380961"/>
              <a:gd name="connsiteY13" fmla="*/ 5339027 h 5699862"/>
              <a:gd name="connsiteX14" fmla="*/ 1173997 w 5380961"/>
              <a:gd name="connsiteY14" fmla="*/ 5344735 h 5699862"/>
              <a:gd name="connsiteX15" fmla="*/ 1215368 w 5380961"/>
              <a:gd name="connsiteY15" fmla="*/ 5145705 h 5699862"/>
              <a:gd name="connsiteX16" fmla="*/ 1051686 w 5380961"/>
              <a:gd name="connsiteY16" fmla="*/ 4482346 h 5699862"/>
              <a:gd name="connsiteX0" fmla="*/ 1051686 w 5375797"/>
              <a:gd name="connsiteY0" fmla="*/ 4482346 h 5699862"/>
              <a:gd name="connsiteX1" fmla="*/ 583590 w 5375797"/>
              <a:gd name="connsiteY1" fmla="*/ 3920463 h 5699862"/>
              <a:gd name="connsiteX2" fmla="*/ 516132 w 5375797"/>
              <a:gd name="connsiteY2" fmla="*/ 3545363 h 5699862"/>
              <a:gd name="connsiteX3" fmla="*/ 429270 w 5375797"/>
              <a:gd name="connsiteY3" fmla="*/ 3110625 h 5699862"/>
              <a:gd name="connsiteX4" fmla="*/ 382641 w 5375797"/>
              <a:gd name="connsiteY4" fmla="*/ 2448496 h 5699862"/>
              <a:gd name="connsiteX5" fmla="*/ 834627 w 5375797"/>
              <a:gd name="connsiteY5" fmla="*/ 1862648 h 5699862"/>
              <a:gd name="connsiteX6" fmla="*/ 1000848 w 5375797"/>
              <a:gd name="connsiteY6" fmla="*/ 1539213 h 5699862"/>
              <a:gd name="connsiteX7" fmla="*/ 1206824 w 5375797"/>
              <a:gd name="connsiteY7" fmla="*/ 1192699 h 5699862"/>
              <a:gd name="connsiteX8" fmla="*/ 2383553 w 5375797"/>
              <a:gd name="connsiteY8" fmla="*/ 504588 h 5699862"/>
              <a:gd name="connsiteX9" fmla="*/ 3433773 w 5375797"/>
              <a:gd name="connsiteY9" fmla="*/ 352835 h 5699862"/>
              <a:gd name="connsiteX10" fmla="*/ 4268951 w 5375797"/>
              <a:gd name="connsiteY10" fmla="*/ 537437 h 5699862"/>
              <a:gd name="connsiteX11" fmla="*/ 4822286 w 5375797"/>
              <a:gd name="connsiteY11" fmla="*/ 665402 h 5699862"/>
              <a:gd name="connsiteX12" fmla="*/ 5334176 w 5375797"/>
              <a:gd name="connsiteY12" fmla="*/ 592375 h 5699862"/>
              <a:gd name="connsiteX13" fmla="*/ 5350104 w 5375797"/>
              <a:gd name="connsiteY13" fmla="*/ 5339027 h 5699862"/>
              <a:gd name="connsiteX14" fmla="*/ 1173997 w 5375797"/>
              <a:gd name="connsiteY14" fmla="*/ 5344735 h 5699862"/>
              <a:gd name="connsiteX15" fmla="*/ 1215368 w 5375797"/>
              <a:gd name="connsiteY15" fmla="*/ 5145705 h 5699862"/>
              <a:gd name="connsiteX16" fmla="*/ 1051686 w 5375797"/>
              <a:gd name="connsiteY16" fmla="*/ 4482346 h 5699862"/>
              <a:gd name="connsiteX0" fmla="*/ 1051686 w 5350104"/>
              <a:gd name="connsiteY0" fmla="*/ 4482346 h 5699862"/>
              <a:gd name="connsiteX1" fmla="*/ 583590 w 5350104"/>
              <a:gd name="connsiteY1" fmla="*/ 3920463 h 5699862"/>
              <a:gd name="connsiteX2" fmla="*/ 516132 w 5350104"/>
              <a:gd name="connsiteY2" fmla="*/ 3545363 h 5699862"/>
              <a:gd name="connsiteX3" fmla="*/ 429270 w 5350104"/>
              <a:gd name="connsiteY3" fmla="*/ 3110625 h 5699862"/>
              <a:gd name="connsiteX4" fmla="*/ 382641 w 5350104"/>
              <a:gd name="connsiteY4" fmla="*/ 2448496 h 5699862"/>
              <a:gd name="connsiteX5" fmla="*/ 834627 w 5350104"/>
              <a:gd name="connsiteY5" fmla="*/ 1862648 h 5699862"/>
              <a:gd name="connsiteX6" fmla="*/ 1000848 w 5350104"/>
              <a:gd name="connsiteY6" fmla="*/ 1539213 h 5699862"/>
              <a:gd name="connsiteX7" fmla="*/ 1206824 w 5350104"/>
              <a:gd name="connsiteY7" fmla="*/ 1192699 h 5699862"/>
              <a:gd name="connsiteX8" fmla="*/ 2383553 w 5350104"/>
              <a:gd name="connsiteY8" fmla="*/ 504588 h 5699862"/>
              <a:gd name="connsiteX9" fmla="*/ 3433773 w 5350104"/>
              <a:gd name="connsiteY9" fmla="*/ 352835 h 5699862"/>
              <a:gd name="connsiteX10" fmla="*/ 4268951 w 5350104"/>
              <a:gd name="connsiteY10" fmla="*/ 537437 h 5699862"/>
              <a:gd name="connsiteX11" fmla="*/ 4822286 w 5350104"/>
              <a:gd name="connsiteY11" fmla="*/ 665402 h 5699862"/>
              <a:gd name="connsiteX12" fmla="*/ 5334176 w 5350104"/>
              <a:gd name="connsiteY12" fmla="*/ 592375 h 5699862"/>
              <a:gd name="connsiteX13" fmla="*/ 5350104 w 5350104"/>
              <a:gd name="connsiteY13" fmla="*/ 5339027 h 5699862"/>
              <a:gd name="connsiteX14" fmla="*/ 1173997 w 5350104"/>
              <a:gd name="connsiteY14" fmla="*/ 5344735 h 5699862"/>
              <a:gd name="connsiteX15" fmla="*/ 1215368 w 5350104"/>
              <a:gd name="connsiteY15" fmla="*/ 5145705 h 5699862"/>
              <a:gd name="connsiteX16" fmla="*/ 1051686 w 5350104"/>
              <a:gd name="connsiteY16" fmla="*/ 4482346 h 5699862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8725 w 5350104"/>
              <a:gd name="connsiteY12" fmla="*/ 10560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8725 w 5350104"/>
              <a:gd name="connsiteY12" fmla="*/ 105605 h 5344735"/>
              <a:gd name="connsiteX13" fmla="*/ 5350104 w 5350104"/>
              <a:gd name="connsiteY13" fmla="*/ 5339027 h 5344735"/>
              <a:gd name="connsiteX14" fmla="*/ 290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229430 w 5527848"/>
              <a:gd name="connsiteY0" fmla="*/ 4482346 h 5344735"/>
              <a:gd name="connsiteX1" fmla="*/ 761334 w 5527848"/>
              <a:gd name="connsiteY1" fmla="*/ 3920463 h 5344735"/>
              <a:gd name="connsiteX2" fmla="*/ 693876 w 5527848"/>
              <a:gd name="connsiteY2" fmla="*/ 3545363 h 5344735"/>
              <a:gd name="connsiteX3" fmla="*/ 607014 w 5527848"/>
              <a:gd name="connsiteY3" fmla="*/ 3110625 h 5344735"/>
              <a:gd name="connsiteX4" fmla="*/ 560385 w 5527848"/>
              <a:gd name="connsiteY4" fmla="*/ 2448496 h 5344735"/>
              <a:gd name="connsiteX5" fmla="*/ 1012371 w 5527848"/>
              <a:gd name="connsiteY5" fmla="*/ 1862648 h 5344735"/>
              <a:gd name="connsiteX6" fmla="*/ 1178592 w 5527848"/>
              <a:gd name="connsiteY6" fmla="*/ 1539213 h 5344735"/>
              <a:gd name="connsiteX7" fmla="*/ 1384568 w 5527848"/>
              <a:gd name="connsiteY7" fmla="*/ 1192699 h 5344735"/>
              <a:gd name="connsiteX8" fmla="*/ 2561297 w 5527848"/>
              <a:gd name="connsiteY8" fmla="*/ 504588 h 5344735"/>
              <a:gd name="connsiteX9" fmla="*/ 3611517 w 5527848"/>
              <a:gd name="connsiteY9" fmla="*/ 352835 h 5344735"/>
              <a:gd name="connsiteX10" fmla="*/ 4446695 w 5527848"/>
              <a:gd name="connsiteY10" fmla="*/ 537437 h 5344735"/>
              <a:gd name="connsiteX11" fmla="*/ 5000030 w 5527848"/>
              <a:gd name="connsiteY11" fmla="*/ 665402 h 5344735"/>
              <a:gd name="connsiteX12" fmla="*/ 5516469 w 5527848"/>
              <a:gd name="connsiteY12" fmla="*/ 105605 h 5344735"/>
              <a:gd name="connsiteX13" fmla="*/ 5527848 w 5527848"/>
              <a:gd name="connsiteY13" fmla="*/ 5339027 h 5344735"/>
              <a:gd name="connsiteX14" fmla="*/ 178034 w 5527848"/>
              <a:gd name="connsiteY14" fmla="*/ 5344735 h 5344735"/>
              <a:gd name="connsiteX15" fmla="*/ 1229430 w 5527848"/>
              <a:gd name="connsiteY15" fmla="*/ 4482346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773014 w 5606986"/>
              <a:gd name="connsiteY2" fmla="*/ 3545363 h 5344735"/>
              <a:gd name="connsiteX3" fmla="*/ 686152 w 5606986"/>
              <a:gd name="connsiteY3" fmla="*/ 3110625 h 5344735"/>
              <a:gd name="connsiteX4" fmla="*/ 639523 w 5606986"/>
              <a:gd name="connsiteY4" fmla="*/ 2448496 h 5344735"/>
              <a:gd name="connsiteX5" fmla="*/ 1091509 w 5606986"/>
              <a:gd name="connsiteY5" fmla="*/ 1862648 h 5344735"/>
              <a:gd name="connsiteX6" fmla="*/ 1257730 w 5606986"/>
              <a:gd name="connsiteY6" fmla="*/ 1539213 h 5344735"/>
              <a:gd name="connsiteX7" fmla="*/ 1463706 w 5606986"/>
              <a:gd name="connsiteY7" fmla="*/ 1192699 h 5344735"/>
              <a:gd name="connsiteX8" fmla="*/ 2640435 w 5606986"/>
              <a:gd name="connsiteY8" fmla="*/ 504588 h 5344735"/>
              <a:gd name="connsiteX9" fmla="*/ 3690655 w 5606986"/>
              <a:gd name="connsiteY9" fmla="*/ 352835 h 5344735"/>
              <a:gd name="connsiteX10" fmla="*/ 4525833 w 5606986"/>
              <a:gd name="connsiteY10" fmla="*/ 537437 h 5344735"/>
              <a:gd name="connsiteX11" fmla="*/ 5079168 w 5606986"/>
              <a:gd name="connsiteY11" fmla="*/ 665402 h 5344735"/>
              <a:gd name="connsiteX12" fmla="*/ 5595607 w 5606986"/>
              <a:gd name="connsiteY12" fmla="*/ 105605 h 5344735"/>
              <a:gd name="connsiteX13" fmla="*/ 5606986 w 5606986"/>
              <a:gd name="connsiteY13" fmla="*/ 5339027 h 5344735"/>
              <a:gd name="connsiteX14" fmla="*/ 257172 w 5606986"/>
              <a:gd name="connsiteY14" fmla="*/ 5344735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686152 w 5606986"/>
              <a:gd name="connsiteY2" fmla="*/ 3110625 h 5344735"/>
              <a:gd name="connsiteX3" fmla="*/ 639523 w 5606986"/>
              <a:gd name="connsiteY3" fmla="*/ 2448496 h 5344735"/>
              <a:gd name="connsiteX4" fmla="*/ 1091509 w 5606986"/>
              <a:gd name="connsiteY4" fmla="*/ 1862648 h 5344735"/>
              <a:gd name="connsiteX5" fmla="*/ 1257730 w 5606986"/>
              <a:gd name="connsiteY5" fmla="*/ 1539213 h 5344735"/>
              <a:gd name="connsiteX6" fmla="*/ 1463706 w 5606986"/>
              <a:gd name="connsiteY6" fmla="*/ 1192699 h 5344735"/>
              <a:gd name="connsiteX7" fmla="*/ 2640435 w 5606986"/>
              <a:gd name="connsiteY7" fmla="*/ 504588 h 5344735"/>
              <a:gd name="connsiteX8" fmla="*/ 3690655 w 5606986"/>
              <a:gd name="connsiteY8" fmla="*/ 352835 h 5344735"/>
              <a:gd name="connsiteX9" fmla="*/ 4525833 w 5606986"/>
              <a:gd name="connsiteY9" fmla="*/ 537437 h 5344735"/>
              <a:gd name="connsiteX10" fmla="*/ 5079168 w 5606986"/>
              <a:gd name="connsiteY10" fmla="*/ 665402 h 5344735"/>
              <a:gd name="connsiteX11" fmla="*/ 5595607 w 5606986"/>
              <a:gd name="connsiteY11" fmla="*/ 105605 h 5344735"/>
              <a:gd name="connsiteX12" fmla="*/ 5606986 w 5606986"/>
              <a:gd name="connsiteY12" fmla="*/ 5339027 h 5344735"/>
              <a:gd name="connsiteX13" fmla="*/ 257172 w 5606986"/>
              <a:gd name="connsiteY13" fmla="*/ 5344735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686152 w 5606986"/>
              <a:gd name="connsiteY2" fmla="*/ 3110625 h 5344735"/>
              <a:gd name="connsiteX3" fmla="*/ 1091509 w 5606986"/>
              <a:gd name="connsiteY3" fmla="*/ 1862648 h 5344735"/>
              <a:gd name="connsiteX4" fmla="*/ 1257730 w 5606986"/>
              <a:gd name="connsiteY4" fmla="*/ 1539213 h 5344735"/>
              <a:gd name="connsiteX5" fmla="*/ 1463706 w 5606986"/>
              <a:gd name="connsiteY5" fmla="*/ 1192699 h 5344735"/>
              <a:gd name="connsiteX6" fmla="*/ 2640435 w 5606986"/>
              <a:gd name="connsiteY6" fmla="*/ 504588 h 5344735"/>
              <a:gd name="connsiteX7" fmla="*/ 3690655 w 5606986"/>
              <a:gd name="connsiteY7" fmla="*/ 352835 h 5344735"/>
              <a:gd name="connsiteX8" fmla="*/ 4525833 w 5606986"/>
              <a:gd name="connsiteY8" fmla="*/ 537437 h 5344735"/>
              <a:gd name="connsiteX9" fmla="*/ 5079168 w 5606986"/>
              <a:gd name="connsiteY9" fmla="*/ 665402 h 5344735"/>
              <a:gd name="connsiteX10" fmla="*/ 5595607 w 5606986"/>
              <a:gd name="connsiteY10" fmla="*/ 105605 h 5344735"/>
              <a:gd name="connsiteX11" fmla="*/ 5606986 w 5606986"/>
              <a:gd name="connsiteY11" fmla="*/ 5339027 h 5344735"/>
              <a:gd name="connsiteX12" fmla="*/ 257172 w 5606986"/>
              <a:gd name="connsiteY12" fmla="*/ 5344735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686152 w 5606986"/>
              <a:gd name="connsiteY2" fmla="*/ 3110625 h 5344735"/>
              <a:gd name="connsiteX3" fmla="*/ 1257730 w 5606986"/>
              <a:gd name="connsiteY3" fmla="*/ 1539213 h 5344735"/>
              <a:gd name="connsiteX4" fmla="*/ 1463706 w 5606986"/>
              <a:gd name="connsiteY4" fmla="*/ 1192699 h 5344735"/>
              <a:gd name="connsiteX5" fmla="*/ 2640435 w 5606986"/>
              <a:gd name="connsiteY5" fmla="*/ 504588 h 5344735"/>
              <a:gd name="connsiteX6" fmla="*/ 3690655 w 5606986"/>
              <a:gd name="connsiteY6" fmla="*/ 352835 h 5344735"/>
              <a:gd name="connsiteX7" fmla="*/ 4525833 w 5606986"/>
              <a:gd name="connsiteY7" fmla="*/ 537437 h 5344735"/>
              <a:gd name="connsiteX8" fmla="*/ 5079168 w 5606986"/>
              <a:gd name="connsiteY8" fmla="*/ 665402 h 5344735"/>
              <a:gd name="connsiteX9" fmla="*/ 5595607 w 5606986"/>
              <a:gd name="connsiteY9" fmla="*/ 105605 h 5344735"/>
              <a:gd name="connsiteX10" fmla="*/ 5606986 w 5606986"/>
              <a:gd name="connsiteY10" fmla="*/ 5339027 h 5344735"/>
              <a:gd name="connsiteX11" fmla="*/ 257172 w 5606986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675324 w 5596158"/>
              <a:gd name="connsiteY2" fmla="*/ 3110625 h 5344735"/>
              <a:gd name="connsiteX3" fmla="*/ 1246902 w 5596158"/>
              <a:gd name="connsiteY3" fmla="*/ 1539213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43897 w 5596158"/>
              <a:gd name="connsiteY2" fmla="*/ 2742136 h 5344735"/>
              <a:gd name="connsiteX3" fmla="*/ 1246902 w 5596158"/>
              <a:gd name="connsiteY3" fmla="*/ 1539213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30249 w 5596158"/>
              <a:gd name="connsiteY2" fmla="*/ 2737587 h 5344735"/>
              <a:gd name="connsiteX3" fmla="*/ 1246902 w 5596158"/>
              <a:gd name="connsiteY3" fmla="*/ 1539213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30249 w 5596158"/>
              <a:gd name="connsiteY2" fmla="*/ 2737587 h 5344735"/>
              <a:gd name="connsiteX3" fmla="*/ 1205959 w 5596158"/>
              <a:gd name="connsiteY3" fmla="*/ 1648395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30249 w 5596158"/>
              <a:gd name="connsiteY2" fmla="*/ 2737587 h 5344735"/>
              <a:gd name="connsiteX3" fmla="*/ 1205959 w 5596158"/>
              <a:gd name="connsiteY3" fmla="*/ 1648395 h 5344735"/>
              <a:gd name="connsiteX4" fmla="*/ 993403 w 5596158"/>
              <a:gd name="connsiteY4" fmla="*/ 501212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00305 h 5300305"/>
              <a:gd name="connsiteX1" fmla="*/ 911530 w 5596158"/>
              <a:gd name="connsiteY1" fmla="*/ 3898779 h 5300305"/>
              <a:gd name="connsiteX2" fmla="*/ 1130249 w 5596158"/>
              <a:gd name="connsiteY2" fmla="*/ 2693157 h 5300305"/>
              <a:gd name="connsiteX3" fmla="*/ 1205959 w 5596158"/>
              <a:gd name="connsiteY3" fmla="*/ 1603965 h 5300305"/>
              <a:gd name="connsiteX4" fmla="*/ 993403 w 5596158"/>
              <a:gd name="connsiteY4" fmla="*/ 456782 h 5300305"/>
              <a:gd name="connsiteX5" fmla="*/ 2552269 w 5596158"/>
              <a:gd name="connsiteY5" fmla="*/ 564791 h 5300305"/>
              <a:gd name="connsiteX6" fmla="*/ 3679827 w 5596158"/>
              <a:gd name="connsiteY6" fmla="*/ 308405 h 5300305"/>
              <a:gd name="connsiteX7" fmla="*/ 4515005 w 5596158"/>
              <a:gd name="connsiteY7" fmla="*/ 493007 h 5300305"/>
              <a:gd name="connsiteX8" fmla="*/ 5068340 w 5596158"/>
              <a:gd name="connsiteY8" fmla="*/ 620972 h 5300305"/>
              <a:gd name="connsiteX9" fmla="*/ 5584779 w 5596158"/>
              <a:gd name="connsiteY9" fmla="*/ 61175 h 5300305"/>
              <a:gd name="connsiteX10" fmla="*/ 5596158 w 5596158"/>
              <a:gd name="connsiteY10" fmla="*/ 5294597 h 5300305"/>
              <a:gd name="connsiteX11" fmla="*/ 246344 w 5596158"/>
              <a:gd name="connsiteY11" fmla="*/ 5300305 h 5300305"/>
              <a:gd name="connsiteX0" fmla="*/ 246344 w 5596158"/>
              <a:gd name="connsiteY0" fmla="*/ 5242423 h 5242423"/>
              <a:gd name="connsiteX1" fmla="*/ 911530 w 5596158"/>
              <a:gd name="connsiteY1" fmla="*/ 3840897 h 5242423"/>
              <a:gd name="connsiteX2" fmla="*/ 1130249 w 5596158"/>
              <a:gd name="connsiteY2" fmla="*/ 2635275 h 5242423"/>
              <a:gd name="connsiteX3" fmla="*/ 1205959 w 5596158"/>
              <a:gd name="connsiteY3" fmla="*/ 1546083 h 5242423"/>
              <a:gd name="connsiteX4" fmla="*/ 993403 w 5596158"/>
              <a:gd name="connsiteY4" fmla="*/ 398900 h 5242423"/>
              <a:gd name="connsiteX5" fmla="*/ 2552269 w 5596158"/>
              <a:gd name="connsiteY5" fmla="*/ 506909 h 5242423"/>
              <a:gd name="connsiteX6" fmla="*/ 3866347 w 5596158"/>
              <a:gd name="connsiteY6" fmla="*/ 705448 h 5242423"/>
              <a:gd name="connsiteX7" fmla="*/ 4515005 w 5596158"/>
              <a:gd name="connsiteY7" fmla="*/ 435125 h 5242423"/>
              <a:gd name="connsiteX8" fmla="*/ 5068340 w 5596158"/>
              <a:gd name="connsiteY8" fmla="*/ 563090 h 5242423"/>
              <a:gd name="connsiteX9" fmla="*/ 5584779 w 5596158"/>
              <a:gd name="connsiteY9" fmla="*/ 3293 h 5242423"/>
              <a:gd name="connsiteX10" fmla="*/ 5596158 w 5596158"/>
              <a:gd name="connsiteY10" fmla="*/ 5236715 h 5242423"/>
              <a:gd name="connsiteX11" fmla="*/ 246344 w 5596158"/>
              <a:gd name="connsiteY11" fmla="*/ 5242423 h 5242423"/>
              <a:gd name="connsiteX0" fmla="*/ 246344 w 5596158"/>
              <a:gd name="connsiteY0" fmla="*/ 5242423 h 5242423"/>
              <a:gd name="connsiteX1" fmla="*/ 911530 w 5596158"/>
              <a:gd name="connsiteY1" fmla="*/ 3840897 h 5242423"/>
              <a:gd name="connsiteX2" fmla="*/ 1130249 w 5596158"/>
              <a:gd name="connsiteY2" fmla="*/ 2635275 h 5242423"/>
              <a:gd name="connsiteX3" fmla="*/ 1205959 w 5596158"/>
              <a:gd name="connsiteY3" fmla="*/ 1546083 h 5242423"/>
              <a:gd name="connsiteX4" fmla="*/ 993403 w 5596158"/>
              <a:gd name="connsiteY4" fmla="*/ 398900 h 5242423"/>
              <a:gd name="connsiteX5" fmla="*/ 2552269 w 5596158"/>
              <a:gd name="connsiteY5" fmla="*/ 506909 h 5242423"/>
              <a:gd name="connsiteX6" fmla="*/ 3866347 w 5596158"/>
              <a:gd name="connsiteY6" fmla="*/ 705448 h 5242423"/>
              <a:gd name="connsiteX7" fmla="*/ 5068340 w 5596158"/>
              <a:gd name="connsiteY7" fmla="*/ 563090 h 5242423"/>
              <a:gd name="connsiteX8" fmla="*/ 5584779 w 5596158"/>
              <a:gd name="connsiteY8" fmla="*/ 3293 h 5242423"/>
              <a:gd name="connsiteX9" fmla="*/ 5596158 w 5596158"/>
              <a:gd name="connsiteY9" fmla="*/ 5236715 h 5242423"/>
              <a:gd name="connsiteX10" fmla="*/ 246344 w 5596158"/>
              <a:gd name="connsiteY10" fmla="*/ 5242423 h 5242423"/>
              <a:gd name="connsiteX0" fmla="*/ 246344 w 5596158"/>
              <a:gd name="connsiteY0" fmla="*/ 5242423 h 5242423"/>
              <a:gd name="connsiteX1" fmla="*/ 911530 w 5596158"/>
              <a:gd name="connsiteY1" fmla="*/ 3840897 h 5242423"/>
              <a:gd name="connsiteX2" fmla="*/ 1130249 w 5596158"/>
              <a:gd name="connsiteY2" fmla="*/ 2635275 h 5242423"/>
              <a:gd name="connsiteX3" fmla="*/ 1205959 w 5596158"/>
              <a:gd name="connsiteY3" fmla="*/ 1546083 h 5242423"/>
              <a:gd name="connsiteX4" fmla="*/ 993403 w 5596158"/>
              <a:gd name="connsiteY4" fmla="*/ 398900 h 5242423"/>
              <a:gd name="connsiteX5" fmla="*/ 2552269 w 5596158"/>
              <a:gd name="connsiteY5" fmla="*/ 506909 h 5242423"/>
              <a:gd name="connsiteX6" fmla="*/ 3866347 w 5596158"/>
              <a:gd name="connsiteY6" fmla="*/ 705448 h 5242423"/>
              <a:gd name="connsiteX7" fmla="*/ 5068340 w 5596158"/>
              <a:gd name="connsiteY7" fmla="*/ 563090 h 5242423"/>
              <a:gd name="connsiteX8" fmla="*/ 5584779 w 5596158"/>
              <a:gd name="connsiteY8" fmla="*/ 3293 h 5242423"/>
              <a:gd name="connsiteX9" fmla="*/ 5596158 w 5596158"/>
              <a:gd name="connsiteY9" fmla="*/ 5236715 h 5242423"/>
              <a:gd name="connsiteX10" fmla="*/ 246344 w 5596158"/>
              <a:gd name="connsiteY10" fmla="*/ 5242423 h 5242423"/>
              <a:gd name="connsiteX0" fmla="*/ 246344 w 5596158"/>
              <a:gd name="connsiteY0" fmla="*/ 5258610 h 5258610"/>
              <a:gd name="connsiteX1" fmla="*/ 911530 w 5596158"/>
              <a:gd name="connsiteY1" fmla="*/ 3857084 h 5258610"/>
              <a:gd name="connsiteX2" fmla="*/ 1130249 w 5596158"/>
              <a:gd name="connsiteY2" fmla="*/ 2651462 h 5258610"/>
              <a:gd name="connsiteX3" fmla="*/ 1205959 w 5596158"/>
              <a:gd name="connsiteY3" fmla="*/ 1562270 h 5258610"/>
              <a:gd name="connsiteX4" fmla="*/ 993403 w 5596158"/>
              <a:gd name="connsiteY4" fmla="*/ 415087 h 5258610"/>
              <a:gd name="connsiteX5" fmla="*/ 2552269 w 5596158"/>
              <a:gd name="connsiteY5" fmla="*/ 523096 h 5258610"/>
              <a:gd name="connsiteX6" fmla="*/ 3866347 w 5596158"/>
              <a:gd name="connsiteY6" fmla="*/ 721635 h 5258610"/>
              <a:gd name="connsiteX7" fmla="*/ 5068340 w 5596158"/>
              <a:gd name="connsiteY7" fmla="*/ 579277 h 5258610"/>
              <a:gd name="connsiteX8" fmla="*/ 5584779 w 5596158"/>
              <a:gd name="connsiteY8" fmla="*/ 19480 h 5258610"/>
              <a:gd name="connsiteX9" fmla="*/ 5596158 w 5596158"/>
              <a:gd name="connsiteY9" fmla="*/ 5252902 h 5258610"/>
              <a:gd name="connsiteX10" fmla="*/ 246344 w 5596158"/>
              <a:gd name="connsiteY10" fmla="*/ 5258610 h 5258610"/>
              <a:gd name="connsiteX0" fmla="*/ 246344 w 5596158"/>
              <a:gd name="connsiteY0" fmla="*/ 5258610 h 5258610"/>
              <a:gd name="connsiteX1" fmla="*/ 911530 w 5596158"/>
              <a:gd name="connsiteY1" fmla="*/ 3857084 h 5258610"/>
              <a:gd name="connsiteX2" fmla="*/ 1130249 w 5596158"/>
              <a:gd name="connsiteY2" fmla="*/ 2651462 h 5258610"/>
              <a:gd name="connsiteX3" fmla="*/ 1205959 w 5596158"/>
              <a:gd name="connsiteY3" fmla="*/ 1562270 h 5258610"/>
              <a:gd name="connsiteX4" fmla="*/ 993403 w 5596158"/>
              <a:gd name="connsiteY4" fmla="*/ 415087 h 5258610"/>
              <a:gd name="connsiteX5" fmla="*/ 2552269 w 5596158"/>
              <a:gd name="connsiteY5" fmla="*/ 523096 h 5258610"/>
              <a:gd name="connsiteX6" fmla="*/ 3866347 w 5596158"/>
              <a:gd name="connsiteY6" fmla="*/ 721635 h 5258610"/>
              <a:gd name="connsiteX7" fmla="*/ 5068340 w 5596158"/>
              <a:gd name="connsiteY7" fmla="*/ 579277 h 5258610"/>
              <a:gd name="connsiteX8" fmla="*/ 5584779 w 5596158"/>
              <a:gd name="connsiteY8" fmla="*/ 19480 h 5258610"/>
              <a:gd name="connsiteX9" fmla="*/ 5596158 w 5596158"/>
              <a:gd name="connsiteY9" fmla="*/ 5252902 h 5258610"/>
              <a:gd name="connsiteX10" fmla="*/ 246344 w 5596158"/>
              <a:gd name="connsiteY10" fmla="*/ 5258610 h 5258610"/>
              <a:gd name="connsiteX0" fmla="*/ 246344 w 5596158"/>
              <a:gd name="connsiteY0" fmla="*/ 5241066 h 5241066"/>
              <a:gd name="connsiteX1" fmla="*/ 911530 w 5596158"/>
              <a:gd name="connsiteY1" fmla="*/ 3839540 h 5241066"/>
              <a:gd name="connsiteX2" fmla="*/ 1130249 w 5596158"/>
              <a:gd name="connsiteY2" fmla="*/ 2633918 h 5241066"/>
              <a:gd name="connsiteX3" fmla="*/ 1205959 w 5596158"/>
              <a:gd name="connsiteY3" fmla="*/ 1544726 h 5241066"/>
              <a:gd name="connsiteX4" fmla="*/ 993403 w 5596158"/>
              <a:gd name="connsiteY4" fmla="*/ 397543 h 5241066"/>
              <a:gd name="connsiteX5" fmla="*/ 2552269 w 5596158"/>
              <a:gd name="connsiteY5" fmla="*/ 505552 h 5241066"/>
              <a:gd name="connsiteX6" fmla="*/ 3866347 w 5596158"/>
              <a:gd name="connsiteY6" fmla="*/ 704091 h 5241066"/>
              <a:gd name="connsiteX7" fmla="*/ 5027396 w 5596158"/>
              <a:gd name="connsiteY7" fmla="*/ 1266868 h 5241066"/>
              <a:gd name="connsiteX8" fmla="*/ 5584779 w 5596158"/>
              <a:gd name="connsiteY8" fmla="*/ 1936 h 5241066"/>
              <a:gd name="connsiteX9" fmla="*/ 5596158 w 5596158"/>
              <a:gd name="connsiteY9" fmla="*/ 5235358 h 5241066"/>
              <a:gd name="connsiteX10" fmla="*/ 246344 w 5596158"/>
              <a:gd name="connsiteY10" fmla="*/ 5241066 h 5241066"/>
              <a:gd name="connsiteX0" fmla="*/ 246344 w 5596158"/>
              <a:gd name="connsiteY0" fmla="*/ 5242927 h 5242927"/>
              <a:gd name="connsiteX1" fmla="*/ 911530 w 5596158"/>
              <a:gd name="connsiteY1" fmla="*/ 3841401 h 5242927"/>
              <a:gd name="connsiteX2" fmla="*/ 1130249 w 5596158"/>
              <a:gd name="connsiteY2" fmla="*/ 2635779 h 5242927"/>
              <a:gd name="connsiteX3" fmla="*/ 1205959 w 5596158"/>
              <a:gd name="connsiteY3" fmla="*/ 1546587 h 5242927"/>
              <a:gd name="connsiteX4" fmla="*/ 993403 w 5596158"/>
              <a:gd name="connsiteY4" fmla="*/ 399404 h 5242927"/>
              <a:gd name="connsiteX5" fmla="*/ 2552269 w 5596158"/>
              <a:gd name="connsiteY5" fmla="*/ 507413 h 5242927"/>
              <a:gd name="connsiteX6" fmla="*/ 3866347 w 5596158"/>
              <a:gd name="connsiteY6" fmla="*/ 705952 h 5242927"/>
              <a:gd name="connsiteX7" fmla="*/ 5050142 w 5596158"/>
              <a:gd name="connsiteY7" fmla="*/ 786508 h 5242927"/>
              <a:gd name="connsiteX8" fmla="*/ 5584779 w 5596158"/>
              <a:gd name="connsiteY8" fmla="*/ 3797 h 5242927"/>
              <a:gd name="connsiteX9" fmla="*/ 5596158 w 5596158"/>
              <a:gd name="connsiteY9" fmla="*/ 5237219 h 5242927"/>
              <a:gd name="connsiteX10" fmla="*/ 246344 w 5596158"/>
              <a:gd name="connsiteY10" fmla="*/ 5242927 h 5242927"/>
              <a:gd name="connsiteX0" fmla="*/ 246344 w 5596158"/>
              <a:gd name="connsiteY0" fmla="*/ 5239130 h 5239130"/>
              <a:gd name="connsiteX1" fmla="*/ 911530 w 5596158"/>
              <a:gd name="connsiteY1" fmla="*/ 3837604 h 5239130"/>
              <a:gd name="connsiteX2" fmla="*/ 1130249 w 5596158"/>
              <a:gd name="connsiteY2" fmla="*/ 2631982 h 5239130"/>
              <a:gd name="connsiteX3" fmla="*/ 1205959 w 5596158"/>
              <a:gd name="connsiteY3" fmla="*/ 1542790 h 5239130"/>
              <a:gd name="connsiteX4" fmla="*/ 993403 w 5596158"/>
              <a:gd name="connsiteY4" fmla="*/ 395607 h 5239130"/>
              <a:gd name="connsiteX5" fmla="*/ 2552269 w 5596158"/>
              <a:gd name="connsiteY5" fmla="*/ 503616 h 5239130"/>
              <a:gd name="connsiteX6" fmla="*/ 3866347 w 5596158"/>
              <a:gd name="connsiteY6" fmla="*/ 702155 h 5239130"/>
              <a:gd name="connsiteX7" fmla="*/ 5050142 w 5596158"/>
              <a:gd name="connsiteY7" fmla="*/ 782711 h 5239130"/>
              <a:gd name="connsiteX8" fmla="*/ 5584779 w 5596158"/>
              <a:gd name="connsiteY8" fmla="*/ 0 h 5239130"/>
              <a:gd name="connsiteX9" fmla="*/ 5596158 w 5596158"/>
              <a:gd name="connsiteY9" fmla="*/ 5233422 h 5239130"/>
              <a:gd name="connsiteX10" fmla="*/ 246344 w 5596158"/>
              <a:gd name="connsiteY10" fmla="*/ 5239130 h 5239130"/>
              <a:gd name="connsiteX0" fmla="*/ 246344 w 5596158"/>
              <a:gd name="connsiteY0" fmla="*/ 5345602 h 5345602"/>
              <a:gd name="connsiteX1" fmla="*/ 911530 w 5596158"/>
              <a:gd name="connsiteY1" fmla="*/ 3944076 h 5345602"/>
              <a:gd name="connsiteX2" fmla="*/ 1130249 w 5596158"/>
              <a:gd name="connsiteY2" fmla="*/ 2738454 h 5345602"/>
              <a:gd name="connsiteX3" fmla="*/ 1205959 w 5596158"/>
              <a:gd name="connsiteY3" fmla="*/ 1649262 h 5345602"/>
              <a:gd name="connsiteX4" fmla="*/ 993403 w 5596158"/>
              <a:gd name="connsiteY4" fmla="*/ 502079 h 5345602"/>
              <a:gd name="connsiteX5" fmla="*/ 2552269 w 5596158"/>
              <a:gd name="connsiteY5" fmla="*/ 610088 h 5345602"/>
              <a:gd name="connsiteX6" fmla="*/ 3866347 w 5596158"/>
              <a:gd name="connsiteY6" fmla="*/ 808627 h 5345602"/>
              <a:gd name="connsiteX7" fmla="*/ 5050142 w 5596158"/>
              <a:gd name="connsiteY7" fmla="*/ 889183 h 5345602"/>
              <a:gd name="connsiteX8" fmla="*/ 5584779 w 5596158"/>
              <a:gd name="connsiteY8" fmla="*/ 106472 h 5345602"/>
              <a:gd name="connsiteX9" fmla="*/ 5596158 w 5596158"/>
              <a:gd name="connsiteY9" fmla="*/ 5339894 h 5345602"/>
              <a:gd name="connsiteX10" fmla="*/ 246344 w 5596158"/>
              <a:gd name="connsiteY10" fmla="*/ 5345602 h 5345602"/>
              <a:gd name="connsiteX0" fmla="*/ 246344 w 5596158"/>
              <a:gd name="connsiteY0" fmla="*/ 5367299 h 5367299"/>
              <a:gd name="connsiteX1" fmla="*/ 911530 w 5596158"/>
              <a:gd name="connsiteY1" fmla="*/ 3965773 h 5367299"/>
              <a:gd name="connsiteX2" fmla="*/ 1130249 w 5596158"/>
              <a:gd name="connsiteY2" fmla="*/ 2760151 h 5367299"/>
              <a:gd name="connsiteX3" fmla="*/ 1205959 w 5596158"/>
              <a:gd name="connsiteY3" fmla="*/ 1670959 h 5367299"/>
              <a:gd name="connsiteX4" fmla="*/ 993403 w 5596158"/>
              <a:gd name="connsiteY4" fmla="*/ 523776 h 5367299"/>
              <a:gd name="connsiteX5" fmla="*/ 2552269 w 5596158"/>
              <a:gd name="connsiteY5" fmla="*/ 631785 h 5367299"/>
              <a:gd name="connsiteX6" fmla="*/ 3866347 w 5596158"/>
              <a:gd name="connsiteY6" fmla="*/ 830324 h 5367299"/>
              <a:gd name="connsiteX7" fmla="*/ 5050142 w 5596158"/>
              <a:gd name="connsiteY7" fmla="*/ 910880 h 5367299"/>
              <a:gd name="connsiteX8" fmla="*/ 5584779 w 5596158"/>
              <a:gd name="connsiteY8" fmla="*/ 128169 h 5367299"/>
              <a:gd name="connsiteX9" fmla="*/ 5596158 w 5596158"/>
              <a:gd name="connsiteY9" fmla="*/ 5361591 h 5367299"/>
              <a:gd name="connsiteX10" fmla="*/ 246344 w 5596158"/>
              <a:gd name="connsiteY10" fmla="*/ 5367299 h 5367299"/>
              <a:gd name="connsiteX0" fmla="*/ 246344 w 5596158"/>
              <a:gd name="connsiteY0" fmla="*/ 5338116 h 5338116"/>
              <a:gd name="connsiteX1" fmla="*/ 911530 w 5596158"/>
              <a:gd name="connsiteY1" fmla="*/ 3936590 h 5338116"/>
              <a:gd name="connsiteX2" fmla="*/ 1130249 w 5596158"/>
              <a:gd name="connsiteY2" fmla="*/ 2730968 h 5338116"/>
              <a:gd name="connsiteX3" fmla="*/ 1205959 w 5596158"/>
              <a:gd name="connsiteY3" fmla="*/ 1641776 h 5338116"/>
              <a:gd name="connsiteX4" fmla="*/ 993403 w 5596158"/>
              <a:gd name="connsiteY4" fmla="*/ 494593 h 5338116"/>
              <a:gd name="connsiteX5" fmla="*/ 2552269 w 5596158"/>
              <a:gd name="connsiteY5" fmla="*/ 602602 h 5338116"/>
              <a:gd name="connsiteX6" fmla="*/ 3866347 w 5596158"/>
              <a:gd name="connsiteY6" fmla="*/ 801141 h 5338116"/>
              <a:gd name="connsiteX7" fmla="*/ 5050142 w 5596158"/>
              <a:gd name="connsiteY7" fmla="*/ 881697 h 5338116"/>
              <a:gd name="connsiteX8" fmla="*/ 5584779 w 5596158"/>
              <a:gd name="connsiteY8" fmla="*/ 98986 h 5338116"/>
              <a:gd name="connsiteX9" fmla="*/ 5596158 w 5596158"/>
              <a:gd name="connsiteY9" fmla="*/ 5332408 h 5338116"/>
              <a:gd name="connsiteX10" fmla="*/ 246344 w 5596158"/>
              <a:gd name="connsiteY10" fmla="*/ 5338116 h 5338116"/>
              <a:gd name="connsiteX0" fmla="*/ 246344 w 5596158"/>
              <a:gd name="connsiteY0" fmla="*/ 5333017 h 5333017"/>
              <a:gd name="connsiteX1" fmla="*/ 911530 w 5596158"/>
              <a:gd name="connsiteY1" fmla="*/ 3931491 h 5333017"/>
              <a:gd name="connsiteX2" fmla="*/ 1130249 w 5596158"/>
              <a:gd name="connsiteY2" fmla="*/ 2725869 h 5333017"/>
              <a:gd name="connsiteX3" fmla="*/ 1205959 w 5596158"/>
              <a:gd name="connsiteY3" fmla="*/ 1636677 h 5333017"/>
              <a:gd name="connsiteX4" fmla="*/ 993403 w 5596158"/>
              <a:gd name="connsiteY4" fmla="*/ 489494 h 5333017"/>
              <a:gd name="connsiteX5" fmla="*/ 2552269 w 5596158"/>
              <a:gd name="connsiteY5" fmla="*/ 597503 h 5333017"/>
              <a:gd name="connsiteX6" fmla="*/ 3866347 w 5596158"/>
              <a:gd name="connsiteY6" fmla="*/ 796042 h 5333017"/>
              <a:gd name="connsiteX7" fmla="*/ 5050142 w 5596158"/>
              <a:gd name="connsiteY7" fmla="*/ 876598 h 5333017"/>
              <a:gd name="connsiteX8" fmla="*/ 5584779 w 5596158"/>
              <a:gd name="connsiteY8" fmla="*/ 93887 h 5333017"/>
              <a:gd name="connsiteX9" fmla="*/ 5596158 w 5596158"/>
              <a:gd name="connsiteY9" fmla="*/ 5327309 h 5333017"/>
              <a:gd name="connsiteX10" fmla="*/ 246344 w 5596158"/>
              <a:gd name="connsiteY10" fmla="*/ 5333017 h 5333017"/>
              <a:gd name="connsiteX0" fmla="*/ 246344 w 5596158"/>
              <a:gd name="connsiteY0" fmla="*/ 5348517 h 5348517"/>
              <a:gd name="connsiteX1" fmla="*/ 911530 w 5596158"/>
              <a:gd name="connsiteY1" fmla="*/ 3946991 h 5348517"/>
              <a:gd name="connsiteX2" fmla="*/ 1130249 w 5596158"/>
              <a:gd name="connsiteY2" fmla="*/ 2741369 h 5348517"/>
              <a:gd name="connsiteX3" fmla="*/ 1205959 w 5596158"/>
              <a:gd name="connsiteY3" fmla="*/ 1652177 h 5348517"/>
              <a:gd name="connsiteX4" fmla="*/ 993403 w 5596158"/>
              <a:gd name="connsiteY4" fmla="*/ 504994 h 5348517"/>
              <a:gd name="connsiteX5" fmla="*/ 2552269 w 5596158"/>
              <a:gd name="connsiteY5" fmla="*/ 613003 h 5348517"/>
              <a:gd name="connsiteX6" fmla="*/ 3866347 w 5596158"/>
              <a:gd name="connsiteY6" fmla="*/ 811542 h 5348517"/>
              <a:gd name="connsiteX7" fmla="*/ 5050142 w 5596158"/>
              <a:gd name="connsiteY7" fmla="*/ 892098 h 5348517"/>
              <a:gd name="connsiteX8" fmla="*/ 5584779 w 5596158"/>
              <a:gd name="connsiteY8" fmla="*/ 109387 h 5348517"/>
              <a:gd name="connsiteX9" fmla="*/ 5596158 w 5596158"/>
              <a:gd name="connsiteY9" fmla="*/ 5342809 h 5348517"/>
              <a:gd name="connsiteX10" fmla="*/ 246344 w 5596158"/>
              <a:gd name="connsiteY10" fmla="*/ 5348517 h 5348517"/>
              <a:gd name="connsiteX0" fmla="*/ 246344 w 5596158"/>
              <a:gd name="connsiteY0" fmla="*/ 5348517 h 5348517"/>
              <a:gd name="connsiteX1" fmla="*/ 911530 w 5596158"/>
              <a:gd name="connsiteY1" fmla="*/ 3946991 h 5348517"/>
              <a:gd name="connsiteX2" fmla="*/ 1130249 w 5596158"/>
              <a:gd name="connsiteY2" fmla="*/ 2741369 h 5348517"/>
              <a:gd name="connsiteX3" fmla="*/ 1205959 w 5596158"/>
              <a:gd name="connsiteY3" fmla="*/ 1652177 h 5348517"/>
              <a:gd name="connsiteX4" fmla="*/ 993403 w 5596158"/>
              <a:gd name="connsiteY4" fmla="*/ 504994 h 5348517"/>
              <a:gd name="connsiteX5" fmla="*/ 2552269 w 5596158"/>
              <a:gd name="connsiteY5" fmla="*/ 613003 h 5348517"/>
              <a:gd name="connsiteX6" fmla="*/ 3866347 w 5596158"/>
              <a:gd name="connsiteY6" fmla="*/ 811542 h 5348517"/>
              <a:gd name="connsiteX7" fmla="*/ 5050142 w 5596158"/>
              <a:gd name="connsiteY7" fmla="*/ 892098 h 5348517"/>
              <a:gd name="connsiteX8" fmla="*/ 5584779 w 5596158"/>
              <a:gd name="connsiteY8" fmla="*/ 109387 h 5348517"/>
              <a:gd name="connsiteX9" fmla="*/ 5596158 w 5596158"/>
              <a:gd name="connsiteY9" fmla="*/ 5342809 h 5348517"/>
              <a:gd name="connsiteX10" fmla="*/ 246344 w 5596158"/>
              <a:gd name="connsiteY10" fmla="*/ 5348517 h 5348517"/>
              <a:gd name="connsiteX0" fmla="*/ 246344 w 5596158"/>
              <a:gd name="connsiteY0" fmla="*/ 5362613 h 5362613"/>
              <a:gd name="connsiteX1" fmla="*/ 911530 w 5596158"/>
              <a:gd name="connsiteY1" fmla="*/ 3961087 h 5362613"/>
              <a:gd name="connsiteX2" fmla="*/ 1130249 w 5596158"/>
              <a:gd name="connsiteY2" fmla="*/ 2755465 h 5362613"/>
              <a:gd name="connsiteX3" fmla="*/ 1205959 w 5596158"/>
              <a:gd name="connsiteY3" fmla="*/ 1666273 h 5362613"/>
              <a:gd name="connsiteX4" fmla="*/ 993403 w 5596158"/>
              <a:gd name="connsiteY4" fmla="*/ 519090 h 5362613"/>
              <a:gd name="connsiteX5" fmla="*/ 2552269 w 5596158"/>
              <a:gd name="connsiteY5" fmla="*/ 627099 h 5362613"/>
              <a:gd name="connsiteX6" fmla="*/ 3866347 w 5596158"/>
              <a:gd name="connsiteY6" fmla="*/ 825638 h 5362613"/>
              <a:gd name="connsiteX7" fmla="*/ 5050142 w 5596158"/>
              <a:gd name="connsiteY7" fmla="*/ 906194 h 5362613"/>
              <a:gd name="connsiteX8" fmla="*/ 5584779 w 5596158"/>
              <a:gd name="connsiteY8" fmla="*/ 123483 h 5362613"/>
              <a:gd name="connsiteX9" fmla="*/ 5596158 w 5596158"/>
              <a:gd name="connsiteY9" fmla="*/ 5356905 h 5362613"/>
              <a:gd name="connsiteX10" fmla="*/ 246344 w 5596158"/>
              <a:gd name="connsiteY10" fmla="*/ 5362613 h 5362613"/>
              <a:gd name="connsiteX0" fmla="*/ 246344 w 5596158"/>
              <a:gd name="connsiteY0" fmla="*/ 5348518 h 5348518"/>
              <a:gd name="connsiteX1" fmla="*/ 911530 w 5596158"/>
              <a:gd name="connsiteY1" fmla="*/ 3946992 h 5348518"/>
              <a:gd name="connsiteX2" fmla="*/ 1130249 w 5596158"/>
              <a:gd name="connsiteY2" fmla="*/ 2741370 h 5348518"/>
              <a:gd name="connsiteX3" fmla="*/ 1205959 w 5596158"/>
              <a:gd name="connsiteY3" fmla="*/ 1652178 h 5348518"/>
              <a:gd name="connsiteX4" fmla="*/ 993403 w 5596158"/>
              <a:gd name="connsiteY4" fmla="*/ 504995 h 5348518"/>
              <a:gd name="connsiteX5" fmla="*/ 2552269 w 5596158"/>
              <a:gd name="connsiteY5" fmla="*/ 613004 h 5348518"/>
              <a:gd name="connsiteX6" fmla="*/ 3866347 w 5596158"/>
              <a:gd name="connsiteY6" fmla="*/ 811543 h 5348518"/>
              <a:gd name="connsiteX7" fmla="*/ 5050142 w 5596158"/>
              <a:gd name="connsiteY7" fmla="*/ 892099 h 5348518"/>
              <a:gd name="connsiteX8" fmla="*/ 5584779 w 5596158"/>
              <a:gd name="connsiteY8" fmla="*/ 109388 h 5348518"/>
              <a:gd name="connsiteX9" fmla="*/ 5596158 w 5596158"/>
              <a:gd name="connsiteY9" fmla="*/ 5342810 h 5348518"/>
              <a:gd name="connsiteX10" fmla="*/ 246344 w 5596158"/>
              <a:gd name="connsiteY10" fmla="*/ 5348518 h 5348518"/>
              <a:gd name="connsiteX0" fmla="*/ 246344 w 5596158"/>
              <a:gd name="connsiteY0" fmla="*/ 5454343 h 5454343"/>
              <a:gd name="connsiteX1" fmla="*/ 911530 w 5596158"/>
              <a:gd name="connsiteY1" fmla="*/ 4052817 h 5454343"/>
              <a:gd name="connsiteX2" fmla="*/ 1130249 w 5596158"/>
              <a:gd name="connsiteY2" fmla="*/ 2847195 h 5454343"/>
              <a:gd name="connsiteX3" fmla="*/ 1205959 w 5596158"/>
              <a:gd name="connsiteY3" fmla="*/ 1758003 h 5454343"/>
              <a:gd name="connsiteX4" fmla="*/ 993403 w 5596158"/>
              <a:gd name="connsiteY4" fmla="*/ 610820 h 5454343"/>
              <a:gd name="connsiteX5" fmla="*/ 2552269 w 5596158"/>
              <a:gd name="connsiteY5" fmla="*/ 718829 h 5454343"/>
              <a:gd name="connsiteX6" fmla="*/ 3866347 w 5596158"/>
              <a:gd name="connsiteY6" fmla="*/ 917368 h 5454343"/>
              <a:gd name="connsiteX7" fmla="*/ 5050142 w 5596158"/>
              <a:gd name="connsiteY7" fmla="*/ 997924 h 5454343"/>
              <a:gd name="connsiteX8" fmla="*/ 5584779 w 5596158"/>
              <a:gd name="connsiteY8" fmla="*/ 215213 h 5454343"/>
              <a:gd name="connsiteX9" fmla="*/ 5596158 w 5596158"/>
              <a:gd name="connsiteY9" fmla="*/ 5448635 h 5454343"/>
              <a:gd name="connsiteX10" fmla="*/ 246344 w 5596158"/>
              <a:gd name="connsiteY10" fmla="*/ 5454343 h 5454343"/>
              <a:gd name="connsiteX0" fmla="*/ 246344 w 5596158"/>
              <a:gd name="connsiteY0" fmla="*/ 5375553 h 5375553"/>
              <a:gd name="connsiteX1" fmla="*/ 911530 w 5596158"/>
              <a:gd name="connsiteY1" fmla="*/ 3974027 h 5375553"/>
              <a:gd name="connsiteX2" fmla="*/ 1130249 w 5596158"/>
              <a:gd name="connsiteY2" fmla="*/ 2768405 h 5375553"/>
              <a:gd name="connsiteX3" fmla="*/ 1205959 w 5596158"/>
              <a:gd name="connsiteY3" fmla="*/ 1679213 h 5375553"/>
              <a:gd name="connsiteX4" fmla="*/ 993403 w 5596158"/>
              <a:gd name="connsiteY4" fmla="*/ 532030 h 5375553"/>
              <a:gd name="connsiteX5" fmla="*/ 2552269 w 5596158"/>
              <a:gd name="connsiteY5" fmla="*/ 640039 h 5375553"/>
              <a:gd name="connsiteX6" fmla="*/ 3866347 w 5596158"/>
              <a:gd name="connsiteY6" fmla="*/ 838578 h 5375553"/>
              <a:gd name="connsiteX7" fmla="*/ 5050142 w 5596158"/>
              <a:gd name="connsiteY7" fmla="*/ 919134 h 5375553"/>
              <a:gd name="connsiteX8" fmla="*/ 5584779 w 5596158"/>
              <a:gd name="connsiteY8" fmla="*/ 136423 h 5375553"/>
              <a:gd name="connsiteX9" fmla="*/ 5596158 w 5596158"/>
              <a:gd name="connsiteY9" fmla="*/ 5369845 h 5375553"/>
              <a:gd name="connsiteX10" fmla="*/ 246344 w 5596158"/>
              <a:gd name="connsiteY10" fmla="*/ 5375553 h 537555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300537 w 5650351"/>
              <a:gd name="connsiteY0" fmla="*/ 5349863 h 5349863"/>
              <a:gd name="connsiteX1" fmla="*/ 965723 w 5650351"/>
              <a:gd name="connsiteY1" fmla="*/ 3948337 h 5349863"/>
              <a:gd name="connsiteX2" fmla="*/ 1184442 w 5650351"/>
              <a:gd name="connsiteY2" fmla="*/ 2742715 h 5349863"/>
              <a:gd name="connsiteX3" fmla="*/ 1260152 w 5650351"/>
              <a:gd name="connsiteY3" fmla="*/ 1653523 h 5349863"/>
              <a:gd name="connsiteX4" fmla="*/ 1047596 w 5650351"/>
              <a:gd name="connsiteY4" fmla="*/ 506340 h 5349863"/>
              <a:gd name="connsiteX5" fmla="*/ 2606462 w 5650351"/>
              <a:gd name="connsiteY5" fmla="*/ 614349 h 5349863"/>
              <a:gd name="connsiteX6" fmla="*/ 3920540 w 5650351"/>
              <a:gd name="connsiteY6" fmla="*/ 812888 h 5349863"/>
              <a:gd name="connsiteX7" fmla="*/ 5104335 w 5650351"/>
              <a:gd name="connsiteY7" fmla="*/ 893444 h 5349863"/>
              <a:gd name="connsiteX8" fmla="*/ 5638972 w 5650351"/>
              <a:gd name="connsiteY8" fmla="*/ 110733 h 5349863"/>
              <a:gd name="connsiteX9" fmla="*/ 5650351 w 5650351"/>
              <a:gd name="connsiteY9" fmla="*/ 5344155 h 5349863"/>
              <a:gd name="connsiteX10" fmla="*/ 300537 w 5650351"/>
              <a:gd name="connsiteY10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748527 w 5351282"/>
              <a:gd name="connsiteY4" fmla="*/ 506340 h 5349863"/>
              <a:gd name="connsiteX5" fmla="*/ 2307393 w 5351282"/>
              <a:gd name="connsiteY5" fmla="*/ 614349 h 5349863"/>
              <a:gd name="connsiteX6" fmla="*/ 3621471 w 5351282"/>
              <a:gd name="connsiteY6" fmla="*/ 812888 h 5349863"/>
              <a:gd name="connsiteX7" fmla="*/ 4805266 w 5351282"/>
              <a:gd name="connsiteY7" fmla="*/ 893444 h 5349863"/>
              <a:gd name="connsiteX8" fmla="*/ 5339903 w 5351282"/>
              <a:gd name="connsiteY8" fmla="*/ 110733 h 5349863"/>
              <a:gd name="connsiteX9" fmla="*/ 5351282 w 5351282"/>
              <a:gd name="connsiteY9" fmla="*/ 5344155 h 5349863"/>
              <a:gd name="connsiteX10" fmla="*/ 1468 w 5351282"/>
              <a:gd name="connsiteY10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65280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65280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65280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82295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82295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8518 h 5348518"/>
              <a:gd name="connsiteX1" fmla="*/ 666654 w 5351282"/>
              <a:gd name="connsiteY1" fmla="*/ 3946992 h 5348518"/>
              <a:gd name="connsiteX2" fmla="*/ 885373 w 5351282"/>
              <a:gd name="connsiteY2" fmla="*/ 2741370 h 5348518"/>
              <a:gd name="connsiteX3" fmla="*/ 961083 w 5351282"/>
              <a:gd name="connsiteY3" fmla="*/ 1652178 h 5348518"/>
              <a:gd name="connsiteX4" fmla="*/ 82295 w 5351282"/>
              <a:gd name="connsiteY4" fmla="*/ 491169 h 5348518"/>
              <a:gd name="connsiteX5" fmla="*/ 2307393 w 5351282"/>
              <a:gd name="connsiteY5" fmla="*/ 613004 h 5348518"/>
              <a:gd name="connsiteX6" fmla="*/ 3621471 w 5351282"/>
              <a:gd name="connsiteY6" fmla="*/ 811543 h 5348518"/>
              <a:gd name="connsiteX7" fmla="*/ 4805266 w 5351282"/>
              <a:gd name="connsiteY7" fmla="*/ 892099 h 5348518"/>
              <a:gd name="connsiteX8" fmla="*/ 5339903 w 5351282"/>
              <a:gd name="connsiteY8" fmla="*/ 109388 h 5348518"/>
              <a:gd name="connsiteX9" fmla="*/ 5351282 w 5351282"/>
              <a:gd name="connsiteY9" fmla="*/ 5342810 h 5348518"/>
              <a:gd name="connsiteX10" fmla="*/ 1468 w 5351282"/>
              <a:gd name="connsiteY10" fmla="*/ 5348518 h 5348518"/>
              <a:gd name="connsiteX0" fmla="*/ 1468 w 5351282"/>
              <a:gd name="connsiteY0" fmla="*/ 5348518 h 5348518"/>
              <a:gd name="connsiteX1" fmla="*/ 666654 w 5351282"/>
              <a:gd name="connsiteY1" fmla="*/ 3946992 h 5348518"/>
              <a:gd name="connsiteX2" fmla="*/ 885373 w 5351282"/>
              <a:gd name="connsiteY2" fmla="*/ 2741370 h 5348518"/>
              <a:gd name="connsiteX3" fmla="*/ 961083 w 5351282"/>
              <a:gd name="connsiteY3" fmla="*/ 1652178 h 5348518"/>
              <a:gd name="connsiteX4" fmla="*/ 82295 w 5351282"/>
              <a:gd name="connsiteY4" fmla="*/ 491169 h 5348518"/>
              <a:gd name="connsiteX5" fmla="*/ 3621471 w 5351282"/>
              <a:gd name="connsiteY5" fmla="*/ 811543 h 5348518"/>
              <a:gd name="connsiteX6" fmla="*/ 4805266 w 5351282"/>
              <a:gd name="connsiteY6" fmla="*/ 892099 h 5348518"/>
              <a:gd name="connsiteX7" fmla="*/ 5339903 w 5351282"/>
              <a:gd name="connsiteY7" fmla="*/ 109388 h 5348518"/>
              <a:gd name="connsiteX8" fmla="*/ 5351282 w 5351282"/>
              <a:gd name="connsiteY8" fmla="*/ 5342810 h 5348518"/>
              <a:gd name="connsiteX9" fmla="*/ 1468 w 5351282"/>
              <a:gd name="connsiteY9" fmla="*/ 5348518 h 5348518"/>
              <a:gd name="connsiteX0" fmla="*/ 1468 w 5351282"/>
              <a:gd name="connsiteY0" fmla="*/ 5239130 h 5239130"/>
              <a:gd name="connsiteX1" fmla="*/ 666654 w 5351282"/>
              <a:gd name="connsiteY1" fmla="*/ 3837604 h 5239130"/>
              <a:gd name="connsiteX2" fmla="*/ 885373 w 5351282"/>
              <a:gd name="connsiteY2" fmla="*/ 2631982 h 5239130"/>
              <a:gd name="connsiteX3" fmla="*/ 961083 w 5351282"/>
              <a:gd name="connsiteY3" fmla="*/ 1542790 h 5239130"/>
              <a:gd name="connsiteX4" fmla="*/ 82295 w 5351282"/>
              <a:gd name="connsiteY4" fmla="*/ 381781 h 5239130"/>
              <a:gd name="connsiteX5" fmla="*/ 4805266 w 5351282"/>
              <a:gd name="connsiteY5" fmla="*/ 782711 h 5239130"/>
              <a:gd name="connsiteX6" fmla="*/ 5339903 w 5351282"/>
              <a:gd name="connsiteY6" fmla="*/ 0 h 5239130"/>
              <a:gd name="connsiteX7" fmla="*/ 5351282 w 5351282"/>
              <a:gd name="connsiteY7" fmla="*/ 5233422 h 5239130"/>
              <a:gd name="connsiteX8" fmla="*/ 1468 w 5351282"/>
              <a:gd name="connsiteY8" fmla="*/ 5239130 h 5239130"/>
              <a:gd name="connsiteX0" fmla="*/ 1468 w 5351282"/>
              <a:gd name="connsiteY0" fmla="*/ 5562120 h 5562120"/>
              <a:gd name="connsiteX1" fmla="*/ 666654 w 5351282"/>
              <a:gd name="connsiteY1" fmla="*/ 4160594 h 5562120"/>
              <a:gd name="connsiteX2" fmla="*/ 885373 w 5351282"/>
              <a:gd name="connsiteY2" fmla="*/ 2954972 h 5562120"/>
              <a:gd name="connsiteX3" fmla="*/ 961083 w 5351282"/>
              <a:gd name="connsiteY3" fmla="*/ 1865780 h 5562120"/>
              <a:gd name="connsiteX4" fmla="*/ 82295 w 5351282"/>
              <a:gd name="connsiteY4" fmla="*/ 704771 h 5562120"/>
              <a:gd name="connsiteX5" fmla="*/ 5339903 w 5351282"/>
              <a:gd name="connsiteY5" fmla="*/ 322990 h 5562120"/>
              <a:gd name="connsiteX6" fmla="*/ 5351282 w 5351282"/>
              <a:gd name="connsiteY6" fmla="*/ 5556412 h 5562120"/>
              <a:gd name="connsiteX7" fmla="*/ 1468 w 5351282"/>
              <a:gd name="connsiteY7" fmla="*/ 5562120 h 5562120"/>
              <a:gd name="connsiteX0" fmla="*/ 1468 w 5351282"/>
              <a:gd name="connsiteY0" fmla="*/ 5267017 h 5267017"/>
              <a:gd name="connsiteX1" fmla="*/ 666654 w 5351282"/>
              <a:gd name="connsiteY1" fmla="*/ 3865491 h 5267017"/>
              <a:gd name="connsiteX2" fmla="*/ 885373 w 5351282"/>
              <a:gd name="connsiteY2" fmla="*/ 2659869 h 5267017"/>
              <a:gd name="connsiteX3" fmla="*/ 961083 w 5351282"/>
              <a:gd name="connsiteY3" fmla="*/ 1570677 h 5267017"/>
              <a:gd name="connsiteX4" fmla="*/ 82295 w 5351282"/>
              <a:gd name="connsiteY4" fmla="*/ 409668 h 5267017"/>
              <a:gd name="connsiteX5" fmla="*/ 4375718 w 5351282"/>
              <a:gd name="connsiteY5" fmla="*/ 430852 h 5267017"/>
              <a:gd name="connsiteX6" fmla="*/ 5351282 w 5351282"/>
              <a:gd name="connsiteY6" fmla="*/ 5261309 h 5267017"/>
              <a:gd name="connsiteX7" fmla="*/ 1468 w 5351282"/>
              <a:gd name="connsiteY7" fmla="*/ 5267017 h 5267017"/>
              <a:gd name="connsiteX0" fmla="*/ 1468 w 5351282"/>
              <a:gd name="connsiteY0" fmla="*/ 5276812 h 5276812"/>
              <a:gd name="connsiteX1" fmla="*/ 666654 w 5351282"/>
              <a:gd name="connsiteY1" fmla="*/ 3875286 h 5276812"/>
              <a:gd name="connsiteX2" fmla="*/ 885373 w 5351282"/>
              <a:gd name="connsiteY2" fmla="*/ 2669664 h 5276812"/>
              <a:gd name="connsiteX3" fmla="*/ 961083 w 5351282"/>
              <a:gd name="connsiteY3" fmla="*/ 1580472 h 5276812"/>
              <a:gd name="connsiteX4" fmla="*/ 82295 w 5351282"/>
              <a:gd name="connsiteY4" fmla="*/ 419463 h 5276812"/>
              <a:gd name="connsiteX5" fmla="*/ 4472137 w 5351282"/>
              <a:gd name="connsiteY5" fmla="*/ 425722 h 5276812"/>
              <a:gd name="connsiteX6" fmla="*/ 5351282 w 5351282"/>
              <a:gd name="connsiteY6" fmla="*/ 5271104 h 5276812"/>
              <a:gd name="connsiteX7" fmla="*/ 1468 w 5351282"/>
              <a:gd name="connsiteY7" fmla="*/ 5276812 h 5276812"/>
              <a:gd name="connsiteX0" fmla="*/ 1468 w 5351282"/>
              <a:gd name="connsiteY0" fmla="*/ 5267017 h 5267017"/>
              <a:gd name="connsiteX1" fmla="*/ 666654 w 5351282"/>
              <a:gd name="connsiteY1" fmla="*/ 3865491 h 5267017"/>
              <a:gd name="connsiteX2" fmla="*/ 885373 w 5351282"/>
              <a:gd name="connsiteY2" fmla="*/ 2659869 h 5267017"/>
              <a:gd name="connsiteX3" fmla="*/ 961083 w 5351282"/>
              <a:gd name="connsiteY3" fmla="*/ 1570677 h 5267017"/>
              <a:gd name="connsiteX4" fmla="*/ 82295 w 5351282"/>
              <a:gd name="connsiteY4" fmla="*/ 409668 h 5267017"/>
              <a:gd name="connsiteX5" fmla="*/ 4375718 w 5351282"/>
              <a:gd name="connsiteY5" fmla="*/ 430852 h 5267017"/>
              <a:gd name="connsiteX6" fmla="*/ 5351282 w 5351282"/>
              <a:gd name="connsiteY6" fmla="*/ 5261309 h 5267017"/>
              <a:gd name="connsiteX7" fmla="*/ 1468 w 5351282"/>
              <a:gd name="connsiteY7" fmla="*/ 5267017 h 5267017"/>
              <a:gd name="connsiteX0" fmla="*/ 1468 w 5351282"/>
              <a:gd name="connsiteY0" fmla="*/ 5322178 h 5322178"/>
              <a:gd name="connsiteX1" fmla="*/ 666654 w 5351282"/>
              <a:gd name="connsiteY1" fmla="*/ 3920652 h 5322178"/>
              <a:gd name="connsiteX2" fmla="*/ 885373 w 5351282"/>
              <a:gd name="connsiteY2" fmla="*/ 2715030 h 5322178"/>
              <a:gd name="connsiteX3" fmla="*/ 961083 w 5351282"/>
              <a:gd name="connsiteY3" fmla="*/ 1625838 h 5322178"/>
              <a:gd name="connsiteX4" fmla="*/ 82295 w 5351282"/>
              <a:gd name="connsiteY4" fmla="*/ 464829 h 5322178"/>
              <a:gd name="connsiteX5" fmla="*/ 4399114 w 5351282"/>
              <a:gd name="connsiteY5" fmla="*/ 403927 h 5322178"/>
              <a:gd name="connsiteX6" fmla="*/ 5351282 w 5351282"/>
              <a:gd name="connsiteY6" fmla="*/ 5316470 h 5322178"/>
              <a:gd name="connsiteX7" fmla="*/ 1468 w 5351282"/>
              <a:gd name="connsiteY7" fmla="*/ 5322178 h 5322178"/>
              <a:gd name="connsiteX0" fmla="*/ 1468 w 5351282"/>
              <a:gd name="connsiteY0" fmla="*/ 5275993 h 5275993"/>
              <a:gd name="connsiteX1" fmla="*/ 666654 w 5351282"/>
              <a:gd name="connsiteY1" fmla="*/ 3874467 h 5275993"/>
              <a:gd name="connsiteX2" fmla="*/ 885373 w 5351282"/>
              <a:gd name="connsiteY2" fmla="*/ 2668845 h 5275993"/>
              <a:gd name="connsiteX3" fmla="*/ 961083 w 5351282"/>
              <a:gd name="connsiteY3" fmla="*/ 1579653 h 5275993"/>
              <a:gd name="connsiteX4" fmla="*/ 82295 w 5351282"/>
              <a:gd name="connsiteY4" fmla="*/ 418644 h 5275993"/>
              <a:gd name="connsiteX5" fmla="*/ 4375718 w 5351282"/>
              <a:gd name="connsiteY5" fmla="*/ 426146 h 5275993"/>
              <a:gd name="connsiteX6" fmla="*/ 5351282 w 5351282"/>
              <a:gd name="connsiteY6" fmla="*/ 5270285 h 5275993"/>
              <a:gd name="connsiteX7" fmla="*/ 1468 w 5351282"/>
              <a:gd name="connsiteY7" fmla="*/ 5275993 h 5275993"/>
              <a:gd name="connsiteX0" fmla="*/ 1468 w 5351282"/>
              <a:gd name="connsiteY0" fmla="*/ 4970027 h 4970027"/>
              <a:gd name="connsiteX1" fmla="*/ 666654 w 5351282"/>
              <a:gd name="connsiteY1" fmla="*/ 3568501 h 4970027"/>
              <a:gd name="connsiteX2" fmla="*/ 885373 w 5351282"/>
              <a:gd name="connsiteY2" fmla="*/ 2362879 h 4970027"/>
              <a:gd name="connsiteX3" fmla="*/ 961083 w 5351282"/>
              <a:gd name="connsiteY3" fmla="*/ 1273687 h 4970027"/>
              <a:gd name="connsiteX4" fmla="*/ 82295 w 5351282"/>
              <a:gd name="connsiteY4" fmla="*/ 112678 h 4970027"/>
              <a:gd name="connsiteX5" fmla="*/ 4375718 w 5351282"/>
              <a:gd name="connsiteY5" fmla="*/ 120180 h 4970027"/>
              <a:gd name="connsiteX6" fmla="*/ 5351282 w 5351282"/>
              <a:gd name="connsiteY6" fmla="*/ 4964319 h 4970027"/>
              <a:gd name="connsiteX7" fmla="*/ 1468 w 5351282"/>
              <a:gd name="connsiteY7" fmla="*/ 4970027 h 4970027"/>
              <a:gd name="connsiteX0" fmla="*/ 1468 w 5351282"/>
              <a:gd name="connsiteY0" fmla="*/ 4857349 h 4857349"/>
              <a:gd name="connsiteX1" fmla="*/ 666654 w 5351282"/>
              <a:gd name="connsiteY1" fmla="*/ 3455823 h 4857349"/>
              <a:gd name="connsiteX2" fmla="*/ 885373 w 5351282"/>
              <a:gd name="connsiteY2" fmla="*/ 2250201 h 4857349"/>
              <a:gd name="connsiteX3" fmla="*/ 961083 w 5351282"/>
              <a:gd name="connsiteY3" fmla="*/ 1161009 h 4857349"/>
              <a:gd name="connsiteX4" fmla="*/ 82295 w 5351282"/>
              <a:gd name="connsiteY4" fmla="*/ 0 h 4857349"/>
              <a:gd name="connsiteX5" fmla="*/ 4375718 w 5351282"/>
              <a:gd name="connsiteY5" fmla="*/ 7502 h 4857349"/>
              <a:gd name="connsiteX6" fmla="*/ 5351282 w 5351282"/>
              <a:gd name="connsiteY6" fmla="*/ 4851641 h 4857349"/>
              <a:gd name="connsiteX7" fmla="*/ 1468 w 5351282"/>
              <a:gd name="connsiteY7" fmla="*/ 4857349 h 4857349"/>
              <a:gd name="connsiteX0" fmla="*/ 1468 w 5351282"/>
              <a:gd name="connsiteY0" fmla="*/ 4853929 h 4853929"/>
              <a:gd name="connsiteX1" fmla="*/ 666654 w 5351282"/>
              <a:gd name="connsiteY1" fmla="*/ 3452403 h 4853929"/>
              <a:gd name="connsiteX2" fmla="*/ 885373 w 5351282"/>
              <a:gd name="connsiteY2" fmla="*/ 2246781 h 4853929"/>
              <a:gd name="connsiteX3" fmla="*/ 961083 w 5351282"/>
              <a:gd name="connsiteY3" fmla="*/ 1157589 h 4853929"/>
              <a:gd name="connsiteX4" fmla="*/ 82295 w 5351282"/>
              <a:gd name="connsiteY4" fmla="*/ 0 h 4853929"/>
              <a:gd name="connsiteX5" fmla="*/ 4375718 w 5351282"/>
              <a:gd name="connsiteY5" fmla="*/ 4082 h 4853929"/>
              <a:gd name="connsiteX6" fmla="*/ 5351282 w 5351282"/>
              <a:gd name="connsiteY6" fmla="*/ 4848221 h 4853929"/>
              <a:gd name="connsiteX7" fmla="*/ 1468 w 5351282"/>
              <a:gd name="connsiteY7" fmla="*/ 4853929 h 4853929"/>
              <a:gd name="connsiteX0" fmla="*/ 1468 w 5351282"/>
              <a:gd name="connsiteY0" fmla="*/ 4853929 h 4853929"/>
              <a:gd name="connsiteX1" fmla="*/ 666654 w 5351282"/>
              <a:gd name="connsiteY1" fmla="*/ 3452403 h 4853929"/>
              <a:gd name="connsiteX2" fmla="*/ 885373 w 5351282"/>
              <a:gd name="connsiteY2" fmla="*/ 2246781 h 4853929"/>
              <a:gd name="connsiteX3" fmla="*/ 961083 w 5351282"/>
              <a:gd name="connsiteY3" fmla="*/ 1157589 h 4853929"/>
              <a:gd name="connsiteX4" fmla="*/ 82295 w 5351282"/>
              <a:gd name="connsiteY4" fmla="*/ 0 h 4853929"/>
              <a:gd name="connsiteX5" fmla="*/ 4375718 w 5351282"/>
              <a:gd name="connsiteY5" fmla="*/ 4082 h 4853929"/>
              <a:gd name="connsiteX6" fmla="*/ 5351282 w 5351282"/>
              <a:gd name="connsiteY6" fmla="*/ 4848221 h 4853929"/>
              <a:gd name="connsiteX7" fmla="*/ 1468 w 5351282"/>
              <a:gd name="connsiteY7" fmla="*/ 4853929 h 4853929"/>
              <a:gd name="connsiteX0" fmla="*/ 1468 w 4377359"/>
              <a:gd name="connsiteY0" fmla="*/ 4853929 h 4943988"/>
              <a:gd name="connsiteX1" fmla="*/ 666654 w 4377359"/>
              <a:gd name="connsiteY1" fmla="*/ 3452403 h 4943988"/>
              <a:gd name="connsiteX2" fmla="*/ 885373 w 4377359"/>
              <a:gd name="connsiteY2" fmla="*/ 2246781 h 4943988"/>
              <a:gd name="connsiteX3" fmla="*/ 961083 w 4377359"/>
              <a:gd name="connsiteY3" fmla="*/ 1157589 h 4943988"/>
              <a:gd name="connsiteX4" fmla="*/ 82295 w 4377359"/>
              <a:gd name="connsiteY4" fmla="*/ 0 h 4943988"/>
              <a:gd name="connsiteX5" fmla="*/ 4375718 w 4377359"/>
              <a:gd name="connsiteY5" fmla="*/ 4082 h 4943988"/>
              <a:gd name="connsiteX6" fmla="*/ 4372564 w 4377359"/>
              <a:gd name="connsiteY6" fmla="*/ 4943988 h 4943988"/>
              <a:gd name="connsiteX7" fmla="*/ 1468 w 4377359"/>
              <a:gd name="connsiteY7" fmla="*/ 4853929 h 4943988"/>
              <a:gd name="connsiteX0" fmla="*/ 1468 w 4403759"/>
              <a:gd name="connsiteY0" fmla="*/ 4853929 h 4971350"/>
              <a:gd name="connsiteX1" fmla="*/ 666654 w 4403759"/>
              <a:gd name="connsiteY1" fmla="*/ 3452403 h 4971350"/>
              <a:gd name="connsiteX2" fmla="*/ 885373 w 4403759"/>
              <a:gd name="connsiteY2" fmla="*/ 2246781 h 4971350"/>
              <a:gd name="connsiteX3" fmla="*/ 961083 w 4403759"/>
              <a:gd name="connsiteY3" fmla="*/ 1157589 h 4971350"/>
              <a:gd name="connsiteX4" fmla="*/ 82295 w 4403759"/>
              <a:gd name="connsiteY4" fmla="*/ 0 h 4971350"/>
              <a:gd name="connsiteX5" fmla="*/ 4375718 w 4403759"/>
              <a:gd name="connsiteY5" fmla="*/ 4082 h 4971350"/>
              <a:gd name="connsiteX6" fmla="*/ 4403759 w 4403759"/>
              <a:gd name="connsiteY6" fmla="*/ 4971350 h 4971350"/>
              <a:gd name="connsiteX7" fmla="*/ 1468 w 4403759"/>
              <a:gd name="connsiteY7" fmla="*/ 4853929 h 4971350"/>
              <a:gd name="connsiteX0" fmla="*/ 1468 w 4377359"/>
              <a:gd name="connsiteY0" fmla="*/ 4853929 h 4943988"/>
              <a:gd name="connsiteX1" fmla="*/ 666654 w 4377359"/>
              <a:gd name="connsiteY1" fmla="*/ 3452403 h 4943988"/>
              <a:gd name="connsiteX2" fmla="*/ 885373 w 4377359"/>
              <a:gd name="connsiteY2" fmla="*/ 2246781 h 4943988"/>
              <a:gd name="connsiteX3" fmla="*/ 961083 w 4377359"/>
              <a:gd name="connsiteY3" fmla="*/ 1157589 h 4943988"/>
              <a:gd name="connsiteX4" fmla="*/ 82295 w 4377359"/>
              <a:gd name="connsiteY4" fmla="*/ 0 h 4943988"/>
              <a:gd name="connsiteX5" fmla="*/ 4375718 w 4377359"/>
              <a:gd name="connsiteY5" fmla="*/ 4082 h 4943988"/>
              <a:gd name="connsiteX6" fmla="*/ 4372565 w 4377359"/>
              <a:gd name="connsiteY6" fmla="*/ 4943988 h 4943988"/>
              <a:gd name="connsiteX7" fmla="*/ 1468 w 4377359"/>
              <a:gd name="connsiteY7" fmla="*/ 4853929 h 4943988"/>
              <a:gd name="connsiteX0" fmla="*/ 1468 w 4395868"/>
              <a:gd name="connsiteY0" fmla="*/ 4853929 h 4943988"/>
              <a:gd name="connsiteX1" fmla="*/ 666654 w 4395868"/>
              <a:gd name="connsiteY1" fmla="*/ 3452403 h 4943988"/>
              <a:gd name="connsiteX2" fmla="*/ 885373 w 4395868"/>
              <a:gd name="connsiteY2" fmla="*/ 2246781 h 4943988"/>
              <a:gd name="connsiteX3" fmla="*/ 961083 w 4395868"/>
              <a:gd name="connsiteY3" fmla="*/ 1157589 h 4943988"/>
              <a:gd name="connsiteX4" fmla="*/ 82295 w 4395868"/>
              <a:gd name="connsiteY4" fmla="*/ 0 h 4943988"/>
              <a:gd name="connsiteX5" fmla="*/ 4375718 w 4395868"/>
              <a:gd name="connsiteY5" fmla="*/ 4082 h 4943988"/>
              <a:gd name="connsiteX6" fmla="*/ 4372565 w 4395868"/>
              <a:gd name="connsiteY6" fmla="*/ 4943988 h 4943988"/>
              <a:gd name="connsiteX7" fmla="*/ 1468 w 4395868"/>
              <a:gd name="connsiteY7" fmla="*/ 4853929 h 4943988"/>
              <a:gd name="connsiteX0" fmla="*/ 1468 w 4378831"/>
              <a:gd name="connsiteY0" fmla="*/ 4853929 h 4943988"/>
              <a:gd name="connsiteX1" fmla="*/ 666654 w 4378831"/>
              <a:gd name="connsiteY1" fmla="*/ 3452403 h 4943988"/>
              <a:gd name="connsiteX2" fmla="*/ 885373 w 4378831"/>
              <a:gd name="connsiteY2" fmla="*/ 2246781 h 4943988"/>
              <a:gd name="connsiteX3" fmla="*/ 961083 w 4378831"/>
              <a:gd name="connsiteY3" fmla="*/ 1157589 h 4943988"/>
              <a:gd name="connsiteX4" fmla="*/ 82295 w 4378831"/>
              <a:gd name="connsiteY4" fmla="*/ 0 h 4943988"/>
              <a:gd name="connsiteX5" fmla="*/ 4375718 w 4378831"/>
              <a:gd name="connsiteY5" fmla="*/ 4082 h 4943988"/>
              <a:gd name="connsiteX6" fmla="*/ 4372565 w 4378831"/>
              <a:gd name="connsiteY6" fmla="*/ 4943988 h 4943988"/>
              <a:gd name="connsiteX7" fmla="*/ 1468 w 4378831"/>
              <a:gd name="connsiteY7" fmla="*/ 4853929 h 4943988"/>
              <a:gd name="connsiteX0" fmla="*/ 1468 w 4375718"/>
              <a:gd name="connsiteY0" fmla="*/ 4853929 h 4943988"/>
              <a:gd name="connsiteX1" fmla="*/ 666654 w 4375718"/>
              <a:gd name="connsiteY1" fmla="*/ 3452403 h 4943988"/>
              <a:gd name="connsiteX2" fmla="*/ 885373 w 4375718"/>
              <a:gd name="connsiteY2" fmla="*/ 2246781 h 4943988"/>
              <a:gd name="connsiteX3" fmla="*/ 961083 w 4375718"/>
              <a:gd name="connsiteY3" fmla="*/ 1157589 h 4943988"/>
              <a:gd name="connsiteX4" fmla="*/ 82295 w 4375718"/>
              <a:gd name="connsiteY4" fmla="*/ 0 h 4943988"/>
              <a:gd name="connsiteX5" fmla="*/ 4375718 w 4375718"/>
              <a:gd name="connsiteY5" fmla="*/ 4082 h 4943988"/>
              <a:gd name="connsiteX6" fmla="*/ 4372565 w 4375718"/>
              <a:gd name="connsiteY6" fmla="*/ 4943988 h 4943988"/>
              <a:gd name="connsiteX7" fmla="*/ 1468 w 4375718"/>
              <a:gd name="connsiteY7" fmla="*/ 4853929 h 4943988"/>
              <a:gd name="connsiteX0" fmla="*/ 14366 w 4373019"/>
              <a:gd name="connsiteY0" fmla="*/ 4942855 h 4943988"/>
              <a:gd name="connsiteX1" fmla="*/ 663955 w 4373019"/>
              <a:gd name="connsiteY1" fmla="*/ 3452403 h 4943988"/>
              <a:gd name="connsiteX2" fmla="*/ 882674 w 4373019"/>
              <a:gd name="connsiteY2" fmla="*/ 2246781 h 4943988"/>
              <a:gd name="connsiteX3" fmla="*/ 958384 w 4373019"/>
              <a:gd name="connsiteY3" fmla="*/ 1157589 h 4943988"/>
              <a:gd name="connsiteX4" fmla="*/ 79596 w 4373019"/>
              <a:gd name="connsiteY4" fmla="*/ 0 h 4943988"/>
              <a:gd name="connsiteX5" fmla="*/ 4373019 w 4373019"/>
              <a:gd name="connsiteY5" fmla="*/ 4082 h 4943988"/>
              <a:gd name="connsiteX6" fmla="*/ 4369866 w 4373019"/>
              <a:gd name="connsiteY6" fmla="*/ 4943988 h 4943988"/>
              <a:gd name="connsiteX7" fmla="*/ 14366 w 4373019"/>
              <a:gd name="connsiteY7" fmla="*/ 4942855 h 4943988"/>
              <a:gd name="connsiteX0" fmla="*/ 15807 w 4374460"/>
              <a:gd name="connsiteY0" fmla="*/ 4942855 h 4943988"/>
              <a:gd name="connsiteX1" fmla="*/ 665396 w 4374460"/>
              <a:gd name="connsiteY1" fmla="*/ 3452403 h 4943988"/>
              <a:gd name="connsiteX2" fmla="*/ 884115 w 4374460"/>
              <a:gd name="connsiteY2" fmla="*/ 2246781 h 4943988"/>
              <a:gd name="connsiteX3" fmla="*/ 959825 w 4374460"/>
              <a:gd name="connsiteY3" fmla="*/ 1157589 h 4943988"/>
              <a:gd name="connsiteX4" fmla="*/ 81037 w 4374460"/>
              <a:gd name="connsiteY4" fmla="*/ 0 h 4943988"/>
              <a:gd name="connsiteX5" fmla="*/ 4374460 w 4374460"/>
              <a:gd name="connsiteY5" fmla="*/ 4082 h 4943988"/>
              <a:gd name="connsiteX6" fmla="*/ 4371307 w 4374460"/>
              <a:gd name="connsiteY6" fmla="*/ 4943988 h 4943988"/>
              <a:gd name="connsiteX7" fmla="*/ 15807 w 4374460"/>
              <a:gd name="connsiteY7" fmla="*/ 4942855 h 4943988"/>
              <a:gd name="connsiteX0" fmla="*/ 14236 w 4372889"/>
              <a:gd name="connsiteY0" fmla="*/ 4942855 h 4943988"/>
              <a:gd name="connsiteX1" fmla="*/ 702817 w 4372889"/>
              <a:gd name="connsiteY1" fmla="*/ 3418201 h 4943988"/>
              <a:gd name="connsiteX2" fmla="*/ 882544 w 4372889"/>
              <a:gd name="connsiteY2" fmla="*/ 2246781 h 4943988"/>
              <a:gd name="connsiteX3" fmla="*/ 958254 w 4372889"/>
              <a:gd name="connsiteY3" fmla="*/ 1157589 h 4943988"/>
              <a:gd name="connsiteX4" fmla="*/ 79466 w 4372889"/>
              <a:gd name="connsiteY4" fmla="*/ 0 h 4943988"/>
              <a:gd name="connsiteX5" fmla="*/ 4372889 w 4372889"/>
              <a:gd name="connsiteY5" fmla="*/ 4082 h 4943988"/>
              <a:gd name="connsiteX6" fmla="*/ 4369736 w 4372889"/>
              <a:gd name="connsiteY6" fmla="*/ 4943988 h 4943988"/>
              <a:gd name="connsiteX7" fmla="*/ 14236 w 4372889"/>
              <a:gd name="connsiteY7" fmla="*/ 4942855 h 4943988"/>
              <a:gd name="connsiteX0" fmla="*/ 14379 w 4373032"/>
              <a:gd name="connsiteY0" fmla="*/ 4942855 h 4943988"/>
              <a:gd name="connsiteX1" fmla="*/ 699061 w 4373032"/>
              <a:gd name="connsiteY1" fmla="*/ 3414781 h 4943988"/>
              <a:gd name="connsiteX2" fmla="*/ 882687 w 4373032"/>
              <a:gd name="connsiteY2" fmla="*/ 2246781 h 4943988"/>
              <a:gd name="connsiteX3" fmla="*/ 958397 w 4373032"/>
              <a:gd name="connsiteY3" fmla="*/ 1157589 h 4943988"/>
              <a:gd name="connsiteX4" fmla="*/ 79609 w 4373032"/>
              <a:gd name="connsiteY4" fmla="*/ 0 h 4943988"/>
              <a:gd name="connsiteX5" fmla="*/ 4373032 w 4373032"/>
              <a:gd name="connsiteY5" fmla="*/ 4082 h 4943988"/>
              <a:gd name="connsiteX6" fmla="*/ 4369879 w 4373032"/>
              <a:gd name="connsiteY6" fmla="*/ 4943988 h 4943988"/>
              <a:gd name="connsiteX7" fmla="*/ 14379 w 4373032"/>
              <a:gd name="connsiteY7" fmla="*/ 4942855 h 4943988"/>
              <a:gd name="connsiteX0" fmla="*/ 13101 w 4371754"/>
              <a:gd name="connsiteY0" fmla="*/ 4942855 h 4943988"/>
              <a:gd name="connsiteX1" fmla="*/ 697783 w 4371754"/>
              <a:gd name="connsiteY1" fmla="*/ 3414781 h 4943988"/>
              <a:gd name="connsiteX2" fmla="*/ 881409 w 4371754"/>
              <a:gd name="connsiteY2" fmla="*/ 2246781 h 4943988"/>
              <a:gd name="connsiteX3" fmla="*/ 957119 w 4371754"/>
              <a:gd name="connsiteY3" fmla="*/ 1157589 h 4943988"/>
              <a:gd name="connsiteX4" fmla="*/ 78331 w 4371754"/>
              <a:gd name="connsiteY4" fmla="*/ 0 h 4943988"/>
              <a:gd name="connsiteX5" fmla="*/ 4371754 w 4371754"/>
              <a:gd name="connsiteY5" fmla="*/ 4082 h 4943988"/>
              <a:gd name="connsiteX6" fmla="*/ 4368601 w 4371754"/>
              <a:gd name="connsiteY6" fmla="*/ 4943988 h 4943988"/>
              <a:gd name="connsiteX7" fmla="*/ 13101 w 4371754"/>
              <a:gd name="connsiteY7" fmla="*/ 4942855 h 4943988"/>
              <a:gd name="connsiteX0" fmla="*/ 16034 w 4374687"/>
              <a:gd name="connsiteY0" fmla="*/ 4942855 h 4943988"/>
              <a:gd name="connsiteX1" fmla="*/ 700716 w 4374687"/>
              <a:gd name="connsiteY1" fmla="*/ 3414781 h 4943988"/>
              <a:gd name="connsiteX2" fmla="*/ 884342 w 4374687"/>
              <a:gd name="connsiteY2" fmla="*/ 2246781 h 4943988"/>
              <a:gd name="connsiteX3" fmla="*/ 960052 w 4374687"/>
              <a:gd name="connsiteY3" fmla="*/ 1157589 h 4943988"/>
              <a:gd name="connsiteX4" fmla="*/ 81264 w 4374687"/>
              <a:gd name="connsiteY4" fmla="*/ 0 h 4943988"/>
              <a:gd name="connsiteX5" fmla="*/ 4374687 w 4374687"/>
              <a:gd name="connsiteY5" fmla="*/ 4082 h 4943988"/>
              <a:gd name="connsiteX6" fmla="*/ 4371534 w 4374687"/>
              <a:gd name="connsiteY6" fmla="*/ 4943988 h 4943988"/>
              <a:gd name="connsiteX7" fmla="*/ 16034 w 4374687"/>
              <a:gd name="connsiteY7" fmla="*/ 4942855 h 4943988"/>
              <a:gd name="connsiteX0" fmla="*/ 13101 w 4371754"/>
              <a:gd name="connsiteY0" fmla="*/ 4942855 h 4943988"/>
              <a:gd name="connsiteX1" fmla="*/ 697783 w 4371754"/>
              <a:gd name="connsiteY1" fmla="*/ 3414781 h 4943988"/>
              <a:gd name="connsiteX2" fmla="*/ 908705 w 4371754"/>
              <a:gd name="connsiteY2" fmla="*/ 2229680 h 4943988"/>
              <a:gd name="connsiteX3" fmla="*/ 957119 w 4371754"/>
              <a:gd name="connsiteY3" fmla="*/ 1157589 h 4943988"/>
              <a:gd name="connsiteX4" fmla="*/ 78331 w 4371754"/>
              <a:gd name="connsiteY4" fmla="*/ 0 h 4943988"/>
              <a:gd name="connsiteX5" fmla="*/ 4371754 w 4371754"/>
              <a:gd name="connsiteY5" fmla="*/ 4082 h 4943988"/>
              <a:gd name="connsiteX6" fmla="*/ 4368601 w 4371754"/>
              <a:gd name="connsiteY6" fmla="*/ 4943988 h 4943988"/>
              <a:gd name="connsiteX7" fmla="*/ 13101 w 4371754"/>
              <a:gd name="connsiteY7" fmla="*/ 4942855 h 4943988"/>
              <a:gd name="connsiteX0" fmla="*/ 13101 w 4371754"/>
              <a:gd name="connsiteY0" fmla="*/ 4942855 h 4943988"/>
              <a:gd name="connsiteX1" fmla="*/ 697783 w 4371754"/>
              <a:gd name="connsiteY1" fmla="*/ 3414781 h 4943988"/>
              <a:gd name="connsiteX2" fmla="*/ 908705 w 4371754"/>
              <a:gd name="connsiteY2" fmla="*/ 2229680 h 4943988"/>
              <a:gd name="connsiteX3" fmla="*/ 957119 w 4371754"/>
              <a:gd name="connsiteY3" fmla="*/ 1157589 h 4943988"/>
              <a:gd name="connsiteX4" fmla="*/ 78331 w 4371754"/>
              <a:gd name="connsiteY4" fmla="*/ 0 h 4943988"/>
              <a:gd name="connsiteX5" fmla="*/ 4371754 w 4371754"/>
              <a:gd name="connsiteY5" fmla="*/ 4082 h 4943988"/>
              <a:gd name="connsiteX6" fmla="*/ 4368601 w 4371754"/>
              <a:gd name="connsiteY6" fmla="*/ 4943988 h 4943988"/>
              <a:gd name="connsiteX7" fmla="*/ 13101 w 4371754"/>
              <a:gd name="connsiteY7" fmla="*/ 4942855 h 4943988"/>
              <a:gd name="connsiteX0" fmla="*/ 16816 w 4375469"/>
              <a:gd name="connsiteY0" fmla="*/ 4942855 h 4943988"/>
              <a:gd name="connsiteX1" fmla="*/ 701498 w 4375469"/>
              <a:gd name="connsiteY1" fmla="*/ 3414781 h 4943988"/>
              <a:gd name="connsiteX2" fmla="*/ 912420 w 4375469"/>
              <a:gd name="connsiteY2" fmla="*/ 2229680 h 4943988"/>
              <a:gd name="connsiteX3" fmla="*/ 960834 w 4375469"/>
              <a:gd name="connsiteY3" fmla="*/ 1157589 h 4943988"/>
              <a:gd name="connsiteX4" fmla="*/ 82046 w 4375469"/>
              <a:gd name="connsiteY4" fmla="*/ 0 h 4943988"/>
              <a:gd name="connsiteX5" fmla="*/ 4375469 w 4375469"/>
              <a:gd name="connsiteY5" fmla="*/ 4082 h 4943988"/>
              <a:gd name="connsiteX6" fmla="*/ 4372316 w 4375469"/>
              <a:gd name="connsiteY6" fmla="*/ 4943988 h 4943988"/>
              <a:gd name="connsiteX7" fmla="*/ 16816 w 4375469"/>
              <a:gd name="connsiteY7" fmla="*/ 4942855 h 4943988"/>
              <a:gd name="connsiteX0" fmla="*/ 19658 w 4378311"/>
              <a:gd name="connsiteY0" fmla="*/ 4942855 h 4943988"/>
              <a:gd name="connsiteX1" fmla="*/ 704340 w 4378311"/>
              <a:gd name="connsiteY1" fmla="*/ 3414781 h 4943988"/>
              <a:gd name="connsiteX2" fmla="*/ 915262 w 4378311"/>
              <a:gd name="connsiteY2" fmla="*/ 2229680 h 4943988"/>
              <a:gd name="connsiteX3" fmla="*/ 963676 w 4378311"/>
              <a:gd name="connsiteY3" fmla="*/ 1157589 h 4943988"/>
              <a:gd name="connsiteX4" fmla="*/ 84888 w 4378311"/>
              <a:gd name="connsiteY4" fmla="*/ 0 h 4943988"/>
              <a:gd name="connsiteX5" fmla="*/ 4378311 w 4378311"/>
              <a:gd name="connsiteY5" fmla="*/ 4082 h 4943988"/>
              <a:gd name="connsiteX6" fmla="*/ 4375158 w 4378311"/>
              <a:gd name="connsiteY6" fmla="*/ 4943988 h 4943988"/>
              <a:gd name="connsiteX7" fmla="*/ 19658 w 4378311"/>
              <a:gd name="connsiteY7" fmla="*/ 4942855 h 4943988"/>
              <a:gd name="connsiteX0" fmla="*/ 21121 w 4379774"/>
              <a:gd name="connsiteY0" fmla="*/ 4942855 h 4943988"/>
              <a:gd name="connsiteX1" fmla="*/ 705803 w 4379774"/>
              <a:gd name="connsiteY1" fmla="*/ 3414781 h 4943988"/>
              <a:gd name="connsiteX2" fmla="*/ 916725 w 4379774"/>
              <a:gd name="connsiteY2" fmla="*/ 2229680 h 4943988"/>
              <a:gd name="connsiteX3" fmla="*/ 965139 w 4379774"/>
              <a:gd name="connsiteY3" fmla="*/ 1157589 h 4943988"/>
              <a:gd name="connsiteX4" fmla="*/ 86351 w 4379774"/>
              <a:gd name="connsiteY4" fmla="*/ 0 h 4943988"/>
              <a:gd name="connsiteX5" fmla="*/ 4379774 w 4379774"/>
              <a:gd name="connsiteY5" fmla="*/ 4082 h 4943988"/>
              <a:gd name="connsiteX6" fmla="*/ 4376621 w 4379774"/>
              <a:gd name="connsiteY6" fmla="*/ 4943988 h 4943988"/>
              <a:gd name="connsiteX7" fmla="*/ 21121 w 4379774"/>
              <a:gd name="connsiteY7" fmla="*/ 4942855 h 4943988"/>
              <a:gd name="connsiteX0" fmla="*/ 19659 w 4378312"/>
              <a:gd name="connsiteY0" fmla="*/ 4942855 h 4943988"/>
              <a:gd name="connsiteX1" fmla="*/ 704341 w 4378312"/>
              <a:gd name="connsiteY1" fmla="*/ 3414781 h 4943988"/>
              <a:gd name="connsiteX2" fmla="*/ 915263 w 4378312"/>
              <a:gd name="connsiteY2" fmla="*/ 2229680 h 4943988"/>
              <a:gd name="connsiteX3" fmla="*/ 963677 w 4378312"/>
              <a:gd name="connsiteY3" fmla="*/ 1157589 h 4943988"/>
              <a:gd name="connsiteX4" fmla="*/ 84889 w 4378312"/>
              <a:gd name="connsiteY4" fmla="*/ 0 h 4943988"/>
              <a:gd name="connsiteX5" fmla="*/ 4378312 w 4378312"/>
              <a:gd name="connsiteY5" fmla="*/ 4082 h 4943988"/>
              <a:gd name="connsiteX6" fmla="*/ 4375159 w 4378312"/>
              <a:gd name="connsiteY6" fmla="*/ 4943988 h 4943988"/>
              <a:gd name="connsiteX7" fmla="*/ 19659 w 4378312"/>
              <a:gd name="connsiteY7" fmla="*/ 4942855 h 4943988"/>
              <a:gd name="connsiteX0" fmla="*/ 19659 w 7210725"/>
              <a:gd name="connsiteY0" fmla="*/ 5428652 h 5429785"/>
              <a:gd name="connsiteX1" fmla="*/ 704341 w 7210725"/>
              <a:gd name="connsiteY1" fmla="*/ 3900578 h 5429785"/>
              <a:gd name="connsiteX2" fmla="*/ 915263 w 7210725"/>
              <a:gd name="connsiteY2" fmla="*/ 2715477 h 5429785"/>
              <a:gd name="connsiteX3" fmla="*/ 963677 w 7210725"/>
              <a:gd name="connsiteY3" fmla="*/ 1643386 h 5429785"/>
              <a:gd name="connsiteX4" fmla="*/ 84889 w 7210725"/>
              <a:gd name="connsiteY4" fmla="*/ 485797 h 5429785"/>
              <a:gd name="connsiteX5" fmla="*/ 7210725 w 7210725"/>
              <a:gd name="connsiteY5" fmla="*/ 2 h 5429785"/>
              <a:gd name="connsiteX6" fmla="*/ 4375159 w 7210725"/>
              <a:gd name="connsiteY6" fmla="*/ 5429785 h 5429785"/>
              <a:gd name="connsiteX7" fmla="*/ 19659 w 7210725"/>
              <a:gd name="connsiteY7" fmla="*/ 5428652 h 5429785"/>
              <a:gd name="connsiteX0" fmla="*/ 19659 w 7210725"/>
              <a:gd name="connsiteY0" fmla="*/ 5428652 h 6077929"/>
              <a:gd name="connsiteX1" fmla="*/ 704341 w 7210725"/>
              <a:gd name="connsiteY1" fmla="*/ 3900578 h 6077929"/>
              <a:gd name="connsiteX2" fmla="*/ 915263 w 7210725"/>
              <a:gd name="connsiteY2" fmla="*/ 2715477 h 6077929"/>
              <a:gd name="connsiteX3" fmla="*/ 963677 w 7210725"/>
              <a:gd name="connsiteY3" fmla="*/ 1643386 h 6077929"/>
              <a:gd name="connsiteX4" fmla="*/ 84889 w 7210725"/>
              <a:gd name="connsiteY4" fmla="*/ 485797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19659 w 7210725"/>
              <a:gd name="connsiteY7" fmla="*/ 5428652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15477 h 6077929"/>
              <a:gd name="connsiteX3" fmla="*/ 963677 w 7210725"/>
              <a:gd name="connsiteY3" fmla="*/ 1643386 h 6077929"/>
              <a:gd name="connsiteX4" fmla="*/ 84889 w 7210725"/>
              <a:gd name="connsiteY4" fmla="*/ 485797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15477 h 6077929"/>
              <a:gd name="connsiteX3" fmla="*/ 963677 w 7210725"/>
              <a:gd name="connsiteY3" fmla="*/ 1643386 h 6077929"/>
              <a:gd name="connsiteX4" fmla="*/ 84889 w 7210725"/>
              <a:gd name="connsiteY4" fmla="*/ 485797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15477 h 6077929"/>
              <a:gd name="connsiteX3" fmla="*/ 963677 w 7210725"/>
              <a:gd name="connsiteY3" fmla="*/ 1643386 h 6077929"/>
              <a:gd name="connsiteX4" fmla="*/ 84889 w 7210725"/>
              <a:gd name="connsiteY4" fmla="*/ 485797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15477 h 6077929"/>
              <a:gd name="connsiteX3" fmla="*/ 963677 w 7210725"/>
              <a:gd name="connsiteY3" fmla="*/ 1643386 h 6077929"/>
              <a:gd name="connsiteX4" fmla="*/ 808538 w 7210725"/>
              <a:gd name="connsiteY4" fmla="*/ 553626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15477 h 6077929"/>
              <a:gd name="connsiteX3" fmla="*/ 963677 w 7210725"/>
              <a:gd name="connsiteY3" fmla="*/ 1643386 h 6077929"/>
              <a:gd name="connsiteX4" fmla="*/ 812007 w 7210725"/>
              <a:gd name="connsiteY4" fmla="*/ 544376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15477 h 6077929"/>
              <a:gd name="connsiteX3" fmla="*/ 977554 w 7210725"/>
              <a:gd name="connsiteY3" fmla="*/ 1634136 h 6077929"/>
              <a:gd name="connsiteX4" fmla="*/ 812007 w 7210725"/>
              <a:gd name="connsiteY4" fmla="*/ 544376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15477 h 6077929"/>
              <a:gd name="connsiteX3" fmla="*/ 977554 w 7210725"/>
              <a:gd name="connsiteY3" fmla="*/ 1634136 h 6077929"/>
              <a:gd name="connsiteX4" fmla="*/ 812007 w 7210725"/>
              <a:gd name="connsiteY4" fmla="*/ 544376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01601 h 6077929"/>
              <a:gd name="connsiteX3" fmla="*/ 977554 w 7210725"/>
              <a:gd name="connsiteY3" fmla="*/ 1634136 h 6077929"/>
              <a:gd name="connsiteX4" fmla="*/ 812007 w 7210725"/>
              <a:gd name="connsiteY4" fmla="*/ 544376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01601 h 6077929"/>
              <a:gd name="connsiteX3" fmla="*/ 977554 w 7210725"/>
              <a:gd name="connsiteY3" fmla="*/ 1634136 h 6077929"/>
              <a:gd name="connsiteX4" fmla="*/ 812007 w 7210725"/>
              <a:gd name="connsiteY4" fmla="*/ 544376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886704 h 6077929"/>
              <a:gd name="connsiteX2" fmla="*/ 915263 w 7210725"/>
              <a:gd name="connsiteY2" fmla="*/ 2701601 h 6077929"/>
              <a:gd name="connsiteX3" fmla="*/ 977554 w 7210725"/>
              <a:gd name="connsiteY3" fmla="*/ 1634136 h 6077929"/>
              <a:gd name="connsiteX4" fmla="*/ 812007 w 7210725"/>
              <a:gd name="connsiteY4" fmla="*/ 544376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1174 w 7208196"/>
              <a:gd name="connsiteY0" fmla="*/ 5308066 h 6077929"/>
              <a:gd name="connsiteX1" fmla="*/ 701812 w 7208196"/>
              <a:gd name="connsiteY1" fmla="*/ 3886704 h 6077929"/>
              <a:gd name="connsiteX2" fmla="*/ 912734 w 7208196"/>
              <a:gd name="connsiteY2" fmla="*/ 2701601 h 6077929"/>
              <a:gd name="connsiteX3" fmla="*/ 975025 w 7208196"/>
              <a:gd name="connsiteY3" fmla="*/ 1634136 h 6077929"/>
              <a:gd name="connsiteX4" fmla="*/ 809478 w 7208196"/>
              <a:gd name="connsiteY4" fmla="*/ 544376 h 6077929"/>
              <a:gd name="connsiteX5" fmla="*/ 7208196 w 7208196"/>
              <a:gd name="connsiteY5" fmla="*/ 2 h 6077929"/>
              <a:gd name="connsiteX6" fmla="*/ 7131547 w 7208196"/>
              <a:gd name="connsiteY6" fmla="*/ 6077929 h 6077929"/>
              <a:gd name="connsiteX7" fmla="*/ 571174 w 7208196"/>
              <a:gd name="connsiteY7" fmla="*/ 5308066 h 6077929"/>
              <a:gd name="connsiteX0" fmla="*/ 564505 w 7201527"/>
              <a:gd name="connsiteY0" fmla="*/ 5308066 h 6077929"/>
              <a:gd name="connsiteX1" fmla="*/ 695143 w 7201527"/>
              <a:gd name="connsiteY1" fmla="*/ 3886704 h 6077929"/>
              <a:gd name="connsiteX2" fmla="*/ 906065 w 7201527"/>
              <a:gd name="connsiteY2" fmla="*/ 2701601 h 6077929"/>
              <a:gd name="connsiteX3" fmla="*/ 968356 w 7201527"/>
              <a:gd name="connsiteY3" fmla="*/ 1634136 h 6077929"/>
              <a:gd name="connsiteX4" fmla="*/ 802809 w 7201527"/>
              <a:gd name="connsiteY4" fmla="*/ 544376 h 6077929"/>
              <a:gd name="connsiteX5" fmla="*/ 7201527 w 7201527"/>
              <a:gd name="connsiteY5" fmla="*/ 2 h 6077929"/>
              <a:gd name="connsiteX6" fmla="*/ 7124878 w 7201527"/>
              <a:gd name="connsiteY6" fmla="*/ 6077929 h 6077929"/>
              <a:gd name="connsiteX7" fmla="*/ 564505 w 7201527"/>
              <a:gd name="connsiteY7" fmla="*/ 5308066 h 6077929"/>
              <a:gd name="connsiteX0" fmla="*/ 568313 w 7205335"/>
              <a:gd name="connsiteY0" fmla="*/ 5308066 h 6077929"/>
              <a:gd name="connsiteX1" fmla="*/ 698951 w 7205335"/>
              <a:gd name="connsiteY1" fmla="*/ 3886704 h 6077929"/>
              <a:gd name="connsiteX2" fmla="*/ 909873 w 7205335"/>
              <a:gd name="connsiteY2" fmla="*/ 2701601 h 6077929"/>
              <a:gd name="connsiteX3" fmla="*/ 972164 w 7205335"/>
              <a:gd name="connsiteY3" fmla="*/ 1634136 h 6077929"/>
              <a:gd name="connsiteX4" fmla="*/ 806617 w 7205335"/>
              <a:gd name="connsiteY4" fmla="*/ 544376 h 6077929"/>
              <a:gd name="connsiteX5" fmla="*/ 7205335 w 7205335"/>
              <a:gd name="connsiteY5" fmla="*/ 2 h 6077929"/>
              <a:gd name="connsiteX6" fmla="*/ 7128686 w 7205335"/>
              <a:gd name="connsiteY6" fmla="*/ 6077929 h 6077929"/>
              <a:gd name="connsiteX7" fmla="*/ 568313 w 7205335"/>
              <a:gd name="connsiteY7" fmla="*/ 5308066 h 6077929"/>
              <a:gd name="connsiteX0" fmla="*/ 568313 w 7205335"/>
              <a:gd name="connsiteY0" fmla="*/ 5308066 h 6077929"/>
              <a:gd name="connsiteX1" fmla="*/ 698951 w 7205335"/>
              <a:gd name="connsiteY1" fmla="*/ 3886704 h 6077929"/>
              <a:gd name="connsiteX2" fmla="*/ 909873 w 7205335"/>
              <a:gd name="connsiteY2" fmla="*/ 2701601 h 6077929"/>
              <a:gd name="connsiteX3" fmla="*/ 972164 w 7205335"/>
              <a:gd name="connsiteY3" fmla="*/ 1634136 h 6077929"/>
              <a:gd name="connsiteX4" fmla="*/ 806617 w 7205335"/>
              <a:gd name="connsiteY4" fmla="*/ 544376 h 6077929"/>
              <a:gd name="connsiteX5" fmla="*/ 7205335 w 7205335"/>
              <a:gd name="connsiteY5" fmla="*/ 2 h 6077929"/>
              <a:gd name="connsiteX6" fmla="*/ 7128686 w 7205335"/>
              <a:gd name="connsiteY6" fmla="*/ 6077929 h 6077929"/>
              <a:gd name="connsiteX7" fmla="*/ 1920071 w 7205335"/>
              <a:gd name="connsiteY7" fmla="*/ 5124725 h 6077929"/>
              <a:gd name="connsiteX8" fmla="*/ 568313 w 7205335"/>
              <a:gd name="connsiteY8" fmla="*/ 5308066 h 6077929"/>
              <a:gd name="connsiteX0" fmla="*/ 568313 w 7205335"/>
              <a:gd name="connsiteY0" fmla="*/ 5308066 h 6344047"/>
              <a:gd name="connsiteX1" fmla="*/ 698951 w 7205335"/>
              <a:gd name="connsiteY1" fmla="*/ 3886704 h 6344047"/>
              <a:gd name="connsiteX2" fmla="*/ 909873 w 7205335"/>
              <a:gd name="connsiteY2" fmla="*/ 2701601 h 6344047"/>
              <a:gd name="connsiteX3" fmla="*/ 972164 w 7205335"/>
              <a:gd name="connsiteY3" fmla="*/ 1634136 h 6344047"/>
              <a:gd name="connsiteX4" fmla="*/ 806617 w 7205335"/>
              <a:gd name="connsiteY4" fmla="*/ 544376 h 6344047"/>
              <a:gd name="connsiteX5" fmla="*/ 7205335 w 7205335"/>
              <a:gd name="connsiteY5" fmla="*/ 2 h 6344047"/>
              <a:gd name="connsiteX6" fmla="*/ 7128686 w 7205335"/>
              <a:gd name="connsiteY6" fmla="*/ 6077929 h 6344047"/>
              <a:gd name="connsiteX7" fmla="*/ 3207146 w 7205335"/>
              <a:gd name="connsiteY7" fmla="*/ 5198721 h 6344047"/>
              <a:gd name="connsiteX8" fmla="*/ 1920071 w 7205335"/>
              <a:gd name="connsiteY8" fmla="*/ 5124725 h 6344047"/>
              <a:gd name="connsiteX9" fmla="*/ 568313 w 7205335"/>
              <a:gd name="connsiteY9" fmla="*/ 5308066 h 6344047"/>
              <a:gd name="connsiteX0" fmla="*/ 568313 w 7205335"/>
              <a:gd name="connsiteY0" fmla="*/ 5308066 h 6399559"/>
              <a:gd name="connsiteX1" fmla="*/ 698951 w 7205335"/>
              <a:gd name="connsiteY1" fmla="*/ 3886704 h 6399559"/>
              <a:gd name="connsiteX2" fmla="*/ 909873 w 7205335"/>
              <a:gd name="connsiteY2" fmla="*/ 2701601 h 6399559"/>
              <a:gd name="connsiteX3" fmla="*/ 972164 w 7205335"/>
              <a:gd name="connsiteY3" fmla="*/ 1634136 h 6399559"/>
              <a:gd name="connsiteX4" fmla="*/ 806617 w 7205335"/>
              <a:gd name="connsiteY4" fmla="*/ 544376 h 6399559"/>
              <a:gd name="connsiteX5" fmla="*/ 7205335 w 7205335"/>
              <a:gd name="connsiteY5" fmla="*/ 2 h 6399559"/>
              <a:gd name="connsiteX6" fmla="*/ 7128686 w 7205335"/>
              <a:gd name="connsiteY6" fmla="*/ 6077929 h 6399559"/>
              <a:gd name="connsiteX7" fmla="*/ 4615643 w 7205335"/>
              <a:gd name="connsiteY7" fmla="*/ 5355961 h 6399559"/>
              <a:gd name="connsiteX8" fmla="*/ 3207146 w 7205335"/>
              <a:gd name="connsiteY8" fmla="*/ 5198721 h 6399559"/>
              <a:gd name="connsiteX9" fmla="*/ 1920071 w 7205335"/>
              <a:gd name="connsiteY9" fmla="*/ 5124725 h 6399559"/>
              <a:gd name="connsiteX10" fmla="*/ 568313 w 7205335"/>
              <a:gd name="connsiteY10" fmla="*/ 5308066 h 6399559"/>
              <a:gd name="connsiteX0" fmla="*/ 568313 w 7205335"/>
              <a:gd name="connsiteY0" fmla="*/ 5308066 h 5889166"/>
              <a:gd name="connsiteX1" fmla="*/ 698951 w 7205335"/>
              <a:gd name="connsiteY1" fmla="*/ 3886704 h 5889166"/>
              <a:gd name="connsiteX2" fmla="*/ 909873 w 7205335"/>
              <a:gd name="connsiteY2" fmla="*/ 2701601 h 5889166"/>
              <a:gd name="connsiteX3" fmla="*/ 972164 w 7205335"/>
              <a:gd name="connsiteY3" fmla="*/ 1634136 h 5889166"/>
              <a:gd name="connsiteX4" fmla="*/ 806617 w 7205335"/>
              <a:gd name="connsiteY4" fmla="*/ 544376 h 5889166"/>
              <a:gd name="connsiteX5" fmla="*/ 7205335 w 7205335"/>
              <a:gd name="connsiteY5" fmla="*/ 2 h 5889166"/>
              <a:gd name="connsiteX6" fmla="*/ 6282200 w 7205335"/>
              <a:gd name="connsiteY6" fmla="*/ 5444343 h 5889166"/>
              <a:gd name="connsiteX7" fmla="*/ 4615643 w 7205335"/>
              <a:gd name="connsiteY7" fmla="*/ 5355961 h 5889166"/>
              <a:gd name="connsiteX8" fmla="*/ 3207146 w 7205335"/>
              <a:gd name="connsiteY8" fmla="*/ 5198721 h 5889166"/>
              <a:gd name="connsiteX9" fmla="*/ 1920071 w 7205335"/>
              <a:gd name="connsiteY9" fmla="*/ 5124725 h 5889166"/>
              <a:gd name="connsiteX10" fmla="*/ 568313 w 7205335"/>
              <a:gd name="connsiteY10" fmla="*/ 5308066 h 5889166"/>
              <a:gd name="connsiteX0" fmla="*/ 568313 w 7464170"/>
              <a:gd name="connsiteY0" fmla="*/ 5308066 h 5889166"/>
              <a:gd name="connsiteX1" fmla="*/ 698951 w 7464170"/>
              <a:gd name="connsiteY1" fmla="*/ 3886704 h 5889166"/>
              <a:gd name="connsiteX2" fmla="*/ 909873 w 7464170"/>
              <a:gd name="connsiteY2" fmla="*/ 2701601 h 5889166"/>
              <a:gd name="connsiteX3" fmla="*/ 972164 w 7464170"/>
              <a:gd name="connsiteY3" fmla="*/ 1634136 h 5889166"/>
              <a:gd name="connsiteX4" fmla="*/ 806617 w 7464170"/>
              <a:gd name="connsiteY4" fmla="*/ 544376 h 5889166"/>
              <a:gd name="connsiteX5" fmla="*/ 7205335 w 7464170"/>
              <a:gd name="connsiteY5" fmla="*/ 2 h 5889166"/>
              <a:gd name="connsiteX6" fmla="*/ 6121278 w 7464170"/>
              <a:gd name="connsiteY6" fmla="*/ 4361649 h 5889166"/>
              <a:gd name="connsiteX7" fmla="*/ 6282200 w 7464170"/>
              <a:gd name="connsiteY7" fmla="*/ 5444343 h 5889166"/>
              <a:gd name="connsiteX8" fmla="*/ 4615643 w 7464170"/>
              <a:gd name="connsiteY8" fmla="*/ 5355961 h 5889166"/>
              <a:gd name="connsiteX9" fmla="*/ 3207146 w 7464170"/>
              <a:gd name="connsiteY9" fmla="*/ 5198721 h 5889166"/>
              <a:gd name="connsiteX10" fmla="*/ 1920071 w 7464170"/>
              <a:gd name="connsiteY10" fmla="*/ 5124725 h 5889166"/>
              <a:gd name="connsiteX11" fmla="*/ 568313 w 7464170"/>
              <a:gd name="connsiteY11" fmla="*/ 5308066 h 5889166"/>
              <a:gd name="connsiteX0" fmla="*/ 568313 w 7488286"/>
              <a:gd name="connsiteY0" fmla="*/ 5308066 h 5889166"/>
              <a:gd name="connsiteX1" fmla="*/ 698951 w 7488286"/>
              <a:gd name="connsiteY1" fmla="*/ 3886704 h 5889166"/>
              <a:gd name="connsiteX2" fmla="*/ 909873 w 7488286"/>
              <a:gd name="connsiteY2" fmla="*/ 2701601 h 5889166"/>
              <a:gd name="connsiteX3" fmla="*/ 972164 w 7488286"/>
              <a:gd name="connsiteY3" fmla="*/ 1634136 h 5889166"/>
              <a:gd name="connsiteX4" fmla="*/ 806617 w 7488286"/>
              <a:gd name="connsiteY4" fmla="*/ 544376 h 5889166"/>
              <a:gd name="connsiteX5" fmla="*/ 7205335 w 7488286"/>
              <a:gd name="connsiteY5" fmla="*/ 2 h 5889166"/>
              <a:gd name="connsiteX6" fmla="*/ 6211476 w 7488286"/>
              <a:gd name="connsiteY6" fmla="*/ 3297966 h 5889166"/>
              <a:gd name="connsiteX7" fmla="*/ 6121278 w 7488286"/>
              <a:gd name="connsiteY7" fmla="*/ 4361649 h 5889166"/>
              <a:gd name="connsiteX8" fmla="*/ 6282200 w 7488286"/>
              <a:gd name="connsiteY8" fmla="*/ 5444343 h 5889166"/>
              <a:gd name="connsiteX9" fmla="*/ 4615643 w 7488286"/>
              <a:gd name="connsiteY9" fmla="*/ 5355961 h 5889166"/>
              <a:gd name="connsiteX10" fmla="*/ 3207146 w 7488286"/>
              <a:gd name="connsiteY10" fmla="*/ 5198721 h 5889166"/>
              <a:gd name="connsiteX11" fmla="*/ 1920071 w 7488286"/>
              <a:gd name="connsiteY11" fmla="*/ 5124725 h 5889166"/>
              <a:gd name="connsiteX12" fmla="*/ 568313 w 7488286"/>
              <a:gd name="connsiteY12" fmla="*/ 5308066 h 5889166"/>
              <a:gd name="connsiteX0" fmla="*/ 568313 w 7534015"/>
              <a:gd name="connsiteY0" fmla="*/ 5308066 h 5889166"/>
              <a:gd name="connsiteX1" fmla="*/ 698951 w 7534015"/>
              <a:gd name="connsiteY1" fmla="*/ 3886704 h 5889166"/>
              <a:gd name="connsiteX2" fmla="*/ 909873 w 7534015"/>
              <a:gd name="connsiteY2" fmla="*/ 2701601 h 5889166"/>
              <a:gd name="connsiteX3" fmla="*/ 972164 w 7534015"/>
              <a:gd name="connsiteY3" fmla="*/ 1634136 h 5889166"/>
              <a:gd name="connsiteX4" fmla="*/ 806617 w 7534015"/>
              <a:gd name="connsiteY4" fmla="*/ 544376 h 5889166"/>
              <a:gd name="connsiteX5" fmla="*/ 7205335 w 7534015"/>
              <a:gd name="connsiteY5" fmla="*/ 2 h 5889166"/>
              <a:gd name="connsiteX6" fmla="*/ 6416159 w 7534015"/>
              <a:gd name="connsiteY6" fmla="*/ 2123288 h 5889166"/>
              <a:gd name="connsiteX7" fmla="*/ 6211476 w 7534015"/>
              <a:gd name="connsiteY7" fmla="*/ 3297966 h 5889166"/>
              <a:gd name="connsiteX8" fmla="*/ 6121278 w 7534015"/>
              <a:gd name="connsiteY8" fmla="*/ 4361649 h 5889166"/>
              <a:gd name="connsiteX9" fmla="*/ 6282200 w 7534015"/>
              <a:gd name="connsiteY9" fmla="*/ 5444343 h 5889166"/>
              <a:gd name="connsiteX10" fmla="*/ 4615643 w 7534015"/>
              <a:gd name="connsiteY10" fmla="*/ 5355961 h 5889166"/>
              <a:gd name="connsiteX11" fmla="*/ 3207146 w 7534015"/>
              <a:gd name="connsiteY11" fmla="*/ 5198721 h 5889166"/>
              <a:gd name="connsiteX12" fmla="*/ 1920071 w 7534015"/>
              <a:gd name="connsiteY12" fmla="*/ 5124725 h 5889166"/>
              <a:gd name="connsiteX13" fmla="*/ 568313 w 7534015"/>
              <a:gd name="connsiteY13" fmla="*/ 5308066 h 5889166"/>
              <a:gd name="connsiteX0" fmla="*/ 568313 w 6984111"/>
              <a:gd name="connsiteY0" fmla="*/ 4865807 h 5446907"/>
              <a:gd name="connsiteX1" fmla="*/ 698951 w 6984111"/>
              <a:gd name="connsiteY1" fmla="*/ 3444445 h 5446907"/>
              <a:gd name="connsiteX2" fmla="*/ 909873 w 6984111"/>
              <a:gd name="connsiteY2" fmla="*/ 2259342 h 5446907"/>
              <a:gd name="connsiteX3" fmla="*/ 972164 w 6984111"/>
              <a:gd name="connsiteY3" fmla="*/ 1191877 h 5446907"/>
              <a:gd name="connsiteX4" fmla="*/ 806617 w 6984111"/>
              <a:gd name="connsiteY4" fmla="*/ 102117 h 5446907"/>
              <a:gd name="connsiteX5" fmla="*/ 6525370 w 6984111"/>
              <a:gd name="connsiteY5" fmla="*/ 279198 h 5446907"/>
              <a:gd name="connsiteX6" fmla="*/ 6416159 w 6984111"/>
              <a:gd name="connsiteY6" fmla="*/ 1681029 h 5446907"/>
              <a:gd name="connsiteX7" fmla="*/ 6211476 w 6984111"/>
              <a:gd name="connsiteY7" fmla="*/ 2855707 h 5446907"/>
              <a:gd name="connsiteX8" fmla="*/ 6121278 w 6984111"/>
              <a:gd name="connsiteY8" fmla="*/ 3919390 h 5446907"/>
              <a:gd name="connsiteX9" fmla="*/ 6282200 w 6984111"/>
              <a:gd name="connsiteY9" fmla="*/ 5002084 h 5446907"/>
              <a:gd name="connsiteX10" fmla="*/ 4615643 w 6984111"/>
              <a:gd name="connsiteY10" fmla="*/ 4913702 h 5446907"/>
              <a:gd name="connsiteX11" fmla="*/ 3207146 w 6984111"/>
              <a:gd name="connsiteY11" fmla="*/ 4756462 h 5446907"/>
              <a:gd name="connsiteX12" fmla="*/ 1920071 w 6984111"/>
              <a:gd name="connsiteY12" fmla="*/ 4682466 h 5446907"/>
              <a:gd name="connsiteX13" fmla="*/ 568313 w 6984111"/>
              <a:gd name="connsiteY13" fmla="*/ 4865807 h 5446907"/>
              <a:gd name="connsiteX0" fmla="*/ 568313 w 6984111"/>
              <a:gd name="connsiteY0" fmla="*/ 4865807 h 5446907"/>
              <a:gd name="connsiteX1" fmla="*/ 698951 w 6984111"/>
              <a:gd name="connsiteY1" fmla="*/ 3444445 h 5446907"/>
              <a:gd name="connsiteX2" fmla="*/ 909873 w 6984111"/>
              <a:gd name="connsiteY2" fmla="*/ 2259342 h 5446907"/>
              <a:gd name="connsiteX3" fmla="*/ 972164 w 6984111"/>
              <a:gd name="connsiteY3" fmla="*/ 1191877 h 5446907"/>
              <a:gd name="connsiteX4" fmla="*/ 806617 w 6984111"/>
              <a:gd name="connsiteY4" fmla="*/ 102117 h 5446907"/>
              <a:gd name="connsiteX5" fmla="*/ 5198468 w 6984111"/>
              <a:gd name="connsiteY5" fmla="*/ 450856 h 5446907"/>
              <a:gd name="connsiteX6" fmla="*/ 6525370 w 6984111"/>
              <a:gd name="connsiteY6" fmla="*/ 279198 h 5446907"/>
              <a:gd name="connsiteX7" fmla="*/ 6416159 w 6984111"/>
              <a:gd name="connsiteY7" fmla="*/ 1681029 h 5446907"/>
              <a:gd name="connsiteX8" fmla="*/ 6211476 w 6984111"/>
              <a:gd name="connsiteY8" fmla="*/ 2855707 h 5446907"/>
              <a:gd name="connsiteX9" fmla="*/ 6121278 w 6984111"/>
              <a:gd name="connsiteY9" fmla="*/ 3919390 h 5446907"/>
              <a:gd name="connsiteX10" fmla="*/ 6282200 w 6984111"/>
              <a:gd name="connsiteY10" fmla="*/ 5002084 h 5446907"/>
              <a:gd name="connsiteX11" fmla="*/ 4615643 w 6984111"/>
              <a:gd name="connsiteY11" fmla="*/ 4913702 h 5446907"/>
              <a:gd name="connsiteX12" fmla="*/ 3207146 w 6984111"/>
              <a:gd name="connsiteY12" fmla="*/ 4756462 h 5446907"/>
              <a:gd name="connsiteX13" fmla="*/ 1920071 w 6984111"/>
              <a:gd name="connsiteY13" fmla="*/ 4682466 h 5446907"/>
              <a:gd name="connsiteX14" fmla="*/ 568313 w 6984111"/>
              <a:gd name="connsiteY14" fmla="*/ 4865807 h 5446907"/>
              <a:gd name="connsiteX0" fmla="*/ 568313 w 6984111"/>
              <a:gd name="connsiteY0" fmla="*/ 4865807 h 5446907"/>
              <a:gd name="connsiteX1" fmla="*/ 698951 w 6984111"/>
              <a:gd name="connsiteY1" fmla="*/ 3444445 h 5446907"/>
              <a:gd name="connsiteX2" fmla="*/ 909873 w 6984111"/>
              <a:gd name="connsiteY2" fmla="*/ 2259342 h 5446907"/>
              <a:gd name="connsiteX3" fmla="*/ 972164 w 6984111"/>
              <a:gd name="connsiteY3" fmla="*/ 1191877 h 5446907"/>
              <a:gd name="connsiteX4" fmla="*/ 806617 w 6984111"/>
              <a:gd name="connsiteY4" fmla="*/ 102117 h 5446907"/>
              <a:gd name="connsiteX5" fmla="*/ 3911393 w 6984111"/>
              <a:gd name="connsiteY5" fmla="*/ 372235 h 5446907"/>
              <a:gd name="connsiteX6" fmla="*/ 5198468 w 6984111"/>
              <a:gd name="connsiteY6" fmla="*/ 450856 h 5446907"/>
              <a:gd name="connsiteX7" fmla="*/ 6525370 w 6984111"/>
              <a:gd name="connsiteY7" fmla="*/ 279198 h 5446907"/>
              <a:gd name="connsiteX8" fmla="*/ 6416159 w 6984111"/>
              <a:gd name="connsiteY8" fmla="*/ 1681029 h 5446907"/>
              <a:gd name="connsiteX9" fmla="*/ 6211476 w 6984111"/>
              <a:gd name="connsiteY9" fmla="*/ 2855707 h 5446907"/>
              <a:gd name="connsiteX10" fmla="*/ 6121278 w 6984111"/>
              <a:gd name="connsiteY10" fmla="*/ 3919390 h 5446907"/>
              <a:gd name="connsiteX11" fmla="*/ 6282200 w 6984111"/>
              <a:gd name="connsiteY11" fmla="*/ 5002084 h 5446907"/>
              <a:gd name="connsiteX12" fmla="*/ 4615643 w 6984111"/>
              <a:gd name="connsiteY12" fmla="*/ 4913702 h 5446907"/>
              <a:gd name="connsiteX13" fmla="*/ 3207146 w 6984111"/>
              <a:gd name="connsiteY13" fmla="*/ 4756462 h 5446907"/>
              <a:gd name="connsiteX14" fmla="*/ 1920071 w 6984111"/>
              <a:gd name="connsiteY14" fmla="*/ 4682466 h 5446907"/>
              <a:gd name="connsiteX15" fmla="*/ 568313 w 6984111"/>
              <a:gd name="connsiteY15" fmla="*/ 4865807 h 5446907"/>
              <a:gd name="connsiteX0" fmla="*/ 568313 w 6984111"/>
              <a:gd name="connsiteY0" fmla="*/ 4865807 h 5446907"/>
              <a:gd name="connsiteX1" fmla="*/ 698951 w 6984111"/>
              <a:gd name="connsiteY1" fmla="*/ 3444445 h 5446907"/>
              <a:gd name="connsiteX2" fmla="*/ 909873 w 6984111"/>
              <a:gd name="connsiteY2" fmla="*/ 2259342 h 5446907"/>
              <a:gd name="connsiteX3" fmla="*/ 972164 w 6984111"/>
              <a:gd name="connsiteY3" fmla="*/ 1191877 h 5446907"/>
              <a:gd name="connsiteX4" fmla="*/ 806617 w 6984111"/>
              <a:gd name="connsiteY4" fmla="*/ 102117 h 5446907"/>
              <a:gd name="connsiteX5" fmla="*/ 2489020 w 6984111"/>
              <a:gd name="connsiteY5" fmla="*/ 191871 h 5446907"/>
              <a:gd name="connsiteX6" fmla="*/ 3911393 w 6984111"/>
              <a:gd name="connsiteY6" fmla="*/ 372235 h 5446907"/>
              <a:gd name="connsiteX7" fmla="*/ 5198468 w 6984111"/>
              <a:gd name="connsiteY7" fmla="*/ 450856 h 5446907"/>
              <a:gd name="connsiteX8" fmla="*/ 6525370 w 6984111"/>
              <a:gd name="connsiteY8" fmla="*/ 279198 h 5446907"/>
              <a:gd name="connsiteX9" fmla="*/ 6416159 w 6984111"/>
              <a:gd name="connsiteY9" fmla="*/ 1681029 h 5446907"/>
              <a:gd name="connsiteX10" fmla="*/ 6211476 w 6984111"/>
              <a:gd name="connsiteY10" fmla="*/ 2855707 h 5446907"/>
              <a:gd name="connsiteX11" fmla="*/ 6121278 w 6984111"/>
              <a:gd name="connsiteY11" fmla="*/ 3919390 h 5446907"/>
              <a:gd name="connsiteX12" fmla="*/ 6282200 w 6984111"/>
              <a:gd name="connsiteY12" fmla="*/ 5002084 h 5446907"/>
              <a:gd name="connsiteX13" fmla="*/ 4615643 w 6984111"/>
              <a:gd name="connsiteY13" fmla="*/ 4913702 h 5446907"/>
              <a:gd name="connsiteX14" fmla="*/ 3207146 w 6984111"/>
              <a:gd name="connsiteY14" fmla="*/ 4756462 h 5446907"/>
              <a:gd name="connsiteX15" fmla="*/ 1920071 w 6984111"/>
              <a:gd name="connsiteY15" fmla="*/ 4682466 h 5446907"/>
              <a:gd name="connsiteX16" fmla="*/ 568313 w 6984111"/>
              <a:gd name="connsiteY16" fmla="*/ 4865807 h 5446907"/>
              <a:gd name="connsiteX0" fmla="*/ 568313 w 6984111"/>
              <a:gd name="connsiteY0" fmla="*/ 4872731 h 5453831"/>
              <a:gd name="connsiteX1" fmla="*/ 698951 w 6984111"/>
              <a:gd name="connsiteY1" fmla="*/ 3451369 h 5453831"/>
              <a:gd name="connsiteX2" fmla="*/ 909873 w 6984111"/>
              <a:gd name="connsiteY2" fmla="*/ 2266266 h 5453831"/>
              <a:gd name="connsiteX3" fmla="*/ 972164 w 6984111"/>
              <a:gd name="connsiteY3" fmla="*/ 1198801 h 5453831"/>
              <a:gd name="connsiteX4" fmla="*/ 806617 w 6984111"/>
              <a:gd name="connsiteY4" fmla="*/ 109041 h 5453831"/>
              <a:gd name="connsiteX5" fmla="*/ 2489020 w 6984111"/>
              <a:gd name="connsiteY5" fmla="*/ 198795 h 5453831"/>
              <a:gd name="connsiteX6" fmla="*/ 3911393 w 6984111"/>
              <a:gd name="connsiteY6" fmla="*/ 379159 h 5453831"/>
              <a:gd name="connsiteX7" fmla="*/ 5198468 w 6984111"/>
              <a:gd name="connsiteY7" fmla="*/ 457780 h 5453831"/>
              <a:gd name="connsiteX8" fmla="*/ 6525370 w 6984111"/>
              <a:gd name="connsiteY8" fmla="*/ 286122 h 5453831"/>
              <a:gd name="connsiteX9" fmla="*/ 6416159 w 6984111"/>
              <a:gd name="connsiteY9" fmla="*/ 1687953 h 5453831"/>
              <a:gd name="connsiteX10" fmla="*/ 6211476 w 6984111"/>
              <a:gd name="connsiteY10" fmla="*/ 2862631 h 5453831"/>
              <a:gd name="connsiteX11" fmla="*/ 6121278 w 6984111"/>
              <a:gd name="connsiteY11" fmla="*/ 3926314 h 5453831"/>
              <a:gd name="connsiteX12" fmla="*/ 6282200 w 6984111"/>
              <a:gd name="connsiteY12" fmla="*/ 5009008 h 5453831"/>
              <a:gd name="connsiteX13" fmla="*/ 4615643 w 6984111"/>
              <a:gd name="connsiteY13" fmla="*/ 4920626 h 5453831"/>
              <a:gd name="connsiteX14" fmla="*/ 3207146 w 6984111"/>
              <a:gd name="connsiteY14" fmla="*/ 4763386 h 5453831"/>
              <a:gd name="connsiteX15" fmla="*/ 1920071 w 6984111"/>
              <a:gd name="connsiteY15" fmla="*/ 4689390 h 5453831"/>
              <a:gd name="connsiteX16" fmla="*/ 568313 w 6984111"/>
              <a:gd name="connsiteY16" fmla="*/ 4872731 h 5453831"/>
              <a:gd name="connsiteX0" fmla="*/ 576587 w 6992385"/>
              <a:gd name="connsiteY0" fmla="*/ 4919103 h 5500203"/>
              <a:gd name="connsiteX1" fmla="*/ 707225 w 6992385"/>
              <a:gd name="connsiteY1" fmla="*/ 3497741 h 5500203"/>
              <a:gd name="connsiteX2" fmla="*/ 918147 w 6992385"/>
              <a:gd name="connsiteY2" fmla="*/ 2312638 h 5500203"/>
              <a:gd name="connsiteX3" fmla="*/ 980438 w 6992385"/>
              <a:gd name="connsiteY3" fmla="*/ 1245173 h 5500203"/>
              <a:gd name="connsiteX4" fmla="*/ 814891 w 6992385"/>
              <a:gd name="connsiteY4" fmla="*/ 155413 h 5500203"/>
              <a:gd name="connsiteX5" fmla="*/ 2497294 w 6992385"/>
              <a:gd name="connsiteY5" fmla="*/ 245167 h 5500203"/>
              <a:gd name="connsiteX6" fmla="*/ 3919667 w 6992385"/>
              <a:gd name="connsiteY6" fmla="*/ 425531 h 5500203"/>
              <a:gd name="connsiteX7" fmla="*/ 5206742 w 6992385"/>
              <a:gd name="connsiteY7" fmla="*/ 504152 h 5500203"/>
              <a:gd name="connsiteX8" fmla="*/ 6533644 w 6992385"/>
              <a:gd name="connsiteY8" fmla="*/ 332494 h 5500203"/>
              <a:gd name="connsiteX9" fmla="*/ 6424433 w 6992385"/>
              <a:gd name="connsiteY9" fmla="*/ 1734325 h 5500203"/>
              <a:gd name="connsiteX10" fmla="*/ 6219750 w 6992385"/>
              <a:gd name="connsiteY10" fmla="*/ 2909003 h 5500203"/>
              <a:gd name="connsiteX11" fmla="*/ 6129552 w 6992385"/>
              <a:gd name="connsiteY11" fmla="*/ 3972686 h 5500203"/>
              <a:gd name="connsiteX12" fmla="*/ 6290474 w 6992385"/>
              <a:gd name="connsiteY12" fmla="*/ 5055380 h 5500203"/>
              <a:gd name="connsiteX13" fmla="*/ 4623917 w 6992385"/>
              <a:gd name="connsiteY13" fmla="*/ 4966998 h 5500203"/>
              <a:gd name="connsiteX14" fmla="*/ 3215420 w 6992385"/>
              <a:gd name="connsiteY14" fmla="*/ 4809758 h 5500203"/>
              <a:gd name="connsiteX15" fmla="*/ 1928345 w 6992385"/>
              <a:gd name="connsiteY15" fmla="*/ 4735762 h 5500203"/>
              <a:gd name="connsiteX16" fmla="*/ 576587 w 6992385"/>
              <a:gd name="connsiteY16" fmla="*/ 4919103 h 5500203"/>
              <a:gd name="connsiteX0" fmla="*/ 568314 w 6984112"/>
              <a:gd name="connsiteY0" fmla="*/ 4918753 h 5499853"/>
              <a:gd name="connsiteX1" fmla="*/ 698952 w 6984112"/>
              <a:gd name="connsiteY1" fmla="*/ 3497391 h 5499853"/>
              <a:gd name="connsiteX2" fmla="*/ 909874 w 6984112"/>
              <a:gd name="connsiteY2" fmla="*/ 2312288 h 5499853"/>
              <a:gd name="connsiteX3" fmla="*/ 972165 w 6984112"/>
              <a:gd name="connsiteY3" fmla="*/ 1244823 h 5499853"/>
              <a:gd name="connsiteX4" fmla="*/ 806618 w 6984112"/>
              <a:gd name="connsiteY4" fmla="*/ 155063 h 5499853"/>
              <a:gd name="connsiteX5" fmla="*/ 2489021 w 6984112"/>
              <a:gd name="connsiteY5" fmla="*/ 244817 h 5499853"/>
              <a:gd name="connsiteX6" fmla="*/ 3911394 w 6984112"/>
              <a:gd name="connsiteY6" fmla="*/ 425181 h 5499853"/>
              <a:gd name="connsiteX7" fmla="*/ 5198469 w 6984112"/>
              <a:gd name="connsiteY7" fmla="*/ 503802 h 5499853"/>
              <a:gd name="connsiteX8" fmla="*/ 6525371 w 6984112"/>
              <a:gd name="connsiteY8" fmla="*/ 332144 h 5499853"/>
              <a:gd name="connsiteX9" fmla="*/ 6416160 w 6984112"/>
              <a:gd name="connsiteY9" fmla="*/ 1733975 h 5499853"/>
              <a:gd name="connsiteX10" fmla="*/ 6211477 w 6984112"/>
              <a:gd name="connsiteY10" fmla="*/ 2908653 h 5499853"/>
              <a:gd name="connsiteX11" fmla="*/ 6121279 w 6984112"/>
              <a:gd name="connsiteY11" fmla="*/ 3972336 h 5499853"/>
              <a:gd name="connsiteX12" fmla="*/ 6282201 w 6984112"/>
              <a:gd name="connsiteY12" fmla="*/ 5055030 h 5499853"/>
              <a:gd name="connsiteX13" fmla="*/ 4615644 w 6984112"/>
              <a:gd name="connsiteY13" fmla="*/ 4966648 h 5499853"/>
              <a:gd name="connsiteX14" fmla="*/ 3207147 w 6984112"/>
              <a:gd name="connsiteY14" fmla="*/ 4809408 h 5499853"/>
              <a:gd name="connsiteX15" fmla="*/ 1920072 w 6984112"/>
              <a:gd name="connsiteY15" fmla="*/ 4735412 h 5499853"/>
              <a:gd name="connsiteX16" fmla="*/ 568314 w 6984112"/>
              <a:gd name="connsiteY16" fmla="*/ 4918753 h 5499853"/>
              <a:gd name="connsiteX0" fmla="*/ 568314 w 6984112"/>
              <a:gd name="connsiteY0" fmla="*/ 4925382 h 5506482"/>
              <a:gd name="connsiteX1" fmla="*/ 698952 w 6984112"/>
              <a:gd name="connsiteY1" fmla="*/ 3504020 h 5506482"/>
              <a:gd name="connsiteX2" fmla="*/ 909874 w 6984112"/>
              <a:gd name="connsiteY2" fmla="*/ 2318917 h 5506482"/>
              <a:gd name="connsiteX3" fmla="*/ 972165 w 6984112"/>
              <a:gd name="connsiteY3" fmla="*/ 1251452 h 5506482"/>
              <a:gd name="connsiteX4" fmla="*/ 806618 w 6984112"/>
              <a:gd name="connsiteY4" fmla="*/ 161692 h 5506482"/>
              <a:gd name="connsiteX5" fmla="*/ 2489021 w 6984112"/>
              <a:gd name="connsiteY5" fmla="*/ 251446 h 5506482"/>
              <a:gd name="connsiteX6" fmla="*/ 3911394 w 6984112"/>
              <a:gd name="connsiteY6" fmla="*/ 431810 h 5506482"/>
              <a:gd name="connsiteX7" fmla="*/ 5198469 w 6984112"/>
              <a:gd name="connsiteY7" fmla="*/ 510431 h 5506482"/>
              <a:gd name="connsiteX8" fmla="*/ 6525371 w 6984112"/>
              <a:gd name="connsiteY8" fmla="*/ 338773 h 5506482"/>
              <a:gd name="connsiteX9" fmla="*/ 6416160 w 6984112"/>
              <a:gd name="connsiteY9" fmla="*/ 1740604 h 5506482"/>
              <a:gd name="connsiteX10" fmla="*/ 6211477 w 6984112"/>
              <a:gd name="connsiteY10" fmla="*/ 2915282 h 5506482"/>
              <a:gd name="connsiteX11" fmla="*/ 6121279 w 6984112"/>
              <a:gd name="connsiteY11" fmla="*/ 3978965 h 5506482"/>
              <a:gd name="connsiteX12" fmla="*/ 6282201 w 6984112"/>
              <a:gd name="connsiteY12" fmla="*/ 5061659 h 5506482"/>
              <a:gd name="connsiteX13" fmla="*/ 4615644 w 6984112"/>
              <a:gd name="connsiteY13" fmla="*/ 4973277 h 5506482"/>
              <a:gd name="connsiteX14" fmla="*/ 3207147 w 6984112"/>
              <a:gd name="connsiteY14" fmla="*/ 4816037 h 5506482"/>
              <a:gd name="connsiteX15" fmla="*/ 1920072 w 6984112"/>
              <a:gd name="connsiteY15" fmla="*/ 4742041 h 5506482"/>
              <a:gd name="connsiteX16" fmla="*/ 568314 w 6984112"/>
              <a:gd name="connsiteY16" fmla="*/ 4925382 h 5506482"/>
              <a:gd name="connsiteX0" fmla="*/ 568586 w 6984384"/>
              <a:gd name="connsiteY0" fmla="*/ 4923611 h 5504711"/>
              <a:gd name="connsiteX1" fmla="*/ 699224 w 6984384"/>
              <a:gd name="connsiteY1" fmla="*/ 3502249 h 5504711"/>
              <a:gd name="connsiteX2" fmla="*/ 910146 w 6984384"/>
              <a:gd name="connsiteY2" fmla="*/ 2317146 h 5504711"/>
              <a:gd name="connsiteX3" fmla="*/ 972437 w 6984384"/>
              <a:gd name="connsiteY3" fmla="*/ 1249681 h 5504711"/>
              <a:gd name="connsiteX4" fmla="*/ 806890 w 6984384"/>
              <a:gd name="connsiteY4" fmla="*/ 159921 h 5504711"/>
              <a:gd name="connsiteX5" fmla="*/ 2489293 w 6984384"/>
              <a:gd name="connsiteY5" fmla="*/ 249675 h 5504711"/>
              <a:gd name="connsiteX6" fmla="*/ 3911666 w 6984384"/>
              <a:gd name="connsiteY6" fmla="*/ 430039 h 5504711"/>
              <a:gd name="connsiteX7" fmla="*/ 5198741 w 6984384"/>
              <a:gd name="connsiteY7" fmla="*/ 508660 h 5504711"/>
              <a:gd name="connsiteX8" fmla="*/ 6525643 w 6984384"/>
              <a:gd name="connsiteY8" fmla="*/ 337002 h 5504711"/>
              <a:gd name="connsiteX9" fmla="*/ 6416432 w 6984384"/>
              <a:gd name="connsiteY9" fmla="*/ 1738833 h 5504711"/>
              <a:gd name="connsiteX10" fmla="*/ 6211749 w 6984384"/>
              <a:gd name="connsiteY10" fmla="*/ 2913511 h 5504711"/>
              <a:gd name="connsiteX11" fmla="*/ 6121551 w 6984384"/>
              <a:gd name="connsiteY11" fmla="*/ 3977194 h 5504711"/>
              <a:gd name="connsiteX12" fmla="*/ 6282473 w 6984384"/>
              <a:gd name="connsiteY12" fmla="*/ 5059888 h 5504711"/>
              <a:gd name="connsiteX13" fmla="*/ 4615916 w 6984384"/>
              <a:gd name="connsiteY13" fmla="*/ 4971506 h 5504711"/>
              <a:gd name="connsiteX14" fmla="*/ 3207419 w 6984384"/>
              <a:gd name="connsiteY14" fmla="*/ 4814266 h 5504711"/>
              <a:gd name="connsiteX15" fmla="*/ 1920344 w 6984384"/>
              <a:gd name="connsiteY15" fmla="*/ 4740270 h 5504711"/>
              <a:gd name="connsiteX16" fmla="*/ 568586 w 6984384"/>
              <a:gd name="connsiteY16" fmla="*/ 4923611 h 5504711"/>
              <a:gd name="connsiteX0" fmla="*/ 568586 w 6984384"/>
              <a:gd name="connsiteY0" fmla="*/ 5055346 h 5636446"/>
              <a:gd name="connsiteX1" fmla="*/ 699224 w 6984384"/>
              <a:gd name="connsiteY1" fmla="*/ 3633984 h 5636446"/>
              <a:gd name="connsiteX2" fmla="*/ 910146 w 6984384"/>
              <a:gd name="connsiteY2" fmla="*/ 2448881 h 5636446"/>
              <a:gd name="connsiteX3" fmla="*/ 972437 w 6984384"/>
              <a:gd name="connsiteY3" fmla="*/ 1381416 h 5636446"/>
              <a:gd name="connsiteX4" fmla="*/ 806890 w 6984384"/>
              <a:gd name="connsiteY4" fmla="*/ 291656 h 5636446"/>
              <a:gd name="connsiteX5" fmla="*/ 2489293 w 6984384"/>
              <a:gd name="connsiteY5" fmla="*/ 381410 h 5636446"/>
              <a:gd name="connsiteX6" fmla="*/ 3911666 w 6984384"/>
              <a:gd name="connsiteY6" fmla="*/ 561774 h 5636446"/>
              <a:gd name="connsiteX7" fmla="*/ 5198741 w 6984384"/>
              <a:gd name="connsiteY7" fmla="*/ 640395 h 5636446"/>
              <a:gd name="connsiteX8" fmla="*/ 6525643 w 6984384"/>
              <a:gd name="connsiteY8" fmla="*/ 468737 h 5636446"/>
              <a:gd name="connsiteX9" fmla="*/ 6416432 w 6984384"/>
              <a:gd name="connsiteY9" fmla="*/ 1870568 h 5636446"/>
              <a:gd name="connsiteX10" fmla="*/ 6211749 w 6984384"/>
              <a:gd name="connsiteY10" fmla="*/ 3045246 h 5636446"/>
              <a:gd name="connsiteX11" fmla="*/ 6121551 w 6984384"/>
              <a:gd name="connsiteY11" fmla="*/ 4108929 h 5636446"/>
              <a:gd name="connsiteX12" fmla="*/ 6282473 w 6984384"/>
              <a:gd name="connsiteY12" fmla="*/ 5191623 h 5636446"/>
              <a:gd name="connsiteX13" fmla="*/ 4615916 w 6984384"/>
              <a:gd name="connsiteY13" fmla="*/ 5103241 h 5636446"/>
              <a:gd name="connsiteX14" fmla="*/ 3207419 w 6984384"/>
              <a:gd name="connsiteY14" fmla="*/ 4946001 h 5636446"/>
              <a:gd name="connsiteX15" fmla="*/ 1920344 w 6984384"/>
              <a:gd name="connsiteY15" fmla="*/ 4872005 h 5636446"/>
              <a:gd name="connsiteX16" fmla="*/ 568586 w 6984384"/>
              <a:gd name="connsiteY16" fmla="*/ 5055346 h 5636446"/>
              <a:gd name="connsiteX0" fmla="*/ 568586 w 6984384"/>
              <a:gd name="connsiteY0" fmla="*/ 5112800 h 5693900"/>
              <a:gd name="connsiteX1" fmla="*/ 699224 w 6984384"/>
              <a:gd name="connsiteY1" fmla="*/ 3691438 h 5693900"/>
              <a:gd name="connsiteX2" fmla="*/ 910146 w 6984384"/>
              <a:gd name="connsiteY2" fmla="*/ 2506335 h 5693900"/>
              <a:gd name="connsiteX3" fmla="*/ 972437 w 6984384"/>
              <a:gd name="connsiteY3" fmla="*/ 1438870 h 5693900"/>
              <a:gd name="connsiteX4" fmla="*/ 806890 w 6984384"/>
              <a:gd name="connsiteY4" fmla="*/ 349110 h 5693900"/>
              <a:gd name="connsiteX5" fmla="*/ 2489293 w 6984384"/>
              <a:gd name="connsiteY5" fmla="*/ 438864 h 5693900"/>
              <a:gd name="connsiteX6" fmla="*/ 3911666 w 6984384"/>
              <a:gd name="connsiteY6" fmla="*/ 619228 h 5693900"/>
              <a:gd name="connsiteX7" fmla="*/ 5198741 w 6984384"/>
              <a:gd name="connsiteY7" fmla="*/ 697849 h 5693900"/>
              <a:gd name="connsiteX8" fmla="*/ 6525643 w 6984384"/>
              <a:gd name="connsiteY8" fmla="*/ 526191 h 5693900"/>
              <a:gd name="connsiteX9" fmla="*/ 6416432 w 6984384"/>
              <a:gd name="connsiteY9" fmla="*/ 1928022 h 5693900"/>
              <a:gd name="connsiteX10" fmla="*/ 6211749 w 6984384"/>
              <a:gd name="connsiteY10" fmla="*/ 3102700 h 5693900"/>
              <a:gd name="connsiteX11" fmla="*/ 6121551 w 6984384"/>
              <a:gd name="connsiteY11" fmla="*/ 4166383 h 5693900"/>
              <a:gd name="connsiteX12" fmla="*/ 6282473 w 6984384"/>
              <a:gd name="connsiteY12" fmla="*/ 5249077 h 5693900"/>
              <a:gd name="connsiteX13" fmla="*/ 4615916 w 6984384"/>
              <a:gd name="connsiteY13" fmla="*/ 5160695 h 5693900"/>
              <a:gd name="connsiteX14" fmla="*/ 3207419 w 6984384"/>
              <a:gd name="connsiteY14" fmla="*/ 5003455 h 5693900"/>
              <a:gd name="connsiteX15" fmla="*/ 1920344 w 6984384"/>
              <a:gd name="connsiteY15" fmla="*/ 4929459 h 5693900"/>
              <a:gd name="connsiteX16" fmla="*/ 568586 w 6984384"/>
              <a:gd name="connsiteY16" fmla="*/ 5112800 h 5693900"/>
              <a:gd name="connsiteX0" fmla="*/ 568586 w 6984384"/>
              <a:gd name="connsiteY0" fmla="*/ 5113915 h 5695015"/>
              <a:gd name="connsiteX1" fmla="*/ 699224 w 6984384"/>
              <a:gd name="connsiteY1" fmla="*/ 3692553 h 5695015"/>
              <a:gd name="connsiteX2" fmla="*/ 910146 w 6984384"/>
              <a:gd name="connsiteY2" fmla="*/ 2507450 h 5695015"/>
              <a:gd name="connsiteX3" fmla="*/ 972437 w 6984384"/>
              <a:gd name="connsiteY3" fmla="*/ 1439985 h 5695015"/>
              <a:gd name="connsiteX4" fmla="*/ 806890 w 6984384"/>
              <a:gd name="connsiteY4" fmla="*/ 350225 h 5695015"/>
              <a:gd name="connsiteX5" fmla="*/ 2478886 w 6984384"/>
              <a:gd name="connsiteY5" fmla="*/ 435355 h 5695015"/>
              <a:gd name="connsiteX6" fmla="*/ 3911666 w 6984384"/>
              <a:gd name="connsiteY6" fmla="*/ 620343 h 5695015"/>
              <a:gd name="connsiteX7" fmla="*/ 5198741 w 6984384"/>
              <a:gd name="connsiteY7" fmla="*/ 698964 h 5695015"/>
              <a:gd name="connsiteX8" fmla="*/ 6525643 w 6984384"/>
              <a:gd name="connsiteY8" fmla="*/ 527306 h 5695015"/>
              <a:gd name="connsiteX9" fmla="*/ 6416432 w 6984384"/>
              <a:gd name="connsiteY9" fmla="*/ 1929137 h 5695015"/>
              <a:gd name="connsiteX10" fmla="*/ 6211749 w 6984384"/>
              <a:gd name="connsiteY10" fmla="*/ 3103815 h 5695015"/>
              <a:gd name="connsiteX11" fmla="*/ 6121551 w 6984384"/>
              <a:gd name="connsiteY11" fmla="*/ 4167498 h 5695015"/>
              <a:gd name="connsiteX12" fmla="*/ 6282473 w 6984384"/>
              <a:gd name="connsiteY12" fmla="*/ 5250192 h 5695015"/>
              <a:gd name="connsiteX13" fmla="*/ 4615916 w 6984384"/>
              <a:gd name="connsiteY13" fmla="*/ 5161810 h 5695015"/>
              <a:gd name="connsiteX14" fmla="*/ 3207419 w 6984384"/>
              <a:gd name="connsiteY14" fmla="*/ 5004570 h 5695015"/>
              <a:gd name="connsiteX15" fmla="*/ 1920344 w 6984384"/>
              <a:gd name="connsiteY15" fmla="*/ 4930574 h 5695015"/>
              <a:gd name="connsiteX16" fmla="*/ 568586 w 6984384"/>
              <a:gd name="connsiteY16" fmla="*/ 5113915 h 5695015"/>
              <a:gd name="connsiteX0" fmla="*/ 568586 w 6984384"/>
              <a:gd name="connsiteY0" fmla="*/ 5275974 h 5857074"/>
              <a:gd name="connsiteX1" fmla="*/ 699224 w 6984384"/>
              <a:gd name="connsiteY1" fmla="*/ 3854612 h 5857074"/>
              <a:gd name="connsiteX2" fmla="*/ 910146 w 6984384"/>
              <a:gd name="connsiteY2" fmla="*/ 2669509 h 5857074"/>
              <a:gd name="connsiteX3" fmla="*/ 972437 w 6984384"/>
              <a:gd name="connsiteY3" fmla="*/ 1602044 h 5857074"/>
              <a:gd name="connsiteX4" fmla="*/ 806890 w 6984384"/>
              <a:gd name="connsiteY4" fmla="*/ 512284 h 5857074"/>
              <a:gd name="connsiteX5" fmla="*/ 2478886 w 6984384"/>
              <a:gd name="connsiteY5" fmla="*/ 597414 h 5857074"/>
              <a:gd name="connsiteX6" fmla="*/ 3911666 w 6984384"/>
              <a:gd name="connsiteY6" fmla="*/ 782402 h 5857074"/>
              <a:gd name="connsiteX7" fmla="*/ 5198741 w 6984384"/>
              <a:gd name="connsiteY7" fmla="*/ 861023 h 5857074"/>
              <a:gd name="connsiteX8" fmla="*/ 6525643 w 6984384"/>
              <a:gd name="connsiteY8" fmla="*/ 689365 h 5857074"/>
              <a:gd name="connsiteX9" fmla="*/ 6416432 w 6984384"/>
              <a:gd name="connsiteY9" fmla="*/ 2091196 h 5857074"/>
              <a:gd name="connsiteX10" fmla="*/ 6211749 w 6984384"/>
              <a:gd name="connsiteY10" fmla="*/ 3265874 h 5857074"/>
              <a:gd name="connsiteX11" fmla="*/ 6121551 w 6984384"/>
              <a:gd name="connsiteY11" fmla="*/ 4329557 h 5857074"/>
              <a:gd name="connsiteX12" fmla="*/ 6282473 w 6984384"/>
              <a:gd name="connsiteY12" fmla="*/ 5412251 h 5857074"/>
              <a:gd name="connsiteX13" fmla="*/ 4615916 w 6984384"/>
              <a:gd name="connsiteY13" fmla="*/ 5323869 h 5857074"/>
              <a:gd name="connsiteX14" fmla="*/ 3207419 w 6984384"/>
              <a:gd name="connsiteY14" fmla="*/ 5166629 h 5857074"/>
              <a:gd name="connsiteX15" fmla="*/ 1920344 w 6984384"/>
              <a:gd name="connsiteY15" fmla="*/ 5092633 h 5857074"/>
              <a:gd name="connsiteX16" fmla="*/ 568586 w 6984384"/>
              <a:gd name="connsiteY16" fmla="*/ 5275974 h 5857074"/>
              <a:gd name="connsiteX0" fmla="*/ 568586 w 6984384"/>
              <a:gd name="connsiteY0" fmla="*/ 5232565 h 5813665"/>
              <a:gd name="connsiteX1" fmla="*/ 699224 w 6984384"/>
              <a:gd name="connsiteY1" fmla="*/ 3811203 h 5813665"/>
              <a:gd name="connsiteX2" fmla="*/ 910146 w 6984384"/>
              <a:gd name="connsiteY2" fmla="*/ 2626100 h 5813665"/>
              <a:gd name="connsiteX3" fmla="*/ 972437 w 6984384"/>
              <a:gd name="connsiteY3" fmla="*/ 1558635 h 5813665"/>
              <a:gd name="connsiteX4" fmla="*/ 806890 w 6984384"/>
              <a:gd name="connsiteY4" fmla="*/ 468875 h 5813665"/>
              <a:gd name="connsiteX5" fmla="*/ 2478886 w 6984384"/>
              <a:gd name="connsiteY5" fmla="*/ 554005 h 5813665"/>
              <a:gd name="connsiteX6" fmla="*/ 3911666 w 6984384"/>
              <a:gd name="connsiteY6" fmla="*/ 738993 h 5813665"/>
              <a:gd name="connsiteX7" fmla="*/ 5198741 w 6984384"/>
              <a:gd name="connsiteY7" fmla="*/ 817614 h 5813665"/>
              <a:gd name="connsiteX8" fmla="*/ 6525643 w 6984384"/>
              <a:gd name="connsiteY8" fmla="*/ 645956 h 5813665"/>
              <a:gd name="connsiteX9" fmla="*/ 6416432 w 6984384"/>
              <a:gd name="connsiteY9" fmla="*/ 2047787 h 5813665"/>
              <a:gd name="connsiteX10" fmla="*/ 6211749 w 6984384"/>
              <a:gd name="connsiteY10" fmla="*/ 3222465 h 5813665"/>
              <a:gd name="connsiteX11" fmla="*/ 6121551 w 6984384"/>
              <a:gd name="connsiteY11" fmla="*/ 4286148 h 5813665"/>
              <a:gd name="connsiteX12" fmla="*/ 6282473 w 6984384"/>
              <a:gd name="connsiteY12" fmla="*/ 5368842 h 5813665"/>
              <a:gd name="connsiteX13" fmla="*/ 4615916 w 6984384"/>
              <a:gd name="connsiteY13" fmla="*/ 5280460 h 5813665"/>
              <a:gd name="connsiteX14" fmla="*/ 3207419 w 6984384"/>
              <a:gd name="connsiteY14" fmla="*/ 5123220 h 5813665"/>
              <a:gd name="connsiteX15" fmla="*/ 1920344 w 6984384"/>
              <a:gd name="connsiteY15" fmla="*/ 5049224 h 5813665"/>
              <a:gd name="connsiteX16" fmla="*/ 568586 w 6984384"/>
              <a:gd name="connsiteY16" fmla="*/ 5232565 h 5813665"/>
              <a:gd name="connsiteX0" fmla="*/ 568586 w 6984384"/>
              <a:gd name="connsiteY0" fmla="*/ 5232565 h 5813665"/>
              <a:gd name="connsiteX1" fmla="*/ 699224 w 6984384"/>
              <a:gd name="connsiteY1" fmla="*/ 3811203 h 5813665"/>
              <a:gd name="connsiteX2" fmla="*/ 910146 w 6984384"/>
              <a:gd name="connsiteY2" fmla="*/ 2626100 h 5813665"/>
              <a:gd name="connsiteX3" fmla="*/ 972437 w 6984384"/>
              <a:gd name="connsiteY3" fmla="*/ 1558635 h 5813665"/>
              <a:gd name="connsiteX4" fmla="*/ 806890 w 6984384"/>
              <a:gd name="connsiteY4" fmla="*/ 468875 h 5813665"/>
              <a:gd name="connsiteX5" fmla="*/ 2478886 w 6984384"/>
              <a:gd name="connsiteY5" fmla="*/ 554005 h 5813665"/>
              <a:gd name="connsiteX6" fmla="*/ 3911666 w 6984384"/>
              <a:gd name="connsiteY6" fmla="*/ 738993 h 5813665"/>
              <a:gd name="connsiteX7" fmla="*/ 5198741 w 6984384"/>
              <a:gd name="connsiteY7" fmla="*/ 817614 h 5813665"/>
              <a:gd name="connsiteX8" fmla="*/ 6525643 w 6984384"/>
              <a:gd name="connsiteY8" fmla="*/ 645956 h 5813665"/>
              <a:gd name="connsiteX9" fmla="*/ 6416432 w 6984384"/>
              <a:gd name="connsiteY9" fmla="*/ 2047787 h 5813665"/>
              <a:gd name="connsiteX10" fmla="*/ 6211749 w 6984384"/>
              <a:gd name="connsiteY10" fmla="*/ 3222465 h 5813665"/>
              <a:gd name="connsiteX11" fmla="*/ 6121551 w 6984384"/>
              <a:gd name="connsiteY11" fmla="*/ 4286148 h 5813665"/>
              <a:gd name="connsiteX12" fmla="*/ 6282473 w 6984384"/>
              <a:gd name="connsiteY12" fmla="*/ 5368842 h 5813665"/>
              <a:gd name="connsiteX13" fmla="*/ 4615916 w 6984384"/>
              <a:gd name="connsiteY13" fmla="*/ 5280460 h 5813665"/>
              <a:gd name="connsiteX14" fmla="*/ 3207419 w 6984384"/>
              <a:gd name="connsiteY14" fmla="*/ 5123220 h 5813665"/>
              <a:gd name="connsiteX15" fmla="*/ 1920344 w 6984384"/>
              <a:gd name="connsiteY15" fmla="*/ 5049224 h 5813665"/>
              <a:gd name="connsiteX16" fmla="*/ 568586 w 6984384"/>
              <a:gd name="connsiteY16" fmla="*/ 5232565 h 5813665"/>
              <a:gd name="connsiteX0" fmla="*/ 568586 w 6984384"/>
              <a:gd name="connsiteY0" fmla="*/ 5263168 h 5844268"/>
              <a:gd name="connsiteX1" fmla="*/ 699224 w 6984384"/>
              <a:gd name="connsiteY1" fmla="*/ 3841806 h 5844268"/>
              <a:gd name="connsiteX2" fmla="*/ 910146 w 6984384"/>
              <a:gd name="connsiteY2" fmla="*/ 2656703 h 5844268"/>
              <a:gd name="connsiteX3" fmla="*/ 972437 w 6984384"/>
              <a:gd name="connsiteY3" fmla="*/ 1589238 h 5844268"/>
              <a:gd name="connsiteX4" fmla="*/ 806890 w 6984384"/>
              <a:gd name="connsiteY4" fmla="*/ 499478 h 5844268"/>
              <a:gd name="connsiteX5" fmla="*/ 2478886 w 6984384"/>
              <a:gd name="connsiteY5" fmla="*/ 584608 h 5844268"/>
              <a:gd name="connsiteX6" fmla="*/ 3911666 w 6984384"/>
              <a:gd name="connsiteY6" fmla="*/ 769596 h 5844268"/>
              <a:gd name="connsiteX7" fmla="*/ 5198741 w 6984384"/>
              <a:gd name="connsiteY7" fmla="*/ 848217 h 5844268"/>
              <a:gd name="connsiteX8" fmla="*/ 6525643 w 6984384"/>
              <a:gd name="connsiteY8" fmla="*/ 676559 h 5844268"/>
              <a:gd name="connsiteX9" fmla="*/ 6416432 w 6984384"/>
              <a:gd name="connsiteY9" fmla="*/ 2078390 h 5844268"/>
              <a:gd name="connsiteX10" fmla="*/ 6211749 w 6984384"/>
              <a:gd name="connsiteY10" fmla="*/ 3253068 h 5844268"/>
              <a:gd name="connsiteX11" fmla="*/ 6121551 w 6984384"/>
              <a:gd name="connsiteY11" fmla="*/ 4316751 h 5844268"/>
              <a:gd name="connsiteX12" fmla="*/ 6282473 w 6984384"/>
              <a:gd name="connsiteY12" fmla="*/ 5399445 h 5844268"/>
              <a:gd name="connsiteX13" fmla="*/ 4615916 w 6984384"/>
              <a:gd name="connsiteY13" fmla="*/ 5311063 h 5844268"/>
              <a:gd name="connsiteX14" fmla="*/ 3207419 w 6984384"/>
              <a:gd name="connsiteY14" fmla="*/ 5153823 h 5844268"/>
              <a:gd name="connsiteX15" fmla="*/ 1920344 w 6984384"/>
              <a:gd name="connsiteY15" fmla="*/ 5079827 h 5844268"/>
              <a:gd name="connsiteX16" fmla="*/ 568586 w 6984384"/>
              <a:gd name="connsiteY16" fmla="*/ 5263168 h 5844268"/>
              <a:gd name="connsiteX0" fmla="*/ 568586 w 6984384"/>
              <a:gd name="connsiteY0" fmla="*/ 5252313 h 5833413"/>
              <a:gd name="connsiteX1" fmla="*/ 699224 w 6984384"/>
              <a:gd name="connsiteY1" fmla="*/ 3830951 h 5833413"/>
              <a:gd name="connsiteX2" fmla="*/ 910146 w 6984384"/>
              <a:gd name="connsiteY2" fmla="*/ 2645848 h 5833413"/>
              <a:gd name="connsiteX3" fmla="*/ 972437 w 6984384"/>
              <a:gd name="connsiteY3" fmla="*/ 1578383 h 5833413"/>
              <a:gd name="connsiteX4" fmla="*/ 806890 w 6984384"/>
              <a:gd name="connsiteY4" fmla="*/ 488623 h 5833413"/>
              <a:gd name="connsiteX5" fmla="*/ 2478886 w 6984384"/>
              <a:gd name="connsiteY5" fmla="*/ 573753 h 5833413"/>
              <a:gd name="connsiteX6" fmla="*/ 3911666 w 6984384"/>
              <a:gd name="connsiteY6" fmla="*/ 758741 h 5833413"/>
              <a:gd name="connsiteX7" fmla="*/ 5198741 w 6984384"/>
              <a:gd name="connsiteY7" fmla="*/ 837362 h 5833413"/>
              <a:gd name="connsiteX8" fmla="*/ 6525643 w 6984384"/>
              <a:gd name="connsiteY8" fmla="*/ 665704 h 5833413"/>
              <a:gd name="connsiteX9" fmla="*/ 6416432 w 6984384"/>
              <a:gd name="connsiteY9" fmla="*/ 2067535 h 5833413"/>
              <a:gd name="connsiteX10" fmla="*/ 6211749 w 6984384"/>
              <a:gd name="connsiteY10" fmla="*/ 3242213 h 5833413"/>
              <a:gd name="connsiteX11" fmla="*/ 6121551 w 6984384"/>
              <a:gd name="connsiteY11" fmla="*/ 4305896 h 5833413"/>
              <a:gd name="connsiteX12" fmla="*/ 6282473 w 6984384"/>
              <a:gd name="connsiteY12" fmla="*/ 5388590 h 5833413"/>
              <a:gd name="connsiteX13" fmla="*/ 4615916 w 6984384"/>
              <a:gd name="connsiteY13" fmla="*/ 5300208 h 5833413"/>
              <a:gd name="connsiteX14" fmla="*/ 3207419 w 6984384"/>
              <a:gd name="connsiteY14" fmla="*/ 5142968 h 5833413"/>
              <a:gd name="connsiteX15" fmla="*/ 1920344 w 6984384"/>
              <a:gd name="connsiteY15" fmla="*/ 5068972 h 5833413"/>
              <a:gd name="connsiteX16" fmla="*/ 568586 w 6984384"/>
              <a:gd name="connsiteY16" fmla="*/ 5252313 h 5833413"/>
              <a:gd name="connsiteX0" fmla="*/ 568586 w 6984384"/>
              <a:gd name="connsiteY0" fmla="*/ 5258978 h 5840078"/>
              <a:gd name="connsiteX1" fmla="*/ 699224 w 6984384"/>
              <a:gd name="connsiteY1" fmla="*/ 3837616 h 5840078"/>
              <a:gd name="connsiteX2" fmla="*/ 910146 w 6984384"/>
              <a:gd name="connsiteY2" fmla="*/ 2652513 h 5840078"/>
              <a:gd name="connsiteX3" fmla="*/ 972437 w 6984384"/>
              <a:gd name="connsiteY3" fmla="*/ 1585048 h 5840078"/>
              <a:gd name="connsiteX4" fmla="*/ 806890 w 6984384"/>
              <a:gd name="connsiteY4" fmla="*/ 495288 h 5840078"/>
              <a:gd name="connsiteX5" fmla="*/ 2478886 w 6984384"/>
              <a:gd name="connsiteY5" fmla="*/ 580418 h 5840078"/>
              <a:gd name="connsiteX6" fmla="*/ 3911666 w 6984384"/>
              <a:gd name="connsiteY6" fmla="*/ 765406 h 5840078"/>
              <a:gd name="connsiteX7" fmla="*/ 5198741 w 6984384"/>
              <a:gd name="connsiteY7" fmla="*/ 844027 h 5840078"/>
              <a:gd name="connsiteX8" fmla="*/ 6525643 w 6984384"/>
              <a:gd name="connsiteY8" fmla="*/ 672369 h 5840078"/>
              <a:gd name="connsiteX9" fmla="*/ 6416432 w 6984384"/>
              <a:gd name="connsiteY9" fmla="*/ 2074200 h 5840078"/>
              <a:gd name="connsiteX10" fmla="*/ 6211749 w 6984384"/>
              <a:gd name="connsiteY10" fmla="*/ 3248878 h 5840078"/>
              <a:gd name="connsiteX11" fmla="*/ 6121551 w 6984384"/>
              <a:gd name="connsiteY11" fmla="*/ 4312561 h 5840078"/>
              <a:gd name="connsiteX12" fmla="*/ 6282473 w 6984384"/>
              <a:gd name="connsiteY12" fmla="*/ 5395255 h 5840078"/>
              <a:gd name="connsiteX13" fmla="*/ 4615916 w 6984384"/>
              <a:gd name="connsiteY13" fmla="*/ 5306873 h 5840078"/>
              <a:gd name="connsiteX14" fmla="*/ 3207419 w 6984384"/>
              <a:gd name="connsiteY14" fmla="*/ 5149633 h 5840078"/>
              <a:gd name="connsiteX15" fmla="*/ 1920344 w 6984384"/>
              <a:gd name="connsiteY15" fmla="*/ 5075637 h 5840078"/>
              <a:gd name="connsiteX16" fmla="*/ 568586 w 6984384"/>
              <a:gd name="connsiteY16" fmla="*/ 5258978 h 5840078"/>
              <a:gd name="connsiteX0" fmla="*/ 568586 w 6984384"/>
              <a:gd name="connsiteY0" fmla="*/ 5258978 h 5840078"/>
              <a:gd name="connsiteX1" fmla="*/ 699224 w 6984384"/>
              <a:gd name="connsiteY1" fmla="*/ 3837616 h 5840078"/>
              <a:gd name="connsiteX2" fmla="*/ 910146 w 6984384"/>
              <a:gd name="connsiteY2" fmla="*/ 2652513 h 5840078"/>
              <a:gd name="connsiteX3" fmla="*/ 972437 w 6984384"/>
              <a:gd name="connsiteY3" fmla="*/ 1585048 h 5840078"/>
              <a:gd name="connsiteX4" fmla="*/ 806890 w 6984384"/>
              <a:gd name="connsiteY4" fmla="*/ 495288 h 5840078"/>
              <a:gd name="connsiteX5" fmla="*/ 2478886 w 6984384"/>
              <a:gd name="connsiteY5" fmla="*/ 580418 h 5840078"/>
              <a:gd name="connsiteX6" fmla="*/ 3911666 w 6984384"/>
              <a:gd name="connsiteY6" fmla="*/ 765406 h 5840078"/>
              <a:gd name="connsiteX7" fmla="*/ 5198741 w 6984384"/>
              <a:gd name="connsiteY7" fmla="*/ 844027 h 5840078"/>
              <a:gd name="connsiteX8" fmla="*/ 6525643 w 6984384"/>
              <a:gd name="connsiteY8" fmla="*/ 672369 h 5840078"/>
              <a:gd name="connsiteX9" fmla="*/ 6416432 w 6984384"/>
              <a:gd name="connsiteY9" fmla="*/ 2074200 h 5840078"/>
              <a:gd name="connsiteX10" fmla="*/ 6211749 w 6984384"/>
              <a:gd name="connsiteY10" fmla="*/ 3248878 h 5840078"/>
              <a:gd name="connsiteX11" fmla="*/ 6121551 w 6984384"/>
              <a:gd name="connsiteY11" fmla="*/ 4312561 h 5840078"/>
              <a:gd name="connsiteX12" fmla="*/ 6282473 w 6984384"/>
              <a:gd name="connsiteY12" fmla="*/ 5395255 h 5840078"/>
              <a:gd name="connsiteX13" fmla="*/ 4615916 w 6984384"/>
              <a:gd name="connsiteY13" fmla="*/ 5306873 h 5840078"/>
              <a:gd name="connsiteX14" fmla="*/ 3207419 w 6984384"/>
              <a:gd name="connsiteY14" fmla="*/ 5149633 h 5840078"/>
              <a:gd name="connsiteX15" fmla="*/ 1920344 w 6984384"/>
              <a:gd name="connsiteY15" fmla="*/ 5075637 h 5840078"/>
              <a:gd name="connsiteX16" fmla="*/ 568586 w 6984384"/>
              <a:gd name="connsiteY16" fmla="*/ 5258978 h 5840078"/>
              <a:gd name="connsiteX0" fmla="*/ 568586 w 6984384"/>
              <a:gd name="connsiteY0" fmla="*/ 5261413 h 5842513"/>
              <a:gd name="connsiteX1" fmla="*/ 699224 w 6984384"/>
              <a:gd name="connsiteY1" fmla="*/ 3840051 h 5842513"/>
              <a:gd name="connsiteX2" fmla="*/ 910146 w 6984384"/>
              <a:gd name="connsiteY2" fmla="*/ 2654948 h 5842513"/>
              <a:gd name="connsiteX3" fmla="*/ 972437 w 6984384"/>
              <a:gd name="connsiteY3" fmla="*/ 1587483 h 5842513"/>
              <a:gd name="connsiteX4" fmla="*/ 806890 w 6984384"/>
              <a:gd name="connsiteY4" fmla="*/ 497723 h 5842513"/>
              <a:gd name="connsiteX5" fmla="*/ 2478886 w 6984384"/>
              <a:gd name="connsiteY5" fmla="*/ 582853 h 5842513"/>
              <a:gd name="connsiteX6" fmla="*/ 3911666 w 6984384"/>
              <a:gd name="connsiteY6" fmla="*/ 767841 h 5842513"/>
              <a:gd name="connsiteX7" fmla="*/ 5198741 w 6984384"/>
              <a:gd name="connsiteY7" fmla="*/ 846462 h 5842513"/>
              <a:gd name="connsiteX8" fmla="*/ 6525643 w 6984384"/>
              <a:gd name="connsiteY8" fmla="*/ 674804 h 5842513"/>
              <a:gd name="connsiteX9" fmla="*/ 6416432 w 6984384"/>
              <a:gd name="connsiteY9" fmla="*/ 2076635 h 5842513"/>
              <a:gd name="connsiteX10" fmla="*/ 6211749 w 6984384"/>
              <a:gd name="connsiteY10" fmla="*/ 3251313 h 5842513"/>
              <a:gd name="connsiteX11" fmla="*/ 6121551 w 6984384"/>
              <a:gd name="connsiteY11" fmla="*/ 4314996 h 5842513"/>
              <a:gd name="connsiteX12" fmla="*/ 6282473 w 6984384"/>
              <a:gd name="connsiteY12" fmla="*/ 5397690 h 5842513"/>
              <a:gd name="connsiteX13" fmla="*/ 4615916 w 6984384"/>
              <a:gd name="connsiteY13" fmla="*/ 5309308 h 5842513"/>
              <a:gd name="connsiteX14" fmla="*/ 3207419 w 6984384"/>
              <a:gd name="connsiteY14" fmla="*/ 5152068 h 5842513"/>
              <a:gd name="connsiteX15" fmla="*/ 1920344 w 6984384"/>
              <a:gd name="connsiteY15" fmla="*/ 5078072 h 5842513"/>
              <a:gd name="connsiteX16" fmla="*/ 568586 w 6984384"/>
              <a:gd name="connsiteY16" fmla="*/ 5261413 h 5842513"/>
              <a:gd name="connsiteX0" fmla="*/ 568586 w 6984384"/>
              <a:gd name="connsiteY0" fmla="*/ 5258978 h 5840078"/>
              <a:gd name="connsiteX1" fmla="*/ 699224 w 6984384"/>
              <a:gd name="connsiteY1" fmla="*/ 3837616 h 5840078"/>
              <a:gd name="connsiteX2" fmla="*/ 910146 w 6984384"/>
              <a:gd name="connsiteY2" fmla="*/ 2652513 h 5840078"/>
              <a:gd name="connsiteX3" fmla="*/ 972437 w 6984384"/>
              <a:gd name="connsiteY3" fmla="*/ 1585048 h 5840078"/>
              <a:gd name="connsiteX4" fmla="*/ 806890 w 6984384"/>
              <a:gd name="connsiteY4" fmla="*/ 495288 h 5840078"/>
              <a:gd name="connsiteX5" fmla="*/ 2478886 w 6984384"/>
              <a:gd name="connsiteY5" fmla="*/ 580418 h 5840078"/>
              <a:gd name="connsiteX6" fmla="*/ 3911666 w 6984384"/>
              <a:gd name="connsiteY6" fmla="*/ 765406 h 5840078"/>
              <a:gd name="connsiteX7" fmla="*/ 5198741 w 6984384"/>
              <a:gd name="connsiteY7" fmla="*/ 844027 h 5840078"/>
              <a:gd name="connsiteX8" fmla="*/ 6525643 w 6984384"/>
              <a:gd name="connsiteY8" fmla="*/ 672369 h 5840078"/>
              <a:gd name="connsiteX9" fmla="*/ 6416432 w 6984384"/>
              <a:gd name="connsiteY9" fmla="*/ 2074200 h 5840078"/>
              <a:gd name="connsiteX10" fmla="*/ 6211749 w 6984384"/>
              <a:gd name="connsiteY10" fmla="*/ 3248878 h 5840078"/>
              <a:gd name="connsiteX11" fmla="*/ 6121551 w 6984384"/>
              <a:gd name="connsiteY11" fmla="*/ 4312561 h 5840078"/>
              <a:gd name="connsiteX12" fmla="*/ 6282473 w 6984384"/>
              <a:gd name="connsiteY12" fmla="*/ 5395255 h 5840078"/>
              <a:gd name="connsiteX13" fmla="*/ 4615916 w 6984384"/>
              <a:gd name="connsiteY13" fmla="*/ 5306873 h 5840078"/>
              <a:gd name="connsiteX14" fmla="*/ 3207419 w 6984384"/>
              <a:gd name="connsiteY14" fmla="*/ 5149633 h 5840078"/>
              <a:gd name="connsiteX15" fmla="*/ 1920344 w 6984384"/>
              <a:gd name="connsiteY15" fmla="*/ 5075637 h 5840078"/>
              <a:gd name="connsiteX16" fmla="*/ 568586 w 6984384"/>
              <a:gd name="connsiteY16" fmla="*/ 5258978 h 5840078"/>
              <a:gd name="connsiteX0" fmla="*/ 568586 w 6984384"/>
              <a:gd name="connsiteY0" fmla="*/ 5258978 h 5840078"/>
              <a:gd name="connsiteX1" fmla="*/ 699224 w 6984384"/>
              <a:gd name="connsiteY1" fmla="*/ 3837616 h 5840078"/>
              <a:gd name="connsiteX2" fmla="*/ 910146 w 6984384"/>
              <a:gd name="connsiteY2" fmla="*/ 2652513 h 5840078"/>
              <a:gd name="connsiteX3" fmla="*/ 972437 w 6984384"/>
              <a:gd name="connsiteY3" fmla="*/ 1585048 h 5840078"/>
              <a:gd name="connsiteX4" fmla="*/ 806890 w 6984384"/>
              <a:gd name="connsiteY4" fmla="*/ 495288 h 5840078"/>
              <a:gd name="connsiteX5" fmla="*/ 2478886 w 6984384"/>
              <a:gd name="connsiteY5" fmla="*/ 580418 h 5840078"/>
              <a:gd name="connsiteX6" fmla="*/ 3911666 w 6984384"/>
              <a:gd name="connsiteY6" fmla="*/ 765406 h 5840078"/>
              <a:gd name="connsiteX7" fmla="*/ 5198741 w 6984384"/>
              <a:gd name="connsiteY7" fmla="*/ 844027 h 5840078"/>
              <a:gd name="connsiteX8" fmla="*/ 6525643 w 6984384"/>
              <a:gd name="connsiteY8" fmla="*/ 672369 h 5840078"/>
              <a:gd name="connsiteX9" fmla="*/ 6416432 w 6984384"/>
              <a:gd name="connsiteY9" fmla="*/ 2074200 h 5840078"/>
              <a:gd name="connsiteX10" fmla="*/ 6211749 w 6984384"/>
              <a:gd name="connsiteY10" fmla="*/ 3248878 h 5840078"/>
              <a:gd name="connsiteX11" fmla="*/ 6121551 w 6984384"/>
              <a:gd name="connsiteY11" fmla="*/ 4312561 h 5840078"/>
              <a:gd name="connsiteX12" fmla="*/ 6282473 w 6984384"/>
              <a:gd name="connsiteY12" fmla="*/ 5395255 h 5840078"/>
              <a:gd name="connsiteX13" fmla="*/ 4615916 w 6984384"/>
              <a:gd name="connsiteY13" fmla="*/ 5306873 h 5840078"/>
              <a:gd name="connsiteX14" fmla="*/ 3207419 w 6984384"/>
              <a:gd name="connsiteY14" fmla="*/ 5149633 h 5840078"/>
              <a:gd name="connsiteX15" fmla="*/ 1920344 w 6984384"/>
              <a:gd name="connsiteY15" fmla="*/ 5075637 h 5840078"/>
              <a:gd name="connsiteX16" fmla="*/ 568586 w 6984384"/>
              <a:gd name="connsiteY16" fmla="*/ 5258978 h 5840078"/>
              <a:gd name="connsiteX0" fmla="*/ 568586 w 6984384"/>
              <a:gd name="connsiteY0" fmla="*/ 5258978 h 5840078"/>
              <a:gd name="connsiteX1" fmla="*/ 699224 w 6984384"/>
              <a:gd name="connsiteY1" fmla="*/ 3837616 h 5840078"/>
              <a:gd name="connsiteX2" fmla="*/ 910146 w 6984384"/>
              <a:gd name="connsiteY2" fmla="*/ 2652513 h 5840078"/>
              <a:gd name="connsiteX3" fmla="*/ 972437 w 6984384"/>
              <a:gd name="connsiteY3" fmla="*/ 1585048 h 5840078"/>
              <a:gd name="connsiteX4" fmla="*/ 806890 w 6984384"/>
              <a:gd name="connsiteY4" fmla="*/ 495288 h 5840078"/>
              <a:gd name="connsiteX5" fmla="*/ 2478886 w 6984384"/>
              <a:gd name="connsiteY5" fmla="*/ 580418 h 5840078"/>
              <a:gd name="connsiteX6" fmla="*/ 3911666 w 6984384"/>
              <a:gd name="connsiteY6" fmla="*/ 765406 h 5840078"/>
              <a:gd name="connsiteX7" fmla="*/ 5198741 w 6984384"/>
              <a:gd name="connsiteY7" fmla="*/ 844027 h 5840078"/>
              <a:gd name="connsiteX8" fmla="*/ 6525643 w 6984384"/>
              <a:gd name="connsiteY8" fmla="*/ 672369 h 5840078"/>
              <a:gd name="connsiteX9" fmla="*/ 6416432 w 6984384"/>
              <a:gd name="connsiteY9" fmla="*/ 2074200 h 5840078"/>
              <a:gd name="connsiteX10" fmla="*/ 6211749 w 6984384"/>
              <a:gd name="connsiteY10" fmla="*/ 3248878 h 5840078"/>
              <a:gd name="connsiteX11" fmla="*/ 6121551 w 6984384"/>
              <a:gd name="connsiteY11" fmla="*/ 4312561 h 5840078"/>
              <a:gd name="connsiteX12" fmla="*/ 6282473 w 6984384"/>
              <a:gd name="connsiteY12" fmla="*/ 5395255 h 5840078"/>
              <a:gd name="connsiteX13" fmla="*/ 4615916 w 6984384"/>
              <a:gd name="connsiteY13" fmla="*/ 5306873 h 5840078"/>
              <a:gd name="connsiteX14" fmla="*/ 3207419 w 6984384"/>
              <a:gd name="connsiteY14" fmla="*/ 5149633 h 5840078"/>
              <a:gd name="connsiteX15" fmla="*/ 1920344 w 6984384"/>
              <a:gd name="connsiteY15" fmla="*/ 5075637 h 5840078"/>
              <a:gd name="connsiteX16" fmla="*/ 568586 w 6984384"/>
              <a:gd name="connsiteY16" fmla="*/ 5258978 h 5840078"/>
              <a:gd name="connsiteX0" fmla="*/ 568586 w 6984384"/>
              <a:gd name="connsiteY0" fmla="*/ 5258978 h 5840078"/>
              <a:gd name="connsiteX1" fmla="*/ 699224 w 6984384"/>
              <a:gd name="connsiteY1" fmla="*/ 3837616 h 5840078"/>
              <a:gd name="connsiteX2" fmla="*/ 910146 w 6984384"/>
              <a:gd name="connsiteY2" fmla="*/ 2652513 h 5840078"/>
              <a:gd name="connsiteX3" fmla="*/ 972437 w 6984384"/>
              <a:gd name="connsiteY3" fmla="*/ 1585048 h 5840078"/>
              <a:gd name="connsiteX4" fmla="*/ 806890 w 6984384"/>
              <a:gd name="connsiteY4" fmla="*/ 495288 h 5840078"/>
              <a:gd name="connsiteX5" fmla="*/ 2478886 w 6984384"/>
              <a:gd name="connsiteY5" fmla="*/ 580418 h 5840078"/>
              <a:gd name="connsiteX6" fmla="*/ 3911666 w 6984384"/>
              <a:gd name="connsiteY6" fmla="*/ 765406 h 5840078"/>
              <a:gd name="connsiteX7" fmla="*/ 5198741 w 6984384"/>
              <a:gd name="connsiteY7" fmla="*/ 844027 h 5840078"/>
              <a:gd name="connsiteX8" fmla="*/ 6525643 w 6984384"/>
              <a:gd name="connsiteY8" fmla="*/ 672369 h 5840078"/>
              <a:gd name="connsiteX9" fmla="*/ 6416432 w 6984384"/>
              <a:gd name="connsiteY9" fmla="*/ 2074200 h 5840078"/>
              <a:gd name="connsiteX10" fmla="*/ 6211749 w 6984384"/>
              <a:gd name="connsiteY10" fmla="*/ 3248878 h 5840078"/>
              <a:gd name="connsiteX11" fmla="*/ 6121551 w 6984384"/>
              <a:gd name="connsiteY11" fmla="*/ 4312561 h 5840078"/>
              <a:gd name="connsiteX12" fmla="*/ 6282473 w 6984384"/>
              <a:gd name="connsiteY12" fmla="*/ 5395255 h 5840078"/>
              <a:gd name="connsiteX13" fmla="*/ 4615916 w 6984384"/>
              <a:gd name="connsiteY13" fmla="*/ 5306873 h 5840078"/>
              <a:gd name="connsiteX14" fmla="*/ 3207419 w 6984384"/>
              <a:gd name="connsiteY14" fmla="*/ 5149633 h 5840078"/>
              <a:gd name="connsiteX15" fmla="*/ 1920344 w 6984384"/>
              <a:gd name="connsiteY15" fmla="*/ 5075637 h 5840078"/>
              <a:gd name="connsiteX16" fmla="*/ 568586 w 6984384"/>
              <a:gd name="connsiteY16" fmla="*/ 5258978 h 5840078"/>
              <a:gd name="connsiteX0" fmla="*/ 568586 w 6984384"/>
              <a:gd name="connsiteY0" fmla="*/ 5261241 h 5842341"/>
              <a:gd name="connsiteX1" fmla="*/ 699224 w 6984384"/>
              <a:gd name="connsiteY1" fmla="*/ 3839879 h 5842341"/>
              <a:gd name="connsiteX2" fmla="*/ 910146 w 6984384"/>
              <a:gd name="connsiteY2" fmla="*/ 2654776 h 5842341"/>
              <a:gd name="connsiteX3" fmla="*/ 972437 w 6984384"/>
              <a:gd name="connsiteY3" fmla="*/ 1587311 h 5842341"/>
              <a:gd name="connsiteX4" fmla="*/ 806890 w 6984384"/>
              <a:gd name="connsiteY4" fmla="*/ 497551 h 5842341"/>
              <a:gd name="connsiteX5" fmla="*/ 2478886 w 6984384"/>
              <a:gd name="connsiteY5" fmla="*/ 582681 h 5842341"/>
              <a:gd name="connsiteX6" fmla="*/ 3911666 w 6984384"/>
              <a:gd name="connsiteY6" fmla="*/ 767669 h 5842341"/>
              <a:gd name="connsiteX7" fmla="*/ 5198741 w 6984384"/>
              <a:gd name="connsiteY7" fmla="*/ 846290 h 5842341"/>
              <a:gd name="connsiteX8" fmla="*/ 6525643 w 6984384"/>
              <a:gd name="connsiteY8" fmla="*/ 674632 h 5842341"/>
              <a:gd name="connsiteX9" fmla="*/ 6416432 w 6984384"/>
              <a:gd name="connsiteY9" fmla="*/ 2076463 h 5842341"/>
              <a:gd name="connsiteX10" fmla="*/ 6211749 w 6984384"/>
              <a:gd name="connsiteY10" fmla="*/ 3251141 h 5842341"/>
              <a:gd name="connsiteX11" fmla="*/ 6121551 w 6984384"/>
              <a:gd name="connsiteY11" fmla="*/ 4314824 h 5842341"/>
              <a:gd name="connsiteX12" fmla="*/ 6282473 w 6984384"/>
              <a:gd name="connsiteY12" fmla="*/ 5397518 h 5842341"/>
              <a:gd name="connsiteX13" fmla="*/ 4615916 w 6984384"/>
              <a:gd name="connsiteY13" fmla="*/ 5309136 h 5842341"/>
              <a:gd name="connsiteX14" fmla="*/ 3207419 w 6984384"/>
              <a:gd name="connsiteY14" fmla="*/ 5151896 h 5842341"/>
              <a:gd name="connsiteX15" fmla="*/ 1920344 w 6984384"/>
              <a:gd name="connsiteY15" fmla="*/ 5077900 h 5842341"/>
              <a:gd name="connsiteX16" fmla="*/ 568586 w 6984384"/>
              <a:gd name="connsiteY16" fmla="*/ 5261241 h 5842341"/>
              <a:gd name="connsiteX0" fmla="*/ 568586 w 6984384"/>
              <a:gd name="connsiteY0" fmla="*/ 5261241 h 5842341"/>
              <a:gd name="connsiteX1" fmla="*/ 699224 w 6984384"/>
              <a:gd name="connsiteY1" fmla="*/ 3839879 h 5842341"/>
              <a:gd name="connsiteX2" fmla="*/ 910146 w 6984384"/>
              <a:gd name="connsiteY2" fmla="*/ 2654776 h 5842341"/>
              <a:gd name="connsiteX3" fmla="*/ 972437 w 6984384"/>
              <a:gd name="connsiteY3" fmla="*/ 1587311 h 5842341"/>
              <a:gd name="connsiteX4" fmla="*/ 806890 w 6984384"/>
              <a:gd name="connsiteY4" fmla="*/ 497551 h 5842341"/>
              <a:gd name="connsiteX5" fmla="*/ 2478886 w 6984384"/>
              <a:gd name="connsiteY5" fmla="*/ 582681 h 5842341"/>
              <a:gd name="connsiteX6" fmla="*/ 3911666 w 6984384"/>
              <a:gd name="connsiteY6" fmla="*/ 767669 h 5842341"/>
              <a:gd name="connsiteX7" fmla="*/ 5198741 w 6984384"/>
              <a:gd name="connsiteY7" fmla="*/ 846290 h 5842341"/>
              <a:gd name="connsiteX8" fmla="*/ 6525643 w 6984384"/>
              <a:gd name="connsiteY8" fmla="*/ 674632 h 5842341"/>
              <a:gd name="connsiteX9" fmla="*/ 6416432 w 6984384"/>
              <a:gd name="connsiteY9" fmla="*/ 2076463 h 5842341"/>
              <a:gd name="connsiteX10" fmla="*/ 6211749 w 6984384"/>
              <a:gd name="connsiteY10" fmla="*/ 3251141 h 5842341"/>
              <a:gd name="connsiteX11" fmla="*/ 6121551 w 6984384"/>
              <a:gd name="connsiteY11" fmla="*/ 4314824 h 5842341"/>
              <a:gd name="connsiteX12" fmla="*/ 6282473 w 6984384"/>
              <a:gd name="connsiteY12" fmla="*/ 5397518 h 5842341"/>
              <a:gd name="connsiteX13" fmla="*/ 4615916 w 6984384"/>
              <a:gd name="connsiteY13" fmla="*/ 5309136 h 5842341"/>
              <a:gd name="connsiteX14" fmla="*/ 3207419 w 6984384"/>
              <a:gd name="connsiteY14" fmla="*/ 5151896 h 5842341"/>
              <a:gd name="connsiteX15" fmla="*/ 1920344 w 6984384"/>
              <a:gd name="connsiteY15" fmla="*/ 5077900 h 5842341"/>
              <a:gd name="connsiteX16" fmla="*/ 568586 w 6984384"/>
              <a:gd name="connsiteY16" fmla="*/ 5261241 h 5842341"/>
              <a:gd name="connsiteX0" fmla="*/ 568586 w 6984384"/>
              <a:gd name="connsiteY0" fmla="*/ 5299479 h 5880579"/>
              <a:gd name="connsiteX1" fmla="*/ 699224 w 6984384"/>
              <a:gd name="connsiteY1" fmla="*/ 3878117 h 5880579"/>
              <a:gd name="connsiteX2" fmla="*/ 910146 w 6984384"/>
              <a:gd name="connsiteY2" fmla="*/ 2693014 h 5880579"/>
              <a:gd name="connsiteX3" fmla="*/ 972437 w 6984384"/>
              <a:gd name="connsiteY3" fmla="*/ 1625549 h 5880579"/>
              <a:gd name="connsiteX4" fmla="*/ 806890 w 6984384"/>
              <a:gd name="connsiteY4" fmla="*/ 535789 h 5880579"/>
              <a:gd name="connsiteX5" fmla="*/ 2478886 w 6984384"/>
              <a:gd name="connsiteY5" fmla="*/ 620919 h 5880579"/>
              <a:gd name="connsiteX6" fmla="*/ 3911666 w 6984384"/>
              <a:gd name="connsiteY6" fmla="*/ 805907 h 5880579"/>
              <a:gd name="connsiteX7" fmla="*/ 5198741 w 6984384"/>
              <a:gd name="connsiteY7" fmla="*/ 884528 h 5880579"/>
              <a:gd name="connsiteX8" fmla="*/ 6525643 w 6984384"/>
              <a:gd name="connsiteY8" fmla="*/ 712870 h 5880579"/>
              <a:gd name="connsiteX9" fmla="*/ 6416432 w 6984384"/>
              <a:gd name="connsiteY9" fmla="*/ 2114701 h 5880579"/>
              <a:gd name="connsiteX10" fmla="*/ 6211749 w 6984384"/>
              <a:gd name="connsiteY10" fmla="*/ 3289379 h 5880579"/>
              <a:gd name="connsiteX11" fmla="*/ 6121551 w 6984384"/>
              <a:gd name="connsiteY11" fmla="*/ 4353062 h 5880579"/>
              <a:gd name="connsiteX12" fmla="*/ 6282473 w 6984384"/>
              <a:gd name="connsiteY12" fmla="*/ 5435756 h 5880579"/>
              <a:gd name="connsiteX13" fmla="*/ 4615916 w 6984384"/>
              <a:gd name="connsiteY13" fmla="*/ 5347374 h 5880579"/>
              <a:gd name="connsiteX14" fmla="*/ 3207419 w 6984384"/>
              <a:gd name="connsiteY14" fmla="*/ 5190134 h 5880579"/>
              <a:gd name="connsiteX15" fmla="*/ 1920344 w 6984384"/>
              <a:gd name="connsiteY15" fmla="*/ 5116138 h 5880579"/>
              <a:gd name="connsiteX16" fmla="*/ 568586 w 6984384"/>
              <a:gd name="connsiteY16" fmla="*/ 5299479 h 5880579"/>
              <a:gd name="connsiteX0" fmla="*/ 568586 w 6984384"/>
              <a:gd name="connsiteY0" fmla="*/ 5261242 h 5842342"/>
              <a:gd name="connsiteX1" fmla="*/ 699224 w 6984384"/>
              <a:gd name="connsiteY1" fmla="*/ 3839880 h 5842342"/>
              <a:gd name="connsiteX2" fmla="*/ 910146 w 6984384"/>
              <a:gd name="connsiteY2" fmla="*/ 2654777 h 5842342"/>
              <a:gd name="connsiteX3" fmla="*/ 972437 w 6984384"/>
              <a:gd name="connsiteY3" fmla="*/ 1587312 h 5842342"/>
              <a:gd name="connsiteX4" fmla="*/ 806890 w 6984384"/>
              <a:gd name="connsiteY4" fmla="*/ 497552 h 5842342"/>
              <a:gd name="connsiteX5" fmla="*/ 2478886 w 6984384"/>
              <a:gd name="connsiteY5" fmla="*/ 582682 h 5842342"/>
              <a:gd name="connsiteX6" fmla="*/ 3911666 w 6984384"/>
              <a:gd name="connsiteY6" fmla="*/ 767670 h 5842342"/>
              <a:gd name="connsiteX7" fmla="*/ 5198741 w 6984384"/>
              <a:gd name="connsiteY7" fmla="*/ 846291 h 5842342"/>
              <a:gd name="connsiteX8" fmla="*/ 6525643 w 6984384"/>
              <a:gd name="connsiteY8" fmla="*/ 674633 h 5842342"/>
              <a:gd name="connsiteX9" fmla="*/ 6416432 w 6984384"/>
              <a:gd name="connsiteY9" fmla="*/ 2076464 h 5842342"/>
              <a:gd name="connsiteX10" fmla="*/ 6211749 w 6984384"/>
              <a:gd name="connsiteY10" fmla="*/ 3251142 h 5842342"/>
              <a:gd name="connsiteX11" fmla="*/ 6121551 w 6984384"/>
              <a:gd name="connsiteY11" fmla="*/ 4314825 h 5842342"/>
              <a:gd name="connsiteX12" fmla="*/ 6282473 w 6984384"/>
              <a:gd name="connsiteY12" fmla="*/ 5397519 h 5842342"/>
              <a:gd name="connsiteX13" fmla="*/ 4615916 w 6984384"/>
              <a:gd name="connsiteY13" fmla="*/ 5309137 h 5842342"/>
              <a:gd name="connsiteX14" fmla="*/ 3207419 w 6984384"/>
              <a:gd name="connsiteY14" fmla="*/ 5151897 h 5842342"/>
              <a:gd name="connsiteX15" fmla="*/ 1920344 w 6984384"/>
              <a:gd name="connsiteY15" fmla="*/ 5077901 h 5842342"/>
              <a:gd name="connsiteX16" fmla="*/ 568586 w 6984384"/>
              <a:gd name="connsiteY16" fmla="*/ 5261242 h 5842342"/>
              <a:gd name="connsiteX0" fmla="*/ 568586 w 6984384"/>
              <a:gd name="connsiteY0" fmla="*/ 5263331 h 5844431"/>
              <a:gd name="connsiteX1" fmla="*/ 699224 w 6984384"/>
              <a:gd name="connsiteY1" fmla="*/ 3841969 h 5844431"/>
              <a:gd name="connsiteX2" fmla="*/ 910146 w 6984384"/>
              <a:gd name="connsiteY2" fmla="*/ 2656866 h 5844431"/>
              <a:gd name="connsiteX3" fmla="*/ 972437 w 6984384"/>
              <a:gd name="connsiteY3" fmla="*/ 1589401 h 5844431"/>
              <a:gd name="connsiteX4" fmla="*/ 806890 w 6984384"/>
              <a:gd name="connsiteY4" fmla="*/ 499641 h 5844431"/>
              <a:gd name="connsiteX5" fmla="*/ 2478886 w 6984384"/>
              <a:gd name="connsiteY5" fmla="*/ 584771 h 5844431"/>
              <a:gd name="connsiteX6" fmla="*/ 3911666 w 6984384"/>
              <a:gd name="connsiteY6" fmla="*/ 769759 h 5844431"/>
              <a:gd name="connsiteX7" fmla="*/ 5198741 w 6984384"/>
              <a:gd name="connsiteY7" fmla="*/ 848380 h 5844431"/>
              <a:gd name="connsiteX8" fmla="*/ 6525643 w 6984384"/>
              <a:gd name="connsiteY8" fmla="*/ 676722 h 5844431"/>
              <a:gd name="connsiteX9" fmla="*/ 6416432 w 6984384"/>
              <a:gd name="connsiteY9" fmla="*/ 2078553 h 5844431"/>
              <a:gd name="connsiteX10" fmla="*/ 6211749 w 6984384"/>
              <a:gd name="connsiteY10" fmla="*/ 3253231 h 5844431"/>
              <a:gd name="connsiteX11" fmla="*/ 6121551 w 6984384"/>
              <a:gd name="connsiteY11" fmla="*/ 4316914 h 5844431"/>
              <a:gd name="connsiteX12" fmla="*/ 6282473 w 6984384"/>
              <a:gd name="connsiteY12" fmla="*/ 5399608 h 5844431"/>
              <a:gd name="connsiteX13" fmla="*/ 4615916 w 6984384"/>
              <a:gd name="connsiteY13" fmla="*/ 5311226 h 5844431"/>
              <a:gd name="connsiteX14" fmla="*/ 3207419 w 6984384"/>
              <a:gd name="connsiteY14" fmla="*/ 5153986 h 5844431"/>
              <a:gd name="connsiteX15" fmla="*/ 1920344 w 6984384"/>
              <a:gd name="connsiteY15" fmla="*/ 5079990 h 5844431"/>
              <a:gd name="connsiteX16" fmla="*/ 568586 w 6984384"/>
              <a:gd name="connsiteY16" fmla="*/ 5263331 h 5844431"/>
              <a:gd name="connsiteX0" fmla="*/ 568586 w 6984384"/>
              <a:gd name="connsiteY0" fmla="*/ 5270250 h 5851350"/>
              <a:gd name="connsiteX1" fmla="*/ 699224 w 6984384"/>
              <a:gd name="connsiteY1" fmla="*/ 3848888 h 5851350"/>
              <a:gd name="connsiteX2" fmla="*/ 910146 w 6984384"/>
              <a:gd name="connsiteY2" fmla="*/ 2663785 h 5851350"/>
              <a:gd name="connsiteX3" fmla="*/ 972437 w 6984384"/>
              <a:gd name="connsiteY3" fmla="*/ 1596320 h 5851350"/>
              <a:gd name="connsiteX4" fmla="*/ 806890 w 6984384"/>
              <a:gd name="connsiteY4" fmla="*/ 506560 h 5851350"/>
              <a:gd name="connsiteX5" fmla="*/ 2478886 w 6984384"/>
              <a:gd name="connsiteY5" fmla="*/ 591690 h 5851350"/>
              <a:gd name="connsiteX6" fmla="*/ 3911666 w 6984384"/>
              <a:gd name="connsiteY6" fmla="*/ 776678 h 5851350"/>
              <a:gd name="connsiteX7" fmla="*/ 5198741 w 6984384"/>
              <a:gd name="connsiteY7" fmla="*/ 855299 h 5851350"/>
              <a:gd name="connsiteX8" fmla="*/ 6525643 w 6984384"/>
              <a:gd name="connsiteY8" fmla="*/ 683641 h 5851350"/>
              <a:gd name="connsiteX9" fmla="*/ 6416432 w 6984384"/>
              <a:gd name="connsiteY9" fmla="*/ 2085472 h 5851350"/>
              <a:gd name="connsiteX10" fmla="*/ 6211749 w 6984384"/>
              <a:gd name="connsiteY10" fmla="*/ 3260150 h 5851350"/>
              <a:gd name="connsiteX11" fmla="*/ 6121551 w 6984384"/>
              <a:gd name="connsiteY11" fmla="*/ 4323833 h 5851350"/>
              <a:gd name="connsiteX12" fmla="*/ 6282473 w 6984384"/>
              <a:gd name="connsiteY12" fmla="*/ 5406527 h 5851350"/>
              <a:gd name="connsiteX13" fmla="*/ 4615916 w 6984384"/>
              <a:gd name="connsiteY13" fmla="*/ 5318145 h 5851350"/>
              <a:gd name="connsiteX14" fmla="*/ 3207419 w 6984384"/>
              <a:gd name="connsiteY14" fmla="*/ 5160905 h 5851350"/>
              <a:gd name="connsiteX15" fmla="*/ 1920344 w 6984384"/>
              <a:gd name="connsiteY15" fmla="*/ 5086909 h 5851350"/>
              <a:gd name="connsiteX16" fmla="*/ 568586 w 6984384"/>
              <a:gd name="connsiteY16" fmla="*/ 5270250 h 5851350"/>
              <a:gd name="connsiteX0" fmla="*/ 568586 w 6984384"/>
              <a:gd name="connsiteY0" fmla="*/ 5268518 h 5849618"/>
              <a:gd name="connsiteX1" fmla="*/ 699224 w 6984384"/>
              <a:gd name="connsiteY1" fmla="*/ 3847156 h 5849618"/>
              <a:gd name="connsiteX2" fmla="*/ 910146 w 6984384"/>
              <a:gd name="connsiteY2" fmla="*/ 2662053 h 5849618"/>
              <a:gd name="connsiteX3" fmla="*/ 972437 w 6984384"/>
              <a:gd name="connsiteY3" fmla="*/ 1594588 h 5849618"/>
              <a:gd name="connsiteX4" fmla="*/ 806890 w 6984384"/>
              <a:gd name="connsiteY4" fmla="*/ 504828 h 5849618"/>
              <a:gd name="connsiteX5" fmla="*/ 2478886 w 6984384"/>
              <a:gd name="connsiteY5" fmla="*/ 589958 h 5849618"/>
              <a:gd name="connsiteX6" fmla="*/ 3911666 w 6984384"/>
              <a:gd name="connsiteY6" fmla="*/ 774946 h 5849618"/>
              <a:gd name="connsiteX7" fmla="*/ 5198741 w 6984384"/>
              <a:gd name="connsiteY7" fmla="*/ 853567 h 5849618"/>
              <a:gd name="connsiteX8" fmla="*/ 6525643 w 6984384"/>
              <a:gd name="connsiteY8" fmla="*/ 681909 h 5849618"/>
              <a:gd name="connsiteX9" fmla="*/ 6416432 w 6984384"/>
              <a:gd name="connsiteY9" fmla="*/ 2083740 h 5849618"/>
              <a:gd name="connsiteX10" fmla="*/ 6211749 w 6984384"/>
              <a:gd name="connsiteY10" fmla="*/ 3258418 h 5849618"/>
              <a:gd name="connsiteX11" fmla="*/ 6121551 w 6984384"/>
              <a:gd name="connsiteY11" fmla="*/ 4322101 h 5849618"/>
              <a:gd name="connsiteX12" fmla="*/ 6282473 w 6984384"/>
              <a:gd name="connsiteY12" fmla="*/ 5404795 h 5849618"/>
              <a:gd name="connsiteX13" fmla="*/ 4615916 w 6984384"/>
              <a:gd name="connsiteY13" fmla="*/ 5316413 h 5849618"/>
              <a:gd name="connsiteX14" fmla="*/ 3207419 w 6984384"/>
              <a:gd name="connsiteY14" fmla="*/ 5159173 h 5849618"/>
              <a:gd name="connsiteX15" fmla="*/ 1920344 w 6984384"/>
              <a:gd name="connsiteY15" fmla="*/ 5085177 h 5849618"/>
              <a:gd name="connsiteX16" fmla="*/ 568586 w 6984384"/>
              <a:gd name="connsiteY16" fmla="*/ 5268518 h 5849618"/>
              <a:gd name="connsiteX0" fmla="*/ 568586 w 6984384"/>
              <a:gd name="connsiteY0" fmla="*/ 5273723 h 5854823"/>
              <a:gd name="connsiteX1" fmla="*/ 699224 w 6984384"/>
              <a:gd name="connsiteY1" fmla="*/ 3852361 h 5854823"/>
              <a:gd name="connsiteX2" fmla="*/ 910146 w 6984384"/>
              <a:gd name="connsiteY2" fmla="*/ 2667258 h 5854823"/>
              <a:gd name="connsiteX3" fmla="*/ 972437 w 6984384"/>
              <a:gd name="connsiteY3" fmla="*/ 1599793 h 5854823"/>
              <a:gd name="connsiteX4" fmla="*/ 806890 w 6984384"/>
              <a:gd name="connsiteY4" fmla="*/ 510033 h 5854823"/>
              <a:gd name="connsiteX5" fmla="*/ 2478886 w 6984384"/>
              <a:gd name="connsiteY5" fmla="*/ 595163 h 5854823"/>
              <a:gd name="connsiteX6" fmla="*/ 3911666 w 6984384"/>
              <a:gd name="connsiteY6" fmla="*/ 780151 h 5854823"/>
              <a:gd name="connsiteX7" fmla="*/ 5198741 w 6984384"/>
              <a:gd name="connsiteY7" fmla="*/ 858772 h 5854823"/>
              <a:gd name="connsiteX8" fmla="*/ 6525643 w 6984384"/>
              <a:gd name="connsiteY8" fmla="*/ 687114 h 5854823"/>
              <a:gd name="connsiteX9" fmla="*/ 6416432 w 6984384"/>
              <a:gd name="connsiteY9" fmla="*/ 2088945 h 5854823"/>
              <a:gd name="connsiteX10" fmla="*/ 6211749 w 6984384"/>
              <a:gd name="connsiteY10" fmla="*/ 3263623 h 5854823"/>
              <a:gd name="connsiteX11" fmla="*/ 6121551 w 6984384"/>
              <a:gd name="connsiteY11" fmla="*/ 4327306 h 5854823"/>
              <a:gd name="connsiteX12" fmla="*/ 6282473 w 6984384"/>
              <a:gd name="connsiteY12" fmla="*/ 5410000 h 5854823"/>
              <a:gd name="connsiteX13" fmla="*/ 4615916 w 6984384"/>
              <a:gd name="connsiteY13" fmla="*/ 5321618 h 5854823"/>
              <a:gd name="connsiteX14" fmla="*/ 3207419 w 6984384"/>
              <a:gd name="connsiteY14" fmla="*/ 5164378 h 5854823"/>
              <a:gd name="connsiteX15" fmla="*/ 1920344 w 6984384"/>
              <a:gd name="connsiteY15" fmla="*/ 5090382 h 5854823"/>
              <a:gd name="connsiteX16" fmla="*/ 568586 w 6984384"/>
              <a:gd name="connsiteY16" fmla="*/ 5273723 h 5854823"/>
              <a:gd name="connsiteX0" fmla="*/ 568586 w 6911922"/>
              <a:gd name="connsiteY0" fmla="*/ 5273723 h 5854823"/>
              <a:gd name="connsiteX1" fmla="*/ 699224 w 6911922"/>
              <a:gd name="connsiteY1" fmla="*/ 3852361 h 5854823"/>
              <a:gd name="connsiteX2" fmla="*/ 910146 w 6911922"/>
              <a:gd name="connsiteY2" fmla="*/ 2667258 h 5854823"/>
              <a:gd name="connsiteX3" fmla="*/ 972437 w 6911922"/>
              <a:gd name="connsiteY3" fmla="*/ 1599793 h 5854823"/>
              <a:gd name="connsiteX4" fmla="*/ 806890 w 6911922"/>
              <a:gd name="connsiteY4" fmla="*/ 510033 h 5854823"/>
              <a:gd name="connsiteX5" fmla="*/ 2478886 w 6911922"/>
              <a:gd name="connsiteY5" fmla="*/ 595163 h 5854823"/>
              <a:gd name="connsiteX6" fmla="*/ 3911666 w 6911922"/>
              <a:gd name="connsiteY6" fmla="*/ 780151 h 5854823"/>
              <a:gd name="connsiteX7" fmla="*/ 5198741 w 6911922"/>
              <a:gd name="connsiteY7" fmla="*/ 858772 h 5854823"/>
              <a:gd name="connsiteX8" fmla="*/ 6525643 w 6911922"/>
              <a:gd name="connsiteY8" fmla="*/ 687114 h 5854823"/>
              <a:gd name="connsiteX9" fmla="*/ 6416432 w 6911922"/>
              <a:gd name="connsiteY9" fmla="*/ 2088945 h 5854823"/>
              <a:gd name="connsiteX10" fmla="*/ 6211749 w 6911922"/>
              <a:gd name="connsiteY10" fmla="*/ 3263623 h 5854823"/>
              <a:gd name="connsiteX11" fmla="*/ 6121551 w 6911922"/>
              <a:gd name="connsiteY11" fmla="*/ 4327306 h 5854823"/>
              <a:gd name="connsiteX12" fmla="*/ 6282473 w 6911922"/>
              <a:gd name="connsiteY12" fmla="*/ 5410000 h 5854823"/>
              <a:gd name="connsiteX13" fmla="*/ 4615916 w 6911922"/>
              <a:gd name="connsiteY13" fmla="*/ 5321618 h 5854823"/>
              <a:gd name="connsiteX14" fmla="*/ 3207419 w 6911922"/>
              <a:gd name="connsiteY14" fmla="*/ 5164378 h 5854823"/>
              <a:gd name="connsiteX15" fmla="*/ 1920344 w 6911922"/>
              <a:gd name="connsiteY15" fmla="*/ 5090382 h 5854823"/>
              <a:gd name="connsiteX16" fmla="*/ 568586 w 6911922"/>
              <a:gd name="connsiteY16" fmla="*/ 5273723 h 5854823"/>
              <a:gd name="connsiteX0" fmla="*/ 568586 w 7070590"/>
              <a:gd name="connsiteY0" fmla="*/ 5273723 h 5854823"/>
              <a:gd name="connsiteX1" fmla="*/ 699224 w 7070590"/>
              <a:gd name="connsiteY1" fmla="*/ 3852361 h 5854823"/>
              <a:gd name="connsiteX2" fmla="*/ 910146 w 7070590"/>
              <a:gd name="connsiteY2" fmla="*/ 2667258 h 5854823"/>
              <a:gd name="connsiteX3" fmla="*/ 972437 w 7070590"/>
              <a:gd name="connsiteY3" fmla="*/ 1599793 h 5854823"/>
              <a:gd name="connsiteX4" fmla="*/ 806890 w 7070590"/>
              <a:gd name="connsiteY4" fmla="*/ 510033 h 5854823"/>
              <a:gd name="connsiteX5" fmla="*/ 2478886 w 7070590"/>
              <a:gd name="connsiteY5" fmla="*/ 595163 h 5854823"/>
              <a:gd name="connsiteX6" fmla="*/ 3911666 w 7070590"/>
              <a:gd name="connsiteY6" fmla="*/ 780151 h 5854823"/>
              <a:gd name="connsiteX7" fmla="*/ 5198741 w 7070590"/>
              <a:gd name="connsiteY7" fmla="*/ 858772 h 5854823"/>
              <a:gd name="connsiteX8" fmla="*/ 6525643 w 7070590"/>
              <a:gd name="connsiteY8" fmla="*/ 687114 h 5854823"/>
              <a:gd name="connsiteX9" fmla="*/ 6416432 w 7070590"/>
              <a:gd name="connsiteY9" fmla="*/ 2088945 h 5854823"/>
              <a:gd name="connsiteX10" fmla="*/ 6211749 w 7070590"/>
              <a:gd name="connsiteY10" fmla="*/ 3263623 h 5854823"/>
              <a:gd name="connsiteX11" fmla="*/ 6121551 w 7070590"/>
              <a:gd name="connsiteY11" fmla="*/ 4327306 h 5854823"/>
              <a:gd name="connsiteX12" fmla="*/ 6282473 w 7070590"/>
              <a:gd name="connsiteY12" fmla="*/ 5410000 h 5854823"/>
              <a:gd name="connsiteX13" fmla="*/ 4615916 w 7070590"/>
              <a:gd name="connsiteY13" fmla="*/ 5321618 h 5854823"/>
              <a:gd name="connsiteX14" fmla="*/ 3207419 w 7070590"/>
              <a:gd name="connsiteY14" fmla="*/ 5164378 h 5854823"/>
              <a:gd name="connsiteX15" fmla="*/ 1920344 w 7070590"/>
              <a:gd name="connsiteY15" fmla="*/ 5090382 h 5854823"/>
              <a:gd name="connsiteX16" fmla="*/ 568586 w 7070590"/>
              <a:gd name="connsiteY16" fmla="*/ 5273723 h 5854823"/>
              <a:gd name="connsiteX0" fmla="*/ 568586 w 7049363"/>
              <a:gd name="connsiteY0" fmla="*/ 5273723 h 5854823"/>
              <a:gd name="connsiteX1" fmla="*/ 699224 w 7049363"/>
              <a:gd name="connsiteY1" fmla="*/ 3852361 h 5854823"/>
              <a:gd name="connsiteX2" fmla="*/ 910146 w 7049363"/>
              <a:gd name="connsiteY2" fmla="*/ 2667258 h 5854823"/>
              <a:gd name="connsiteX3" fmla="*/ 972437 w 7049363"/>
              <a:gd name="connsiteY3" fmla="*/ 1599793 h 5854823"/>
              <a:gd name="connsiteX4" fmla="*/ 806890 w 7049363"/>
              <a:gd name="connsiteY4" fmla="*/ 510033 h 5854823"/>
              <a:gd name="connsiteX5" fmla="*/ 2478886 w 7049363"/>
              <a:gd name="connsiteY5" fmla="*/ 595163 h 5854823"/>
              <a:gd name="connsiteX6" fmla="*/ 3911666 w 7049363"/>
              <a:gd name="connsiteY6" fmla="*/ 780151 h 5854823"/>
              <a:gd name="connsiteX7" fmla="*/ 5198741 w 7049363"/>
              <a:gd name="connsiteY7" fmla="*/ 858772 h 5854823"/>
              <a:gd name="connsiteX8" fmla="*/ 6525643 w 7049363"/>
              <a:gd name="connsiteY8" fmla="*/ 687114 h 5854823"/>
              <a:gd name="connsiteX9" fmla="*/ 6416432 w 7049363"/>
              <a:gd name="connsiteY9" fmla="*/ 2088945 h 5854823"/>
              <a:gd name="connsiteX10" fmla="*/ 6211749 w 7049363"/>
              <a:gd name="connsiteY10" fmla="*/ 3263623 h 5854823"/>
              <a:gd name="connsiteX11" fmla="*/ 6121551 w 7049363"/>
              <a:gd name="connsiteY11" fmla="*/ 4327306 h 5854823"/>
              <a:gd name="connsiteX12" fmla="*/ 6282473 w 7049363"/>
              <a:gd name="connsiteY12" fmla="*/ 5410000 h 5854823"/>
              <a:gd name="connsiteX13" fmla="*/ 4615916 w 7049363"/>
              <a:gd name="connsiteY13" fmla="*/ 5321618 h 5854823"/>
              <a:gd name="connsiteX14" fmla="*/ 3207419 w 7049363"/>
              <a:gd name="connsiteY14" fmla="*/ 5164378 h 5854823"/>
              <a:gd name="connsiteX15" fmla="*/ 1920344 w 7049363"/>
              <a:gd name="connsiteY15" fmla="*/ 5090382 h 5854823"/>
              <a:gd name="connsiteX16" fmla="*/ 568586 w 7049363"/>
              <a:gd name="connsiteY16" fmla="*/ 5273723 h 5854823"/>
              <a:gd name="connsiteX0" fmla="*/ 568586 w 7101392"/>
              <a:gd name="connsiteY0" fmla="*/ 5273723 h 5854823"/>
              <a:gd name="connsiteX1" fmla="*/ 699224 w 7101392"/>
              <a:gd name="connsiteY1" fmla="*/ 3852361 h 5854823"/>
              <a:gd name="connsiteX2" fmla="*/ 910146 w 7101392"/>
              <a:gd name="connsiteY2" fmla="*/ 2667258 h 5854823"/>
              <a:gd name="connsiteX3" fmla="*/ 972437 w 7101392"/>
              <a:gd name="connsiteY3" fmla="*/ 1599793 h 5854823"/>
              <a:gd name="connsiteX4" fmla="*/ 806890 w 7101392"/>
              <a:gd name="connsiteY4" fmla="*/ 510033 h 5854823"/>
              <a:gd name="connsiteX5" fmla="*/ 2478886 w 7101392"/>
              <a:gd name="connsiteY5" fmla="*/ 595163 h 5854823"/>
              <a:gd name="connsiteX6" fmla="*/ 3911666 w 7101392"/>
              <a:gd name="connsiteY6" fmla="*/ 780151 h 5854823"/>
              <a:gd name="connsiteX7" fmla="*/ 5198741 w 7101392"/>
              <a:gd name="connsiteY7" fmla="*/ 858772 h 5854823"/>
              <a:gd name="connsiteX8" fmla="*/ 6525643 w 7101392"/>
              <a:gd name="connsiteY8" fmla="*/ 687114 h 5854823"/>
              <a:gd name="connsiteX9" fmla="*/ 6416432 w 7101392"/>
              <a:gd name="connsiteY9" fmla="*/ 2088945 h 5854823"/>
              <a:gd name="connsiteX10" fmla="*/ 6211749 w 7101392"/>
              <a:gd name="connsiteY10" fmla="*/ 3263623 h 5854823"/>
              <a:gd name="connsiteX11" fmla="*/ 6121551 w 7101392"/>
              <a:gd name="connsiteY11" fmla="*/ 4327306 h 5854823"/>
              <a:gd name="connsiteX12" fmla="*/ 6282473 w 7101392"/>
              <a:gd name="connsiteY12" fmla="*/ 5410000 h 5854823"/>
              <a:gd name="connsiteX13" fmla="*/ 4615916 w 7101392"/>
              <a:gd name="connsiteY13" fmla="*/ 5321618 h 5854823"/>
              <a:gd name="connsiteX14" fmla="*/ 3207419 w 7101392"/>
              <a:gd name="connsiteY14" fmla="*/ 5164378 h 5854823"/>
              <a:gd name="connsiteX15" fmla="*/ 1920344 w 7101392"/>
              <a:gd name="connsiteY15" fmla="*/ 5090382 h 5854823"/>
              <a:gd name="connsiteX16" fmla="*/ 568586 w 7101392"/>
              <a:gd name="connsiteY16" fmla="*/ 5273723 h 5854823"/>
              <a:gd name="connsiteX0" fmla="*/ 568586 w 7104097"/>
              <a:gd name="connsiteY0" fmla="*/ 5273723 h 5854823"/>
              <a:gd name="connsiteX1" fmla="*/ 699224 w 7104097"/>
              <a:gd name="connsiteY1" fmla="*/ 3852361 h 5854823"/>
              <a:gd name="connsiteX2" fmla="*/ 910146 w 7104097"/>
              <a:gd name="connsiteY2" fmla="*/ 2667258 h 5854823"/>
              <a:gd name="connsiteX3" fmla="*/ 972437 w 7104097"/>
              <a:gd name="connsiteY3" fmla="*/ 1599793 h 5854823"/>
              <a:gd name="connsiteX4" fmla="*/ 806890 w 7104097"/>
              <a:gd name="connsiteY4" fmla="*/ 510033 h 5854823"/>
              <a:gd name="connsiteX5" fmla="*/ 2478886 w 7104097"/>
              <a:gd name="connsiteY5" fmla="*/ 595163 h 5854823"/>
              <a:gd name="connsiteX6" fmla="*/ 3911666 w 7104097"/>
              <a:gd name="connsiteY6" fmla="*/ 780151 h 5854823"/>
              <a:gd name="connsiteX7" fmla="*/ 5198741 w 7104097"/>
              <a:gd name="connsiteY7" fmla="*/ 858772 h 5854823"/>
              <a:gd name="connsiteX8" fmla="*/ 6525643 w 7104097"/>
              <a:gd name="connsiteY8" fmla="*/ 687114 h 5854823"/>
              <a:gd name="connsiteX9" fmla="*/ 6416432 w 7104097"/>
              <a:gd name="connsiteY9" fmla="*/ 2088945 h 5854823"/>
              <a:gd name="connsiteX10" fmla="*/ 6211749 w 7104097"/>
              <a:gd name="connsiteY10" fmla="*/ 3263623 h 5854823"/>
              <a:gd name="connsiteX11" fmla="*/ 6121551 w 7104097"/>
              <a:gd name="connsiteY11" fmla="*/ 4327306 h 5854823"/>
              <a:gd name="connsiteX12" fmla="*/ 6282473 w 7104097"/>
              <a:gd name="connsiteY12" fmla="*/ 5410000 h 5854823"/>
              <a:gd name="connsiteX13" fmla="*/ 4615916 w 7104097"/>
              <a:gd name="connsiteY13" fmla="*/ 5321618 h 5854823"/>
              <a:gd name="connsiteX14" fmla="*/ 3207419 w 7104097"/>
              <a:gd name="connsiteY14" fmla="*/ 5164378 h 5854823"/>
              <a:gd name="connsiteX15" fmla="*/ 1920344 w 7104097"/>
              <a:gd name="connsiteY15" fmla="*/ 5090382 h 5854823"/>
              <a:gd name="connsiteX16" fmla="*/ 568586 w 7104097"/>
              <a:gd name="connsiteY16" fmla="*/ 5273723 h 5854823"/>
              <a:gd name="connsiteX0" fmla="*/ 568586 w 7104097"/>
              <a:gd name="connsiteY0" fmla="*/ 5273723 h 5854823"/>
              <a:gd name="connsiteX1" fmla="*/ 699224 w 7104097"/>
              <a:gd name="connsiteY1" fmla="*/ 3852361 h 5854823"/>
              <a:gd name="connsiteX2" fmla="*/ 910146 w 7104097"/>
              <a:gd name="connsiteY2" fmla="*/ 2667258 h 5854823"/>
              <a:gd name="connsiteX3" fmla="*/ 972437 w 7104097"/>
              <a:gd name="connsiteY3" fmla="*/ 1599793 h 5854823"/>
              <a:gd name="connsiteX4" fmla="*/ 806890 w 7104097"/>
              <a:gd name="connsiteY4" fmla="*/ 510033 h 5854823"/>
              <a:gd name="connsiteX5" fmla="*/ 2478886 w 7104097"/>
              <a:gd name="connsiteY5" fmla="*/ 595163 h 5854823"/>
              <a:gd name="connsiteX6" fmla="*/ 3911666 w 7104097"/>
              <a:gd name="connsiteY6" fmla="*/ 780151 h 5854823"/>
              <a:gd name="connsiteX7" fmla="*/ 5198741 w 7104097"/>
              <a:gd name="connsiteY7" fmla="*/ 858772 h 5854823"/>
              <a:gd name="connsiteX8" fmla="*/ 6525643 w 7104097"/>
              <a:gd name="connsiteY8" fmla="*/ 687114 h 5854823"/>
              <a:gd name="connsiteX9" fmla="*/ 6416432 w 7104097"/>
              <a:gd name="connsiteY9" fmla="*/ 2088945 h 5854823"/>
              <a:gd name="connsiteX10" fmla="*/ 6211749 w 7104097"/>
              <a:gd name="connsiteY10" fmla="*/ 3263623 h 5854823"/>
              <a:gd name="connsiteX11" fmla="*/ 6121551 w 7104097"/>
              <a:gd name="connsiteY11" fmla="*/ 4327306 h 5854823"/>
              <a:gd name="connsiteX12" fmla="*/ 6282473 w 7104097"/>
              <a:gd name="connsiteY12" fmla="*/ 5410000 h 5854823"/>
              <a:gd name="connsiteX13" fmla="*/ 4615916 w 7104097"/>
              <a:gd name="connsiteY13" fmla="*/ 5321618 h 5854823"/>
              <a:gd name="connsiteX14" fmla="*/ 3207419 w 7104097"/>
              <a:gd name="connsiteY14" fmla="*/ 5164378 h 5854823"/>
              <a:gd name="connsiteX15" fmla="*/ 1920344 w 7104097"/>
              <a:gd name="connsiteY15" fmla="*/ 5090382 h 5854823"/>
              <a:gd name="connsiteX16" fmla="*/ 568586 w 7104097"/>
              <a:gd name="connsiteY16" fmla="*/ 5273723 h 5854823"/>
              <a:gd name="connsiteX0" fmla="*/ 568586 w 7115016"/>
              <a:gd name="connsiteY0" fmla="*/ 5273723 h 5854823"/>
              <a:gd name="connsiteX1" fmla="*/ 699224 w 7115016"/>
              <a:gd name="connsiteY1" fmla="*/ 3852361 h 5854823"/>
              <a:gd name="connsiteX2" fmla="*/ 910146 w 7115016"/>
              <a:gd name="connsiteY2" fmla="*/ 2667258 h 5854823"/>
              <a:gd name="connsiteX3" fmla="*/ 972437 w 7115016"/>
              <a:gd name="connsiteY3" fmla="*/ 1599793 h 5854823"/>
              <a:gd name="connsiteX4" fmla="*/ 806890 w 7115016"/>
              <a:gd name="connsiteY4" fmla="*/ 510033 h 5854823"/>
              <a:gd name="connsiteX5" fmla="*/ 2478886 w 7115016"/>
              <a:gd name="connsiteY5" fmla="*/ 595163 h 5854823"/>
              <a:gd name="connsiteX6" fmla="*/ 3911666 w 7115016"/>
              <a:gd name="connsiteY6" fmla="*/ 780151 h 5854823"/>
              <a:gd name="connsiteX7" fmla="*/ 5198741 w 7115016"/>
              <a:gd name="connsiteY7" fmla="*/ 858772 h 5854823"/>
              <a:gd name="connsiteX8" fmla="*/ 6525643 w 7115016"/>
              <a:gd name="connsiteY8" fmla="*/ 687114 h 5854823"/>
              <a:gd name="connsiteX9" fmla="*/ 6416432 w 7115016"/>
              <a:gd name="connsiteY9" fmla="*/ 2088945 h 5854823"/>
              <a:gd name="connsiteX10" fmla="*/ 6211749 w 7115016"/>
              <a:gd name="connsiteY10" fmla="*/ 3263623 h 5854823"/>
              <a:gd name="connsiteX11" fmla="*/ 6121551 w 7115016"/>
              <a:gd name="connsiteY11" fmla="*/ 4327306 h 5854823"/>
              <a:gd name="connsiteX12" fmla="*/ 6282473 w 7115016"/>
              <a:gd name="connsiteY12" fmla="*/ 5410000 h 5854823"/>
              <a:gd name="connsiteX13" fmla="*/ 4615916 w 7115016"/>
              <a:gd name="connsiteY13" fmla="*/ 5321618 h 5854823"/>
              <a:gd name="connsiteX14" fmla="*/ 3207419 w 7115016"/>
              <a:gd name="connsiteY14" fmla="*/ 5164378 h 5854823"/>
              <a:gd name="connsiteX15" fmla="*/ 1920344 w 7115016"/>
              <a:gd name="connsiteY15" fmla="*/ 5090382 h 5854823"/>
              <a:gd name="connsiteX16" fmla="*/ 568586 w 7115016"/>
              <a:gd name="connsiteY16" fmla="*/ 5273723 h 5854823"/>
              <a:gd name="connsiteX0" fmla="*/ 568586 w 7113762"/>
              <a:gd name="connsiteY0" fmla="*/ 5273723 h 5854823"/>
              <a:gd name="connsiteX1" fmla="*/ 699224 w 7113762"/>
              <a:gd name="connsiteY1" fmla="*/ 3852361 h 5854823"/>
              <a:gd name="connsiteX2" fmla="*/ 910146 w 7113762"/>
              <a:gd name="connsiteY2" fmla="*/ 2667258 h 5854823"/>
              <a:gd name="connsiteX3" fmla="*/ 972437 w 7113762"/>
              <a:gd name="connsiteY3" fmla="*/ 1599793 h 5854823"/>
              <a:gd name="connsiteX4" fmla="*/ 806890 w 7113762"/>
              <a:gd name="connsiteY4" fmla="*/ 510033 h 5854823"/>
              <a:gd name="connsiteX5" fmla="*/ 2478886 w 7113762"/>
              <a:gd name="connsiteY5" fmla="*/ 595163 h 5854823"/>
              <a:gd name="connsiteX6" fmla="*/ 3911666 w 7113762"/>
              <a:gd name="connsiteY6" fmla="*/ 780151 h 5854823"/>
              <a:gd name="connsiteX7" fmla="*/ 5198741 w 7113762"/>
              <a:gd name="connsiteY7" fmla="*/ 858772 h 5854823"/>
              <a:gd name="connsiteX8" fmla="*/ 6525643 w 7113762"/>
              <a:gd name="connsiteY8" fmla="*/ 687114 h 5854823"/>
              <a:gd name="connsiteX9" fmla="*/ 6416432 w 7113762"/>
              <a:gd name="connsiteY9" fmla="*/ 2088945 h 5854823"/>
              <a:gd name="connsiteX10" fmla="*/ 6211749 w 7113762"/>
              <a:gd name="connsiteY10" fmla="*/ 3263623 h 5854823"/>
              <a:gd name="connsiteX11" fmla="*/ 6121551 w 7113762"/>
              <a:gd name="connsiteY11" fmla="*/ 4327306 h 5854823"/>
              <a:gd name="connsiteX12" fmla="*/ 6282473 w 7113762"/>
              <a:gd name="connsiteY12" fmla="*/ 5410000 h 5854823"/>
              <a:gd name="connsiteX13" fmla="*/ 4615916 w 7113762"/>
              <a:gd name="connsiteY13" fmla="*/ 5321618 h 5854823"/>
              <a:gd name="connsiteX14" fmla="*/ 3207419 w 7113762"/>
              <a:gd name="connsiteY14" fmla="*/ 5164378 h 5854823"/>
              <a:gd name="connsiteX15" fmla="*/ 1920344 w 7113762"/>
              <a:gd name="connsiteY15" fmla="*/ 5090382 h 5854823"/>
              <a:gd name="connsiteX16" fmla="*/ 568586 w 7113762"/>
              <a:gd name="connsiteY16" fmla="*/ 5273723 h 5854823"/>
              <a:gd name="connsiteX0" fmla="*/ 568586 w 7113762"/>
              <a:gd name="connsiteY0" fmla="*/ 5273723 h 5854823"/>
              <a:gd name="connsiteX1" fmla="*/ 699224 w 7113762"/>
              <a:gd name="connsiteY1" fmla="*/ 3852361 h 5854823"/>
              <a:gd name="connsiteX2" fmla="*/ 910146 w 7113762"/>
              <a:gd name="connsiteY2" fmla="*/ 2667258 h 5854823"/>
              <a:gd name="connsiteX3" fmla="*/ 972437 w 7113762"/>
              <a:gd name="connsiteY3" fmla="*/ 1599793 h 5854823"/>
              <a:gd name="connsiteX4" fmla="*/ 806890 w 7113762"/>
              <a:gd name="connsiteY4" fmla="*/ 510033 h 5854823"/>
              <a:gd name="connsiteX5" fmla="*/ 2478886 w 7113762"/>
              <a:gd name="connsiteY5" fmla="*/ 595163 h 5854823"/>
              <a:gd name="connsiteX6" fmla="*/ 3911666 w 7113762"/>
              <a:gd name="connsiteY6" fmla="*/ 780151 h 5854823"/>
              <a:gd name="connsiteX7" fmla="*/ 5198741 w 7113762"/>
              <a:gd name="connsiteY7" fmla="*/ 858772 h 5854823"/>
              <a:gd name="connsiteX8" fmla="*/ 6525643 w 7113762"/>
              <a:gd name="connsiteY8" fmla="*/ 687114 h 5854823"/>
              <a:gd name="connsiteX9" fmla="*/ 6416432 w 7113762"/>
              <a:gd name="connsiteY9" fmla="*/ 2088945 h 5854823"/>
              <a:gd name="connsiteX10" fmla="*/ 6211749 w 7113762"/>
              <a:gd name="connsiteY10" fmla="*/ 3263623 h 5854823"/>
              <a:gd name="connsiteX11" fmla="*/ 6121551 w 7113762"/>
              <a:gd name="connsiteY11" fmla="*/ 4327306 h 5854823"/>
              <a:gd name="connsiteX12" fmla="*/ 6282473 w 7113762"/>
              <a:gd name="connsiteY12" fmla="*/ 5410000 h 5854823"/>
              <a:gd name="connsiteX13" fmla="*/ 4615916 w 7113762"/>
              <a:gd name="connsiteY13" fmla="*/ 5321618 h 5854823"/>
              <a:gd name="connsiteX14" fmla="*/ 3207419 w 7113762"/>
              <a:gd name="connsiteY14" fmla="*/ 5164378 h 5854823"/>
              <a:gd name="connsiteX15" fmla="*/ 1920344 w 7113762"/>
              <a:gd name="connsiteY15" fmla="*/ 5090382 h 5854823"/>
              <a:gd name="connsiteX16" fmla="*/ 568586 w 7113762"/>
              <a:gd name="connsiteY16" fmla="*/ 5273723 h 5854823"/>
              <a:gd name="connsiteX0" fmla="*/ 568586 w 7113762"/>
              <a:gd name="connsiteY0" fmla="*/ 5273723 h 5854823"/>
              <a:gd name="connsiteX1" fmla="*/ 699224 w 7113762"/>
              <a:gd name="connsiteY1" fmla="*/ 3852361 h 5854823"/>
              <a:gd name="connsiteX2" fmla="*/ 910146 w 7113762"/>
              <a:gd name="connsiteY2" fmla="*/ 2667258 h 5854823"/>
              <a:gd name="connsiteX3" fmla="*/ 972437 w 7113762"/>
              <a:gd name="connsiteY3" fmla="*/ 1599793 h 5854823"/>
              <a:gd name="connsiteX4" fmla="*/ 806890 w 7113762"/>
              <a:gd name="connsiteY4" fmla="*/ 510033 h 5854823"/>
              <a:gd name="connsiteX5" fmla="*/ 2478886 w 7113762"/>
              <a:gd name="connsiteY5" fmla="*/ 595163 h 5854823"/>
              <a:gd name="connsiteX6" fmla="*/ 3911666 w 7113762"/>
              <a:gd name="connsiteY6" fmla="*/ 780151 h 5854823"/>
              <a:gd name="connsiteX7" fmla="*/ 5198741 w 7113762"/>
              <a:gd name="connsiteY7" fmla="*/ 858772 h 5854823"/>
              <a:gd name="connsiteX8" fmla="*/ 6525643 w 7113762"/>
              <a:gd name="connsiteY8" fmla="*/ 687114 h 5854823"/>
              <a:gd name="connsiteX9" fmla="*/ 6416432 w 7113762"/>
              <a:gd name="connsiteY9" fmla="*/ 2088945 h 5854823"/>
              <a:gd name="connsiteX10" fmla="*/ 6211749 w 7113762"/>
              <a:gd name="connsiteY10" fmla="*/ 3263623 h 5854823"/>
              <a:gd name="connsiteX11" fmla="*/ 6121551 w 7113762"/>
              <a:gd name="connsiteY11" fmla="*/ 4327306 h 5854823"/>
              <a:gd name="connsiteX12" fmla="*/ 6282473 w 7113762"/>
              <a:gd name="connsiteY12" fmla="*/ 5410000 h 5854823"/>
              <a:gd name="connsiteX13" fmla="*/ 4615916 w 7113762"/>
              <a:gd name="connsiteY13" fmla="*/ 5321618 h 5854823"/>
              <a:gd name="connsiteX14" fmla="*/ 3207419 w 7113762"/>
              <a:gd name="connsiteY14" fmla="*/ 5164378 h 5854823"/>
              <a:gd name="connsiteX15" fmla="*/ 1920344 w 7113762"/>
              <a:gd name="connsiteY15" fmla="*/ 5090382 h 5854823"/>
              <a:gd name="connsiteX16" fmla="*/ 568586 w 7113762"/>
              <a:gd name="connsiteY16" fmla="*/ 5273723 h 5854823"/>
              <a:gd name="connsiteX0" fmla="*/ 568586 w 7113762"/>
              <a:gd name="connsiteY0" fmla="*/ 5273723 h 5854823"/>
              <a:gd name="connsiteX1" fmla="*/ 699224 w 7113762"/>
              <a:gd name="connsiteY1" fmla="*/ 3852361 h 5854823"/>
              <a:gd name="connsiteX2" fmla="*/ 910146 w 7113762"/>
              <a:gd name="connsiteY2" fmla="*/ 2667258 h 5854823"/>
              <a:gd name="connsiteX3" fmla="*/ 972437 w 7113762"/>
              <a:gd name="connsiteY3" fmla="*/ 1599793 h 5854823"/>
              <a:gd name="connsiteX4" fmla="*/ 806890 w 7113762"/>
              <a:gd name="connsiteY4" fmla="*/ 510033 h 5854823"/>
              <a:gd name="connsiteX5" fmla="*/ 2478886 w 7113762"/>
              <a:gd name="connsiteY5" fmla="*/ 595163 h 5854823"/>
              <a:gd name="connsiteX6" fmla="*/ 3911666 w 7113762"/>
              <a:gd name="connsiteY6" fmla="*/ 780151 h 5854823"/>
              <a:gd name="connsiteX7" fmla="*/ 5198741 w 7113762"/>
              <a:gd name="connsiteY7" fmla="*/ 858772 h 5854823"/>
              <a:gd name="connsiteX8" fmla="*/ 6525643 w 7113762"/>
              <a:gd name="connsiteY8" fmla="*/ 687114 h 5854823"/>
              <a:gd name="connsiteX9" fmla="*/ 6416432 w 7113762"/>
              <a:gd name="connsiteY9" fmla="*/ 2088945 h 5854823"/>
              <a:gd name="connsiteX10" fmla="*/ 6211749 w 7113762"/>
              <a:gd name="connsiteY10" fmla="*/ 3263623 h 5854823"/>
              <a:gd name="connsiteX11" fmla="*/ 6121551 w 7113762"/>
              <a:gd name="connsiteY11" fmla="*/ 4327306 h 5854823"/>
              <a:gd name="connsiteX12" fmla="*/ 6282473 w 7113762"/>
              <a:gd name="connsiteY12" fmla="*/ 5410000 h 5854823"/>
              <a:gd name="connsiteX13" fmla="*/ 4615916 w 7113762"/>
              <a:gd name="connsiteY13" fmla="*/ 5321618 h 5854823"/>
              <a:gd name="connsiteX14" fmla="*/ 3207419 w 7113762"/>
              <a:gd name="connsiteY14" fmla="*/ 5164378 h 5854823"/>
              <a:gd name="connsiteX15" fmla="*/ 1920344 w 7113762"/>
              <a:gd name="connsiteY15" fmla="*/ 5090382 h 5854823"/>
              <a:gd name="connsiteX16" fmla="*/ 568586 w 7113762"/>
              <a:gd name="connsiteY16" fmla="*/ 5273723 h 5854823"/>
              <a:gd name="connsiteX0" fmla="*/ 568586 w 7113762"/>
              <a:gd name="connsiteY0" fmla="*/ 5273723 h 5854823"/>
              <a:gd name="connsiteX1" fmla="*/ 699224 w 7113762"/>
              <a:gd name="connsiteY1" fmla="*/ 3852361 h 5854823"/>
              <a:gd name="connsiteX2" fmla="*/ 910146 w 7113762"/>
              <a:gd name="connsiteY2" fmla="*/ 2667258 h 5854823"/>
              <a:gd name="connsiteX3" fmla="*/ 972437 w 7113762"/>
              <a:gd name="connsiteY3" fmla="*/ 1599793 h 5854823"/>
              <a:gd name="connsiteX4" fmla="*/ 806890 w 7113762"/>
              <a:gd name="connsiteY4" fmla="*/ 510033 h 5854823"/>
              <a:gd name="connsiteX5" fmla="*/ 2478886 w 7113762"/>
              <a:gd name="connsiteY5" fmla="*/ 595163 h 5854823"/>
              <a:gd name="connsiteX6" fmla="*/ 3911666 w 7113762"/>
              <a:gd name="connsiteY6" fmla="*/ 780151 h 5854823"/>
              <a:gd name="connsiteX7" fmla="*/ 5198741 w 7113762"/>
              <a:gd name="connsiteY7" fmla="*/ 858772 h 5854823"/>
              <a:gd name="connsiteX8" fmla="*/ 6525643 w 7113762"/>
              <a:gd name="connsiteY8" fmla="*/ 687114 h 5854823"/>
              <a:gd name="connsiteX9" fmla="*/ 6416432 w 7113762"/>
              <a:gd name="connsiteY9" fmla="*/ 2088945 h 5854823"/>
              <a:gd name="connsiteX10" fmla="*/ 6211749 w 7113762"/>
              <a:gd name="connsiteY10" fmla="*/ 3263623 h 5854823"/>
              <a:gd name="connsiteX11" fmla="*/ 6121551 w 7113762"/>
              <a:gd name="connsiteY11" fmla="*/ 4327306 h 5854823"/>
              <a:gd name="connsiteX12" fmla="*/ 6282473 w 7113762"/>
              <a:gd name="connsiteY12" fmla="*/ 5410000 h 5854823"/>
              <a:gd name="connsiteX13" fmla="*/ 4615916 w 7113762"/>
              <a:gd name="connsiteY13" fmla="*/ 5321618 h 5854823"/>
              <a:gd name="connsiteX14" fmla="*/ 3207419 w 7113762"/>
              <a:gd name="connsiteY14" fmla="*/ 5164378 h 5854823"/>
              <a:gd name="connsiteX15" fmla="*/ 1920344 w 7113762"/>
              <a:gd name="connsiteY15" fmla="*/ 5090382 h 5854823"/>
              <a:gd name="connsiteX16" fmla="*/ 568586 w 7113762"/>
              <a:gd name="connsiteY16" fmla="*/ 5273723 h 5854823"/>
              <a:gd name="connsiteX0" fmla="*/ 568586 w 7115946"/>
              <a:gd name="connsiteY0" fmla="*/ 5273723 h 5854823"/>
              <a:gd name="connsiteX1" fmla="*/ 699224 w 7115946"/>
              <a:gd name="connsiteY1" fmla="*/ 3852361 h 5854823"/>
              <a:gd name="connsiteX2" fmla="*/ 910146 w 7115946"/>
              <a:gd name="connsiteY2" fmla="*/ 2667258 h 5854823"/>
              <a:gd name="connsiteX3" fmla="*/ 972437 w 7115946"/>
              <a:gd name="connsiteY3" fmla="*/ 1599793 h 5854823"/>
              <a:gd name="connsiteX4" fmla="*/ 806890 w 7115946"/>
              <a:gd name="connsiteY4" fmla="*/ 510033 h 5854823"/>
              <a:gd name="connsiteX5" fmla="*/ 2478886 w 7115946"/>
              <a:gd name="connsiteY5" fmla="*/ 595163 h 5854823"/>
              <a:gd name="connsiteX6" fmla="*/ 3911666 w 7115946"/>
              <a:gd name="connsiteY6" fmla="*/ 780151 h 5854823"/>
              <a:gd name="connsiteX7" fmla="*/ 5198741 w 7115946"/>
              <a:gd name="connsiteY7" fmla="*/ 858772 h 5854823"/>
              <a:gd name="connsiteX8" fmla="*/ 6525643 w 7115946"/>
              <a:gd name="connsiteY8" fmla="*/ 687114 h 5854823"/>
              <a:gd name="connsiteX9" fmla="*/ 6416432 w 7115946"/>
              <a:gd name="connsiteY9" fmla="*/ 2088945 h 5854823"/>
              <a:gd name="connsiteX10" fmla="*/ 6211749 w 7115946"/>
              <a:gd name="connsiteY10" fmla="*/ 3263623 h 5854823"/>
              <a:gd name="connsiteX11" fmla="*/ 6121551 w 7115946"/>
              <a:gd name="connsiteY11" fmla="*/ 4327306 h 5854823"/>
              <a:gd name="connsiteX12" fmla="*/ 6282473 w 7115946"/>
              <a:gd name="connsiteY12" fmla="*/ 5410000 h 5854823"/>
              <a:gd name="connsiteX13" fmla="*/ 4615916 w 7115946"/>
              <a:gd name="connsiteY13" fmla="*/ 5321618 h 5854823"/>
              <a:gd name="connsiteX14" fmla="*/ 3207419 w 7115946"/>
              <a:gd name="connsiteY14" fmla="*/ 5164378 h 5854823"/>
              <a:gd name="connsiteX15" fmla="*/ 1920344 w 7115946"/>
              <a:gd name="connsiteY15" fmla="*/ 5090382 h 5854823"/>
              <a:gd name="connsiteX16" fmla="*/ 568586 w 7115946"/>
              <a:gd name="connsiteY16" fmla="*/ 5273723 h 5854823"/>
              <a:gd name="connsiteX0" fmla="*/ 568586 w 7115946"/>
              <a:gd name="connsiteY0" fmla="*/ 5273723 h 5854823"/>
              <a:gd name="connsiteX1" fmla="*/ 699224 w 7115946"/>
              <a:gd name="connsiteY1" fmla="*/ 3852361 h 5854823"/>
              <a:gd name="connsiteX2" fmla="*/ 910146 w 7115946"/>
              <a:gd name="connsiteY2" fmla="*/ 2667258 h 5854823"/>
              <a:gd name="connsiteX3" fmla="*/ 972437 w 7115946"/>
              <a:gd name="connsiteY3" fmla="*/ 1599793 h 5854823"/>
              <a:gd name="connsiteX4" fmla="*/ 806890 w 7115946"/>
              <a:gd name="connsiteY4" fmla="*/ 510033 h 5854823"/>
              <a:gd name="connsiteX5" fmla="*/ 2478886 w 7115946"/>
              <a:gd name="connsiteY5" fmla="*/ 595163 h 5854823"/>
              <a:gd name="connsiteX6" fmla="*/ 3911666 w 7115946"/>
              <a:gd name="connsiteY6" fmla="*/ 780151 h 5854823"/>
              <a:gd name="connsiteX7" fmla="*/ 5198741 w 7115946"/>
              <a:gd name="connsiteY7" fmla="*/ 858772 h 5854823"/>
              <a:gd name="connsiteX8" fmla="*/ 6525643 w 7115946"/>
              <a:gd name="connsiteY8" fmla="*/ 687114 h 5854823"/>
              <a:gd name="connsiteX9" fmla="*/ 6416432 w 7115946"/>
              <a:gd name="connsiteY9" fmla="*/ 2088945 h 5854823"/>
              <a:gd name="connsiteX10" fmla="*/ 6211749 w 7115946"/>
              <a:gd name="connsiteY10" fmla="*/ 3263623 h 5854823"/>
              <a:gd name="connsiteX11" fmla="*/ 6121551 w 7115946"/>
              <a:gd name="connsiteY11" fmla="*/ 4327306 h 5854823"/>
              <a:gd name="connsiteX12" fmla="*/ 6282473 w 7115946"/>
              <a:gd name="connsiteY12" fmla="*/ 5410000 h 5854823"/>
              <a:gd name="connsiteX13" fmla="*/ 4615916 w 7115946"/>
              <a:gd name="connsiteY13" fmla="*/ 5321618 h 5854823"/>
              <a:gd name="connsiteX14" fmla="*/ 3207419 w 7115946"/>
              <a:gd name="connsiteY14" fmla="*/ 5164378 h 5854823"/>
              <a:gd name="connsiteX15" fmla="*/ 1920344 w 7115946"/>
              <a:gd name="connsiteY15" fmla="*/ 5090382 h 5854823"/>
              <a:gd name="connsiteX16" fmla="*/ 568586 w 7115946"/>
              <a:gd name="connsiteY16" fmla="*/ 5273723 h 5854823"/>
              <a:gd name="connsiteX0" fmla="*/ 568586 w 7115946"/>
              <a:gd name="connsiteY0" fmla="*/ 5273723 h 5854823"/>
              <a:gd name="connsiteX1" fmla="*/ 699224 w 7115946"/>
              <a:gd name="connsiteY1" fmla="*/ 3852361 h 5854823"/>
              <a:gd name="connsiteX2" fmla="*/ 910146 w 7115946"/>
              <a:gd name="connsiteY2" fmla="*/ 2667258 h 5854823"/>
              <a:gd name="connsiteX3" fmla="*/ 972437 w 7115946"/>
              <a:gd name="connsiteY3" fmla="*/ 1599793 h 5854823"/>
              <a:gd name="connsiteX4" fmla="*/ 806890 w 7115946"/>
              <a:gd name="connsiteY4" fmla="*/ 510033 h 5854823"/>
              <a:gd name="connsiteX5" fmla="*/ 2478886 w 7115946"/>
              <a:gd name="connsiteY5" fmla="*/ 595163 h 5854823"/>
              <a:gd name="connsiteX6" fmla="*/ 3911666 w 7115946"/>
              <a:gd name="connsiteY6" fmla="*/ 780151 h 5854823"/>
              <a:gd name="connsiteX7" fmla="*/ 5198741 w 7115946"/>
              <a:gd name="connsiteY7" fmla="*/ 858772 h 5854823"/>
              <a:gd name="connsiteX8" fmla="*/ 6525643 w 7115946"/>
              <a:gd name="connsiteY8" fmla="*/ 687114 h 5854823"/>
              <a:gd name="connsiteX9" fmla="*/ 6416432 w 7115946"/>
              <a:gd name="connsiteY9" fmla="*/ 2088945 h 5854823"/>
              <a:gd name="connsiteX10" fmla="*/ 6211749 w 7115946"/>
              <a:gd name="connsiteY10" fmla="*/ 3263623 h 5854823"/>
              <a:gd name="connsiteX11" fmla="*/ 6121551 w 7115946"/>
              <a:gd name="connsiteY11" fmla="*/ 4327306 h 5854823"/>
              <a:gd name="connsiteX12" fmla="*/ 6282473 w 7115946"/>
              <a:gd name="connsiteY12" fmla="*/ 5410000 h 5854823"/>
              <a:gd name="connsiteX13" fmla="*/ 4615916 w 7115946"/>
              <a:gd name="connsiteY13" fmla="*/ 5321618 h 5854823"/>
              <a:gd name="connsiteX14" fmla="*/ 3207419 w 7115946"/>
              <a:gd name="connsiteY14" fmla="*/ 5164378 h 5854823"/>
              <a:gd name="connsiteX15" fmla="*/ 1920344 w 7115946"/>
              <a:gd name="connsiteY15" fmla="*/ 5090382 h 5854823"/>
              <a:gd name="connsiteX16" fmla="*/ 568586 w 7115946"/>
              <a:gd name="connsiteY16" fmla="*/ 5273723 h 5854823"/>
              <a:gd name="connsiteX0" fmla="*/ 568586 w 7115946"/>
              <a:gd name="connsiteY0" fmla="*/ 5273723 h 5696593"/>
              <a:gd name="connsiteX1" fmla="*/ 699224 w 7115946"/>
              <a:gd name="connsiteY1" fmla="*/ 3852361 h 5696593"/>
              <a:gd name="connsiteX2" fmla="*/ 910146 w 7115946"/>
              <a:gd name="connsiteY2" fmla="*/ 2667258 h 5696593"/>
              <a:gd name="connsiteX3" fmla="*/ 972437 w 7115946"/>
              <a:gd name="connsiteY3" fmla="*/ 1599793 h 5696593"/>
              <a:gd name="connsiteX4" fmla="*/ 806890 w 7115946"/>
              <a:gd name="connsiteY4" fmla="*/ 510033 h 5696593"/>
              <a:gd name="connsiteX5" fmla="*/ 2478886 w 7115946"/>
              <a:gd name="connsiteY5" fmla="*/ 595163 h 5696593"/>
              <a:gd name="connsiteX6" fmla="*/ 3911666 w 7115946"/>
              <a:gd name="connsiteY6" fmla="*/ 780151 h 5696593"/>
              <a:gd name="connsiteX7" fmla="*/ 5198741 w 7115946"/>
              <a:gd name="connsiteY7" fmla="*/ 858772 h 5696593"/>
              <a:gd name="connsiteX8" fmla="*/ 6525643 w 7115946"/>
              <a:gd name="connsiteY8" fmla="*/ 687114 h 5696593"/>
              <a:gd name="connsiteX9" fmla="*/ 6416432 w 7115946"/>
              <a:gd name="connsiteY9" fmla="*/ 2088945 h 5696593"/>
              <a:gd name="connsiteX10" fmla="*/ 6211749 w 7115946"/>
              <a:gd name="connsiteY10" fmla="*/ 3263623 h 5696593"/>
              <a:gd name="connsiteX11" fmla="*/ 6121551 w 7115946"/>
              <a:gd name="connsiteY11" fmla="*/ 4327306 h 5696593"/>
              <a:gd name="connsiteX12" fmla="*/ 6282473 w 7115946"/>
              <a:gd name="connsiteY12" fmla="*/ 5410000 h 5696593"/>
              <a:gd name="connsiteX13" fmla="*/ 4615916 w 7115946"/>
              <a:gd name="connsiteY13" fmla="*/ 5321618 h 5696593"/>
              <a:gd name="connsiteX14" fmla="*/ 3207419 w 7115946"/>
              <a:gd name="connsiteY14" fmla="*/ 5164378 h 5696593"/>
              <a:gd name="connsiteX15" fmla="*/ 1920344 w 7115946"/>
              <a:gd name="connsiteY15" fmla="*/ 5090382 h 5696593"/>
              <a:gd name="connsiteX16" fmla="*/ 568586 w 7115946"/>
              <a:gd name="connsiteY16" fmla="*/ 5273723 h 5696593"/>
              <a:gd name="connsiteX0" fmla="*/ 568586 w 7115946"/>
              <a:gd name="connsiteY0" fmla="*/ 5273723 h 5926954"/>
              <a:gd name="connsiteX1" fmla="*/ 699224 w 7115946"/>
              <a:gd name="connsiteY1" fmla="*/ 3852361 h 5926954"/>
              <a:gd name="connsiteX2" fmla="*/ 910146 w 7115946"/>
              <a:gd name="connsiteY2" fmla="*/ 2667258 h 5926954"/>
              <a:gd name="connsiteX3" fmla="*/ 972437 w 7115946"/>
              <a:gd name="connsiteY3" fmla="*/ 1599793 h 5926954"/>
              <a:gd name="connsiteX4" fmla="*/ 806890 w 7115946"/>
              <a:gd name="connsiteY4" fmla="*/ 510033 h 5926954"/>
              <a:gd name="connsiteX5" fmla="*/ 2478886 w 7115946"/>
              <a:gd name="connsiteY5" fmla="*/ 595163 h 5926954"/>
              <a:gd name="connsiteX6" fmla="*/ 3911666 w 7115946"/>
              <a:gd name="connsiteY6" fmla="*/ 780151 h 5926954"/>
              <a:gd name="connsiteX7" fmla="*/ 5198741 w 7115946"/>
              <a:gd name="connsiteY7" fmla="*/ 858772 h 5926954"/>
              <a:gd name="connsiteX8" fmla="*/ 6525643 w 7115946"/>
              <a:gd name="connsiteY8" fmla="*/ 687114 h 5926954"/>
              <a:gd name="connsiteX9" fmla="*/ 6416432 w 7115946"/>
              <a:gd name="connsiteY9" fmla="*/ 2088945 h 5926954"/>
              <a:gd name="connsiteX10" fmla="*/ 6211749 w 7115946"/>
              <a:gd name="connsiteY10" fmla="*/ 3263623 h 5926954"/>
              <a:gd name="connsiteX11" fmla="*/ 6121551 w 7115946"/>
              <a:gd name="connsiteY11" fmla="*/ 4327306 h 5926954"/>
              <a:gd name="connsiteX12" fmla="*/ 6282473 w 7115946"/>
              <a:gd name="connsiteY12" fmla="*/ 5410000 h 5926954"/>
              <a:gd name="connsiteX13" fmla="*/ 4615916 w 7115946"/>
              <a:gd name="connsiteY13" fmla="*/ 5321618 h 5926954"/>
              <a:gd name="connsiteX14" fmla="*/ 3207419 w 7115946"/>
              <a:gd name="connsiteY14" fmla="*/ 5164378 h 5926954"/>
              <a:gd name="connsiteX15" fmla="*/ 1920344 w 7115946"/>
              <a:gd name="connsiteY15" fmla="*/ 5090382 h 5926954"/>
              <a:gd name="connsiteX16" fmla="*/ 568586 w 7115946"/>
              <a:gd name="connsiteY16" fmla="*/ 5273723 h 5926954"/>
              <a:gd name="connsiteX0" fmla="*/ 568586 w 7115946"/>
              <a:gd name="connsiteY0" fmla="*/ 5273723 h 5913519"/>
              <a:gd name="connsiteX1" fmla="*/ 699224 w 7115946"/>
              <a:gd name="connsiteY1" fmla="*/ 3852361 h 5913519"/>
              <a:gd name="connsiteX2" fmla="*/ 910146 w 7115946"/>
              <a:gd name="connsiteY2" fmla="*/ 2667258 h 5913519"/>
              <a:gd name="connsiteX3" fmla="*/ 972437 w 7115946"/>
              <a:gd name="connsiteY3" fmla="*/ 1599793 h 5913519"/>
              <a:gd name="connsiteX4" fmla="*/ 806890 w 7115946"/>
              <a:gd name="connsiteY4" fmla="*/ 510033 h 5913519"/>
              <a:gd name="connsiteX5" fmla="*/ 2478886 w 7115946"/>
              <a:gd name="connsiteY5" fmla="*/ 595163 h 5913519"/>
              <a:gd name="connsiteX6" fmla="*/ 3911666 w 7115946"/>
              <a:gd name="connsiteY6" fmla="*/ 780151 h 5913519"/>
              <a:gd name="connsiteX7" fmla="*/ 5198741 w 7115946"/>
              <a:gd name="connsiteY7" fmla="*/ 858772 h 5913519"/>
              <a:gd name="connsiteX8" fmla="*/ 6525643 w 7115946"/>
              <a:gd name="connsiteY8" fmla="*/ 687114 h 5913519"/>
              <a:gd name="connsiteX9" fmla="*/ 6416432 w 7115946"/>
              <a:gd name="connsiteY9" fmla="*/ 2088945 h 5913519"/>
              <a:gd name="connsiteX10" fmla="*/ 6211749 w 7115946"/>
              <a:gd name="connsiteY10" fmla="*/ 3263623 h 5913519"/>
              <a:gd name="connsiteX11" fmla="*/ 6121551 w 7115946"/>
              <a:gd name="connsiteY11" fmla="*/ 4327306 h 5913519"/>
              <a:gd name="connsiteX12" fmla="*/ 6282473 w 7115946"/>
              <a:gd name="connsiteY12" fmla="*/ 5410000 h 5913519"/>
              <a:gd name="connsiteX13" fmla="*/ 4615916 w 7115946"/>
              <a:gd name="connsiteY13" fmla="*/ 5321618 h 5913519"/>
              <a:gd name="connsiteX14" fmla="*/ 3207419 w 7115946"/>
              <a:gd name="connsiteY14" fmla="*/ 5164378 h 5913519"/>
              <a:gd name="connsiteX15" fmla="*/ 1920344 w 7115946"/>
              <a:gd name="connsiteY15" fmla="*/ 5090382 h 5913519"/>
              <a:gd name="connsiteX16" fmla="*/ 568586 w 7115946"/>
              <a:gd name="connsiteY16" fmla="*/ 5273723 h 5913519"/>
              <a:gd name="connsiteX0" fmla="*/ 568586 w 7115946"/>
              <a:gd name="connsiteY0" fmla="*/ 5273723 h 5913520"/>
              <a:gd name="connsiteX1" fmla="*/ 699224 w 7115946"/>
              <a:gd name="connsiteY1" fmla="*/ 3852361 h 5913520"/>
              <a:gd name="connsiteX2" fmla="*/ 910146 w 7115946"/>
              <a:gd name="connsiteY2" fmla="*/ 2667258 h 5913520"/>
              <a:gd name="connsiteX3" fmla="*/ 972437 w 7115946"/>
              <a:gd name="connsiteY3" fmla="*/ 1599793 h 5913520"/>
              <a:gd name="connsiteX4" fmla="*/ 806890 w 7115946"/>
              <a:gd name="connsiteY4" fmla="*/ 510033 h 5913520"/>
              <a:gd name="connsiteX5" fmla="*/ 2478886 w 7115946"/>
              <a:gd name="connsiteY5" fmla="*/ 595163 h 5913520"/>
              <a:gd name="connsiteX6" fmla="*/ 3911666 w 7115946"/>
              <a:gd name="connsiteY6" fmla="*/ 780151 h 5913520"/>
              <a:gd name="connsiteX7" fmla="*/ 5198741 w 7115946"/>
              <a:gd name="connsiteY7" fmla="*/ 858772 h 5913520"/>
              <a:gd name="connsiteX8" fmla="*/ 6525643 w 7115946"/>
              <a:gd name="connsiteY8" fmla="*/ 687114 h 5913520"/>
              <a:gd name="connsiteX9" fmla="*/ 6416432 w 7115946"/>
              <a:gd name="connsiteY9" fmla="*/ 2088945 h 5913520"/>
              <a:gd name="connsiteX10" fmla="*/ 6211749 w 7115946"/>
              <a:gd name="connsiteY10" fmla="*/ 3263623 h 5913520"/>
              <a:gd name="connsiteX11" fmla="*/ 6121551 w 7115946"/>
              <a:gd name="connsiteY11" fmla="*/ 4327306 h 5913520"/>
              <a:gd name="connsiteX12" fmla="*/ 6282473 w 7115946"/>
              <a:gd name="connsiteY12" fmla="*/ 5410000 h 5913520"/>
              <a:gd name="connsiteX13" fmla="*/ 4615916 w 7115946"/>
              <a:gd name="connsiteY13" fmla="*/ 5321618 h 5913520"/>
              <a:gd name="connsiteX14" fmla="*/ 3207419 w 7115946"/>
              <a:gd name="connsiteY14" fmla="*/ 5164378 h 5913520"/>
              <a:gd name="connsiteX15" fmla="*/ 1920344 w 7115946"/>
              <a:gd name="connsiteY15" fmla="*/ 5090382 h 5913520"/>
              <a:gd name="connsiteX16" fmla="*/ 568586 w 7115946"/>
              <a:gd name="connsiteY16" fmla="*/ 5273723 h 5913520"/>
              <a:gd name="connsiteX0" fmla="*/ 568586 w 7115946"/>
              <a:gd name="connsiteY0" fmla="*/ 5273723 h 5931464"/>
              <a:gd name="connsiteX1" fmla="*/ 699224 w 7115946"/>
              <a:gd name="connsiteY1" fmla="*/ 3852361 h 5931464"/>
              <a:gd name="connsiteX2" fmla="*/ 910146 w 7115946"/>
              <a:gd name="connsiteY2" fmla="*/ 2667258 h 5931464"/>
              <a:gd name="connsiteX3" fmla="*/ 972437 w 7115946"/>
              <a:gd name="connsiteY3" fmla="*/ 1599793 h 5931464"/>
              <a:gd name="connsiteX4" fmla="*/ 806890 w 7115946"/>
              <a:gd name="connsiteY4" fmla="*/ 510033 h 5931464"/>
              <a:gd name="connsiteX5" fmla="*/ 2478886 w 7115946"/>
              <a:gd name="connsiteY5" fmla="*/ 595163 h 5931464"/>
              <a:gd name="connsiteX6" fmla="*/ 3911666 w 7115946"/>
              <a:gd name="connsiteY6" fmla="*/ 780151 h 5931464"/>
              <a:gd name="connsiteX7" fmla="*/ 5198741 w 7115946"/>
              <a:gd name="connsiteY7" fmla="*/ 858772 h 5931464"/>
              <a:gd name="connsiteX8" fmla="*/ 6525643 w 7115946"/>
              <a:gd name="connsiteY8" fmla="*/ 687114 h 5931464"/>
              <a:gd name="connsiteX9" fmla="*/ 6416432 w 7115946"/>
              <a:gd name="connsiteY9" fmla="*/ 2088945 h 5931464"/>
              <a:gd name="connsiteX10" fmla="*/ 6211749 w 7115946"/>
              <a:gd name="connsiteY10" fmla="*/ 3263623 h 5931464"/>
              <a:gd name="connsiteX11" fmla="*/ 6121551 w 7115946"/>
              <a:gd name="connsiteY11" fmla="*/ 4327306 h 5931464"/>
              <a:gd name="connsiteX12" fmla="*/ 6282473 w 7115946"/>
              <a:gd name="connsiteY12" fmla="*/ 5410000 h 5931464"/>
              <a:gd name="connsiteX13" fmla="*/ 4615916 w 7115946"/>
              <a:gd name="connsiteY13" fmla="*/ 5321618 h 5931464"/>
              <a:gd name="connsiteX14" fmla="*/ 3207419 w 7115946"/>
              <a:gd name="connsiteY14" fmla="*/ 5164378 h 5931464"/>
              <a:gd name="connsiteX15" fmla="*/ 1920344 w 7115946"/>
              <a:gd name="connsiteY15" fmla="*/ 5090382 h 5931464"/>
              <a:gd name="connsiteX16" fmla="*/ 568586 w 7115946"/>
              <a:gd name="connsiteY16" fmla="*/ 5273723 h 5931464"/>
              <a:gd name="connsiteX0" fmla="*/ 568586 w 7115946"/>
              <a:gd name="connsiteY0" fmla="*/ 5273723 h 5913520"/>
              <a:gd name="connsiteX1" fmla="*/ 699224 w 7115946"/>
              <a:gd name="connsiteY1" fmla="*/ 3852361 h 5913520"/>
              <a:gd name="connsiteX2" fmla="*/ 910146 w 7115946"/>
              <a:gd name="connsiteY2" fmla="*/ 2667258 h 5913520"/>
              <a:gd name="connsiteX3" fmla="*/ 972437 w 7115946"/>
              <a:gd name="connsiteY3" fmla="*/ 1599793 h 5913520"/>
              <a:gd name="connsiteX4" fmla="*/ 806890 w 7115946"/>
              <a:gd name="connsiteY4" fmla="*/ 510033 h 5913520"/>
              <a:gd name="connsiteX5" fmla="*/ 2478886 w 7115946"/>
              <a:gd name="connsiteY5" fmla="*/ 595163 h 5913520"/>
              <a:gd name="connsiteX6" fmla="*/ 3911666 w 7115946"/>
              <a:gd name="connsiteY6" fmla="*/ 780151 h 5913520"/>
              <a:gd name="connsiteX7" fmla="*/ 5198741 w 7115946"/>
              <a:gd name="connsiteY7" fmla="*/ 858772 h 5913520"/>
              <a:gd name="connsiteX8" fmla="*/ 6525643 w 7115946"/>
              <a:gd name="connsiteY8" fmla="*/ 687114 h 5913520"/>
              <a:gd name="connsiteX9" fmla="*/ 6416432 w 7115946"/>
              <a:gd name="connsiteY9" fmla="*/ 2088945 h 5913520"/>
              <a:gd name="connsiteX10" fmla="*/ 6211749 w 7115946"/>
              <a:gd name="connsiteY10" fmla="*/ 3263623 h 5913520"/>
              <a:gd name="connsiteX11" fmla="*/ 6121551 w 7115946"/>
              <a:gd name="connsiteY11" fmla="*/ 4327306 h 5913520"/>
              <a:gd name="connsiteX12" fmla="*/ 6282473 w 7115946"/>
              <a:gd name="connsiteY12" fmla="*/ 5410000 h 5913520"/>
              <a:gd name="connsiteX13" fmla="*/ 4615916 w 7115946"/>
              <a:gd name="connsiteY13" fmla="*/ 5321618 h 5913520"/>
              <a:gd name="connsiteX14" fmla="*/ 3207419 w 7115946"/>
              <a:gd name="connsiteY14" fmla="*/ 5164378 h 5913520"/>
              <a:gd name="connsiteX15" fmla="*/ 1920344 w 7115946"/>
              <a:gd name="connsiteY15" fmla="*/ 5090382 h 5913520"/>
              <a:gd name="connsiteX16" fmla="*/ 568586 w 7115946"/>
              <a:gd name="connsiteY16" fmla="*/ 5273723 h 5913520"/>
              <a:gd name="connsiteX0" fmla="*/ 568586 w 7115946"/>
              <a:gd name="connsiteY0" fmla="*/ 5273723 h 5913520"/>
              <a:gd name="connsiteX1" fmla="*/ 699224 w 7115946"/>
              <a:gd name="connsiteY1" fmla="*/ 3852361 h 5913520"/>
              <a:gd name="connsiteX2" fmla="*/ 910146 w 7115946"/>
              <a:gd name="connsiteY2" fmla="*/ 2667258 h 5913520"/>
              <a:gd name="connsiteX3" fmla="*/ 972437 w 7115946"/>
              <a:gd name="connsiteY3" fmla="*/ 1599793 h 5913520"/>
              <a:gd name="connsiteX4" fmla="*/ 806890 w 7115946"/>
              <a:gd name="connsiteY4" fmla="*/ 510033 h 5913520"/>
              <a:gd name="connsiteX5" fmla="*/ 2478886 w 7115946"/>
              <a:gd name="connsiteY5" fmla="*/ 595163 h 5913520"/>
              <a:gd name="connsiteX6" fmla="*/ 3911666 w 7115946"/>
              <a:gd name="connsiteY6" fmla="*/ 780151 h 5913520"/>
              <a:gd name="connsiteX7" fmla="*/ 5198741 w 7115946"/>
              <a:gd name="connsiteY7" fmla="*/ 858772 h 5913520"/>
              <a:gd name="connsiteX8" fmla="*/ 6525643 w 7115946"/>
              <a:gd name="connsiteY8" fmla="*/ 687114 h 5913520"/>
              <a:gd name="connsiteX9" fmla="*/ 6416432 w 7115946"/>
              <a:gd name="connsiteY9" fmla="*/ 2088945 h 5913520"/>
              <a:gd name="connsiteX10" fmla="*/ 6211749 w 7115946"/>
              <a:gd name="connsiteY10" fmla="*/ 3263623 h 5913520"/>
              <a:gd name="connsiteX11" fmla="*/ 6121551 w 7115946"/>
              <a:gd name="connsiteY11" fmla="*/ 4327306 h 5913520"/>
              <a:gd name="connsiteX12" fmla="*/ 6282473 w 7115946"/>
              <a:gd name="connsiteY12" fmla="*/ 5410000 h 5913520"/>
              <a:gd name="connsiteX13" fmla="*/ 4615916 w 7115946"/>
              <a:gd name="connsiteY13" fmla="*/ 5321618 h 5913520"/>
              <a:gd name="connsiteX14" fmla="*/ 3207419 w 7115946"/>
              <a:gd name="connsiteY14" fmla="*/ 5164378 h 5913520"/>
              <a:gd name="connsiteX15" fmla="*/ 1920344 w 7115946"/>
              <a:gd name="connsiteY15" fmla="*/ 5090382 h 5913520"/>
              <a:gd name="connsiteX16" fmla="*/ 568586 w 7115946"/>
              <a:gd name="connsiteY16" fmla="*/ 5273723 h 5913520"/>
              <a:gd name="connsiteX0" fmla="*/ 568586 w 7115946"/>
              <a:gd name="connsiteY0" fmla="*/ 5273723 h 5913520"/>
              <a:gd name="connsiteX1" fmla="*/ 699224 w 7115946"/>
              <a:gd name="connsiteY1" fmla="*/ 3852361 h 5913520"/>
              <a:gd name="connsiteX2" fmla="*/ 910146 w 7115946"/>
              <a:gd name="connsiteY2" fmla="*/ 2667258 h 5913520"/>
              <a:gd name="connsiteX3" fmla="*/ 972437 w 7115946"/>
              <a:gd name="connsiteY3" fmla="*/ 1599793 h 5913520"/>
              <a:gd name="connsiteX4" fmla="*/ 806890 w 7115946"/>
              <a:gd name="connsiteY4" fmla="*/ 510033 h 5913520"/>
              <a:gd name="connsiteX5" fmla="*/ 2478886 w 7115946"/>
              <a:gd name="connsiteY5" fmla="*/ 595163 h 5913520"/>
              <a:gd name="connsiteX6" fmla="*/ 3911666 w 7115946"/>
              <a:gd name="connsiteY6" fmla="*/ 780151 h 5913520"/>
              <a:gd name="connsiteX7" fmla="*/ 5198741 w 7115946"/>
              <a:gd name="connsiteY7" fmla="*/ 858772 h 5913520"/>
              <a:gd name="connsiteX8" fmla="*/ 6525643 w 7115946"/>
              <a:gd name="connsiteY8" fmla="*/ 687114 h 5913520"/>
              <a:gd name="connsiteX9" fmla="*/ 6416432 w 7115946"/>
              <a:gd name="connsiteY9" fmla="*/ 2088945 h 5913520"/>
              <a:gd name="connsiteX10" fmla="*/ 6211749 w 7115946"/>
              <a:gd name="connsiteY10" fmla="*/ 3263623 h 5913520"/>
              <a:gd name="connsiteX11" fmla="*/ 6121551 w 7115946"/>
              <a:gd name="connsiteY11" fmla="*/ 4327306 h 5913520"/>
              <a:gd name="connsiteX12" fmla="*/ 6282473 w 7115946"/>
              <a:gd name="connsiteY12" fmla="*/ 5410000 h 5913520"/>
              <a:gd name="connsiteX13" fmla="*/ 4615916 w 7115946"/>
              <a:gd name="connsiteY13" fmla="*/ 5321618 h 5913520"/>
              <a:gd name="connsiteX14" fmla="*/ 3207419 w 7115946"/>
              <a:gd name="connsiteY14" fmla="*/ 5164378 h 5913520"/>
              <a:gd name="connsiteX15" fmla="*/ 1920344 w 7115946"/>
              <a:gd name="connsiteY15" fmla="*/ 5090382 h 5913520"/>
              <a:gd name="connsiteX16" fmla="*/ 568586 w 7115946"/>
              <a:gd name="connsiteY16" fmla="*/ 5273723 h 5913520"/>
              <a:gd name="connsiteX0" fmla="*/ 568586 w 7115946"/>
              <a:gd name="connsiteY0" fmla="*/ 5273723 h 5936955"/>
              <a:gd name="connsiteX1" fmla="*/ 699224 w 7115946"/>
              <a:gd name="connsiteY1" fmla="*/ 3852361 h 5936955"/>
              <a:gd name="connsiteX2" fmla="*/ 910146 w 7115946"/>
              <a:gd name="connsiteY2" fmla="*/ 2667258 h 5936955"/>
              <a:gd name="connsiteX3" fmla="*/ 972437 w 7115946"/>
              <a:gd name="connsiteY3" fmla="*/ 1599793 h 5936955"/>
              <a:gd name="connsiteX4" fmla="*/ 806890 w 7115946"/>
              <a:gd name="connsiteY4" fmla="*/ 510033 h 5936955"/>
              <a:gd name="connsiteX5" fmla="*/ 2478886 w 7115946"/>
              <a:gd name="connsiteY5" fmla="*/ 595163 h 5936955"/>
              <a:gd name="connsiteX6" fmla="*/ 3911666 w 7115946"/>
              <a:gd name="connsiteY6" fmla="*/ 780151 h 5936955"/>
              <a:gd name="connsiteX7" fmla="*/ 5198741 w 7115946"/>
              <a:gd name="connsiteY7" fmla="*/ 858772 h 5936955"/>
              <a:gd name="connsiteX8" fmla="*/ 6525643 w 7115946"/>
              <a:gd name="connsiteY8" fmla="*/ 687114 h 5936955"/>
              <a:gd name="connsiteX9" fmla="*/ 6416432 w 7115946"/>
              <a:gd name="connsiteY9" fmla="*/ 2088945 h 5936955"/>
              <a:gd name="connsiteX10" fmla="*/ 6211749 w 7115946"/>
              <a:gd name="connsiteY10" fmla="*/ 3263623 h 5936955"/>
              <a:gd name="connsiteX11" fmla="*/ 6121551 w 7115946"/>
              <a:gd name="connsiteY11" fmla="*/ 4327306 h 5936955"/>
              <a:gd name="connsiteX12" fmla="*/ 6282473 w 7115946"/>
              <a:gd name="connsiteY12" fmla="*/ 5410000 h 5936955"/>
              <a:gd name="connsiteX13" fmla="*/ 4615916 w 7115946"/>
              <a:gd name="connsiteY13" fmla="*/ 5321618 h 5936955"/>
              <a:gd name="connsiteX14" fmla="*/ 3207419 w 7115946"/>
              <a:gd name="connsiteY14" fmla="*/ 5164378 h 5936955"/>
              <a:gd name="connsiteX15" fmla="*/ 1920344 w 7115946"/>
              <a:gd name="connsiteY15" fmla="*/ 5090382 h 5936955"/>
              <a:gd name="connsiteX16" fmla="*/ 568586 w 7115946"/>
              <a:gd name="connsiteY16" fmla="*/ 5273723 h 5936955"/>
              <a:gd name="connsiteX0" fmla="*/ 568586 w 7115946"/>
              <a:gd name="connsiteY0" fmla="*/ 5273723 h 5913520"/>
              <a:gd name="connsiteX1" fmla="*/ 699224 w 7115946"/>
              <a:gd name="connsiteY1" fmla="*/ 3852361 h 5913520"/>
              <a:gd name="connsiteX2" fmla="*/ 910146 w 7115946"/>
              <a:gd name="connsiteY2" fmla="*/ 2667258 h 5913520"/>
              <a:gd name="connsiteX3" fmla="*/ 972437 w 7115946"/>
              <a:gd name="connsiteY3" fmla="*/ 1599793 h 5913520"/>
              <a:gd name="connsiteX4" fmla="*/ 806890 w 7115946"/>
              <a:gd name="connsiteY4" fmla="*/ 510033 h 5913520"/>
              <a:gd name="connsiteX5" fmla="*/ 2478886 w 7115946"/>
              <a:gd name="connsiteY5" fmla="*/ 595163 h 5913520"/>
              <a:gd name="connsiteX6" fmla="*/ 3911666 w 7115946"/>
              <a:gd name="connsiteY6" fmla="*/ 780151 h 5913520"/>
              <a:gd name="connsiteX7" fmla="*/ 5198741 w 7115946"/>
              <a:gd name="connsiteY7" fmla="*/ 858772 h 5913520"/>
              <a:gd name="connsiteX8" fmla="*/ 6525643 w 7115946"/>
              <a:gd name="connsiteY8" fmla="*/ 687114 h 5913520"/>
              <a:gd name="connsiteX9" fmla="*/ 6416432 w 7115946"/>
              <a:gd name="connsiteY9" fmla="*/ 2088945 h 5913520"/>
              <a:gd name="connsiteX10" fmla="*/ 6211749 w 7115946"/>
              <a:gd name="connsiteY10" fmla="*/ 3263623 h 5913520"/>
              <a:gd name="connsiteX11" fmla="*/ 6121551 w 7115946"/>
              <a:gd name="connsiteY11" fmla="*/ 4327306 h 5913520"/>
              <a:gd name="connsiteX12" fmla="*/ 6282473 w 7115946"/>
              <a:gd name="connsiteY12" fmla="*/ 5410000 h 5913520"/>
              <a:gd name="connsiteX13" fmla="*/ 4615916 w 7115946"/>
              <a:gd name="connsiteY13" fmla="*/ 5321618 h 5913520"/>
              <a:gd name="connsiteX14" fmla="*/ 3207419 w 7115946"/>
              <a:gd name="connsiteY14" fmla="*/ 5164378 h 5913520"/>
              <a:gd name="connsiteX15" fmla="*/ 1920344 w 7115946"/>
              <a:gd name="connsiteY15" fmla="*/ 5090382 h 5913520"/>
              <a:gd name="connsiteX16" fmla="*/ 568586 w 7115946"/>
              <a:gd name="connsiteY16" fmla="*/ 5273723 h 5913520"/>
              <a:gd name="connsiteX0" fmla="*/ 568586 w 7115946"/>
              <a:gd name="connsiteY0" fmla="*/ 5273723 h 5917760"/>
              <a:gd name="connsiteX1" fmla="*/ 699224 w 7115946"/>
              <a:gd name="connsiteY1" fmla="*/ 3852361 h 5917760"/>
              <a:gd name="connsiteX2" fmla="*/ 910146 w 7115946"/>
              <a:gd name="connsiteY2" fmla="*/ 2667258 h 5917760"/>
              <a:gd name="connsiteX3" fmla="*/ 972437 w 7115946"/>
              <a:gd name="connsiteY3" fmla="*/ 1599793 h 5917760"/>
              <a:gd name="connsiteX4" fmla="*/ 806890 w 7115946"/>
              <a:gd name="connsiteY4" fmla="*/ 510033 h 5917760"/>
              <a:gd name="connsiteX5" fmla="*/ 2478886 w 7115946"/>
              <a:gd name="connsiteY5" fmla="*/ 595163 h 5917760"/>
              <a:gd name="connsiteX6" fmla="*/ 3911666 w 7115946"/>
              <a:gd name="connsiteY6" fmla="*/ 780151 h 5917760"/>
              <a:gd name="connsiteX7" fmla="*/ 5198741 w 7115946"/>
              <a:gd name="connsiteY7" fmla="*/ 858772 h 5917760"/>
              <a:gd name="connsiteX8" fmla="*/ 6525643 w 7115946"/>
              <a:gd name="connsiteY8" fmla="*/ 687114 h 5917760"/>
              <a:gd name="connsiteX9" fmla="*/ 6416432 w 7115946"/>
              <a:gd name="connsiteY9" fmla="*/ 2088945 h 5917760"/>
              <a:gd name="connsiteX10" fmla="*/ 6211749 w 7115946"/>
              <a:gd name="connsiteY10" fmla="*/ 3263623 h 5917760"/>
              <a:gd name="connsiteX11" fmla="*/ 6121551 w 7115946"/>
              <a:gd name="connsiteY11" fmla="*/ 4327306 h 5917760"/>
              <a:gd name="connsiteX12" fmla="*/ 6282473 w 7115946"/>
              <a:gd name="connsiteY12" fmla="*/ 5410000 h 5917760"/>
              <a:gd name="connsiteX13" fmla="*/ 4615916 w 7115946"/>
              <a:gd name="connsiteY13" fmla="*/ 5321618 h 5917760"/>
              <a:gd name="connsiteX14" fmla="*/ 3207419 w 7115946"/>
              <a:gd name="connsiteY14" fmla="*/ 5164378 h 5917760"/>
              <a:gd name="connsiteX15" fmla="*/ 1920344 w 7115946"/>
              <a:gd name="connsiteY15" fmla="*/ 5090382 h 5917760"/>
              <a:gd name="connsiteX16" fmla="*/ 568586 w 7115946"/>
              <a:gd name="connsiteY16" fmla="*/ 5273723 h 5917760"/>
              <a:gd name="connsiteX0" fmla="*/ 568586 w 7115946"/>
              <a:gd name="connsiteY0" fmla="*/ 5273723 h 5917760"/>
              <a:gd name="connsiteX1" fmla="*/ 699224 w 7115946"/>
              <a:gd name="connsiteY1" fmla="*/ 3852361 h 5917760"/>
              <a:gd name="connsiteX2" fmla="*/ 910146 w 7115946"/>
              <a:gd name="connsiteY2" fmla="*/ 2667258 h 5917760"/>
              <a:gd name="connsiteX3" fmla="*/ 972437 w 7115946"/>
              <a:gd name="connsiteY3" fmla="*/ 1599793 h 5917760"/>
              <a:gd name="connsiteX4" fmla="*/ 806890 w 7115946"/>
              <a:gd name="connsiteY4" fmla="*/ 510033 h 5917760"/>
              <a:gd name="connsiteX5" fmla="*/ 2478886 w 7115946"/>
              <a:gd name="connsiteY5" fmla="*/ 595163 h 5917760"/>
              <a:gd name="connsiteX6" fmla="*/ 3911666 w 7115946"/>
              <a:gd name="connsiteY6" fmla="*/ 780151 h 5917760"/>
              <a:gd name="connsiteX7" fmla="*/ 5198741 w 7115946"/>
              <a:gd name="connsiteY7" fmla="*/ 858772 h 5917760"/>
              <a:gd name="connsiteX8" fmla="*/ 6525643 w 7115946"/>
              <a:gd name="connsiteY8" fmla="*/ 687114 h 5917760"/>
              <a:gd name="connsiteX9" fmla="*/ 6416432 w 7115946"/>
              <a:gd name="connsiteY9" fmla="*/ 2088945 h 5917760"/>
              <a:gd name="connsiteX10" fmla="*/ 6211749 w 7115946"/>
              <a:gd name="connsiteY10" fmla="*/ 3263623 h 5917760"/>
              <a:gd name="connsiteX11" fmla="*/ 6121551 w 7115946"/>
              <a:gd name="connsiteY11" fmla="*/ 4327306 h 5917760"/>
              <a:gd name="connsiteX12" fmla="*/ 6282473 w 7115946"/>
              <a:gd name="connsiteY12" fmla="*/ 5410000 h 5917760"/>
              <a:gd name="connsiteX13" fmla="*/ 4615916 w 7115946"/>
              <a:gd name="connsiteY13" fmla="*/ 5321618 h 5917760"/>
              <a:gd name="connsiteX14" fmla="*/ 3207419 w 7115946"/>
              <a:gd name="connsiteY14" fmla="*/ 5164378 h 5917760"/>
              <a:gd name="connsiteX15" fmla="*/ 1920344 w 7115946"/>
              <a:gd name="connsiteY15" fmla="*/ 5090382 h 5917760"/>
              <a:gd name="connsiteX16" fmla="*/ 568586 w 7115946"/>
              <a:gd name="connsiteY16" fmla="*/ 5273723 h 5917760"/>
              <a:gd name="connsiteX0" fmla="*/ 568586 w 7115946"/>
              <a:gd name="connsiteY0" fmla="*/ 5273723 h 5952425"/>
              <a:gd name="connsiteX1" fmla="*/ 699224 w 7115946"/>
              <a:gd name="connsiteY1" fmla="*/ 3852361 h 5952425"/>
              <a:gd name="connsiteX2" fmla="*/ 910146 w 7115946"/>
              <a:gd name="connsiteY2" fmla="*/ 2667258 h 5952425"/>
              <a:gd name="connsiteX3" fmla="*/ 972437 w 7115946"/>
              <a:gd name="connsiteY3" fmla="*/ 1599793 h 5952425"/>
              <a:gd name="connsiteX4" fmla="*/ 806890 w 7115946"/>
              <a:gd name="connsiteY4" fmla="*/ 510033 h 5952425"/>
              <a:gd name="connsiteX5" fmla="*/ 2478886 w 7115946"/>
              <a:gd name="connsiteY5" fmla="*/ 595163 h 5952425"/>
              <a:gd name="connsiteX6" fmla="*/ 3911666 w 7115946"/>
              <a:gd name="connsiteY6" fmla="*/ 780151 h 5952425"/>
              <a:gd name="connsiteX7" fmla="*/ 5198741 w 7115946"/>
              <a:gd name="connsiteY7" fmla="*/ 858772 h 5952425"/>
              <a:gd name="connsiteX8" fmla="*/ 6525643 w 7115946"/>
              <a:gd name="connsiteY8" fmla="*/ 687114 h 5952425"/>
              <a:gd name="connsiteX9" fmla="*/ 6416432 w 7115946"/>
              <a:gd name="connsiteY9" fmla="*/ 2088945 h 5952425"/>
              <a:gd name="connsiteX10" fmla="*/ 6211749 w 7115946"/>
              <a:gd name="connsiteY10" fmla="*/ 3263623 h 5952425"/>
              <a:gd name="connsiteX11" fmla="*/ 6121551 w 7115946"/>
              <a:gd name="connsiteY11" fmla="*/ 4327306 h 5952425"/>
              <a:gd name="connsiteX12" fmla="*/ 6282473 w 7115946"/>
              <a:gd name="connsiteY12" fmla="*/ 5410000 h 5952425"/>
              <a:gd name="connsiteX13" fmla="*/ 4615916 w 7115946"/>
              <a:gd name="connsiteY13" fmla="*/ 5321618 h 5952425"/>
              <a:gd name="connsiteX14" fmla="*/ 3207419 w 7115946"/>
              <a:gd name="connsiteY14" fmla="*/ 5164378 h 5952425"/>
              <a:gd name="connsiteX15" fmla="*/ 1920344 w 7115946"/>
              <a:gd name="connsiteY15" fmla="*/ 5090382 h 5952425"/>
              <a:gd name="connsiteX16" fmla="*/ 568586 w 7115946"/>
              <a:gd name="connsiteY16" fmla="*/ 5273723 h 5952425"/>
              <a:gd name="connsiteX0" fmla="*/ 568586 w 7115946"/>
              <a:gd name="connsiteY0" fmla="*/ 5273723 h 5919117"/>
              <a:gd name="connsiteX1" fmla="*/ 699224 w 7115946"/>
              <a:gd name="connsiteY1" fmla="*/ 3852361 h 5919117"/>
              <a:gd name="connsiteX2" fmla="*/ 910146 w 7115946"/>
              <a:gd name="connsiteY2" fmla="*/ 2667258 h 5919117"/>
              <a:gd name="connsiteX3" fmla="*/ 972437 w 7115946"/>
              <a:gd name="connsiteY3" fmla="*/ 1599793 h 5919117"/>
              <a:gd name="connsiteX4" fmla="*/ 806890 w 7115946"/>
              <a:gd name="connsiteY4" fmla="*/ 510033 h 5919117"/>
              <a:gd name="connsiteX5" fmla="*/ 2478886 w 7115946"/>
              <a:gd name="connsiteY5" fmla="*/ 595163 h 5919117"/>
              <a:gd name="connsiteX6" fmla="*/ 3911666 w 7115946"/>
              <a:gd name="connsiteY6" fmla="*/ 780151 h 5919117"/>
              <a:gd name="connsiteX7" fmla="*/ 5198741 w 7115946"/>
              <a:gd name="connsiteY7" fmla="*/ 858772 h 5919117"/>
              <a:gd name="connsiteX8" fmla="*/ 6525643 w 7115946"/>
              <a:gd name="connsiteY8" fmla="*/ 687114 h 5919117"/>
              <a:gd name="connsiteX9" fmla="*/ 6416432 w 7115946"/>
              <a:gd name="connsiteY9" fmla="*/ 2088945 h 5919117"/>
              <a:gd name="connsiteX10" fmla="*/ 6211749 w 7115946"/>
              <a:gd name="connsiteY10" fmla="*/ 3263623 h 5919117"/>
              <a:gd name="connsiteX11" fmla="*/ 6121551 w 7115946"/>
              <a:gd name="connsiteY11" fmla="*/ 4327306 h 5919117"/>
              <a:gd name="connsiteX12" fmla="*/ 6282473 w 7115946"/>
              <a:gd name="connsiteY12" fmla="*/ 5410000 h 5919117"/>
              <a:gd name="connsiteX13" fmla="*/ 4615916 w 7115946"/>
              <a:gd name="connsiteY13" fmla="*/ 5321618 h 5919117"/>
              <a:gd name="connsiteX14" fmla="*/ 3207419 w 7115946"/>
              <a:gd name="connsiteY14" fmla="*/ 5164378 h 5919117"/>
              <a:gd name="connsiteX15" fmla="*/ 1920344 w 7115946"/>
              <a:gd name="connsiteY15" fmla="*/ 5090382 h 5919117"/>
              <a:gd name="connsiteX16" fmla="*/ 568586 w 7115946"/>
              <a:gd name="connsiteY16" fmla="*/ 5273723 h 5919117"/>
              <a:gd name="connsiteX0" fmla="*/ 568586 w 7115946"/>
              <a:gd name="connsiteY0" fmla="*/ 5273723 h 5927812"/>
              <a:gd name="connsiteX1" fmla="*/ 699224 w 7115946"/>
              <a:gd name="connsiteY1" fmla="*/ 3852361 h 5927812"/>
              <a:gd name="connsiteX2" fmla="*/ 910146 w 7115946"/>
              <a:gd name="connsiteY2" fmla="*/ 2667258 h 5927812"/>
              <a:gd name="connsiteX3" fmla="*/ 972437 w 7115946"/>
              <a:gd name="connsiteY3" fmla="*/ 1599793 h 5927812"/>
              <a:gd name="connsiteX4" fmla="*/ 806890 w 7115946"/>
              <a:gd name="connsiteY4" fmla="*/ 510033 h 5927812"/>
              <a:gd name="connsiteX5" fmla="*/ 2478886 w 7115946"/>
              <a:gd name="connsiteY5" fmla="*/ 595163 h 5927812"/>
              <a:gd name="connsiteX6" fmla="*/ 3911666 w 7115946"/>
              <a:gd name="connsiteY6" fmla="*/ 780151 h 5927812"/>
              <a:gd name="connsiteX7" fmla="*/ 5198741 w 7115946"/>
              <a:gd name="connsiteY7" fmla="*/ 858772 h 5927812"/>
              <a:gd name="connsiteX8" fmla="*/ 6525643 w 7115946"/>
              <a:gd name="connsiteY8" fmla="*/ 687114 h 5927812"/>
              <a:gd name="connsiteX9" fmla="*/ 6416432 w 7115946"/>
              <a:gd name="connsiteY9" fmla="*/ 2088945 h 5927812"/>
              <a:gd name="connsiteX10" fmla="*/ 6211749 w 7115946"/>
              <a:gd name="connsiteY10" fmla="*/ 3263623 h 5927812"/>
              <a:gd name="connsiteX11" fmla="*/ 6121551 w 7115946"/>
              <a:gd name="connsiteY11" fmla="*/ 4327306 h 5927812"/>
              <a:gd name="connsiteX12" fmla="*/ 6282473 w 7115946"/>
              <a:gd name="connsiteY12" fmla="*/ 5410000 h 5927812"/>
              <a:gd name="connsiteX13" fmla="*/ 4615916 w 7115946"/>
              <a:gd name="connsiteY13" fmla="*/ 5321618 h 5927812"/>
              <a:gd name="connsiteX14" fmla="*/ 3207419 w 7115946"/>
              <a:gd name="connsiteY14" fmla="*/ 5164378 h 5927812"/>
              <a:gd name="connsiteX15" fmla="*/ 1920344 w 7115946"/>
              <a:gd name="connsiteY15" fmla="*/ 5090382 h 5927812"/>
              <a:gd name="connsiteX16" fmla="*/ 568586 w 7115946"/>
              <a:gd name="connsiteY16" fmla="*/ 5273723 h 592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115946" h="5927812">
                <a:moveTo>
                  <a:pt x="568586" y="5273723"/>
                </a:moveTo>
                <a:cubicBezTo>
                  <a:pt x="-136737" y="6079586"/>
                  <a:pt x="-274973" y="4691054"/>
                  <a:pt x="699224" y="3852361"/>
                </a:cubicBezTo>
                <a:cubicBezTo>
                  <a:pt x="-114654" y="4532981"/>
                  <a:pt x="-420039" y="3194867"/>
                  <a:pt x="910146" y="2667258"/>
                </a:cubicBezTo>
                <a:cubicBezTo>
                  <a:pt x="-299328" y="2989032"/>
                  <a:pt x="-315267" y="1498691"/>
                  <a:pt x="972437" y="1599793"/>
                </a:cubicBezTo>
                <a:cubicBezTo>
                  <a:pt x="-406583" y="1356136"/>
                  <a:pt x="-186212" y="-133333"/>
                  <a:pt x="806890" y="510033"/>
                </a:cubicBezTo>
                <a:cubicBezTo>
                  <a:pt x="-296760" y="-169978"/>
                  <a:pt x="1683887" y="-157438"/>
                  <a:pt x="2478886" y="595163"/>
                </a:cubicBezTo>
                <a:cubicBezTo>
                  <a:pt x="1646828" y="-261636"/>
                  <a:pt x="3578043" y="-141708"/>
                  <a:pt x="3911666" y="780151"/>
                </a:cubicBezTo>
                <a:cubicBezTo>
                  <a:pt x="3572263" y="-286616"/>
                  <a:pt x="5373080" y="-224091"/>
                  <a:pt x="5198741" y="858772"/>
                </a:cubicBezTo>
                <a:cubicBezTo>
                  <a:pt x="5485807" y="-338347"/>
                  <a:pt x="7276726" y="-176936"/>
                  <a:pt x="6525643" y="687114"/>
                </a:cubicBezTo>
                <a:cubicBezTo>
                  <a:pt x="7330473" y="-232118"/>
                  <a:pt x="7296731" y="1400542"/>
                  <a:pt x="6416432" y="2088945"/>
                </a:cubicBezTo>
                <a:cubicBezTo>
                  <a:pt x="7201351" y="1394558"/>
                  <a:pt x="7556644" y="2716366"/>
                  <a:pt x="6211749" y="3263623"/>
                </a:cubicBezTo>
                <a:cubicBezTo>
                  <a:pt x="7444472" y="2964557"/>
                  <a:pt x="7392791" y="4433590"/>
                  <a:pt x="6121551" y="4327306"/>
                </a:cubicBezTo>
                <a:cubicBezTo>
                  <a:pt x="7532005" y="4544753"/>
                  <a:pt x="7308779" y="6086751"/>
                  <a:pt x="6282473" y="5410000"/>
                </a:cubicBezTo>
                <a:cubicBezTo>
                  <a:pt x="7347820" y="5995888"/>
                  <a:pt x="5789886" y="6194234"/>
                  <a:pt x="4615916" y="5321618"/>
                </a:cubicBezTo>
                <a:cubicBezTo>
                  <a:pt x="5474898" y="6150899"/>
                  <a:pt x="3672292" y="6117069"/>
                  <a:pt x="3207419" y="5164378"/>
                </a:cubicBezTo>
                <a:cubicBezTo>
                  <a:pt x="3526586" y="6274309"/>
                  <a:pt x="1750726" y="6079576"/>
                  <a:pt x="1920344" y="5090382"/>
                </a:cubicBezTo>
                <a:cubicBezTo>
                  <a:pt x="1618933" y="6256804"/>
                  <a:pt x="-104850" y="6095931"/>
                  <a:pt x="568586" y="5273723"/>
                </a:cubicBez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14E1C-FCE4-3CCB-D564-85EBB268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13.2.2026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BBE5D-EF05-778A-D26F-0BB94606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B8BFE-9449-A5F1-4AC6-3FA16E95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C93BA-620E-73EA-7EF1-E0E3EED2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051" y="1106697"/>
            <a:ext cx="2394617" cy="1026904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GB" dirty="0"/>
              <a:t>K</a:t>
            </a:r>
            <a:r>
              <a:rPr lang="qaa-Latn-001" dirty="0"/>
              <a:t>irjoita dian otsikko tähän...</a:t>
            </a:r>
            <a:endParaRPr lang="en-F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EBB3E2-D82E-7E6D-F604-86BCFC5162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8051" y="2133601"/>
            <a:ext cx="2394617" cy="403074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2950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vaakakuva (musta taust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avonia">
            <a:extLst>
              <a:ext uri="{FF2B5EF4-FFF2-40B4-BE49-F238E27FC236}">
                <a16:creationId xmlns:a16="http://schemas.microsoft.com/office/drawing/2014/main" id="{943112C8-CC5E-8195-7083-13F7727B13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23" y="255600"/>
            <a:ext cx="1112711" cy="477774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7BA14EC-2DED-6A50-E9EA-FCB4D5D49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27004" y="766054"/>
            <a:ext cx="8525432" cy="5327496"/>
          </a:xfrm>
          <a:custGeom>
            <a:avLst/>
            <a:gdLst>
              <a:gd name="connsiteX0" fmla="*/ -14 w 5346000"/>
              <a:gd name="connsiteY0" fmla="*/ 3439043 h 5347547"/>
              <a:gd name="connsiteX1" fmla="*/ 823221 w 5346000"/>
              <a:gd name="connsiteY1" fmla="*/ 2379896 h 5347547"/>
              <a:gd name="connsiteX2" fmla="*/ 529418 w 5346000"/>
              <a:gd name="connsiteY2" fmla="*/ 1059152 h 5347547"/>
              <a:gd name="connsiteX3" fmla="*/ 1849780 w 5346000"/>
              <a:gd name="connsiteY3" fmla="*/ 1059154 h 5347547"/>
              <a:gd name="connsiteX4" fmla="*/ 2673000 w 5346000"/>
              <a:gd name="connsiteY4" fmla="*/ 0 h 5347547"/>
              <a:gd name="connsiteX5" fmla="*/ 3496220 w 5346000"/>
              <a:gd name="connsiteY5" fmla="*/ 1059154 h 5347547"/>
              <a:gd name="connsiteX6" fmla="*/ 4816582 w 5346000"/>
              <a:gd name="connsiteY6" fmla="*/ 1059152 h 5347547"/>
              <a:gd name="connsiteX7" fmla="*/ 4522779 w 5346000"/>
              <a:gd name="connsiteY7" fmla="*/ 2379896 h 5347547"/>
              <a:gd name="connsiteX8" fmla="*/ 5346014 w 5346000"/>
              <a:gd name="connsiteY8" fmla="*/ 3439043 h 5347547"/>
              <a:gd name="connsiteX9" fmla="*/ 4156402 w 5346000"/>
              <a:gd name="connsiteY9" fmla="*/ 4026829 h 5347547"/>
              <a:gd name="connsiteX10" fmla="*/ 3862590 w 5346000"/>
              <a:gd name="connsiteY10" fmla="*/ 5347575 h 5347547"/>
              <a:gd name="connsiteX11" fmla="*/ 2673000 w 5346000"/>
              <a:gd name="connsiteY11" fmla="*/ 4759783 h 5347547"/>
              <a:gd name="connsiteX12" fmla="*/ 1483410 w 5346000"/>
              <a:gd name="connsiteY12" fmla="*/ 5347575 h 5347547"/>
              <a:gd name="connsiteX13" fmla="*/ 1189598 w 5346000"/>
              <a:gd name="connsiteY13" fmla="*/ 4026829 h 5347547"/>
              <a:gd name="connsiteX14" fmla="*/ -14 w 5346000"/>
              <a:gd name="connsiteY14" fmla="*/ 3439043 h 5347547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18723 h 5327255"/>
              <a:gd name="connsiteX1" fmla="*/ 823235 w 5346028"/>
              <a:gd name="connsiteY1" fmla="*/ 2359576 h 5327255"/>
              <a:gd name="connsiteX2" fmla="*/ 482018 w 5346028"/>
              <a:gd name="connsiteY2" fmla="*/ 1255579 h 5327255"/>
              <a:gd name="connsiteX3" fmla="*/ 1863341 w 5346028"/>
              <a:gd name="connsiteY3" fmla="*/ 375047 h 5327255"/>
              <a:gd name="connsiteX4" fmla="*/ 3241974 w 5346028"/>
              <a:gd name="connsiteY4" fmla="*/ 0 h 5327255"/>
              <a:gd name="connsiteX5" fmla="*/ 3496234 w 5346028"/>
              <a:gd name="connsiteY5" fmla="*/ 1038834 h 5327255"/>
              <a:gd name="connsiteX6" fmla="*/ 4816596 w 5346028"/>
              <a:gd name="connsiteY6" fmla="*/ 1038832 h 5327255"/>
              <a:gd name="connsiteX7" fmla="*/ 4522793 w 5346028"/>
              <a:gd name="connsiteY7" fmla="*/ 2359576 h 5327255"/>
              <a:gd name="connsiteX8" fmla="*/ 5346028 w 5346028"/>
              <a:gd name="connsiteY8" fmla="*/ 3418723 h 5327255"/>
              <a:gd name="connsiteX9" fmla="*/ 4156416 w 5346028"/>
              <a:gd name="connsiteY9" fmla="*/ 4006509 h 5327255"/>
              <a:gd name="connsiteX10" fmla="*/ 3862604 w 5346028"/>
              <a:gd name="connsiteY10" fmla="*/ 5327255 h 5327255"/>
              <a:gd name="connsiteX11" fmla="*/ 2673014 w 5346028"/>
              <a:gd name="connsiteY11" fmla="*/ 4739463 h 5327255"/>
              <a:gd name="connsiteX12" fmla="*/ 1483424 w 5346028"/>
              <a:gd name="connsiteY12" fmla="*/ 5327255 h 5327255"/>
              <a:gd name="connsiteX13" fmla="*/ 1189612 w 5346028"/>
              <a:gd name="connsiteY13" fmla="*/ 4006509 h 5327255"/>
              <a:gd name="connsiteX14" fmla="*/ 0 w 5346028"/>
              <a:gd name="connsiteY14" fmla="*/ 3418723 h 5327255"/>
              <a:gd name="connsiteX0" fmla="*/ 0 w 5346028"/>
              <a:gd name="connsiteY0" fmla="*/ 3418806 h 5327338"/>
              <a:gd name="connsiteX1" fmla="*/ 823235 w 5346028"/>
              <a:gd name="connsiteY1" fmla="*/ 2359659 h 5327338"/>
              <a:gd name="connsiteX2" fmla="*/ 482018 w 5346028"/>
              <a:gd name="connsiteY2" fmla="*/ 1255662 h 5327338"/>
              <a:gd name="connsiteX3" fmla="*/ 1863341 w 5346028"/>
              <a:gd name="connsiteY3" fmla="*/ 375130 h 5327338"/>
              <a:gd name="connsiteX4" fmla="*/ 3241974 w 5346028"/>
              <a:gd name="connsiteY4" fmla="*/ 83 h 5327338"/>
              <a:gd name="connsiteX5" fmla="*/ 3496234 w 5346028"/>
              <a:gd name="connsiteY5" fmla="*/ 1038917 h 5327338"/>
              <a:gd name="connsiteX6" fmla="*/ 4816596 w 5346028"/>
              <a:gd name="connsiteY6" fmla="*/ 1038915 h 5327338"/>
              <a:gd name="connsiteX7" fmla="*/ 4522793 w 5346028"/>
              <a:gd name="connsiteY7" fmla="*/ 2359659 h 5327338"/>
              <a:gd name="connsiteX8" fmla="*/ 5346028 w 5346028"/>
              <a:gd name="connsiteY8" fmla="*/ 3418806 h 5327338"/>
              <a:gd name="connsiteX9" fmla="*/ 4156416 w 5346028"/>
              <a:gd name="connsiteY9" fmla="*/ 4006592 h 5327338"/>
              <a:gd name="connsiteX10" fmla="*/ 3862604 w 5346028"/>
              <a:gd name="connsiteY10" fmla="*/ 5327338 h 5327338"/>
              <a:gd name="connsiteX11" fmla="*/ 2673014 w 5346028"/>
              <a:gd name="connsiteY11" fmla="*/ 4739546 h 5327338"/>
              <a:gd name="connsiteX12" fmla="*/ 1483424 w 5346028"/>
              <a:gd name="connsiteY12" fmla="*/ 5327338 h 5327338"/>
              <a:gd name="connsiteX13" fmla="*/ 1189612 w 5346028"/>
              <a:gd name="connsiteY13" fmla="*/ 4006592 h 5327338"/>
              <a:gd name="connsiteX14" fmla="*/ 0 w 5346028"/>
              <a:gd name="connsiteY14" fmla="*/ 3418806 h 5327338"/>
              <a:gd name="connsiteX0" fmla="*/ 0 w 5346028"/>
              <a:gd name="connsiteY0" fmla="*/ 3419966 h 5328498"/>
              <a:gd name="connsiteX1" fmla="*/ 823235 w 5346028"/>
              <a:gd name="connsiteY1" fmla="*/ 2360819 h 5328498"/>
              <a:gd name="connsiteX2" fmla="*/ 482018 w 5346028"/>
              <a:gd name="connsiteY2" fmla="*/ 1256822 h 5328498"/>
              <a:gd name="connsiteX3" fmla="*/ 1863341 w 5346028"/>
              <a:gd name="connsiteY3" fmla="*/ 376290 h 5328498"/>
              <a:gd name="connsiteX4" fmla="*/ 3241974 w 5346028"/>
              <a:gd name="connsiteY4" fmla="*/ 1243 h 5328498"/>
              <a:gd name="connsiteX5" fmla="*/ 3496234 w 5346028"/>
              <a:gd name="connsiteY5" fmla="*/ 1040077 h 5328498"/>
              <a:gd name="connsiteX6" fmla="*/ 4816596 w 5346028"/>
              <a:gd name="connsiteY6" fmla="*/ 1040075 h 5328498"/>
              <a:gd name="connsiteX7" fmla="*/ 4522793 w 5346028"/>
              <a:gd name="connsiteY7" fmla="*/ 2360819 h 5328498"/>
              <a:gd name="connsiteX8" fmla="*/ 5346028 w 5346028"/>
              <a:gd name="connsiteY8" fmla="*/ 3419966 h 5328498"/>
              <a:gd name="connsiteX9" fmla="*/ 4156416 w 5346028"/>
              <a:gd name="connsiteY9" fmla="*/ 4007752 h 5328498"/>
              <a:gd name="connsiteX10" fmla="*/ 3862604 w 5346028"/>
              <a:gd name="connsiteY10" fmla="*/ 5328498 h 5328498"/>
              <a:gd name="connsiteX11" fmla="*/ 2673014 w 5346028"/>
              <a:gd name="connsiteY11" fmla="*/ 4740706 h 5328498"/>
              <a:gd name="connsiteX12" fmla="*/ 1483424 w 5346028"/>
              <a:gd name="connsiteY12" fmla="*/ 5328498 h 5328498"/>
              <a:gd name="connsiteX13" fmla="*/ 1189612 w 5346028"/>
              <a:gd name="connsiteY13" fmla="*/ 4007752 h 5328498"/>
              <a:gd name="connsiteX14" fmla="*/ 0 w 5346028"/>
              <a:gd name="connsiteY14" fmla="*/ 3419966 h 5328498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26622 h 5335154"/>
              <a:gd name="connsiteX1" fmla="*/ 823235 w 5358901"/>
              <a:gd name="connsiteY1" fmla="*/ 2367475 h 5335154"/>
              <a:gd name="connsiteX2" fmla="*/ 482018 w 5358901"/>
              <a:gd name="connsiteY2" fmla="*/ 1263478 h 5335154"/>
              <a:gd name="connsiteX3" fmla="*/ 1863341 w 5358901"/>
              <a:gd name="connsiteY3" fmla="*/ 382946 h 5335154"/>
              <a:gd name="connsiteX4" fmla="*/ 3241974 w 5358901"/>
              <a:gd name="connsiteY4" fmla="*/ 7899 h 5335154"/>
              <a:gd name="connsiteX5" fmla="*/ 5358901 w 5358901"/>
              <a:gd name="connsiteY5" fmla="*/ 1575053 h 5335154"/>
              <a:gd name="connsiteX6" fmla="*/ 4816596 w 5358901"/>
              <a:gd name="connsiteY6" fmla="*/ 1046731 h 5335154"/>
              <a:gd name="connsiteX7" fmla="*/ 4522793 w 5358901"/>
              <a:gd name="connsiteY7" fmla="*/ 2367475 h 5335154"/>
              <a:gd name="connsiteX8" fmla="*/ 5346028 w 5358901"/>
              <a:gd name="connsiteY8" fmla="*/ 3426622 h 5335154"/>
              <a:gd name="connsiteX9" fmla="*/ 4156416 w 5358901"/>
              <a:gd name="connsiteY9" fmla="*/ 4014408 h 5335154"/>
              <a:gd name="connsiteX10" fmla="*/ 3862604 w 5358901"/>
              <a:gd name="connsiteY10" fmla="*/ 5335154 h 5335154"/>
              <a:gd name="connsiteX11" fmla="*/ 2673014 w 5358901"/>
              <a:gd name="connsiteY11" fmla="*/ 4747362 h 5335154"/>
              <a:gd name="connsiteX12" fmla="*/ 1483424 w 5358901"/>
              <a:gd name="connsiteY12" fmla="*/ 5335154 h 5335154"/>
              <a:gd name="connsiteX13" fmla="*/ 1189612 w 5358901"/>
              <a:gd name="connsiteY13" fmla="*/ 4014408 h 5335154"/>
              <a:gd name="connsiteX14" fmla="*/ 0 w 5358901"/>
              <a:gd name="connsiteY14" fmla="*/ 3426622 h 5335154"/>
              <a:gd name="connsiteX0" fmla="*/ 0 w 5358901"/>
              <a:gd name="connsiteY0" fmla="*/ 3418809 h 5327341"/>
              <a:gd name="connsiteX1" fmla="*/ 823235 w 5358901"/>
              <a:gd name="connsiteY1" fmla="*/ 2359662 h 5327341"/>
              <a:gd name="connsiteX2" fmla="*/ 482018 w 5358901"/>
              <a:gd name="connsiteY2" fmla="*/ 1255665 h 5327341"/>
              <a:gd name="connsiteX3" fmla="*/ 1863341 w 5358901"/>
              <a:gd name="connsiteY3" fmla="*/ 375133 h 5327341"/>
              <a:gd name="connsiteX4" fmla="*/ 3241974 w 5358901"/>
              <a:gd name="connsiteY4" fmla="*/ 86 h 5327341"/>
              <a:gd name="connsiteX5" fmla="*/ 5358901 w 5358901"/>
              <a:gd name="connsiteY5" fmla="*/ 1567240 h 5327341"/>
              <a:gd name="connsiteX6" fmla="*/ 4816596 w 5358901"/>
              <a:gd name="connsiteY6" fmla="*/ 1038918 h 5327341"/>
              <a:gd name="connsiteX7" fmla="*/ 4522793 w 5358901"/>
              <a:gd name="connsiteY7" fmla="*/ 2359662 h 5327341"/>
              <a:gd name="connsiteX8" fmla="*/ 5346028 w 5358901"/>
              <a:gd name="connsiteY8" fmla="*/ 3418809 h 5327341"/>
              <a:gd name="connsiteX9" fmla="*/ 4156416 w 5358901"/>
              <a:gd name="connsiteY9" fmla="*/ 4006595 h 5327341"/>
              <a:gd name="connsiteX10" fmla="*/ 3862604 w 5358901"/>
              <a:gd name="connsiteY10" fmla="*/ 5327341 h 5327341"/>
              <a:gd name="connsiteX11" fmla="*/ 2673014 w 5358901"/>
              <a:gd name="connsiteY11" fmla="*/ 4739549 h 5327341"/>
              <a:gd name="connsiteX12" fmla="*/ 1483424 w 5358901"/>
              <a:gd name="connsiteY12" fmla="*/ 5327341 h 5327341"/>
              <a:gd name="connsiteX13" fmla="*/ 1189612 w 5358901"/>
              <a:gd name="connsiteY13" fmla="*/ 4006595 h 5327341"/>
              <a:gd name="connsiteX14" fmla="*/ 0 w 5358901"/>
              <a:gd name="connsiteY14" fmla="*/ 3418809 h 5327341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879 h 5327411"/>
              <a:gd name="connsiteX1" fmla="*/ 823235 w 5358901"/>
              <a:gd name="connsiteY1" fmla="*/ 2359732 h 5327411"/>
              <a:gd name="connsiteX2" fmla="*/ 482018 w 5358901"/>
              <a:gd name="connsiteY2" fmla="*/ 1255735 h 5327411"/>
              <a:gd name="connsiteX3" fmla="*/ 1870115 w 5358901"/>
              <a:gd name="connsiteY3" fmla="*/ 381976 h 5327411"/>
              <a:gd name="connsiteX4" fmla="*/ 3241974 w 5358901"/>
              <a:gd name="connsiteY4" fmla="*/ 156 h 5327411"/>
              <a:gd name="connsiteX5" fmla="*/ 4478577 w 5358901"/>
              <a:gd name="connsiteY5" fmla="*/ 413330 h 5327411"/>
              <a:gd name="connsiteX6" fmla="*/ 5358901 w 5358901"/>
              <a:gd name="connsiteY6" fmla="*/ 1601177 h 5327411"/>
              <a:gd name="connsiteX7" fmla="*/ 4816596 w 5358901"/>
              <a:gd name="connsiteY7" fmla="*/ 1038988 h 5327411"/>
              <a:gd name="connsiteX8" fmla="*/ 4522793 w 5358901"/>
              <a:gd name="connsiteY8" fmla="*/ 2359732 h 5327411"/>
              <a:gd name="connsiteX9" fmla="*/ 5346028 w 5358901"/>
              <a:gd name="connsiteY9" fmla="*/ 3418879 h 5327411"/>
              <a:gd name="connsiteX10" fmla="*/ 4156416 w 5358901"/>
              <a:gd name="connsiteY10" fmla="*/ 4006665 h 5327411"/>
              <a:gd name="connsiteX11" fmla="*/ 3862604 w 5358901"/>
              <a:gd name="connsiteY11" fmla="*/ 5327411 h 5327411"/>
              <a:gd name="connsiteX12" fmla="*/ 2673014 w 5358901"/>
              <a:gd name="connsiteY12" fmla="*/ 4739619 h 5327411"/>
              <a:gd name="connsiteX13" fmla="*/ 1483424 w 5358901"/>
              <a:gd name="connsiteY13" fmla="*/ 5327411 h 5327411"/>
              <a:gd name="connsiteX14" fmla="*/ 1189612 w 5358901"/>
              <a:gd name="connsiteY14" fmla="*/ 4006665 h 5327411"/>
              <a:gd name="connsiteX15" fmla="*/ 0 w 5358901"/>
              <a:gd name="connsiteY15" fmla="*/ 3418879 h 5327411"/>
              <a:gd name="connsiteX0" fmla="*/ 0 w 5358901"/>
              <a:gd name="connsiteY0" fmla="*/ 3418930 h 5327462"/>
              <a:gd name="connsiteX1" fmla="*/ 823235 w 5358901"/>
              <a:gd name="connsiteY1" fmla="*/ 2359783 h 5327462"/>
              <a:gd name="connsiteX2" fmla="*/ 482018 w 5358901"/>
              <a:gd name="connsiteY2" fmla="*/ 1255786 h 5327462"/>
              <a:gd name="connsiteX3" fmla="*/ 1870115 w 5358901"/>
              <a:gd name="connsiteY3" fmla="*/ 382027 h 5327462"/>
              <a:gd name="connsiteX4" fmla="*/ 3241974 w 5358901"/>
              <a:gd name="connsiteY4" fmla="*/ 207 h 5327462"/>
              <a:gd name="connsiteX5" fmla="*/ 4478577 w 5358901"/>
              <a:gd name="connsiteY5" fmla="*/ 413381 h 5327462"/>
              <a:gd name="connsiteX6" fmla="*/ 5358901 w 5358901"/>
              <a:gd name="connsiteY6" fmla="*/ 1601228 h 5327462"/>
              <a:gd name="connsiteX7" fmla="*/ 4816596 w 5358901"/>
              <a:gd name="connsiteY7" fmla="*/ 1039039 h 5327462"/>
              <a:gd name="connsiteX8" fmla="*/ 4522793 w 5358901"/>
              <a:gd name="connsiteY8" fmla="*/ 2359783 h 5327462"/>
              <a:gd name="connsiteX9" fmla="*/ 5346028 w 5358901"/>
              <a:gd name="connsiteY9" fmla="*/ 3418930 h 5327462"/>
              <a:gd name="connsiteX10" fmla="*/ 4156416 w 5358901"/>
              <a:gd name="connsiteY10" fmla="*/ 4006716 h 5327462"/>
              <a:gd name="connsiteX11" fmla="*/ 3862604 w 5358901"/>
              <a:gd name="connsiteY11" fmla="*/ 5327462 h 5327462"/>
              <a:gd name="connsiteX12" fmla="*/ 2673014 w 5358901"/>
              <a:gd name="connsiteY12" fmla="*/ 4739670 h 5327462"/>
              <a:gd name="connsiteX13" fmla="*/ 1483424 w 5358901"/>
              <a:gd name="connsiteY13" fmla="*/ 5327462 h 5327462"/>
              <a:gd name="connsiteX14" fmla="*/ 1189612 w 5358901"/>
              <a:gd name="connsiteY14" fmla="*/ 4006716 h 5327462"/>
              <a:gd name="connsiteX15" fmla="*/ 0 w 5358901"/>
              <a:gd name="connsiteY15" fmla="*/ 3418930 h 5327462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482018 w 5358901"/>
              <a:gd name="connsiteY1" fmla="*/ 1255581 h 5327257"/>
              <a:gd name="connsiteX2" fmla="*/ 1903981 w 5358901"/>
              <a:gd name="connsiteY2" fmla="*/ 415689 h 5327257"/>
              <a:gd name="connsiteX3" fmla="*/ 3241974 w 5358901"/>
              <a:gd name="connsiteY3" fmla="*/ 2 h 5327257"/>
              <a:gd name="connsiteX4" fmla="*/ 4478577 w 5358901"/>
              <a:gd name="connsiteY4" fmla="*/ 413176 h 5327257"/>
              <a:gd name="connsiteX5" fmla="*/ 5358901 w 5358901"/>
              <a:gd name="connsiteY5" fmla="*/ 1601023 h 5327257"/>
              <a:gd name="connsiteX6" fmla="*/ 4816596 w 5358901"/>
              <a:gd name="connsiteY6" fmla="*/ 1038834 h 5327257"/>
              <a:gd name="connsiteX7" fmla="*/ 4522793 w 5358901"/>
              <a:gd name="connsiteY7" fmla="*/ 2359578 h 5327257"/>
              <a:gd name="connsiteX8" fmla="*/ 5346028 w 5358901"/>
              <a:gd name="connsiteY8" fmla="*/ 3418725 h 5327257"/>
              <a:gd name="connsiteX9" fmla="*/ 4156416 w 5358901"/>
              <a:gd name="connsiteY9" fmla="*/ 4006511 h 5327257"/>
              <a:gd name="connsiteX10" fmla="*/ 3862604 w 5358901"/>
              <a:gd name="connsiteY10" fmla="*/ 5327257 h 5327257"/>
              <a:gd name="connsiteX11" fmla="*/ 2673014 w 5358901"/>
              <a:gd name="connsiteY11" fmla="*/ 4739465 h 5327257"/>
              <a:gd name="connsiteX12" fmla="*/ 1483424 w 5358901"/>
              <a:gd name="connsiteY12" fmla="*/ 5327257 h 5327257"/>
              <a:gd name="connsiteX13" fmla="*/ 1189612 w 5358901"/>
              <a:gd name="connsiteY13" fmla="*/ 4006511 h 5327257"/>
              <a:gd name="connsiteX14" fmla="*/ 0 w 5358901"/>
              <a:gd name="connsiteY14" fmla="*/ 3418725 h 5327257"/>
              <a:gd name="connsiteX0" fmla="*/ 0 w 5277621"/>
              <a:gd name="connsiteY0" fmla="*/ 3588058 h 5327257"/>
              <a:gd name="connsiteX1" fmla="*/ 400738 w 5277621"/>
              <a:gd name="connsiteY1" fmla="*/ 1255581 h 5327257"/>
              <a:gd name="connsiteX2" fmla="*/ 1822701 w 5277621"/>
              <a:gd name="connsiteY2" fmla="*/ 415689 h 5327257"/>
              <a:gd name="connsiteX3" fmla="*/ 3160694 w 5277621"/>
              <a:gd name="connsiteY3" fmla="*/ 2 h 5327257"/>
              <a:gd name="connsiteX4" fmla="*/ 4397297 w 5277621"/>
              <a:gd name="connsiteY4" fmla="*/ 413176 h 5327257"/>
              <a:gd name="connsiteX5" fmla="*/ 5277621 w 5277621"/>
              <a:gd name="connsiteY5" fmla="*/ 1601023 h 5327257"/>
              <a:gd name="connsiteX6" fmla="*/ 4735316 w 5277621"/>
              <a:gd name="connsiteY6" fmla="*/ 1038834 h 5327257"/>
              <a:gd name="connsiteX7" fmla="*/ 4441513 w 5277621"/>
              <a:gd name="connsiteY7" fmla="*/ 2359578 h 5327257"/>
              <a:gd name="connsiteX8" fmla="*/ 5264748 w 5277621"/>
              <a:gd name="connsiteY8" fmla="*/ 3418725 h 5327257"/>
              <a:gd name="connsiteX9" fmla="*/ 4075136 w 5277621"/>
              <a:gd name="connsiteY9" fmla="*/ 4006511 h 5327257"/>
              <a:gd name="connsiteX10" fmla="*/ 3781324 w 5277621"/>
              <a:gd name="connsiteY10" fmla="*/ 5327257 h 5327257"/>
              <a:gd name="connsiteX11" fmla="*/ 2591734 w 5277621"/>
              <a:gd name="connsiteY11" fmla="*/ 4739465 h 5327257"/>
              <a:gd name="connsiteX12" fmla="*/ 1402144 w 5277621"/>
              <a:gd name="connsiteY12" fmla="*/ 5327257 h 5327257"/>
              <a:gd name="connsiteX13" fmla="*/ 1108332 w 5277621"/>
              <a:gd name="connsiteY13" fmla="*/ 4006511 h 5327257"/>
              <a:gd name="connsiteX14" fmla="*/ 0 w 5277621"/>
              <a:gd name="connsiteY14" fmla="*/ 3588058 h 5327257"/>
              <a:gd name="connsiteX0" fmla="*/ 65714 w 5343335"/>
              <a:gd name="connsiteY0" fmla="*/ 3588058 h 5327257"/>
              <a:gd name="connsiteX1" fmla="*/ 466452 w 5343335"/>
              <a:gd name="connsiteY1" fmla="*/ 1255581 h 5327257"/>
              <a:gd name="connsiteX2" fmla="*/ 1888415 w 5343335"/>
              <a:gd name="connsiteY2" fmla="*/ 415689 h 5327257"/>
              <a:gd name="connsiteX3" fmla="*/ 3226408 w 5343335"/>
              <a:gd name="connsiteY3" fmla="*/ 2 h 5327257"/>
              <a:gd name="connsiteX4" fmla="*/ 4463011 w 5343335"/>
              <a:gd name="connsiteY4" fmla="*/ 413176 h 5327257"/>
              <a:gd name="connsiteX5" fmla="*/ 5343335 w 5343335"/>
              <a:gd name="connsiteY5" fmla="*/ 1601023 h 5327257"/>
              <a:gd name="connsiteX6" fmla="*/ 4801030 w 5343335"/>
              <a:gd name="connsiteY6" fmla="*/ 1038834 h 5327257"/>
              <a:gd name="connsiteX7" fmla="*/ 4507227 w 5343335"/>
              <a:gd name="connsiteY7" fmla="*/ 2359578 h 5327257"/>
              <a:gd name="connsiteX8" fmla="*/ 5330462 w 5343335"/>
              <a:gd name="connsiteY8" fmla="*/ 3418725 h 5327257"/>
              <a:gd name="connsiteX9" fmla="*/ 4140850 w 5343335"/>
              <a:gd name="connsiteY9" fmla="*/ 4006511 h 5327257"/>
              <a:gd name="connsiteX10" fmla="*/ 3847038 w 5343335"/>
              <a:gd name="connsiteY10" fmla="*/ 5327257 h 5327257"/>
              <a:gd name="connsiteX11" fmla="*/ 2657448 w 5343335"/>
              <a:gd name="connsiteY11" fmla="*/ 4739465 h 5327257"/>
              <a:gd name="connsiteX12" fmla="*/ 1467858 w 5343335"/>
              <a:gd name="connsiteY12" fmla="*/ 5327257 h 5327257"/>
              <a:gd name="connsiteX13" fmla="*/ 1174046 w 5343335"/>
              <a:gd name="connsiteY13" fmla="*/ 4006511 h 5327257"/>
              <a:gd name="connsiteX14" fmla="*/ 65714 w 5343335"/>
              <a:gd name="connsiteY14" fmla="*/ 3588058 h 5327257"/>
              <a:gd name="connsiteX0" fmla="*/ 74925 w 5352546"/>
              <a:gd name="connsiteY0" fmla="*/ 3588058 h 5327257"/>
              <a:gd name="connsiteX1" fmla="*/ 475663 w 5352546"/>
              <a:gd name="connsiteY1" fmla="*/ 1255581 h 5327257"/>
              <a:gd name="connsiteX2" fmla="*/ 1897626 w 5352546"/>
              <a:gd name="connsiteY2" fmla="*/ 415689 h 5327257"/>
              <a:gd name="connsiteX3" fmla="*/ 3235619 w 5352546"/>
              <a:gd name="connsiteY3" fmla="*/ 2 h 5327257"/>
              <a:gd name="connsiteX4" fmla="*/ 4472222 w 5352546"/>
              <a:gd name="connsiteY4" fmla="*/ 413176 h 5327257"/>
              <a:gd name="connsiteX5" fmla="*/ 5352546 w 5352546"/>
              <a:gd name="connsiteY5" fmla="*/ 1601023 h 5327257"/>
              <a:gd name="connsiteX6" fmla="*/ 4810241 w 5352546"/>
              <a:gd name="connsiteY6" fmla="*/ 1038834 h 5327257"/>
              <a:gd name="connsiteX7" fmla="*/ 4516438 w 5352546"/>
              <a:gd name="connsiteY7" fmla="*/ 2359578 h 5327257"/>
              <a:gd name="connsiteX8" fmla="*/ 5339673 w 5352546"/>
              <a:gd name="connsiteY8" fmla="*/ 3418725 h 5327257"/>
              <a:gd name="connsiteX9" fmla="*/ 4150061 w 5352546"/>
              <a:gd name="connsiteY9" fmla="*/ 4006511 h 5327257"/>
              <a:gd name="connsiteX10" fmla="*/ 3856249 w 5352546"/>
              <a:gd name="connsiteY10" fmla="*/ 5327257 h 5327257"/>
              <a:gd name="connsiteX11" fmla="*/ 2666659 w 5352546"/>
              <a:gd name="connsiteY11" fmla="*/ 4739465 h 5327257"/>
              <a:gd name="connsiteX12" fmla="*/ 1477069 w 5352546"/>
              <a:gd name="connsiteY12" fmla="*/ 5327257 h 5327257"/>
              <a:gd name="connsiteX13" fmla="*/ 1183257 w 5352546"/>
              <a:gd name="connsiteY13" fmla="*/ 4006511 h 5327257"/>
              <a:gd name="connsiteX14" fmla="*/ 74925 w 5352546"/>
              <a:gd name="connsiteY14" fmla="*/ 3588058 h 5327257"/>
              <a:gd name="connsiteX0" fmla="*/ 121127 w 5182002"/>
              <a:gd name="connsiteY0" fmla="*/ 4170565 h 5327257"/>
              <a:gd name="connsiteX1" fmla="*/ 305119 w 5182002"/>
              <a:gd name="connsiteY1" fmla="*/ 1255581 h 5327257"/>
              <a:gd name="connsiteX2" fmla="*/ 1727082 w 5182002"/>
              <a:gd name="connsiteY2" fmla="*/ 415689 h 5327257"/>
              <a:gd name="connsiteX3" fmla="*/ 3065075 w 5182002"/>
              <a:gd name="connsiteY3" fmla="*/ 2 h 5327257"/>
              <a:gd name="connsiteX4" fmla="*/ 4301678 w 5182002"/>
              <a:gd name="connsiteY4" fmla="*/ 413176 h 5327257"/>
              <a:gd name="connsiteX5" fmla="*/ 5182002 w 5182002"/>
              <a:gd name="connsiteY5" fmla="*/ 1601023 h 5327257"/>
              <a:gd name="connsiteX6" fmla="*/ 4639697 w 5182002"/>
              <a:gd name="connsiteY6" fmla="*/ 1038834 h 5327257"/>
              <a:gd name="connsiteX7" fmla="*/ 4345894 w 5182002"/>
              <a:gd name="connsiteY7" fmla="*/ 2359578 h 5327257"/>
              <a:gd name="connsiteX8" fmla="*/ 5169129 w 5182002"/>
              <a:gd name="connsiteY8" fmla="*/ 3418725 h 5327257"/>
              <a:gd name="connsiteX9" fmla="*/ 3979517 w 5182002"/>
              <a:gd name="connsiteY9" fmla="*/ 4006511 h 5327257"/>
              <a:gd name="connsiteX10" fmla="*/ 3685705 w 5182002"/>
              <a:gd name="connsiteY10" fmla="*/ 5327257 h 5327257"/>
              <a:gd name="connsiteX11" fmla="*/ 2496115 w 5182002"/>
              <a:gd name="connsiteY11" fmla="*/ 4739465 h 5327257"/>
              <a:gd name="connsiteX12" fmla="*/ 1306525 w 5182002"/>
              <a:gd name="connsiteY12" fmla="*/ 5327257 h 5327257"/>
              <a:gd name="connsiteX13" fmla="*/ 1012713 w 5182002"/>
              <a:gd name="connsiteY13" fmla="*/ 4006511 h 5327257"/>
              <a:gd name="connsiteX14" fmla="*/ 121127 w 5182002"/>
              <a:gd name="connsiteY14" fmla="*/ 4170565 h 5327257"/>
              <a:gd name="connsiteX0" fmla="*/ 286622 w 5347497"/>
              <a:gd name="connsiteY0" fmla="*/ 4170565 h 5327257"/>
              <a:gd name="connsiteX1" fmla="*/ 470614 w 5347497"/>
              <a:gd name="connsiteY1" fmla="*/ 1255581 h 5327257"/>
              <a:gd name="connsiteX2" fmla="*/ 1892577 w 5347497"/>
              <a:gd name="connsiteY2" fmla="*/ 415689 h 5327257"/>
              <a:gd name="connsiteX3" fmla="*/ 3230570 w 5347497"/>
              <a:gd name="connsiteY3" fmla="*/ 2 h 5327257"/>
              <a:gd name="connsiteX4" fmla="*/ 4467173 w 5347497"/>
              <a:gd name="connsiteY4" fmla="*/ 413176 h 5327257"/>
              <a:gd name="connsiteX5" fmla="*/ 5347497 w 5347497"/>
              <a:gd name="connsiteY5" fmla="*/ 1601023 h 5327257"/>
              <a:gd name="connsiteX6" fmla="*/ 4805192 w 5347497"/>
              <a:gd name="connsiteY6" fmla="*/ 1038834 h 5327257"/>
              <a:gd name="connsiteX7" fmla="*/ 4511389 w 5347497"/>
              <a:gd name="connsiteY7" fmla="*/ 2359578 h 5327257"/>
              <a:gd name="connsiteX8" fmla="*/ 5334624 w 5347497"/>
              <a:gd name="connsiteY8" fmla="*/ 3418725 h 5327257"/>
              <a:gd name="connsiteX9" fmla="*/ 4145012 w 5347497"/>
              <a:gd name="connsiteY9" fmla="*/ 4006511 h 5327257"/>
              <a:gd name="connsiteX10" fmla="*/ 3851200 w 5347497"/>
              <a:gd name="connsiteY10" fmla="*/ 5327257 h 5327257"/>
              <a:gd name="connsiteX11" fmla="*/ 2661610 w 5347497"/>
              <a:gd name="connsiteY11" fmla="*/ 4739465 h 5327257"/>
              <a:gd name="connsiteX12" fmla="*/ 1472020 w 5347497"/>
              <a:gd name="connsiteY12" fmla="*/ 5327257 h 5327257"/>
              <a:gd name="connsiteX13" fmla="*/ 1178208 w 5347497"/>
              <a:gd name="connsiteY13" fmla="*/ 4006511 h 5327257"/>
              <a:gd name="connsiteX14" fmla="*/ 286622 w 5347497"/>
              <a:gd name="connsiteY14" fmla="*/ 4170565 h 5327257"/>
              <a:gd name="connsiteX0" fmla="*/ 311055 w 5371930"/>
              <a:gd name="connsiteY0" fmla="*/ 4170565 h 5327257"/>
              <a:gd name="connsiteX1" fmla="*/ 495047 w 5371930"/>
              <a:gd name="connsiteY1" fmla="*/ 1255581 h 5327257"/>
              <a:gd name="connsiteX2" fmla="*/ 1917010 w 5371930"/>
              <a:gd name="connsiteY2" fmla="*/ 415689 h 5327257"/>
              <a:gd name="connsiteX3" fmla="*/ 3255003 w 5371930"/>
              <a:gd name="connsiteY3" fmla="*/ 2 h 5327257"/>
              <a:gd name="connsiteX4" fmla="*/ 4491606 w 5371930"/>
              <a:gd name="connsiteY4" fmla="*/ 413176 h 5327257"/>
              <a:gd name="connsiteX5" fmla="*/ 5371930 w 5371930"/>
              <a:gd name="connsiteY5" fmla="*/ 1601023 h 5327257"/>
              <a:gd name="connsiteX6" fmla="*/ 4829625 w 5371930"/>
              <a:gd name="connsiteY6" fmla="*/ 1038834 h 5327257"/>
              <a:gd name="connsiteX7" fmla="*/ 4535822 w 5371930"/>
              <a:gd name="connsiteY7" fmla="*/ 2359578 h 5327257"/>
              <a:gd name="connsiteX8" fmla="*/ 5359057 w 5371930"/>
              <a:gd name="connsiteY8" fmla="*/ 3418725 h 5327257"/>
              <a:gd name="connsiteX9" fmla="*/ 4169445 w 5371930"/>
              <a:gd name="connsiteY9" fmla="*/ 4006511 h 5327257"/>
              <a:gd name="connsiteX10" fmla="*/ 3875633 w 5371930"/>
              <a:gd name="connsiteY10" fmla="*/ 5327257 h 5327257"/>
              <a:gd name="connsiteX11" fmla="*/ 2686043 w 5371930"/>
              <a:gd name="connsiteY11" fmla="*/ 4739465 h 5327257"/>
              <a:gd name="connsiteX12" fmla="*/ 1496453 w 5371930"/>
              <a:gd name="connsiteY12" fmla="*/ 5327257 h 5327257"/>
              <a:gd name="connsiteX13" fmla="*/ 1202641 w 5371930"/>
              <a:gd name="connsiteY13" fmla="*/ 4006511 h 5327257"/>
              <a:gd name="connsiteX14" fmla="*/ 311055 w 5371930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1172750 w 5342039"/>
              <a:gd name="connsiteY13" fmla="*/ 4006511 h 5327257"/>
              <a:gd name="connsiteX14" fmla="*/ 281164 w 5342039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281164 w 5342039"/>
              <a:gd name="connsiteY13" fmla="*/ 4170565 h 5327257"/>
              <a:gd name="connsiteX0" fmla="*/ 110632 w 5171507"/>
              <a:gd name="connsiteY0" fmla="*/ 4170565 h 5361124"/>
              <a:gd name="connsiteX1" fmla="*/ 294624 w 5171507"/>
              <a:gd name="connsiteY1" fmla="*/ 1255581 h 5361124"/>
              <a:gd name="connsiteX2" fmla="*/ 1716587 w 5171507"/>
              <a:gd name="connsiteY2" fmla="*/ 415689 h 5361124"/>
              <a:gd name="connsiteX3" fmla="*/ 3054580 w 5171507"/>
              <a:gd name="connsiteY3" fmla="*/ 2 h 5361124"/>
              <a:gd name="connsiteX4" fmla="*/ 4291183 w 5171507"/>
              <a:gd name="connsiteY4" fmla="*/ 413176 h 5361124"/>
              <a:gd name="connsiteX5" fmla="*/ 5171507 w 5171507"/>
              <a:gd name="connsiteY5" fmla="*/ 1601023 h 5361124"/>
              <a:gd name="connsiteX6" fmla="*/ 4629202 w 5171507"/>
              <a:gd name="connsiteY6" fmla="*/ 1038834 h 5361124"/>
              <a:gd name="connsiteX7" fmla="*/ 4335399 w 5171507"/>
              <a:gd name="connsiteY7" fmla="*/ 2359578 h 5361124"/>
              <a:gd name="connsiteX8" fmla="*/ 5158634 w 5171507"/>
              <a:gd name="connsiteY8" fmla="*/ 3418725 h 5361124"/>
              <a:gd name="connsiteX9" fmla="*/ 3969022 w 5171507"/>
              <a:gd name="connsiteY9" fmla="*/ 4006511 h 5361124"/>
              <a:gd name="connsiteX10" fmla="*/ 3675210 w 5171507"/>
              <a:gd name="connsiteY10" fmla="*/ 5327257 h 5361124"/>
              <a:gd name="connsiteX11" fmla="*/ 2485620 w 5171507"/>
              <a:gd name="connsiteY11" fmla="*/ 4739465 h 5361124"/>
              <a:gd name="connsiteX12" fmla="*/ 1248617 w 5171507"/>
              <a:gd name="connsiteY12" fmla="*/ 5361124 h 5361124"/>
              <a:gd name="connsiteX13" fmla="*/ 110632 w 5171507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2663414 w 5349301"/>
              <a:gd name="connsiteY11" fmla="*/ 4739465 h 5361124"/>
              <a:gd name="connsiteX12" fmla="*/ 1426411 w 5349301"/>
              <a:gd name="connsiteY12" fmla="*/ 5361124 h 5361124"/>
              <a:gd name="connsiteX13" fmla="*/ 288426 w 5349301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4449058 w 5349301"/>
              <a:gd name="connsiteY10" fmla="*/ 534757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110632 w 5171507"/>
              <a:gd name="connsiteY0" fmla="*/ 4170565 h 5347577"/>
              <a:gd name="connsiteX1" fmla="*/ 294624 w 5171507"/>
              <a:gd name="connsiteY1" fmla="*/ 1255581 h 5347577"/>
              <a:gd name="connsiteX2" fmla="*/ 1716587 w 5171507"/>
              <a:gd name="connsiteY2" fmla="*/ 415689 h 5347577"/>
              <a:gd name="connsiteX3" fmla="*/ 3054580 w 5171507"/>
              <a:gd name="connsiteY3" fmla="*/ 2 h 5347577"/>
              <a:gd name="connsiteX4" fmla="*/ 4291183 w 5171507"/>
              <a:gd name="connsiteY4" fmla="*/ 413176 h 5347577"/>
              <a:gd name="connsiteX5" fmla="*/ 5171507 w 5171507"/>
              <a:gd name="connsiteY5" fmla="*/ 1601023 h 5347577"/>
              <a:gd name="connsiteX6" fmla="*/ 4629202 w 5171507"/>
              <a:gd name="connsiteY6" fmla="*/ 1038834 h 5347577"/>
              <a:gd name="connsiteX7" fmla="*/ 4335399 w 5171507"/>
              <a:gd name="connsiteY7" fmla="*/ 2359578 h 5347577"/>
              <a:gd name="connsiteX8" fmla="*/ 5158634 w 5171507"/>
              <a:gd name="connsiteY8" fmla="*/ 3418725 h 5347577"/>
              <a:gd name="connsiteX9" fmla="*/ 3969022 w 5171507"/>
              <a:gd name="connsiteY9" fmla="*/ 4006511 h 5347577"/>
              <a:gd name="connsiteX10" fmla="*/ 4271264 w 5171507"/>
              <a:gd name="connsiteY10" fmla="*/ 5347577 h 5347577"/>
              <a:gd name="connsiteX11" fmla="*/ 1248617 w 5171507"/>
              <a:gd name="connsiteY11" fmla="*/ 5347577 h 5347577"/>
              <a:gd name="connsiteX12" fmla="*/ 110632 w 517150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146112 w 5348597"/>
              <a:gd name="connsiteY9" fmla="*/ 40065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82569"/>
              <a:gd name="connsiteX1" fmla="*/ 471714 w 5348597"/>
              <a:gd name="connsiteY1" fmla="*/ 1255581 h 5382569"/>
              <a:gd name="connsiteX2" fmla="*/ 1893677 w 5348597"/>
              <a:gd name="connsiteY2" fmla="*/ 415689 h 5382569"/>
              <a:gd name="connsiteX3" fmla="*/ 3231670 w 5348597"/>
              <a:gd name="connsiteY3" fmla="*/ 2 h 5382569"/>
              <a:gd name="connsiteX4" fmla="*/ 4468273 w 5348597"/>
              <a:gd name="connsiteY4" fmla="*/ 413176 h 5382569"/>
              <a:gd name="connsiteX5" fmla="*/ 5348597 w 5348597"/>
              <a:gd name="connsiteY5" fmla="*/ 1601023 h 5382569"/>
              <a:gd name="connsiteX6" fmla="*/ 4806292 w 5348597"/>
              <a:gd name="connsiteY6" fmla="*/ 1038834 h 5382569"/>
              <a:gd name="connsiteX7" fmla="*/ 4512489 w 5348597"/>
              <a:gd name="connsiteY7" fmla="*/ 2359578 h 5382569"/>
              <a:gd name="connsiteX8" fmla="*/ 5335724 w 5348597"/>
              <a:gd name="connsiteY8" fmla="*/ 3418725 h 5382569"/>
              <a:gd name="connsiteX9" fmla="*/ 4823445 w 5348597"/>
              <a:gd name="connsiteY9" fmla="*/ 4927684 h 5382569"/>
              <a:gd name="connsiteX10" fmla="*/ 4448354 w 5348597"/>
              <a:gd name="connsiteY10" fmla="*/ 5347577 h 5382569"/>
              <a:gd name="connsiteX11" fmla="*/ 1425707 w 5348597"/>
              <a:gd name="connsiteY11" fmla="*/ 5347577 h 5382569"/>
              <a:gd name="connsiteX12" fmla="*/ 287722 w 5348597"/>
              <a:gd name="connsiteY12" fmla="*/ 4170565 h 5382569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30218 w 5348597"/>
              <a:gd name="connsiteY9" fmla="*/ 49209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4806292 w 5352383"/>
              <a:gd name="connsiteY6" fmla="*/ 1038834 h 5347577"/>
              <a:gd name="connsiteX7" fmla="*/ 5352383 w 5352383"/>
              <a:gd name="connsiteY7" fmla="*/ 4330618 h 5347577"/>
              <a:gd name="connsiteX8" fmla="*/ 5254444 w 5352383"/>
              <a:gd name="connsiteY8" fmla="*/ 4312805 h 5347577"/>
              <a:gd name="connsiteX9" fmla="*/ 4857312 w 5352383"/>
              <a:gd name="connsiteY9" fmla="*/ 4859951 h 5347577"/>
              <a:gd name="connsiteX10" fmla="*/ 4448354 w 5352383"/>
              <a:gd name="connsiteY10" fmla="*/ 5347577 h 5347577"/>
              <a:gd name="connsiteX11" fmla="*/ 1425707 w 5352383"/>
              <a:gd name="connsiteY11" fmla="*/ 5347577 h 5347577"/>
              <a:gd name="connsiteX12" fmla="*/ 287722 w 5352383"/>
              <a:gd name="connsiteY12" fmla="*/ 4170565 h 5347577"/>
              <a:gd name="connsiteX0" fmla="*/ 287722 w 5355341"/>
              <a:gd name="connsiteY0" fmla="*/ 4170565 h 5347577"/>
              <a:gd name="connsiteX1" fmla="*/ 471714 w 5355341"/>
              <a:gd name="connsiteY1" fmla="*/ 1255581 h 5347577"/>
              <a:gd name="connsiteX2" fmla="*/ 1893677 w 5355341"/>
              <a:gd name="connsiteY2" fmla="*/ 415689 h 5347577"/>
              <a:gd name="connsiteX3" fmla="*/ 3231670 w 5355341"/>
              <a:gd name="connsiteY3" fmla="*/ 2 h 5347577"/>
              <a:gd name="connsiteX4" fmla="*/ 4468273 w 5355341"/>
              <a:gd name="connsiteY4" fmla="*/ 413176 h 5347577"/>
              <a:gd name="connsiteX5" fmla="*/ 5348597 w 5355341"/>
              <a:gd name="connsiteY5" fmla="*/ 1601023 h 5347577"/>
              <a:gd name="connsiteX6" fmla="*/ 4806292 w 5355341"/>
              <a:gd name="connsiteY6" fmla="*/ 1038834 h 5347577"/>
              <a:gd name="connsiteX7" fmla="*/ 5352383 w 5355341"/>
              <a:gd name="connsiteY7" fmla="*/ 4330618 h 5347577"/>
              <a:gd name="connsiteX8" fmla="*/ 5254444 w 5355341"/>
              <a:gd name="connsiteY8" fmla="*/ 4312805 h 5347577"/>
              <a:gd name="connsiteX9" fmla="*/ 4857312 w 5355341"/>
              <a:gd name="connsiteY9" fmla="*/ 4859951 h 5347577"/>
              <a:gd name="connsiteX10" fmla="*/ 4448354 w 5355341"/>
              <a:gd name="connsiteY10" fmla="*/ 5347577 h 5347577"/>
              <a:gd name="connsiteX11" fmla="*/ 1425707 w 5355341"/>
              <a:gd name="connsiteY11" fmla="*/ 5347577 h 5347577"/>
              <a:gd name="connsiteX12" fmla="*/ 287722 w 5355341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4495 w 5345370"/>
              <a:gd name="connsiteY0" fmla="*/ 4235098 h 5412110"/>
              <a:gd name="connsiteX1" fmla="*/ 468487 w 5345370"/>
              <a:gd name="connsiteY1" fmla="*/ 1320114 h 5412110"/>
              <a:gd name="connsiteX2" fmla="*/ 2423850 w 5345370"/>
              <a:gd name="connsiteY2" fmla="*/ 1650932 h 5412110"/>
              <a:gd name="connsiteX3" fmla="*/ 3228443 w 5345370"/>
              <a:gd name="connsiteY3" fmla="*/ 64535 h 5412110"/>
              <a:gd name="connsiteX4" fmla="*/ 4465046 w 5345370"/>
              <a:gd name="connsiteY4" fmla="*/ 477709 h 5412110"/>
              <a:gd name="connsiteX5" fmla="*/ 5345370 w 5345370"/>
              <a:gd name="connsiteY5" fmla="*/ 1665556 h 5412110"/>
              <a:gd name="connsiteX6" fmla="*/ 5342383 w 5345370"/>
              <a:gd name="connsiteY6" fmla="*/ 4388378 h 5412110"/>
              <a:gd name="connsiteX7" fmla="*/ 5251217 w 5345370"/>
              <a:gd name="connsiteY7" fmla="*/ 4377338 h 5412110"/>
              <a:gd name="connsiteX8" fmla="*/ 4854085 w 5345370"/>
              <a:gd name="connsiteY8" fmla="*/ 4924484 h 5412110"/>
              <a:gd name="connsiteX9" fmla="*/ 4445127 w 5345370"/>
              <a:gd name="connsiteY9" fmla="*/ 5412110 h 5412110"/>
              <a:gd name="connsiteX10" fmla="*/ 1422480 w 5345370"/>
              <a:gd name="connsiteY10" fmla="*/ 5412110 h 5412110"/>
              <a:gd name="connsiteX11" fmla="*/ 284495 w 5345370"/>
              <a:gd name="connsiteY11" fmla="*/ 4235098 h 5412110"/>
              <a:gd name="connsiteX0" fmla="*/ 284495 w 5345370"/>
              <a:gd name="connsiteY0" fmla="*/ 3757797 h 4934809"/>
              <a:gd name="connsiteX1" fmla="*/ 468487 w 5345370"/>
              <a:gd name="connsiteY1" fmla="*/ 842813 h 4934809"/>
              <a:gd name="connsiteX2" fmla="*/ 2423850 w 5345370"/>
              <a:gd name="connsiteY2" fmla="*/ 1173631 h 4934809"/>
              <a:gd name="connsiteX3" fmla="*/ 2833588 w 5345370"/>
              <a:gd name="connsiteY3" fmla="*/ 1055816 h 4934809"/>
              <a:gd name="connsiteX4" fmla="*/ 4465046 w 5345370"/>
              <a:gd name="connsiteY4" fmla="*/ 408 h 4934809"/>
              <a:gd name="connsiteX5" fmla="*/ 5345370 w 5345370"/>
              <a:gd name="connsiteY5" fmla="*/ 1188255 h 4934809"/>
              <a:gd name="connsiteX6" fmla="*/ 5342383 w 5345370"/>
              <a:gd name="connsiteY6" fmla="*/ 3911077 h 4934809"/>
              <a:gd name="connsiteX7" fmla="*/ 5251217 w 5345370"/>
              <a:gd name="connsiteY7" fmla="*/ 3900037 h 4934809"/>
              <a:gd name="connsiteX8" fmla="*/ 4854085 w 5345370"/>
              <a:gd name="connsiteY8" fmla="*/ 4447183 h 4934809"/>
              <a:gd name="connsiteX9" fmla="*/ 4445127 w 5345370"/>
              <a:gd name="connsiteY9" fmla="*/ 4934809 h 4934809"/>
              <a:gd name="connsiteX10" fmla="*/ 1422480 w 5345370"/>
              <a:gd name="connsiteY10" fmla="*/ 4934809 h 4934809"/>
              <a:gd name="connsiteX11" fmla="*/ 284495 w 5345370"/>
              <a:gd name="connsiteY11" fmla="*/ 3757797 h 4934809"/>
              <a:gd name="connsiteX0" fmla="*/ 284495 w 5345370"/>
              <a:gd name="connsiteY0" fmla="*/ 3079822 h 4256834"/>
              <a:gd name="connsiteX1" fmla="*/ 468487 w 5345370"/>
              <a:gd name="connsiteY1" fmla="*/ 164838 h 4256834"/>
              <a:gd name="connsiteX2" fmla="*/ 2423850 w 5345370"/>
              <a:gd name="connsiteY2" fmla="*/ 495656 h 4256834"/>
              <a:gd name="connsiteX3" fmla="*/ 2833588 w 5345370"/>
              <a:gd name="connsiteY3" fmla="*/ 377841 h 4256834"/>
              <a:gd name="connsiteX4" fmla="*/ 3841592 w 5345370"/>
              <a:gd name="connsiteY4" fmla="*/ 354597 h 4256834"/>
              <a:gd name="connsiteX5" fmla="*/ 5345370 w 5345370"/>
              <a:gd name="connsiteY5" fmla="*/ 510280 h 4256834"/>
              <a:gd name="connsiteX6" fmla="*/ 5342383 w 5345370"/>
              <a:gd name="connsiteY6" fmla="*/ 3233102 h 4256834"/>
              <a:gd name="connsiteX7" fmla="*/ 5251217 w 5345370"/>
              <a:gd name="connsiteY7" fmla="*/ 3222062 h 4256834"/>
              <a:gd name="connsiteX8" fmla="*/ 4854085 w 5345370"/>
              <a:gd name="connsiteY8" fmla="*/ 3769208 h 4256834"/>
              <a:gd name="connsiteX9" fmla="*/ 4445127 w 5345370"/>
              <a:gd name="connsiteY9" fmla="*/ 4256834 h 4256834"/>
              <a:gd name="connsiteX10" fmla="*/ 1422480 w 5345370"/>
              <a:gd name="connsiteY10" fmla="*/ 4256834 h 4256834"/>
              <a:gd name="connsiteX11" fmla="*/ 284495 w 5345370"/>
              <a:gd name="connsiteY11" fmla="*/ 3079822 h 4256834"/>
              <a:gd name="connsiteX0" fmla="*/ 284495 w 5342433"/>
              <a:gd name="connsiteY0" fmla="*/ 3079822 h 4256834"/>
              <a:gd name="connsiteX1" fmla="*/ 468487 w 5342433"/>
              <a:gd name="connsiteY1" fmla="*/ 164838 h 4256834"/>
              <a:gd name="connsiteX2" fmla="*/ 2423850 w 5342433"/>
              <a:gd name="connsiteY2" fmla="*/ 495656 h 4256834"/>
              <a:gd name="connsiteX3" fmla="*/ 2833588 w 5342433"/>
              <a:gd name="connsiteY3" fmla="*/ 377841 h 4256834"/>
              <a:gd name="connsiteX4" fmla="*/ 3841592 w 5342433"/>
              <a:gd name="connsiteY4" fmla="*/ 354597 h 4256834"/>
              <a:gd name="connsiteX5" fmla="*/ 4902025 w 5342433"/>
              <a:gd name="connsiteY5" fmla="*/ 905134 h 4256834"/>
              <a:gd name="connsiteX6" fmla="*/ 5342383 w 5342433"/>
              <a:gd name="connsiteY6" fmla="*/ 3233102 h 4256834"/>
              <a:gd name="connsiteX7" fmla="*/ 5251217 w 5342433"/>
              <a:gd name="connsiteY7" fmla="*/ 3222062 h 4256834"/>
              <a:gd name="connsiteX8" fmla="*/ 4854085 w 5342433"/>
              <a:gd name="connsiteY8" fmla="*/ 3769208 h 4256834"/>
              <a:gd name="connsiteX9" fmla="*/ 4445127 w 5342433"/>
              <a:gd name="connsiteY9" fmla="*/ 4256834 h 4256834"/>
              <a:gd name="connsiteX10" fmla="*/ 1422480 w 5342433"/>
              <a:gd name="connsiteY10" fmla="*/ 4256834 h 4256834"/>
              <a:gd name="connsiteX11" fmla="*/ 284495 w 5342433"/>
              <a:gd name="connsiteY11" fmla="*/ 3079822 h 4256834"/>
              <a:gd name="connsiteX0" fmla="*/ 284495 w 5377076"/>
              <a:gd name="connsiteY0" fmla="*/ 3079822 h 4256834"/>
              <a:gd name="connsiteX1" fmla="*/ 468487 w 5377076"/>
              <a:gd name="connsiteY1" fmla="*/ 164838 h 4256834"/>
              <a:gd name="connsiteX2" fmla="*/ 2423850 w 5377076"/>
              <a:gd name="connsiteY2" fmla="*/ 495656 h 4256834"/>
              <a:gd name="connsiteX3" fmla="*/ 2833588 w 5377076"/>
              <a:gd name="connsiteY3" fmla="*/ 377841 h 4256834"/>
              <a:gd name="connsiteX4" fmla="*/ 3841592 w 5377076"/>
              <a:gd name="connsiteY4" fmla="*/ 354597 h 4256834"/>
              <a:gd name="connsiteX5" fmla="*/ 4902025 w 5377076"/>
              <a:gd name="connsiteY5" fmla="*/ 905134 h 4256834"/>
              <a:gd name="connsiteX6" fmla="*/ 5352816 w 5377076"/>
              <a:gd name="connsiteY6" fmla="*/ 710503 h 4256834"/>
              <a:gd name="connsiteX7" fmla="*/ 5342383 w 5377076"/>
              <a:gd name="connsiteY7" fmla="*/ 3233102 h 4256834"/>
              <a:gd name="connsiteX8" fmla="*/ 5251217 w 5377076"/>
              <a:gd name="connsiteY8" fmla="*/ 3222062 h 4256834"/>
              <a:gd name="connsiteX9" fmla="*/ 4854085 w 5377076"/>
              <a:gd name="connsiteY9" fmla="*/ 3769208 h 4256834"/>
              <a:gd name="connsiteX10" fmla="*/ 4445127 w 5377076"/>
              <a:gd name="connsiteY10" fmla="*/ 4256834 h 4256834"/>
              <a:gd name="connsiteX11" fmla="*/ 1422480 w 5377076"/>
              <a:gd name="connsiteY11" fmla="*/ 4256834 h 4256834"/>
              <a:gd name="connsiteX12" fmla="*/ 284495 w 5377076"/>
              <a:gd name="connsiteY12" fmla="*/ 3079822 h 4256834"/>
              <a:gd name="connsiteX0" fmla="*/ 284495 w 5381857"/>
              <a:gd name="connsiteY0" fmla="*/ 3079822 h 4256834"/>
              <a:gd name="connsiteX1" fmla="*/ 468487 w 5381857"/>
              <a:gd name="connsiteY1" fmla="*/ 164838 h 4256834"/>
              <a:gd name="connsiteX2" fmla="*/ 2423850 w 5381857"/>
              <a:gd name="connsiteY2" fmla="*/ 495656 h 4256834"/>
              <a:gd name="connsiteX3" fmla="*/ 2833588 w 5381857"/>
              <a:gd name="connsiteY3" fmla="*/ 377841 h 4256834"/>
              <a:gd name="connsiteX4" fmla="*/ 3841592 w 5381857"/>
              <a:gd name="connsiteY4" fmla="*/ 354597 h 4256834"/>
              <a:gd name="connsiteX5" fmla="*/ 4902025 w 5381857"/>
              <a:gd name="connsiteY5" fmla="*/ 905134 h 4256834"/>
              <a:gd name="connsiteX6" fmla="*/ 5352816 w 5381857"/>
              <a:gd name="connsiteY6" fmla="*/ 710503 h 4256834"/>
              <a:gd name="connsiteX7" fmla="*/ 5332033 w 5381857"/>
              <a:gd name="connsiteY7" fmla="*/ 1673394 h 4256834"/>
              <a:gd name="connsiteX8" fmla="*/ 5342383 w 5381857"/>
              <a:gd name="connsiteY8" fmla="*/ 3233102 h 4256834"/>
              <a:gd name="connsiteX9" fmla="*/ 5251217 w 5381857"/>
              <a:gd name="connsiteY9" fmla="*/ 3222062 h 4256834"/>
              <a:gd name="connsiteX10" fmla="*/ 4854085 w 5381857"/>
              <a:gd name="connsiteY10" fmla="*/ 3769208 h 4256834"/>
              <a:gd name="connsiteX11" fmla="*/ 4445127 w 5381857"/>
              <a:gd name="connsiteY11" fmla="*/ 4256834 h 4256834"/>
              <a:gd name="connsiteX12" fmla="*/ 1422480 w 5381857"/>
              <a:gd name="connsiteY12" fmla="*/ 4256834 h 4256834"/>
              <a:gd name="connsiteX13" fmla="*/ 284495 w 5381857"/>
              <a:gd name="connsiteY13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42383 w 5381956"/>
              <a:gd name="connsiteY9" fmla="*/ 3233102 h 4256834"/>
              <a:gd name="connsiteX10" fmla="*/ 5251217 w 5381956"/>
              <a:gd name="connsiteY10" fmla="*/ 3222062 h 4256834"/>
              <a:gd name="connsiteX11" fmla="*/ 4854085 w 5381956"/>
              <a:gd name="connsiteY11" fmla="*/ 3769208 h 4256834"/>
              <a:gd name="connsiteX12" fmla="*/ 4445127 w 5381956"/>
              <a:gd name="connsiteY12" fmla="*/ 4256834 h 4256834"/>
              <a:gd name="connsiteX13" fmla="*/ 1422480 w 5381956"/>
              <a:gd name="connsiteY13" fmla="*/ 4256834 h 4256834"/>
              <a:gd name="connsiteX14" fmla="*/ 284495 w 5381956"/>
              <a:gd name="connsiteY14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38959 w 5381956"/>
              <a:gd name="connsiteY9" fmla="*/ 1853503 h 4256834"/>
              <a:gd name="connsiteX10" fmla="*/ 5342383 w 5381956"/>
              <a:gd name="connsiteY10" fmla="*/ 3233102 h 4256834"/>
              <a:gd name="connsiteX11" fmla="*/ 5251217 w 5381956"/>
              <a:gd name="connsiteY11" fmla="*/ 3222062 h 4256834"/>
              <a:gd name="connsiteX12" fmla="*/ 4854085 w 5381956"/>
              <a:gd name="connsiteY12" fmla="*/ 3769208 h 4256834"/>
              <a:gd name="connsiteX13" fmla="*/ 4445127 w 5381956"/>
              <a:gd name="connsiteY13" fmla="*/ 4256834 h 4256834"/>
              <a:gd name="connsiteX14" fmla="*/ 1422480 w 5381956"/>
              <a:gd name="connsiteY14" fmla="*/ 4256834 h 4256834"/>
              <a:gd name="connsiteX15" fmla="*/ 284495 w 5381956"/>
              <a:gd name="connsiteY15" fmla="*/ 3079822 h 4256834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3233102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4230629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445127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1422480 w 5381956"/>
              <a:gd name="connsiteY15" fmla="*/ 4256834 h 4322398"/>
              <a:gd name="connsiteX16" fmla="*/ 284495 w 5381956"/>
              <a:gd name="connsiteY16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1422480 w 5381956"/>
              <a:gd name="connsiteY16" fmla="*/ 4256834 h 4322398"/>
              <a:gd name="connsiteX17" fmla="*/ 284495 w 5381956"/>
              <a:gd name="connsiteY17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1422480 w 5381956"/>
              <a:gd name="connsiteY17" fmla="*/ 4256834 h 4322398"/>
              <a:gd name="connsiteX18" fmla="*/ 284495 w 5381956"/>
              <a:gd name="connsiteY18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916789 w 5381956"/>
              <a:gd name="connsiteY17" fmla="*/ 4249907 h 4322398"/>
              <a:gd name="connsiteX18" fmla="*/ 284495 w 5381956"/>
              <a:gd name="connsiteY18" fmla="*/ 3079822 h 4322398"/>
              <a:gd name="connsiteX0" fmla="*/ 1091032 w 4934656"/>
              <a:gd name="connsiteY0" fmla="*/ 3339828 h 4339950"/>
              <a:gd name="connsiteX1" fmla="*/ 21187 w 4934656"/>
              <a:gd name="connsiteY1" fmla="*/ 182390 h 4339950"/>
              <a:gd name="connsiteX2" fmla="*/ 1976550 w 4934656"/>
              <a:gd name="connsiteY2" fmla="*/ 513208 h 4339950"/>
              <a:gd name="connsiteX3" fmla="*/ 2386288 w 4934656"/>
              <a:gd name="connsiteY3" fmla="*/ 395393 h 4339950"/>
              <a:gd name="connsiteX4" fmla="*/ 3394292 w 4934656"/>
              <a:gd name="connsiteY4" fmla="*/ 372149 h 4339950"/>
              <a:gd name="connsiteX5" fmla="*/ 4454725 w 4934656"/>
              <a:gd name="connsiteY5" fmla="*/ 922686 h 4339950"/>
              <a:gd name="connsiteX6" fmla="*/ 4905516 w 4934656"/>
              <a:gd name="connsiteY6" fmla="*/ 728055 h 4339950"/>
              <a:gd name="connsiteX7" fmla="*/ 4884733 w 4934656"/>
              <a:gd name="connsiteY7" fmla="*/ 1690946 h 4339950"/>
              <a:gd name="connsiteX8" fmla="*/ 4746188 w 4934656"/>
              <a:gd name="connsiteY8" fmla="*/ 1857201 h 4339950"/>
              <a:gd name="connsiteX9" fmla="*/ 4891659 w 4934656"/>
              <a:gd name="connsiteY9" fmla="*/ 1871055 h 4339950"/>
              <a:gd name="connsiteX10" fmla="*/ 4895083 w 4934656"/>
              <a:gd name="connsiteY10" fmla="*/ 4248181 h 4339950"/>
              <a:gd name="connsiteX11" fmla="*/ 4616880 w 4934656"/>
              <a:gd name="connsiteY11" fmla="*/ 4250996 h 4339950"/>
              <a:gd name="connsiteX12" fmla="*/ 4462203 w 4934656"/>
              <a:gd name="connsiteY12" fmla="*/ 4105415 h 4339950"/>
              <a:gd name="connsiteX13" fmla="*/ 4461954 w 4934656"/>
              <a:gd name="connsiteY13" fmla="*/ 4274386 h 4339950"/>
              <a:gd name="connsiteX14" fmla="*/ 1933714 w 4934656"/>
              <a:gd name="connsiteY14" fmla="*/ 4267892 h 4339950"/>
              <a:gd name="connsiteX15" fmla="*/ 1996059 w 4934656"/>
              <a:gd name="connsiteY15" fmla="*/ 4080855 h 4339950"/>
              <a:gd name="connsiteX16" fmla="*/ 1691259 w 4934656"/>
              <a:gd name="connsiteY16" fmla="*/ 4260964 h 4339950"/>
              <a:gd name="connsiteX17" fmla="*/ 469489 w 4934656"/>
              <a:gd name="connsiteY17" fmla="*/ 4267459 h 4339950"/>
              <a:gd name="connsiteX18" fmla="*/ 1091032 w 4934656"/>
              <a:gd name="connsiteY18" fmla="*/ 3339828 h 4339950"/>
              <a:gd name="connsiteX0" fmla="*/ 1085739 w 4929363"/>
              <a:gd name="connsiteY0" fmla="*/ 3239788 h 4239910"/>
              <a:gd name="connsiteX1" fmla="*/ 1048657 w 4929363"/>
              <a:gd name="connsiteY1" fmla="*/ 1840288 h 4239910"/>
              <a:gd name="connsiteX2" fmla="*/ 15894 w 4929363"/>
              <a:gd name="connsiteY2" fmla="*/ 82350 h 4239910"/>
              <a:gd name="connsiteX3" fmla="*/ 1971257 w 4929363"/>
              <a:gd name="connsiteY3" fmla="*/ 413168 h 4239910"/>
              <a:gd name="connsiteX4" fmla="*/ 2380995 w 4929363"/>
              <a:gd name="connsiteY4" fmla="*/ 295353 h 4239910"/>
              <a:gd name="connsiteX5" fmla="*/ 3388999 w 4929363"/>
              <a:gd name="connsiteY5" fmla="*/ 272109 h 4239910"/>
              <a:gd name="connsiteX6" fmla="*/ 4449432 w 4929363"/>
              <a:gd name="connsiteY6" fmla="*/ 822646 h 4239910"/>
              <a:gd name="connsiteX7" fmla="*/ 4900223 w 4929363"/>
              <a:gd name="connsiteY7" fmla="*/ 628015 h 4239910"/>
              <a:gd name="connsiteX8" fmla="*/ 4879440 w 4929363"/>
              <a:gd name="connsiteY8" fmla="*/ 1590906 h 4239910"/>
              <a:gd name="connsiteX9" fmla="*/ 4740895 w 4929363"/>
              <a:gd name="connsiteY9" fmla="*/ 1757161 h 4239910"/>
              <a:gd name="connsiteX10" fmla="*/ 4886366 w 4929363"/>
              <a:gd name="connsiteY10" fmla="*/ 1771015 h 4239910"/>
              <a:gd name="connsiteX11" fmla="*/ 4889790 w 4929363"/>
              <a:gd name="connsiteY11" fmla="*/ 4148141 h 4239910"/>
              <a:gd name="connsiteX12" fmla="*/ 4611587 w 4929363"/>
              <a:gd name="connsiteY12" fmla="*/ 4150956 h 4239910"/>
              <a:gd name="connsiteX13" fmla="*/ 4456910 w 4929363"/>
              <a:gd name="connsiteY13" fmla="*/ 4005375 h 4239910"/>
              <a:gd name="connsiteX14" fmla="*/ 4456661 w 4929363"/>
              <a:gd name="connsiteY14" fmla="*/ 4174346 h 4239910"/>
              <a:gd name="connsiteX15" fmla="*/ 1928421 w 4929363"/>
              <a:gd name="connsiteY15" fmla="*/ 4167852 h 4239910"/>
              <a:gd name="connsiteX16" fmla="*/ 1990766 w 4929363"/>
              <a:gd name="connsiteY16" fmla="*/ 3980815 h 4239910"/>
              <a:gd name="connsiteX17" fmla="*/ 1685966 w 4929363"/>
              <a:gd name="connsiteY17" fmla="*/ 4160924 h 4239910"/>
              <a:gd name="connsiteX18" fmla="*/ 464196 w 4929363"/>
              <a:gd name="connsiteY18" fmla="*/ 4167419 h 4239910"/>
              <a:gd name="connsiteX19" fmla="*/ 1085739 w 4929363"/>
              <a:gd name="connsiteY19" fmla="*/ 3239788 h 4239910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76742 w 4510793"/>
              <a:gd name="connsiteY2" fmla="*/ 633352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267727 w 4510793"/>
              <a:gd name="connsiteY2" fmla="*/ 665197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5155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9704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38181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24533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84799 w 4510226"/>
              <a:gd name="connsiteY0" fmla="*/ 3037682 h 4015057"/>
              <a:gd name="connsiteX1" fmla="*/ 634070 w 4510226"/>
              <a:gd name="connsiteY1" fmla="*/ 1624533 h 4015057"/>
              <a:gd name="connsiteX2" fmla="*/ 1180724 w 4510226"/>
              <a:gd name="connsiteY2" fmla="*/ 628803 h 4015057"/>
              <a:gd name="connsiteX3" fmla="*/ 1552120 w 4510226"/>
              <a:gd name="connsiteY3" fmla="*/ 188315 h 4015057"/>
              <a:gd name="connsiteX4" fmla="*/ 1961858 w 4510226"/>
              <a:gd name="connsiteY4" fmla="*/ 70500 h 4015057"/>
              <a:gd name="connsiteX5" fmla="*/ 2969862 w 4510226"/>
              <a:gd name="connsiteY5" fmla="*/ 47256 h 4015057"/>
              <a:gd name="connsiteX6" fmla="*/ 4030295 w 4510226"/>
              <a:gd name="connsiteY6" fmla="*/ 597793 h 4015057"/>
              <a:gd name="connsiteX7" fmla="*/ 4481086 w 4510226"/>
              <a:gd name="connsiteY7" fmla="*/ 403162 h 4015057"/>
              <a:gd name="connsiteX8" fmla="*/ 4460303 w 4510226"/>
              <a:gd name="connsiteY8" fmla="*/ 1366053 h 4015057"/>
              <a:gd name="connsiteX9" fmla="*/ 4321758 w 4510226"/>
              <a:gd name="connsiteY9" fmla="*/ 1532308 h 4015057"/>
              <a:gd name="connsiteX10" fmla="*/ 4467229 w 4510226"/>
              <a:gd name="connsiteY10" fmla="*/ 1546162 h 4015057"/>
              <a:gd name="connsiteX11" fmla="*/ 4470653 w 4510226"/>
              <a:gd name="connsiteY11" fmla="*/ 3923288 h 4015057"/>
              <a:gd name="connsiteX12" fmla="*/ 4192450 w 4510226"/>
              <a:gd name="connsiteY12" fmla="*/ 3926103 h 4015057"/>
              <a:gd name="connsiteX13" fmla="*/ 4037773 w 4510226"/>
              <a:gd name="connsiteY13" fmla="*/ 3780522 h 4015057"/>
              <a:gd name="connsiteX14" fmla="*/ 4037524 w 4510226"/>
              <a:gd name="connsiteY14" fmla="*/ 3949493 h 4015057"/>
              <a:gd name="connsiteX15" fmla="*/ 1509284 w 4510226"/>
              <a:gd name="connsiteY15" fmla="*/ 3942999 h 4015057"/>
              <a:gd name="connsiteX16" fmla="*/ 1571629 w 4510226"/>
              <a:gd name="connsiteY16" fmla="*/ 3755962 h 4015057"/>
              <a:gd name="connsiteX17" fmla="*/ 1266829 w 4510226"/>
              <a:gd name="connsiteY17" fmla="*/ 3936071 h 4015057"/>
              <a:gd name="connsiteX18" fmla="*/ 45059 w 4510226"/>
              <a:gd name="connsiteY18" fmla="*/ 3942566 h 4015057"/>
              <a:gd name="connsiteX19" fmla="*/ 684799 w 4510226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58012 w 4501409"/>
              <a:gd name="connsiteY17" fmla="*/ 3936071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81647"/>
              <a:gd name="connsiteX1" fmla="*/ 625253 w 4501409"/>
              <a:gd name="connsiteY1" fmla="*/ 1624533 h 4081647"/>
              <a:gd name="connsiteX2" fmla="*/ 1171907 w 4501409"/>
              <a:gd name="connsiteY2" fmla="*/ 628803 h 4081647"/>
              <a:gd name="connsiteX3" fmla="*/ 1543303 w 4501409"/>
              <a:gd name="connsiteY3" fmla="*/ 188315 h 4081647"/>
              <a:gd name="connsiteX4" fmla="*/ 1953041 w 4501409"/>
              <a:gd name="connsiteY4" fmla="*/ 70500 h 4081647"/>
              <a:gd name="connsiteX5" fmla="*/ 2961045 w 4501409"/>
              <a:gd name="connsiteY5" fmla="*/ 47256 h 4081647"/>
              <a:gd name="connsiteX6" fmla="*/ 4021478 w 4501409"/>
              <a:gd name="connsiteY6" fmla="*/ 597793 h 4081647"/>
              <a:gd name="connsiteX7" fmla="*/ 4472269 w 4501409"/>
              <a:gd name="connsiteY7" fmla="*/ 403162 h 4081647"/>
              <a:gd name="connsiteX8" fmla="*/ 4451486 w 4501409"/>
              <a:gd name="connsiteY8" fmla="*/ 1366053 h 4081647"/>
              <a:gd name="connsiteX9" fmla="*/ 4312941 w 4501409"/>
              <a:gd name="connsiteY9" fmla="*/ 1532308 h 4081647"/>
              <a:gd name="connsiteX10" fmla="*/ 4458412 w 4501409"/>
              <a:gd name="connsiteY10" fmla="*/ 1546162 h 4081647"/>
              <a:gd name="connsiteX11" fmla="*/ 4461836 w 4501409"/>
              <a:gd name="connsiteY11" fmla="*/ 3923288 h 4081647"/>
              <a:gd name="connsiteX12" fmla="*/ 4183633 w 4501409"/>
              <a:gd name="connsiteY12" fmla="*/ 3926103 h 4081647"/>
              <a:gd name="connsiteX13" fmla="*/ 4028956 w 4501409"/>
              <a:gd name="connsiteY13" fmla="*/ 3780522 h 4081647"/>
              <a:gd name="connsiteX14" fmla="*/ 4028707 w 4501409"/>
              <a:gd name="connsiteY14" fmla="*/ 3949493 h 4081647"/>
              <a:gd name="connsiteX15" fmla="*/ 1500467 w 4501409"/>
              <a:gd name="connsiteY15" fmla="*/ 3942999 h 4081647"/>
              <a:gd name="connsiteX16" fmla="*/ 1562812 w 4501409"/>
              <a:gd name="connsiteY16" fmla="*/ 3755962 h 4081647"/>
              <a:gd name="connsiteX17" fmla="*/ 1308054 w 4501409"/>
              <a:gd name="connsiteY17" fmla="*/ 4081647 h 4081647"/>
              <a:gd name="connsiteX18" fmla="*/ 45340 w 4501409"/>
              <a:gd name="connsiteY18" fmla="*/ 3942566 h 4081647"/>
              <a:gd name="connsiteX19" fmla="*/ 675982 w 4501409"/>
              <a:gd name="connsiteY19" fmla="*/ 3037682 h 408164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76459 w 4501409"/>
              <a:gd name="connsiteY16" fmla="*/ 3760511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461836 w 4501409"/>
              <a:gd name="connsiteY11" fmla="*/ 39232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31471"/>
              <a:gd name="connsiteX1" fmla="*/ 625253 w 4501409"/>
              <a:gd name="connsiteY1" fmla="*/ 1624533 h 4031471"/>
              <a:gd name="connsiteX2" fmla="*/ 1171907 w 4501409"/>
              <a:gd name="connsiteY2" fmla="*/ 628803 h 4031471"/>
              <a:gd name="connsiteX3" fmla="*/ 1543303 w 4501409"/>
              <a:gd name="connsiteY3" fmla="*/ 188315 h 4031471"/>
              <a:gd name="connsiteX4" fmla="*/ 1953041 w 4501409"/>
              <a:gd name="connsiteY4" fmla="*/ 70500 h 4031471"/>
              <a:gd name="connsiteX5" fmla="*/ 2961045 w 4501409"/>
              <a:gd name="connsiteY5" fmla="*/ 47256 h 4031471"/>
              <a:gd name="connsiteX6" fmla="*/ 4021478 w 4501409"/>
              <a:gd name="connsiteY6" fmla="*/ 597793 h 4031471"/>
              <a:gd name="connsiteX7" fmla="*/ 4472269 w 4501409"/>
              <a:gd name="connsiteY7" fmla="*/ 403162 h 4031471"/>
              <a:gd name="connsiteX8" fmla="*/ 4451486 w 4501409"/>
              <a:gd name="connsiteY8" fmla="*/ 1366053 h 4031471"/>
              <a:gd name="connsiteX9" fmla="*/ 4312941 w 4501409"/>
              <a:gd name="connsiteY9" fmla="*/ 1532308 h 4031471"/>
              <a:gd name="connsiteX10" fmla="*/ 4458412 w 4501409"/>
              <a:gd name="connsiteY10" fmla="*/ 1546162 h 4031471"/>
              <a:gd name="connsiteX11" fmla="*/ 4307162 w 4501409"/>
              <a:gd name="connsiteY11" fmla="*/ 3618488 h 4031471"/>
              <a:gd name="connsiteX12" fmla="*/ 4183633 w 4501409"/>
              <a:gd name="connsiteY12" fmla="*/ 3944300 h 4031471"/>
              <a:gd name="connsiteX13" fmla="*/ 4001661 w 4501409"/>
              <a:gd name="connsiteY13" fmla="*/ 3785072 h 4031471"/>
              <a:gd name="connsiteX14" fmla="*/ 4051453 w 4501409"/>
              <a:gd name="connsiteY14" fmla="*/ 3940394 h 4031471"/>
              <a:gd name="connsiteX15" fmla="*/ 1500467 w 4501409"/>
              <a:gd name="connsiteY15" fmla="*/ 3942999 h 4031471"/>
              <a:gd name="connsiteX16" fmla="*/ 1576459 w 4501409"/>
              <a:gd name="connsiteY16" fmla="*/ 3760511 h 4031471"/>
              <a:gd name="connsiteX17" fmla="*/ 1248913 w 4501409"/>
              <a:gd name="connsiteY17" fmla="*/ 3940620 h 4031471"/>
              <a:gd name="connsiteX18" fmla="*/ 45340 w 4501409"/>
              <a:gd name="connsiteY18" fmla="*/ 3942566 h 4031471"/>
              <a:gd name="connsiteX19" fmla="*/ 675982 w 4501409"/>
              <a:gd name="connsiteY19" fmla="*/ 3037682 h 4031471"/>
              <a:gd name="connsiteX0" fmla="*/ 675982 w 4501409"/>
              <a:gd name="connsiteY0" fmla="*/ 3037682 h 4027575"/>
              <a:gd name="connsiteX1" fmla="*/ 625253 w 4501409"/>
              <a:gd name="connsiteY1" fmla="*/ 1624533 h 4027575"/>
              <a:gd name="connsiteX2" fmla="*/ 1171907 w 4501409"/>
              <a:gd name="connsiteY2" fmla="*/ 628803 h 4027575"/>
              <a:gd name="connsiteX3" fmla="*/ 1543303 w 4501409"/>
              <a:gd name="connsiteY3" fmla="*/ 188315 h 4027575"/>
              <a:gd name="connsiteX4" fmla="*/ 1953041 w 4501409"/>
              <a:gd name="connsiteY4" fmla="*/ 70500 h 4027575"/>
              <a:gd name="connsiteX5" fmla="*/ 2961045 w 4501409"/>
              <a:gd name="connsiteY5" fmla="*/ 47256 h 4027575"/>
              <a:gd name="connsiteX6" fmla="*/ 4021478 w 4501409"/>
              <a:gd name="connsiteY6" fmla="*/ 597793 h 4027575"/>
              <a:gd name="connsiteX7" fmla="*/ 4472269 w 4501409"/>
              <a:gd name="connsiteY7" fmla="*/ 403162 h 4027575"/>
              <a:gd name="connsiteX8" fmla="*/ 4451486 w 4501409"/>
              <a:gd name="connsiteY8" fmla="*/ 1366053 h 4027575"/>
              <a:gd name="connsiteX9" fmla="*/ 4312941 w 4501409"/>
              <a:gd name="connsiteY9" fmla="*/ 1532308 h 4027575"/>
              <a:gd name="connsiteX10" fmla="*/ 4458412 w 4501409"/>
              <a:gd name="connsiteY10" fmla="*/ 1546162 h 4027575"/>
              <a:gd name="connsiteX11" fmla="*/ 4307162 w 4501409"/>
              <a:gd name="connsiteY11" fmla="*/ 3618488 h 4027575"/>
              <a:gd name="connsiteX12" fmla="*/ 4192732 w 4501409"/>
              <a:gd name="connsiteY12" fmla="*/ 3939751 h 4027575"/>
              <a:gd name="connsiteX13" fmla="*/ 4001661 w 4501409"/>
              <a:gd name="connsiteY13" fmla="*/ 3785072 h 4027575"/>
              <a:gd name="connsiteX14" fmla="*/ 4051453 w 4501409"/>
              <a:gd name="connsiteY14" fmla="*/ 3940394 h 4027575"/>
              <a:gd name="connsiteX15" fmla="*/ 1500467 w 4501409"/>
              <a:gd name="connsiteY15" fmla="*/ 3942999 h 4027575"/>
              <a:gd name="connsiteX16" fmla="*/ 1576459 w 4501409"/>
              <a:gd name="connsiteY16" fmla="*/ 3760511 h 4027575"/>
              <a:gd name="connsiteX17" fmla="*/ 1248913 w 4501409"/>
              <a:gd name="connsiteY17" fmla="*/ 3940620 h 4027575"/>
              <a:gd name="connsiteX18" fmla="*/ 45340 w 4501409"/>
              <a:gd name="connsiteY18" fmla="*/ 3942566 h 4027575"/>
              <a:gd name="connsiteX19" fmla="*/ 675982 w 4501409"/>
              <a:gd name="connsiteY19" fmla="*/ 3037682 h 4027575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307162 w 4501409"/>
              <a:gd name="connsiteY11" fmla="*/ 3618488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79700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2221"/>
              <a:gd name="connsiteY0" fmla="*/ 3037682 h 3943081"/>
              <a:gd name="connsiteX1" fmla="*/ 625253 w 4502221"/>
              <a:gd name="connsiteY1" fmla="*/ 1624533 h 3943081"/>
              <a:gd name="connsiteX2" fmla="*/ 1171907 w 4502221"/>
              <a:gd name="connsiteY2" fmla="*/ 628803 h 3943081"/>
              <a:gd name="connsiteX3" fmla="*/ 1543303 w 4502221"/>
              <a:gd name="connsiteY3" fmla="*/ 188315 h 3943081"/>
              <a:gd name="connsiteX4" fmla="*/ 1953041 w 4502221"/>
              <a:gd name="connsiteY4" fmla="*/ 70500 h 3943081"/>
              <a:gd name="connsiteX5" fmla="*/ 2961045 w 4502221"/>
              <a:gd name="connsiteY5" fmla="*/ 47256 h 3943081"/>
              <a:gd name="connsiteX6" fmla="*/ 4021478 w 4502221"/>
              <a:gd name="connsiteY6" fmla="*/ 597793 h 3943081"/>
              <a:gd name="connsiteX7" fmla="*/ 4472269 w 4502221"/>
              <a:gd name="connsiteY7" fmla="*/ 403162 h 3943081"/>
              <a:gd name="connsiteX8" fmla="*/ 4451486 w 4502221"/>
              <a:gd name="connsiteY8" fmla="*/ 1379700 h 3943081"/>
              <a:gd name="connsiteX9" fmla="*/ 4312941 w 4502221"/>
              <a:gd name="connsiteY9" fmla="*/ 1532308 h 3943081"/>
              <a:gd name="connsiteX10" fmla="*/ 4458412 w 4502221"/>
              <a:gd name="connsiteY10" fmla="*/ 1546162 h 3943081"/>
              <a:gd name="connsiteX11" fmla="*/ 4457287 w 4502221"/>
              <a:gd name="connsiteY11" fmla="*/ 3936936 h 3943081"/>
              <a:gd name="connsiteX12" fmla="*/ 4192732 w 4502221"/>
              <a:gd name="connsiteY12" fmla="*/ 3939751 h 3943081"/>
              <a:gd name="connsiteX13" fmla="*/ 4001661 w 4502221"/>
              <a:gd name="connsiteY13" fmla="*/ 3785072 h 3943081"/>
              <a:gd name="connsiteX14" fmla="*/ 4051453 w 4502221"/>
              <a:gd name="connsiteY14" fmla="*/ 3940394 h 3943081"/>
              <a:gd name="connsiteX15" fmla="*/ 1500467 w 4502221"/>
              <a:gd name="connsiteY15" fmla="*/ 3942999 h 3943081"/>
              <a:gd name="connsiteX16" fmla="*/ 1576459 w 4502221"/>
              <a:gd name="connsiteY16" fmla="*/ 3760511 h 3943081"/>
              <a:gd name="connsiteX17" fmla="*/ 1248913 w 4502221"/>
              <a:gd name="connsiteY17" fmla="*/ 3940620 h 3943081"/>
              <a:gd name="connsiteX18" fmla="*/ 45340 w 4502221"/>
              <a:gd name="connsiteY18" fmla="*/ 3942566 h 3943081"/>
              <a:gd name="connsiteX19" fmla="*/ 675982 w 4502221"/>
              <a:gd name="connsiteY19" fmla="*/ 3037682 h 3943081"/>
              <a:gd name="connsiteX0" fmla="*/ 675982 w 4495136"/>
              <a:gd name="connsiteY0" fmla="*/ 3037682 h 3943081"/>
              <a:gd name="connsiteX1" fmla="*/ 625253 w 4495136"/>
              <a:gd name="connsiteY1" fmla="*/ 1624533 h 3943081"/>
              <a:gd name="connsiteX2" fmla="*/ 1171907 w 4495136"/>
              <a:gd name="connsiteY2" fmla="*/ 628803 h 3943081"/>
              <a:gd name="connsiteX3" fmla="*/ 1543303 w 4495136"/>
              <a:gd name="connsiteY3" fmla="*/ 188315 h 3943081"/>
              <a:gd name="connsiteX4" fmla="*/ 1953041 w 4495136"/>
              <a:gd name="connsiteY4" fmla="*/ 70500 h 3943081"/>
              <a:gd name="connsiteX5" fmla="*/ 2961045 w 4495136"/>
              <a:gd name="connsiteY5" fmla="*/ 47256 h 3943081"/>
              <a:gd name="connsiteX6" fmla="*/ 4021478 w 4495136"/>
              <a:gd name="connsiteY6" fmla="*/ 597793 h 3943081"/>
              <a:gd name="connsiteX7" fmla="*/ 4463171 w 4495136"/>
              <a:gd name="connsiteY7" fmla="*/ 394064 h 3943081"/>
              <a:gd name="connsiteX8" fmla="*/ 4451486 w 4495136"/>
              <a:gd name="connsiteY8" fmla="*/ 1379700 h 3943081"/>
              <a:gd name="connsiteX9" fmla="*/ 4312941 w 4495136"/>
              <a:gd name="connsiteY9" fmla="*/ 1532308 h 3943081"/>
              <a:gd name="connsiteX10" fmla="*/ 4458412 w 4495136"/>
              <a:gd name="connsiteY10" fmla="*/ 1546162 h 3943081"/>
              <a:gd name="connsiteX11" fmla="*/ 4457287 w 4495136"/>
              <a:gd name="connsiteY11" fmla="*/ 3936936 h 3943081"/>
              <a:gd name="connsiteX12" fmla="*/ 4192732 w 4495136"/>
              <a:gd name="connsiteY12" fmla="*/ 3939751 h 3943081"/>
              <a:gd name="connsiteX13" fmla="*/ 4001661 w 4495136"/>
              <a:gd name="connsiteY13" fmla="*/ 3785072 h 3943081"/>
              <a:gd name="connsiteX14" fmla="*/ 4051453 w 4495136"/>
              <a:gd name="connsiteY14" fmla="*/ 3940394 h 3943081"/>
              <a:gd name="connsiteX15" fmla="*/ 1500467 w 4495136"/>
              <a:gd name="connsiteY15" fmla="*/ 3942999 h 3943081"/>
              <a:gd name="connsiteX16" fmla="*/ 1576459 w 4495136"/>
              <a:gd name="connsiteY16" fmla="*/ 3760511 h 3943081"/>
              <a:gd name="connsiteX17" fmla="*/ 1248913 w 4495136"/>
              <a:gd name="connsiteY17" fmla="*/ 3940620 h 3943081"/>
              <a:gd name="connsiteX18" fmla="*/ 45340 w 4495136"/>
              <a:gd name="connsiteY18" fmla="*/ 3942566 h 3943081"/>
              <a:gd name="connsiteX19" fmla="*/ 675982 w 4495136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234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143828 h 4049227"/>
              <a:gd name="connsiteX1" fmla="*/ 625253 w 4463171"/>
              <a:gd name="connsiteY1" fmla="*/ 1730679 h 4049227"/>
              <a:gd name="connsiteX2" fmla="*/ 1171907 w 4463171"/>
              <a:gd name="connsiteY2" fmla="*/ 734949 h 4049227"/>
              <a:gd name="connsiteX3" fmla="*/ 1543303 w 4463171"/>
              <a:gd name="connsiteY3" fmla="*/ 294461 h 4049227"/>
              <a:gd name="connsiteX4" fmla="*/ 1953041 w 4463171"/>
              <a:gd name="connsiteY4" fmla="*/ 176646 h 4049227"/>
              <a:gd name="connsiteX5" fmla="*/ 2961045 w 4463171"/>
              <a:gd name="connsiteY5" fmla="*/ 153402 h 4049227"/>
              <a:gd name="connsiteX6" fmla="*/ 4021478 w 4463171"/>
              <a:gd name="connsiteY6" fmla="*/ 713039 h 4049227"/>
              <a:gd name="connsiteX7" fmla="*/ 4463171 w 4463171"/>
              <a:gd name="connsiteY7" fmla="*/ 500210 h 4049227"/>
              <a:gd name="connsiteX8" fmla="*/ 4451486 w 4463171"/>
              <a:gd name="connsiteY8" fmla="*/ 1485846 h 4049227"/>
              <a:gd name="connsiteX9" fmla="*/ 4312941 w 4463171"/>
              <a:gd name="connsiteY9" fmla="*/ 1638454 h 4049227"/>
              <a:gd name="connsiteX10" fmla="*/ 4458412 w 4463171"/>
              <a:gd name="connsiteY10" fmla="*/ 1652308 h 4049227"/>
              <a:gd name="connsiteX11" fmla="*/ 4457287 w 4463171"/>
              <a:gd name="connsiteY11" fmla="*/ 4043082 h 4049227"/>
              <a:gd name="connsiteX12" fmla="*/ 4192732 w 4463171"/>
              <a:gd name="connsiteY12" fmla="*/ 4045897 h 4049227"/>
              <a:gd name="connsiteX13" fmla="*/ 4001661 w 4463171"/>
              <a:gd name="connsiteY13" fmla="*/ 3891218 h 4049227"/>
              <a:gd name="connsiteX14" fmla="*/ 4051453 w 4463171"/>
              <a:gd name="connsiteY14" fmla="*/ 4046540 h 4049227"/>
              <a:gd name="connsiteX15" fmla="*/ 1500467 w 4463171"/>
              <a:gd name="connsiteY15" fmla="*/ 4049145 h 4049227"/>
              <a:gd name="connsiteX16" fmla="*/ 1576459 w 4463171"/>
              <a:gd name="connsiteY16" fmla="*/ 3866657 h 4049227"/>
              <a:gd name="connsiteX17" fmla="*/ 1248913 w 4463171"/>
              <a:gd name="connsiteY17" fmla="*/ 4046766 h 4049227"/>
              <a:gd name="connsiteX18" fmla="*/ 45340 w 4463171"/>
              <a:gd name="connsiteY18" fmla="*/ 4048712 h 4049227"/>
              <a:gd name="connsiteX19" fmla="*/ 675982 w 4463171"/>
              <a:gd name="connsiteY19" fmla="*/ 3143828 h 4049227"/>
              <a:gd name="connsiteX0" fmla="*/ 675982 w 4463171"/>
              <a:gd name="connsiteY0" fmla="*/ 3637517 h 4542916"/>
              <a:gd name="connsiteX1" fmla="*/ 625253 w 4463171"/>
              <a:gd name="connsiteY1" fmla="*/ 2224368 h 4542916"/>
              <a:gd name="connsiteX2" fmla="*/ 1171907 w 4463171"/>
              <a:gd name="connsiteY2" fmla="*/ 1228638 h 4542916"/>
              <a:gd name="connsiteX3" fmla="*/ 1543303 w 4463171"/>
              <a:gd name="connsiteY3" fmla="*/ 788150 h 4542916"/>
              <a:gd name="connsiteX4" fmla="*/ 1953041 w 4463171"/>
              <a:gd name="connsiteY4" fmla="*/ 670335 h 4542916"/>
              <a:gd name="connsiteX5" fmla="*/ 2961045 w 4463171"/>
              <a:gd name="connsiteY5" fmla="*/ 647091 h 4542916"/>
              <a:gd name="connsiteX6" fmla="*/ 4021478 w 4463171"/>
              <a:gd name="connsiteY6" fmla="*/ 1206728 h 4542916"/>
              <a:gd name="connsiteX7" fmla="*/ 4463171 w 4463171"/>
              <a:gd name="connsiteY7" fmla="*/ 993899 h 4542916"/>
              <a:gd name="connsiteX8" fmla="*/ 4451486 w 4463171"/>
              <a:gd name="connsiteY8" fmla="*/ 1979535 h 4542916"/>
              <a:gd name="connsiteX9" fmla="*/ 4312941 w 4463171"/>
              <a:gd name="connsiteY9" fmla="*/ 2132143 h 4542916"/>
              <a:gd name="connsiteX10" fmla="*/ 4458412 w 4463171"/>
              <a:gd name="connsiteY10" fmla="*/ 2145997 h 4542916"/>
              <a:gd name="connsiteX11" fmla="*/ 4457287 w 4463171"/>
              <a:gd name="connsiteY11" fmla="*/ 4536771 h 4542916"/>
              <a:gd name="connsiteX12" fmla="*/ 4192732 w 4463171"/>
              <a:gd name="connsiteY12" fmla="*/ 4539586 h 4542916"/>
              <a:gd name="connsiteX13" fmla="*/ 4001661 w 4463171"/>
              <a:gd name="connsiteY13" fmla="*/ 4384907 h 4542916"/>
              <a:gd name="connsiteX14" fmla="*/ 4051453 w 4463171"/>
              <a:gd name="connsiteY14" fmla="*/ 4540229 h 4542916"/>
              <a:gd name="connsiteX15" fmla="*/ 1500467 w 4463171"/>
              <a:gd name="connsiteY15" fmla="*/ 4542834 h 4542916"/>
              <a:gd name="connsiteX16" fmla="*/ 1576459 w 4463171"/>
              <a:gd name="connsiteY16" fmla="*/ 4360346 h 4542916"/>
              <a:gd name="connsiteX17" fmla="*/ 1248913 w 4463171"/>
              <a:gd name="connsiteY17" fmla="*/ 4540455 h 4542916"/>
              <a:gd name="connsiteX18" fmla="*/ 45340 w 4463171"/>
              <a:gd name="connsiteY18" fmla="*/ 4542401 h 4542916"/>
              <a:gd name="connsiteX19" fmla="*/ 675982 w 4463171"/>
              <a:gd name="connsiteY19" fmla="*/ 3637517 h 4542916"/>
              <a:gd name="connsiteX0" fmla="*/ 675982 w 4463171"/>
              <a:gd name="connsiteY0" fmla="*/ 4017648 h 4923047"/>
              <a:gd name="connsiteX1" fmla="*/ 625253 w 4463171"/>
              <a:gd name="connsiteY1" fmla="*/ 2604499 h 4923047"/>
              <a:gd name="connsiteX2" fmla="*/ 1171907 w 4463171"/>
              <a:gd name="connsiteY2" fmla="*/ 1608769 h 4923047"/>
              <a:gd name="connsiteX3" fmla="*/ 1543303 w 4463171"/>
              <a:gd name="connsiteY3" fmla="*/ 1168281 h 4923047"/>
              <a:gd name="connsiteX4" fmla="*/ 1953041 w 4463171"/>
              <a:gd name="connsiteY4" fmla="*/ 1050466 h 4923047"/>
              <a:gd name="connsiteX5" fmla="*/ 2961045 w 4463171"/>
              <a:gd name="connsiteY5" fmla="*/ 1027222 h 4923047"/>
              <a:gd name="connsiteX6" fmla="*/ 4021478 w 4463171"/>
              <a:gd name="connsiteY6" fmla="*/ 1586859 h 4923047"/>
              <a:gd name="connsiteX7" fmla="*/ 4463171 w 4463171"/>
              <a:gd name="connsiteY7" fmla="*/ 1374030 h 4923047"/>
              <a:gd name="connsiteX8" fmla="*/ 4451486 w 4463171"/>
              <a:gd name="connsiteY8" fmla="*/ 2359666 h 4923047"/>
              <a:gd name="connsiteX9" fmla="*/ 4312941 w 4463171"/>
              <a:gd name="connsiteY9" fmla="*/ 2512274 h 4923047"/>
              <a:gd name="connsiteX10" fmla="*/ 4458412 w 4463171"/>
              <a:gd name="connsiteY10" fmla="*/ 2526128 h 4923047"/>
              <a:gd name="connsiteX11" fmla="*/ 4457287 w 4463171"/>
              <a:gd name="connsiteY11" fmla="*/ 4916902 h 4923047"/>
              <a:gd name="connsiteX12" fmla="*/ 4192732 w 4463171"/>
              <a:gd name="connsiteY12" fmla="*/ 4919717 h 4923047"/>
              <a:gd name="connsiteX13" fmla="*/ 4001661 w 4463171"/>
              <a:gd name="connsiteY13" fmla="*/ 4765038 h 4923047"/>
              <a:gd name="connsiteX14" fmla="*/ 4051453 w 4463171"/>
              <a:gd name="connsiteY14" fmla="*/ 4920360 h 4923047"/>
              <a:gd name="connsiteX15" fmla="*/ 1500467 w 4463171"/>
              <a:gd name="connsiteY15" fmla="*/ 4922965 h 4923047"/>
              <a:gd name="connsiteX16" fmla="*/ 1576459 w 4463171"/>
              <a:gd name="connsiteY16" fmla="*/ 4740477 h 4923047"/>
              <a:gd name="connsiteX17" fmla="*/ 1248913 w 4463171"/>
              <a:gd name="connsiteY17" fmla="*/ 4920586 h 4923047"/>
              <a:gd name="connsiteX18" fmla="*/ 45340 w 4463171"/>
              <a:gd name="connsiteY18" fmla="*/ 4922532 h 4923047"/>
              <a:gd name="connsiteX19" fmla="*/ 675982 w 4463171"/>
              <a:gd name="connsiteY19" fmla="*/ 4017648 h 4923047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068539 h 4973938"/>
              <a:gd name="connsiteX1" fmla="*/ 625253 w 4463171"/>
              <a:gd name="connsiteY1" fmla="*/ 2655390 h 4973938"/>
              <a:gd name="connsiteX2" fmla="*/ 1171907 w 4463171"/>
              <a:gd name="connsiteY2" fmla="*/ 1659660 h 4973938"/>
              <a:gd name="connsiteX3" fmla="*/ 1543303 w 4463171"/>
              <a:gd name="connsiteY3" fmla="*/ 1219172 h 4973938"/>
              <a:gd name="connsiteX4" fmla="*/ 1953041 w 4463171"/>
              <a:gd name="connsiteY4" fmla="*/ 1101357 h 4973938"/>
              <a:gd name="connsiteX5" fmla="*/ 2961045 w 4463171"/>
              <a:gd name="connsiteY5" fmla="*/ 1078113 h 4973938"/>
              <a:gd name="connsiteX6" fmla="*/ 4021478 w 4463171"/>
              <a:gd name="connsiteY6" fmla="*/ 1637750 h 4973938"/>
              <a:gd name="connsiteX7" fmla="*/ 4463171 w 4463171"/>
              <a:gd name="connsiteY7" fmla="*/ 1424921 h 4973938"/>
              <a:gd name="connsiteX8" fmla="*/ 4451486 w 4463171"/>
              <a:gd name="connsiteY8" fmla="*/ 2410557 h 4973938"/>
              <a:gd name="connsiteX9" fmla="*/ 4312941 w 4463171"/>
              <a:gd name="connsiteY9" fmla="*/ 2563165 h 4973938"/>
              <a:gd name="connsiteX10" fmla="*/ 4458412 w 4463171"/>
              <a:gd name="connsiteY10" fmla="*/ 2577019 h 4973938"/>
              <a:gd name="connsiteX11" fmla="*/ 4457287 w 4463171"/>
              <a:gd name="connsiteY11" fmla="*/ 4967793 h 4973938"/>
              <a:gd name="connsiteX12" fmla="*/ 4192732 w 4463171"/>
              <a:gd name="connsiteY12" fmla="*/ 4970608 h 4973938"/>
              <a:gd name="connsiteX13" fmla="*/ 4001661 w 4463171"/>
              <a:gd name="connsiteY13" fmla="*/ 4815929 h 4973938"/>
              <a:gd name="connsiteX14" fmla="*/ 4051453 w 4463171"/>
              <a:gd name="connsiteY14" fmla="*/ 4971251 h 4973938"/>
              <a:gd name="connsiteX15" fmla="*/ 1500467 w 4463171"/>
              <a:gd name="connsiteY15" fmla="*/ 4973856 h 4973938"/>
              <a:gd name="connsiteX16" fmla="*/ 1576459 w 4463171"/>
              <a:gd name="connsiteY16" fmla="*/ 4791368 h 4973938"/>
              <a:gd name="connsiteX17" fmla="*/ 1248913 w 4463171"/>
              <a:gd name="connsiteY17" fmla="*/ 4971477 h 4973938"/>
              <a:gd name="connsiteX18" fmla="*/ 45340 w 4463171"/>
              <a:gd name="connsiteY18" fmla="*/ 4973423 h 4973938"/>
              <a:gd name="connsiteX19" fmla="*/ 675982 w 4463171"/>
              <a:gd name="connsiteY19" fmla="*/ 4068539 h 4973938"/>
              <a:gd name="connsiteX0" fmla="*/ 675982 w 4463171"/>
              <a:gd name="connsiteY0" fmla="*/ 4065604 h 4971003"/>
              <a:gd name="connsiteX1" fmla="*/ 625253 w 4463171"/>
              <a:gd name="connsiteY1" fmla="*/ 2652455 h 4971003"/>
              <a:gd name="connsiteX2" fmla="*/ 1171907 w 4463171"/>
              <a:gd name="connsiteY2" fmla="*/ 1656725 h 4971003"/>
              <a:gd name="connsiteX3" fmla="*/ 1543303 w 4463171"/>
              <a:gd name="connsiteY3" fmla="*/ 1216237 h 4971003"/>
              <a:gd name="connsiteX4" fmla="*/ 1953041 w 4463171"/>
              <a:gd name="connsiteY4" fmla="*/ 1098422 h 4971003"/>
              <a:gd name="connsiteX5" fmla="*/ 2947397 w 4463171"/>
              <a:gd name="connsiteY5" fmla="*/ 1079727 h 4971003"/>
              <a:gd name="connsiteX6" fmla="*/ 4021478 w 4463171"/>
              <a:gd name="connsiteY6" fmla="*/ 1634815 h 4971003"/>
              <a:gd name="connsiteX7" fmla="*/ 4463171 w 4463171"/>
              <a:gd name="connsiteY7" fmla="*/ 1421986 h 4971003"/>
              <a:gd name="connsiteX8" fmla="*/ 4451486 w 4463171"/>
              <a:gd name="connsiteY8" fmla="*/ 2407622 h 4971003"/>
              <a:gd name="connsiteX9" fmla="*/ 4312941 w 4463171"/>
              <a:gd name="connsiteY9" fmla="*/ 2560230 h 4971003"/>
              <a:gd name="connsiteX10" fmla="*/ 4458412 w 4463171"/>
              <a:gd name="connsiteY10" fmla="*/ 2574084 h 4971003"/>
              <a:gd name="connsiteX11" fmla="*/ 4457287 w 4463171"/>
              <a:gd name="connsiteY11" fmla="*/ 4964858 h 4971003"/>
              <a:gd name="connsiteX12" fmla="*/ 4192732 w 4463171"/>
              <a:gd name="connsiteY12" fmla="*/ 4967673 h 4971003"/>
              <a:gd name="connsiteX13" fmla="*/ 4001661 w 4463171"/>
              <a:gd name="connsiteY13" fmla="*/ 4812994 h 4971003"/>
              <a:gd name="connsiteX14" fmla="*/ 4051453 w 4463171"/>
              <a:gd name="connsiteY14" fmla="*/ 4968316 h 4971003"/>
              <a:gd name="connsiteX15" fmla="*/ 1500467 w 4463171"/>
              <a:gd name="connsiteY15" fmla="*/ 4970921 h 4971003"/>
              <a:gd name="connsiteX16" fmla="*/ 1576459 w 4463171"/>
              <a:gd name="connsiteY16" fmla="*/ 4788433 h 4971003"/>
              <a:gd name="connsiteX17" fmla="*/ 1248913 w 4463171"/>
              <a:gd name="connsiteY17" fmla="*/ 4968542 h 4971003"/>
              <a:gd name="connsiteX18" fmla="*/ 45340 w 4463171"/>
              <a:gd name="connsiteY18" fmla="*/ 4970488 h 4971003"/>
              <a:gd name="connsiteX19" fmla="*/ 675982 w 4463171"/>
              <a:gd name="connsiteY19" fmla="*/ 4065604 h 4971003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434546 h 5339945"/>
              <a:gd name="connsiteX1" fmla="*/ 625253 w 4463171"/>
              <a:gd name="connsiteY1" fmla="*/ 3021397 h 5339945"/>
              <a:gd name="connsiteX2" fmla="*/ 1171907 w 4463171"/>
              <a:gd name="connsiteY2" fmla="*/ 2025667 h 5339945"/>
              <a:gd name="connsiteX3" fmla="*/ 1543303 w 4463171"/>
              <a:gd name="connsiteY3" fmla="*/ 1585179 h 5339945"/>
              <a:gd name="connsiteX4" fmla="*/ 1953041 w 4463171"/>
              <a:gd name="connsiteY4" fmla="*/ 1467364 h 5339945"/>
              <a:gd name="connsiteX5" fmla="*/ 2947397 w 4463171"/>
              <a:gd name="connsiteY5" fmla="*/ 1448669 h 5339945"/>
              <a:gd name="connsiteX6" fmla="*/ 4021478 w 4463171"/>
              <a:gd name="connsiteY6" fmla="*/ 2003757 h 5339945"/>
              <a:gd name="connsiteX7" fmla="*/ 4463171 w 4463171"/>
              <a:gd name="connsiteY7" fmla="*/ 1790928 h 5339945"/>
              <a:gd name="connsiteX8" fmla="*/ 4451486 w 4463171"/>
              <a:gd name="connsiteY8" fmla="*/ 2776564 h 5339945"/>
              <a:gd name="connsiteX9" fmla="*/ 4312941 w 4463171"/>
              <a:gd name="connsiteY9" fmla="*/ 2929172 h 5339945"/>
              <a:gd name="connsiteX10" fmla="*/ 4458412 w 4463171"/>
              <a:gd name="connsiteY10" fmla="*/ 2943026 h 5339945"/>
              <a:gd name="connsiteX11" fmla="*/ 4457287 w 4463171"/>
              <a:gd name="connsiteY11" fmla="*/ 5333800 h 5339945"/>
              <a:gd name="connsiteX12" fmla="*/ 4192732 w 4463171"/>
              <a:gd name="connsiteY12" fmla="*/ 5336615 h 5339945"/>
              <a:gd name="connsiteX13" fmla="*/ 4001661 w 4463171"/>
              <a:gd name="connsiteY13" fmla="*/ 5181936 h 5339945"/>
              <a:gd name="connsiteX14" fmla="*/ 4051453 w 4463171"/>
              <a:gd name="connsiteY14" fmla="*/ 5337258 h 5339945"/>
              <a:gd name="connsiteX15" fmla="*/ 1500467 w 4463171"/>
              <a:gd name="connsiteY15" fmla="*/ 5339863 h 5339945"/>
              <a:gd name="connsiteX16" fmla="*/ 1576459 w 4463171"/>
              <a:gd name="connsiteY16" fmla="*/ 5157375 h 5339945"/>
              <a:gd name="connsiteX17" fmla="*/ 1248913 w 4463171"/>
              <a:gd name="connsiteY17" fmla="*/ 5337484 h 5339945"/>
              <a:gd name="connsiteX18" fmla="*/ 45340 w 4463171"/>
              <a:gd name="connsiteY18" fmla="*/ 5339430 h 5339945"/>
              <a:gd name="connsiteX19" fmla="*/ 675982 w 4463171"/>
              <a:gd name="connsiteY19" fmla="*/ 4434546 h 5339945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3041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849749 w 4636938"/>
              <a:gd name="connsiteY0" fmla="*/ 4446490 h 5351889"/>
              <a:gd name="connsiteX1" fmla="*/ 799020 w 4636938"/>
              <a:gd name="connsiteY1" fmla="*/ 3033341 h 5351889"/>
              <a:gd name="connsiteX2" fmla="*/ 1354773 w 4636938"/>
              <a:gd name="connsiteY2" fmla="*/ 2037611 h 5351889"/>
              <a:gd name="connsiteX3" fmla="*/ 1717070 w 4636938"/>
              <a:gd name="connsiteY3" fmla="*/ 1597123 h 5351889"/>
              <a:gd name="connsiteX4" fmla="*/ 2131357 w 4636938"/>
              <a:gd name="connsiteY4" fmla="*/ 1479308 h 5351889"/>
              <a:gd name="connsiteX5" fmla="*/ 3121164 w 4636938"/>
              <a:gd name="connsiteY5" fmla="*/ 1460613 h 5351889"/>
              <a:gd name="connsiteX6" fmla="*/ 4195245 w 4636938"/>
              <a:gd name="connsiteY6" fmla="*/ 2015701 h 5351889"/>
              <a:gd name="connsiteX7" fmla="*/ 4636938 w 4636938"/>
              <a:gd name="connsiteY7" fmla="*/ 1802872 h 5351889"/>
              <a:gd name="connsiteX8" fmla="*/ 4625253 w 4636938"/>
              <a:gd name="connsiteY8" fmla="*/ 2788508 h 5351889"/>
              <a:gd name="connsiteX9" fmla="*/ 4486708 w 4636938"/>
              <a:gd name="connsiteY9" fmla="*/ 2941116 h 5351889"/>
              <a:gd name="connsiteX10" fmla="*/ 4632179 w 4636938"/>
              <a:gd name="connsiteY10" fmla="*/ 2954970 h 5351889"/>
              <a:gd name="connsiteX11" fmla="*/ 4631054 w 4636938"/>
              <a:gd name="connsiteY11" fmla="*/ 5345744 h 5351889"/>
              <a:gd name="connsiteX12" fmla="*/ 4366499 w 4636938"/>
              <a:gd name="connsiteY12" fmla="*/ 5348559 h 5351889"/>
              <a:gd name="connsiteX13" fmla="*/ 4175428 w 4636938"/>
              <a:gd name="connsiteY13" fmla="*/ 5193880 h 5351889"/>
              <a:gd name="connsiteX14" fmla="*/ 4225220 w 4636938"/>
              <a:gd name="connsiteY14" fmla="*/ 5349202 h 5351889"/>
              <a:gd name="connsiteX15" fmla="*/ 1674234 w 4636938"/>
              <a:gd name="connsiteY15" fmla="*/ 5351807 h 5351889"/>
              <a:gd name="connsiteX16" fmla="*/ 1750226 w 4636938"/>
              <a:gd name="connsiteY16" fmla="*/ 5169319 h 5351889"/>
              <a:gd name="connsiteX17" fmla="*/ 1422680 w 4636938"/>
              <a:gd name="connsiteY17" fmla="*/ 5349428 h 5351889"/>
              <a:gd name="connsiteX18" fmla="*/ 219107 w 4636938"/>
              <a:gd name="connsiteY18" fmla="*/ 5351374 h 5351889"/>
              <a:gd name="connsiteX19" fmla="*/ 849749 w 4636938"/>
              <a:gd name="connsiteY19" fmla="*/ 4446490 h 5351889"/>
              <a:gd name="connsiteX0" fmla="*/ 1170230 w 4957419"/>
              <a:gd name="connsiteY0" fmla="*/ 4446490 h 5351889"/>
              <a:gd name="connsiteX1" fmla="*/ 1119501 w 4957419"/>
              <a:gd name="connsiteY1" fmla="*/ 3033341 h 5351889"/>
              <a:gd name="connsiteX2" fmla="*/ 1675254 w 4957419"/>
              <a:gd name="connsiteY2" fmla="*/ 2037611 h 5351889"/>
              <a:gd name="connsiteX3" fmla="*/ 2037551 w 4957419"/>
              <a:gd name="connsiteY3" fmla="*/ 1597123 h 5351889"/>
              <a:gd name="connsiteX4" fmla="*/ 2451838 w 4957419"/>
              <a:gd name="connsiteY4" fmla="*/ 1479308 h 5351889"/>
              <a:gd name="connsiteX5" fmla="*/ 3441645 w 4957419"/>
              <a:gd name="connsiteY5" fmla="*/ 1460613 h 5351889"/>
              <a:gd name="connsiteX6" fmla="*/ 4515726 w 4957419"/>
              <a:gd name="connsiteY6" fmla="*/ 2015701 h 5351889"/>
              <a:gd name="connsiteX7" fmla="*/ 4957419 w 4957419"/>
              <a:gd name="connsiteY7" fmla="*/ 1802872 h 5351889"/>
              <a:gd name="connsiteX8" fmla="*/ 4945734 w 4957419"/>
              <a:gd name="connsiteY8" fmla="*/ 2788508 h 5351889"/>
              <a:gd name="connsiteX9" fmla="*/ 4807189 w 4957419"/>
              <a:gd name="connsiteY9" fmla="*/ 2941116 h 5351889"/>
              <a:gd name="connsiteX10" fmla="*/ 4952660 w 4957419"/>
              <a:gd name="connsiteY10" fmla="*/ 2954970 h 5351889"/>
              <a:gd name="connsiteX11" fmla="*/ 4951535 w 4957419"/>
              <a:gd name="connsiteY11" fmla="*/ 5345744 h 5351889"/>
              <a:gd name="connsiteX12" fmla="*/ 4686980 w 4957419"/>
              <a:gd name="connsiteY12" fmla="*/ 5348559 h 5351889"/>
              <a:gd name="connsiteX13" fmla="*/ 4495909 w 4957419"/>
              <a:gd name="connsiteY13" fmla="*/ 5193880 h 5351889"/>
              <a:gd name="connsiteX14" fmla="*/ 4545701 w 4957419"/>
              <a:gd name="connsiteY14" fmla="*/ 5349202 h 5351889"/>
              <a:gd name="connsiteX15" fmla="*/ 1994715 w 4957419"/>
              <a:gd name="connsiteY15" fmla="*/ 5351807 h 5351889"/>
              <a:gd name="connsiteX16" fmla="*/ 2070707 w 4957419"/>
              <a:gd name="connsiteY16" fmla="*/ 5169319 h 5351889"/>
              <a:gd name="connsiteX17" fmla="*/ 1743161 w 4957419"/>
              <a:gd name="connsiteY17" fmla="*/ 5349428 h 5351889"/>
              <a:gd name="connsiteX18" fmla="*/ 539588 w 4957419"/>
              <a:gd name="connsiteY18" fmla="*/ 5351374 h 5351889"/>
              <a:gd name="connsiteX19" fmla="*/ 1170230 w 4957419"/>
              <a:gd name="connsiteY19" fmla="*/ 4446490 h 5351889"/>
              <a:gd name="connsiteX0" fmla="*/ 975020 w 4762209"/>
              <a:gd name="connsiteY0" fmla="*/ 4446490 h 5351889"/>
              <a:gd name="connsiteX1" fmla="*/ 924291 w 4762209"/>
              <a:gd name="connsiteY1" fmla="*/ 3033341 h 5351889"/>
              <a:gd name="connsiteX2" fmla="*/ 1480044 w 4762209"/>
              <a:gd name="connsiteY2" fmla="*/ 2037611 h 5351889"/>
              <a:gd name="connsiteX3" fmla="*/ 1842341 w 4762209"/>
              <a:gd name="connsiteY3" fmla="*/ 1597123 h 5351889"/>
              <a:gd name="connsiteX4" fmla="*/ 2256628 w 4762209"/>
              <a:gd name="connsiteY4" fmla="*/ 1479308 h 5351889"/>
              <a:gd name="connsiteX5" fmla="*/ 3246435 w 4762209"/>
              <a:gd name="connsiteY5" fmla="*/ 1460613 h 5351889"/>
              <a:gd name="connsiteX6" fmla="*/ 4320516 w 4762209"/>
              <a:gd name="connsiteY6" fmla="*/ 2015701 h 5351889"/>
              <a:gd name="connsiteX7" fmla="*/ 4762209 w 4762209"/>
              <a:gd name="connsiteY7" fmla="*/ 1802872 h 5351889"/>
              <a:gd name="connsiteX8" fmla="*/ 4750524 w 4762209"/>
              <a:gd name="connsiteY8" fmla="*/ 2788508 h 5351889"/>
              <a:gd name="connsiteX9" fmla="*/ 4611979 w 4762209"/>
              <a:gd name="connsiteY9" fmla="*/ 2941116 h 5351889"/>
              <a:gd name="connsiteX10" fmla="*/ 4757450 w 4762209"/>
              <a:gd name="connsiteY10" fmla="*/ 2954970 h 5351889"/>
              <a:gd name="connsiteX11" fmla="*/ 4756325 w 4762209"/>
              <a:gd name="connsiteY11" fmla="*/ 5345744 h 5351889"/>
              <a:gd name="connsiteX12" fmla="*/ 4491770 w 4762209"/>
              <a:gd name="connsiteY12" fmla="*/ 5348559 h 5351889"/>
              <a:gd name="connsiteX13" fmla="*/ 4300699 w 4762209"/>
              <a:gd name="connsiteY13" fmla="*/ 5193880 h 5351889"/>
              <a:gd name="connsiteX14" fmla="*/ 4350491 w 4762209"/>
              <a:gd name="connsiteY14" fmla="*/ 5349202 h 5351889"/>
              <a:gd name="connsiteX15" fmla="*/ 1799505 w 4762209"/>
              <a:gd name="connsiteY15" fmla="*/ 5351807 h 5351889"/>
              <a:gd name="connsiteX16" fmla="*/ 1875497 w 4762209"/>
              <a:gd name="connsiteY16" fmla="*/ 5169319 h 5351889"/>
              <a:gd name="connsiteX17" fmla="*/ 1547951 w 4762209"/>
              <a:gd name="connsiteY17" fmla="*/ 5349428 h 5351889"/>
              <a:gd name="connsiteX18" fmla="*/ 344378 w 4762209"/>
              <a:gd name="connsiteY18" fmla="*/ 5351374 h 5351889"/>
              <a:gd name="connsiteX19" fmla="*/ 975020 w 4762209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1569976 w 5357165"/>
              <a:gd name="connsiteY0" fmla="*/ 4446490 h 5351889"/>
              <a:gd name="connsiteX1" fmla="*/ 1519247 w 5357165"/>
              <a:gd name="connsiteY1" fmla="*/ 3033341 h 5351889"/>
              <a:gd name="connsiteX2" fmla="*/ 2075000 w 5357165"/>
              <a:gd name="connsiteY2" fmla="*/ 2037611 h 5351889"/>
              <a:gd name="connsiteX3" fmla="*/ 2437297 w 5357165"/>
              <a:gd name="connsiteY3" fmla="*/ 1597123 h 5351889"/>
              <a:gd name="connsiteX4" fmla="*/ 2851584 w 5357165"/>
              <a:gd name="connsiteY4" fmla="*/ 1479308 h 5351889"/>
              <a:gd name="connsiteX5" fmla="*/ 3841391 w 5357165"/>
              <a:gd name="connsiteY5" fmla="*/ 1460613 h 5351889"/>
              <a:gd name="connsiteX6" fmla="*/ 4915472 w 5357165"/>
              <a:gd name="connsiteY6" fmla="*/ 2015701 h 5351889"/>
              <a:gd name="connsiteX7" fmla="*/ 5357165 w 5357165"/>
              <a:gd name="connsiteY7" fmla="*/ 1802872 h 5351889"/>
              <a:gd name="connsiteX8" fmla="*/ 5345480 w 5357165"/>
              <a:gd name="connsiteY8" fmla="*/ 2788508 h 5351889"/>
              <a:gd name="connsiteX9" fmla="*/ 5206935 w 5357165"/>
              <a:gd name="connsiteY9" fmla="*/ 2941116 h 5351889"/>
              <a:gd name="connsiteX10" fmla="*/ 5352406 w 5357165"/>
              <a:gd name="connsiteY10" fmla="*/ 2954970 h 5351889"/>
              <a:gd name="connsiteX11" fmla="*/ 5351281 w 5357165"/>
              <a:gd name="connsiteY11" fmla="*/ 5345744 h 5351889"/>
              <a:gd name="connsiteX12" fmla="*/ 5086726 w 5357165"/>
              <a:gd name="connsiteY12" fmla="*/ 5348559 h 5351889"/>
              <a:gd name="connsiteX13" fmla="*/ 4895655 w 5357165"/>
              <a:gd name="connsiteY13" fmla="*/ 5193880 h 5351889"/>
              <a:gd name="connsiteX14" fmla="*/ 4945447 w 5357165"/>
              <a:gd name="connsiteY14" fmla="*/ 5349202 h 5351889"/>
              <a:gd name="connsiteX15" fmla="*/ 2394461 w 5357165"/>
              <a:gd name="connsiteY15" fmla="*/ 5351807 h 5351889"/>
              <a:gd name="connsiteX16" fmla="*/ 2470453 w 5357165"/>
              <a:gd name="connsiteY16" fmla="*/ 5169319 h 5351889"/>
              <a:gd name="connsiteX17" fmla="*/ 2142907 w 5357165"/>
              <a:gd name="connsiteY17" fmla="*/ 5349428 h 5351889"/>
              <a:gd name="connsiteX18" fmla="*/ 939334 w 5357165"/>
              <a:gd name="connsiteY18" fmla="*/ 5351374 h 5351889"/>
              <a:gd name="connsiteX19" fmla="*/ 1569976 w 5357165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942"/>
              <a:gd name="connsiteX1" fmla="*/ 1515788 w 5353706"/>
              <a:gd name="connsiteY1" fmla="*/ 3033341 h 5351942"/>
              <a:gd name="connsiteX2" fmla="*/ 2071541 w 5353706"/>
              <a:gd name="connsiteY2" fmla="*/ 2037611 h 5351942"/>
              <a:gd name="connsiteX3" fmla="*/ 2433838 w 5353706"/>
              <a:gd name="connsiteY3" fmla="*/ 1597123 h 5351942"/>
              <a:gd name="connsiteX4" fmla="*/ 2848125 w 5353706"/>
              <a:gd name="connsiteY4" fmla="*/ 1479308 h 5351942"/>
              <a:gd name="connsiteX5" fmla="*/ 3837932 w 5353706"/>
              <a:gd name="connsiteY5" fmla="*/ 1460613 h 5351942"/>
              <a:gd name="connsiteX6" fmla="*/ 4912013 w 5353706"/>
              <a:gd name="connsiteY6" fmla="*/ 2015701 h 5351942"/>
              <a:gd name="connsiteX7" fmla="*/ 5353706 w 5353706"/>
              <a:gd name="connsiteY7" fmla="*/ 1802872 h 5351942"/>
              <a:gd name="connsiteX8" fmla="*/ 5342021 w 5353706"/>
              <a:gd name="connsiteY8" fmla="*/ 2788508 h 5351942"/>
              <a:gd name="connsiteX9" fmla="*/ 5203476 w 5353706"/>
              <a:gd name="connsiteY9" fmla="*/ 2941116 h 5351942"/>
              <a:gd name="connsiteX10" fmla="*/ 5348947 w 5353706"/>
              <a:gd name="connsiteY10" fmla="*/ 2954970 h 5351942"/>
              <a:gd name="connsiteX11" fmla="*/ 5347822 w 5353706"/>
              <a:gd name="connsiteY11" fmla="*/ 5345744 h 5351942"/>
              <a:gd name="connsiteX12" fmla="*/ 5083267 w 5353706"/>
              <a:gd name="connsiteY12" fmla="*/ 5348559 h 5351942"/>
              <a:gd name="connsiteX13" fmla="*/ 4892196 w 5353706"/>
              <a:gd name="connsiteY13" fmla="*/ 5193880 h 5351942"/>
              <a:gd name="connsiteX14" fmla="*/ 4941988 w 5353706"/>
              <a:gd name="connsiteY14" fmla="*/ 5349202 h 5351942"/>
              <a:gd name="connsiteX15" fmla="*/ 2391002 w 5353706"/>
              <a:gd name="connsiteY15" fmla="*/ 5351807 h 5351942"/>
              <a:gd name="connsiteX16" fmla="*/ 2466994 w 5353706"/>
              <a:gd name="connsiteY16" fmla="*/ 5169319 h 5351942"/>
              <a:gd name="connsiteX17" fmla="*/ 2139448 w 5353706"/>
              <a:gd name="connsiteY17" fmla="*/ 5349428 h 5351942"/>
              <a:gd name="connsiteX18" fmla="*/ 935875 w 5353706"/>
              <a:gd name="connsiteY18" fmla="*/ 5351374 h 5351942"/>
              <a:gd name="connsiteX19" fmla="*/ 1566517 w 5353706"/>
              <a:gd name="connsiteY19" fmla="*/ 4446490 h 5351942"/>
              <a:gd name="connsiteX0" fmla="*/ 1566517 w 5353706"/>
              <a:gd name="connsiteY0" fmla="*/ 4446490 h 5351807"/>
              <a:gd name="connsiteX1" fmla="*/ 1515788 w 5353706"/>
              <a:gd name="connsiteY1" fmla="*/ 3033341 h 5351807"/>
              <a:gd name="connsiteX2" fmla="*/ 2071541 w 5353706"/>
              <a:gd name="connsiteY2" fmla="*/ 2037611 h 5351807"/>
              <a:gd name="connsiteX3" fmla="*/ 2433838 w 5353706"/>
              <a:gd name="connsiteY3" fmla="*/ 1597123 h 5351807"/>
              <a:gd name="connsiteX4" fmla="*/ 2848125 w 5353706"/>
              <a:gd name="connsiteY4" fmla="*/ 1479308 h 5351807"/>
              <a:gd name="connsiteX5" fmla="*/ 3837932 w 5353706"/>
              <a:gd name="connsiteY5" fmla="*/ 1460613 h 5351807"/>
              <a:gd name="connsiteX6" fmla="*/ 4912013 w 5353706"/>
              <a:gd name="connsiteY6" fmla="*/ 2015701 h 5351807"/>
              <a:gd name="connsiteX7" fmla="*/ 5353706 w 5353706"/>
              <a:gd name="connsiteY7" fmla="*/ 1802872 h 5351807"/>
              <a:gd name="connsiteX8" fmla="*/ 5342021 w 5353706"/>
              <a:gd name="connsiteY8" fmla="*/ 2788508 h 5351807"/>
              <a:gd name="connsiteX9" fmla="*/ 5203476 w 5353706"/>
              <a:gd name="connsiteY9" fmla="*/ 2941116 h 5351807"/>
              <a:gd name="connsiteX10" fmla="*/ 5348947 w 5353706"/>
              <a:gd name="connsiteY10" fmla="*/ 2954970 h 5351807"/>
              <a:gd name="connsiteX11" fmla="*/ 5347822 w 5353706"/>
              <a:gd name="connsiteY11" fmla="*/ 5345744 h 5351807"/>
              <a:gd name="connsiteX12" fmla="*/ 5083267 w 5353706"/>
              <a:gd name="connsiteY12" fmla="*/ 5348559 h 5351807"/>
              <a:gd name="connsiteX13" fmla="*/ 4892196 w 5353706"/>
              <a:gd name="connsiteY13" fmla="*/ 5193880 h 5351807"/>
              <a:gd name="connsiteX14" fmla="*/ 4941988 w 5353706"/>
              <a:gd name="connsiteY14" fmla="*/ 5349202 h 5351807"/>
              <a:gd name="connsiteX15" fmla="*/ 2391002 w 5353706"/>
              <a:gd name="connsiteY15" fmla="*/ 5351807 h 5351807"/>
              <a:gd name="connsiteX16" fmla="*/ 2466994 w 5353706"/>
              <a:gd name="connsiteY16" fmla="*/ 5169319 h 5351807"/>
              <a:gd name="connsiteX17" fmla="*/ 2139448 w 5353706"/>
              <a:gd name="connsiteY17" fmla="*/ 5349428 h 5351807"/>
              <a:gd name="connsiteX18" fmla="*/ 935875 w 5353706"/>
              <a:gd name="connsiteY18" fmla="*/ 5351374 h 5351807"/>
              <a:gd name="connsiteX19" fmla="*/ 1566517 w 5353706"/>
              <a:gd name="connsiteY19" fmla="*/ 4446490 h 5351807"/>
              <a:gd name="connsiteX0" fmla="*/ 1566517 w 5353706"/>
              <a:gd name="connsiteY0" fmla="*/ 4719531 h 5624848"/>
              <a:gd name="connsiteX1" fmla="*/ 1515788 w 5353706"/>
              <a:gd name="connsiteY1" fmla="*/ 3306382 h 5624848"/>
              <a:gd name="connsiteX2" fmla="*/ 2071541 w 5353706"/>
              <a:gd name="connsiteY2" fmla="*/ 2310652 h 5624848"/>
              <a:gd name="connsiteX3" fmla="*/ 1851332 w 5353706"/>
              <a:gd name="connsiteY3" fmla="*/ 908351 h 5624848"/>
              <a:gd name="connsiteX4" fmla="*/ 2848125 w 5353706"/>
              <a:gd name="connsiteY4" fmla="*/ 1752349 h 5624848"/>
              <a:gd name="connsiteX5" fmla="*/ 3837932 w 5353706"/>
              <a:gd name="connsiteY5" fmla="*/ 1733654 h 5624848"/>
              <a:gd name="connsiteX6" fmla="*/ 4912013 w 5353706"/>
              <a:gd name="connsiteY6" fmla="*/ 2288742 h 5624848"/>
              <a:gd name="connsiteX7" fmla="*/ 5353706 w 5353706"/>
              <a:gd name="connsiteY7" fmla="*/ 2075913 h 5624848"/>
              <a:gd name="connsiteX8" fmla="*/ 5342021 w 5353706"/>
              <a:gd name="connsiteY8" fmla="*/ 3061549 h 5624848"/>
              <a:gd name="connsiteX9" fmla="*/ 5203476 w 5353706"/>
              <a:gd name="connsiteY9" fmla="*/ 3214157 h 5624848"/>
              <a:gd name="connsiteX10" fmla="*/ 5348947 w 5353706"/>
              <a:gd name="connsiteY10" fmla="*/ 3228011 h 5624848"/>
              <a:gd name="connsiteX11" fmla="*/ 5347822 w 5353706"/>
              <a:gd name="connsiteY11" fmla="*/ 5618785 h 5624848"/>
              <a:gd name="connsiteX12" fmla="*/ 5083267 w 5353706"/>
              <a:gd name="connsiteY12" fmla="*/ 5621600 h 5624848"/>
              <a:gd name="connsiteX13" fmla="*/ 4892196 w 5353706"/>
              <a:gd name="connsiteY13" fmla="*/ 5466921 h 5624848"/>
              <a:gd name="connsiteX14" fmla="*/ 4941988 w 5353706"/>
              <a:gd name="connsiteY14" fmla="*/ 5622243 h 5624848"/>
              <a:gd name="connsiteX15" fmla="*/ 2391002 w 5353706"/>
              <a:gd name="connsiteY15" fmla="*/ 5624848 h 5624848"/>
              <a:gd name="connsiteX16" fmla="*/ 2466994 w 5353706"/>
              <a:gd name="connsiteY16" fmla="*/ 5442360 h 5624848"/>
              <a:gd name="connsiteX17" fmla="*/ 2139448 w 5353706"/>
              <a:gd name="connsiteY17" fmla="*/ 5622469 h 5624848"/>
              <a:gd name="connsiteX18" fmla="*/ 935875 w 5353706"/>
              <a:gd name="connsiteY18" fmla="*/ 5624415 h 5624848"/>
              <a:gd name="connsiteX19" fmla="*/ 1566517 w 5353706"/>
              <a:gd name="connsiteY19" fmla="*/ 4719531 h 5624848"/>
              <a:gd name="connsiteX0" fmla="*/ 1566517 w 5353706"/>
              <a:gd name="connsiteY0" fmla="*/ 4446491 h 5351808"/>
              <a:gd name="connsiteX1" fmla="*/ 1515788 w 5353706"/>
              <a:gd name="connsiteY1" fmla="*/ 3033342 h 5351808"/>
              <a:gd name="connsiteX2" fmla="*/ 2071541 w 5353706"/>
              <a:gd name="connsiteY2" fmla="*/ 2037612 h 5351808"/>
              <a:gd name="connsiteX3" fmla="*/ 2054532 w 5353706"/>
              <a:gd name="connsiteY3" fmla="*/ 1082351 h 5351808"/>
              <a:gd name="connsiteX4" fmla="*/ 2848125 w 5353706"/>
              <a:gd name="connsiteY4" fmla="*/ 1479309 h 5351808"/>
              <a:gd name="connsiteX5" fmla="*/ 3837932 w 5353706"/>
              <a:gd name="connsiteY5" fmla="*/ 1460614 h 5351808"/>
              <a:gd name="connsiteX6" fmla="*/ 4912013 w 5353706"/>
              <a:gd name="connsiteY6" fmla="*/ 2015702 h 5351808"/>
              <a:gd name="connsiteX7" fmla="*/ 5353706 w 5353706"/>
              <a:gd name="connsiteY7" fmla="*/ 1802873 h 5351808"/>
              <a:gd name="connsiteX8" fmla="*/ 5342021 w 5353706"/>
              <a:gd name="connsiteY8" fmla="*/ 2788509 h 5351808"/>
              <a:gd name="connsiteX9" fmla="*/ 5203476 w 5353706"/>
              <a:gd name="connsiteY9" fmla="*/ 2941117 h 5351808"/>
              <a:gd name="connsiteX10" fmla="*/ 5348947 w 5353706"/>
              <a:gd name="connsiteY10" fmla="*/ 2954971 h 5351808"/>
              <a:gd name="connsiteX11" fmla="*/ 5347822 w 5353706"/>
              <a:gd name="connsiteY11" fmla="*/ 5345745 h 5351808"/>
              <a:gd name="connsiteX12" fmla="*/ 5083267 w 5353706"/>
              <a:gd name="connsiteY12" fmla="*/ 5348560 h 5351808"/>
              <a:gd name="connsiteX13" fmla="*/ 4892196 w 5353706"/>
              <a:gd name="connsiteY13" fmla="*/ 5193881 h 5351808"/>
              <a:gd name="connsiteX14" fmla="*/ 4941988 w 5353706"/>
              <a:gd name="connsiteY14" fmla="*/ 5349203 h 5351808"/>
              <a:gd name="connsiteX15" fmla="*/ 2391002 w 5353706"/>
              <a:gd name="connsiteY15" fmla="*/ 5351808 h 5351808"/>
              <a:gd name="connsiteX16" fmla="*/ 2466994 w 5353706"/>
              <a:gd name="connsiteY16" fmla="*/ 5169320 h 5351808"/>
              <a:gd name="connsiteX17" fmla="*/ 2139448 w 5353706"/>
              <a:gd name="connsiteY17" fmla="*/ 5349429 h 5351808"/>
              <a:gd name="connsiteX18" fmla="*/ 935875 w 5353706"/>
              <a:gd name="connsiteY18" fmla="*/ 5351375 h 5351808"/>
              <a:gd name="connsiteX19" fmla="*/ 1566517 w 5353706"/>
              <a:gd name="connsiteY19" fmla="*/ 4446491 h 5351808"/>
              <a:gd name="connsiteX0" fmla="*/ 1566517 w 5353706"/>
              <a:gd name="connsiteY0" fmla="*/ 4844034 h 5749351"/>
              <a:gd name="connsiteX1" fmla="*/ 1515788 w 5353706"/>
              <a:gd name="connsiteY1" fmla="*/ 3430885 h 5749351"/>
              <a:gd name="connsiteX2" fmla="*/ 2071541 w 5353706"/>
              <a:gd name="connsiteY2" fmla="*/ 2435155 h 5749351"/>
              <a:gd name="connsiteX3" fmla="*/ 2054532 w 5353706"/>
              <a:gd name="connsiteY3" fmla="*/ 1479894 h 5749351"/>
              <a:gd name="connsiteX4" fmla="*/ 2685565 w 5353706"/>
              <a:gd name="connsiteY4" fmla="*/ 1172426 h 5749351"/>
              <a:gd name="connsiteX5" fmla="*/ 3837932 w 5353706"/>
              <a:gd name="connsiteY5" fmla="*/ 1858157 h 5749351"/>
              <a:gd name="connsiteX6" fmla="*/ 4912013 w 5353706"/>
              <a:gd name="connsiteY6" fmla="*/ 2413245 h 5749351"/>
              <a:gd name="connsiteX7" fmla="*/ 5353706 w 5353706"/>
              <a:gd name="connsiteY7" fmla="*/ 2200416 h 5749351"/>
              <a:gd name="connsiteX8" fmla="*/ 5342021 w 5353706"/>
              <a:gd name="connsiteY8" fmla="*/ 3186052 h 5749351"/>
              <a:gd name="connsiteX9" fmla="*/ 5203476 w 5353706"/>
              <a:gd name="connsiteY9" fmla="*/ 3338660 h 5749351"/>
              <a:gd name="connsiteX10" fmla="*/ 5348947 w 5353706"/>
              <a:gd name="connsiteY10" fmla="*/ 3352514 h 5749351"/>
              <a:gd name="connsiteX11" fmla="*/ 5347822 w 5353706"/>
              <a:gd name="connsiteY11" fmla="*/ 5743288 h 5749351"/>
              <a:gd name="connsiteX12" fmla="*/ 5083267 w 5353706"/>
              <a:gd name="connsiteY12" fmla="*/ 5746103 h 5749351"/>
              <a:gd name="connsiteX13" fmla="*/ 4892196 w 5353706"/>
              <a:gd name="connsiteY13" fmla="*/ 5591424 h 5749351"/>
              <a:gd name="connsiteX14" fmla="*/ 4941988 w 5353706"/>
              <a:gd name="connsiteY14" fmla="*/ 5746746 h 5749351"/>
              <a:gd name="connsiteX15" fmla="*/ 2391002 w 5353706"/>
              <a:gd name="connsiteY15" fmla="*/ 5749351 h 5749351"/>
              <a:gd name="connsiteX16" fmla="*/ 2466994 w 5353706"/>
              <a:gd name="connsiteY16" fmla="*/ 5566863 h 5749351"/>
              <a:gd name="connsiteX17" fmla="*/ 2139448 w 5353706"/>
              <a:gd name="connsiteY17" fmla="*/ 5746972 h 5749351"/>
              <a:gd name="connsiteX18" fmla="*/ 935875 w 5353706"/>
              <a:gd name="connsiteY18" fmla="*/ 5748918 h 5749351"/>
              <a:gd name="connsiteX19" fmla="*/ 1566517 w 5353706"/>
              <a:gd name="connsiteY19" fmla="*/ 4844034 h 5749351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54532 w 5353706"/>
              <a:gd name="connsiteY3" fmla="*/ 1467967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64051 h 5769368"/>
              <a:gd name="connsiteX1" fmla="*/ 1515788 w 5353706"/>
              <a:gd name="connsiteY1" fmla="*/ 3450902 h 5769368"/>
              <a:gd name="connsiteX2" fmla="*/ 2071541 w 5353706"/>
              <a:gd name="connsiteY2" fmla="*/ 2455172 h 5769368"/>
              <a:gd name="connsiteX3" fmla="*/ 1978332 w 5353706"/>
              <a:gd name="connsiteY3" fmla="*/ 1328461 h 5769368"/>
              <a:gd name="connsiteX4" fmla="*/ 2671277 w 5353706"/>
              <a:gd name="connsiteY4" fmla="*/ 1211493 h 5769368"/>
              <a:gd name="connsiteX5" fmla="*/ 3837932 w 5353706"/>
              <a:gd name="connsiteY5" fmla="*/ 1878174 h 5769368"/>
              <a:gd name="connsiteX6" fmla="*/ 4912013 w 5353706"/>
              <a:gd name="connsiteY6" fmla="*/ 2433262 h 5769368"/>
              <a:gd name="connsiteX7" fmla="*/ 5353706 w 5353706"/>
              <a:gd name="connsiteY7" fmla="*/ 2220433 h 5769368"/>
              <a:gd name="connsiteX8" fmla="*/ 5342021 w 5353706"/>
              <a:gd name="connsiteY8" fmla="*/ 3206069 h 5769368"/>
              <a:gd name="connsiteX9" fmla="*/ 5203476 w 5353706"/>
              <a:gd name="connsiteY9" fmla="*/ 3358677 h 5769368"/>
              <a:gd name="connsiteX10" fmla="*/ 5348947 w 5353706"/>
              <a:gd name="connsiteY10" fmla="*/ 3372531 h 5769368"/>
              <a:gd name="connsiteX11" fmla="*/ 5347822 w 5353706"/>
              <a:gd name="connsiteY11" fmla="*/ 5763305 h 5769368"/>
              <a:gd name="connsiteX12" fmla="*/ 5083267 w 5353706"/>
              <a:gd name="connsiteY12" fmla="*/ 5766120 h 5769368"/>
              <a:gd name="connsiteX13" fmla="*/ 4892196 w 5353706"/>
              <a:gd name="connsiteY13" fmla="*/ 5611441 h 5769368"/>
              <a:gd name="connsiteX14" fmla="*/ 4941988 w 5353706"/>
              <a:gd name="connsiteY14" fmla="*/ 5766763 h 5769368"/>
              <a:gd name="connsiteX15" fmla="*/ 2391002 w 5353706"/>
              <a:gd name="connsiteY15" fmla="*/ 5769368 h 5769368"/>
              <a:gd name="connsiteX16" fmla="*/ 2466994 w 5353706"/>
              <a:gd name="connsiteY16" fmla="*/ 5586880 h 5769368"/>
              <a:gd name="connsiteX17" fmla="*/ 2139448 w 5353706"/>
              <a:gd name="connsiteY17" fmla="*/ 5766989 h 5769368"/>
              <a:gd name="connsiteX18" fmla="*/ 935875 w 5353706"/>
              <a:gd name="connsiteY18" fmla="*/ 5768935 h 5769368"/>
              <a:gd name="connsiteX19" fmla="*/ 1566517 w 5353706"/>
              <a:gd name="connsiteY19" fmla="*/ 4864051 h 5769368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1552428 w 5353706"/>
              <a:gd name="connsiteY2" fmla="*/ 1513590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890296 w 5677485"/>
              <a:gd name="connsiteY0" fmla="*/ 4832107 h 5737424"/>
              <a:gd name="connsiteX1" fmla="*/ 1263305 w 5677485"/>
              <a:gd name="connsiteY1" fmla="*/ 2018783 h 5737424"/>
              <a:gd name="connsiteX2" fmla="*/ 1876207 w 5677485"/>
              <a:gd name="connsiteY2" fmla="*/ 1513590 h 5737424"/>
              <a:gd name="connsiteX3" fmla="*/ 2368786 w 5677485"/>
              <a:gd name="connsiteY3" fmla="*/ 1453679 h 5737424"/>
              <a:gd name="connsiteX4" fmla="*/ 2995056 w 5677485"/>
              <a:gd name="connsiteY4" fmla="*/ 1179549 h 5737424"/>
              <a:gd name="connsiteX5" fmla="*/ 4161711 w 5677485"/>
              <a:gd name="connsiteY5" fmla="*/ 1846230 h 5737424"/>
              <a:gd name="connsiteX6" fmla="*/ 5235792 w 5677485"/>
              <a:gd name="connsiteY6" fmla="*/ 2401318 h 5737424"/>
              <a:gd name="connsiteX7" fmla="*/ 5677485 w 5677485"/>
              <a:gd name="connsiteY7" fmla="*/ 2188489 h 5737424"/>
              <a:gd name="connsiteX8" fmla="*/ 5665800 w 5677485"/>
              <a:gd name="connsiteY8" fmla="*/ 3174125 h 5737424"/>
              <a:gd name="connsiteX9" fmla="*/ 5527255 w 5677485"/>
              <a:gd name="connsiteY9" fmla="*/ 3326733 h 5737424"/>
              <a:gd name="connsiteX10" fmla="*/ 5672726 w 5677485"/>
              <a:gd name="connsiteY10" fmla="*/ 3340587 h 5737424"/>
              <a:gd name="connsiteX11" fmla="*/ 5671601 w 5677485"/>
              <a:gd name="connsiteY11" fmla="*/ 5731361 h 5737424"/>
              <a:gd name="connsiteX12" fmla="*/ 5407046 w 5677485"/>
              <a:gd name="connsiteY12" fmla="*/ 5734176 h 5737424"/>
              <a:gd name="connsiteX13" fmla="*/ 5215975 w 5677485"/>
              <a:gd name="connsiteY13" fmla="*/ 5579497 h 5737424"/>
              <a:gd name="connsiteX14" fmla="*/ 5265767 w 5677485"/>
              <a:gd name="connsiteY14" fmla="*/ 5734819 h 5737424"/>
              <a:gd name="connsiteX15" fmla="*/ 2714781 w 5677485"/>
              <a:gd name="connsiteY15" fmla="*/ 5737424 h 5737424"/>
              <a:gd name="connsiteX16" fmla="*/ 2790773 w 5677485"/>
              <a:gd name="connsiteY16" fmla="*/ 5554936 h 5737424"/>
              <a:gd name="connsiteX17" fmla="*/ 2463227 w 5677485"/>
              <a:gd name="connsiteY17" fmla="*/ 5735045 h 5737424"/>
              <a:gd name="connsiteX18" fmla="*/ 1259654 w 5677485"/>
              <a:gd name="connsiteY18" fmla="*/ 5736991 h 5737424"/>
              <a:gd name="connsiteX19" fmla="*/ 1890296 w 5677485"/>
              <a:gd name="connsiteY19" fmla="*/ 4832107 h 5737424"/>
              <a:gd name="connsiteX0" fmla="*/ 1878670 w 5665859"/>
              <a:gd name="connsiteY0" fmla="*/ 4832107 h 5737424"/>
              <a:gd name="connsiteX1" fmla="*/ 1270729 w 5665859"/>
              <a:gd name="connsiteY1" fmla="*/ 2023545 h 5737424"/>
              <a:gd name="connsiteX2" fmla="*/ 1864581 w 5665859"/>
              <a:gd name="connsiteY2" fmla="*/ 1513590 h 5737424"/>
              <a:gd name="connsiteX3" fmla="*/ 2357160 w 5665859"/>
              <a:gd name="connsiteY3" fmla="*/ 1453679 h 5737424"/>
              <a:gd name="connsiteX4" fmla="*/ 2983430 w 5665859"/>
              <a:gd name="connsiteY4" fmla="*/ 1179549 h 5737424"/>
              <a:gd name="connsiteX5" fmla="*/ 4150085 w 5665859"/>
              <a:gd name="connsiteY5" fmla="*/ 1846230 h 5737424"/>
              <a:gd name="connsiteX6" fmla="*/ 5224166 w 5665859"/>
              <a:gd name="connsiteY6" fmla="*/ 2401318 h 5737424"/>
              <a:gd name="connsiteX7" fmla="*/ 5665859 w 5665859"/>
              <a:gd name="connsiteY7" fmla="*/ 2188489 h 5737424"/>
              <a:gd name="connsiteX8" fmla="*/ 5654174 w 5665859"/>
              <a:gd name="connsiteY8" fmla="*/ 3174125 h 5737424"/>
              <a:gd name="connsiteX9" fmla="*/ 5515629 w 5665859"/>
              <a:gd name="connsiteY9" fmla="*/ 3326733 h 5737424"/>
              <a:gd name="connsiteX10" fmla="*/ 5661100 w 5665859"/>
              <a:gd name="connsiteY10" fmla="*/ 3340587 h 5737424"/>
              <a:gd name="connsiteX11" fmla="*/ 5659975 w 5665859"/>
              <a:gd name="connsiteY11" fmla="*/ 5731361 h 5737424"/>
              <a:gd name="connsiteX12" fmla="*/ 5395420 w 5665859"/>
              <a:gd name="connsiteY12" fmla="*/ 5734176 h 5737424"/>
              <a:gd name="connsiteX13" fmla="*/ 5204349 w 5665859"/>
              <a:gd name="connsiteY13" fmla="*/ 5579497 h 5737424"/>
              <a:gd name="connsiteX14" fmla="*/ 5254141 w 5665859"/>
              <a:gd name="connsiteY14" fmla="*/ 5734819 h 5737424"/>
              <a:gd name="connsiteX15" fmla="*/ 2703155 w 5665859"/>
              <a:gd name="connsiteY15" fmla="*/ 5737424 h 5737424"/>
              <a:gd name="connsiteX16" fmla="*/ 2779147 w 5665859"/>
              <a:gd name="connsiteY16" fmla="*/ 5554936 h 5737424"/>
              <a:gd name="connsiteX17" fmla="*/ 2451601 w 5665859"/>
              <a:gd name="connsiteY17" fmla="*/ 5735045 h 5737424"/>
              <a:gd name="connsiteX18" fmla="*/ 1248028 w 5665859"/>
              <a:gd name="connsiteY18" fmla="*/ 5736991 h 5737424"/>
              <a:gd name="connsiteX19" fmla="*/ 1878670 w 5665859"/>
              <a:gd name="connsiteY19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672969 w 5305112"/>
              <a:gd name="connsiteY22" fmla="*/ 5727466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954789 w 5305112"/>
              <a:gd name="connsiteY22" fmla="*/ 5733094 h 5737424"/>
              <a:gd name="connsiteX23" fmla="*/ 672969 w 5305112"/>
              <a:gd name="connsiteY23" fmla="*/ 5727466 h 5737424"/>
              <a:gd name="connsiteX24" fmla="*/ 1017860 w 5305112"/>
              <a:gd name="connsiteY24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1040514 w 5305112"/>
              <a:gd name="connsiteY22" fmla="*/ 5656894 h 5737424"/>
              <a:gd name="connsiteX23" fmla="*/ 954789 w 5305112"/>
              <a:gd name="connsiteY23" fmla="*/ 5733094 h 5737424"/>
              <a:gd name="connsiteX24" fmla="*/ 672969 w 5305112"/>
              <a:gd name="connsiteY24" fmla="*/ 5727466 h 5737424"/>
              <a:gd name="connsiteX25" fmla="*/ 1017860 w 5305112"/>
              <a:gd name="connsiteY25" fmla="*/ 5389320 h 5737424"/>
              <a:gd name="connsiteX0" fmla="*/ 1017860 w 5305112"/>
              <a:gd name="connsiteY0" fmla="*/ 5389320 h 5746512"/>
              <a:gd name="connsiteX1" fmla="*/ 850014 w 5305112"/>
              <a:gd name="connsiteY1" fmla="*/ 4404357 h 5746512"/>
              <a:gd name="connsiteX2" fmla="*/ 664276 w 5305112"/>
              <a:gd name="connsiteY2" fmla="*/ 3951919 h 5746512"/>
              <a:gd name="connsiteX3" fmla="*/ 654751 w 5305112"/>
              <a:gd name="connsiteY3" fmla="*/ 3589969 h 5746512"/>
              <a:gd name="connsiteX4" fmla="*/ 730952 w 5305112"/>
              <a:gd name="connsiteY4" fmla="*/ 2823207 h 5746512"/>
              <a:gd name="connsiteX5" fmla="*/ 909982 w 5305112"/>
              <a:gd name="connsiteY5" fmla="*/ 2023545 h 5746512"/>
              <a:gd name="connsiteX6" fmla="*/ 1503834 w 5305112"/>
              <a:gd name="connsiteY6" fmla="*/ 1513590 h 5746512"/>
              <a:gd name="connsiteX7" fmla="*/ 1996413 w 5305112"/>
              <a:gd name="connsiteY7" fmla="*/ 1453679 h 5746512"/>
              <a:gd name="connsiteX8" fmla="*/ 2622683 w 5305112"/>
              <a:gd name="connsiteY8" fmla="*/ 1179549 h 5746512"/>
              <a:gd name="connsiteX9" fmla="*/ 3789338 w 5305112"/>
              <a:gd name="connsiteY9" fmla="*/ 1846230 h 5746512"/>
              <a:gd name="connsiteX10" fmla="*/ 4863419 w 5305112"/>
              <a:gd name="connsiteY10" fmla="*/ 2401318 h 5746512"/>
              <a:gd name="connsiteX11" fmla="*/ 5305112 w 5305112"/>
              <a:gd name="connsiteY11" fmla="*/ 2188489 h 5746512"/>
              <a:gd name="connsiteX12" fmla="*/ 5293427 w 5305112"/>
              <a:gd name="connsiteY12" fmla="*/ 3174125 h 5746512"/>
              <a:gd name="connsiteX13" fmla="*/ 5154882 w 5305112"/>
              <a:gd name="connsiteY13" fmla="*/ 3326733 h 5746512"/>
              <a:gd name="connsiteX14" fmla="*/ 5300353 w 5305112"/>
              <a:gd name="connsiteY14" fmla="*/ 3340587 h 5746512"/>
              <a:gd name="connsiteX15" fmla="*/ 5299228 w 5305112"/>
              <a:gd name="connsiteY15" fmla="*/ 5731361 h 5746512"/>
              <a:gd name="connsiteX16" fmla="*/ 5034673 w 5305112"/>
              <a:gd name="connsiteY16" fmla="*/ 5734176 h 5746512"/>
              <a:gd name="connsiteX17" fmla="*/ 4843602 w 5305112"/>
              <a:gd name="connsiteY17" fmla="*/ 5579497 h 5746512"/>
              <a:gd name="connsiteX18" fmla="*/ 4893394 w 5305112"/>
              <a:gd name="connsiteY18" fmla="*/ 5734819 h 5746512"/>
              <a:gd name="connsiteX19" fmla="*/ 2342408 w 5305112"/>
              <a:gd name="connsiteY19" fmla="*/ 5737424 h 5746512"/>
              <a:gd name="connsiteX20" fmla="*/ 2418400 w 5305112"/>
              <a:gd name="connsiteY20" fmla="*/ 5554936 h 5746512"/>
              <a:gd name="connsiteX21" fmla="*/ 2090854 w 5305112"/>
              <a:gd name="connsiteY21" fmla="*/ 5735045 h 5746512"/>
              <a:gd name="connsiteX22" fmla="*/ 1030989 w 5305112"/>
              <a:gd name="connsiteY22" fmla="*/ 5733094 h 5746512"/>
              <a:gd name="connsiteX23" fmla="*/ 1040514 w 5305112"/>
              <a:gd name="connsiteY23" fmla="*/ 5656894 h 5746512"/>
              <a:gd name="connsiteX24" fmla="*/ 954789 w 5305112"/>
              <a:gd name="connsiteY24" fmla="*/ 5733094 h 5746512"/>
              <a:gd name="connsiteX25" fmla="*/ 672969 w 5305112"/>
              <a:gd name="connsiteY25" fmla="*/ 5727466 h 5746512"/>
              <a:gd name="connsiteX26" fmla="*/ 1017860 w 5305112"/>
              <a:gd name="connsiteY26" fmla="*/ 5389320 h 574651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342408 w 5305112"/>
              <a:gd name="connsiteY19" fmla="*/ 5737424 h 5739252"/>
              <a:gd name="connsiteX20" fmla="*/ 2090854 w 5305112"/>
              <a:gd name="connsiteY20" fmla="*/ 5735045 h 5739252"/>
              <a:gd name="connsiteX21" fmla="*/ 1030989 w 5305112"/>
              <a:gd name="connsiteY21" fmla="*/ 5733094 h 5739252"/>
              <a:gd name="connsiteX22" fmla="*/ 1040514 w 5305112"/>
              <a:gd name="connsiteY22" fmla="*/ 5656894 h 5739252"/>
              <a:gd name="connsiteX23" fmla="*/ 954789 w 5305112"/>
              <a:gd name="connsiteY23" fmla="*/ 5733094 h 5739252"/>
              <a:gd name="connsiteX24" fmla="*/ 672969 w 5305112"/>
              <a:gd name="connsiteY24" fmla="*/ 5727466 h 5739252"/>
              <a:gd name="connsiteX25" fmla="*/ 1017860 w 5305112"/>
              <a:gd name="connsiteY25" fmla="*/ 5389320 h 573925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090854 w 5305112"/>
              <a:gd name="connsiteY19" fmla="*/ 5735045 h 5739252"/>
              <a:gd name="connsiteX20" fmla="*/ 1030989 w 5305112"/>
              <a:gd name="connsiteY20" fmla="*/ 5733094 h 5739252"/>
              <a:gd name="connsiteX21" fmla="*/ 1040514 w 5305112"/>
              <a:gd name="connsiteY21" fmla="*/ 5656894 h 5739252"/>
              <a:gd name="connsiteX22" fmla="*/ 954789 w 5305112"/>
              <a:gd name="connsiteY22" fmla="*/ 5733094 h 5739252"/>
              <a:gd name="connsiteX23" fmla="*/ 672969 w 5305112"/>
              <a:gd name="connsiteY23" fmla="*/ 5727466 h 5739252"/>
              <a:gd name="connsiteX24" fmla="*/ 1017860 w 5305112"/>
              <a:gd name="connsiteY24" fmla="*/ 5389320 h 5739252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43602 w 5305112"/>
              <a:gd name="connsiteY17" fmla="*/ 5579497 h 5736325"/>
              <a:gd name="connsiteX18" fmla="*/ 4893394 w 5305112"/>
              <a:gd name="connsiteY18" fmla="*/ 5734819 h 5736325"/>
              <a:gd name="connsiteX19" fmla="*/ 1030989 w 5305112"/>
              <a:gd name="connsiteY19" fmla="*/ 5733094 h 5736325"/>
              <a:gd name="connsiteX20" fmla="*/ 1040514 w 5305112"/>
              <a:gd name="connsiteY20" fmla="*/ 5656894 h 5736325"/>
              <a:gd name="connsiteX21" fmla="*/ 954789 w 5305112"/>
              <a:gd name="connsiteY21" fmla="*/ 5733094 h 5736325"/>
              <a:gd name="connsiteX22" fmla="*/ 672969 w 5305112"/>
              <a:gd name="connsiteY22" fmla="*/ 5727466 h 5736325"/>
              <a:gd name="connsiteX23" fmla="*/ 1017860 w 5305112"/>
              <a:gd name="connsiteY23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93394 w 5305112"/>
              <a:gd name="connsiteY17" fmla="*/ 5734819 h 5736325"/>
              <a:gd name="connsiteX18" fmla="*/ 1030989 w 5305112"/>
              <a:gd name="connsiteY18" fmla="*/ 5733094 h 5736325"/>
              <a:gd name="connsiteX19" fmla="*/ 1040514 w 5305112"/>
              <a:gd name="connsiteY19" fmla="*/ 5656894 h 5736325"/>
              <a:gd name="connsiteX20" fmla="*/ 954789 w 5305112"/>
              <a:gd name="connsiteY20" fmla="*/ 5733094 h 5736325"/>
              <a:gd name="connsiteX21" fmla="*/ 672969 w 5305112"/>
              <a:gd name="connsiteY21" fmla="*/ 5727466 h 5736325"/>
              <a:gd name="connsiteX22" fmla="*/ 1017860 w 5305112"/>
              <a:gd name="connsiteY22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1030989 w 5305112"/>
              <a:gd name="connsiteY17" fmla="*/ 5733094 h 5736325"/>
              <a:gd name="connsiteX18" fmla="*/ 1040514 w 5305112"/>
              <a:gd name="connsiteY18" fmla="*/ 5656894 h 5736325"/>
              <a:gd name="connsiteX19" fmla="*/ 954789 w 5305112"/>
              <a:gd name="connsiteY19" fmla="*/ 5733094 h 5736325"/>
              <a:gd name="connsiteX20" fmla="*/ 672969 w 5305112"/>
              <a:gd name="connsiteY20" fmla="*/ 5727466 h 5736325"/>
              <a:gd name="connsiteX21" fmla="*/ 1017860 w 5305112"/>
              <a:gd name="connsiteY21" fmla="*/ 5389320 h 5736325"/>
              <a:gd name="connsiteX0" fmla="*/ 1017860 w 5334205"/>
              <a:gd name="connsiteY0" fmla="*/ 5389320 h 5874296"/>
              <a:gd name="connsiteX1" fmla="*/ 850014 w 5334205"/>
              <a:gd name="connsiteY1" fmla="*/ 4404357 h 5874296"/>
              <a:gd name="connsiteX2" fmla="*/ 664276 w 5334205"/>
              <a:gd name="connsiteY2" fmla="*/ 3951919 h 5874296"/>
              <a:gd name="connsiteX3" fmla="*/ 654751 w 5334205"/>
              <a:gd name="connsiteY3" fmla="*/ 3589969 h 5874296"/>
              <a:gd name="connsiteX4" fmla="*/ 730952 w 5334205"/>
              <a:gd name="connsiteY4" fmla="*/ 2823207 h 5874296"/>
              <a:gd name="connsiteX5" fmla="*/ 909982 w 5334205"/>
              <a:gd name="connsiteY5" fmla="*/ 2023545 h 5874296"/>
              <a:gd name="connsiteX6" fmla="*/ 1503834 w 5334205"/>
              <a:gd name="connsiteY6" fmla="*/ 1513590 h 5874296"/>
              <a:gd name="connsiteX7" fmla="*/ 1996413 w 5334205"/>
              <a:gd name="connsiteY7" fmla="*/ 1453679 h 5874296"/>
              <a:gd name="connsiteX8" fmla="*/ 2622683 w 5334205"/>
              <a:gd name="connsiteY8" fmla="*/ 1179549 h 5874296"/>
              <a:gd name="connsiteX9" fmla="*/ 3789338 w 5334205"/>
              <a:gd name="connsiteY9" fmla="*/ 1846230 h 5874296"/>
              <a:gd name="connsiteX10" fmla="*/ 4863419 w 5334205"/>
              <a:gd name="connsiteY10" fmla="*/ 2401318 h 5874296"/>
              <a:gd name="connsiteX11" fmla="*/ 5305112 w 5334205"/>
              <a:gd name="connsiteY11" fmla="*/ 2188489 h 5874296"/>
              <a:gd name="connsiteX12" fmla="*/ 5293427 w 5334205"/>
              <a:gd name="connsiteY12" fmla="*/ 3174125 h 5874296"/>
              <a:gd name="connsiteX13" fmla="*/ 5154882 w 5334205"/>
              <a:gd name="connsiteY13" fmla="*/ 3326733 h 5874296"/>
              <a:gd name="connsiteX14" fmla="*/ 5300353 w 5334205"/>
              <a:gd name="connsiteY14" fmla="*/ 3340587 h 5874296"/>
              <a:gd name="connsiteX15" fmla="*/ 5299228 w 5334205"/>
              <a:gd name="connsiteY15" fmla="*/ 5731361 h 5874296"/>
              <a:gd name="connsiteX16" fmla="*/ 5050539 w 5334205"/>
              <a:gd name="connsiteY16" fmla="*/ 5566408 h 5874296"/>
              <a:gd name="connsiteX17" fmla="*/ 5034673 w 5334205"/>
              <a:gd name="connsiteY17" fmla="*/ 5734176 h 5874296"/>
              <a:gd name="connsiteX18" fmla="*/ 1030989 w 5334205"/>
              <a:gd name="connsiteY18" fmla="*/ 5733094 h 5874296"/>
              <a:gd name="connsiteX19" fmla="*/ 1040514 w 5334205"/>
              <a:gd name="connsiteY19" fmla="*/ 5656894 h 5874296"/>
              <a:gd name="connsiteX20" fmla="*/ 954789 w 5334205"/>
              <a:gd name="connsiteY20" fmla="*/ 5733094 h 5874296"/>
              <a:gd name="connsiteX21" fmla="*/ 672969 w 5334205"/>
              <a:gd name="connsiteY21" fmla="*/ 5727466 h 5874296"/>
              <a:gd name="connsiteX22" fmla="*/ 1017860 w 5334205"/>
              <a:gd name="connsiteY22" fmla="*/ 5389320 h 5874296"/>
              <a:gd name="connsiteX0" fmla="*/ 1017860 w 5305112"/>
              <a:gd name="connsiteY0" fmla="*/ 5389320 h 5874296"/>
              <a:gd name="connsiteX1" fmla="*/ 850014 w 5305112"/>
              <a:gd name="connsiteY1" fmla="*/ 4404357 h 5874296"/>
              <a:gd name="connsiteX2" fmla="*/ 664276 w 5305112"/>
              <a:gd name="connsiteY2" fmla="*/ 3951919 h 5874296"/>
              <a:gd name="connsiteX3" fmla="*/ 654751 w 5305112"/>
              <a:gd name="connsiteY3" fmla="*/ 3589969 h 5874296"/>
              <a:gd name="connsiteX4" fmla="*/ 730952 w 5305112"/>
              <a:gd name="connsiteY4" fmla="*/ 2823207 h 5874296"/>
              <a:gd name="connsiteX5" fmla="*/ 909982 w 5305112"/>
              <a:gd name="connsiteY5" fmla="*/ 2023545 h 5874296"/>
              <a:gd name="connsiteX6" fmla="*/ 1503834 w 5305112"/>
              <a:gd name="connsiteY6" fmla="*/ 1513590 h 5874296"/>
              <a:gd name="connsiteX7" fmla="*/ 1996413 w 5305112"/>
              <a:gd name="connsiteY7" fmla="*/ 1453679 h 5874296"/>
              <a:gd name="connsiteX8" fmla="*/ 2622683 w 5305112"/>
              <a:gd name="connsiteY8" fmla="*/ 1179549 h 5874296"/>
              <a:gd name="connsiteX9" fmla="*/ 3789338 w 5305112"/>
              <a:gd name="connsiteY9" fmla="*/ 1846230 h 5874296"/>
              <a:gd name="connsiteX10" fmla="*/ 4863419 w 5305112"/>
              <a:gd name="connsiteY10" fmla="*/ 2401318 h 5874296"/>
              <a:gd name="connsiteX11" fmla="*/ 5305112 w 5305112"/>
              <a:gd name="connsiteY11" fmla="*/ 2188489 h 5874296"/>
              <a:gd name="connsiteX12" fmla="*/ 5293427 w 5305112"/>
              <a:gd name="connsiteY12" fmla="*/ 3174125 h 5874296"/>
              <a:gd name="connsiteX13" fmla="*/ 5154882 w 5305112"/>
              <a:gd name="connsiteY13" fmla="*/ 3326733 h 5874296"/>
              <a:gd name="connsiteX14" fmla="*/ 5300353 w 5305112"/>
              <a:gd name="connsiteY14" fmla="*/ 3340587 h 5874296"/>
              <a:gd name="connsiteX15" fmla="*/ 5299228 w 5305112"/>
              <a:gd name="connsiteY15" fmla="*/ 5731361 h 5874296"/>
              <a:gd name="connsiteX16" fmla="*/ 5050539 w 5305112"/>
              <a:gd name="connsiteY16" fmla="*/ 5566408 h 5874296"/>
              <a:gd name="connsiteX17" fmla="*/ 5034673 w 5305112"/>
              <a:gd name="connsiteY17" fmla="*/ 5734176 h 5874296"/>
              <a:gd name="connsiteX18" fmla="*/ 1030989 w 5305112"/>
              <a:gd name="connsiteY18" fmla="*/ 5733094 h 5874296"/>
              <a:gd name="connsiteX19" fmla="*/ 1040514 w 5305112"/>
              <a:gd name="connsiteY19" fmla="*/ 5656894 h 5874296"/>
              <a:gd name="connsiteX20" fmla="*/ 954789 w 5305112"/>
              <a:gd name="connsiteY20" fmla="*/ 5733094 h 5874296"/>
              <a:gd name="connsiteX21" fmla="*/ 672969 w 5305112"/>
              <a:gd name="connsiteY21" fmla="*/ 5727466 h 5874296"/>
              <a:gd name="connsiteX22" fmla="*/ 1017860 w 5305112"/>
              <a:gd name="connsiteY22" fmla="*/ 5389320 h 5874296"/>
              <a:gd name="connsiteX0" fmla="*/ 1017860 w 5305112"/>
              <a:gd name="connsiteY0" fmla="*/ 5389320 h 5919911"/>
              <a:gd name="connsiteX1" fmla="*/ 850014 w 5305112"/>
              <a:gd name="connsiteY1" fmla="*/ 4404357 h 5919911"/>
              <a:gd name="connsiteX2" fmla="*/ 664276 w 5305112"/>
              <a:gd name="connsiteY2" fmla="*/ 3951919 h 5919911"/>
              <a:gd name="connsiteX3" fmla="*/ 654751 w 5305112"/>
              <a:gd name="connsiteY3" fmla="*/ 3589969 h 5919911"/>
              <a:gd name="connsiteX4" fmla="*/ 730952 w 5305112"/>
              <a:gd name="connsiteY4" fmla="*/ 2823207 h 5919911"/>
              <a:gd name="connsiteX5" fmla="*/ 909982 w 5305112"/>
              <a:gd name="connsiteY5" fmla="*/ 2023545 h 5919911"/>
              <a:gd name="connsiteX6" fmla="*/ 1503834 w 5305112"/>
              <a:gd name="connsiteY6" fmla="*/ 1513590 h 5919911"/>
              <a:gd name="connsiteX7" fmla="*/ 1996413 w 5305112"/>
              <a:gd name="connsiteY7" fmla="*/ 1453679 h 5919911"/>
              <a:gd name="connsiteX8" fmla="*/ 2622683 w 5305112"/>
              <a:gd name="connsiteY8" fmla="*/ 1179549 h 5919911"/>
              <a:gd name="connsiteX9" fmla="*/ 3789338 w 5305112"/>
              <a:gd name="connsiteY9" fmla="*/ 1846230 h 5919911"/>
              <a:gd name="connsiteX10" fmla="*/ 4863419 w 5305112"/>
              <a:gd name="connsiteY10" fmla="*/ 2401318 h 5919911"/>
              <a:gd name="connsiteX11" fmla="*/ 5305112 w 5305112"/>
              <a:gd name="connsiteY11" fmla="*/ 2188489 h 5919911"/>
              <a:gd name="connsiteX12" fmla="*/ 5293427 w 5305112"/>
              <a:gd name="connsiteY12" fmla="*/ 3174125 h 5919911"/>
              <a:gd name="connsiteX13" fmla="*/ 5154882 w 5305112"/>
              <a:gd name="connsiteY13" fmla="*/ 3326733 h 5919911"/>
              <a:gd name="connsiteX14" fmla="*/ 5300353 w 5305112"/>
              <a:gd name="connsiteY14" fmla="*/ 3340587 h 5919911"/>
              <a:gd name="connsiteX15" fmla="*/ 5299228 w 5305112"/>
              <a:gd name="connsiteY15" fmla="*/ 5731361 h 5919911"/>
              <a:gd name="connsiteX16" fmla="*/ 5221989 w 5305112"/>
              <a:gd name="connsiteY16" fmla="*/ 5733094 h 5919911"/>
              <a:gd name="connsiteX17" fmla="*/ 5050539 w 5305112"/>
              <a:gd name="connsiteY17" fmla="*/ 5566408 h 5919911"/>
              <a:gd name="connsiteX18" fmla="*/ 5034673 w 5305112"/>
              <a:gd name="connsiteY18" fmla="*/ 5734176 h 5919911"/>
              <a:gd name="connsiteX19" fmla="*/ 1030989 w 5305112"/>
              <a:gd name="connsiteY19" fmla="*/ 5733094 h 5919911"/>
              <a:gd name="connsiteX20" fmla="*/ 1040514 w 5305112"/>
              <a:gd name="connsiteY20" fmla="*/ 5656894 h 5919911"/>
              <a:gd name="connsiteX21" fmla="*/ 954789 w 5305112"/>
              <a:gd name="connsiteY21" fmla="*/ 5733094 h 5919911"/>
              <a:gd name="connsiteX22" fmla="*/ 672969 w 5305112"/>
              <a:gd name="connsiteY22" fmla="*/ 5727466 h 5919911"/>
              <a:gd name="connsiteX23" fmla="*/ 1017860 w 5305112"/>
              <a:gd name="connsiteY23" fmla="*/ 5389320 h 5919911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1989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6751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112451 w 5305112"/>
              <a:gd name="connsiteY16" fmla="*/ 5690231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8045"/>
              <a:gd name="connsiteX1" fmla="*/ 850014 w 5305112"/>
              <a:gd name="connsiteY1" fmla="*/ 4404357 h 5738045"/>
              <a:gd name="connsiteX2" fmla="*/ 664276 w 5305112"/>
              <a:gd name="connsiteY2" fmla="*/ 3951919 h 5738045"/>
              <a:gd name="connsiteX3" fmla="*/ 654751 w 5305112"/>
              <a:gd name="connsiteY3" fmla="*/ 3589969 h 5738045"/>
              <a:gd name="connsiteX4" fmla="*/ 730952 w 5305112"/>
              <a:gd name="connsiteY4" fmla="*/ 2823207 h 5738045"/>
              <a:gd name="connsiteX5" fmla="*/ 909982 w 5305112"/>
              <a:gd name="connsiteY5" fmla="*/ 2023545 h 5738045"/>
              <a:gd name="connsiteX6" fmla="*/ 1503834 w 5305112"/>
              <a:gd name="connsiteY6" fmla="*/ 1513590 h 5738045"/>
              <a:gd name="connsiteX7" fmla="*/ 1996413 w 5305112"/>
              <a:gd name="connsiteY7" fmla="*/ 1453679 h 5738045"/>
              <a:gd name="connsiteX8" fmla="*/ 2622683 w 5305112"/>
              <a:gd name="connsiteY8" fmla="*/ 1179549 h 5738045"/>
              <a:gd name="connsiteX9" fmla="*/ 3789338 w 5305112"/>
              <a:gd name="connsiteY9" fmla="*/ 1846230 h 5738045"/>
              <a:gd name="connsiteX10" fmla="*/ 4863419 w 5305112"/>
              <a:gd name="connsiteY10" fmla="*/ 2401318 h 5738045"/>
              <a:gd name="connsiteX11" fmla="*/ 5305112 w 5305112"/>
              <a:gd name="connsiteY11" fmla="*/ 2188489 h 5738045"/>
              <a:gd name="connsiteX12" fmla="*/ 5293427 w 5305112"/>
              <a:gd name="connsiteY12" fmla="*/ 3174125 h 5738045"/>
              <a:gd name="connsiteX13" fmla="*/ 5154882 w 5305112"/>
              <a:gd name="connsiteY13" fmla="*/ 3326733 h 5738045"/>
              <a:gd name="connsiteX14" fmla="*/ 5300353 w 5305112"/>
              <a:gd name="connsiteY14" fmla="*/ 3340587 h 5738045"/>
              <a:gd name="connsiteX15" fmla="*/ 5299228 w 5305112"/>
              <a:gd name="connsiteY15" fmla="*/ 5731361 h 5738045"/>
              <a:gd name="connsiteX16" fmla="*/ 5217226 w 5305112"/>
              <a:gd name="connsiteY16" fmla="*/ 5723568 h 5738045"/>
              <a:gd name="connsiteX17" fmla="*/ 5050539 w 5305112"/>
              <a:gd name="connsiteY17" fmla="*/ 5566408 h 5738045"/>
              <a:gd name="connsiteX18" fmla="*/ 5034673 w 5305112"/>
              <a:gd name="connsiteY18" fmla="*/ 5734176 h 5738045"/>
              <a:gd name="connsiteX19" fmla="*/ 1030989 w 5305112"/>
              <a:gd name="connsiteY19" fmla="*/ 5733094 h 5738045"/>
              <a:gd name="connsiteX20" fmla="*/ 1040514 w 5305112"/>
              <a:gd name="connsiteY20" fmla="*/ 5656894 h 5738045"/>
              <a:gd name="connsiteX21" fmla="*/ 954789 w 5305112"/>
              <a:gd name="connsiteY21" fmla="*/ 5733094 h 5738045"/>
              <a:gd name="connsiteX22" fmla="*/ 672969 w 5305112"/>
              <a:gd name="connsiteY22" fmla="*/ 5727466 h 5738045"/>
              <a:gd name="connsiteX23" fmla="*/ 1017860 w 5305112"/>
              <a:gd name="connsiteY23" fmla="*/ 5389320 h 5738045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21039"/>
              <a:gd name="connsiteY0" fmla="*/ 5389320 h 5745026"/>
              <a:gd name="connsiteX1" fmla="*/ 850014 w 5321039"/>
              <a:gd name="connsiteY1" fmla="*/ 4404357 h 5745026"/>
              <a:gd name="connsiteX2" fmla="*/ 664276 w 5321039"/>
              <a:gd name="connsiteY2" fmla="*/ 3951919 h 5745026"/>
              <a:gd name="connsiteX3" fmla="*/ 654751 w 5321039"/>
              <a:gd name="connsiteY3" fmla="*/ 3589969 h 5745026"/>
              <a:gd name="connsiteX4" fmla="*/ 730952 w 5321039"/>
              <a:gd name="connsiteY4" fmla="*/ 2823207 h 5745026"/>
              <a:gd name="connsiteX5" fmla="*/ 909982 w 5321039"/>
              <a:gd name="connsiteY5" fmla="*/ 2023545 h 5745026"/>
              <a:gd name="connsiteX6" fmla="*/ 1503834 w 5321039"/>
              <a:gd name="connsiteY6" fmla="*/ 1513590 h 5745026"/>
              <a:gd name="connsiteX7" fmla="*/ 1996413 w 5321039"/>
              <a:gd name="connsiteY7" fmla="*/ 1453679 h 5745026"/>
              <a:gd name="connsiteX8" fmla="*/ 2622683 w 5321039"/>
              <a:gd name="connsiteY8" fmla="*/ 1179549 h 5745026"/>
              <a:gd name="connsiteX9" fmla="*/ 3789338 w 5321039"/>
              <a:gd name="connsiteY9" fmla="*/ 1846230 h 5745026"/>
              <a:gd name="connsiteX10" fmla="*/ 4863419 w 5321039"/>
              <a:gd name="connsiteY10" fmla="*/ 2401318 h 5745026"/>
              <a:gd name="connsiteX11" fmla="*/ 5305112 w 5321039"/>
              <a:gd name="connsiteY11" fmla="*/ 2188489 h 5745026"/>
              <a:gd name="connsiteX12" fmla="*/ 5293427 w 5321039"/>
              <a:gd name="connsiteY12" fmla="*/ 3174125 h 5745026"/>
              <a:gd name="connsiteX13" fmla="*/ 5154882 w 5321039"/>
              <a:gd name="connsiteY13" fmla="*/ 3326733 h 5745026"/>
              <a:gd name="connsiteX14" fmla="*/ 5300353 w 5321039"/>
              <a:gd name="connsiteY14" fmla="*/ 3340587 h 5745026"/>
              <a:gd name="connsiteX15" fmla="*/ 5298189 w 5321039"/>
              <a:gd name="connsiteY15" fmla="*/ 5542594 h 5745026"/>
              <a:gd name="connsiteX16" fmla="*/ 5298189 w 5321039"/>
              <a:gd name="connsiteY16" fmla="*/ 5633082 h 5745026"/>
              <a:gd name="connsiteX17" fmla="*/ 5002914 w 5321039"/>
              <a:gd name="connsiteY17" fmla="*/ 5399719 h 5745026"/>
              <a:gd name="connsiteX18" fmla="*/ 5299228 w 5321039"/>
              <a:gd name="connsiteY18" fmla="*/ 5731361 h 5745026"/>
              <a:gd name="connsiteX19" fmla="*/ 5217226 w 5321039"/>
              <a:gd name="connsiteY19" fmla="*/ 5723568 h 5745026"/>
              <a:gd name="connsiteX20" fmla="*/ 5050539 w 5321039"/>
              <a:gd name="connsiteY20" fmla="*/ 5566408 h 5745026"/>
              <a:gd name="connsiteX21" fmla="*/ 5172785 w 5321039"/>
              <a:gd name="connsiteY21" fmla="*/ 5729413 h 5745026"/>
              <a:gd name="connsiteX22" fmla="*/ 1030989 w 5321039"/>
              <a:gd name="connsiteY22" fmla="*/ 5733094 h 5745026"/>
              <a:gd name="connsiteX23" fmla="*/ 1040514 w 5321039"/>
              <a:gd name="connsiteY23" fmla="*/ 5656894 h 5745026"/>
              <a:gd name="connsiteX24" fmla="*/ 954789 w 5321039"/>
              <a:gd name="connsiteY24" fmla="*/ 5733094 h 5745026"/>
              <a:gd name="connsiteX25" fmla="*/ 672969 w 5321039"/>
              <a:gd name="connsiteY25" fmla="*/ 5727466 h 5745026"/>
              <a:gd name="connsiteX26" fmla="*/ 1017860 w 5321039"/>
              <a:gd name="connsiteY26" fmla="*/ 5389320 h 5745026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0353 w 5324538"/>
              <a:gd name="connsiteY13" fmla="*/ 3340587 h 5733094"/>
              <a:gd name="connsiteX14" fmla="*/ 5302950 w 5324538"/>
              <a:gd name="connsiteY14" fmla="*/ 5390194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2950 w 5324538"/>
              <a:gd name="connsiteY13" fmla="*/ 5390194 h 5733094"/>
              <a:gd name="connsiteX14" fmla="*/ 5055300 w 5324538"/>
              <a:gd name="connsiteY14" fmla="*/ 5313994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48125"/>
              <a:gd name="connsiteY0" fmla="*/ 5389320 h 5733094"/>
              <a:gd name="connsiteX1" fmla="*/ 850014 w 5348125"/>
              <a:gd name="connsiteY1" fmla="*/ 4404357 h 5733094"/>
              <a:gd name="connsiteX2" fmla="*/ 664276 w 5348125"/>
              <a:gd name="connsiteY2" fmla="*/ 3951919 h 5733094"/>
              <a:gd name="connsiteX3" fmla="*/ 654751 w 5348125"/>
              <a:gd name="connsiteY3" fmla="*/ 3589969 h 5733094"/>
              <a:gd name="connsiteX4" fmla="*/ 730952 w 5348125"/>
              <a:gd name="connsiteY4" fmla="*/ 2823207 h 5733094"/>
              <a:gd name="connsiteX5" fmla="*/ 909982 w 5348125"/>
              <a:gd name="connsiteY5" fmla="*/ 2023545 h 5733094"/>
              <a:gd name="connsiteX6" fmla="*/ 1503834 w 5348125"/>
              <a:gd name="connsiteY6" fmla="*/ 1513590 h 5733094"/>
              <a:gd name="connsiteX7" fmla="*/ 1996413 w 5348125"/>
              <a:gd name="connsiteY7" fmla="*/ 1453679 h 5733094"/>
              <a:gd name="connsiteX8" fmla="*/ 2622683 w 5348125"/>
              <a:gd name="connsiteY8" fmla="*/ 1179549 h 5733094"/>
              <a:gd name="connsiteX9" fmla="*/ 3789338 w 5348125"/>
              <a:gd name="connsiteY9" fmla="*/ 1846230 h 5733094"/>
              <a:gd name="connsiteX10" fmla="*/ 4863419 w 5348125"/>
              <a:gd name="connsiteY10" fmla="*/ 2401318 h 5733094"/>
              <a:gd name="connsiteX11" fmla="*/ 5305112 w 5348125"/>
              <a:gd name="connsiteY11" fmla="*/ 2188489 h 5733094"/>
              <a:gd name="connsiteX12" fmla="*/ 5302950 w 5348125"/>
              <a:gd name="connsiteY12" fmla="*/ 5390194 h 5733094"/>
              <a:gd name="connsiteX13" fmla="*/ 5055300 w 5348125"/>
              <a:gd name="connsiteY13" fmla="*/ 5313994 h 5733094"/>
              <a:gd name="connsiteX14" fmla="*/ 5298189 w 5348125"/>
              <a:gd name="connsiteY14" fmla="*/ 5542594 h 5733094"/>
              <a:gd name="connsiteX15" fmla="*/ 5298189 w 5348125"/>
              <a:gd name="connsiteY15" fmla="*/ 5633082 h 5733094"/>
              <a:gd name="connsiteX16" fmla="*/ 5002914 w 5348125"/>
              <a:gd name="connsiteY16" fmla="*/ 5399719 h 5733094"/>
              <a:gd name="connsiteX17" fmla="*/ 5299228 w 5348125"/>
              <a:gd name="connsiteY17" fmla="*/ 5731361 h 5733094"/>
              <a:gd name="connsiteX18" fmla="*/ 5217226 w 5348125"/>
              <a:gd name="connsiteY18" fmla="*/ 5723568 h 5733094"/>
              <a:gd name="connsiteX19" fmla="*/ 5050539 w 5348125"/>
              <a:gd name="connsiteY19" fmla="*/ 5566408 h 5733094"/>
              <a:gd name="connsiteX20" fmla="*/ 5172785 w 5348125"/>
              <a:gd name="connsiteY20" fmla="*/ 5729413 h 5733094"/>
              <a:gd name="connsiteX21" fmla="*/ 1030989 w 5348125"/>
              <a:gd name="connsiteY21" fmla="*/ 5733094 h 5733094"/>
              <a:gd name="connsiteX22" fmla="*/ 1040514 w 5348125"/>
              <a:gd name="connsiteY22" fmla="*/ 5656894 h 5733094"/>
              <a:gd name="connsiteX23" fmla="*/ 954789 w 5348125"/>
              <a:gd name="connsiteY23" fmla="*/ 5733094 h 5733094"/>
              <a:gd name="connsiteX24" fmla="*/ 672969 w 5348125"/>
              <a:gd name="connsiteY24" fmla="*/ 5727466 h 5733094"/>
              <a:gd name="connsiteX25" fmla="*/ 1017860 w 5348125"/>
              <a:gd name="connsiteY25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302950 w 5324538"/>
              <a:gd name="connsiteY12" fmla="*/ 5390194 h 5733094"/>
              <a:gd name="connsiteX13" fmla="*/ 5055300 w 5324538"/>
              <a:gd name="connsiteY13" fmla="*/ 5313994 h 5733094"/>
              <a:gd name="connsiteX14" fmla="*/ 5298189 w 5324538"/>
              <a:gd name="connsiteY14" fmla="*/ 5542594 h 5733094"/>
              <a:gd name="connsiteX15" fmla="*/ 5298189 w 5324538"/>
              <a:gd name="connsiteY15" fmla="*/ 5633082 h 5733094"/>
              <a:gd name="connsiteX16" fmla="*/ 5002914 w 5324538"/>
              <a:gd name="connsiteY16" fmla="*/ 5399719 h 5733094"/>
              <a:gd name="connsiteX17" fmla="*/ 5299228 w 5324538"/>
              <a:gd name="connsiteY17" fmla="*/ 5731361 h 5733094"/>
              <a:gd name="connsiteX18" fmla="*/ 5217226 w 5324538"/>
              <a:gd name="connsiteY18" fmla="*/ 5723568 h 5733094"/>
              <a:gd name="connsiteX19" fmla="*/ 5050539 w 5324538"/>
              <a:gd name="connsiteY19" fmla="*/ 5566408 h 5733094"/>
              <a:gd name="connsiteX20" fmla="*/ 5172785 w 5324538"/>
              <a:gd name="connsiteY20" fmla="*/ 5729413 h 5733094"/>
              <a:gd name="connsiteX21" fmla="*/ 1030989 w 5324538"/>
              <a:gd name="connsiteY21" fmla="*/ 5733094 h 5733094"/>
              <a:gd name="connsiteX22" fmla="*/ 1040514 w 5324538"/>
              <a:gd name="connsiteY22" fmla="*/ 5656894 h 5733094"/>
              <a:gd name="connsiteX23" fmla="*/ 954789 w 5324538"/>
              <a:gd name="connsiteY23" fmla="*/ 5733094 h 5733094"/>
              <a:gd name="connsiteX24" fmla="*/ 672969 w 5324538"/>
              <a:gd name="connsiteY24" fmla="*/ 5727466 h 5733094"/>
              <a:gd name="connsiteX25" fmla="*/ 1017860 w 5324538"/>
              <a:gd name="connsiteY25" fmla="*/ 5389320 h 5733094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863419 w 5324538"/>
              <a:gd name="connsiteY10" fmla="*/ 2715706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49144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0350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06511"/>
              <a:gd name="connsiteY0" fmla="*/ 5703708 h 6047482"/>
              <a:gd name="connsiteX1" fmla="*/ 850014 w 5306511"/>
              <a:gd name="connsiteY1" fmla="*/ 4718745 h 6047482"/>
              <a:gd name="connsiteX2" fmla="*/ 664276 w 5306511"/>
              <a:gd name="connsiteY2" fmla="*/ 4266307 h 6047482"/>
              <a:gd name="connsiteX3" fmla="*/ 654751 w 5306511"/>
              <a:gd name="connsiteY3" fmla="*/ 3904357 h 6047482"/>
              <a:gd name="connsiteX4" fmla="*/ 730952 w 5306511"/>
              <a:gd name="connsiteY4" fmla="*/ 3137595 h 6047482"/>
              <a:gd name="connsiteX5" fmla="*/ 909982 w 5306511"/>
              <a:gd name="connsiteY5" fmla="*/ 2337933 h 6047482"/>
              <a:gd name="connsiteX6" fmla="*/ 1503834 w 5306511"/>
              <a:gd name="connsiteY6" fmla="*/ 1827978 h 6047482"/>
              <a:gd name="connsiteX7" fmla="*/ 1996413 w 5306511"/>
              <a:gd name="connsiteY7" fmla="*/ 1768067 h 6047482"/>
              <a:gd name="connsiteX8" fmla="*/ 2622683 w 5306511"/>
              <a:gd name="connsiteY8" fmla="*/ 1493937 h 6047482"/>
              <a:gd name="connsiteX9" fmla="*/ 3741713 w 5306511"/>
              <a:gd name="connsiteY9" fmla="*/ 1446243 h 6047482"/>
              <a:gd name="connsiteX10" fmla="*/ 4953907 w 5306511"/>
              <a:gd name="connsiteY10" fmla="*/ 1563181 h 6047482"/>
              <a:gd name="connsiteX11" fmla="*/ 5300350 w 5306511"/>
              <a:gd name="connsiteY11" fmla="*/ 1336065 h 6047482"/>
              <a:gd name="connsiteX12" fmla="*/ 5302950 w 5306511"/>
              <a:gd name="connsiteY12" fmla="*/ 5704582 h 6047482"/>
              <a:gd name="connsiteX13" fmla="*/ 5055300 w 5306511"/>
              <a:gd name="connsiteY13" fmla="*/ 5628382 h 6047482"/>
              <a:gd name="connsiteX14" fmla="*/ 5298189 w 5306511"/>
              <a:gd name="connsiteY14" fmla="*/ 5856982 h 6047482"/>
              <a:gd name="connsiteX15" fmla="*/ 5298189 w 5306511"/>
              <a:gd name="connsiteY15" fmla="*/ 5947470 h 6047482"/>
              <a:gd name="connsiteX16" fmla="*/ 5002914 w 5306511"/>
              <a:gd name="connsiteY16" fmla="*/ 5714107 h 6047482"/>
              <a:gd name="connsiteX17" fmla="*/ 5299228 w 5306511"/>
              <a:gd name="connsiteY17" fmla="*/ 6045749 h 6047482"/>
              <a:gd name="connsiteX18" fmla="*/ 5217226 w 5306511"/>
              <a:gd name="connsiteY18" fmla="*/ 6037956 h 6047482"/>
              <a:gd name="connsiteX19" fmla="*/ 5050539 w 5306511"/>
              <a:gd name="connsiteY19" fmla="*/ 5880796 h 6047482"/>
              <a:gd name="connsiteX20" fmla="*/ 5172785 w 5306511"/>
              <a:gd name="connsiteY20" fmla="*/ 6043801 h 6047482"/>
              <a:gd name="connsiteX21" fmla="*/ 1030989 w 5306511"/>
              <a:gd name="connsiteY21" fmla="*/ 6047482 h 6047482"/>
              <a:gd name="connsiteX22" fmla="*/ 1040514 w 5306511"/>
              <a:gd name="connsiteY22" fmla="*/ 5971282 h 6047482"/>
              <a:gd name="connsiteX23" fmla="*/ 954789 w 5306511"/>
              <a:gd name="connsiteY23" fmla="*/ 6047482 h 6047482"/>
              <a:gd name="connsiteX24" fmla="*/ 672969 w 5306511"/>
              <a:gd name="connsiteY24" fmla="*/ 6041854 h 6047482"/>
              <a:gd name="connsiteX25" fmla="*/ 1017860 w 5306511"/>
              <a:gd name="connsiteY25" fmla="*/ 5703708 h 6047482"/>
              <a:gd name="connsiteX0" fmla="*/ 1017860 w 5303401"/>
              <a:gd name="connsiteY0" fmla="*/ 5703708 h 6047482"/>
              <a:gd name="connsiteX1" fmla="*/ 850014 w 5303401"/>
              <a:gd name="connsiteY1" fmla="*/ 4718745 h 6047482"/>
              <a:gd name="connsiteX2" fmla="*/ 664276 w 5303401"/>
              <a:gd name="connsiteY2" fmla="*/ 4266307 h 6047482"/>
              <a:gd name="connsiteX3" fmla="*/ 654751 w 5303401"/>
              <a:gd name="connsiteY3" fmla="*/ 3904357 h 6047482"/>
              <a:gd name="connsiteX4" fmla="*/ 730952 w 5303401"/>
              <a:gd name="connsiteY4" fmla="*/ 3137595 h 6047482"/>
              <a:gd name="connsiteX5" fmla="*/ 909982 w 5303401"/>
              <a:gd name="connsiteY5" fmla="*/ 2337933 h 6047482"/>
              <a:gd name="connsiteX6" fmla="*/ 1503834 w 5303401"/>
              <a:gd name="connsiteY6" fmla="*/ 1827978 h 6047482"/>
              <a:gd name="connsiteX7" fmla="*/ 1996413 w 5303401"/>
              <a:gd name="connsiteY7" fmla="*/ 1768067 h 6047482"/>
              <a:gd name="connsiteX8" fmla="*/ 2622683 w 5303401"/>
              <a:gd name="connsiteY8" fmla="*/ 1493937 h 6047482"/>
              <a:gd name="connsiteX9" fmla="*/ 3741713 w 5303401"/>
              <a:gd name="connsiteY9" fmla="*/ 1446243 h 6047482"/>
              <a:gd name="connsiteX10" fmla="*/ 4953907 w 5303401"/>
              <a:gd name="connsiteY10" fmla="*/ 1563181 h 6047482"/>
              <a:gd name="connsiteX11" fmla="*/ 5300350 w 5303401"/>
              <a:gd name="connsiteY11" fmla="*/ 1336065 h 6047482"/>
              <a:gd name="connsiteX12" fmla="*/ 5302950 w 5303401"/>
              <a:gd name="connsiteY12" fmla="*/ 5704582 h 6047482"/>
              <a:gd name="connsiteX13" fmla="*/ 5055300 w 5303401"/>
              <a:gd name="connsiteY13" fmla="*/ 5628382 h 6047482"/>
              <a:gd name="connsiteX14" fmla="*/ 5298189 w 5303401"/>
              <a:gd name="connsiteY14" fmla="*/ 5856982 h 6047482"/>
              <a:gd name="connsiteX15" fmla="*/ 5298189 w 5303401"/>
              <a:gd name="connsiteY15" fmla="*/ 5947470 h 6047482"/>
              <a:gd name="connsiteX16" fmla="*/ 5002914 w 5303401"/>
              <a:gd name="connsiteY16" fmla="*/ 5714107 h 6047482"/>
              <a:gd name="connsiteX17" fmla="*/ 5299228 w 5303401"/>
              <a:gd name="connsiteY17" fmla="*/ 6045749 h 6047482"/>
              <a:gd name="connsiteX18" fmla="*/ 5217226 w 5303401"/>
              <a:gd name="connsiteY18" fmla="*/ 6037956 h 6047482"/>
              <a:gd name="connsiteX19" fmla="*/ 5050539 w 5303401"/>
              <a:gd name="connsiteY19" fmla="*/ 5880796 h 6047482"/>
              <a:gd name="connsiteX20" fmla="*/ 5172785 w 5303401"/>
              <a:gd name="connsiteY20" fmla="*/ 6043801 h 6047482"/>
              <a:gd name="connsiteX21" fmla="*/ 1030989 w 5303401"/>
              <a:gd name="connsiteY21" fmla="*/ 6047482 h 6047482"/>
              <a:gd name="connsiteX22" fmla="*/ 1040514 w 5303401"/>
              <a:gd name="connsiteY22" fmla="*/ 5971282 h 6047482"/>
              <a:gd name="connsiteX23" fmla="*/ 954789 w 5303401"/>
              <a:gd name="connsiteY23" fmla="*/ 6047482 h 6047482"/>
              <a:gd name="connsiteX24" fmla="*/ 672969 w 5303401"/>
              <a:gd name="connsiteY24" fmla="*/ 6041854 h 6047482"/>
              <a:gd name="connsiteX25" fmla="*/ 1017860 w 5303401"/>
              <a:gd name="connsiteY25" fmla="*/ 5703708 h 6047482"/>
              <a:gd name="connsiteX0" fmla="*/ 1017860 w 5307895"/>
              <a:gd name="connsiteY0" fmla="*/ 5703708 h 6047482"/>
              <a:gd name="connsiteX1" fmla="*/ 850014 w 5307895"/>
              <a:gd name="connsiteY1" fmla="*/ 4718745 h 6047482"/>
              <a:gd name="connsiteX2" fmla="*/ 664276 w 5307895"/>
              <a:gd name="connsiteY2" fmla="*/ 4266307 h 6047482"/>
              <a:gd name="connsiteX3" fmla="*/ 654751 w 5307895"/>
              <a:gd name="connsiteY3" fmla="*/ 3904357 h 6047482"/>
              <a:gd name="connsiteX4" fmla="*/ 730952 w 5307895"/>
              <a:gd name="connsiteY4" fmla="*/ 3137595 h 6047482"/>
              <a:gd name="connsiteX5" fmla="*/ 909982 w 5307895"/>
              <a:gd name="connsiteY5" fmla="*/ 2337933 h 6047482"/>
              <a:gd name="connsiteX6" fmla="*/ 1503834 w 5307895"/>
              <a:gd name="connsiteY6" fmla="*/ 1827978 h 6047482"/>
              <a:gd name="connsiteX7" fmla="*/ 1996413 w 5307895"/>
              <a:gd name="connsiteY7" fmla="*/ 1768067 h 6047482"/>
              <a:gd name="connsiteX8" fmla="*/ 2622683 w 5307895"/>
              <a:gd name="connsiteY8" fmla="*/ 1493937 h 6047482"/>
              <a:gd name="connsiteX9" fmla="*/ 3741713 w 5307895"/>
              <a:gd name="connsiteY9" fmla="*/ 1446243 h 6047482"/>
              <a:gd name="connsiteX10" fmla="*/ 4953907 w 5307895"/>
              <a:gd name="connsiteY10" fmla="*/ 1563181 h 6047482"/>
              <a:gd name="connsiteX11" fmla="*/ 5300350 w 5307895"/>
              <a:gd name="connsiteY11" fmla="*/ 1336065 h 6047482"/>
              <a:gd name="connsiteX12" fmla="*/ 5302950 w 5307895"/>
              <a:gd name="connsiteY12" fmla="*/ 5704582 h 6047482"/>
              <a:gd name="connsiteX13" fmla="*/ 5055300 w 5307895"/>
              <a:gd name="connsiteY13" fmla="*/ 5628382 h 6047482"/>
              <a:gd name="connsiteX14" fmla="*/ 5298189 w 5307895"/>
              <a:gd name="connsiteY14" fmla="*/ 5856982 h 6047482"/>
              <a:gd name="connsiteX15" fmla="*/ 5298189 w 5307895"/>
              <a:gd name="connsiteY15" fmla="*/ 5947470 h 6047482"/>
              <a:gd name="connsiteX16" fmla="*/ 5002914 w 5307895"/>
              <a:gd name="connsiteY16" fmla="*/ 5714107 h 6047482"/>
              <a:gd name="connsiteX17" fmla="*/ 5307179 w 5307895"/>
              <a:gd name="connsiteY17" fmla="*/ 6041774 h 6047482"/>
              <a:gd name="connsiteX18" fmla="*/ 5217226 w 5307895"/>
              <a:gd name="connsiteY18" fmla="*/ 6037956 h 6047482"/>
              <a:gd name="connsiteX19" fmla="*/ 5050539 w 5307895"/>
              <a:gd name="connsiteY19" fmla="*/ 5880796 h 6047482"/>
              <a:gd name="connsiteX20" fmla="*/ 5172785 w 5307895"/>
              <a:gd name="connsiteY20" fmla="*/ 6043801 h 6047482"/>
              <a:gd name="connsiteX21" fmla="*/ 1030989 w 5307895"/>
              <a:gd name="connsiteY21" fmla="*/ 6047482 h 6047482"/>
              <a:gd name="connsiteX22" fmla="*/ 1040514 w 5307895"/>
              <a:gd name="connsiteY22" fmla="*/ 5971282 h 6047482"/>
              <a:gd name="connsiteX23" fmla="*/ 954789 w 5307895"/>
              <a:gd name="connsiteY23" fmla="*/ 6047482 h 6047482"/>
              <a:gd name="connsiteX24" fmla="*/ 672969 w 5307895"/>
              <a:gd name="connsiteY24" fmla="*/ 6041854 h 6047482"/>
              <a:gd name="connsiteX25" fmla="*/ 1017860 w 5307895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17226 w 5307179"/>
              <a:gd name="connsiteY18" fmla="*/ 6037956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41618 w 5330937"/>
              <a:gd name="connsiteY0" fmla="*/ 5703708 h 6047482"/>
              <a:gd name="connsiteX1" fmla="*/ 873772 w 5330937"/>
              <a:gd name="connsiteY1" fmla="*/ 4718745 h 6047482"/>
              <a:gd name="connsiteX2" fmla="*/ 688034 w 5330937"/>
              <a:gd name="connsiteY2" fmla="*/ 4266307 h 6047482"/>
              <a:gd name="connsiteX3" fmla="*/ 678509 w 5330937"/>
              <a:gd name="connsiteY3" fmla="*/ 3904357 h 6047482"/>
              <a:gd name="connsiteX4" fmla="*/ 754710 w 5330937"/>
              <a:gd name="connsiteY4" fmla="*/ 3137595 h 6047482"/>
              <a:gd name="connsiteX5" fmla="*/ 933740 w 5330937"/>
              <a:gd name="connsiteY5" fmla="*/ 2337933 h 6047482"/>
              <a:gd name="connsiteX6" fmla="*/ 1527592 w 5330937"/>
              <a:gd name="connsiteY6" fmla="*/ 1827978 h 6047482"/>
              <a:gd name="connsiteX7" fmla="*/ 2020171 w 5330937"/>
              <a:gd name="connsiteY7" fmla="*/ 1768067 h 6047482"/>
              <a:gd name="connsiteX8" fmla="*/ 2646441 w 5330937"/>
              <a:gd name="connsiteY8" fmla="*/ 1493937 h 6047482"/>
              <a:gd name="connsiteX9" fmla="*/ 3765471 w 5330937"/>
              <a:gd name="connsiteY9" fmla="*/ 1446243 h 6047482"/>
              <a:gd name="connsiteX10" fmla="*/ 4977665 w 5330937"/>
              <a:gd name="connsiteY10" fmla="*/ 1563181 h 6047482"/>
              <a:gd name="connsiteX11" fmla="*/ 5324108 w 5330937"/>
              <a:gd name="connsiteY11" fmla="*/ 1336065 h 6047482"/>
              <a:gd name="connsiteX12" fmla="*/ 5326708 w 5330937"/>
              <a:gd name="connsiteY12" fmla="*/ 5704582 h 6047482"/>
              <a:gd name="connsiteX13" fmla="*/ 5079058 w 5330937"/>
              <a:gd name="connsiteY13" fmla="*/ 5628382 h 6047482"/>
              <a:gd name="connsiteX14" fmla="*/ 5321947 w 5330937"/>
              <a:gd name="connsiteY14" fmla="*/ 5856982 h 6047482"/>
              <a:gd name="connsiteX15" fmla="*/ 5321947 w 5330937"/>
              <a:gd name="connsiteY15" fmla="*/ 5947470 h 6047482"/>
              <a:gd name="connsiteX16" fmla="*/ 5026672 w 5330937"/>
              <a:gd name="connsiteY16" fmla="*/ 5714107 h 6047482"/>
              <a:gd name="connsiteX17" fmla="*/ 5330937 w 5330937"/>
              <a:gd name="connsiteY17" fmla="*/ 6041774 h 6047482"/>
              <a:gd name="connsiteX18" fmla="*/ 5248935 w 5330937"/>
              <a:gd name="connsiteY18" fmla="*/ 6041932 h 6047482"/>
              <a:gd name="connsiteX19" fmla="*/ 5074297 w 5330937"/>
              <a:gd name="connsiteY19" fmla="*/ 5880796 h 6047482"/>
              <a:gd name="connsiteX20" fmla="*/ 5196543 w 5330937"/>
              <a:gd name="connsiteY20" fmla="*/ 6043801 h 6047482"/>
              <a:gd name="connsiteX21" fmla="*/ 1054747 w 5330937"/>
              <a:gd name="connsiteY21" fmla="*/ 6047482 h 6047482"/>
              <a:gd name="connsiteX22" fmla="*/ 1064272 w 5330937"/>
              <a:gd name="connsiteY22" fmla="*/ 5971282 h 6047482"/>
              <a:gd name="connsiteX23" fmla="*/ 978547 w 5330937"/>
              <a:gd name="connsiteY23" fmla="*/ 6047482 h 6047482"/>
              <a:gd name="connsiteX24" fmla="*/ 696727 w 5330937"/>
              <a:gd name="connsiteY24" fmla="*/ 6041854 h 6047482"/>
              <a:gd name="connsiteX25" fmla="*/ 1041618 w 5330937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529749 h 5873523"/>
              <a:gd name="connsiteX1" fmla="*/ 890091 w 5347256"/>
              <a:gd name="connsiteY1" fmla="*/ 4544786 h 5873523"/>
              <a:gd name="connsiteX2" fmla="*/ 704353 w 5347256"/>
              <a:gd name="connsiteY2" fmla="*/ 4092348 h 5873523"/>
              <a:gd name="connsiteX3" fmla="*/ 694828 w 5347256"/>
              <a:gd name="connsiteY3" fmla="*/ 3730398 h 5873523"/>
              <a:gd name="connsiteX4" fmla="*/ 771029 w 5347256"/>
              <a:gd name="connsiteY4" fmla="*/ 2963636 h 5873523"/>
              <a:gd name="connsiteX5" fmla="*/ 950059 w 5347256"/>
              <a:gd name="connsiteY5" fmla="*/ 2163974 h 5873523"/>
              <a:gd name="connsiteX6" fmla="*/ 1543911 w 5347256"/>
              <a:gd name="connsiteY6" fmla="*/ 1654019 h 5873523"/>
              <a:gd name="connsiteX7" fmla="*/ 2036490 w 5347256"/>
              <a:gd name="connsiteY7" fmla="*/ 1594108 h 5873523"/>
              <a:gd name="connsiteX8" fmla="*/ 2662760 w 5347256"/>
              <a:gd name="connsiteY8" fmla="*/ 1319978 h 5873523"/>
              <a:gd name="connsiteX9" fmla="*/ 3781790 w 5347256"/>
              <a:gd name="connsiteY9" fmla="*/ 1272284 h 5873523"/>
              <a:gd name="connsiteX10" fmla="*/ 4993984 w 5347256"/>
              <a:gd name="connsiteY10" fmla="*/ 1389222 h 5873523"/>
              <a:gd name="connsiteX11" fmla="*/ 5340427 w 5347256"/>
              <a:gd name="connsiteY11" fmla="*/ 1162106 h 5873523"/>
              <a:gd name="connsiteX12" fmla="*/ 5343027 w 5347256"/>
              <a:gd name="connsiteY12" fmla="*/ 5530623 h 5873523"/>
              <a:gd name="connsiteX13" fmla="*/ 5095377 w 5347256"/>
              <a:gd name="connsiteY13" fmla="*/ 5454423 h 5873523"/>
              <a:gd name="connsiteX14" fmla="*/ 5338266 w 5347256"/>
              <a:gd name="connsiteY14" fmla="*/ 5683023 h 5873523"/>
              <a:gd name="connsiteX15" fmla="*/ 5338266 w 5347256"/>
              <a:gd name="connsiteY15" fmla="*/ 5773511 h 5873523"/>
              <a:gd name="connsiteX16" fmla="*/ 5042991 w 5347256"/>
              <a:gd name="connsiteY16" fmla="*/ 5540148 h 5873523"/>
              <a:gd name="connsiteX17" fmla="*/ 5347256 w 5347256"/>
              <a:gd name="connsiteY17" fmla="*/ 5867815 h 5873523"/>
              <a:gd name="connsiteX18" fmla="*/ 5265254 w 5347256"/>
              <a:gd name="connsiteY18" fmla="*/ 5867973 h 5873523"/>
              <a:gd name="connsiteX19" fmla="*/ 5090616 w 5347256"/>
              <a:gd name="connsiteY19" fmla="*/ 5706837 h 5873523"/>
              <a:gd name="connsiteX20" fmla="*/ 5212862 w 5347256"/>
              <a:gd name="connsiteY20" fmla="*/ 5869842 h 5873523"/>
              <a:gd name="connsiteX21" fmla="*/ 1071066 w 5347256"/>
              <a:gd name="connsiteY21" fmla="*/ 5873523 h 5873523"/>
              <a:gd name="connsiteX22" fmla="*/ 1080591 w 5347256"/>
              <a:gd name="connsiteY22" fmla="*/ 5797323 h 5873523"/>
              <a:gd name="connsiteX23" fmla="*/ 994866 w 5347256"/>
              <a:gd name="connsiteY23" fmla="*/ 5873523 h 5873523"/>
              <a:gd name="connsiteX24" fmla="*/ 713046 w 5347256"/>
              <a:gd name="connsiteY24" fmla="*/ 5867895 h 5873523"/>
              <a:gd name="connsiteX25" fmla="*/ 1057937 w 5347256"/>
              <a:gd name="connsiteY25" fmla="*/ 5529749 h 5873523"/>
              <a:gd name="connsiteX0" fmla="*/ 1057937 w 5347256"/>
              <a:gd name="connsiteY0" fmla="*/ 5520973 h 5864747"/>
              <a:gd name="connsiteX1" fmla="*/ 890091 w 5347256"/>
              <a:gd name="connsiteY1" fmla="*/ 4536010 h 5864747"/>
              <a:gd name="connsiteX2" fmla="*/ 704353 w 5347256"/>
              <a:gd name="connsiteY2" fmla="*/ 4083572 h 5864747"/>
              <a:gd name="connsiteX3" fmla="*/ 694828 w 5347256"/>
              <a:gd name="connsiteY3" fmla="*/ 3721622 h 5864747"/>
              <a:gd name="connsiteX4" fmla="*/ 771029 w 5347256"/>
              <a:gd name="connsiteY4" fmla="*/ 2954860 h 5864747"/>
              <a:gd name="connsiteX5" fmla="*/ 950059 w 5347256"/>
              <a:gd name="connsiteY5" fmla="*/ 2155198 h 5864747"/>
              <a:gd name="connsiteX6" fmla="*/ 1543911 w 5347256"/>
              <a:gd name="connsiteY6" fmla="*/ 1645243 h 5864747"/>
              <a:gd name="connsiteX7" fmla="*/ 2036490 w 5347256"/>
              <a:gd name="connsiteY7" fmla="*/ 1585332 h 5864747"/>
              <a:gd name="connsiteX8" fmla="*/ 2662760 w 5347256"/>
              <a:gd name="connsiteY8" fmla="*/ 1311202 h 5864747"/>
              <a:gd name="connsiteX9" fmla="*/ 3789742 w 5347256"/>
              <a:gd name="connsiteY9" fmla="*/ 1279411 h 5864747"/>
              <a:gd name="connsiteX10" fmla="*/ 4993984 w 5347256"/>
              <a:gd name="connsiteY10" fmla="*/ 1380446 h 5864747"/>
              <a:gd name="connsiteX11" fmla="*/ 5340427 w 5347256"/>
              <a:gd name="connsiteY11" fmla="*/ 1153330 h 5864747"/>
              <a:gd name="connsiteX12" fmla="*/ 5343027 w 5347256"/>
              <a:gd name="connsiteY12" fmla="*/ 5521847 h 5864747"/>
              <a:gd name="connsiteX13" fmla="*/ 5095377 w 5347256"/>
              <a:gd name="connsiteY13" fmla="*/ 5445647 h 5864747"/>
              <a:gd name="connsiteX14" fmla="*/ 5338266 w 5347256"/>
              <a:gd name="connsiteY14" fmla="*/ 5674247 h 5864747"/>
              <a:gd name="connsiteX15" fmla="*/ 5338266 w 5347256"/>
              <a:gd name="connsiteY15" fmla="*/ 5764735 h 5864747"/>
              <a:gd name="connsiteX16" fmla="*/ 5042991 w 5347256"/>
              <a:gd name="connsiteY16" fmla="*/ 5531372 h 5864747"/>
              <a:gd name="connsiteX17" fmla="*/ 5347256 w 5347256"/>
              <a:gd name="connsiteY17" fmla="*/ 5859039 h 5864747"/>
              <a:gd name="connsiteX18" fmla="*/ 5265254 w 5347256"/>
              <a:gd name="connsiteY18" fmla="*/ 5859197 h 5864747"/>
              <a:gd name="connsiteX19" fmla="*/ 5090616 w 5347256"/>
              <a:gd name="connsiteY19" fmla="*/ 5698061 h 5864747"/>
              <a:gd name="connsiteX20" fmla="*/ 5212862 w 5347256"/>
              <a:gd name="connsiteY20" fmla="*/ 5861066 h 5864747"/>
              <a:gd name="connsiteX21" fmla="*/ 1071066 w 5347256"/>
              <a:gd name="connsiteY21" fmla="*/ 5864747 h 5864747"/>
              <a:gd name="connsiteX22" fmla="*/ 1080591 w 5347256"/>
              <a:gd name="connsiteY22" fmla="*/ 5788547 h 5864747"/>
              <a:gd name="connsiteX23" fmla="*/ 994866 w 5347256"/>
              <a:gd name="connsiteY23" fmla="*/ 5864747 h 5864747"/>
              <a:gd name="connsiteX24" fmla="*/ 713046 w 5347256"/>
              <a:gd name="connsiteY24" fmla="*/ 5859119 h 5864747"/>
              <a:gd name="connsiteX25" fmla="*/ 1057937 w 5347256"/>
              <a:gd name="connsiteY25" fmla="*/ 5520973 h 5864747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136399 h 5480173"/>
              <a:gd name="connsiteX1" fmla="*/ 890091 w 5347256"/>
              <a:gd name="connsiteY1" fmla="*/ 4151436 h 5480173"/>
              <a:gd name="connsiteX2" fmla="*/ 704353 w 5347256"/>
              <a:gd name="connsiteY2" fmla="*/ 3698998 h 5480173"/>
              <a:gd name="connsiteX3" fmla="*/ 694828 w 5347256"/>
              <a:gd name="connsiteY3" fmla="*/ 3337048 h 5480173"/>
              <a:gd name="connsiteX4" fmla="*/ 771029 w 5347256"/>
              <a:gd name="connsiteY4" fmla="*/ 2570286 h 5480173"/>
              <a:gd name="connsiteX5" fmla="*/ 950059 w 5347256"/>
              <a:gd name="connsiteY5" fmla="*/ 1770624 h 5480173"/>
              <a:gd name="connsiteX6" fmla="*/ 1543911 w 5347256"/>
              <a:gd name="connsiteY6" fmla="*/ 1260669 h 5480173"/>
              <a:gd name="connsiteX7" fmla="*/ 2036490 w 5347256"/>
              <a:gd name="connsiteY7" fmla="*/ 1200758 h 5480173"/>
              <a:gd name="connsiteX8" fmla="*/ 2662760 w 5347256"/>
              <a:gd name="connsiteY8" fmla="*/ 926628 h 5480173"/>
              <a:gd name="connsiteX9" fmla="*/ 3785767 w 5347256"/>
              <a:gd name="connsiteY9" fmla="*/ 874959 h 5480173"/>
              <a:gd name="connsiteX10" fmla="*/ 4993984 w 5347256"/>
              <a:gd name="connsiteY10" fmla="*/ 995872 h 5480173"/>
              <a:gd name="connsiteX11" fmla="*/ 5340427 w 5347256"/>
              <a:gd name="connsiteY11" fmla="*/ 768756 h 5480173"/>
              <a:gd name="connsiteX12" fmla="*/ 5343027 w 5347256"/>
              <a:gd name="connsiteY12" fmla="*/ 5137273 h 5480173"/>
              <a:gd name="connsiteX13" fmla="*/ 5095377 w 5347256"/>
              <a:gd name="connsiteY13" fmla="*/ 5061073 h 5480173"/>
              <a:gd name="connsiteX14" fmla="*/ 5338266 w 5347256"/>
              <a:gd name="connsiteY14" fmla="*/ 5289673 h 5480173"/>
              <a:gd name="connsiteX15" fmla="*/ 5338266 w 5347256"/>
              <a:gd name="connsiteY15" fmla="*/ 5380161 h 5480173"/>
              <a:gd name="connsiteX16" fmla="*/ 5042991 w 5347256"/>
              <a:gd name="connsiteY16" fmla="*/ 5146798 h 5480173"/>
              <a:gd name="connsiteX17" fmla="*/ 5347256 w 5347256"/>
              <a:gd name="connsiteY17" fmla="*/ 5474465 h 5480173"/>
              <a:gd name="connsiteX18" fmla="*/ 5265254 w 5347256"/>
              <a:gd name="connsiteY18" fmla="*/ 5474623 h 5480173"/>
              <a:gd name="connsiteX19" fmla="*/ 5090616 w 5347256"/>
              <a:gd name="connsiteY19" fmla="*/ 5313487 h 5480173"/>
              <a:gd name="connsiteX20" fmla="*/ 5212862 w 5347256"/>
              <a:gd name="connsiteY20" fmla="*/ 5476492 h 5480173"/>
              <a:gd name="connsiteX21" fmla="*/ 1071066 w 5347256"/>
              <a:gd name="connsiteY21" fmla="*/ 5480173 h 5480173"/>
              <a:gd name="connsiteX22" fmla="*/ 1080591 w 5347256"/>
              <a:gd name="connsiteY22" fmla="*/ 5403973 h 5480173"/>
              <a:gd name="connsiteX23" fmla="*/ 994866 w 5347256"/>
              <a:gd name="connsiteY23" fmla="*/ 5480173 h 5480173"/>
              <a:gd name="connsiteX24" fmla="*/ 713046 w 5347256"/>
              <a:gd name="connsiteY24" fmla="*/ 5474545 h 5480173"/>
              <a:gd name="connsiteX25" fmla="*/ 1057937 w 5347256"/>
              <a:gd name="connsiteY25" fmla="*/ 5136399 h 5480173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795 h 5350569"/>
              <a:gd name="connsiteX1" fmla="*/ 890091 w 5347256"/>
              <a:gd name="connsiteY1" fmla="*/ 4021832 h 5350569"/>
              <a:gd name="connsiteX2" fmla="*/ 704353 w 5347256"/>
              <a:gd name="connsiteY2" fmla="*/ 3569394 h 5350569"/>
              <a:gd name="connsiteX3" fmla="*/ 694828 w 5347256"/>
              <a:gd name="connsiteY3" fmla="*/ 3207444 h 5350569"/>
              <a:gd name="connsiteX4" fmla="*/ 771029 w 5347256"/>
              <a:gd name="connsiteY4" fmla="*/ 2440682 h 5350569"/>
              <a:gd name="connsiteX5" fmla="*/ 950059 w 5347256"/>
              <a:gd name="connsiteY5" fmla="*/ 1641020 h 5350569"/>
              <a:gd name="connsiteX6" fmla="*/ 1543911 w 5347256"/>
              <a:gd name="connsiteY6" fmla="*/ 1131065 h 5350569"/>
              <a:gd name="connsiteX7" fmla="*/ 2036490 w 5347256"/>
              <a:gd name="connsiteY7" fmla="*/ 1071154 h 5350569"/>
              <a:gd name="connsiteX8" fmla="*/ 2662760 w 5347256"/>
              <a:gd name="connsiteY8" fmla="*/ 797024 h 5350569"/>
              <a:gd name="connsiteX9" fmla="*/ 3785767 w 5347256"/>
              <a:gd name="connsiteY9" fmla="*/ 745355 h 5350569"/>
              <a:gd name="connsiteX10" fmla="*/ 4993984 w 5347256"/>
              <a:gd name="connsiteY10" fmla="*/ 866268 h 5350569"/>
              <a:gd name="connsiteX11" fmla="*/ 5340427 w 5347256"/>
              <a:gd name="connsiteY11" fmla="*/ 639152 h 5350569"/>
              <a:gd name="connsiteX12" fmla="*/ 5343027 w 5347256"/>
              <a:gd name="connsiteY12" fmla="*/ 5007669 h 5350569"/>
              <a:gd name="connsiteX13" fmla="*/ 5095377 w 5347256"/>
              <a:gd name="connsiteY13" fmla="*/ 4931469 h 5350569"/>
              <a:gd name="connsiteX14" fmla="*/ 5338266 w 5347256"/>
              <a:gd name="connsiteY14" fmla="*/ 5160069 h 5350569"/>
              <a:gd name="connsiteX15" fmla="*/ 5338266 w 5347256"/>
              <a:gd name="connsiteY15" fmla="*/ 5250557 h 5350569"/>
              <a:gd name="connsiteX16" fmla="*/ 5042991 w 5347256"/>
              <a:gd name="connsiteY16" fmla="*/ 5017194 h 5350569"/>
              <a:gd name="connsiteX17" fmla="*/ 5347256 w 5347256"/>
              <a:gd name="connsiteY17" fmla="*/ 5344861 h 5350569"/>
              <a:gd name="connsiteX18" fmla="*/ 5265254 w 5347256"/>
              <a:gd name="connsiteY18" fmla="*/ 5345019 h 5350569"/>
              <a:gd name="connsiteX19" fmla="*/ 5090616 w 5347256"/>
              <a:gd name="connsiteY19" fmla="*/ 5183883 h 5350569"/>
              <a:gd name="connsiteX20" fmla="*/ 5212862 w 5347256"/>
              <a:gd name="connsiteY20" fmla="*/ 5346888 h 5350569"/>
              <a:gd name="connsiteX21" fmla="*/ 1071066 w 5347256"/>
              <a:gd name="connsiteY21" fmla="*/ 5350569 h 5350569"/>
              <a:gd name="connsiteX22" fmla="*/ 1080591 w 5347256"/>
              <a:gd name="connsiteY22" fmla="*/ 5274369 h 5350569"/>
              <a:gd name="connsiteX23" fmla="*/ 994866 w 5347256"/>
              <a:gd name="connsiteY23" fmla="*/ 5350569 h 5350569"/>
              <a:gd name="connsiteX24" fmla="*/ 713046 w 5347256"/>
              <a:gd name="connsiteY24" fmla="*/ 5344941 h 5350569"/>
              <a:gd name="connsiteX25" fmla="*/ 1057937 w 5347256"/>
              <a:gd name="connsiteY25" fmla="*/ 5006795 h 5350569"/>
              <a:gd name="connsiteX0" fmla="*/ 1176435 w 5465754"/>
              <a:gd name="connsiteY0" fmla="*/ 5006795 h 5350569"/>
              <a:gd name="connsiteX1" fmla="*/ 1008589 w 5465754"/>
              <a:gd name="connsiteY1" fmla="*/ 4021832 h 5350569"/>
              <a:gd name="connsiteX2" fmla="*/ 822851 w 5465754"/>
              <a:gd name="connsiteY2" fmla="*/ 3569394 h 5350569"/>
              <a:gd name="connsiteX3" fmla="*/ 544920 w 5465754"/>
              <a:gd name="connsiteY3" fmla="*/ 3116459 h 5350569"/>
              <a:gd name="connsiteX4" fmla="*/ 889527 w 5465754"/>
              <a:gd name="connsiteY4" fmla="*/ 2440682 h 5350569"/>
              <a:gd name="connsiteX5" fmla="*/ 1068557 w 5465754"/>
              <a:gd name="connsiteY5" fmla="*/ 1641020 h 5350569"/>
              <a:gd name="connsiteX6" fmla="*/ 1662409 w 5465754"/>
              <a:gd name="connsiteY6" fmla="*/ 1131065 h 5350569"/>
              <a:gd name="connsiteX7" fmla="*/ 2154988 w 5465754"/>
              <a:gd name="connsiteY7" fmla="*/ 1071154 h 5350569"/>
              <a:gd name="connsiteX8" fmla="*/ 2781258 w 5465754"/>
              <a:gd name="connsiteY8" fmla="*/ 797024 h 5350569"/>
              <a:gd name="connsiteX9" fmla="*/ 3904265 w 5465754"/>
              <a:gd name="connsiteY9" fmla="*/ 745355 h 5350569"/>
              <a:gd name="connsiteX10" fmla="*/ 5112482 w 5465754"/>
              <a:gd name="connsiteY10" fmla="*/ 866268 h 5350569"/>
              <a:gd name="connsiteX11" fmla="*/ 5458925 w 5465754"/>
              <a:gd name="connsiteY11" fmla="*/ 639152 h 5350569"/>
              <a:gd name="connsiteX12" fmla="*/ 5461525 w 5465754"/>
              <a:gd name="connsiteY12" fmla="*/ 5007669 h 5350569"/>
              <a:gd name="connsiteX13" fmla="*/ 5213875 w 5465754"/>
              <a:gd name="connsiteY13" fmla="*/ 4931469 h 5350569"/>
              <a:gd name="connsiteX14" fmla="*/ 5456764 w 5465754"/>
              <a:gd name="connsiteY14" fmla="*/ 5160069 h 5350569"/>
              <a:gd name="connsiteX15" fmla="*/ 5456764 w 5465754"/>
              <a:gd name="connsiteY15" fmla="*/ 5250557 h 5350569"/>
              <a:gd name="connsiteX16" fmla="*/ 5161489 w 5465754"/>
              <a:gd name="connsiteY16" fmla="*/ 5017194 h 5350569"/>
              <a:gd name="connsiteX17" fmla="*/ 5465754 w 5465754"/>
              <a:gd name="connsiteY17" fmla="*/ 5344861 h 5350569"/>
              <a:gd name="connsiteX18" fmla="*/ 5383752 w 5465754"/>
              <a:gd name="connsiteY18" fmla="*/ 5345019 h 5350569"/>
              <a:gd name="connsiteX19" fmla="*/ 5209114 w 5465754"/>
              <a:gd name="connsiteY19" fmla="*/ 5183883 h 5350569"/>
              <a:gd name="connsiteX20" fmla="*/ 5331360 w 5465754"/>
              <a:gd name="connsiteY20" fmla="*/ 5346888 h 5350569"/>
              <a:gd name="connsiteX21" fmla="*/ 1189564 w 5465754"/>
              <a:gd name="connsiteY21" fmla="*/ 5350569 h 5350569"/>
              <a:gd name="connsiteX22" fmla="*/ 1199089 w 5465754"/>
              <a:gd name="connsiteY22" fmla="*/ 5274369 h 5350569"/>
              <a:gd name="connsiteX23" fmla="*/ 1113364 w 5465754"/>
              <a:gd name="connsiteY23" fmla="*/ 5350569 h 5350569"/>
              <a:gd name="connsiteX24" fmla="*/ 831544 w 5465754"/>
              <a:gd name="connsiteY24" fmla="*/ 5344941 h 5350569"/>
              <a:gd name="connsiteX25" fmla="*/ 1176435 w 5465754"/>
              <a:gd name="connsiteY25" fmla="*/ 5006795 h 5350569"/>
              <a:gd name="connsiteX0" fmla="*/ 1275914 w 5565233"/>
              <a:gd name="connsiteY0" fmla="*/ 5006795 h 5350569"/>
              <a:gd name="connsiteX1" fmla="*/ 1108068 w 5565233"/>
              <a:gd name="connsiteY1" fmla="*/ 4021832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75914 w 5565233"/>
              <a:gd name="connsiteY25" fmla="*/ 5006795 h 5350569"/>
              <a:gd name="connsiteX0" fmla="*/ 1275914 w 5565233"/>
              <a:gd name="connsiteY0" fmla="*/ 5006795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75914 w 5565233"/>
              <a:gd name="connsiteY25" fmla="*/ 5006795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66815 w 5565233"/>
              <a:gd name="connsiteY25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1266815 w 5565233"/>
              <a:gd name="connsiteY24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020813 w 5319231"/>
              <a:gd name="connsiteY0" fmla="*/ 4488180 h 5350569"/>
              <a:gd name="connsiteX1" fmla="*/ 552717 w 5319231"/>
              <a:gd name="connsiteY1" fmla="*/ 3926297 h 5350569"/>
              <a:gd name="connsiteX2" fmla="*/ 485259 w 5319231"/>
              <a:gd name="connsiteY2" fmla="*/ 3551197 h 5350569"/>
              <a:gd name="connsiteX3" fmla="*/ 398397 w 5319231"/>
              <a:gd name="connsiteY3" fmla="*/ 3116459 h 5350569"/>
              <a:gd name="connsiteX4" fmla="*/ 743004 w 5319231"/>
              <a:gd name="connsiteY4" fmla="*/ 2440682 h 5350569"/>
              <a:gd name="connsiteX5" fmla="*/ 922034 w 5319231"/>
              <a:gd name="connsiteY5" fmla="*/ 1641020 h 5350569"/>
              <a:gd name="connsiteX6" fmla="*/ 1515886 w 5319231"/>
              <a:gd name="connsiteY6" fmla="*/ 1131065 h 5350569"/>
              <a:gd name="connsiteX7" fmla="*/ 2008465 w 5319231"/>
              <a:gd name="connsiteY7" fmla="*/ 1071154 h 5350569"/>
              <a:gd name="connsiteX8" fmla="*/ 2634735 w 5319231"/>
              <a:gd name="connsiteY8" fmla="*/ 797024 h 5350569"/>
              <a:gd name="connsiteX9" fmla="*/ 3757742 w 5319231"/>
              <a:gd name="connsiteY9" fmla="*/ 745355 h 5350569"/>
              <a:gd name="connsiteX10" fmla="*/ 4965959 w 5319231"/>
              <a:gd name="connsiteY10" fmla="*/ 866268 h 5350569"/>
              <a:gd name="connsiteX11" fmla="*/ 5312402 w 5319231"/>
              <a:gd name="connsiteY11" fmla="*/ 639152 h 5350569"/>
              <a:gd name="connsiteX12" fmla="*/ 5315002 w 5319231"/>
              <a:gd name="connsiteY12" fmla="*/ 5007669 h 5350569"/>
              <a:gd name="connsiteX13" fmla="*/ 5067352 w 5319231"/>
              <a:gd name="connsiteY13" fmla="*/ 4931469 h 5350569"/>
              <a:gd name="connsiteX14" fmla="*/ 5310241 w 5319231"/>
              <a:gd name="connsiteY14" fmla="*/ 5160069 h 5350569"/>
              <a:gd name="connsiteX15" fmla="*/ 5310241 w 5319231"/>
              <a:gd name="connsiteY15" fmla="*/ 5250557 h 5350569"/>
              <a:gd name="connsiteX16" fmla="*/ 5014966 w 5319231"/>
              <a:gd name="connsiteY16" fmla="*/ 5017194 h 5350569"/>
              <a:gd name="connsiteX17" fmla="*/ 5319231 w 5319231"/>
              <a:gd name="connsiteY17" fmla="*/ 5344861 h 5350569"/>
              <a:gd name="connsiteX18" fmla="*/ 5237229 w 5319231"/>
              <a:gd name="connsiteY18" fmla="*/ 5345019 h 5350569"/>
              <a:gd name="connsiteX19" fmla="*/ 5062591 w 5319231"/>
              <a:gd name="connsiteY19" fmla="*/ 5183883 h 5350569"/>
              <a:gd name="connsiteX20" fmla="*/ 5184837 w 5319231"/>
              <a:gd name="connsiteY20" fmla="*/ 5346888 h 5350569"/>
              <a:gd name="connsiteX21" fmla="*/ 1143124 w 5319231"/>
              <a:gd name="connsiteY21" fmla="*/ 5350569 h 5350569"/>
              <a:gd name="connsiteX22" fmla="*/ 1184495 w 5319231"/>
              <a:gd name="connsiteY22" fmla="*/ 5151539 h 5350569"/>
              <a:gd name="connsiteX23" fmla="*/ 1020813 w 5319231"/>
              <a:gd name="connsiteY23" fmla="*/ 4488180 h 5350569"/>
              <a:gd name="connsiteX0" fmla="*/ 1177782 w 5476200"/>
              <a:gd name="connsiteY0" fmla="*/ 4488180 h 5350569"/>
              <a:gd name="connsiteX1" fmla="*/ 709686 w 5476200"/>
              <a:gd name="connsiteY1" fmla="*/ 3926297 h 5350569"/>
              <a:gd name="connsiteX2" fmla="*/ 642228 w 5476200"/>
              <a:gd name="connsiteY2" fmla="*/ 3551197 h 5350569"/>
              <a:gd name="connsiteX3" fmla="*/ 555366 w 5476200"/>
              <a:gd name="connsiteY3" fmla="*/ 3116459 h 5350569"/>
              <a:gd name="connsiteX4" fmla="*/ 508737 w 5476200"/>
              <a:gd name="connsiteY4" fmla="*/ 2454330 h 5350569"/>
              <a:gd name="connsiteX5" fmla="*/ 1079003 w 5476200"/>
              <a:gd name="connsiteY5" fmla="*/ 1641020 h 5350569"/>
              <a:gd name="connsiteX6" fmla="*/ 1672855 w 5476200"/>
              <a:gd name="connsiteY6" fmla="*/ 1131065 h 5350569"/>
              <a:gd name="connsiteX7" fmla="*/ 2165434 w 5476200"/>
              <a:gd name="connsiteY7" fmla="*/ 1071154 h 5350569"/>
              <a:gd name="connsiteX8" fmla="*/ 2791704 w 5476200"/>
              <a:gd name="connsiteY8" fmla="*/ 797024 h 5350569"/>
              <a:gd name="connsiteX9" fmla="*/ 3914711 w 5476200"/>
              <a:gd name="connsiteY9" fmla="*/ 745355 h 5350569"/>
              <a:gd name="connsiteX10" fmla="*/ 5122928 w 5476200"/>
              <a:gd name="connsiteY10" fmla="*/ 866268 h 5350569"/>
              <a:gd name="connsiteX11" fmla="*/ 5469371 w 5476200"/>
              <a:gd name="connsiteY11" fmla="*/ 639152 h 5350569"/>
              <a:gd name="connsiteX12" fmla="*/ 5471971 w 5476200"/>
              <a:gd name="connsiteY12" fmla="*/ 5007669 h 5350569"/>
              <a:gd name="connsiteX13" fmla="*/ 5224321 w 5476200"/>
              <a:gd name="connsiteY13" fmla="*/ 4931469 h 5350569"/>
              <a:gd name="connsiteX14" fmla="*/ 5467210 w 5476200"/>
              <a:gd name="connsiteY14" fmla="*/ 5160069 h 5350569"/>
              <a:gd name="connsiteX15" fmla="*/ 5467210 w 5476200"/>
              <a:gd name="connsiteY15" fmla="*/ 5250557 h 5350569"/>
              <a:gd name="connsiteX16" fmla="*/ 5171935 w 5476200"/>
              <a:gd name="connsiteY16" fmla="*/ 5017194 h 5350569"/>
              <a:gd name="connsiteX17" fmla="*/ 5476200 w 5476200"/>
              <a:gd name="connsiteY17" fmla="*/ 5344861 h 5350569"/>
              <a:gd name="connsiteX18" fmla="*/ 5394198 w 5476200"/>
              <a:gd name="connsiteY18" fmla="*/ 5345019 h 5350569"/>
              <a:gd name="connsiteX19" fmla="*/ 5219560 w 5476200"/>
              <a:gd name="connsiteY19" fmla="*/ 5183883 h 5350569"/>
              <a:gd name="connsiteX20" fmla="*/ 5341806 w 5476200"/>
              <a:gd name="connsiteY20" fmla="*/ 5346888 h 5350569"/>
              <a:gd name="connsiteX21" fmla="*/ 1300093 w 5476200"/>
              <a:gd name="connsiteY21" fmla="*/ 5350569 h 5350569"/>
              <a:gd name="connsiteX22" fmla="*/ 1341464 w 5476200"/>
              <a:gd name="connsiteY22" fmla="*/ 5151539 h 5350569"/>
              <a:gd name="connsiteX23" fmla="*/ 1177782 w 547620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75018 w 5473436"/>
              <a:gd name="connsiteY0" fmla="*/ 4488180 h 5350569"/>
              <a:gd name="connsiteX1" fmla="*/ 706922 w 5473436"/>
              <a:gd name="connsiteY1" fmla="*/ 3926297 h 5350569"/>
              <a:gd name="connsiteX2" fmla="*/ 639464 w 5473436"/>
              <a:gd name="connsiteY2" fmla="*/ 3551197 h 5350569"/>
              <a:gd name="connsiteX3" fmla="*/ 552602 w 5473436"/>
              <a:gd name="connsiteY3" fmla="*/ 3116459 h 5350569"/>
              <a:gd name="connsiteX4" fmla="*/ 505973 w 5473436"/>
              <a:gd name="connsiteY4" fmla="*/ 2454330 h 5350569"/>
              <a:gd name="connsiteX5" fmla="*/ 930663 w 5473436"/>
              <a:gd name="connsiteY5" fmla="*/ 1845736 h 5350569"/>
              <a:gd name="connsiteX6" fmla="*/ 1670091 w 5473436"/>
              <a:gd name="connsiteY6" fmla="*/ 1131065 h 5350569"/>
              <a:gd name="connsiteX7" fmla="*/ 2162670 w 5473436"/>
              <a:gd name="connsiteY7" fmla="*/ 1071154 h 5350569"/>
              <a:gd name="connsiteX8" fmla="*/ 2788940 w 5473436"/>
              <a:gd name="connsiteY8" fmla="*/ 797024 h 5350569"/>
              <a:gd name="connsiteX9" fmla="*/ 3911947 w 5473436"/>
              <a:gd name="connsiteY9" fmla="*/ 745355 h 5350569"/>
              <a:gd name="connsiteX10" fmla="*/ 5120164 w 5473436"/>
              <a:gd name="connsiteY10" fmla="*/ 866268 h 5350569"/>
              <a:gd name="connsiteX11" fmla="*/ 5466607 w 5473436"/>
              <a:gd name="connsiteY11" fmla="*/ 639152 h 5350569"/>
              <a:gd name="connsiteX12" fmla="*/ 5469207 w 5473436"/>
              <a:gd name="connsiteY12" fmla="*/ 5007669 h 5350569"/>
              <a:gd name="connsiteX13" fmla="*/ 5221557 w 5473436"/>
              <a:gd name="connsiteY13" fmla="*/ 4931469 h 5350569"/>
              <a:gd name="connsiteX14" fmla="*/ 5464446 w 5473436"/>
              <a:gd name="connsiteY14" fmla="*/ 5160069 h 5350569"/>
              <a:gd name="connsiteX15" fmla="*/ 5464446 w 5473436"/>
              <a:gd name="connsiteY15" fmla="*/ 5250557 h 5350569"/>
              <a:gd name="connsiteX16" fmla="*/ 5169171 w 5473436"/>
              <a:gd name="connsiteY16" fmla="*/ 5017194 h 5350569"/>
              <a:gd name="connsiteX17" fmla="*/ 5473436 w 5473436"/>
              <a:gd name="connsiteY17" fmla="*/ 5344861 h 5350569"/>
              <a:gd name="connsiteX18" fmla="*/ 5391434 w 5473436"/>
              <a:gd name="connsiteY18" fmla="*/ 5345019 h 5350569"/>
              <a:gd name="connsiteX19" fmla="*/ 5216796 w 5473436"/>
              <a:gd name="connsiteY19" fmla="*/ 5183883 h 5350569"/>
              <a:gd name="connsiteX20" fmla="*/ 5339042 w 5473436"/>
              <a:gd name="connsiteY20" fmla="*/ 5346888 h 5350569"/>
              <a:gd name="connsiteX21" fmla="*/ 1297329 w 5473436"/>
              <a:gd name="connsiteY21" fmla="*/ 5350569 h 5350569"/>
              <a:gd name="connsiteX22" fmla="*/ 1338700 w 5473436"/>
              <a:gd name="connsiteY22" fmla="*/ 5151539 h 5350569"/>
              <a:gd name="connsiteX23" fmla="*/ 1175018 w 5473436"/>
              <a:gd name="connsiteY23" fmla="*/ 4488180 h 5350569"/>
              <a:gd name="connsiteX0" fmla="*/ 1168598 w 5467016"/>
              <a:gd name="connsiteY0" fmla="*/ 4488180 h 5350569"/>
              <a:gd name="connsiteX1" fmla="*/ 700502 w 5467016"/>
              <a:gd name="connsiteY1" fmla="*/ 3926297 h 5350569"/>
              <a:gd name="connsiteX2" fmla="*/ 633044 w 5467016"/>
              <a:gd name="connsiteY2" fmla="*/ 3551197 h 5350569"/>
              <a:gd name="connsiteX3" fmla="*/ 546182 w 5467016"/>
              <a:gd name="connsiteY3" fmla="*/ 3116459 h 5350569"/>
              <a:gd name="connsiteX4" fmla="*/ 499553 w 5467016"/>
              <a:gd name="connsiteY4" fmla="*/ 2454330 h 5350569"/>
              <a:gd name="connsiteX5" fmla="*/ 942440 w 5467016"/>
              <a:gd name="connsiteY5" fmla="*/ 1854834 h 5350569"/>
              <a:gd name="connsiteX6" fmla="*/ 1663671 w 5467016"/>
              <a:gd name="connsiteY6" fmla="*/ 1131065 h 5350569"/>
              <a:gd name="connsiteX7" fmla="*/ 2156250 w 5467016"/>
              <a:gd name="connsiteY7" fmla="*/ 1071154 h 5350569"/>
              <a:gd name="connsiteX8" fmla="*/ 2782520 w 5467016"/>
              <a:gd name="connsiteY8" fmla="*/ 797024 h 5350569"/>
              <a:gd name="connsiteX9" fmla="*/ 3905527 w 5467016"/>
              <a:gd name="connsiteY9" fmla="*/ 745355 h 5350569"/>
              <a:gd name="connsiteX10" fmla="*/ 5113744 w 5467016"/>
              <a:gd name="connsiteY10" fmla="*/ 866268 h 5350569"/>
              <a:gd name="connsiteX11" fmla="*/ 5460187 w 5467016"/>
              <a:gd name="connsiteY11" fmla="*/ 639152 h 5350569"/>
              <a:gd name="connsiteX12" fmla="*/ 5462787 w 5467016"/>
              <a:gd name="connsiteY12" fmla="*/ 5007669 h 5350569"/>
              <a:gd name="connsiteX13" fmla="*/ 5215137 w 5467016"/>
              <a:gd name="connsiteY13" fmla="*/ 4931469 h 5350569"/>
              <a:gd name="connsiteX14" fmla="*/ 5458026 w 5467016"/>
              <a:gd name="connsiteY14" fmla="*/ 5160069 h 5350569"/>
              <a:gd name="connsiteX15" fmla="*/ 5458026 w 5467016"/>
              <a:gd name="connsiteY15" fmla="*/ 5250557 h 5350569"/>
              <a:gd name="connsiteX16" fmla="*/ 5162751 w 5467016"/>
              <a:gd name="connsiteY16" fmla="*/ 5017194 h 5350569"/>
              <a:gd name="connsiteX17" fmla="*/ 5467016 w 5467016"/>
              <a:gd name="connsiteY17" fmla="*/ 5344861 h 5350569"/>
              <a:gd name="connsiteX18" fmla="*/ 5385014 w 5467016"/>
              <a:gd name="connsiteY18" fmla="*/ 5345019 h 5350569"/>
              <a:gd name="connsiteX19" fmla="*/ 5210376 w 5467016"/>
              <a:gd name="connsiteY19" fmla="*/ 5183883 h 5350569"/>
              <a:gd name="connsiteX20" fmla="*/ 5332622 w 5467016"/>
              <a:gd name="connsiteY20" fmla="*/ 5346888 h 5350569"/>
              <a:gd name="connsiteX21" fmla="*/ 1290909 w 5467016"/>
              <a:gd name="connsiteY21" fmla="*/ 5350569 h 5350569"/>
              <a:gd name="connsiteX22" fmla="*/ 1332280 w 5467016"/>
              <a:gd name="connsiteY22" fmla="*/ 5151539 h 5350569"/>
              <a:gd name="connsiteX23" fmla="*/ 1168598 w 5467016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660505 w 5463850"/>
              <a:gd name="connsiteY6" fmla="*/ 1131065 h 5350569"/>
              <a:gd name="connsiteX7" fmla="*/ 2153084 w 5463850"/>
              <a:gd name="connsiteY7" fmla="*/ 1071154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114594 w 5463850"/>
              <a:gd name="connsiteY6" fmla="*/ 1545047 h 5350569"/>
              <a:gd name="connsiteX7" fmla="*/ 2153084 w 5463850"/>
              <a:gd name="connsiteY7" fmla="*/ 1071154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114594 w 5463850"/>
              <a:gd name="connsiteY6" fmla="*/ 1545047 h 5350569"/>
              <a:gd name="connsiteX7" fmla="*/ 1320570 w 5463850"/>
              <a:gd name="connsiteY7" fmla="*/ 1198533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606379 h 5468768"/>
              <a:gd name="connsiteX1" fmla="*/ 697336 w 5463850"/>
              <a:gd name="connsiteY1" fmla="*/ 4044496 h 5468768"/>
              <a:gd name="connsiteX2" fmla="*/ 629878 w 5463850"/>
              <a:gd name="connsiteY2" fmla="*/ 3669396 h 5468768"/>
              <a:gd name="connsiteX3" fmla="*/ 543016 w 5463850"/>
              <a:gd name="connsiteY3" fmla="*/ 3234658 h 5468768"/>
              <a:gd name="connsiteX4" fmla="*/ 496387 w 5463850"/>
              <a:gd name="connsiteY4" fmla="*/ 2572529 h 5468768"/>
              <a:gd name="connsiteX5" fmla="*/ 948373 w 5463850"/>
              <a:gd name="connsiteY5" fmla="*/ 1986681 h 5468768"/>
              <a:gd name="connsiteX6" fmla="*/ 1114594 w 5463850"/>
              <a:gd name="connsiteY6" fmla="*/ 1663246 h 5468768"/>
              <a:gd name="connsiteX7" fmla="*/ 1320570 w 5463850"/>
              <a:gd name="connsiteY7" fmla="*/ 1316732 h 5468768"/>
              <a:gd name="connsiteX8" fmla="*/ 2501849 w 5463850"/>
              <a:gd name="connsiteY8" fmla="*/ 637719 h 5468768"/>
              <a:gd name="connsiteX9" fmla="*/ 3902361 w 5463850"/>
              <a:gd name="connsiteY9" fmla="*/ 863554 h 5468768"/>
              <a:gd name="connsiteX10" fmla="*/ 5110578 w 5463850"/>
              <a:gd name="connsiteY10" fmla="*/ 984467 h 5468768"/>
              <a:gd name="connsiteX11" fmla="*/ 5457021 w 5463850"/>
              <a:gd name="connsiteY11" fmla="*/ 757351 h 5468768"/>
              <a:gd name="connsiteX12" fmla="*/ 5459621 w 5463850"/>
              <a:gd name="connsiteY12" fmla="*/ 5125868 h 5468768"/>
              <a:gd name="connsiteX13" fmla="*/ 5211971 w 5463850"/>
              <a:gd name="connsiteY13" fmla="*/ 5049668 h 5468768"/>
              <a:gd name="connsiteX14" fmla="*/ 5454860 w 5463850"/>
              <a:gd name="connsiteY14" fmla="*/ 5278268 h 5468768"/>
              <a:gd name="connsiteX15" fmla="*/ 5454860 w 5463850"/>
              <a:gd name="connsiteY15" fmla="*/ 5368756 h 5468768"/>
              <a:gd name="connsiteX16" fmla="*/ 5159585 w 5463850"/>
              <a:gd name="connsiteY16" fmla="*/ 5135393 h 5468768"/>
              <a:gd name="connsiteX17" fmla="*/ 5463850 w 5463850"/>
              <a:gd name="connsiteY17" fmla="*/ 5463060 h 5468768"/>
              <a:gd name="connsiteX18" fmla="*/ 5381848 w 5463850"/>
              <a:gd name="connsiteY18" fmla="*/ 5463218 h 5468768"/>
              <a:gd name="connsiteX19" fmla="*/ 5207210 w 5463850"/>
              <a:gd name="connsiteY19" fmla="*/ 5302082 h 5468768"/>
              <a:gd name="connsiteX20" fmla="*/ 5329456 w 5463850"/>
              <a:gd name="connsiteY20" fmla="*/ 5465087 h 5468768"/>
              <a:gd name="connsiteX21" fmla="*/ 1287743 w 5463850"/>
              <a:gd name="connsiteY21" fmla="*/ 5468768 h 5468768"/>
              <a:gd name="connsiteX22" fmla="*/ 1329114 w 5463850"/>
              <a:gd name="connsiteY22" fmla="*/ 5269738 h 5468768"/>
              <a:gd name="connsiteX23" fmla="*/ 1165432 w 5463850"/>
              <a:gd name="connsiteY23" fmla="*/ 4606379 h 5468768"/>
              <a:gd name="connsiteX0" fmla="*/ 1165432 w 5463850"/>
              <a:gd name="connsiteY0" fmla="*/ 4610726 h 5473115"/>
              <a:gd name="connsiteX1" fmla="*/ 697336 w 5463850"/>
              <a:gd name="connsiteY1" fmla="*/ 4048843 h 5473115"/>
              <a:gd name="connsiteX2" fmla="*/ 629878 w 5463850"/>
              <a:gd name="connsiteY2" fmla="*/ 3673743 h 5473115"/>
              <a:gd name="connsiteX3" fmla="*/ 543016 w 5463850"/>
              <a:gd name="connsiteY3" fmla="*/ 3239005 h 5473115"/>
              <a:gd name="connsiteX4" fmla="*/ 496387 w 5463850"/>
              <a:gd name="connsiteY4" fmla="*/ 2576876 h 5473115"/>
              <a:gd name="connsiteX5" fmla="*/ 948373 w 5463850"/>
              <a:gd name="connsiteY5" fmla="*/ 1991028 h 5473115"/>
              <a:gd name="connsiteX6" fmla="*/ 1114594 w 5463850"/>
              <a:gd name="connsiteY6" fmla="*/ 1667593 h 5473115"/>
              <a:gd name="connsiteX7" fmla="*/ 1320570 w 5463850"/>
              <a:gd name="connsiteY7" fmla="*/ 1321079 h 5473115"/>
              <a:gd name="connsiteX8" fmla="*/ 2497299 w 5463850"/>
              <a:gd name="connsiteY8" fmla="*/ 632968 h 5473115"/>
              <a:gd name="connsiteX9" fmla="*/ 3902361 w 5463850"/>
              <a:gd name="connsiteY9" fmla="*/ 867901 h 5473115"/>
              <a:gd name="connsiteX10" fmla="*/ 5110578 w 5463850"/>
              <a:gd name="connsiteY10" fmla="*/ 988814 h 5473115"/>
              <a:gd name="connsiteX11" fmla="*/ 5457021 w 5463850"/>
              <a:gd name="connsiteY11" fmla="*/ 761698 h 5473115"/>
              <a:gd name="connsiteX12" fmla="*/ 5459621 w 5463850"/>
              <a:gd name="connsiteY12" fmla="*/ 5130215 h 5473115"/>
              <a:gd name="connsiteX13" fmla="*/ 5211971 w 5463850"/>
              <a:gd name="connsiteY13" fmla="*/ 5054015 h 5473115"/>
              <a:gd name="connsiteX14" fmla="*/ 5454860 w 5463850"/>
              <a:gd name="connsiteY14" fmla="*/ 5282615 h 5473115"/>
              <a:gd name="connsiteX15" fmla="*/ 5454860 w 5463850"/>
              <a:gd name="connsiteY15" fmla="*/ 5373103 h 5473115"/>
              <a:gd name="connsiteX16" fmla="*/ 5159585 w 5463850"/>
              <a:gd name="connsiteY16" fmla="*/ 5139740 h 5473115"/>
              <a:gd name="connsiteX17" fmla="*/ 5463850 w 5463850"/>
              <a:gd name="connsiteY17" fmla="*/ 5467407 h 5473115"/>
              <a:gd name="connsiteX18" fmla="*/ 5381848 w 5463850"/>
              <a:gd name="connsiteY18" fmla="*/ 5467565 h 5473115"/>
              <a:gd name="connsiteX19" fmla="*/ 5207210 w 5463850"/>
              <a:gd name="connsiteY19" fmla="*/ 5306429 h 5473115"/>
              <a:gd name="connsiteX20" fmla="*/ 5329456 w 5463850"/>
              <a:gd name="connsiteY20" fmla="*/ 5469434 h 5473115"/>
              <a:gd name="connsiteX21" fmla="*/ 1287743 w 5463850"/>
              <a:gd name="connsiteY21" fmla="*/ 5473115 h 5473115"/>
              <a:gd name="connsiteX22" fmla="*/ 1329114 w 5463850"/>
              <a:gd name="connsiteY22" fmla="*/ 5274085 h 5473115"/>
              <a:gd name="connsiteX23" fmla="*/ 1165432 w 5463850"/>
              <a:gd name="connsiteY23" fmla="*/ 4610726 h 5473115"/>
              <a:gd name="connsiteX0" fmla="*/ 1165432 w 5463850"/>
              <a:gd name="connsiteY0" fmla="*/ 4837762 h 5700151"/>
              <a:gd name="connsiteX1" fmla="*/ 697336 w 5463850"/>
              <a:gd name="connsiteY1" fmla="*/ 4275879 h 5700151"/>
              <a:gd name="connsiteX2" fmla="*/ 629878 w 5463850"/>
              <a:gd name="connsiteY2" fmla="*/ 3900779 h 5700151"/>
              <a:gd name="connsiteX3" fmla="*/ 543016 w 5463850"/>
              <a:gd name="connsiteY3" fmla="*/ 3466041 h 5700151"/>
              <a:gd name="connsiteX4" fmla="*/ 496387 w 5463850"/>
              <a:gd name="connsiteY4" fmla="*/ 2803912 h 5700151"/>
              <a:gd name="connsiteX5" fmla="*/ 948373 w 5463850"/>
              <a:gd name="connsiteY5" fmla="*/ 2218064 h 5700151"/>
              <a:gd name="connsiteX6" fmla="*/ 1114594 w 5463850"/>
              <a:gd name="connsiteY6" fmla="*/ 1894629 h 5700151"/>
              <a:gd name="connsiteX7" fmla="*/ 1320570 w 5463850"/>
              <a:gd name="connsiteY7" fmla="*/ 1548115 h 5700151"/>
              <a:gd name="connsiteX8" fmla="*/ 2497299 w 5463850"/>
              <a:gd name="connsiteY8" fmla="*/ 860004 h 5700151"/>
              <a:gd name="connsiteX9" fmla="*/ 3547519 w 5463850"/>
              <a:gd name="connsiteY9" fmla="*/ 708251 h 5700151"/>
              <a:gd name="connsiteX10" fmla="*/ 5110578 w 5463850"/>
              <a:gd name="connsiteY10" fmla="*/ 1215850 h 5700151"/>
              <a:gd name="connsiteX11" fmla="*/ 5457021 w 5463850"/>
              <a:gd name="connsiteY11" fmla="*/ 988734 h 5700151"/>
              <a:gd name="connsiteX12" fmla="*/ 5459621 w 5463850"/>
              <a:gd name="connsiteY12" fmla="*/ 5357251 h 5700151"/>
              <a:gd name="connsiteX13" fmla="*/ 5211971 w 5463850"/>
              <a:gd name="connsiteY13" fmla="*/ 5281051 h 5700151"/>
              <a:gd name="connsiteX14" fmla="*/ 5454860 w 5463850"/>
              <a:gd name="connsiteY14" fmla="*/ 5509651 h 5700151"/>
              <a:gd name="connsiteX15" fmla="*/ 5454860 w 5463850"/>
              <a:gd name="connsiteY15" fmla="*/ 5600139 h 5700151"/>
              <a:gd name="connsiteX16" fmla="*/ 5159585 w 5463850"/>
              <a:gd name="connsiteY16" fmla="*/ 5366776 h 5700151"/>
              <a:gd name="connsiteX17" fmla="*/ 5463850 w 5463850"/>
              <a:gd name="connsiteY17" fmla="*/ 5694443 h 5700151"/>
              <a:gd name="connsiteX18" fmla="*/ 5381848 w 5463850"/>
              <a:gd name="connsiteY18" fmla="*/ 5694601 h 5700151"/>
              <a:gd name="connsiteX19" fmla="*/ 5207210 w 5463850"/>
              <a:gd name="connsiteY19" fmla="*/ 5533465 h 5700151"/>
              <a:gd name="connsiteX20" fmla="*/ 5329456 w 5463850"/>
              <a:gd name="connsiteY20" fmla="*/ 5696470 h 5700151"/>
              <a:gd name="connsiteX21" fmla="*/ 1287743 w 5463850"/>
              <a:gd name="connsiteY21" fmla="*/ 5700151 h 5700151"/>
              <a:gd name="connsiteX22" fmla="*/ 1329114 w 5463850"/>
              <a:gd name="connsiteY22" fmla="*/ 5501121 h 5700151"/>
              <a:gd name="connsiteX23" fmla="*/ 1165432 w 5463850"/>
              <a:gd name="connsiteY23" fmla="*/ 4837762 h 570015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5457021 w 5463850"/>
              <a:gd name="connsiteY11" fmla="*/ 991474 h 5702891"/>
              <a:gd name="connsiteX12" fmla="*/ 5459621 w 5463850"/>
              <a:gd name="connsiteY12" fmla="*/ 5359991 h 5702891"/>
              <a:gd name="connsiteX13" fmla="*/ 5211971 w 5463850"/>
              <a:gd name="connsiteY13" fmla="*/ 5283791 h 5702891"/>
              <a:gd name="connsiteX14" fmla="*/ 5454860 w 5463850"/>
              <a:gd name="connsiteY14" fmla="*/ 5512391 h 5702891"/>
              <a:gd name="connsiteX15" fmla="*/ 5454860 w 5463850"/>
              <a:gd name="connsiteY15" fmla="*/ 5602879 h 5702891"/>
              <a:gd name="connsiteX16" fmla="*/ 5159585 w 5463850"/>
              <a:gd name="connsiteY16" fmla="*/ 5369516 h 5702891"/>
              <a:gd name="connsiteX17" fmla="*/ 5463850 w 5463850"/>
              <a:gd name="connsiteY17" fmla="*/ 5697183 h 5702891"/>
              <a:gd name="connsiteX18" fmla="*/ 5381848 w 5463850"/>
              <a:gd name="connsiteY18" fmla="*/ 5697341 h 5702891"/>
              <a:gd name="connsiteX19" fmla="*/ 5207210 w 5463850"/>
              <a:gd name="connsiteY19" fmla="*/ 5536205 h 5702891"/>
              <a:gd name="connsiteX20" fmla="*/ 5329456 w 5463850"/>
              <a:gd name="connsiteY20" fmla="*/ 5699210 h 5702891"/>
              <a:gd name="connsiteX21" fmla="*/ 1287743 w 5463850"/>
              <a:gd name="connsiteY21" fmla="*/ 5702891 h 5702891"/>
              <a:gd name="connsiteX22" fmla="*/ 1329114 w 5463850"/>
              <a:gd name="connsiteY22" fmla="*/ 5503861 h 5702891"/>
              <a:gd name="connsiteX23" fmla="*/ 1165432 w 5463850"/>
              <a:gd name="connsiteY23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37763 h 5700152"/>
              <a:gd name="connsiteX1" fmla="*/ 697336 w 5463850"/>
              <a:gd name="connsiteY1" fmla="*/ 4275880 h 5700152"/>
              <a:gd name="connsiteX2" fmla="*/ 629878 w 5463850"/>
              <a:gd name="connsiteY2" fmla="*/ 3900780 h 5700152"/>
              <a:gd name="connsiteX3" fmla="*/ 543016 w 5463850"/>
              <a:gd name="connsiteY3" fmla="*/ 3466042 h 5700152"/>
              <a:gd name="connsiteX4" fmla="*/ 496387 w 5463850"/>
              <a:gd name="connsiteY4" fmla="*/ 2803913 h 5700152"/>
              <a:gd name="connsiteX5" fmla="*/ 948373 w 5463850"/>
              <a:gd name="connsiteY5" fmla="*/ 2218065 h 5700152"/>
              <a:gd name="connsiteX6" fmla="*/ 1114594 w 5463850"/>
              <a:gd name="connsiteY6" fmla="*/ 1894630 h 5700152"/>
              <a:gd name="connsiteX7" fmla="*/ 1320570 w 5463850"/>
              <a:gd name="connsiteY7" fmla="*/ 1548116 h 5700152"/>
              <a:gd name="connsiteX8" fmla="*/ 2497299 w 5463850"/>
              <a:gd name="connsiteY8" fmla="*/ 860005 h 5700152"/>
              <a:gd name="connsiteX9" fmla="*/ 3547519 w 5463850"/>
              <a:gd name="connsiteY9" fmla="*/ 708252 h 5700152"/>
              <a:gd name="connsiteX10" fmla="*/ 4382697 w 5463850"/>
              <a:gd name="connsiteY10" fmla="*/ 892854 h 5700152"/>
              <a:gd name="connsiteX11" fmla="*/ 4936032 w 5463850"/>
              <a:gd name="connsiteY11" fmla="*/ 1020819 h 5700152"/>
              <a:gd name="connsiteX12" fmla="*/ 5447922 w 5463850"/>
              <a:gd name="connsiteY12" fmla="*/ 947792 h 5700152"/>
              <a:gd name="connsiteX13" fmla="*/ 5459621 w 5463850"/>
              <a:gd name="connsiteY13" fmla="*/ 5357252 h 5700152"/>
              <a:gd name="connsiteX14" fmla="*/ 5211971 w 5463850"/>
              <a:gd name="connsiteY14" fmla="*/ 5281052 h 5700152"/>
              <a:gd name="connsiteX15" fmla="*/ 5454860 w 5463850"/>
              <a:gd name="connsiteY15" fmla="*/ 5509652 h 5700152"/>
              <a:gd name="connsiteX16" fmla="*/ 5454860 w 5463850"/>
              <a:gd name="connsiteY16" fmla="*/ 5600140 h 5700152"/>
              <a:gd name="connsiteX17" fmla="*/ 5159585 w 5463850"/>
              <a:gd name="connsiteY17" fmla="*/ 5366777 h 5700152"/>
              <a:gd name="connsiteX18" fmla="*/ 5463850 w 5463850"/>
              <a:gd name="connsiteY18" fmla="*/ 5694444 h 5700152"/>
              <a:gd name="connsiteX19" fmla="*/ 5381848 w 5463850"/>
              <a:gd name="connsiteY19" fmla="*/ 5694602 h 5700152"/>
              <a:gd name="connsiteX20" fmla="*/ 5207210 w 5463850"/>
              <a:gd name="connsiteY20" fmla="*/ 5533466 h 5700152"/>
              <a:gd name="connsiteX21" fmla="*/ 5329456 w 5463850"/>
              <a:gd name="connsiteY21" fmla="*/ 5696471 h 5700152"/>
              <a:gd name="connsiteX22" fmla="*/ 1287743 w 5463850"/>
              <a:gd name="connsiteY22" fmla="*/ 5700152 h 5700152"/>
              <a:gd name="connsiteX23" fmla="*/ 1329114 w 5463850"/>
              <a:gd name="connsiteY23" fmla="*/ 5501122 h 5700152"/>
              <a:gd name="connsiteX24" fmla="*/ 1165432 w 5463850"/>
              <a:gd name="connsiteY24" fmla="*/ 4837763 h 5700152"/>
              <a:gd name="connsiteX0" fmla="*/ 1165432 w 5463850"/>
              <a:gd name="connsiteY0" fmla="*/ 4837763 h 5700152"/>
              <a:gd name="connsiteX1" fmla="*/ 697336 w 5463850"/>
              <a:gd name="connsiteY1" fmla="*/ 4275880 h 5700152"/>
              <a:gd name="connsiteX2" fmla="*/ 629878 w 5463850"/>
              <a:gd name="connsiteY2" fmla="*/ 3900780 h 5700152"/>
              <a:gd name="connsiteX3" fmla="*/ 543016 w 5463850"/>
              <a:gd name="connsiteY3" fmla="*/ 3466042 h 5700152"/>
              <a:gd name="connsiteX4" fmla="*/ 496387 w 5463850"/>
              <a:gd name="connsiteY4" fmla="*/ 2803913 h 5700152"/>
              <a:gd name="connsiteX5" fmla="*/ 948373 w 5463850"/>
              <a:gd name="connsiteY5" fmla="*/ 2218065 h 5700152"/>
              <a:gd name="connsiteX6" fmla="*/ 1114594 w 5463850"/>
              <a:gd name="connsiteY6" fmla="*/ 1894630 h 5700152"/>
              <a:gd name="connsiteX7" fmla="*/ 1320570 w 5463850"/>
              <a:gd name="connsiteY7" fmla="*/ 1548116 h 5700152"/>
              <a:gd name="connsiteX8" fmla="*/ 2497299 w 5463850"/>
              <a:gd name="connsiteY8" fmla="*/ 860005 h 5700152"/>
              <a:gd name="connsiteX9" fmla="*/ 3547519 w 5463850"/>
              <a:gd name="connsiteY9" fmla="*/ 708252 h 5700152"/>
              <a:gd name="connsiteX10" fmla="*/ 4382697 w 5463850"/>
              <a:gd name="connsiteY10" fmla="*/ 892854 h 5700152"/>
              <a:gd name="connsiteX11" fmla="*/ 4936032 w 5463850"/>
              <a:gd name="connsiteY11" fmla="*/ 1020819 h 5700152"/>
              <a:gd name="connsiteX12" fmla="*/ 5447922 w 5463850"/>
              <a:gd name="connsiteY12" fmla="*/ 947792 h 5700152"/>
              <a:gd name="connsiteX13" fmla="*/ 5459621 w 5463850"/>
              <a:gd name="connsiteY13" fmla="*/ 5357252 h 5700152"/>
              <a:gd name="connsiteX14" fmla="*/ 5211971 w 5463850"/>
              <a:gd name="connsiteY14" fmla="*/ 5281052 h 5700152"/>
              <a:gd name="connsiteX15" fmla="*/ 5454860 w 5463850"/>
              <a:gd name="connsiteY15" fmla="*/ 5509652 h 5700152"/>
              <a:gd name="connsiteX16" fmla="*/ 5454860 w 5463850"/>
              <a:gd name="connsiteY16" fmla="*/ 5600140 h 5700152"/>
              <a:gd name="connsiteX17" fmla="*/ 5159585 w 5463850"/>
              <a:gd name="connsiteY17" fmla="*/ 5366777 h 5700152"/>
              <a:gd name="connsiteX18" fmla="*/ 5463850 w 5463850"/>
              <a:gd name="connsiteY18" fmla="*/ 5694444 h 5700152"/>
              <a:gd name="connsiteX19" fmla="*/ 5381848 w 5463850"/>
              <a:gd name="connsiteY19" fmla="*/ 5694602 h 5700152"/>
              <a:gd name="connsiteX20" fmla="*/ 5207210 w 5463850"/>
              <a:gd name="connsiteY20" fmla="*/ 5533466 h 5700152"/>
              <a:gd name="connsiteX21" fmla="*/ 5329456 w 5463850"/>
              <a:gd name="connsiteY21" fmla="*/ 5696471 h 5700152"/>
              <a:gd name="connsiteX22" fmla="*/ 1287743 w 5463850"/>
              <a:gd name="connsiteY22" fmla="*/ 5700152 h 5700152"/>
              <a:gd name="connsiteX23" fmla="*/ 1329114 w 5463850"/>
              <a:gd name="connsiteY23" fmla="*/ 5501122 h 5700152"/>
              <a:gd name="connsiteX24" fmla="*/ 1165432 w 5463850"/>
              <a:gd name="connsiteY24" fmla="*/ 4837763 h 5700152"/>
              <a:gd name="connsiteX0" fmla="*/ 1165432 w 5463850"/>
              <a:gd name="connsiteY0" fmla="*/ 4500272 h 5362661"/>
              <a:gd name="connsiteX1" fmla="*/ 697336 w 5463850"/>
              <a:gd name="connsiteY1" fmla="*/ 3938389 h 5362661"/>
              <a:gd name="connsiteX2" fmla="*/ 629878 w 5463850"/>
              <a:gd name="connsiteY2" fmla="*/ 3563289 h 5362661"/>
              <a:gd name="connsiteX3" fmla="*/ 543016 w 5463850"/>
              <a:gd name="connsiteY3" fmla="*/ 3128551 h 5362661"/>
              <a:gd name="connsiteX4" fmla="*/ 496387 w 5463850"/>
              <a:gd name="connsiteY4" fmla="*/ 2466422 h 5362661"/>
              <a:gd name="connsiteX5" fmla="*/ 948373 w 5463850"/>
              <a:gd name="connsiteY5" fmla="*/ 1880574 h 5362661"/>
              <a:gd name="connsiteX6" fmla="*/ 1114594 w 5463850"/>
              <a:gd name="connsiteY6" fmla="*/ 1557139 h 5362661"/>
              <a:gd name="connsiteX7" fmla="*/ 1320570 w 5463850"/>
              <a:gd name="connsiteY7" fmla="*/ 1210625 h 5362661"/>
              <a:gd name="connsiteX8" fmla="*/ 2497299 w 5463850"/>
              <a:gd name="connsiteY8" fmla="*/ 522514 h 5362661"/>
              <a:gd name="connsiteX9" fmla="*/ 3547519 w 5463850"/>
              <a:gd name="connsiteY9" fmla="*/ 370761 h 5362661"/>
              <a:gd name="connsiteX10" fmla="*/ 4382697 w 5463850"/>
              <a:gd name="connsiteY10" fmla="*/ 555363 h 5362661"/>
              <a:gd name="connsiteX11" fmla="*/ 4936032 w 5463850"/>
              <a:gd name="connsiteY11" fmla="*/ 683328 h 5362661"/>
              <a:gd name="connsiteX12" fmla="*/ 5447922 w 5463850"/>
              <a:gd name="connsiteY12" fmla="*/ 610301 h 5362661"/>
              <a:gd name="connsiteX13" fmla="*/ 5459621 w 5463850"/>
              <a:gd name="connsiteY13" fmla="*/ 5019761 h 5362661"/>
              <a:gd name="connsiteX14" fmla="*/ 5211971 w 5463850"/>
              <a:gd name="connsiteY14" fmla="*/ 4943561 h 5362661"/>
              <a:gd name="connsiteX15" fmla="*/ 5454860 w 5463850"/>
              <a:gd name="connsiteY15" fmla="*/ 5172161 h 5362661"/>
              <a:gd name="connsiteX16" fmla="*/ 5454860 w 5463850"/>
              <a:gd name="connsiteY16" fmla="*/ 5262649 h 5362661"/>
              <a:gd name="connsiteX17" fmla="*/ 5159585 w 5463850"/>
              <a:gd name="connsiteY17" fmla="*/ 5029286 h 5362661"/>
              <a:gd name="connsiteX18" fmla="*/ 5463850 w 5463850"/>
              <a:gd name="connsiteY18" fmla="*/ 5356953 h 5362661"/>
              <a:gd name="connsiteX19" fmla="*/ 5381848 w 5463850"/>
              <a:gd name="connsiteY19" fmla="*/ 5357111 h 5362661"/>
              <a:gd name="connsiteX20" fmla="*/ 5207210 w 5463850"/>
              <a:gd name="connsiteY20" fmla="*/ 5195975 h 5362661"/>
              <a:gd name="connsiteX21" fmla="*/ 5329456 w 5463850"/>
              <a:gd name="connsiteY21" fmla="*/ 5358980 h 5362661"/>
              <a:gd name="connsiteX22" fmla="*/ 1287743 w 5463850"/>
              <a:gd name="connsiteY22" fmla="*/ 5362661 h 5362661"/>
              <a:gd name="connsiteX23" fmla="*/ 1329114 w 5463850"/>
              <a:gd name="connsiteY23" fmla="*/ 5163631 h 5362661"/>
              <a:gd name="connsiteX24" fmla="*/ 1165432 w 5463850"/>
              <a:gd name="connsiteY24" fmla="*/ 4500272 h 5362661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45875 w 5527868"/>
              <a:gd name="connsiteY13" fmla="*/ 5001835 h 5344735"/>
              <a:gd name="connsiteX14" fmla="*/ 5098225 w 5527868"/>
              <a:gd name="connsiteY14" fmla="*/ 4925635 h 5344735"/>
              <a:gd name="connsiteX15" fmla="*/ 5341114 w 5527868"/>
              <a:gd name="connsiteY15" fmla="*/ 5154235 h 5344735"/>
              <a:gd name="connsiteX16" fmla="*/ 5341114 w 5527868"/>
              <a:gd name="connsiteY16" fmla="*/ 5244723 h 5344735"/>
              <a:gd name="connsiteX17" fmla="*/ 5045839 w 5527868"/>
              <a:gd name="connsiteY17" fmla="*/ 5011360 h 5344735"/>
              <a:gd name="connsiteX18" fmla="*/ 5350104 w 5527868"/>
              <a:gd name="connsiteY18" fmla="*/ 5339027 h 5344735"/>
              <a:gd name="connsiteX19" fmla="*/ 5268102 w 5527868"/>
              <a:gd name="connsiteY19" fmla="*/ 5339185 h 5344735"/>
              <a:gd name="connsiteX20" fmla="*/ 5215710 w 5527868"/>
              <a:gd name="connsiteY20" fmla="*/ 5341054 h 5344735"/>
              <a:gd name="connsiteX21" fmla="*/ 1173997 w 5527868"/>
              <a:gd name="connsiteY21" fmla="*/ 5344735 h 5344735"/>
              <a:gd name="connsiteX22" fmla="*/ 1215368 w 5527868"/>
              <a:gd name="connsiteY22" fmla="*/ 5145705 h 5344735"/>
              <a:gd name="connsiteX23" fmla="*/ 1051686 w 5527868"/>
              <a:gd name="connsiteY23" fmla="*/ 4482346 h 5344735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45875 w 5527868"/>
              <a:gd name="connsiteY13" fmla="*/ 5001835 h 5344735"/>
              <a:gd name="connsiteX14" fmla="*/ 5098225 w 5527868"/>
              <a:gd name="connsiteY14" fmla="*/ 4925635 h 5344735"/>
              <a:gd name="connsiteX15" fmla="*/ 5341114 w 5527868"/>
              <a:gd name="connsiteY15" fmla="*/ 5154235 h 5344735"/>
              <a:gd name="connsiteX16" fmla="*/ 5341114 w 5527868"/>
              <a:gd name="connsiteY16" fmla="*/ 5244723 h 5344735"/>
              <a:gd name="connsiteX17" fmla="*/ 5350104 w 5527868"/>
              <a:gd name="connsiteY17" fmla="*/ 5339027 h 5344735"/>
              <a:gd name="connsiteX18" fmla="*/ 5268102 w 5527868"/>
              <a:gd name="connsiteY18" fmla="*/ 5339185 h 5344735"/>
              <a:gd name="connsiteX19" fmla="*/ 5215710 w 5527868"/>
              <a:gd name="connsiteY19" fmla="*/ 5341054 h 5344735"/>
              <a:gd name="connsiteX20" fmla="*/ 1173997 w 5527868"/>
              <a:gd name="connsiteY20" fmla="*/ 5344735 h 5344735"/>
              <a:gd name="connsiteX21" fmla="*/ 1215368 w 5527868"/>
              <a:gd name="connsiteY21" fmla="*/ 5145705 h 5344735"/>
              <a:gd name="connsiteX22" fmla="*/ 1051686 w 5527868"/>
              <a:gd name="connsiteY22" fmla="*/ 4482346 h 5344735"/>
              <a:gd name="connsiteX0" fmla="*/ 1051686 w 5527868"/>
              <a:gd name="connsiteY0" fmla="*/ 4482346 h 5373504"/>
              <a:gd name="connsiteX1" fmla="*/ 583590 w 5527868"/>
              <a:gd name="connsiteY1" fmla="*/ 3920463 h 5373504"/>
              <a:gd name="connsiteX2" fmla="*/ 516132 w 5527868"/>
              <a:gd name="connsiteY2" fmla="*/ 3545363 h 5373504"/>
              <a:gd name="connsiteX3" fmla="*/ 429270 w 5527868"/>
              <a:gd name="connsiteY3" fmla="*/ 3110625 h 5373504"/>
              <a:gd name="connsiteX4" fmla="*/ 382641 w 5527868"/>
              <a:gd name="connsiteY4" fmla="*/ 2448496 h 5373504"/>
              <a:gd name="connsiteX5" fmla="*/ 834627 w 5527868"/>
              <a:gd name="connsiteY5" fmla="*/ 1862648 h 5373504"/>
              <a:gd name="connsiteX6" fmla="*/ 1000848 w 5527868"/>
              <a:gd name="connsiteY6" fmla="*/ 1539213 h 5373504"/>
              <a:gd name="connsiteX7" fmla="*/ 1206824 w 5527868"/>
              <a:gd name="connsiteY7" fmla="*/ 1192699 h 5373504"/>
              <a:gd name="connsiteX8" fmla="*/ 2383553 w 5527868"/>
              <a:gd name="connsiteY8" fmla="*/ 504588 h 5373504"/>
              <a:gd name="connsiteX9" fmla="*/ 3433773 w 5527868"/>
              <a:gd name="connsiteY9" fmla="*/ 352835 h 5373504"/>
              <a:gd name="connsiteX10" fmla="*/ 4268951 w 5527868"/>
              <a:gd name="connsiteY10" fmla="*/ 537437 h 5373504"/>
              <a:gd name="connsiteX11" fmla="*/ 4822286 w 5527868"/>
              <a:gd name="connsiteY11" fmla="*/ 665402 h 5373504"/>
              <a:gd name="connsiteX12" fmla="*/ 5334176 w 5527868"/>
              <a:gd name="connsiteY12" fmla="*/ 592375 h 5373504"/>
              <a:gd name="connsiteX13" fmla="*/ 5345875 w 5527868"/>
              <a:gd name="connsiteY13" fmla="*/ 5001835 h 5373504"/>
              <a:gd name="connsiteX14" fmla="*/ 5341114 w 5527868"/>
              <a:gd name="connsiteY14" fmla="*/ 5154235 h 5373504"/>
              <a:gd name="connsiteX15" fmla="*/ 5341114 w 5527868"/>
              <a:gd name="connsiteY15" fmla="*/ 5244723 h 5373504"/>
              <a:gd name="connsiteX16" fmla="*/ 5350104 w 5527868"/>
              <a:gd name="connsiteY16" fmla="*/ 5339027 h 5373504"/>
              <a:gd name="connsiteX17" fmla="*/ 5268102 w 5527868"/>
              <a:gd name="connsiteY17" fmla="*/ 5339185 h 5373504"/>
              <a:gd name="connsiteX18" fmla="*/ 5215710 w 5527868"/>
              <a:gd name="connsiteY18" fmla="*/ 5341054 h 5373504"/>
              <a:gd name="connsiteX19" fmla="*/ 1173997 w 5527868"/>
              <a:gd name="connsiteY19" fmla="*/ 5344735 h 5373504"/>
              <a:gd name="connsiteX20" fmla="*/ 1215368 w 5527868"/>
              <a:gd name="connsiteY20" fmla="*/ 5145705 h 5373504"/>
              <a:gd name="connsiteX21" fmla="*/ 1051686 w 5527868"/>
              <a:gd name="connsiteY21" fmla="*/ 4482346 h 5373504"/>
              <a:gd name="connsiteX0" fmla="*/ 1051686 w 5527868"/>
              <a:gd name="connsiteY0" fmla="*/ 4482346 h 5406156"/>
              <a:gd name="connsiteX1" fmla="*/ 583590 w 5527868"/>
              <a:gd name="connsiteY1" fmla="*/ 3920463 h 5406156"/>
              <a:gd name="connsiteX2" fmla="*/ 516132 w 5527868"/>
              <a:gd name="connsiteY2" fmla="*/ 3545363 h 5406156"/>
              <a:gd name="connsiteX3" fmla="*/ 429270 w 5527868"/>
              <a:gd name="connsiteY3" fmla="*/ 3110625 h 5406156"/>
              <a:gd name="connsiteX4" fmla="*/ 382641 w 5527868"/>
              <a:gd name="connsiteY4" fmla="*/ 2448496 h 5406156"/>
              <a:gd name="connsiteX5" fmla="*/ 834627 w 5527868"/>
              <a:gd name="connsiteY5" fmla="*/ 1862648 h 5406156"/>
              <a:gd name="connsiteX6" fmla="*/ 1000848 w 5527868"/>
              <a:gd name="connsiteY6" fmla="*/ 1539213 h 5406156"/>
              <a:gd name="connsiteX7" fmla="*/ 1206824 w 5527868"/>
              <a:gd name="connsiteY7" fmla="*/ 1192699 h 5406156"/>
              <a:gd name="connsiteX8" fmla="*/ 2383553 w 5527868"/>
              <a:gd name="connsiteY8" fmla="*/ 504588 h 5406156"/>
              <a:gd name="connsiteX9" fmla="*/ 3433773 w 5527868"/>
              <a:gd name="connsiteY9" fmla="*/ 352835 h 5406156"/>
              <a:gd name="connsiteX10" fmla="*/ 4268951 w 5527868"/>
              <a:gd name="connsiteY10" fmla="*/ 537437 h 5406156"/>
              <a:gd name="connsiteX11" fmla="*/ 4822286 w 5527868"/>
              <a:gd name="connsiteY11" fmla="*/ 665402 h 5406156"/>
              <a:gd name="connsiteX12" fmla="*/ 5334176 w 5527868"/>
              <a:gd name="connsiteY12" fmla="*/ 592375 h 5406156"/>
              <a:gd name="connsiteX13" fmla="*/ 5345875 w 5527868"/>
              <a:gd name="connsiteY13" fmla="*/ 5001835 h 5406156"/>
              <a:gd name="connsiteX14" fmla="*/ 5341114 w 5527868"/>
              <a:gd name="connsiteY14" fmla="*/ 5244723 h 5406156"/>
              <a:gd name="connsiteX15" fmla="*/ 5350104 w 5527868"/>
              <a:gd name="connsiteY15" fmla="*/ 5339027 h 5406156"/>
              <a:gd name="connsiteX16" fmla="*/ 5268102 w 5527868"/>
              <a:gd name="connsiteY16" fmla="*/ 5339185 h 5406156"/>
              <a:gd name="connsiteX17" fmla="*/ 5215710 w 5527868"/>
              <a:gd name="connsiteY17" fmla="*/ 5341054 h 5406156"/>
              <a:gd name="connsiteX18" fmla="*/ 1173997 w 5527868"/>
              <a:gd name="connsiteY18" fmla="*/ 5344735 h 5406156"/>
              <a:gd name="connsiteX19" fmla="*/ 1215368 w 5527868"/>
              <a:gd name="connsiteY19" fmla="*/ 5145705 h 5406156"/>
              <a:gd name="connsiteX20" fmla="*/ 1051686 w 5527868"/>
              <a:gd name="connsiteY20" fmla="*/ 4482346 h 5406156"/>
              <a:gd name="connsiteX0" fmla="*/ 1051686 w 5527868"/>
              <a:gd name="connsiteY0" fmla="*/ 4482346 h 5449514"/>
              <a:gd name="connsiteX1" fmla="*/ 583590 w 5527868"/>
              <a:gd name="connsiteY1" fmla="*/ 3920463 h 5449514"/>
              <a:gd name="connsiteX2" fmla="*/ 516132 w 5527868"/>
              <a:gd name="connsiteY2" fmla="*/ 3545363 h 5449514"/>
              <a:gd name="connsiteX3" fmla="*/ 429270 w 5527868"/>
              <a:gd name="connsiteY3" fmla="*/ 3110625 h 5449514"/>
              <a:gd name="connsiteX4" fmla="*/ 382641 w 5527868"/>
              <a:gd name="connsiteY4" fmla="*/ 2448496 h 5449514"/>
              <a:gd name="connsiteX5" fmla="*/ 834627 w 5527868"/>
              <a:gd name="connsiteY5" fmla="*/ 1862648 h 5449514"/>
              <a:gd name="connsiteX6" fmla="*/ 1000848 w 5527868"/>
              <a:gd name="connsiteY6" fmla="*/ 1539213 h 5449514"/>
              <a:gd name="connsiteX7" fmla="*/ 1206824 w 5527868"/>
              <a:gd name="connsiteY7" fmla="*/ 1192699 h 5449514"/>
              <a:gd name="connsiteX8" fmla="*/ 2383553 w 5527868"/>
              <a:gd name="connsiteY8" fmla="*/ 504588 h 5449514"/>
              <a:gd name="connsiteX9" fmla="*/ 3433773 w 5527868"/>
              <a:gd name="connsiteY9" fmla="*/ 352835 h 5449514"/>
              <a:gd name="connsiteX10" fmla="*/ 4268951 w 5527868"/>
              <a:gd name="connsiteY10" fmla="*/ 537437 h 5449514"/>
              <a:gd name="connsiteX11" fmla="*/ 4822286 w 5527868"/>
              <a:gd name="connsiteY11" fmla="*/ 665402 h 5449514"/>
              <a:gd name="connsiteX12" fmla="*/ 5334176 w 5527868"/>
              <a:gd name="connsiteY12" fmla="*/ 592375 h 5449514"/>
              <a:gd name="connsiteX13" fmla="*/ 5345875 w 5527868"/>
              <a:gd name="connsiteY13" fmla="*/ 5001835 h 5449514"/>
              <a:gd name="connsiteX14" fmla="*/ 5350104 w 5527868"/>
              <a:gd name="connsiteY14" fmla="*/ 5339027 h 5449514"/>
              <a:gd name="connsiteX15" fmla="*/ 5268102 w 5527868"/>
              <a:gd name="connsiteY15" fmla="*/ 5339185 h 5449514"/>
              <a:gd name="connsiteX16" fmla="*/ 5215710 w 5527868"/>
              <a:gd name="connsiteY16" fmla="*/ 5341054 h 5449514"/>
              <a:gd name="connsiteX17" fmla="*/ 1173997 w 5527868"/>
              <a:gd name="connsiteY17" fmla="*/ 5344735 h 5449514"/>
              <a:gd name="connsiteX18" fmla="*/ 1215368 w 5527868"/>
              <a:gd name="connsiteY18" fmla="*/ 5145705 h 5449514"/>
              <a:gd name="connsiteX19" fmla="*/ 1051686 w 5527868"/>
              <a:gd name="connsiteY19" fmla="*/ 4482346 h 5449514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50104 w 5527868"/>
              <a:gd name="connsiteY13" fmla="*/ 5339027 h 5344735"/>
              <a:gd name="connsiteX14" fmla="*/ 5268102 w 5527868"/>
              <a:gd name="connsiteY14" fmla="*/ 5339185 h 5344735"/>
              <a:gd name="connsiteX15" fmla="*/ 5215710 w 5527868"/>
              <a:gd name="connsiteY15" fmla="*/ 5341054 h 5344735"/>
              <a:gd name="connsiteX16" fmla="*/ 1173997 w 5527868"/>
              <a:gd name="connsiteY16" fmla="*/ 5344735 h 5344735"/>
              <a:gd name="connsiteX17" fmla="*/ 1215368 w 5527868"/>
              <a:gd name="connsiteY17" fmla="*/ 5145705 h 5344735"/>
              <a:gd name="connsiteX18" fmla="*/ 1051686 w 5527868"/>
              <a:gd name="connsiteY18" fmla="*/ 4482346 h 5344735"/>
              <a:gd name="connsiteX0" fmla="*/ 1051686 w 5558900"/>
              <a:gd name="connsiteY0" fmla="*/ 4482346 h 5691095"/>
              <a:gd name="connsiteX1" fmla="*/ 583590 w 5558900"/>
              <a:gd name="connsiteY1" fmla="*/ 3920463 h 5691095"/>
              <a:gd name="connsiteX2" fmla="*/ 516132 w 5558900"/>
              <a:gd name="connsiteY2" fmla="*/ 3545363 h 5691095"/>
              <a:gd name="connsiteX3" fmla="*/ 429270 w 5558900"/>
              <a:gd name="connsiteY3" fmla="*/ 3110625 h 5691095"/>
              <a:gd name="connsiteX4" fmla="*/ 382641 w 5558900"/>
              <a:gd name="connsiteY4" fmla="*/ 2448496 h 5691095"/>
              <a:gd name="connsiteX5" fmla="*/ 834627 w 5558900"/>
              <a:gd name="connsiteY5" fmla="*/ 1862648 h 5691095"/>
              <a:gd name="connsiteX6" fmla="*/ 1000848 w 5558900"/>
              <a:gd name="connsiteY6" fmla="*/ 1539213 h 5691095"/>
              <a:gd name="connsiteX7" fmla="*/ 1206824 w 5558900"/>
              <a:gd name="connsiteY7" fmla="*/ 1192699 h 5691095"/>
              <a:gd name="connsiteX8" fmla="*/ 2383553 w 5558900"/>
              <a:gd name="connsiteY8" fmla="*/ 504588 h 5691095"/>
              <a:gd name="connsiteX9" fmla="*/ 3433773 w 5558900"/>
              <a:gd name="connsiteY9" fmla="*/ 352835 h 5691095"/>
              <a:gd name="connsiteX10" fmla="*/ 4268951 w 5558900"/>
              <a:gd name="connsiteY10" fmla="*/ 537437 h 5691095"/>
              <a:gd name="connsiteX11" fmla="*/ 4822286 w 5558900"/>
              <a:gd name="connsiteY11" fmla="*/ 665402 h 5691095"/>
              <a:gd name="connsiteX12" fmla="*/ 5334176 w 5558900"/>
              <a:gd name="connsiteY12" fmla="*/ 592375 h 5691095"/>
              <a:gd name="connsiteX13" fmla="*/ 5350104 w 5558900"/>
              <a:gd name="connsiteY13" fmla="*/ 5339027 h 5691095"/>
              <a:gd name="connsiteX14" fmla="*/ 5215710 w 5558900"/>
              <a:gd name="connsiteY14" fmla="*/ 5341054 h 5691095"/>
              <a:gd name="connsiteX15" fmla="*/ 1173997 w 5558900"/>
              <a:gd name="connsiteY15" fmla="*/ 5344735 h 5691095"/>
              <a:gd name="connsiteX16" fmla="*/ 1215368 w 5558900"/>
              <a:gd name="connsiteY16" fmla="*/ 5145705 h 5691095"/>
              <a:gd name="connsiteX17" fmla="*/ 1051686 w 5558900"/>
              <a:gd name="connsiteY17" fmla="*/ 4482346 h 5691095"/>
              <a:gd name="connsiteX0" fmla="*/ 1051686 w 5380961"/>
              <a:gd name="connsiteY0" fmla="*/ 4482346 h 5699862"/>
              <a:gd name="connsiteX1" fmla="*/ 583590 w 5380961"/>
              <a:gd name="connsiteY1" fmla="*/ 3920463 h 5699862"/>
              <a:gd name="connsiteX2" fmla="*/ 516132 w 5380961"/>
              <a:gd name="connsiteY2" fmla="*/ 3545363 h 5699862"/>
              <a:gd name="connsiteX3" fmla="*/ 429270 w 5380961"/>
              <a:gd name="connsiteY3" fmla="*/ 3110625 h 5699862"/>
              <a:gd name="connsiteX4" fmla="*/ 382641 w 5380961"/>
              <a:gd name="connsiteY4" fmla="*/ 2448496 h 5699862"/>
              <a:gd name="connsiteX5" fmla="*/ 834627 w 5380961"/>
              <a:gd name="connsiteY5" fmla="*/ 1862648 h 5699862"/>
              <a:gd name="connsiteX6" fmla="*/ 1000848 w 5380961"/>
              <a:gd name="connsiteY6" fmla="*/ 1539213 h 5699862"/>
              <a:gd name="connsiteX7" fmla="*/ 1206824 w 5380961"/>
              <a:gd name="connsiteY7" fmla="*/ 1192699 h 5699862"/>
              <a:gd name="connsiteX8" fmla="*/ 2383553 w 5380961"/>
              <a:gd name="connsiteY8" fmla="*/ 504588 h 5699862"/>
              <a:gd name="connsiteX9" fmla="*/ 3433773 w 5380961"/>
              <a:gd name="connsiteY9" fmla="*/ 352835 h 5699862"/>
              <a:gd name="connsiteX10" fmla="*/ 4268951 w 5380961"/>
              <a:gd name="connsiteY10" fmla="*/ 537437 h 5699862"/>
              <a:gd name="connsiteX11" fmla="*/ 4822286 w 5380961"/>
              <a:gd name="connsiteY11" fmla="*/ 665402 h 5699862"/>
              <a:gd name="connsiteX12" fmla="*/ 5334176 w 5380961"/>
              <a:gd name="connsiteY12" fmla="*/ 592375 h 5699862"/>
              <a:gd name="connsiteX13" fmla="*/ 5350104 w 5380961"/>
              <a:gd name="connsiteY13" fmla="*/ 5339027 h 5699862"/>
              <a:gd name="connsiteX14" fmla="*/ 1173997 w 5380961"/>
              <a:gd name="connsiteY14" fmla="*/ 5344735 h 5699862"/>
              <a:gd name="connsiteX15" fmla="*/ 1215368 w 5380961"/>
              <a:gd name="connsiteY15" fmla="*/ 5145705 h 5699862"/>
              <a:gd name="connsiteX16" fmla="*/ 1051686 w 5380961"/>
              <a:gd name="connsiteY16" fmla="*/ 4482346 h 5699862"/>
              <a:gd name="connsiteX0" fmla="*/ 1051686 w 5375797"/>
              <a:gd name="connsiteY0" fmla="*/ 4482346 h 5699862"/>
              <a:gd name="connsiteX1" fmla="*/ 583590 w 5375797"/>
              <a:gd name="connsiteY1" fmla="*/ 3920463 h 5699862"/>
              <a:gd name="connsiteX2" fmla="*/ 516132 w 5375797"/>
              <a:gd name="connsiteY2" fmla="*/ 3545363 h 5699862"/>
              <a:gd name="connsiteX3" fmla="*/ 429270 w 5375797"/>
              <a:gd name="connsiteY3" fmla="*/ 3110625 h 5699862"/>
              <a:gd name="connsiteX4" fmla="*/ 382641 w 5375797"/>
              <a:gd name="connsiteY4" fmla="*/ 2448496 h 5699862"/>
              <a:gd name="connsiteX5" fmla="*/ 834627 w 5375797"/>
              <a:gd name="connsiteY5" fmla="*/ 1862648 h 5699862"/>
              <a:gd name="connsiteX6" fmla="*/ 1000848 w 5375797"/>
              <a:gd name="connsiteY6" fmla="*/ 1539213 h 5699862"/>
              <a:gd name="connsiteX7" fmla="*/ 1206824 w 5375797"/>
              <a:gd name="connsiteY7" fmla="*/ 1192699 h 5699862"/>
              <a:gd name="connsiteX8" fmla="*/ 2383553 w 5375797"/>
              <a:gd name="connsiteY8" fmla="*/ 504588 h 5699862"/>
              <a:gd name="connsiteX9" fmla="*/ 3433773 w 5375797"/>
              <a:gd name="connsiteY9" fmla="*/ 352835 h 5699862"/>
              <a:gd name="connsiteX10" fmla="*/ 4268951 w 5375797"/>
              <a:gd name="connsiteY10" fmla="*/ 537437 h 5699862"/>
              <a:gd name="connsiteX11" fmla="*/ 4822286 w 5375797"/>
              <a:gd name="connsiteY11" fmla="*/ 665402 h 5699862"/>
              <a:gd name="connsiteX12" fmla="*/ 5334176 w 5375797"/>
              <a:gd name="connsiteY12" fmla="*/ 592375 h 5699862"/>
              <a:gd name="connsiteX13" fmla="*/ 5350104 w 5375797"/>
              <a:gd name="connsiteY13" fmla="*/ 5339027 h 5699862"/>
              <a:gd name="connsiteX14" fmla="*/ 1173997 w 5375797"/>
              <a:gd name="connsiteY14" fmla="*/ 5344735 h 5699862"/>
              <a:gd name="connsiteX15" fmla="*/ 1215368 w 5375797"/>
              <a:gd name="connsiteY15" fmla="*/ 5145705 h 5699862"/>
              <a:gd name="connsiteX16" fmla="*/ 1051686 w 5375797"/>
              <a:gd name="connsiteY16" fmla="*/ 4482346 h 5699862"/>
              <a:gd name="connsiteX0" fmla="*/ 1051686 w 5350104"/>
              <a:gd name="connsiteY0" fmla="*/ 4482346 h 5699862"/>
              <a:gd name="connsiteX1" fmla="*/ 583590 w 5350104"/>
              <a:gd name="connsiteY1" fmla="*/ 3920463 h 5699862"/>
              <a:gd name="connsiteX2" fmla="*/ 516132 w 5350104"/>
              <a:gd name="connsiteY2" fmla="*/ 3545363 h 5699862"/>
              <a:gd name="connsiteX3" fmla="*/ 429270 w 5350104"/>
              <a:gd name="connsiteY3" fmla="*/ 3110625 h 5699862"/>
              <a:gd name="connsiteX4" fmla="*/ 382641 w 5350104"/>
              <a:gd name="connsiteY4" fmla="*/ 2448496 h 5699862"/>
              <a:gd name="connsiteX5" fmla="*/ 834627 w 5350104"/>
              <a:gd name="connsiteY5" fmla="*/ 1862648 h 5699862"/>
              <a:gd name="connsiteX6" fmla="*/ 1000848 w 5350104"/>
              <a:gd name="connsiteY6" fmla="*/ 1539213 h 5699862"/>
              <a:gd name="connsiteX7" fmla="*/ 1206824 w 5350104"/>
              <a:gd name="connsiteY7" fmla="*/ 1192699 h 5699862"/>
              <a:gd name="connsiteX8" fmla="*/ 2383553 w 5350104"/>
              <a:gd name="connsiteY8" fmla="*/ 504588 h 5699862"/>
              <a:gd name="connsiteX9" fmla="*/ 3433773 w 5350104"/>
              <a:gd name="connsiteY9" fmla="*/ 352835 h 5699862"/>
              <a:gd name="connsiteX10" fmla="*/ 4268951 w 5350104"/>
              <a:gd name="connsiteY10" fmla="*/ 537437 h 5699862"/>
              <a:gd name="connsiteX11" fmla="*/ 4822286 w 5350104"/>
              <a:gd name="connsiteY11" fmla="*/ 665402 h 5699862"/>
              <a:gd name="connsiteX12" fmla="*/ 5334176 w 5350104"/>
              <a:gd name="connsiteY12" fmla="*/ 592375 h 5699862"/>
              <a:gd name="connsiteX13" fmla="*/ 5350104 w 5350104"/>
              <a:gd name="connsiteY13" fmla="*/ 5339027 h 5699862"/>
              <a:gd name="connsiteX14" fmla="*/ 1173997 w 5350104"/>
              <a:gd name="connsiteY14" fmla="*/ 5344735 h 5699862"/>
              <a:gd name="connsiteX15" fmla="*/ 1215368 w 5350104"/>
              <a:gd name="connsiteY15" fmla="*/ 5145705 h 5699862"/>
              <a:gd name="connsiteX16" fmla="*/ 1051686 w 5350104"/>
              <a:gd name="connsiteY16" fmla="*/ 4482346 h 5699862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8725 w 5350104"/>
              <a:gd name="connsiteY12" fmla="*/ 10560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8725 w 5350104"/>
              <a:gd name="connsiteY12" fmla="*/ 105605 h 5344735"/>
              <a:gd name="connsiteX13" fmla="*/ 5350104 w 5350104"/>
              <a:gd name="connsiteY13" fmla="*/ 5339027 h 5344735"/>
              <a:gd name="connsiteX14" fmla="*/ 290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229430 w 5527848"/>
              <a:gd name="connsiteY0" fmla="*/ 4482346 h 5344735"/>
              <a:gd name="connsiteX1" fmla="*/ 761334 w 5527848"/>
              <a:gd name="connsiteY1" fmla="*/ 3920463 h 5344735"/>
              <a:gd name="connsiteX2" fmla="*/ 693876 w 5527848"/>
              <a:gd name="connsiteY2" fmla="*/ 3545363 h 5344735"/>
              <a:gd name="connsiteX3" fmla="*/ 607014 w 5527848"/>
              <a:gd name="connsiteY3" fmla="*/ 3110625 h 5344735"/>
              <a:gd name="connsiteX4" fmla="*/ 560385 w 5527848"/>
              <a:gd name="connsiteY4" fmla="*/ 2448496 h 5344735"/>
              <a:gd name="connsiteX5" fmla="*/ 1012371 w 5527848"/>
              <a:gd name="connsiteY5" fmla="*/ 1862648 h 5344735"/>
              <a:gd name="connsiteX6" fmla="*/ 1178592 w 5527848"/>
              <a:gd name="connsiteY6" fmla="*/ 1539213 h 5344735"/>
              <a:gd name="connsiteX7" fmla="*/ 1384568 w 5527848"/>
              <a:gd name="connsiteY7" fmla="*/ 1192699 h 5344735"/>
              <a:gd name="connsiteX8" fmla="*/ 2561297 w 5527848"/>
              <a:gd name="connsiteY8" fmla="*/ 504588 h 5344735"/>
              <a:gd name="connsiteX9" fmla="*/ 3611517 w 5527848"/>
              <a:gd name="connsiteY9" fmla="*/ 352835 h 5344735"/>
              <a:gd name="connsiteX10" fmla="*/ 4446695 w 5527848"/>
              <a:gd name="connsiteY10" fmla="*/ 537437 h 5344735"/>
              <a:gd name="connsiteX11" fmla="*/ 5000030 w 5527848"/>
              <a:gd name="connsiteY11" fmla="*/ 665402 h 5344735"/>
              <a:gd name="connsiteX12" fmla="*/ 5516469 w 5527848"/>
              <a:gd name="connsiteY12" fmla="*/ 105605 h 5344735"/>
              <a:gd name="connsiteX13" fmla="*/ 5527848 w 5527848"/>
              <a:gd name="connsiteY13" fmla="*/ 5339027 h 5344735"/>
              <a:gd name="connsiteX14" fmla="*/ 178034 w 5527848"/>
              <a:gd name="connsiteY14" fmla="*/ 5344735 h 5344735"/>
              <a:gd name="connsiteX15" fmla="*/ 1229430 w 5527848"/>
              <a:gd name="connsiteY15" fmla="*/ 4482346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773014 w 5606986"/>
              <a:gd name="connsiteY2" fmla="*/ 3545363 h 5344735"/>
              <a:gd name="connsiteX3" fmla="*/ 686152 w 5606986"/>
              <a:gd name="connsiteY3" fmla="*/ 3110625 h 5344735"/>
              <a:gd name="connsiteX4" fmla="*/ 639523 w 5606986"/>
              <a:gd name="connsiteY4" fmla="*/ 2448496 h 5344735"/>
              <a:gd name="connsiteX5" fmla="*/ 1091509 w 5606986"/>
              <a:gd name="connsiteY5" fmla="*/ 1862648 h 5344735"/>
              <a:gd name="connsiteX6" fmla="*/ 1257730 w 5606986"/>
              <a:gd name="connsiteY6" fmla="*/ 1539213 h 5344735"/>
              <a:gd name="connsiteX7" fmla="*/ 1463706 w 5606986"/>
              <a:gd name="connsiteY7" fmla="*/ 1192699 h 5344735"/>
              <a:gd name="connsiteX8" fmla="*/ 2640435 w 5606986"/>
              <a:gd name="connsiteY8" fmla="*/ 504588 h 5344735"/>
              <a:gd name="connsiteX9" fmla="*/ 3690655 w 5606986"/>
              <a:gd name="connsiteY9" fmla="*/ 352835 h 5344735"/>
              <a:gd name="connsiteX10" fmla="*/ 4525833 w 5606986"/>
              <a:gd name="connsiteY10" fmla="*/ 537437 h 5344735"/>
              <a:gd name="connsiteX11" fmla="*/ 5079168 w 5606986"/>
              <a:gd name="connsiteY11" fmla="*/ 665402 h 5344735"/>
              <a:gd name="connsiteX12" fmla="*/ 5595607 w 5606986"/>
              <a:gd name="connsiteY12" fmla="*/ 105605 h 5344735"/>
              <a:gd name="connsiteX13" fmla="*/ 5606986 w 5606986"/>
              <a:gd name="connsiteY13" fmla="*/ 5339027 h 5344735"/>
              <a:gd name="connsiteX14" fmla="*/ 257172 w 5606986"/>
              <a:gd name="connsiteY14" fmla="*/ 5344735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686152 w 5606986"/>
              <a:gd name="connsiteY2" fmla="*/ 3110625 h 5344735"/>
              <a:gd name="connsiteX3" fmla="*/ 639523 w 5606986"/>
              <a:gd name="connsiteY3" fmla="*/ 2448496 h 5344735"/>
              <a:gd name="connsiteX4" fmla="*/ 1091509 w 5606986"/>
              <a:gd name="connsiteY4" fmla="*/ 1862648 h 5344735"/>
              <a:gd name="connsiteX5" fmla="*/ 1257730 w 5606986"/>
              <a:gd name="connsiteY5" fmla="*/ 1539213 h 5344735"/>
              <a:gd name="connsiteX6" fmla="*/ 1463706 w 5606986"/>
              <a:gd name="connsiteY6" fmla="*/ 1192699 h 5344735"/>
              <a:gd name="connsiteX7" fmla="*/ 2640435 w 5606986"/>
              <a:gd name="connsiteY7" fmla="*/ 504588 h 5344735"/>
              <a:gd name="connsiteX8" fmla="*/ 3690655 w 5606986"/>
              <a:gd name="connsiteY8" fmla="*/ 352835 h 5344735"/>
              <a:gd name="connsiteX9" fmla="*/ 4525833 w 5606986"/>
              <a:gd name="connsiteY9" fmla="*/ 537437 h 5344735"/>
              <a:gd name="connsiteX10" fmla="*/ 5079168 w 5606986"/>
              <a:gd name="connsiteY10" fmla="*/ 665402 h 5344735"/>
              <a:gd name="connsiteX11" fmla="*/ 5595607 w 5606986"/>
              <a:gd name="connsiteY11" fmla="*/ 105605 h 5344735"/>
              <a:gd name="connsiteX12" fmla="*/ 5606986 w 5606986"/>
              <a:gd name="connsiteY12" fmla="*/ 5339027 h 5344735"/>
              <a:gd name="connsiteX13" fmla="*/ 257172 w 5606986"/>
              <a:gd name="connsiteY13" fmla="*/ 5344735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686152 w 5606986"/>
              <a:gd name="connsiteY2" fmla="*/ 3110625 h 5344735"/>
              <a:gd name="connsiteX3" fmla="*/ 1091509 w 5606986"/>
              <a:gd name="connsiteY3" fmla="*/ 1862648 h 5344735"/>
              <a:gd name="connsiteX4" fmla="*/ 1257730 w 5606986"/>
              <a:gd name="connsiteY4" fmla="*/ 1539213 h 5344735"/>
              <a:gd name="connsiteX5" fmla="*/ 1463706 w 5606986"/>
              <a:gd name="connsiteY5" fmla="*/ 1192699 h 5344735"/>
              <a:gd name="connsiteX6" fmla="*/ 2640435 w 5606986"/>
              <a:gd name="connsiteY6" fmla="*/ 504588 h 5344735"/>
              <a:gd name="connsiteX7" fmla="*/ 3690655 w 5606986"/>
              <a:gd name="connsiteY7" fmla="*/ 352835 h 5344735"/>
              <a:gd name="connsiteX8" fmla="*/ 4525833 w 5606986"/>
              <a:gd name="connsiteY8" fmla="*/ 537437 h 5344735"/>
              <a:gd name="connsiteX9" fmla="*/ 5079168 w 5606986"/>
              <a:gd name="connsiteY9" fmla="*/ 665402 h 5344735"/>
              <a:gd name="connsiteX10" fmla="*/ 5595607 w 5606986"/>
              <a:gd name="connsiteY10" fmla="*/ 105605 h 5344735"/>
              <a:gd name="connsiteX11" fmla="*/ 5606986 w 5606986"/>
              <a:gd name="connsiteY11" fmla="*/ 5339027 h 5344735"/>
              <a:gd name="connsiteX12" fmla="*/ 257172 w 5606986"/>
              <a:gd name="connsiteY12" fmla="*/ 5344735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686152 w 5606986"/>
              <a:gd name="connsiteY2" fmla="*/ 3110625 h 5344735"/>
              <a:gd name="connsiteX3" fmla="*/ 1257730 w 5606986"/>
              <a:gd name="connsiteY3" fmla="*/ 1539213 h 5344735"/>
              <a:gd name="connsiteX4" fmla="*/ 1463706 w 5606986"/>
              <a:gd name="connsiteY4" fmla="*/ 1192699 h 5344735"/>
              <a:gd name="connsiteX5" fmla="*/ 2640435 w 5606986"/>
              <a:gd name="connsiteY5" fmla="*/ 504588 h 5344735"/>
              <a:gd name="connsiteX6" fmla="*/ 3690655 w 5606986"/>
              <a:gd name="connsiteY6" fmla="*/ 352835 h 5344735"/>
              <a:gd name="connsiteX7" fmla="*/ 4525833 w 5606986"/>
              <a:gd name="connsiteY7" fmla="*/ 537437 h 5344735"/>
              <a:gd name="connsiteX8" fmla="*/ 5079168 w 5606986"/>
              <a:gd name="connsiteY8" fmla="*/ 665402 h 5344735"/>
              <a:gd name="connsiteX9" fmla="*/ 5595607 w 5606986"/>
              <a:gd name="connsiteY9" fmla="*/ 105605 h 5344735"/>
              <a:gd name="connsiteX10" fmla="*/ 5606986 w 5606986"/>
              <a:gd name="connsiteY10" fmla="*/ 5339027 h 5344735"/>
              <a:gd name="connsiteX11" fmla="*/ 257172 w 5606986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675324 w 5596158"/>
              <a:gd name="connsiteY2" fmla="*/ 3110625 h 5344735"/>
              <a:gd name="connsiteX3" fmla="*/ 1246902 w 5596158"/>
              <a:gd name="connsiteY3" fmla="*/ 1539213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43897 w 5596158"/>
              <a:gd name="connsiteY2" fmla="*/ 2742136 h 5344735"/>
              <a:gd name="connsiteX3" fmla="*/ 1246902 w 5596158"/>
              <a:gd name="connsiteY3" fmla="*/ 1539213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30249 w 5596158"/>
              <a:gd name="connsiteY2" fmla="*/ 2737587 h 5344735"/>
              <a:gd name="connsiteX3" fmla="*/ 1246902 w 5596158"/>
              <a:gd name="connsiteY3" fmla="*/ 1539213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30249 w 5596158"/>
              <a:gd name="connsiteY2" fmla="*/ 2737587 h 5344735"/>
              <a:gd name="connsiteX3" fmla="*/ 1205959 w 5596158"/>
              <a:gd name="connsiteY3" fmla="*/ 1648395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30249 w 5596158"/>
              <a:gd name="connsiteY2" fmla="*/ 2737587 h 5344735"/>
              <a:gd name="connsiteX3" fmla="*/ 1205959 w 5596158"/>
              <a:gd name="connsiteY3" fmla="*/ 1648395 h 5344735"/>
              <a:gd name="connsiteX4" fmla="*/ 993403 w 5596158"/>
              <a:gd name="connsiteY4" fmla="*/ 501212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00305 h 5300305"/>
              <a:gd name="connsiteX1" fmla="*/ 911530 w 5596158"/>
              <a:gd name="connsiteY1" fmla="*/ 3898779 h 5300305"/>
              <a:gd name="connsiteX2" fmla="*/ 1130249 w 5596158"/>
              <a:gd name="connsiteY2" fmla="*/ 2693157 h 5300305"/>
              <a:gd name="connsiteX3" fmla="*/ 1205959 w 5596158"/>
              <a:gd name="connsiteY3" fmla="*/ 1603965 h 5300305"/>
              <a:gd name="connsiteX4" fmla="*/ 993403 w 5596158"/>
              <a:gd name="connsiteY4" fmla="*/ 456782 h 5300305"/>
              <a:gd name="connsiteX5" fmla="*/ 2552269 w 5596158"/>
              <a:gd name="connsiteY5" fmla="*/ 564791 h 5300305"/>
              <a:gd name="connsiteX6" fmla="*/ 3679827 w 5596158"/>
              <a:gd name="connsiteY6" fmla="*/ 308405 h 5300305"/>
              <a:gd name="connsiteX7" fmla="*/ 4515005 w 5596158"/>
              <a:gd name="connsiteY7" fmla="*/ 493007 h 5300305"/>
              <a:gd name="connsiteX8" fmla="*/ 5068340 w 5596158"/>
              <a:gd name="connsiteY8" fmla="*/ 620972 h 5300305"/>
              <a:gd name="connsiteX9" fmla="*/ 5584779 w 5596158"/>
              <a:gd name="connsiteY9" fmla="*/ 61175 h 5300305"/>
              <a:gd name="connsiteX10" fmla="*/ 5596158 w 5596158"/>
              <a:gd name="connsiteY10" fmla="*/ 5294597 h 5300305"/>
              <a:gd name="connsiteX11" fmla="*/ 246344 w 5596158"/>
              <a:gd name="connsiteY11" fmla="*/ 5300305 h 5300305"/>
              <a:gd name="connsiteX0" fmla="*/ 246344 w 5596158"/>
              <a:gd name="connsiteY0" fmla="*/ 5242423 h 5242423"/>
              <a:gd name="connsiteX1" fmla="*/ 911530 w 5596158"/>
              <a:gd name="connsiteY1" fmla="*/ 3840897 h 5242423"/>
              <a:gd name="connsiteX2" fmla="*/ 1130249 w 5596158"/>
              <a:gd name="connsiteY2" fmla="*/ 2635275 h 5242423"/>
              <a:gd name="connsiteX3" fmla="*/ 1205959 w 5596158"/>
              <a:gd name="connsiteY3" fmla="*/ 1546083 h 5242423"/>
              <a:gd name="connsiteX4" fmla="*/ 993403 w 5596158"/>
              <a:gd name="connsiteY4" fmla="*/ 398900 h 5242423"/>
              <a:gd name="connsiteX5" fmla="*/ 2552269 w 5596158"/>
              <a:gd name="connsiteY5" fmla="*/ 506909 h 5242423"/>
              <a:gd name="connsiteX6" fmla="*/ 3866347 w 5596158"/>
              <a:gd name="connsiteY6" fmla="*/ 705448 h 5242423"/>
              <a:gd name="connsiteX7" fmla="*/ 4515005 w 5596158"/>
              <a:gd name="connsiteY7" fmla="*/ 435125 h 5242423"/>
              <a:gd name="connsiteX8" fmla="*/ 5068340 w 5596158"/>
              <a:gd name="connsiteY8" fmla="*/ 563090 h 5242423"/>
              <a:gd name="connsiteX9" fmla="*/ 5584779 w 5596158"/>
              <a:gd name="connsiteY9" fmla="*/ 3293 h 5242423"/>
              <a:gd name="connsiteX10" fmla="*/ 5596158 w 5596158"/>
              <a:gd name="connsiteY10" fmla="*/ 5236715 h 5242423"/>
              <a:gd name="connsiteX11" fmla="*/ 246344 w 5596158"/>
              <a:gd name="connsiteY11" fmla="*/ 5242423 h 5242423"/>
              <a:gd name="connsiteX0" fmla="*/ 246344 w 5596158"/>
              <a:gd name="connsiteY0" fmla="*/ 5242423 h 5242423"/>
              <a:gd name="connsiteX1" fmla="*/ 911530 w 5596158"/>
              <a:gd name="connsiteY1" fmla="*/ 3840897 h 5242423"/>
              <a:gd name="connsiteX2" fmla="*/ 1130249 w 5596158"/>
              <a:gd name="connsiteY2" fmla="*/ 2635275 h 5242423"/>
              <a:gd name="connsiteX3" fmla="*/ 1205959 w 5596158"/>
              <a:gd name="connsiteY3" fmla="*/ 1546083 h 5242423"/>
              <a:gd name="connsiteX4" fmla="*/ 993403 w 5596158"/>
              <a:gd name="connsiteY4" fmla="*/ 398900 h 5242423"/>
              <a:gd name="connsiteX5" fmla="*/ 2552269 w 5596158"/>
              <a:gd name="connsiteY5" fmla="*/ 506909 h 5242423"/>
              <a:gd name="connsiteX6" fmla="*/ 3866347 w 5596158"/>
              <a:gd name="connsiteY6" fmla="*/ 705448 h 5242423"/>
              <a:gd name="connsiteX7" fmla="*/ 5068340 w 5596158"/>
              <a:gd name="connsiteY7" fmla="*/ 563090 h 5242423"/>
              <a:gd name="connsiteX8" fmla="*/ 5584779 w 5596158"/>
              <a:gd name="connsiteY8" fmla="*/ 3293 h 5242423"/>
              <a:gd name="connsiteX9" fmla="*/ 5596158 w 5596158"/>
              <a:gd name="connsiteY9" fmla="*/ 5236715 h 5242423"/>
              <a:gd name="connsiteX10" fmla="*/ 246344 w 5596158"/>
              <a:gd name="connsiteY10" fmla="*/ 5242423 h 5242423"/>
              <a:gd name="connsiteX0" fmla="*/ 246344 w 5596158"/>
              <a:gd name="connsiteY0" fmla="*/ 5242423 h 5242423"/>
              <a:gd name="connsiteX1" fmla="*/ 911530 w 5596158"/>
              <a:gd name="connsiteY1" fmla="*/ 3840897 h 5242423"/>
              <a:gd name="connsiteX2" fmla="*/ 1130249 w 5596158"/>
              <a:gd name="connsiteY2" fmla="*/ 2635275 h 5242423"/>
              <a:gd name="connsiteX3" fmla="*/ 1205959 w 5596158"/>
              <a:gd name="connsiteY3" fmla="*/ 1546083 h 5242423"/>
              <a:gd name="connsiteX4" fmla="*/ 993403 w 5596158"/>
              <a:gd name="connsiteY4" fmla="*/ 398900 h 5242423"/>
              <a:gd name="connsiteX5" fmla="*/ 2552269 w 5596158"/>
              <a:gd name="connsiteY5" fmla="*/ 506909 h 5242423"/>
              <a:gd name="connsiteX6" fmla="*/ 3866347 w 5596158"/>
              <a:gd name="connsiteY6" fmla="*/ 705448 h 5242423"/>
              <a:gd name="connsiteX7" fmla="*/ 5068340 w 5596158"/>
              <a:gd name="connsiteY7" fmla="*/ 563090 h 5242423"/>
              <a:gd name="connsiteX8" fmla="*/ 5584779 w 5596158"/>
              <a:gd name="connsiteY8" fmla="*/ 3293 h 5242423"/>
              <a:gd name="connsiteX9" fmla="*/ 5596158 w 5596158"/>
              <a:gd name="connsiteY9" fmla="*/ 5236715 h 5242423"/>
              <a:gd name="connsiteX10" fmla="*/ 246344 w 5596158"/>
              <a:gd name="connsiteY10" fmla="*/ 5242423 h 5242423"/>
              <a:gd name="connsiteX0" fmla="*/ 246344 w 5596158"/>
              <a:gd name="connsiteY0" fmla="*/ 5258610 h 5258610"/>
              <a:gd name="connsiteX1" fmla="*/ 911530 w 5596158"/>
              <a:gd name="connsiteY1" fmla="*/ 3857084 h 5258610"/>
              <a:gd name="connsiteX2" fmla="*/ 1130249 w 5596158"/>
              <a:gd name="connsiteY2" fmla="*/ 2651462 h 5258610"/>
              <a:gd name="connsiteX3" fmla="*/ 1205959 w 5596158"/>
              <a:gd name="connsiteY3" fmla="*/ 1562270 h 5258610"/>
              <a:gd name="connsiteX4" fmla="*/ 993403 w 5596158"/>
              <a:gd name="connsiteY4" fmla="*/ 415087 h 5258610"/>
              <a:gd name="connsiteX5" fmla="*/ 2552269 w 5596158"/>
              <a:gd name="connsiteY5" fmla="*/ 523096 h 5258610"/>
              <a:gd name="connsiteX6" fmla="*/ 3866347 w 5596158"/>
              <a:gd name="connsiteY6" fmla="*/ 721635 h 5258610"/>
              <a:gd name="connsiteX7" fmla="*/ 5068340 w 5596158"/>
              <a:gd name="connsiteY7" fmla="*/ 579277 h 5258610"/>
              <a:gd name="connsiteX8" fmla="*/ 5584779 w 5596158"/>
              <a:gd name="connsiteY8" fmla="*/ 19480 h 5258610"/>
              <a:gd name="connsiteX9" fmla="*/ 5596158 w 5596158"/>
              <a:gd name="connsiteY9" fmla="*/ 5252902 h 5258610"/>
              <a:gd name="connsiteX10" fmla="*/ 246344 w 5596158"/>
              <a:gd name="connsiteY10" fmla="*/ 5258610 h 5258610"/>
              <a:gd name="connsiteX0" fmla="*/ 246344 w 5596158"/>
              <a:gd name="connsiteY0" fmla="*/ 5258610 h 5258610"/>
              <a:gd name="connsiteX1" fmla="*/ 911530 w 5596158"/>
              <a:gd name="connsiteY1" fmla="*/ 3857084 h 5258610"/>
              <a:gd name="connsiteX2" fmla="*/ 1130249 w 5596158"/>
              <a:gd name="connsiteY2" fmla="*/ 2651462 h 5258610"/>
              <a:gd name="connsiteX3" fmla="*/ 1205959 w 5596158"/>
              <a:gd name="connsiteY3" fmla="*/ 1562270 h 5258610"/>
              <a:gd name="connsiteX4" fmla="*/ 993403 w 5596158"/>
              <a:gd name="connsiteY4" fmla="*/ 415087 h 5258610"/>
              <a:gd name="connsiteX5" fmla="*/ 2552269 w 5596158"/>
              <a:gd name="connsiteY5" fmla="*/ 523096 h 5258610"/>
              <a:gd name="connsiteX6" fmla="*/ 3866347 w 5596158"/>
              <a:gd name="connsiteY6" fmla="*/ 721635 h 5258610"/>
              <a:gd name="connsiteX7" fmla="*/ 5068340 w 5596158"/>
              <a:gd name="connsiteY7" fmla="*/ 579277 h 5258610"/>
              <a:gd name="connsiteX8" fmla="*/ 5584779 w 5596158"/>
              <a:gd name="connsiteY8" fmla="*/ 19480 h 5258610"/>
              <a:gd name="connsiteX9" fmla="*/ 5596158 w 5596158"/>
              <a:gd name="connsiteY9" fmla="*/ 5252902 h 5258610"/>
              <a:gd name="connsiteX10" fmla="*/ 246344 w 5596158"/>
              <a:gd name="connsiteY10" fmla="*/ 5258610 h 5258610"/>
              <a:gd name="connsiteX0" fmla="*/ 246344 w 5596158"/>
              <a:gd name="connsiteY0" fmla="*/ 5241066 h 5241066"/>
              <a:gd name="connsiteX1" fmla="*/ 911530 w 5596158"/>
              <a:gd name="connsiteY1" fmla="*/ 3839540 h 5241066"/>
              <a:gd name="connsiteX2" fmla="*/ 1130249 w 5596158"/>
              <a:gd name="connsiteY2" fmla="*/ 2633918 h 5241066"/>
              <a:gd name="connsiteX3" fmla="*/ 1205959 w 5596158"/>
              <a:gd name="connsiteY3" fmla="*/ 1544726 h 5241066"/>
              <a:gd name="connsiteX4" fmla="*/ 993403 w 5596158"/>
              <a:gd name="connsiteY4" fmla="*/ 397543 h 5241066"/>
              <a:gd name="connsiteX5" fmla="*/ 2552269 w 5596158"/>
              <a:gd name="connsiteY5" fmla="*/ 505552 h 5241066"/>
              <a:gd name="connsiteX6" fmla="*/ 3866347 w 5596158"/>
              <a:gd name="connsiteY6" fmla="*/ 704091 h 5241066"/>
              <a:gd name="connsiteX7" fmla="*/ 5027396 w 5596158"/>
              <a:gd name="connsiteY7" fmla="*/ 1266868 h 5241066"/>
              <a:gd name="connsiteX8" fmla="*/ 5584779 w 5596158"/>
              <a:gd name="connsiteY8" fmla="*/ 1936 h 5241066"/>
              <a:gd name="connsiteX9" fmla="*/ 5596158 w 5596158"/>
              <a:gd name="connsiteY9" fmla="*/ 5235358 h 5241066"/>
              <a:gd name="connsiteX10" fmla="*/ 246344 w 5596158"/>
              <a:gd name="connsiteY10" fmla="*/ 5241066 h 5241066"/>
              <a:gd name="connsiteX0" fmla="*/ 246344 w 5596158"/>
              <a:gd name="connsiteY0" fmla="*/ 5242927 h 5242927"/>
              <a:gd name="connsiteX1" fmla="*/ 911530 w 5596158"/>
              <a:gd name="connsiteY1" fmla="*/ 3841401 h 5242927"/>
              <a:gd name="connsiteX2" fmla="*/ 1130249 w 5596158"/>
              <a:gd name="connsiteY2" fmla="*/ 2635779 h 5242927"/>
              <a:gd name="connsiteX3" fmla="*/ 1205959 w 5596158"/>
              <a:gd name="connsiteY3" fmla="*/ 1546587 h 5242927"/>
              <a:gd name="connsiteX4" fmla="*/ 993403 w 5596158"/>
              <a:gd name="connsiteY4" fmla="*/ 399404 h 5242927"/>
              <a:gd name="connsiteX5" fmla="*/ 2552269 w 5596158"/>
              <a:gd name="connsiteY5" fmla="*/ 507413 h 5242927"/>
              <a:gd name="connsiteX6" fmla="*/ 3866347 w 5596158"/>
              <a:gd name="connsiteY6" fmla="*/ 705952 h 5242927"/>
              <a:gd name="connsiteX7" fmla="*/ 5050142 w 5596158"/>
              <a:gd name="connsiteY7" fmla="*/ 786508 h 5242927"/>
              <a:gd name="connsiteX8" fmla="*/ 5584779 w 5596158"/>
              <a:gd name="connsiteY8" fmla="*/ 3797 h 5242927"/>
              <a:gd name="connsiteX9" fmla="*/ 5596158 w 5596158"/>
              <a:gd name="connsiteY9" fmla="*/ 5237219 h 5242927"/>
              <a:gd name="connsiteX10" fmla="*/ 246344 w 5596158"/>
              <a:gd name="connsiteY10" fmla="*/ 5242927 h 5242927"/>
              <a:gd name="connsiteX0" fmla="*/ 246344 w 5596158"/>
              <a:gd name="connsiteY0" fmla="*/ 5239130 h 5239130"/>
              <a:gd name="connsiteX1" fmla="*/ 911530 w 5596158"/>
              <a:gd name="connsiteY1" fmla="*/ 3837604 h 5239130"/>
              <a:gd name="connsiteX2" fmla="*/ 1130249 w 5596158"/>
              <a:gd name="connsiteY2" fmla="*/ 2631982 h 5239130"/>
              <a:gd name="connsiteX3" fmla="*/ 1205959 w 5596158"/>
              <a:gd name="connsiteY3" fmla="*/ 1542790 h 5239130"/>
              <a:gd name="connsiteX4" fmla="*/ 993403 w 5596158"/>
              <a:gd name="connsiteY4" fmla="*/ 395607 h 5239130"/>
              <a:gd name="connsiteX5" fmla="*/ 2552269 w 5596158"/>
              <a:gd name="connsiteY5" fmla="*/ 503616 h 5239130"/>
              <a:gd name="connsiteX6" fmla="*/ 3866347 w 5596158"/>
              <a:gd name="connsiteY6" fmla="*/ 702155 h 5239130"/>
              <a:gd name="connsiteX7" fmla="*/ 5050142 w 5596158"/>
              <a:gd name="connsiteY7" fmla="*/ 782711 h 5239130"/>
              <a:gd name="connsiteX8" fmla="*/ 5584779 w 5596158"/>
              <a:gd name="connsiteY8" fmla="*/ 0 h 5239130"/>
              <a:gd name="connsiteX9" fmla="*/ 5596158 w 5596158"/>
              <a:gd name="connsiteY9" fmla="*/ 5233422 h 5239130"/>
              <a:gd name="connsiteX10" fmla="*/ 246344 w 5596158"/>
              <a:gd name="connsiteY10" fmla="*/ 5239130 h 5239130"/>
              <a:gd name="connsiteX0" fmla="*/ 246344 w 5596158"/>
              <a:gd name="connsiteY0" fmla="*/ 5345602 h 5345602"/>
              <a:gd name="connsiteX1" fmla="*/ 911530 w 5596158"/>
              <a:gd name="connsiteY1" fmla="*/ 3944076 h 5345602"/>
              <a:gd name="connsiteX2" fmla="*/ 1130249 w 5596158"/>
              <a:gd name="connsiteY2" fmla="*/ 2738454 h 5345602"/>
              <a:gd name="connsiteX3" fmla="*/ 1205959 w 5596158"/>
              <a:gd name="connsiteY3" fmla="*/ 1649262 h 5345602"/>
              <a:gd name="connsiteX4" fmla="*/ 993403 w 5596158"/>
              <a:gd name="connsiteY4" fmla="*/ 502079 h 5345602"/>
              <a:gd name="connsiteX5" fmla="*/ 2552269 w 5596158"/>
              <a:gd name="connsiteY5" fmla="*/ 610088 h 5345602"/>
              <a:gd name="connsiteX6" fmla="*/ 3866347 w 5596158"/>
              <a:gd name="connsiteY6" fmla="*/ 808627 h 5345602"/>
              <a:gd name="connsiteX7" fmla="*/ 5050142 w 5596158"/>
              <a:gd name="connsiteY7" fmla="*/ 889183 h 5345602"/>
              <a:gd name="connsiteX8" fmla="*/ 5584779 w 5596158"/>
              <a:gd name="connsiteY8" fmla="*/ 106472 h 5345602"/>
              <a:gd name="connsiteX9" fmla="*/ 5596158 w 5596158"/>
              <a:gd name="connsiteY9" fmla="*/ 5339894 h 5345602"/>
              <a:gd name="connsiteX10" fmla="*/ 246344 w 5596158"/>
              <a:gd name="connsiteY10" fmla="*/ 5345602 h 5345602"/>
              <a:gd name="connsiteX0" fmla="*/ 246344 w 5596158"/>
              <a:gd name="connsiteY0" fmla="*/ 5367299 h 5367299"/>
              <a:gd name="connsiteX1" fmla="*/ 911530 w 5596158"/>
              <a:gd name="connsiteY1" fmla="*/ 3965773 h 5367299"/>
              <a:gd name="connsiteX2" fmla="*/ 1130249 w 5596158"/>
              <a:gd name="connsiteY2" fmla="*/ 2760151 h 5367299"/>
              <a:gd name="connsiteX3" fmla="*/ 1205959 w 5596158"/>
              <a:gd name="connsiteY3" fmla="*/ 1670959 h 5367299"/>
              <a:gd name="connsiteX4" fmla="*/ 993403 w 5596158"/>
              <a:gd name="connsiteY4" fmla="*/ 523776 h 5367299"/>
              <a:gd name="connsiteX5" fmla="*/ 2552269 w 5596158"/>
              <a:gd name="connsiteY5" fmla="*/ 631785 h 5367299"/>
              <a:gd name="connsiteX6" fmla="*/ 3866347 w 5596158"/>
              <a:gd name="connsiteY6" fmla="*/ 830324 h 5367299"/>
              <a:gd name="connsiteX7" fmla="*/ 5050142 w 5596158"/>
              <a:gd name="connsiteY7" fmla="*/ 910880 h 5367299"/>
              <a:gd name="connsiteX8" fmla="*/ 5584779 w 5596158"/>
              <a:gd name="connsiteY8" fmla="*/ 128169 h 5367299"/>
              <a:gd name="connsiteX9" fmla="*/ 5596158 w 5596158"/>
              <a:gd name="connsiteY9" fmla="*/ 5361591 h 5367299"/>
              <a:gd name="connsiteX10" fmla="*/ 246344 w 5596158"/>
              <a:gd name="connsiteY10" fmla="*/ 5367299 h 5367299"/>
              <a:gd name="connsiteX0" fmla="*/ 246344 w 5596158"/>
              <a:gd name="connsiteY0" fmla="*/ 5338116 h 5338116"/>
              <a:gd name="connsiteX1" fmla="*/ 911530 w 5596158"/>
              <a:gd name="connsiteY1" fmla="*/ 3936590 h 5338116"/>
              <a:gd name="connsiteX2" fmla="*/ 1130249 w 5596158"/>
              <a:gd name="connsiteY2" fmla="*/ 2730968 h 5338116"/>
              <a:gd name="connsiteX3" fmla="*/ 1205959 w 5596158"/>
              <a:gd name="connsiteY3" fmla="*/ 1641776 h 5338116"/>
              <a:gd name="connsiteX4" fmla="*/ 993403 w 5596158"/>
              <a:gd name="connsiteY4" fmla="*/ 494593 h 5338116"/>
              <a:gd name="connsiteX5" fmla="*/ 2552269 w 5596158"/>
              <a:gd name="connsiteY5" fmla="*/ 602602 h 5338116"/>
              <a:gd name="connsiteX6" fmla="*/ 3866347 w 5596158"/>
              <a:gd name="connsiteY6" fmla="*/ 801141 h 5338116"/>
              <a:gd name="connsiteX7" fmla="*/ 5050142 w 5596158"/>
              <a:gd name="connsiteY7" fmla="*/ 881697 h 5338116"/>
              <a:gd name="connsiteX8" fmla="*/ 5584779 w 5596158"/>
              <a:gd name="connsiteY8" fmla="*/ 98986 h 5338116"/>
              <a:gd name="connsiteX9" fmla="*/ 5596158 w 5596158"/>
              <a:gd name="connsiteY9" fmla="*/ 5332408 h 5338116"/>
              <a:gd name="connsiteX10" fmla="*/ 246344 w 5596158"/>
              <a:gd name="connsiteY10" fmla="*/ 5338116 h 5338116"/>
              <a:gd name="connsiteX0" fmla="*/ 246344 w 5596158"/>
              <a:gd name="connsiteY0" fmla="*/ 5333017 h 5333017"/>
              <a:gd name="connsiteX1" fmla="*/ 911530 w 5596158"/>
              <a:gd name="connsiteY1" fmla="*/ 3931491 h 5333017"/>
              <a:gd name="connsiteX2" fmla="*/ 1130249 w 5596158"/>
              <a:gd name="connsiteY2" fmla="*/ 2725869 h 5333017"/>
              <a:gd name="connsiteX3" fmla="*/ 1205959 w 5596158"/>
              <a:gd name="connsiteY3" fmla="*/ 1636677 h 5333017"/>
              <a:gd name="connsiteX4" fmla="*/ 993403 w 5596158"/>
              <a:gd name="connsiteY4" fmla="*/ 489494 h 5333017"/>
              <a:gd name="connsiteX5" fmla="*/ 2552269 w 5596158"/>
              <a:gd name="connsiteY5" fmla="*/ 597503 h 5333017"/>
              <a:gd name="connsiteX6" fmla="*/ 3866347 w 5596158"/>
              <a:gd name="connsiteY6" fmla="*/ 796042 h 5333017"/>
              <a:gd name="connsiteX7" fmla="*/ 5050142 w 5596158"/>
              <a:gd name="connsiteY7" fmla="*/ 876598 h 5333017"/>
              <a:gd name="connsiteX8" fmla="*/ 5584779 w 5596158"/>
              <a:gd name="connsiteY8" fmla="*/ 93887 h 5333017"/>
              <a:gd name="connsiteX9" fmla="*/ 5596158 w 5596158"/>
              <a:gd name="connsiteY9" fmla="*/ 5327309 h 5333017"/>
              <a:gd name="connsiteX10" fmla="*/ 246344 w 5596158"/>
              <a:gd name="connsiteY10" fmla="*/ 5333017 h 5333017"/>
              <a:gd name="connsiteX0" fmla="*/ 246344 w 5596158"/>
              <a:gd name="connsiteY0" fmla="*/ 5348517 h 5348517"/>
              <a:gd name="connsiteX1" fmla="*/ 911530 w 5596158"/>
              <a:gd name="connsiteY1" fmla="*/ 3946991 h 5348517"/>
              <a:gd name="connsiteX2" fmla="*/ 1130249 w 5596158"/>
              <a:gd name="connsiteY2" fmla="*/ 2741369 h 5348517"/>
              <a:gd name="connsiteX3" fmla="*/ 1205959 w 5596158"/>
              <a:gd name="connsiteY3" fmla="*/ 1652177 h 5348517"/>
              <a:gd name="connsiteX4" fmla="*/ 993403 w 5596158"/>
              <a:gd name="connsiteY4" fmla="*/ 504994 h 5348517"/>
              <a:gd name="connsiteX5" fmla="*/ 2552269 w 5596158"/>
              <a:gd name="connsiteY5" fmla="*/ 613003 h 5348517"/>
              <a:gd name="connsiteX6" fmla="*/ 3866347 w 5596158"/>
              <a:gd name="connsiteY6" fmla="*/ 811542 h 5348517"/>
              <a:gd name="connsiteX7" fmla="*/ 5050142 w 5596158"/>
              <a:gd name="connsiteY7" fmla="*/ 892098 h 5348517"/>
              <a:gd name="connsiteX8" fmla="*/ 5584779 w 5596158"/>
              <a:gd name="connsiteY8" fmla="*/ 109387 h 5348517"/>
              <a:gd name="connsiteX9" fmla="*/ 5596158 w 5596158"/>
              <a:gd name="connsiteY9" fmla="*/ 5342809 h 5348517"/>
              <a:gd name="connsiteX10" fmla="*/ 246344 w 5596158"/>
              <a:gd name="connsiteY10" fmla="*/ 5348517 h 5348517"/>
              <a:gd name="connsiteX0" fmla="*/ 246344 w 5596158"/>
              <a:gd name="connsiteY0" fmla="*/ 5348517 h 5348517"/>
              <a:gd name="connsiteX1" fmla="*/ 911530 w 5596158"/>
              <a:gd name="connsiteY1" fmla="*/ 3946991 h 5348517"/>
              <a:gd name="connsiteX2" fmla="*/ 1130249 w 5596158"/>
              <a:gd name="connsiteY2" fmla="*/ 2741369 h 5348517"/>
              <a:gd name="connsiteX3" fmla="*/ 1205959 w 5596158"/>
              <a:gd name="connsiteY3" fmla="*/ 1652177 h 5348517"/>
              <a:gd name="connsiteX4" fmla="*/ 993403 w 5596158"/>
              <a:gd name="connsiteY4" fmla="*/ 504994 h 5348517"/>
              <a:gd name="connsiteX5" fmla="*/ 2552269 w 5596158"/>
              <a:gd name="connsiteY5" fmla="*/ 613003 h 5348517"/>
              <a:gd name="connsiteX6" fmla="*/ 3866347 w 5596158"/>
              <a:gd name="connsiteY6" fmla="*/ 811542 h 5348517"/>
              <a:gd name="connsiteX7" fmla="*/ 5050142 w 5596158"/>
              <a:gd name="connsiteY7" fmla="*/ 892098 h 5348517"/>
              <a:gd name="connsiteX8" fmla="*/ 5584779 w 5596158"/>
              <a:gd name="connsiteY8" fmla="*/ 109387 h 5348517"/>
              <a:gd name="connsiteX9" fmla="*/ 5596158 w 5596158"/>
              <a:gd name="connsiteY9" fmla="*/ 5342809 h 5348517"/>
              <a:gd name="connsiteX10" fmla="*/ 246344 w 5596158"/>
              <a:gd name="connsiteY10" fmla="*/ 5348517 h 5348517"/>
              <a:gd name="connsiteX0" fmla="*/ 246344 w 5596158"/>
              <a:gd name="connsiteY0" fmla="*/ 5362613 h 5362613"/>
              <a:gd name="connsiteX1" fmla="*/ 911530 w 5596158"/>
              <a:gd name="connsiteY1" fmla="*/ 3961087 h 5362613"/>
              <a:gd name="connsiteX2" fmla="*/ 1130249 w 5596158"/>
              <a:gd name="connsiteY2" fmla="*/ 2755465 h 5362613"/>
              <a:gd name="connsiteX3" fmla="*/ 1205959 w 5596158"/>
              <a:gd name="connsiteY3" fmla="*/ 1666273 h 5362613"/>
              <a:gd name="connsiteX4" fmla="*/ 993403 w 5596158"/>
              <a:gd name="connsiteY4" fmla="*/ 519090 h 5362613"/>
              <a:gd name="connsiteX5" fmla="*/ 2552269 w 5596158"/>
              <a:gd name="connsiteY5" fmla="*/ 627099 h 5362613"/>
              <a:gd name="connsiteX6" fmla="*/ 3866347 w 5596158"/>
              <a:gd name="connsiteY6" fmla="*/ 825638 h 5362613"/>
              <a:gd name="connsiteX7" fmla="*/ 5050142 w 5596158"/>
              <a:gd name="connsiteY7" fmla="*/ 906194 h 5362613"/>
              <a:gd name="connsiteX8" fmla="*/ 5584779 w 5596158"/>
              <a:gd name="connsiteY8" fmla="*/ 123483 h 5362613"/>
              <a:gd name="connsiteX9" fmla="*/ 5596158 w 5596158"/>
              <a:gd name="connsiteY9" fmla="*/ 5356905 h 5362613"/>
              <a:gd name="connsiteX10" fmla="*/ 246344 w 5596158"/>
              <a:gd name="connsiteY10" fmla="*/ 5362613 h 5362613"/>
              <a:gd name="connsiteX0" fmla="*/ 246344 w 5596158"/>
              <a:gd name="connsiteY0" fmla="*/ 5348518 h 5348518"/>
              <a:gd name="connsiteX1" fmla="*/ 911530 w 5596158"/>
              <a:gd name="connsiteY1" fmla="*/ 3946992 h 5348518"/>
              <a:gd name="connsiteX2" fmla="*/ 1130249 w 5596158"/>
              <a:gd name="connsiteY2" fmla="*/ 2741370 h 5348518"/>
              <a:gd name="connsiteX3" fmla="*/ 1205959 w 5596158"/>
              <a:gd name="connsiteY3" fmla="*/ 1652178 h 5348518"/>
              <a:gd name="connsiteX4" fmla="*/ 993403 w 5596158"/>
              <a:gd name="connsiteY4" fmla="*/ 504995 h 5348518"/>
              <a:gd name="connsiteX5" fmla="*/ 2552269 w 5596158"/>
              <a:gd name="connsiteY5" fmla="*/ 613004 h 5348518"/>
              <a:gd name="connsiteX6" fmla="*/ 3866347 w 5596158"/>
              <a:gd name="connsiteY6" fmla="*/ 811543 h 5348518"/>
              <a:gd name="connsiteX7" fmla="*/ 5050142 w 5596158"/>
              <a:gd name="connsiteY7" fmla="*/ 892099 h 5348518"/>
              <a:gd name="connsiteX8" fmla="*/ 5584779 w 5596158"/>
              <a:gd name="connsiteY8" fmla="*/ 109388 h 5348518"/>
              <a:gd name="connsiteX9" fmla="*/ 5596158 w 5596158"/>
              <a:gd name="connsiteY9" fmla="*/ 5342810 h 5348518"/>
              <a:gd name="connsiteX10" fmla="*/ 246344 w 5596158"/>
              <a:gd name="connsiteY10" fmla="*/ 5348518 h 5348518"/>
              <a:gd name="connsiteX0" fmla="*/ 246344 w 5596158"/>
              <a:gd name="connsiteY0" fmla="*/ 5454343 h 5454343"/>
              <a:gd name="connsiteX1" fmla="*/ 911530 w 5596158"/>
              <a:gd name="connsiteY1" fmla="*/ 4052817 h 5454343"/>
              <a:gd name="connsiteX2" fmla="*/ 1130249 w 5596158"/>
              <a:gd name="connsiteY2" fmla="*/ 2847195 h 5454343"/>
              <a:gd name="connsiteX3" fmla="*/ 1205959 w 5596158"/>
              <a:gd name="connsiteY3" fmla="*/ 1758003 h 5454343"/>
              <a:gd name="connsiteX4" fmla="*/ 993403 w 5596158"/>
              <a:gd name="connsiteY4" fmla="*/ 610820 h 5454343"/>
              <a:gd name="connsiteX5" fmla="*/ 2552269 w 5596158"/>
              <a:gd name="connsiteY5" fmla="*/ 718829 h 5454343"/>
              <a:gd name="connsiteX6" fmla="*/ 3866347 w 5596158"/>
              <a:gd name="connsiteY6" fmla="*/ 917368 h 5454343"/>
              <a:gd name="connsiteX7" fmla="*/ 5050142 w 5596158"/>
              <a:gd name="connsiteY7" fmla="*/ 997924 h 5454343"/>
              <a:gd name="connsiteX8" fmla="*/ 5584779 w 5596158"/>
              <a:gd name="connsiteY8" fmla="*/ 215213 h 5454343"/>
              <a:gd name="connsiteX9" fmla="*/ 5596158 w 5596158"/>
              <a:gd name="connsiteY9" fmla="*/ 5448635 h 5454343"/>
              <a:gd name="connsiteX10" fmla="*/ 246344 w 5596158"/>
              <a:gd name="connsiteY10" fmla="*/ 5454343 h 5454343"/>
              <a:gd name="connsiteX0" fmla="*/ 246344 w 5596158"/>
              <a:gd name="connsiteY0" fmla="*/ 5375553 h 5375553"/>
              <a:gd name="connsiteX1" fmla="*/ 911530 w 5596158"/>
              <a:gd name="connsiteY1" fmla="*/ 3974027 h 5375553"/>
              <a:gd name="connsiteX2" fmla="*/ 1130249 w 5596158"/>
              <a:gd name="connsiteY2" fmla="*/ 2768405 h 5375553"/>
              <a:gd name="connsiteX3" fmla="*/ 1205959 w 5596158"/>
              <a:gd name="connsiteY3" fmla="*/ 1679213 h 5375553"/>
              <a:gd name="connsiteX4" fmla="*/ 993403 w 5596158"/>
              <a:gd name="connsiteY4" fmla="*/ 532030 h 5375553"/>
              <a:gd name="connsiteX5" fmla="*/ 2552269 w 5596158"/>
              <a:gd name="connsiteY5" fmla="*/ 640039 h 5375553"/>
              <a:gd name="connsiteX6" fmla="*/ 3866347 w 5596158"/>
              <a:gd name="connsiteY6" fmla="*/ 838578 h 5375553"/>
              <a:gd name="connsiteX7" fmla="*/ 5050142 w 5596158"/>
              <a:gd name="connsiteY7" fmla="*/ 919134 h 5375553"/>
              <a:gd name="connsiteX8" fmla="*/ 5584779 w 5596158"/>
              <a:gd name="connsiteY8" fmla="*/ 136423 h 5375553"/>
              <a:gd name="connsiteX9" fmla="*/ 5596158 w 5596158"/>
              <a:gd name="connsiteY9" fmla="*/ 5369845 h 5375553"/>
              <a:gd name="connsiteX10" fmla="*/ 246344 w 5596158"/>
              <a:gd name="connsiteY10" fmla="*/ 5375553 h 537555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300537 w 5650351"/>
              <a:gd name="connsiteY0" fmla="*/ 5349863 h 5349863"/>
              <a:gd name="connsiteX1" fmla="*/ 965723 w 5650351"/>
              <a:gd name="connsiteY1" fmla="*/ 3948337 h 5349863"/>
              <a:gd name="connsiteX2" fmla="*/ 1184442 w 5650351"/>
              <a:gd name="connsiteY2" fmla="*/ 2742715 h 5349863"/>
              <a:gd name="connsiteX3" fmla="*/ 1260152 w 5650351"/>
              <a:gd name="connsiteY3" fmla="*/ 1653523 h 5349863"/>
              <a:gd name="connsiteX4" fmla="*/ 1047596 w 5650351"/>
              <a:gd name="connsiteY4" fmla="*/ 506340 h 5349863"/>
              <a:gd name="connsiteX5" fmla="*/ 2606462 w 5650351"/>
              <a:gd name="connsiteY5" fmla="*/ 614349 h 5349863"/>
              <a:gd name="connsiteX6" fmla="*/ 3920540 w 5650351"/>
              <a:gd name="connsiteY6" fmla="*/ 812888 h 5349863"/>
              <a:gd name="connsiteX7" fmla="*/ 5104335 w 5650351"/>
              <a:gd name="connsiteY7" fmla="*/ 893444 h 5349863"/>
              <a:gd name="connsiteX8" fmla="*/ 5638972 w 5650351"/>
              <a:gd name="connsiteY8" fmla="*/ 110733 h 5349863"/>
              <a:gd name="connsiteX9" fmla="*/ 5650351 w 5650351"/>
              <a:gd name="connsiteY9" fmla="*/ 5344155 h 5349863"/>
              <a:gd name="connsiteX10" fmla="*/ 300537 w 5650351"/>
              <a:gd name="connsiteY10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748527 w 5351282"/>
              <a:gd name="connsiteY4" fmla="*/ 506340 h 5349863"/>
              <a:gd name="connsiteX5" fmla="*/ 2307393 w 5351282"/>
              <a:gd name="connsiteY5" fmla="*/ 614349 h 5349863"/>
              <a:gd name="connsiteX6" fmla="*/ 3621471 w 5351282"/>
              <a:gd name="connsiteY6" fmla="*/ 812888 h 5349863"/>
              <a:gd name="connsiteX7" fmla="*/ 4805266 w 5351282"/>
              <a:gd name="connsiteY7" fmla="*/ 893444 h 5349863"/>
              <a:gd name="connsiteX8" fmla="*/ 5339903 w 5351282"/>
              <a:gd name="connsiteY8" fmla="*/ 110733 h 5349863"/>
              <a:gd name="connsiteX9" fmla="*/ 5351282 w 5351282"/>
              <a:gd name="connsiteY9" fmla="*/ 5344155 h 5349863"/>
              <a:gd name="connsiteX10" fmla="*/ 1468 w 5351282"/>
              <a:gd name="connsiteY10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65280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65280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65280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82295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82295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8518 h 5348518"/>
              <a:gd name="connsiteX1" fmla="*/ 666654 w 5351282"/>
              <a:gd name="connsiteY1" fmla="*/ 3946992 h 5348518"/>
              <a:gd name="connsiteX2" fmla="*/ 885373 w 5351282"/>
              <a:gd name="connsiteY2" fmla="*/ 2741370 h 5348518"/>
              <a:gd name="connsiteX3" fmla="*/ 961083 w 5351282"/>
              <a:gd name="connsiteY3" fmla="*/ 1652178 h 5348518"/>
              <a:gd name="connsiteX4" fmla="*/ 82295 w 5351282"/>
              <a:gd name="connsiteY4" fmla="*/ 491169 h 5348518"/>
              <a:gd name="connsiteX5" fmla="*/ 2307393 w 5351282"/>
              <a:gd name="connsiteY5" fmla="*/ 613004 h 5348518"/>
              <a:gd name="connsiteX6" fmla="*/ 3621471 w 5351282"/>
              <a:gd name="connsiteY6" fmla="*/ 811543 h 5348518"/>
              <a:gd name="connsiteX7" fmla="*/ 4805266 w 5351282"/>
              <a:gd name="connsiteY7" fmla="*/ 892099 h 5348518"/>
              <a:gd name="connsiteX8" fmla="*/ 5339903 w 5351282"/>
              <a:gd name="connsiteY8" fmla="*/ 109388 h 5348518"/>
              <a:gd name="connsiteX9" fmla="*/ 5351282 w 5351282"/>
              <a:gd name="connsiteY9" fmla="*/ 5342810 h 5348518"/>
              <a:gd name="connsiteX10" fmla="*/ 1468 w 5351282"/>
              <a:gd name="connsiteY10" fmla="*/ 5348518 h 5348518"/>
              <a:gd name="connsiteX0" fmla="*/ 1468 w 5351282"/>
              <a:gd name="connsiteY0" fmla="*/ 5348518 h 5348518"/>
              <a:gd name="connsiteX1" fmla="*/ 666654 w 5351282"/>
              <a:gd name="connsiteY1" fmla="*/ 3946992 h 5348518"/>
              <a:gd name="connsiteX2" fmla="*/ 885373 w 5351282"/>
              <a:gd name="connsiteY2" fmla="*/ 2741370 h 5348518"/>
              <a:gd name="connsiteX3" fmla="*/ 961083 w 5351282"/>
              <a:gd name="connsiteY3" fmla="*/ 1652178 h 5348518"/>
              <a:gd name="connsiteX4" fmla="*/ 82295 w 5351282"/>
              <a:gd name="connsiteY4" fmla="*/ 491169 h 5348518"/>
              <a:gd name="connsiteX5" fmla="*/ 3621471 w 5351282"/>
              <a:gd name="connsiteY5" fmla="*/ 811543 h 5348518"/>
              <a:gd name="connsiteX6" fmla="*/ 4805266 w 5351282"/>
              <a:gd name="connsiteY6" fmla="*/ 892099 h 5348518"/>
              <a:gd name="connsiteX7" fmla="*/ 5339903 w 5351282"/>
              <a:gd name="connsiteY7" fmla="*/ 109388 h 5348518"/>
              <a:gd name="connsiteX8" fmla="*/ 5351282 w 5351282"/>
              <a:gd name="connsiteY8" fmla="*/ 5342810 h 5348518"/>
              <a:gd name="connsiteX9" fmla="*/ 1468 w 5351282"/>
              <a:gd name="connsiteY9" fmla="*/ 5348518 h 5348518"/>
              <a:gd name="connsiteX0" fmla="*/ 1468 w 5351282"/>
              <a:gd name="connsiteY0" fmla="*/ 5239130 h 5239130"/>
              <a:gd name="connsiteX1" fmla="*/ 666654 w 5351282"/>
              <a:gd name="connsiteY1" fmla="*/ 3837604 h 5239130"/>
              <a:gd name="connsiteX2" fmla="*/ 885373 w 5351282"/>
              <a:gd name="connsiteY2" fmla="*/ 2631982 h 5239130"/>
              <a:gd name="connsiteX3" fmla="*/ 961083 w 5351282"/>
              <a:gd name="connsiteY3" fmla="*/ 1542790 h 5239130"/>
              <a:gd name="connsiteX4" fmla="*/ 82295 w 5351282"/>
              <a:gd name="connsiteY4" fmla="*/ 381781 h 5239130"/>
              <a:gd name="connsiteX5" fmla="*/ 4805266 w 5351282"/>
              <a:gd name="connsiteY5" fmla="*/ 782711 h 5239130"/>
              <a:gd name="connsiteX6" fmla="*/ 5339903 w 5351282"/>
              <a:gd name="connsiteY6" fmla="*/ 0 h 5239130"/>
              <a:gd name="connsiteX7" fmla="*/ 5351282 w 5351282"/>
              <a:gd name="connsiteY7" fmla="*/ 5233422 h 5239130"/>
              <a:gd name="connsiteX8" fmla="*/ 1468 w 5351282"/>
              <a:gd name="connsiteY8" fmla="*/ 5239130 h 5239130"/>
              <a:gd name="connsiteX0" fmla="*/ 1468 w 5351282"/>
              <a:gd name="connsiteY0" fmla="*/ 5562120 h 5562120"/>
              <a:gd name="connsiteX1" fmla="*/ 666654 w 5351282"/>
              <a:gd name="connsiteY1" fmla="*/ 4160594 h 5562120"/>
              <a:gd name="connsiteX2" fmla="*/ 885373 w 5351282"/>
              <a:gd name="connsiteY2" fmla="*/ 2954972 h 5562120"/>
              <a:gd name="connsiteX3" fmla="*/ 961083 w 5351282"/>
              <a:gd name="connsiteY3" fmla="*/ 1865780 h 5562120"/>
              <a:gd name="connsiteX4" fmla="*/ 82295 w 5351282"/>
              <a:gd name="connsiteY4" fmla="*/ 704771 h 5562120"/>
              <a:gd name="connsiteX5" fmla="*/ 5339903 w 5351282"/>
              <a:gd name="connsiteY5" fmla="*/ 322990 h 5562120"/>
              <a:gd name="connsiteX6" fmla="*/ 5351282 w 5351282"/>
              <a:gd name="connsiteY6" fmla="*/ 5556412 h 5562120"/>
              <a:gd name="connsiteX7" fmla="*/ 1468 w 5351282"/>
              <a:gd name="connsiteY7" fmla="*/ 5562120 h 5562120"/>
              <a:gd name="connsiteX0" fmla="*/ 1468 w 5351282"/>
              <a:gd name="connsiteY0" fmla="*/ 5267017 h 5267017"/>
              <a:gd name="connsiteX1" fmla="*/ 666654 w 5351282"/>
              <a:gd name="connsiteY1" fmla="*/ 3865491 h 5267017"/>
              <a:gd name="connsiteX2" fmla="*/ 885373 w 5351282"/>
              <a:gd name="connsiteY2" fmla="*/ 2659869 h 5267017"/>
              <a:gd name="connsiteX3" fmla="*/ 961083 w 5351282"/>
              <a:gd name="connsiteY3" fmla="*/ 1570677 h 5267017"/>
              <a:gd name="connsiteX4" fmla="*/ 82295 w 5351282"/>
              <a:gd name="connsiteY4" fmla="*/ 409668 h 5267017"/>
              <a:gd name="connsiteX5" fmla="*/ 4375718 w 5351282"/>
              <a:gd name="connsiteY5" fmla="*/ 430852 h 5267017"/>
              <a:gd name="connsiteX6" fmla="*/ 5351282 w 5351282"/>
              <a:gd name="connsiteY6" fmla="*/ 5261309 h 5267017"/>
              <a:gd name="connsiteX7" fmla="*/ 1468 w 5351282"/>
              <a:gd name="connsiteY7" fmla="*/ 5267017 h 5267017"/>
              <a:gd name="connsiteX0" fmla="*/ 1468 w 5351282"/>
              <a:gd name="connsiteY0" fmla="*/ 5276812 h 5276812"/>
              <a:gd name="connsiteX1" fmla="*/ 666654 w 5351282"/>
              <a:gd name="connsiteY1" fmla="*/ 3875286 h 5276812"/>
              <a:gd name="connsiteX2" fmla="*/ 885373 w 5351282"/>
              <a:gd name="connsiteY2" fmla="*/ 2669664 h 5276812"/>
              <a:gd name="connsiteX3" fmla="*/ 961083 w 5351282"/>
              <a:gd name="connsiteY3" fmla="*/ 1580472 h 5276812"/>
              <a:gd name="connsiteX4" fmla="*/ 82295 w 5351282"/>
              <a:gd name="connsiteY4" fmla="*/ 419463 h 5276812"/>
              <a:gd name="connsiteX5" fmla="*/ 4472137 w 5351282"/>
              <a:gd name="connsiteY5" fmla="*/ 425722 h 5276812"/>
              <a:gd name="connsiteX6" fmla="*/ 5351282 w 5351282"/>
              <a:gd name="connsiteY6" fmla="*/ 5271104 h 5276812"/>
              <a:gd name="connsiteX7" fmla="*/ 1468 w 5351282"/>
              <a:gd name="connsiteY7" fmla="*/ 5276812 h 5276812"/>
              <a:gd name="connsiteX0" fmla="*/ 1468 w 5351282"/>
              <a:gd name="connsiteY0" fmla="*/ 5267017 h 5267017"/>
              <a:gd name="connsiteX1" fmla="*/ 666654 w 5351282"/>
              <a:gd name="connsiteY1" fmla="*/ 3865491 h 5267017"/>
              <a:gd name="connsiteX2" fmla="*/ 885373 w 5351282"/>
              <a:gd name="connsiteY2" fmla="*/ 2659869 h 5267017"/>
              <a:gd name="connsiteX3" fmla="*/ 961083 w 5351282"/>
              <a:gd name="connsiteY3" fmla="*/ 1570677 h 5267017"/>
              <a:gd name="connsiteX4" fmla="*/ 82295 w 5351282"/>
              <a:gd name="connsiteY4" fmla="*/ 409668 h 5267017"/>
              <a:gd name="connsiteX5" fmla="*/ 4375718 w 5351282"/>
              <a:gd name="connsiteY5" fmla="*/ 430852 h 5267017"/>
              <a:gd name="connsiteX6" fmla="*/ 5351282 w 5351282"/>
              <a:gd name="connsiteY6" fmla="*/ 5261309 h 5267017"/>
              <a:gd name="connsiteX7" fmla="*/ 1468 w 5351282"/>
              <a:gd name="connsiteY7" fmla="*/ 5267017 h 5267017"/>
              <a:gd name="connsiteX0" fmla="*/ 1468 w 5351282"/>
              <a:gd name="connsiteY0" fmla="*/ 5322178 h 5322178"/>
              <a:gd name="connsiteX1" fmla="*/ 666654 w 5351282"/>
              <a:gd name="connsiteY1" fmla="*/ 3920652 h 5322178"/>
              <a:gd name="connsiteX2" fmla="*/ 885373 w 5351282"/>
              <a:gd name="connsiteY2" fmla="*/ 2715030 h 5322178"/>
              <a:gd name="connsiteX3" fmla="*/ 961083 w 5351282"/>
              <a:gd name="connsiteY3" fmla="*/ 1625838 h 5322178"/>
              <a:gd name="connsiteX4" fmla="*/ 82295 w 5351282"/>
              <a:gd name="connsiteY4" fmla="*/ 464829 h 5322178"/>
              <a:gd name="connsiteX5" fmla="*/ 4399114 w 5351282"/>
              <a:gd name="connsiteY5" fmla="*/ 403927 h 5322178"/>
              <a:gd name="connsiteX6" fmla="*/ 5351282 w 5351282"/>
              <a:gd name="connsiteY6" fmla="*/ 5316470 h 5322178"/>
              <a:gd name="connsiteX7" fmla="*/ 1468 w 5351282"/>
              <a:gd name="connsiteY7" fmla="*/ 5322178 h 5322178"/>
              <a:gd name="connsiteX0" fmla="*/ 1468 w 5351282"/>
              <a:gd name="connsiteY0" fmla="*/ 5275993 h 5275993"/>
              <a:gd name="connsiteX1" fmla="*/ 666654 w 5351282"/>
              <a:gd name="connsiteY1" fmla="*/ 3874467 h 5275993"/>
              <a:gd name="connsiteX2" fmla="*/ 885373 w 5351282"/>
              <a:gd name="connsiteY2" fmla="*/ 2668845 h 5275993"/>
              <a:gd name="connsiteX3" fmla="*/ 961083 w 5351282"/>
              <a:gd name="connsiteY3" fmla="*/ 1579653 h 5275993"/>
              <a:gd name="connsiteX4" fmla="*/ 82295 w 5351282"/>
              <a:gd name="connsiteY4" fmla="*/ 418644 h 5275993"/>
              <a:gd name="connsiteX5" fmla="*/ 4375718 w 5351282"/>
              <a:gd name="connsiteY5" fmla="*/ 426146 h 5275993"/>
              <a:gd name="connsiteX6" fmla="*/ 5351282 w 5351282"/>
              <a:gd name="connsiteY6" fmla="*/ 5270285 h 5275993"/>
              <a:gd name="connsiteX7" fmla="*/ 1468 w 5351282"/>
              <a:gd name="connsiteY7" fmla="*/ 5275993 h 5275993"/>
              <a:gd name="connsiteX0" fmla="*/ 1468 w 5351282"/>
              <a:gd name="connsiteY0" fmla="*/ 4970027 h 4970027"/>
              <a:gd name="connsiteX1" fmla="*/ 666654 w 5351282"/>
              <a:gd name="connsiteY1" fmla="*/ 3568501 h 4970027"/>
              <a:gd name="connsiteX2" fmla="*/ 885373 w 5351282"/>
              <a:gd name="connsiteY2" fmla="*/ 2362879 h 4970027"/>
              <a:gd name="connsiteX3" fmla="*/ 961083 w 5351282"/>
              <a:gd name="connsiteY3" fmla="*/ 1273687 h 4970027"/>
              <a:gd name="connsiteX4" fmla="*/ 82295 w 5351282"/>
              <a:gd name="connsiteY4" fmla="*/ 112678 h 4970027"/>
              <a:gd name="connsiteX5" fmla="*/ 4375718 w 5351282"/>
              <a:gd name="connsiteY5" fmla="*/ 120180 h 4970027"/>
              <a:gd name="connsiteX6" fmla="*/ 5351282 w 5351282"/>
              <a:gd name="connsiteY6" fmla="*/ 4964319 h 4970027"/>
              <a:gd name="connsiteX7" fmla="*/ 1468 w 5351282"/>
              <a:gd name="connsiteY7" fmla="*/ 4970027 h 4970027"/>
              <a:gd name="connsiteX0" fmla="*/ 1468 w 5351282"/>
              <a:gd name="connsiteY0" fmla="*/ 4857349 h 4857349"/>
              <a:gd name="connsiteX1" fmla="*/ 666654 w 5351282"/>
              <a:gd name="connsiteY1" fmla="*/ 3455823 h 4857349"/>
              <a:gd name="connsiteX2" fmla="*/ 885373 w 5351282"/>
              <a:gd name="connsiteY2" fmla="*/ 2250201 h 4857349"/>
              <a:gd name="connsiteX3" fmla="*/ 961083 w 5351282"/>
              <a:gd name="connsiteY3" fmla="*/ 1161009 h 4857349"/>
              <a:gd name="connsiteX4" fmla="*/ 82295 w 5351282"/>
              <a:gd name="connsiteY4" fmla="*/ 0 h 4857349"/>
              <a:gd name="connsiteX5" fmla="*/ 4375718 w 5351282"/>
              <a:gd name="connsiteY5" fmla="*/ 7502 h 4857349"/>
              <a:gd name="connsiteX6" fmla="*/ 5351282 w 5351282"/>
              <a:gd name="connsiteY6" fmla="*/ 4851641 h 4857349"/>
              <a:gd name="connsiteX7" fmla="*/ 1468 w 5351282"/>
              <a:gd name="connsiteY7" fmla="*/ 4857349 h 4857349"/>
              <a:gd name="connsiteX0" fmla="*/ 1468 w 5351282"/>
              <a:gd name="connsiteY0" fmla="*/ 4853929 h 4853929"/>
              <a:gd name="connsiteX1" fmla="*/ 666654 w 5351282"/>
              <a:gd name="connsiteY1" fmla="*/ 3452403 h 4853929"/>
              <a:gd name="connsiteX2" fmla="*/ 885373 w 5351282"/>
              <a:gd name="connsiteY2" fmla="*/ 2246781 h 4853929"/>
              <a:gd name="connsiteX3" fmla="*/ 961083 w 5351282"/>
              <a:gd name="connsiteY3" fmla="*/ 1157589 h 4853929"/>
              <a:gd name="connsiteX4" fmla="*/ 82295 w 5351282"/>
              <a:gd name="connsiteY4" fmla="*/ 0 h 4853929"/>
              <a:gd name="connsiteX5" fmla="*/ 4375718 w 5351282"/>
              <a:gd name="connsiteY5" fmla="*/ 4082 h 4853929"/>
              <a:gd name="connsiteX6" fmla="*/ 5351282 w 5351282"/>
              <a:gd name="connsiteY6" fmla="*/ 4848221 h 4853929"/>
              <a:gd name="connsiteX7" fmla="*/ 1468 w 5351282"/>
              <a:gd name="connsiteY7" fmla="*/ 4853929 h 4853929"/>
              <a:gd name="connsiteX0" fmla="*/ 1468 w 5351282"/>
              <a:gd name="connsiteY0" fmla="*/ 4853929 h 4853929"/>
              <a:gd name="connsiteX1" fmla="*/ 666654 w 5351282"/>
              <a:gd name="connsiteY1" fmla="*/ 3452403 h 4853929"/>
              <a:gd name="connsiteX2" fmla="*/ 885373 w 5351282"/>
              <a:gd name="connsiteY2" fmla="*/ 2246781 h 4853929"/>
              <a:gd name="connsiteX3" fmla="*/ 961083 w 5351282"/>
              <a:gd name="connsiteY3" fmla="*/ 1157589 h 4853929"/>
              <a:gd name="connsiteX4" fmla="*/ 82295 w 5351282"/>
              <a:gd name="connsiteY4" fmla="*/ 0 h 4853929"/>
              <a:gd name="connsiteX5" fmla="*/ 4375718 w 5351282"/>
              <a:gd name="connsiteY5" fmla="*/ 4082 h 4853929"/>
              <a:gd name="connsiteX6" fmla="*/ 5351282 w 5351282"/>
              <a:gd name="connsiteY6" fmla="*/ 4848221 h 4853929"/>
              <a:gd name="connsiteX7" fmla="*/ 1468 w 5351282"/>
              <a:gd name="connsiteY7" fmla="*/ 4853929 h 4853929"/>
              <a:gd name="connsiteX0" fmla="*/ 1468 w 4377359"/>
              <a:gd name="connsiteY0" fmla="*/ 4853929 h 4943988"/>
              <a:gd name="connsiteX1" fmla="*/ 666654 w 4377359"/>
              <a:gd name="connsiteY1" fmla="*/ 3452403 h 4943988"/>
              <a:gd name="connsiteX2" fmla="*/ 885373 w 4377359"/>
              <a:gd name="connsiteY2" fmla="*/ 2246781 h 4943988"/>
              <a:gd name="connsiteX3" fmla="*/ 961083 w 4377359"/>
              <a:gd name="connsiteY3" fmla="*/ 1157589 h 4943988"/>
              <a:gd name="connsiteX4" fmla="*/ 82295 w 4377359"/>
              <a:gd name="connsiteY4" fmla="*/ 0 h 4943988"/>
              <a:gd name="connsiteX5" fmla="*/ 4375718 w 4377359"/>
              <a:gd name="connsiteY5" fmla="*/ 4082 h 4943988"/>
              <a:gd name="connsiteX6" fmla="*/ 4372564 w 4377359"/>
              <a:gd name="connsiteY6" fmla="*/ 4943988 h 4943988"/>
              <a:gd name="connsiteX7" fmla="*/ 1468 w 4377359"/>
              <a:gd name="connsiteY7" fmla="*/ 4853929 h 4943988"/>
              <a:gd name="connsiteX0" fmla="*/ 1468 w 4403759"/>
              <a:gd name="connsiteY0" fmla="*/ 4853929 h 4971350"/>
              <a:gd name="connsiteX1" fmla="*/ 666654 w 4403759"/>
              <a:gd name="connsiteY1" fmla="*/ 3452403 h 4971350"/>
              <a:gd name="connsiteX2" fmla="*/ 885373 w 4403759"/>
              <a:gd name="connsiteY2" fmla="*/ 2246781 h 4971350"/>
              <a:gd name="connsiteX3" fmla="*/ 961083 w 4403759"/>
              <a:gd name="connsiteY3" fmla="*/ 1157589 h 4971350"/>
              <a:gd name="connsiteX4" fmla="*/ 82295 w 4403759"/>
              <a:gd name="connsiteY4" fmla="*/ 0 h 4971350"/>
              <a:gd name="connsiteX5" fmla="*/ 4375718 w 4403759"/>
              <a:gd name="connsiteY5" fmla="*/ 4082 h 4971350"/>
              <a:gd name="connsiteX6" fmla="*/ 4403759 w 4403759"/>
              <a:gd name="connsiteY6" fmla="*/ 4971350 h 4971350"/>
              <a:gd name="connsiteX7" fmla="*/ 1468 w 4403759"/>
              <a:gd name="connsiteY7" fmla="*/ 4853929 h 4971350"/>
              <a:gd name="connsiteX0" fmla="*/ 1468 w 4377359"/>
              <a:gd name="connsiteY0" fmla="*/ 4853929 h 4943988"/>
              <a:gd name="connsiteX1" fmla="*/ 666654 w 4377359"/>
              <a:gd name="connsiteY1" fmla="*/ 3452403 h 4943988"/>
              <a:gd name="connsiteX2" fmla="*/ 885373 w 4377359"/>
              <a:gd name="connsiteY2" fmla="*/ 2246781 h 4943988"/>
              <a:gd name="connsiteX3" fmla="*/ 961083 w 4377359"/>
              <a:gd name="connsiteY3" fmla="*/ 1157589 h 4943988"/>
              <a:gd name="connsiteX4" fmla="*/ 82295 w 4377359"/>
              <a:gd name="connsiteY4" fmla="*/ 0 h 4943988"/>
              <a:gd name="connsiteX5" fmla="*/ 4375718 w 4377359"/>
              <a:gd name="connsiteY5" fmla="*/ 4082 h 4943988"/>
              <a:gd name="connsiteX6" fmla="*/ 4372565 w 4377359"/>
              <a:gd name="connsiteY6" fmla="*/ 4943988 h 4943988"/>
              <a:gd name="connsiteX7" fmla="*/ 1468 w 4377359"/>
              <a:gd name="connsiteY7" fmla="*/ 4853929 h 4943988"/>
              <a:gd name="connsiteX0" fmla="*/ 1468 w 4395868"/>
              <a:gd name="connsiteY0" fmla="*/ 4853929 h 4943988"/>
              <a:gd name="connsiteX1" fmla="*/ 666654 w 4395868"/>
              <a:gd name="connsiteY1" fmla="*/ 3452403 h 4943988"/>
              <a:gd name="connsiteX2" fmla="*/ 885373 w 4395868"/>
              <a:gd name="connsiteY2" fmla="*/ 2246781 h 4943988"/>
              <a:gd name="connsiteX3" fmla="*/ 961083 w 4395868"/>
              <a:gd name="connsiteY3" fmla="*/ 1157589 h 4943988"/>
              <a:gd name="connsiteX4" fmla="*/ 82295 w 4395868"/>
              <a:gd name="connsiteY4" fmla="*/ 0 h 4943988"/>
              <a:gd name="connsiteX5" fmla="*/ 4375718 w 4395868"/>
              <a:gd name="connsiteY5" fmla="*/ 4082 h 4943988"/>
              <a:gd name="connsiteX6" fmla="*/ 4372565 w 4395868"/>
              <a:gd name="connsiteY6" fmla="*/ 4943988 h 4943988"/>
              <a:gd name="connsiteX7" fmla="*/ 1468 w 4395868"/>
              <a:gd name="connsiteY7" fmla="*/ 4853929 h 4943988"/>
              <a:gd name="connsiteX0" fmla="*/ 1468 w 4378831"/>
              <a:gd name="connsiteY0" fmla="*/ 4853929 h 4943988"/>
              <a:gd name="connsiteX1" fmla="*/ 666654 w 4378831"/>
              <a:gd name="connsiteY1" fmla="*/ 3452403 h 4943988"/>
              <a:gd name="connsiteX2" fmla="*/ 885373 w 4378831"/>
              <a:gd name="connsiteY2" fmla="*/ 2246781 h 4943988"/>
              <a:gd name="connsiteX3" fmla="*/ 961083 w 4378831"/>
              <a:gd name="connsiteY3" fmla="*/ 1157589 h 4943988"/>
              <a:gd name="connsiteX4" fmla="*/ 82295 w 4378831"/>
              <a:gd name="connsiteY4" fmla="*/ 0 h 4943988"/>
              <a:gd name="connsiteX5" fmla="*/ 4375718 w 4378831"/>
              <a:gd name="connsiteY5" fmla="*/ 4082 h 4943988"/>
              <a:gd name="connsiteX6" fmla="*/ 4372565 w 4378831"/>
              <a:gd name="connsiteY6" fmla="*/ 4943988 h 4943988"/>
              <a:gd name="connsiteX7" fmla="*/ 1468 w 4378831"/>
              <a:gd name="connsiteY7" fmla="*/ 4853929 h 4943988"/>
              <a:gd name="connsiteX0" fmla="*/ 1468 w 4375718"/>
              <a:gd name="connsiteY0" fmla="*/ 4853929 h 4943988"/>
              <a:gd name="connsiteX1" fmla="*/ 666654 w 4375718"/>
              <a:gd name="connsiteY1" fmla="*/ 3452403 h 4943988"/>
              <a:gd name="connsiteX2" fmla="*/ 885373 w 4375718"/>
              <a:gd name="connsiteY2" fmla="*/ 2246781 h 4943988"/>
              <a:gd name="connsiteX3" fmla="*/ 961083 w 4375718"/>
              <a:gd name="connsiteY3" fmla="*/ 1157589 h 4943988"/>
              <a:gd name="connsiteX4" fmla="*/ 82295 w 4375718"/>
              <a:gd name="connsiteY4" fmla="*/ 0 h 4943988"/>
              <a:gd name="connsiteX5" fmla="*/ 4375718 w 4375718"/>
              <a:gd name="connsiteY5" fmla="*/ 4082 h 4943988"/>
              <a:gd name="connsiteX6" fmla="*/ 4372565 w 4375718"/>
              <a:gd name="connsiteY6" fmla="*/ 4943988 h 4943988"/>
              <a:gd name="connsiteX7" fmla="*/ 1468 w 4375718"/>
              <a:gd name="connsiteY7" fmla="*/ 4853929 h 4943988"/>
              <a:gd name="connsiteX0" fmla="*/ 14366 w 4373019"/>
              <a:gd name="connsiteY0" fmla="*/ 4942855 h 4943988"/>
              <a:gd name="connsiteX1" fmla="*/ 663955 w 4373019"/>
              <a:gd name="connsiteY1" fmla="*/ 3452403 h 4943988"/>
              <a:gd name="connsiteX2" fmla="*/ 882674 w 4373019"/>
              <a:gd name="connsiteY2" fmla="*/ 2246781 h 4943988"/>
              <a:gd name="connsiteX3" fmla="*/ 958384 w 4373019"/>
              <a:gd name="connsiteY3" fmla="*/ 1157589 h 4943988"/>
              <a:gd name="connsiteX4" fmla="*/ 79596 w 4373019"/>
              <a:gd name="connsiteY4" fmla="*/ 0 h 4943988"/>
              <a:gd name="connsiteX5" fmla="*/ 4373019 w 4373019"/>
              <a:gd name="connsiteY5" fmla="*/ 4082 h 4943988"/>
              <a:gd name="connsiteX6" fmla="*/ 4369866 w 4373019"/>
              <a:gd name="connsiteY6" fmla="*/ 4943988 h 4943988"/>
              <a:gd name="connsiteX7" fmla="*/ 14366 w 4373019"/>
              <a:gd name="connsiteY7" fmla="*/ 4942855 h 4943988"/>
              <a:gd name="connsiteX0" fmla="*/ 15807 w 4374460"/>
              <a:gd name="connsiteY0" fmla="*/ 4942855 h 4943988"/>
              <a:gd name="connsiteX1" fmla="*/ 665396 w 4374460"/>
              <a:gd name="connsiteY1" fmla="*/ 3452403 h 4943988"/>
              <a:gd name="connsiteX2" fmla="*/ 884115 w 4374460"/>
              <a:gd name="connsiteY2" fmla="*/ 2246781 h 4943988"/>
              <a:gd name="connsiteX3" fmla="*/ 959825 w 4374460"/>
              <a:gd name="connsiteY3" fmla="*/ 1157589 h 4943988"/>
              <a:gd name="connsiteX4" fmla="*/ 81037 w 4374460"/>
              <a:gd name="connsiteY4" fmla="*/ 0 h 4943988"/>
              <a:gd name="connsiteX5" fmla="*/ 4374460 w 4374460"/>
              <a:gd name="connsiteY5" fmla="*/ 4082 h 4943988"/>
              <a:gd name="connsiteX6" fmla="*/ 4371307 w 4374460"/>
              <a:gd name="connsiteY6" fmla="*/ 4943988 h 4943988"/>
              <a:gd name="connsiteX7" fmla="*/ 15807 w 4374460"/>
              <a:gd name="connsiteY7" fmla="*/ 4942855 h 4943988"/>
              <a:gd name="connsiteX0" fmla="*/ 14236 w 4372889"/>
              <a:gd name="connsiteY0" fmla="*/ 4942855 h 4943988"/>
              <a:gd name="connsiteX1" fmla="*/ 702817 w 4372889"/>
              <a:gd name="connsiteY1" fmla="*/ 3418201 h 4943988"/>
              <a:gd name="connsiteX2" fmla="*/ 882544 w 4372889"/>
              <a:gd name="connsiteY2" fmla="*/ 2246781 h 4943988"/>
              <a:gd name="connsiteX3" fmla="*/ 958254 w 4372889"/>
              <a:gd name="connsiteY3" fmla="*/ 1157589 h 4943988"/>
              <a:gd name="connsiteX4" fmla="*/ 79466 w 4372889"/>
              <a:gd name="connsiteY4" fmla="*/ 0 h 4943988"/>
              <a:gd name="connsiteX5" fmla="*/ 4372889 w 4372889"/>
              <a:gd name="connsiteY5" fmla="*/ 4082 h 4943988"/>
              <a:gd name="connsiteX6" fmla="*/ 4369736 w 4372889"/>
              <a:gd name="connsiteY6" fmla="*/ 4943988 h 4943988"/>
              <a:gd name="connsiteX7" fmla="*/ 14236 w 4372889"/>
              <a:gd name="connsiteY7" fmla="*/ 4942855 h 4943988"/>
              <a:gd name="connsiteX0" fmla="*/ 14379 w 4373032"/>
              <a:gd name="connsiteY0" fmla="*/ 4942855 h 4943988"/>
              <a:gd name="connsiteX1" fmla="*/ 699061 w 4373032"/>
              <a:gd name="connsiteY1" fmla="*/ 3414781 h 4943988"/>
              <a:gd name="connsiteX2" fmla="*/ 882687 w 4373032"/>
              <a:gd name="connsiteY2" fmla="*/ 2246781 h 4943988"/>
              <a:gd name="connsiteX3" fmla="*/ 958397 w 4373032"/>
              <a:gd name="connsiteY3" fmla="*/ 1157589 h 4943988"/>
              <a:gd name="connsiteX4" fmla="*/ 79609 w 4373032"/>
              <a:gd name="connsiteY4" fmla="*/ 0 h 4943988"/>
              <a:gd name="connsiteX5" fmla="*/ 4373032 w 4373032"/>
              <a:gd name="connsiteY5" fmla="*/ 4082 h 4943988"/>
              <a:gd name="connsiteX6" fmla="*/ 4369879 w 4373032"/>
              <a:gd name="connsiteY6" fmla="*/ 4943988 h 4943988"/>
              <a:gd name="connsiteX7" fmla="*/ 14379 w 4373032"/>
              <a:gd name="connsiteY7" fmla="*/ 4942855 h 4943988"/>
              <a:gd name="connsiteX0" fmla="*/ 13101 w 4371754"/>
              <a:gd name="connsiteY0" fmla="*/ 4942855 h 4943988"/>
              <a:gd name="connsiteX1" fmla="*/ 697783 w 4371754"/>
              <a:gd name="connsiteY1" fmla="*/ 3414781 h 4943988"/>
              <a:gd name="connsiteX2" fmla="*/ 881409 w 4371754"/>
              <a:gd name="connsiteY2" fmla="*/ 2246781 h 4943988"/>
              <a:gd name="connsiteX3" fmla="*/ 957119 w 4371754"/>
              <a:gd name="connsiteY3" fmla="*/ 1157589 h 4943988"/>
              <a:gd name="connsiteX4" fmla="*/ 78331 w 4371754"/>
              <a:gd name="connsiteY4" fmla="*/ 0 h 4943988"/>
              <a:gd name="connsiteX5" fmla="*/ 4371754 w 4371754"/>
              <a:gd name="connsiteY5" fmla="*/ 4082 h 4943988"/>
              <a:gd name="connsiteX6" fmla="*/ 4368601 w 4371754"/>
              <a:gd name="connsiteY6" fmla="*/ 4943988 h 4943988"/>
              <a:gd name="connsiteX7" fmla="*/ 13101 w 4371754"/>
              <a:gd name="connsiteY7" fmla="*/ 4942855 h 4943988"/>
              <a:gd name="connsiteX0" fmla="*/ 16034 w 4374687"/>
              <a:gd name="connsiteY0" fmla="*/ 4942855 h 4943988"/>
              <a:gd name="connsiteX1" fmla="*/ 700716 w 4374687"/>
              <a:gd name="connsiteY1" fmla="*/ 3414781 h 4943988"/>
              <a:gd name="connsiteX2" fmla="*/ 884342 w 4374687"/>
              <a:gd name="connsiteY2" fmla="*/ 2246781 h 4943988"/>
              <a:gd name="connsiteX3" fmla="*/ 960052 w 4374687"/>
              <a:gd name="connsiteY3" fmla="*/ 1157589 h 4943988"/>
              <a:gd name="connsiteX4" fmla="*/ 81264 w 4374687"/>
              <a:gd name="connsiteY4" fmla="*/ 0 h 4943988"/>
              <a:gd name="connsiteX5" fmla="*/ 4374687 w 4374687"/>
              <a:gd name="connsiteY5" fmla="*/ 4082 h 4943988"/>
              <a:gd name="connsiteX6" fmla="*/ 4371534 w 4374687"/>
              <a:gd name="connsiteY6" fmla="*/ 4943988 h 4943988"/>
              <a:gd name="connsiteX7" fmla="*/ 16034 w 4374687"/>
              <a:gd name="connsiteY7" fmla="*/ 4942855 h 4943988"/>
              <a:gd name="connsiteX0" fmla="*/ 13101 w 4371754"/>
              <a:gd name="connsiteY0" fmla="*/ 4942855 h 4943988"/>
              <a:gd name="connsiteX1" fmla="*/ 697783 w 4371754"/>
              <a:gd name="connsiteY1" fmla="*/ 3414781 h 4943988"/>
              <a:gd name="connsiteX2" fmla="*/ 908705 w 4371754"/>
              <a:gd name="connsiteY2" fmla="*/ 2229680 h 4943988"/>
              <a:gd name="connsiteX3" fmla="*/ 957119 w 4371754"/>
              <a:gd name="connsiteY3" fmla="*/ 1157589 h 4943988"/>
              <a:gd name="connsiteX4" fmla="*/ 78331 w 4371754"/>
              <a:gd name="connsiteY4" fmla="*/ 0 h 4943988"/>
              <a:gd name="connsiteX5" fmla="*/ 4371754 w 4371754"/>
              <a:gd name="connsiteY5" fmla="*/ 4082 h 4943988"/>
              <a:gd name="connsiteX6" fmla="*/ 4368601 w 4371754"/>
              <a:gd name="connsiteY6" fmla="*/ 4943988 h 4943988"/>
              <a:gd name="connsiteX7" fmla="*/ 13101 w 4371754"/>
              <a:gd name="connsiteY7" fmla="*/ 4942855 h 4943988"/>
              <a:gd name="connsiteX0" fmla="*/ 13101 w 4371754"/>
              <a:gd name="connsiteY0" fmla="*/ 4942855 h 4943988"/>
              <a:gd name="connsiteX1" fmla="*/ 697783 w 4371754"/>
              <a:gd name="connsiteY1" fmla="*/ 3414781 h 4943988"/>
              <a:gd name="connsiteX2" fmla="*/ 908705 w 4371754"/>
              <a:gd name="connsiteY2" fmla="*/ 2229680 h 4943988"/>
              <a:gd name="connsiteX3" fmla="*/ 957119 w 4371754"/>
              <a:gd name="connsiteY3" fmla="*/ 1157589 h 4943988"/>
              <a:gd name="connsiteX4" fmla="*/ 78331 w 4371754"/>
              <a:gd name="connsiteY4" fmla="*/ 0 h 4943988"/>
              <a:gd name="connsiteX5" fmla="*/ 4371754 w 4371754"/>
              <a:gd name="connsiteY5" fmla="*/ 4082 h 4943988"/>
              <a:gd name="connsiteX6" fmla="*/ 4368601 w 4371754"/>
              <a:gd name="connsiteY6" fmla="*/ 4943988 h 4943988"/>
              <a:gd name="connsiteX7" fmla="*/ 13101 w 4371754"/>
              <a:gd name="connsiteY7" fmla="*/ 4942855 h 4943988"/>
              <a:gd name="connsiteX0" fmla="*/ 16816 w 4375469"/>
              <a:gd name="connsiteY0" fmla="*/ 4942855 h 4943988"/>
              <a:gd name="connsiteX1" fmla="*/ 701498 w 4375469"/>
              <a:gd name="connsiteY1" fmla="*/ 3414781 h 4943988"/>
              <a:gd name="connsiteX2" fmla="*/ 912420 w 4375469"/>
              <a:gd name="connsiteY2" fmla="*/ 2229680 h 4943988"/>
              <a:gd name="connsiteX3" fmla="*/ 960834 w 4375469"/>
              <a:gd name="connsiteY3" fmla="*/ 1157589 h 4943988"/>
              <a:gd name="connsiteX4" fmla="*/ 82046 w 4375469"/>
              <a:gd name="connsiteY4" fmla="*/ 0 h 4943988"/>
              <a:gd name="connsiteX5" fmla="*/ 4375469 w 4375469"/>
              <a:gd name="connsiteY5" fmla="*/ 4082 h 4943988"/>
              <a:gd name="connsiteX6" fmla="*/ 4372316 w 4375469"/>
              <a:gd name="connsiteY6" fmla="*/ 4943988 h 4943988"/>
              <a:gd name="connsiteX7" fmla="*/ 16816 w 4375469"/>
              <a:gd name="connsiteY7" fmla="*/ 4942855 h 4943988"/>
              <a:gd name="connsiteX0" fmla="*/ 19658 w 4378311"/>
              <a:gd name="connsiteY0" fmla="*/ 4942855 h 4943988"/>
              <a:gd name="connsiteX1" fmla="*/ 704340 w 4378311"/>
              <a:gd name="connsiteY1" fmla="*/ 3414781 h 4943988"/>
              <a:gd name="connsiteX2" fmla="*/ 915262 w 4378311"/>
              <a:gd name="connsiteY2" fmla="*/ 2229680 h 4943988"/>
              <a:gd name="connsiteX3" fmla="*/ 963676 w 4378311"/>
              <a:gd name="connsiteY3" fmla="*/ 1157589 h 4943988"/>
              <a:gd name="connsiteX4" fmla="*/ 84888 w 4378311"/>
              <a:gd name="connsiteY4" fmla="*/ 0 h 4943988"/>
              <a:gd name="connsiteX5" fmla="*/ 4378311 w 4378311"/>
              <a:gd name="connsiteY5" fmla="*/ 4082 h 4943988"/>
              <a:gd name="connsiteX6" fmla="*/ 4375158 w 4378311"/>
              <a:gd name="connsiteY6" fmla="*/ 4943988 h 4943988"/>
              <a:gd name="connsiteX7" fmla="*/ 19658 w 4378311"/>
              <a:gd name="connsiteY7" fmla="*/ 4942855 h 4943988"/>
              <a:gd name="connsiteX0" fmla="*/ 21121 w 4379774"/>
              <a:gd name="connsiteY0" fmla="*/ 4942855 h 4943988"/>
              <a:gd name="connsiteX1" fmla="*/ 705803 w 4379774"/>
              <a:gd name="connsiteY1" fmla="*/ 3414781 h 4943988"/>
              <a:gd name="connsiteX2" fmla="*/ 916725 w 4379774"/>
              <a:gd name="connsiteY2" fmla="*/ 2229680 h 4943988"/>
              <a:gd name="connsiteX3" fmla="*/ 965139 w 4379774"/>
              <a:gd name="connsiteY3" fmla="*/ 1157589 h 4943988"/>
              <a:gd name="connsiteX4" fmla="*/ 86351 w 4379774"/>
              <a:gd name="connsiteY4" fmla="*/ 0 h 4943988"/>
              <a:gd name="connsiteX5" fmla="*/ 4379774 w 4379774"/>
              <a:gd name="connsiteY5" fmla="*/ 4082 h 4943988"/>
              <a:gd name="connsiteX6" fmla="*/ 4376621 w 4379774"/>
              <a:gd name="connsiteY6" fmla="*/ 4943988 h 4943988"/>
              <a:gd name="connsiteX7" fmla="*/ 21121 w 4379774"/>
              <a:gd name="connsiteY7" fmla="*/ 4942855 h 4943988"/>
              <a:gd name="connsiteX0" fmla="*/ 19659 w 4378312"/>
              <a:gd name="connsiteY0" fmla="*/ 4942855 h 4943988"/>
              <a:gd name="connsiteX1" fmla="*/ 704341 w 4378312"/>
              <a:gd name="connsiteY1" fmla="*/ 3414781 h 4943988"/>
              <a:gd name="connsiteX2" fmla="*/ 915263 w 4378312"/>
              <a:gd name="connsiteY2" fmla="*/ 2229680 h 4943988"/>
              <a:gd name="connsiteX3" fmla="*/ 963677 w 4378312"/>
              <a:gd name="connsiteY3" fmla="*/ 1157589 h 4943988"/>
              <a:gd name="connsiteX4" fmla="*/ 84889 w 4378312"/>
              <a:gd name="connsiteY4" fmla="*/ 0 h 4943988"/>
              <a:gd name="connsiteX5" fmla="*/ 4378312 w 4378312"/>
              <a:gd name="connsiteY5" fmla="*/ 4082 h 4943988"/>
              <a:gd name="connsiteX6" fmla="*/ 4375159 w 4378312"/>
              <a:gd name="connsiteY6" fmla="*/ 4943988 h 4943988"/>
              <a:gd name="connsiteX7" fmla="*/ 19659 w 4378312"/>
              <a:gd name="connsiteY7" fmla="*/ 4942855 h 4943988"/>
              <a:gd name="connsiteX0" fmla="*/ 19659 w 7210725"/>
              <a:gd name="connsiteY0" fmla="*/ 5428652 h 5429785"/>
              <a:gd name="connsiteX1" fmla="*/ 704341 w 7210725"/>
              <a:gd name="connsiteY1" fmla="*/ 3900578 h 5429785"/>
              <a:gd name="connsiteX2" fmla="*/ 915263 w 7210725"/>
              <a:gd name="connsiteY2" fmla="*/ 2715477 h 5429785"/>
              <a:gd name="connsiteX3" fmla="*/ 963677 w 7210725"/>
              <a:gd name="connsiteY3" fmla="*/ 1643386 h 5429785"/>
              <a:gd name="connsiteX4" fmla="*/ 84889 w 7210725"/>
              <a:gd name="connsiteY4" fmla="*/ 485797 h 5429785"/>
              <a:gd name="connsiteX5" fmla="*/ 7210725 w 7210725"/>
              <a:gd name="connsiteY5" fmla="*/ 2 h 5429785"/>
              <a:gd name="connsiteX6" fmla="*/ 4375159 w 7210725"/>
              <a:gd name="connsiteY6" fmla="*/ 5429785 h 5429785"/>
              <a:gd name="connsiteX7" fmla="*/ 19659 w 7210725"/>
              <a:gd name="connsiteY7" fmla="*/ 5428652 h 5429785"/>
              <a:gd name="connsiteX0" fmla="*/ 19659 w 7210725"/>
              <a:gd name="connsiteY0" fmla="*/ 5428652 h 6077929"/>
              <a:gd name="connsiteX1" fmla="*/ 704341 w 7210725"/>
              <a:gd name="connsiteY1" fmla="*/ 3900578 h 6077929"/>
              <a:gd name="connsiteX2" fmla="*/ 915263 w 7210725"/>
              <a:gd name="connsiteY2" fmla="*/ 2715477 h 6077929"/>
              <a:gd name="connsiteX3" fmla="*/ 963677 w 7210725"/>
              <a:gd name="connsiteY3" fmla="*/ 1643386 h 6077929"/>
              <a:gd name="connsiteX4" fmla="*/ 84889 w 7210725"/>
              <a:gd name="connsiteY4" fmla="*/ 485797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19659 w 7210725"/>
              <a:gd name="connsiteY7" fmla="*/ 5428652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15477 h 6077929"/>
              <a:gd name="connsiteX3" fmla="*/ 963677 w 7210725"/>
              <a:gd name="connsiteY3" fmla="*/ 1643386 h 6077929"/>
              <a:gd name="connsiteX4" fmla="*/ 84889 w 7210725"/>
              <a:gd name="connsiteY4" fmla="*/ 485797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15477 h 6077929"/>
              <a:gd name="connsiteX3" fmla="*/ 963677 w 7210725"/>
              <a:gd name="connsiteY3" fmla="*/ 1643386 h 6077929"/>
              <a:gd name="connsiteX4" fmla="*/ 84889 w 7210725"/>
              <a:gd name="connsiteY4" fmla="*/ 485797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15477 h 6077929"/>
              <a:gd name="connsiteX3" fmla="*/ 963677 w 7210725"/>
              <a:gd name="connsiteY3" fmla="*/ 1643386 h 6077929"/>
              <a:gd name="connsiteX4" fmla="*/ 84889 w 7210725"/>
              <a:gd name="connsiteY4" fmla="*/ 485797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15477 h 6077929"/>
              <a:gd name="connsiteX3" fmla="*/ 963677 w 7210725"/>
              <a:gd name="connsiteY3" fmla="*/ 1643386 h 6077929"/>
              <a:gd name="connsiteX4" fmla="*/ 808538 w 7210725"/>
              <a:gd name="connsiteY4" fmla="*/ 553626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15477 h 6077929"/>
              <a:gd name="connsiteX3" fmla="*/ 963677 w 7210725"/>
              <a:gd name="connsiteY3" fmla="*/ 1643386 h 6077929"/>
              <a:gd name="connsiteX4" fmla="*/ 812007 w 7210725"/>
              <a:gd name="connsiteY4" fmla="*/ 544376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15477 h 6077929"/>
              <a:gd name="connsiteX3" fmla="*/ 977554 w 7210725"/>
              <a:gd name="connsiteY3" fmla="*/ 1634136 h 6077929"/>
              <a:gd name="connsiteX4" fmla="*/ 812007 w 7210725"/>
              <a:gd name="connsiteY4" fmla="*/ 544376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15477 h 6077929"/>
              <a:gd name="connsiteX3" fmla="*/ 977554 w 7210725"/>
              <a:gd name="connsiteY3" fmla="*/ 1634136 h 6077929"/>
              <a:gd name="connsiteX4" fmla="*/ 812007 w 7210725"/>
              <a:gd name="connsiteY4" fmla="*/ 544376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01601 h 6077929"/>
              <a:gd name="connsiteX3" fmla="*/ 977554 w 7210725"/>
              <a:gd name="connsiteY3" fmla="*/ 1634136 h 6077929"/>
              <a:gd name="connsiteX4" fmla="*/ 812007 w 7210725"/>
              <a:gd name="connsiteY4" fmla="*/ 544376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01601 h 6077929"/>
              <a:gd name="connsiteX3" fmla="*/ 977554 w 7210725"/>
              <a:gd name="connsiteY3" fmla="*/ 1634136 h 6077929"/>
              <a:gd name="connsiteX4" fmla="*/ 812007 w 7210725"/>
              <a:gd name="connsiteY4" fmla="*/ 544376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886704 h 6077929"/>
              <a:gd name="connsiteX2" fmla="*/ 915263 w 7210725"/>
              <a:gd name="connsiteY2" fmla="*/ 2701601 h 6077929"/>
              <a:gd name="connsiteX3" fmla="*/ 977554 w 7210725"/>
              <a:gd name="connsiteY3" fmla="*/ 1634136 h 6077929"/>
              <a:gd name="connsiteX4" fmla="*/ 812007 w 7210725"/>
              <a:gd name="connsiteY4" fmla="*/ 544376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1174 w 7208196"/>
              <a:gd name="connsiteY0" fmla="*/ 5308066 h 6077929"/>
              <a:gd name="connsiteX1" fmla="*/ 701812 w 7208196"/>
              <a:gd name="connsiteY1" fmla="*/ 3886704 h 6077929"/>
              <a:gd name="connsiteX2" fmla="*/ 912734 w 7208196"/>
              <a:gd name="connsiteY2" fmla="*/ 2701601 h 6077929"/>
              <a:gd name="connsiteX3" fmla="*/ 975025 w 7208196"/>
              <a:gd name="connsiteY3" fmla="*/ 1634136 h 6077929"/>
              <a:gd name="connsiteX4" fmla="*/ 809478 w 7208196"/>
              <a:gd name="connsiteY4" fmla="*/ 544376 h 6077929"/>
              <a:gd name="connsiteX5" fmla="*/ 7208196 w 7208196"/>
              <a:gd name="connsiteY5" fmla="*/ 2 h 6077929"/>
              <a:gd name="connsiteX6" fmla="*/ 7131547 w 7208196"/>
              <a:gd name="connsiteY6" fmla="*/ 6077929 h 6077929"/>
              <a:gd name="connsiteX7" fmla="*/ 571174 w 7208196"/>
              <a:gd name="connsiteY7" fmla="*/ 5308066 h 6077929"/>
              <a:gd name="connsiteX0" fmla="*/ 564505 w 7201527"/>
              <a:gd name="connsiteY0" fmla="*/ 5308066 h 6077929"/>
              <a:gd name="connsiteX1" fmla="*/ 695143 w 7201527"/>
              <a:gd name="connsiteY1" fmla="*/ 3886704 h 6077929"/>
              <a:gd name="connsiteX2" fmla="*/ 906065 w 7201527"/>
              <a:gd name="connsiteY2" fmla="*/ 2701601 h 6077929"/>
              <a:gd name="connsiteX3" fmla="*/ 968356 w 7201527"/>
              <a:gd name="connsiteY3" fmla="*/ 1634136 h 6077929"/>
              <a:gd name="connsiteX4" fmla="*/ 802809 w 7201527"/>
              <a:gd name="connsiteY4" fmla="*/ 544376 h 6077929"/>
              <a:gd name="connsiteX5" fmla="*/ 7201527 w 7201527"/>
              <a:gd name="connsiteY5" fmla="*/ 2 h 6077929"/>
              <a:gd name="connsiteX6" fmla="*/ 7124878 w 7201527"/>
              <a:gd name="connsiteY6" fmla="*/ 6077929 h 6077929"/>
              <a:gd name="connsiteX7" fmla="*/ 564505 w 7201527"/>
              <a:gd name="connsiteY7" fmla="*/ 5308066 h 6077929"/>
              <a:gd name="connsiteX0" fmla="*/ 568313 w 7205335"/>
              <a:gd name="connsiteY0" fmla="*/ 5308066 h 6077929"/>
              <a:gd name="connsiteX1" fmla="*/ 698951 w 7205335"/>
              <a:gd name="connsiteY1" fmla="*/ 3886704 h 6077929"/>
              <a:gd name="connsiteX2" fmla="*/ 909873 w 7205335"/>
              <a:gd name="connsiteY2" fmla="*/ 2701601 h 6077929"/>
              <a:gd name="connsiteX3" fmla="*/ 972164 w 7205335"/>
              <a:gd name="connsiteY3" fmla="*/ 1634136 h 6077929"/>
              <a:gd name="connsiteX4" fmla="*/ 806617 w 7205335"/>
              <a:gd name="connsiteY4" fmla="*/ 544376 h 6077929"/>
              <a:gd name="connsiteX5" fmla="*/ 7205335 w 7205335"/>
              <a:gd name="connsiteY5" fmla="*/ 2 h 6077929"/>
              <a:gd name="connsiteX6" fmla="*/ 7128686 w 7205335"/>
              <a:gd name="connsiteY6" fmla="*/ 6077929 h 6077929"/>
              <a:gd name="connsiteX7" fmla="*/ 568313 w 7205335"/>
              <a:gd name="connsiteY7" fmla="*/ 5308066 h 6077929"/>
              <a:gd name="connsiteX0" fmla="*/ 568313 w 7205335"/>
              <a:gd name="connsiteY0" fmla="*/ 5308066 h 6077929"/>
              <a:gd name="connsiteX1" fmla="*/ 698951 w 7205335"/>
              <a:gd name="connsiteY1" fmla="*/ 3886704 h 6077929"/>
              <a:gd name="connsiteX2" fmla="*/ 909873 w 7205335"/>
              <a:gd name="connsiteY2" fmla="*/ 2701601 h 6077929"/>
              <a:gd name="connsiteX3" fmla="*/ 972164 w 7205335"/>
              <a:gd name="connsiteY3" fmla="*/ 1634136 h 6077929"/>
              <a:gd name="connsiteX4" fmla="*/ 806617 w 7205335"/>
              <a:gd name="connsiteY4" fmla="*/ 544376 h 6077929"/>
              <a:gd name="connsiteX5" fmla="*/ 7205335 w 7205335"/>
              <a:gd name="connsiteY5" fmla="*/ 2 h 6077929"/>
              <a:gd name="connsiteX6" fmla="*/ 7128686 w 7205335"/>
              <a:gd name="connsiteY6" fmla="*/ 6077929 h 6077929"/>
              <a:gd name="connsiteX7" fmla="*/ 1920071 w 7205335"/>
              <a:gd name="connsiteY7" fmla="*/ 5124725 h 6077929"/>
              <a:gd name="connsiteX8" fmla="*/ 568313 w 7205335"/>
              <a:gd name="connsiteY8" fmla="*/ 5308066 h 6077929"/>
              <a:gd name="connsiteX0" fmla="*/ 568313 w 7205335"/>
              <a:gd name="connsiteY0" fmla="*/ 5308066 h 6344047"/>
              <a:gd name="connsiteX1" fmla="*/ 698951 w 7205335"/>
              <a:gd name="connsiteY1" fmla="*/ 3886704 h 6344047"/>
              <a:gd name="connsiteX2" fmla="*/ 909873 w 7205335"/>
              <a:gd name="connsiteY2" fmla="*/ 2701601 h 6344047"/>
              <a:gd name="connsiteX3" fmla="*/ 972164 w 7205335"/>
              <a:gd name="connsiteY3" fmla="*/ 1634136 h 6344047"/>
              <a:gd name="connsiteX4" fmla="*/ 806617 w 7205335"/>
              <a:gd name="connsiteY4" fmla="*/ 544376 h 6344047"/>
              <a:gd name="connsiteX5" fmla="*/ 7205335 w 7205335"/>
              <a:gd name="connsiteY5" fmla="*/ 2 h 6344047"/>
              <a:gd name="connsiteX6" fmla="*/ 7128686 w 7205335"/>
              <a:gd name="connsiteY6" fmla="*/ 6077929 h 6344047"/>
              <a:gd name="connsiteX7" fmla="*/ 3207146 w 7205335"/>
              <a:gd name="connsiteY7" fmla="*/ 5198721 h 6344047"/>
              <a:gd name="connsiteX8" fmla="*/ 1920071 w 7205335"/>
              <a:gd name="connsiteY8" fmla="*/ 5124725 h 6344047"/>
              <a:gd name="connsiteX9" fmla="*/ 568313 w 7205335"/>
              <a:gd name="connsiteY9" fmla="*/ 5308066 h 6344047"/>
              <a:gd name="connsiteX0" fmla="*/ 568313 w 7205335"/>
              <a:gd name="connsiteY0" fmla="*/ 5308066 h 6399559"/>
              <a:gd name="connsiteX1" fmla="*/ 698951 w 7205335"/>
              <a:gd name="connsiteY1" fmla="*/ 3886704 h 6399559"/>
              <a:gd name="connsiteX2" fmla="*/ 909873 w 7205335"/>
              <a:gd name="connsiteY2" fmla="*/ 2701601 h 6399559"/>
              <a:gd name="connsiteX3" fmla="*/ 972164 w 7205335"/>
              <a:gd name="connsiteY3" fmla="*/ 1634136 h 6399559"/>
              <a:gd name="connsiteX4" fmla="*/ 806617 w 7205335"/>
              <a:gd name="connsiteY4" fmla="*/ 544376 h 6399559"/>
              <a:gd name="connsiteX5" fmla="*/ 7205335 w 7205335"/>
              <a:gd name="connsiteY5" fmla="*/ 2 h 6399559"/>
              <a:gd name="connsiteX6" fmla="*/ 7128686 w 7205335"/>
              <a:gd name="connsiteY6" fmla="*/ 6077929 h 6399559"/>
              <a:gd name="connsiteX7" fmla="*/ 4615643 w 7205335"/>
              <a:gd name="connsiteY7" fmla="*/ 5355961 h 6399559"/>
              <a:gd name="connsiteX8" fmla="*/ 3207146 w 7205335"/>
              <a:gd name="connsiteY8" fmla="*/ 5198721 h 6399559"/>
              <a:gd name="connsiteX9" fmla="*/ 1920071 w 7205335"/>
              <a:gd name="connsiteY9" fmla="*/ 5124725 h 6399559"/>
              <a:gd name="connsiteX10" fmla="*/ 568313 w 7205335"/>
              <a:gd name="connsiteY10" fmla="*/ 5308066 h 6399559"/>
              <a:gd name="connsiteX0" fmla="*/ 568313 w 7205335"/>
              <a:gd name="connsiteY0" fmla="*/ 5308066 h 5889166"/>
              <a:gd name="connsiteX1" fmla="*/ 698951 w 7205335"/>
              <a:gd name="connsiteY1" fmla="*/ 3886704 h 5889166"/>
              <a:gd name="connsiteX2" fmla="*/ 909873 w 7205335"/>
              <a:gd name="connsiteY2" fmla="*/ 2701601 h 5889166"/>
              <a:gd name="connsiteX3" fmla="*/ 972164 w 7205335"/>
              <a:gd name="connsiteY3" fmla="*/ 1634136 h 5889166"/>
              <a:gd name="connsiteX4" fmla="*/ 806617 w 7205335"/>
              <a:gd name="connsiteY4" fmla="*/ 544376 h 5889166"/>
              <a:gd name="connsiteX5" fmla="*/ 7205335 w 7205335"/>
              <a:gd name="connsiteY5" fmla="*/ 2 h 5889166"/>
              <a:gd name="connsiteX6" fmla="*/ 6282200 w 7205335"/>
              <a:gd name="connsiteY6" fmla="*/ 5444343 h 5889166"/>
              <a:gd name="connsiteX7" fmla="*/ 4615643 w 7205335"/>
              <a:gd name="connsiteY7" fmla="*/ 5355961 h 5889166"/>
              <a:gd name="connsiteX8" fmla="*/ 3207146 w 7205335"/>
              <a:gd name="connsiteY8" fmla="*/ 5198721 h 5889166"/>
              <a:gd name="connsiteX9" fmla="*/ 1920071 w 7205335"/>
              <a:gd name="connsiteY9" fmla="*/ 5124725 h 5889166"/>
              <a:gd name="connsiteX10" fmla="*/ 568313 w 7205335"/>
              <a:gd name="connsiteY10" fmla="*/ 5308066 h 5889166"/>
              <a:gd name="connsiteX0" fmla="*/ 568313 w 7464170"/>
              <a:gd name="connsiteY0" fmla="*/ 5308066 h 5889166"/>
              <a:gd name="connsiteX1" fmla="*/ 698951 w 7464170"/>
              <a:gd name="connsiteY1" fmla="*/ 3886704 h 5889166"/>
              <a:gd name="connsiteX2" fmla="*/ 909873 w 7464170"/>
              <a:gd name="connsiteY2" fmla="*/ 2701601 h 5889166"/>
              <a:gd name="connsiteX3" fmla="*/ 972164 w 7464170"/>
              <a:gd name="connsiteY3" fmla="*/ 1634136 h 5889166"/>
              <a:gd name="connsiteX4" fmla="*/ 806617 w 7464170"/>
              <a:gd name="connsiteY4" fmla="*/ 544376 h 5889166"/>
              <a:gd name="connsiteX5" fmla="*/ 7205335 w 7464170"/>
              <a:gd name="connsiteY5" fmla="*/ 2 h 5889166"/>
              <a:gd name="connsiteX6" fmla="*/ 6121278 w 7464170"/>
              <a:gd name="connsiteY6" fmla="*/ 4361649 h 5889166"/>
              <a:gd name="connsiteX7" fmla="*/ 6282200 w 7464170"/>
              <a:gd name="connsiteY7" fmla="*/ 5444343 h 5889166"/>
              <a:gd name="connsiteX8" fmla="*/ 4615643 w 7464170"/>
              <a:gd name="connsiteY8" fmla="*/ 5355961 h 5889166"/>
              <a:gd name="connsiteX9" fmla="*/ 3207146 w 7464170"/>
              <a:gd name="connsiteY9" fmla="*/ 5198721 h 5889166"/>
              <a:gd name="connsiteX10" fmla="*/ 1920071 w 7464170"/>
              <a:gd name="connsiteY10" fmla="*/ 5124725 h 5889166"/>
              <a:gd name="connsiteX11" fmla="*/ 568313 w 7464170"/>
              <a:gd name="connsiteY11" fmla="*/ 5308066 h 5889166"/>
              <a:gd name="connsiteX0" fmla="*/ 568313 w 7488286"/>
              <a:gd name="connsiteY0" fmla="*/ 5308066 h 5889166"/>
              <a:gd name="connsiteX1" fmla="*/ 698951 w 7488286"/>
              <a:gd name="connsiteY1" fmla="*/ 3886704 h 5889166"/>
              <a:gd name="connsiteX2" fmla="*/ 909873 w 7488286"/>
              <a:gd name="connsiteY2" fmla="*/ 2701601 h 5889166"/>
              <a:gd name="connsiteX3" fmla="*/ 972164 w 7488286"/>
              <a:gd name="connsiteY3" fmla="*/ 1634136 h 5889166"/>
              <a:gd name="connsiteX4" fmla="*/ 806617 w 7488286"/>
              <a:gd name="connsiteY4" fmla="*/ 544376 h 5889166"/>
              <a:gd name="connsiteX5" fmla="*/ 7205335 w 7488286"/>
              <a:gd name="connsiteY5" fmla="*/ 2 h 5889166"/>
              <a:gd name="connsiteX6" fmla="*/ 6211476 w 7488286"/>
              <a:gd name="connsiteY6" fmla="*/ 3297966 h 5889166"/>
              <a:gd name="connsiteX7" fmla="*/ 6121278 w 7488286"/>
              <a:gd name="connsiteY7" fmla="*/ 4361649 h 5889166"/>
              <a:gd name="connsiteX8" fmla="*/ 6282200 w 7488286"/>
              <a:gd name="connsiteY8" fmla="*/ 5444343 h 5889166"/>
              <a:gd name="connsiteX9" fmla="*/ 4615643 w 7488286"/>
              <a:gd name="connsiteY9" fmla="*/ 5355961 h 5889166"/>
              <a:gd name="connsiteX10" fmla="*/ 3207146 w 7488286"/>
              <a:gd name="connsiteY10" fmla="*/ 5198721 h 5889166"/>
              <a:gd name="connsiteX11" fmla="*/ 1920071 w 7488286"/>
              <a:gd name="connsiteY11" fmla="*/ 5124725 h 5889166"/>
              <a:gd name="connsiteX12" fmla="*/ 568313 w 7488286"/>
              <a:gd name="connsiteY12" fmla="*/ 5308066 h 5889166"/>
              <a:gd name="connsiteX0" fmla="*/ 568313 w 7534015"/>
              <a:gd name="connsiteY0" fmla="*/ 5308066 h 5889166"/>
              <a:gd name="connsiteX1" fmla="*/ 698951 w 7534015"/>
              <a:gd name="connsiteY1" fmla="*/ 3886704 h 5889166"/>
              <a:gd name="connsiteX2" fmla="*/ 909873 w 7534015"/>
              <a:gd name="connsiteY2" fmla="*/ 2701601 h 5889166"/>
              <a:gd name="connsiteX3" fmla="*/ 972164 w 7534015"/>
              <a:gd name="connsiteY3" fmla="*/ 1634136 h 5889166"/>
              <a:gd name="connsiteX4" fmla="*/ 806617 w 7534015"/>
              <a:gd name="connsiteY4" fmla="*/ 544376 h 5889166"/>
              <a:gd name="connsiteX5" fmla="*/ 7205335 w 7534015"/>
              <a:gd name="connsiteY5" fmla="*/ 2 h 5889166"/>
              <a:gd name="connsiteX6" fmla="*/ 6416159 w 7534015"/>
              <a:gd name="connsiteY6" fmla="*/ 2123288 h 5889166"/>
              <a:gd name="connsiteX7" fmla="*/ 6211476 w 7534015"/>
              <a:gd name="connsiteY7" fmla="*/ 3297966 h 5889166"/>
              <a:gd name="connsiteX8" fmla="*/ 6121278 w 7534015"/>
              <a:gd name="connsiteY8" fmla="*/ 4361649 h 5889166"/>
              <a:gd name="connsiteX9" fmla="*/ 6282200 w 7534015"/>
              <a:gd name="connsiteY9" fmla="*/ 5444343 h 5889166"/>
              <a:gd name="connsiteX10" fmla="*/ 4615643 w 7534015"/>
              <a:gd name="connsiteY10" fmla="*/ 5355961 h 5889166"/>
              <a:gd name="connsiteX11" fmla="*/ 3207146 w 7534015"/>
              <a:gd name="connsiteY11" fmla="*/ 5198721 h 5889166"/>
              <a:gd name="connsiteX12" fmla="*/ 1920071 w 7534015"/>
              <a:gd name="connsiteY12" fmla="*/ 5124725 h 5889166"/>
              <a:gd name="connsiteX13" fmla="*/ 568313 w 7534015"/>
              <a:gd name="connsiteY13" fmla="*/ 5308066 h 5889166"/>
              <a:gd name="connsiteX0" fmla="*/ 568313 w 6984111"/>
              <a:gd name="connsiteY0" fmla="*/ 4865807 h 5446907"/>
              <a:gd name="connsiteX1" fmla="*/ 698951 w 6984111"/>
              <a:gd name="connsiteY1" fmla="*/ 3444445 h 5446907"/>
              <a:gd name="connsiteX2" fmla="*/ 909873 w 6984111"/>
              <a:gd name="connsiteY2" fmla="*/ 2259342 h 5446907"/>
              <a:gd name="connsiteX3" fmla="*/ 972164 w 6984111"/>
              <a:gd name="connsiteY3" fmla="*/ 1191877 h 5446907"/>
              <a:gd name="connsiteX4" fmla="*/ 806617 w 6984111"/>
              <a:gd name="connsiteY4" fmla="*/ 102117 h 5446907"/>
              <a:gd name="connsiteX5" fmla="*/ 6525370 w 6984111"/>
              <a:gd name="connsiteY5" fmla="*/ 279198 h 5446907"/>
              <a:gd name="connsiteX6" fmla="*/ 6416159 w 6984111"/>
              <a:gd name="connsiteY6" fmla="*/ 1681029 h 5446907"/>
              <a:gd name="connsiteX7" fmla="*/ 6211476 w 6984111"/>
              <a:gd name="connsiteY7" fmla="*/ 2855707 h 5446907"/>
              <a:gd name="connsiteX8" fmla="*/ 6121278 w 6984111"/>
              <a:gd name="connsiteY8" fmla="*/ 3919390 h 5446907"/>
              <a:gd name="connsiteX9" fmla="*/ 6282200 w 6984111"/>
              <a:gd name="connsiteY9" fmla="*/ 5002084 h 5446907"/>
              <a:gd name="connsiteX10" fmla="*/ 4615643 w 6984111"/>
              <a:gd name="connsiteY10" fmla="*/ 4913702 h 5446907"/>
              <a:gd name="connsiteX11" fmla="*/ 3207146 w 6984111"/>
              <a:gd name="connsiteY11" fmla="*/ 4756462 h 5446907"/>
              <a:gd name="connsiteX12" fmla="*/ 1920071 w 6984111"/>
              <a:gd name="connsiteY12" fmla="*/ 4682466 h 5446907"/>
              <a:gd name="connsiteX13" fmla="*/ 568313 w 6984111"/>
              <a:gd name="connsiteY13" fmla="*/ 4865807 h 5446907"/>
              <a:gd name="connsiteX0" fmla="*/ 568313 w 6984111"/>
              <a:gd name="connsiteY0" fmla="*/ 4865807 h 5446907"/>
              <a:gd name="connsiteX1" fmla="*/ 698951 w 6984111"/>
              <a:gd name="connsiteY1" fmla="*/ 3444445 h 5446907"/>
              <a:gd name="connsiteX2" fmla="*/ 909873 w 6984111"/>
              <a:gd name="connsiteY2" fmla="*/ 2259342 h 5446907"/>
              <a:gd name="connsiteX3" fmla="*/ 972164 w 6984111"/>
              <a:gd name="connsiteY3" fmla="*/ 1191877 h 5446907"/>
              <a:gd name="connsiteX4" fmla="*/ 806617 w 6984111"/>
              <a:gd name="connsiteY4" fmla="*/ 102117 h 5446907"/>
              <a:gd name="connsiteX5" fmla="*/ 5198468 w 6984111"/>
              <a:gd name="connsiteY5" fmla="*/ 450856 h 5446907"/>
              <a:gd name="connsiteX6" fmla="*/ 6525370 w 6984111"/>
              <a:gd name="connsiteY6" fmla="*/ 279198 h 5446907"/>
              <a:gd name="connsiteX7" fmla="*/ 6416159 w 6984111"/>
              <a:gd name="connsiteY7" fmla="*/ 1681029 h 5446907"/>
              <a:gd name="connsiteX8" fmla="*/ 6211476 w 6984111"/>
              <a:gd name="connsiteY8" fmla="*/ 2855707 h 5446907"/>
              <a:gd name="connsiteX9" fmla="*/ 6121278 w 6984111"/>
              <a:gd name="connsiteY9" fmla="*/ 3919390 h 5446907"/>
              <a:gd name="connsiteX10" fmla="*/ 6282200 w 6984111"/>
              <a:gd name="connsiteY10" fmla="*/ 5002084 h 5446907"/>
              <a:gd name="connsiteX11" fmla="*/ 4615643 w 6984111"/>
              <a:gd name="connsiteY11" fmla="*/ 4913702 h 5446907"/>
              <a:gd name="connsiteX12" fmla="*/ 3207146 w 6984111"/>
              <a:gd name="connsiteY12" fmla="*/ 4756462 h 5446907"/>
              <a:gd name="connsiteX13" fmla="*/ 1920071 w 6984111"/>
              <a:gd name="connsiteY13" fmla="*/ 4682466 h 5446907"/>
              <a:gd name="connsiteX14" fmla="*/ 568313 w 6984111"/>
              <a:gd name="connsiteY14" fmla="*/ 4865807 h 5446907"/>
              <a:gd name="connsiteX0" fmla="*/ 568313 w 6984111"/>
              <a:gd name="connsiteY0" fmla="*/ 4865807 h 5446907"/>
              <a:gd name="connsiteX1" fmla="*/ 698951 w 6984111"/>
              <a:gd name="connsiteY1" fmla="*/ 3444445 h 5446907"/>
              <a:gd name="connsiteX2" fmla="*/ 909873 w 6984111"/>
              <a:gd name="connsiteY2" fmla="*/ 2259342 h 5446907"/>
              <a:gd name="connsiteX3" fmla="*/ 972164 w 6984111"/>
              <a:gd name="connsiteY3" fmla="*/ 1191877 h 5446907"/>
              <a:gd name="connsiteX4" fmla="*/ 806617 w 6984111"/>
              <a:gd name="connsiteY4" fmla="*/ 102117 h 5446907"/>
              <a:gd name="connsiteX5" fmla="*/ 3911393 w 6984111"/>
              <a:gd name="connsiteY5" fmla="*/ 372235 h 5446907"/>
              <a:gd name="connsiteX6" fmla="*/ 5198468 w 6984111"/>
              <a:gd name="connsiteY6" fmla="*/ 450856 h 5446907"/>
              <a:gd name="connsiteX7" fmla="*/ 6525370 w 6984111"/>
              <a:gd name="connsiteY7" fmla="*/ 279198 h 5446907"/>
              <a:gd name="connsiteX8" fmla="*/ 6416159 w 6984111"/>
              <a:gd name="connsiteY8" fmla="*/ 1681029 h 5446907"/>
              <a:gd name="connsiteX9" fmla="*/ 6211476 w 6984111"/>
              <a:gd name="connsiteY9" fmla="*/ 2855707 h 5446907"/>
              <a:gd name="connsiteX10" fmla="*/ 6121278 w 6984111"/>
              <a:gd name="connsiteY10" fmla="*/ 3919390 h 5446907"/>
              <a:gd name="connsiteX11" fmla="*/ 6282200 w 6984111"/>
              <a:gd name="connsiteY11" fmla="*/ 5002084 h 5446907"/>
              <a:gd name="connsiteX12" fmla="*/ 4615643 w 6984111"/>
              <a:gd name="connsiteY12" fmla="*/ 4913702 h 5446907"/>
              <a:gd name="connsiteX13" fmla="*/ 3207146 w 6984111"/>
              <a:gd name="connsiteY13" fmla="*/ 4756462 h 5446907"/>
              <a:gd name="connsiteX14" fmla="*/ 1920071 w 6984111"/>
              <a:gd name="connsiteY14" fmla="*/ 4682466 h 5446907"/>
              <a:gd name="connsiteX15" fmla="*/ 568313 w 6984111"/>
              <a:gd name="connsiteY15" fmla="*/ 4865807 h 5446907"/>
              <a:gd name="connsiteX0" fmla="*/ 568313 w 6984111"/>
              <a:gd name="connsiteY0" fmla="*/ 4865807 h 5446907"/>
              <a:gd name="connsiteX1" fmla="*/ 698951 w 6984111"/>
              <a:gd name="connsiteY1" fmla="*/ 3444445 h 5446907"/>
              <a:gd name="connsiteX2" fmla="*/ 909873 w 6984111"/>
              <a:gd name="connsiteY2" fmla="*/ 2259342 h 5446907"/>
              <a:gd name="connsiteX3" fmla="*/ 972164 w 6984111"/>
              <a:gd name="connsiteY3" fmla="*/ 1191877 h 5446907"/>
              <a:gd name="connsiteX4" fmla="*/ 806617 w 6984111"/>
              <a:gd name="connsiteY4" fmla="*/ 102117 h 5446907"/>
              <a:gd name="connsiteX5" fmla="*/ 2489020 w 6984111"/>
              <a:gd name="connsiteY5" fmla="*/ 191871 h 5446907"/>
              <a:gd name="connsiteX6" fmla="*/ 3911393 w 6984111"/>
              <a:gd name="connsiteY6" fmla="*/ 372235 h 5446907"/>
              <a:gd name="connsiteX7" fmla="*/ 5198468 w 6984111"/>
              <a:gd name="connsiteY7" fmla="*/ 450856 h 5446907"/>
              <a:gd name="connsiteX8" fmla="*/ 6525370 w 6984111"/>
              <a:gd name="connsiteY8" fmla="*/ 279198 h 5446907"/>
              <a:gd name="connsiteX9" fmla="*/ 6416159 w 6984111"/>
              <a:gd name="connsiteY9" fmla="*/ 1681029 h 5446907"/>
              <a:gd name="connsiteX10" fmla="*/ 6211476 w 6984111"/>
              <a:gd name="connsiteY10" fmla="*/ 2855707 h 5446907"/>
              <a:gd name="connsiteX11" fmla="*/ 6121278 w 6984111"/>
              <a:gd name="connsiteY11" fmla="*/ 3919390 h 5446907"/>
              <a:gd name="connsiteX12" fmla="*/ 6282200 w 6984111"/>
              <a:gd name="connsiteY12" fmla="*/ 5002084 h 5446907"/>
              <a:gd name="connsiteX13" fmla="*/ 4615643 w 6984111"/>
              <a:gd name="connsiteY13" fmla="*/ 4913702 h 5446907"/>
              <a:gd name="connsiteX14" fmla="*/ 3207146 w 6984111"/>
              <a:gd name="connsiteY14" fmla="*/ 4756462 h 5446907"/>
              <a:gd name="connsiteX15" fmla="*/ 1920071 w 6984111"/>
              <a:gd name="connsiteY15" fmla="*/ 4682466 h 5446907"/>
              <a:gd name="connsiteX16" fmla="*/ 568313 w 6984111"/>
              <a:gd name="connsiteY16" fmla="*/ 4865807 h 5446907"/>
              <a:gd name="connsiteX0" fmla="*/ 568313 w 6984111"/>
              <a:gd name="connsiteY0" fmla="*/ 4872731 h 5453831"/>
              <a:gd name="connsiteX1" fmla="*/ 698951 w 6984111"/>
              <a:gd name="connsiteY1" fmla="*/ 3451369 h 5453831"/>
              <a:gd name="connsiteX2" fmla="*/ 909873 w 6984111"/>
              <a:gd name="connsiteY2" fmla="*/ 2266266 h 5453831"/>
              <a:gd name="connsiteX3" fmla="*/ 972164 w 6984111"/>
              <a:gd name="connsiteY3" fmla="*/ 1198801 h 5453831"/>
              <a:gd name="connsiteX4" fmla="*/ 806617 w 6984111"/>
              <a:gd name="connsiteY4" fmla="*/ 109041 h 5453831"/>
              <a:gd name="connsiteX5" fmla="*/ 2489020 w 6984111"/>
              <a:gd name="connsiteY5" fmla="*/ 198795 h 5453831"/>
              <a:gd name="connsiteX6" fmla="*/ 3911393 w 6984111"/>
              <a:gd name="connsiteY6" fmla="*/ 379159 h 5453831"/>
              <a:gd name="connsiteX7" fmla="*/ 5198468 w 6984111"/>
              <a:gd name="connsiteY7" fmla="*/ 457780 h 5453831"/>
              <a:gd name="connsiteX8" fmla="*/ 6525370 w 6984111"/>
              <a:gd name="connsiteY8" fmla="*/ 286122 h 5453831"/>
              <a:gd name="connsiteX9" fmla="*/ 6416159 w 6984111"/>
              <a:gd name="connsiteY9" fmla="*/ 1687953 h 5453831"/>
              <a:gd name="connsiteX10" fmla="*/ 6211476 w 6984111"/>
              <a:gd name="connsiteY10" fmla="*/ 2862631 h 5453831"/>
              <a:gd name="connsiteX11" fmla="*/ 6121278 w 6984111"/>
              <a:gd name="connsiteY11" fmla="*/ 3926314 h 5453831"/>
              <a:gd name="connsiteX12" fmla="*/ 6282200 w 6984111"/>
              <a:gd name="connsiteY12" fmla="*/ 5009008 h 5453831"/>
              <a:gd name="connsiteX13" fmla="*/ 4615643 w 6984111"/>
              <a:gd name="connsiteY13" fmla="*/ 4920626 h 5453831"/>
              <a:gd name="connsiteX14" fmla="*/ 3207146 w 6984111"/>
              <a:gd name="connsiteY14" fmla="*/ 4763386 h 5453831"/>
              <a:gd name="connsiteX15" fmla="*/ 1920071 w 6984111"/>
              <a:gd name="connsiteY15" fmla="*/ 4689390 h 5453831"/>
              <a:gd name="connsiteX16" fmla="*/ 568313 w 6984111"/>
              <a:gd name="connsiteY16" fmla="*/ 4872731 h 5453831"/>
              <a:gd name="connsiteX0" fmla="*/ 576587 w 6992385"/>
              <a:gd name="connsiteY0" fmla="*/ 4919103 h 5500203"/>
              <a:gd name="connsiteX1" fmla="*/ 707225 w 6992385"/>
              <a:gd name="connsiteY1" fmla="*/ 3497741 h 5500203"/>
              <a:gd name="connsiteX2" fmla="*/ 918147 w 6992385"/>
              <a:gd name="connsiteY2" fmla="*/ 2312638 h 5500203"/>
              <a:gd name="connsiteX3" fmla="*/ 980438 w 6992385"/>
              <a:gd name="connsiteY3" fmla="*/ 1245173 h 5500203"/>
              <a:gd name="connsiteX4" fmla="*/ 814891 w 6992385"/>
              <a:gd name="connsiteY4" fmla="*/ 155413 h 5500203"/>
              <a:gd name="connsiteX5" fmla="*/ 2497294 w 6992385"/>
              <a:gd name="connsiteY5" fmla="*/ 245167 h 5500203"/>
              <a:gd name="connsiteX6" fmla="*/ 3919667 w 6992385"/>
              <a:gd name="connsiteY6" fmla="*/ 425531 h 5500203"/>
              <a:gd name="connsiteX7" fmla="*/ 5206742 w 6992385"/>
              <a:gd name="connsiteY7" fmla="*/ 504152 h 5500203"/>
              <a:gd name="connsiteX8" fmla="*/ 6533644 w 6992385"/>
              <a:gd name="connsiteY8" fmla="*/ 332494 h 5500203"/>
              <a:gd name="connsiteX9" fmla="*/ 6424433 w 6992385"/>
              <a:gd name="connsiteY9" fmla="*/ 1734325 h 5500203"/>
              <a:gd name="connsiteX10" fmla="*/ 6219750 w 6992385"/>
              <a:gd name="connsiteY10" fmla="*/ 2909003 h 5500203"/>
              <a:gd name="connsiteX11" fmla="*/ 6129552 w 6992385"/>
              <a:gd name="connsiteY11" fmla="*/ 3972686 h 5500203"/>
              <a:gd name="connsiteX12" fmla="*/ 6290474 w 6992385"/>
              <a:gd name="connsiteY12" fmla="*/ 5055380 h 5500203"/>
              <a:gd name="connsiteX13" fmla="*/ 4623917 w 6992385"/>
              <a:gd name="connsiteY13" fmla="*/ 4966998 h 5500203"/>
              <a:gd name="connsiteX14" fmla="*/ 3215420 w 6992385"/>
              <a:gd name="connsiteY14" fmla="*/ 4809758 h 5500203"/>
              <a:gd name="connsiteX15" fmla="*/ 1928345 w 6992385"/>
              <a:gd name="connsiteY15" fmla="*/ 4735762 h 5500203"/>
              <a:gd name="connsiteX16" fmla="*/ 576587 w 6992385"/>
              <a:gd name="connsiteY16" fmla="*/ 4919103 h 5500203"/>
              <a:gd name="connsiteX0" fmla="*/ 568314 w 6984112"/>
              <a:gd name="connsiteY0" fmla="*/ 4918753 h 5499853"/>
              <a:gd name="connsiteX1" fmla="*/ 698952 w 6984112"/>
              <a:gd name="connsiteY1" fmla="*/ 3497391 h 5499853"/>
              <a:gd name="connsiteX2" fmla="*/ 909874 w 6984112"/>
              <a:gd name="connsiteY2" fmla="*/ 2312288 h 5499853"/>
              <a:gd name="connsiteX3" fmla="*/ 972165 w 6984112"/>
              <a:gd name="connsiteY3" fmla="*/ 1244823 h 5499853"/>
              <a:gd name="connsiteX4" fmla="*/ 806618 w 6984112"/>
              <a:gd name="connsiteY4" fmla="*/ 155063 h 5499853"/>
              <a:gd name="connsiteX5" fmla="*/ 2489021 w 6984112"/>
              <a:gd name="connsiteY5" fmla="*/ 244817 h 5499853"/>
              <a:gd name="connsiteX6" fmla="*/ 3911394 w 6984112"/>
              <a:gd name="connsiteY6" fmla="*/ 425181 h 5499853"/>
              <a:gd name="connsiteX7" fmla="*/ 5198469 w 6984112"/>
              <a:gd name="connsiteY7" fmla="*/ 503802 h 5499853"/>
              <a:gd name="connsiteX8" fmla="*/ 6525371 w 6984112"/>
              <a:gd name="connsiteY8" fmla="*/ 332144 h 5499853"/>
              <a:gd name="connsiteX9" fmla="*/ 6416160 w 6984112"/>
              <a:gd name="connsiteY9" fmla="*/ 1733975 h 5499853"/>
              <a:gd name="connsiteX10" fmla="*/ 6211477 w 6984112"/>
              <a:gd name="connsiteY10" fmla="*/ 2908653 h 5499853"/>
              <a:gd name="connsiteX11" fmla="*/ 6121279 w 6984112"/>
              <a:gd name="connsiteY11" fmla="*/ 3972336 h 5499853"/>
              <a:gd name="connsiteX12" fmla="*/ 6282201 w 6984112"/>
              <a:gd name="connsiteY12" fmla="*/ 5055030 h 5499853"/>
              <a:gd name="connsiteX13" fmla="*/ 4615644 w 6984112"/>
              <a:gd name="connsiteY13" fmla="*/ 4966648 h 5499853"/>
              <a:gd name="connsiteX14" fmla="*/ 3207147 w 6984112"/>
              <a:gd name="connsiteY14" fmla="*/ 4809408 h 5499853"/>
              <a:gd name="connsiteX15" fmla="*/ 1920072 w 6984112"/>
              <a:gd name="connsiteY15" fmla="*/ 4735412 h 5499853"/>
              <a:gd name="connsiteX16" fmla="*/ 568314 w 6984112"/>
              <a:gd name="connsiteY16" fmla="*/ 4918753 h 5499853"/>
              <a:gd name="connsiteX0" fmla="*/ 568314 w 6984112"/>
              <a:gd name="connsiteY0" fmla="*/ 4925382 h 5506482"/>
              <a:gd name="connsiteX1" fmla="*/ 698952 w 6984112"/>
              <a:gd name="connsiteY1" fmla="*/ 3504020 h 5506482"/>
              <a:gd name="connsiteX2" fmla="*/ 909874 w 6984112"/>
              <a:gd name="connsiteY2" fmla="*/ 2318917 h 5506482"/>
              <a:gd name="connsiteX3" fmla="*/ 972165 w 6984112"/>
              <a:gd name="connsiteY3" fmla="*/ 1251452 h 5506482"/>
              <a:gd name="connsiteX4" fmla="*/ 806618 w 6984112"/>
              <a:gd name="connsiteY4" fmla="*/ 161692 h 5506482"/>
              <a:gd name="connsiteX5" fmla="*/ 2489021 w 6984112"/>
              <a:gd name="connsiteY5" fmla="*/ 251446 h 5506482"/>
              <a:gd name="connsiteX6" fmla="*/ 3911394 w 6984112"/>
              <a:gd name="connsiteY6" fmla="*/ 431810 h 5506482"/>
              <a:gd name="connsiteX7" fmla="*/ 5198469 w 6984112"/>
              <a:gd name="connsiteY7" fmla="*/ 510431 h 5506482"/>
              <a:gd name="connsiteX8" fmla="*/ 6525371 w 6984112"/>
              <a:gd name="connsiteY8" fmla="*/ 338773 h 5506482"/>
              <a:gd name="connsiteX9" fmla="*/ 6416160 w 6984112"/>
              <a:gd name="connsiteY9" fmla="*/ 1740604 h 5506482"/>
              <a:gd name="connsiteX10" fmla="*/ 6211477 w 6984112"/>
              <a:gd name="connsiteY10" fmla="*/ 2915282 h 5506482"/>
              <a:gd name="connsiteX11" fmla="*/ 6121279 w 6984112"/>
              <a:gd name="connsiteY11" fmla="*/ 3978965 h 5506482"/>
              <a:gd name="connsiteX12" fmla="*/ 6282201 w 6984112"/>
              <a:gd name="connsiteY12" fmla="*/ 5061659 h 5506482"/>
              <a:gd name="connsiteX13" fmla="*/ 4615644 w 6984112"/>
              <a:gd name="connsiteY13" fmla="*/ 4973277 h 5506482"/>
              <a:gd name="connsiteX14" fmla="*/ 3207147 w 6984112"/>
              <a:gd name="connsiteY14" fmla="*/ 4816037 h 5506482"/>
              <a:gd name="connsiteX15" fmla="*/ 1920072 w 6984112"/>
              <a:gd name="connsiteY15" fmla="*/ 4742041 h 5506482"/>
              <a:gd name="connsiteX16" fmla="*/ 568314 w 6984112"/>
              <a:gd name="connsiteY16" fmla="*/ 4925382 h 5506482"/>
              <a:gd name="connsiteX0" fmla="*/ 568586 w 6984384"/>
              <a:gd name="connsiteY0" fmla="*/ 4923611 h 5504711"/>
              <a:gd name="connsiteX1" fmla="*/ 699224 w 6984384"/>
              <a:gd name="connsiteY1" fmla="*/ 3502249 h 5504711"/>
              <a:gd name="connsiteX2" fmla="*/ 910146 w 6984384"/>
              <a:gd name="connsiteY2" fmla="*/ 2317146 h 5504711"/>
              <a:gd name="connsiteX3" fmla="*/ 972437 w 6984384"/>
              <a:gd name="connsiteY3" fmla="*/ 1249681 h 5504711"/>
              <a:gd name="connsiteX4" fmla="*/ 806890 w 6984384"/>
              <a:gd name="connsiteY4" fmla="*/ 159921 h 5504711"/>
              <a:gd name="connsiteX5" fmla="*/ 2489293 w 6984384"/>
              <a:gd name="connsiteY5" fmla="*/ 249675 h 5504711"/>
              <a:gd name="connsiteX6" fmla="*/ 3911666 w 6984384"/>
              <a:gd name="connsiteY6" fmla="*/ 430039 h 5504711"/>
              <a:gd name="connsiteX7" fmla="*/ 5198741 w 6984384"/>
              <a:gd name="connsiteY7" fmla="*/ 508660 h 5504711"/>
              <a:gd name="connsiteX8" fmla="*/ 6525643 w 6984384"/>
              <a:gd name="connsiteY8" fmla="*/ 337002 h 5504711"/>
              <a:gd name="connsiteX9" fmla="*/ 6416432 w 6984384"/>
              <a:gd name="connsiteY9" fmla="*/ 1738833 h 5504711"/>
              <a:gd name="connsiteX10" fmla="*/ 6211749 w 6984384"/>
              <a:gd name="connsiteY10" fmla="*/ 2913511 h 5504711"/>
              <a:gd name="connsiteX11" fmla="*/ 6121551 w 6984384"/>
              <a:gd name="connsiteY11" fmla="*/ 3977194 h 5504711"/>
              <a:gd name="connsiteX12" fmla="*/ 6282473 w 6984384"/>
              <a:gd name="connsiteY12" fmla="*/ 5059888 h 5504711"/>
              <a:gd name="connsiteX13" fmla="*/ 4615916 w 6984384"/>
              <a:gd name="connsiteY13" fmla="*/ 4971506 h 5504711"/>
              <a:gd name="connsiteX14" fmla="*/ 3207419 w 6984384"/>
              <a:gd name="connsiteY14" fmla="*/ 4814266 h 5504711"/>
              <a:gd name="connsiteX15" fmla="*/ 1920344 w 6984384"/>
              <a:gd name="connsiteY15" fmla="*/ 4740270 h 5504711"/>
              <a:gd name="connsiteX16" fmla="*/ 568586 w 6984384"/>
              <a:gd name="connsiteY16" fmla="*/ 4923611 h 5504711"/>
              <a:gd name="connsiteX0" fmla="*/ 568586 w 6984384"/>
              <a:gd name="connsiteY0" fmla="*/ 5055346 h 5636446"/>
              <a:gd name="connsiteX1" fmla="*/ 699224 w 6984384"/>
              <a:gd name="connsiteY1" fmla="*/ 3633984 h 5636446"/>
              <a:gd name="connsiteX2" fmla="*/ 910146 w 6984384"/>
              <a:gd name="connsiteY2" fmla="*/ 2448881 h 5636446"/>
              <a:gd name="connsiteX3" fmla="*/ 972437 w 6984384"/>
              <a:gd name="connsiteY3" fmla="*/ 1381416 h 5636446"/>
              <a:gd name="connsiteX4" fmla="*/ 806890 w 6984384"/>
              <a:gd name="connsiteY4" fmla="*/ 291656 h 5636446"/>
              <a:gd name="connsiteX5" fmla="*/ 2489293 w 6984384"/>
              <a:gd name="connsiteY5" fmla="*/ 381410 h 5636446"/>
              <a:gd name="connsiteX6" fmla="*/ 3911666 w 6984384"/>
              <a:gd name="connsiteY6" fmla="*/ 561774 h 5636446"/>
              <a:gd name="connsiteX7" fmla="*/ 5198741 w 6984384"/>
              <a:gd name="connsiteY7" fmla="*/ 640395 h 5636446"/>
              <a:gd name="connsiteX8" fmla="*/ 6525643 w 6984384"/>
              <a:gd name="connsiteY8" fmla="*/ 468737 h 5636446"/>
              <a:gd name="connsiteX9" fmla="*/ 6416432 w 6984384"/>
              <a:gd name="connsiteY9" fmla="*/ 1870568 h 5636446"/>
              <a:gd name="connsiteX10" fmla="*/ 6211749 w 6984384"/>
              <a:gd name="connsiteY10" fmla="*/ 3045246 h 5636446"/>
              <a:gd name="connsiteX11" fmla="*/ 6121551 w 6984384"/>
              <a:gd name="connsiteY11" fmla="*/ 4108929 h 5636446"/>
              <a:gd name="connsiteX12" fmla="*/ 6282473 w 6984384"/>
              <a:gd name="connsiteY12" fmla="*/ 5191623 h 5636446"/>
              <a:gd name="connsiteX13" fmla="*/ 4615916 w 6984384"/>
              <a:gd name="connsiteY13" fmla="*/ 5103241 h 5636446"/>
              <a:gd name="connsiteX14" fmla="*/ 3207419 w 6984384"/>
              <a:gd name="connsiteY14" fmla="*/ 4946001 h 5636446"/>
              <a:gd name="connsiteX15" fmla="*/ 1920344 w 6984384"/>
              <a:gd name="connsiteY15" fmla="*/ 4872005 h 5636446"/>
              <a:gd name="connsiteX16" fmla="*/ 568586 w 6984384"/>
              <a:gd name="connsiteY16" fmla="*/ 5055346 h 5636446"/>
              <a:gd name="connsiteX0" fmla="*/ 568586 w 6984384"/>
              <a:gd name="connsiteY0" fmla="*/ 5112800 h 5693900"/>
              <a:gd name="connsiteX1" fmla="*/ 699224 w 6984384"/>
              <a:gd name="connsiteY1" fmla="*/ 3691438 h 5693900"/>
              <a:gd name="connsiteX2" fmla="*/ 910146 w 6984384"/>
              <a:gd name="connsiteY2" fmla="*/ 2506335 h 5693900"/>
              <a:gd name="connsiteX3" fmla="*/ 972437 w 6984384"/>
              <a:gd name="connsiteY3" fmla="*/ 1438870 h 5693900"/>
              <a:gd name="connsiteX4" fmla="*/ 806890 w 6984384"/>
              <a:gd name="connsiteY4" fmla="*/ 349110 h 5693900"/>
              <a:gd name="connsiteX5" fmla="*/ 2489293 w 6984384"/>
              <a:gd name="connsiteY5" fmla="*/ 438864 h 5693900"/>
              <a:gd name="connsiteX6" fmla="*/ 3911666 w 6984384"/>
              <a:gd name="connsiteY6" fmla="*/ 619228 h 5693900"/>
              <a:gd name="connsiteX7" fmla="*/ 5198741 w 6984384"/>
              <a:gd name="connsiteY7" fmla="*/ 697849 h 5693900"/>
              <a:gd name="connsiteX8" fmla="*/ 6525643 w 6984384"/>
              <a:gd name="connsiteY8" fmla="*/ 526191 h 5693900"/>
              <a:gd name="connsiteX9" fmla="*/ 6416432 w 6984384"/>
              <a:gd name="connsiteY9" fmla="*/ 1928022 h 5693900"/>
              <a:gd name="connsiteX10" fmla="*/ 6211749 w 6984384"/>
              <a:gd name="connsiteY10" fmla="*/ 3102700 h 5693900"/>
              <a:gd name="connsiteX11" fmla="*/ 6121551 w 6984384"/>
              <a:gd name="connsiteY11" fmla="*/ 4166383 h 5693900"/>
              <a:gd name="connsiteX12" fmla="*/ 6282473 w 6984384"/>
              <a:gd name="connsiteY12" fmla="*/ 5249077 h 5693900"/>
              <a:gd name="connsiteX13" fmla="*/ 4615916 w 6984384"/>
              <a:gd name="connsiteY13" fmla="*/ 5160695 h 5693900"/>
              <a:gd name="connsiteX14" fmla="*/ 3207419 w 6984384"/>
              <a:gd name="connsiteY14" fmla="*/ 5003455 h 5693900"/>
              <a:gd name="connsiteX15" fmla="*/ 1920344 w 6984384"/>
              <a:gd name="connsiteY15" fmla="*/ 4929459 h 5693900"/>
              <a:gd name="connsiteX16" fmla="*/ 568586 w 6984384"/>
              <a:gd name="connsiteY16" fmla="*/ 5112800 h 5693900"/>
              <a:gd name="connsiteX0" fmla="*/ 568586 w 6984384"/>
              <a:gd name="connsiteY0" fmla="*/ 5113915 h 5695015"/>
              <a:gd name="connsiteX1" fmla="*/ 699224 w 6984384"/>
              <a:gd name="connsiteY1" fmla="*/ 3692553 h 5695015"/>
              <a:gd name="connsiteX2" fmla="*/ 910146 w 6984384"/>
              <a:gd name="connsiteY2" fmla="*/ 2507450 h 5695015"/>
              <a:gd name="connsiteX3" fmla="*/ 972437 w 6984384"/>
              <a:gd name="connsiteY3" fmla="*/ 1439985 h 5695015"/>
              <a:gd name="connsiteX4" fmla="*/ 806890 w 6984384"/>
              <a:gd name="connsiteY4" fmla="*/ 350225 h 5695015"/>
              <a:gd name="connsiteX5" fmla="*/ 2478886 w 6984384"/>
              <a:gd name="connsiteY5" fmla="*/ 435355 h 5695015"/>
              <a:gd name="connsiteX6" fmla="*/ 3911666 w 6984384"/>
              <a:gd name="connsiteY6" fmla="*/ 620343 h 5695015"/>
              <a:gd name="connsiteX7" fmla="*/ 5198741 w 6984384"/>
              <a:gd name="connsiteY7" fmla="*/ 698964 h 5695015"/>
              <a:gd name="connsiteX8" fmla="*/ 6525643 w 6984384"/>
              <a:gd name="connsiteY8" fmla="*/ 527306 h 5695015"/>
              <a:gd name="connsiteX9" fmla="*/ 6416432 w 6984384"/>
              <a:gd name="connsiteY9" fmla="*/ 1929137 h 5695015"/>
              <a:gd name="connsiteX10" fmla="*/ 6211749 w 6984384"/>
              <a:gd name="connsiteY10" fmla="*/ 3103815 h 5695015"/>
              <a:gd name="connsiteX11" fmla="*/ 6121551 w 6984384"/>
              <a:gd name="connsiteY11" fmla="*/ 4167498 h 5695015"/>
              <a:gd name="connsiteX12" fmla="*/ 6282473 w 6984384"/>
              <a:gd name="connsiteY12" fmla="*/ 5250192 h 5695015"/>
              <a:gd name="connsiteX13" fmla="*/ 4615916 w 6984384"/>
              <a:gd name="connsiteY13" fmla="*/ 5161810 h 5695015"/>
              <a:gd name="connsiteX14" fmla="*/ 3207419 w 6984384"/>
              <a:gd name="connsiteY14" fmla="*/ 5004570 h 5695015"/>
              <a:gd name="connsiteX15" fmla="*/ 1920344 w 6984384"/>
              <a:gd name="connsiteY15" fmla="*/ 4930574 h 5695015"/>
              <a:gd name="connsiteX16" fmla="*/ 568586 w 6984384"/>
              <a:gd name="connsiteY16" fmla="*/ 5113915 h 5695015"/>
              <a:gd name="connsiteX0" fmla="*/ 568586 w 6984384"/>
              <a:gd name="connsiteY0" fmla="*/ 5275974 h 5857074"/>
              <a:gd name="connsiteX1" fmla="*/ 699224 w 6984384"/>
              <a:gd name="connsiteY1" fmla="*/ 3854612 h 5857074"/>
              <a:gd name="connsiteX2" fmla="*/ 910146 w 6984384"/>
              <a:gd name="connsiteY2" fmla="*/ 2669509 h 5857074"/>
              <a:gd name="connsiteX3" fmla="*/ 972437 w 6984384"/>
              <a:gd name="connsiteY3" fmla="*/ 1602044 h 5857074"/>
              <a:gd name="connsiteX4" fmla="*/ 806890 w 6984384"/>
              <a:gd name="connsiteY4" fmla="*/ 512284 h 5857074"/>
              <a:gd name="connsiteX5" fmla="*/ 2478886 w 6984384"/>
              <a:gd name="connsiteY5" fmla="*/ 597414 h 5857074"/>
              <a:gd name="connsiteX6" fmla="*/ 3911666 w 6984384"/>
              <a:gd name="connsiteY6" fmla="*/ 782402 h 5857074"/>
              <a:gd name="connsiteX7" fmla="*/ 5198741 w 6984384"/>
              <a:gd name="connsiteY7" fmla="*/ 861023 h 5857074"/>
              <a:gd name="connsiteX8" fmla="*/ 6525643 w 6984384"/>
              <a:gd name="connsiteY8" fmla="*/ 689365 h 5857074"/>
              <a:gd name="connsiteX9" fmla="*/ 6416432 w 6984384"/>
              <a:gd name="connsiteY9" fmla="*/ 2091196 h 5857074"/>
              <a:gd name="connsiteX10" fmla="*/ 6211749 w 6984384"/>
              <a:gd name="connsiteY10" fmla="*/ 3265874 h 5857074"/>
              <a:gd name="connsiteX11" fmla="*/ 6121551 w 6984384"/>
              <a:gd name="connsiteY11" fmla="*/ 4329557 h 5857074"/>
              <a:gd name="connsiteX12" fmla="*/ 6282473 w 6984384"/>
              <a:gd name="connsiteY12" fmla="*/ 5412251 h 5857074"/>
              <a:gd name="connsiteX13" fmla="*/ 4615916 w 6984384"/>
              <a:gd name="connsiteY13" fmla="*/ 5323869 h 5857074"/>
              <a:gd name="connsiteX14" fmla="*/ 3207419 w 6984384"/>
              <a:gd name="connsiteY14" fmla="*/ 5166629 h 5857074"/>
              <a:gd name="connsiteX15" fmla="*/ 1920344 w 6984384"/>
              <a:gd name="connsiteY15" fmla="*/ 5092633 h 5857074"/>
              <a:gd name="connsiteX16" fmla="*/ 568586 w 6984384"/>
              <a:gd name="connsiteY16" fmla="*/ 5275974 h 5857074"/>
              <a:gd name="connsiteX0" fmla="*/ 568586 w 6984384"/>
              <a:gd name="connsiteY0" fmla="*/ 5232565 h 5813665"/>
              <a:gd name="connsiteX1" fmla="*/ 699224 w 6984384"/>
              <a:gd name="connsiteY1" fmla="*/ 3811203 h 5813665"/>
              <a:gd name="connsiteX2" fmla="*/ 910146 w 6984384"/>
              <a:gd name="connsiteY2" fmla="*/ 2626100 h 5813665"/>
              <a:gd name="connsiteX3" fmla="*/ 972437 w 6984384"/>
              <a:gd name="connsiteY3" fmla="*/ 1558635 h 5813665"/>
              <a:gd name="connsiteX4" fmla="*/ 806890 w 6984384"/>
              <a:gd name="connsiteY4" fmla="*/ 468875 h 5813665"/>
              <a:gd name="connsiteX5" fmla="*/ 2478886 w 6984384"/>
              <a:gd name="connsiteY5" fmla="*/ 554005 h 5813665"/>
              <a:gd name="connsiteX6" fmla="*/ 3911666 w 6984384"/>
              <a:gd name="connsiteY6" fmla="*/ 738993 h 5813665"/>
              <a:gd name="connsiteX7" fmla="*/ 5198741 w 6984384"/>
              <a:gd name="connsiteY7" fmla="*/ 817614 h 5813665"/>
              <a:gd name="connsiteX8" fmla="*/ 6525643 w 6984384"/>
              <a:gd name="connsiteY8" fmla="*/ 645956 h 5813665"/>
              <a:gd name="connsiteX9" fmla="*/ 6416432 w 6984384"/>
              <a:gd name="connsiteY9" fmla="*/ 2047787 h 5813665"/>
              <a:gd name="connsiteX10" fmla="*/ 6211749 w 6984384"/>
              <a:gd name="connsiteY10" fmla="*/ 3222465 h 5813665"/>
              <a:gd name="connsiteX11" fmla="*/ 6121551 w 6984384"/>
              <a:gd name="connsiteY11" fmla="*/ 4286148 h 5813665"/>
              <a:gd name="connsiteX12" fmla="*/ 6282473 w 6984384"/>
              <a:gd name="connsiteY12" fmla="*/ 5368842 h 5813665"/>
              <a:gd name="connsiteX13" fmla="*/ 4615916 w 6984384"/>
              <a:gd name="connsiteY13" fmla="*/ 5280460 h 5813665"/>
              <a:gd name="connsiteX14" fmla="*/ 3207419 w 6984384"/>
              <a:gd name="connsiteY14" fmla="*/ 5123220 h 5813665"/>
              <a:gd name="connsiteX15" fmla="*/ 1920344 w 6984384"/>
              <a:gd name="connsiteY15" fmla="*/ 5049224 h 5813665"/>
              <a:gd name="connsiteX16" fmla="*/ 568586 w 6984384"/>
              <a:gd name="connsiteY16" fmla="*/ 5232565 h 5813665"/>
              <a:gd name="connsiteX0" fmla="*/ 568586 w 6984384"/>
              <a:gd name="connsiteY0" fmla="*/ 5232565 h 5813665"/>
              <a:gd name="connsiteX1" fmla="*/ 699224 w 6984384"/>
              <a:gd name="connsiteY1" fmla="*/ 3811203 h 5813665"/>
              <a:gd name="connsiteX2" fmla="*/ 910146 w 6984384"/>
              <a:gd name="connsiteY2" fmla="*/ 2626100 h 5813665"/>
              <a:gd name="connsiteX3" fmla="*/ 972437 w 6984384"/>
              <a:gd name="connsiteY3" fmla="*/ 1558635 h 5813665"/>
              <a:gd name="connsiteX4" fmla="*/ 806890 w 6984384"/>
              <a:gd name="connsiteY4" fmla="*/ 468875 h 5813665"/>
              <a:gd name="connsiteX5" fmla="*/ 2478886 w 6984384"/>
              <a:gd name="connsiteY5" fmla="*/ 554005 h 5813665"/>
              <a:gd name="connsiteX6" fmla="*/ 3911666 w 6984384"/>
              <a:gd name="connsiteY6" fmla="*/ 738993 h 5813665"/>
              <a:gd name="connsiteX7" fmla="*/ 5198741 w 6984384"/>
              <a:gd name="connsiteY7" fmla="*/ 817614 h 5813665"/>
              <a:gd name="connsiteX8" fmla="*/ 6525643 w 6984384"/>
              <a:gd name="connsiteY8" fmla="*/ 645956 h 5813665"/>
              <a:gd name="connsiteX9" fmla="*/ 6416432 w 6984384"/>
              <a:gd name="connsiteY9" fmla="*/ 2047787 h 5813665"/>
              <a:gd name="connsiteX10" fmla="*/ 6211749 w 6984384"/>
              <a:gd name="connsiteY10" fmla="*/ 3222465 h 5813665"/>
              <a:gd name="connsiteX11" fmla="*/ 6121551 w 6984384"/>
              <a:gd name="connsiteY11" fmla="*/ 4286148 h 5813665"/>
              <a:gd name="connsiteX12" fmla="*/ 6282473 w 6984384"/>
              <a:gd name="connsiteY12" fmla="*/ 5368842 h 5813665"/>
              <a:gd name="connsiteX13" fmla="*/ 4615916 w 6984384"/>
              <a:gd name="connsiteY13" fmla="*/ 5280460 h 5813665"/>
              <a:gd name="connsiteX14" fmla="*/ 3207419 w 6984384"/>
              <a:gd name="connsiteY14" fmla="*/ 5123220 h 5813665"/>
              <a:gd name="connsiteX15" fmla="*/ 1920344 w 6984384"/>
              <a:gd name="connsiteY15" fmla="*/ 5049224 h 5813665"/>
              <a:gd name="connsiteX16" fmla="*/ 568586 w 6984384"/>
              <a:gd name="connsiteY16" fmla="*/ 5232565 h 5813665"/>
              <a:gd name="connsiteX0" fmla="*/ 568586 w 6984384"/>
              <a:gd name="connsiteY0" fmla="*/ 5263168 h 5844268"/>
              <a:gd name="connsiteX1" fmla="*/ 699224 w 6984384"/>
              <a:gd name="connsiteY1" fmla="*/ 3841806 h 5844268"/>
              <a:gd name="connsiteX2" fmla="*/ 910146 w 6984384"/>
              <a:gd name="connsiteY2" fmla="*/ 2656703 h 5844268"/>
              <a:gd name="connsiteX3" fmla="*/ 972437 w 6984384"/>
              <a:gd name="connsiteY3" fmla="*/ 1589238 h 5844268"/>
              <a:gd name="connsiteX4" fmla="*/ 806890 w 6984384"/>
              <a:gd name="connsiteY4" fmla="*/ 499478 h 5844268"/>
              <a:gd name="connsiteX5" fmla="*/ 2478886 w 6984384"/>
              <a:gd name="connsiteY5" fmla="*/ 584608 h 5844268"/>
              <a:gd name="connsiteX6" fmla="*/ 3911666 w 6984384"/>
              <a:gd name="connsiteY6" fmla="*/ 769596 h 5844268"/>
              <a:gd name="connsiteX7" fmla="*/ 5198741 w 6984384"/>
              <a:gd name="connsiteY7" fmla="*/ 848217 h 5844268"/>
              <a:gd name="connsiteX8" fmla="*/ 6525643 w 6984384"/>
              <a:gd name="connsiteY8" fmla="*/ 676559 h 5844268"/>
              <a:gd name="connsiteX9" fmla="*/ 6416432 w 6984384"/>
              <a:gd name="connsiteY9" fmla="*/ 2078390 h 5844268"/>
              <a:gd name="connsiteX10" fmla="*/ 6211749 w 6984384"/>
              <a:gd name="connsiteY10" fmla="*/ 3253068 h 5844268"/>
              <a:gd name="connsiteX11" fmla="*/ 6121551 w 6984384"/>
              <a:gd name="connsiteY11" fmla="*/ 4316751 h 5844268"/>
              <a:gd name="connsiteX12" fmla="*/ 6282473 w 6984384"/>
              <a:gd name="connsiteY12" fmla="*/ 5399445 h 5844268"/>
              <a:gd name="connsiteX13" fmla="*/ 4615916 w 6984384"/>
              <a:gd name="connsiteY13" fmla="*/ 5311063 h 5844268"/>
              <a:gd name="connsiteX14" fmla="*/ 3207419 w 6984384"/>
              <a:gd name="connsiteY14" fmla="*/ 5153823 h 5844268"/>
              <a:gd name="connsiteX15" fmla="*/ 1920344 w 6984384"/>
              <a:gd name="connsiteY15" fmla="*/ 5079827 h 5844268"/>
              <a:gd name="connsiteX16" fmla="*/ 568586 w 6984384"/>
              <a:gd name="connsiteY16" fmla="*/ 5263168 h 5844268"/>
              <a:gd name="connsiteX0" fmla="*/ 568586 w 6984384"/>
              <a:gd name="connsiteY0" fmla="*/ 5252313 h 5833413"/>
              <a:gd name="connsiteX1" fmla="*/ 699224 w 6984384"/>
              <a:gd name="connsiteY1" fmla="*/ 3830951 h 5833413"/>
              <a:gd name="connsiteX2" fmla="*/ 910146 w 6984384"/>
              <a:gd name="connsiteY2" fmla="*/ 2645848 h 5833413"/>
              <a:gd name="connsiteX3" fmla="*/ 972437 w 6984384"/>
              <a:gd name="connsiteY3" fmla="*/ 1578383 h 5833413"/>
              <a:gd name="connsiteX4" fmla="*/ 806890 w 6984384"/>
              <a:gd name="connsiteY4" fmla="*/ 488623 h 5833413"/>
              <a:gd name="connsiteX5" fmla="*/ 2478886 w 6984384"/>
              <a:gd name="connsiteY5" fmla="*/ 573753 h 5833413"/>
              <a:gd name="connsiteX6" fmla="*/ 3911666 w 6984384"/>
              <a:gd name="connsiteY6" fmla="*/ 758741 h 5833413"/>
              <a:gd name="connsiteX7" fmla="*/ 5198741 w 6984384"/>
              <a:gd name="connsiteY7" fmla="*/ 837362 h 5833413"/>
              <a:gd name="connsiteX8" fmla="*/ 6525643 w 6984384"/>
              <a:gd name="connsiteY8" fmla="*/ 665704 h 5833413"/>
              <a:gd name="connsiteX9" fmla="*/ 6416432 w 6984384"/>
              <a:gd name="connsiteY9" fmla="*/ 2067535 h 5833413"/>
              <a:gd name="connsiteX10" fmla="*/ 6211749 w 6984384"/>
              <a:gd name="connsiteY10" fmla="*/ 3242213 h 5833413"/>
              <a:gd name="connsiteX11" fmla="*/ 6121551 w 6984384"/>
              <a:gd name="connsiteY11" fmla="*/ 4305896 h 5833413"/>
              <a:gd name="connsiteX12" fmla="*/ 6282473 w 6984384"/>
              <a:gd name="connsiteY12" fmla="*/ 5388590 h 5833413"/>
              <a:gd name="connsiteX13" fmla="*/ 4615916 w 6984384"/>
              <a:gd name="connsiteY13" fmla="*/ 5300208 h 5833413"/>
              <a:gd name="connsiteX14" fmla="*/ 3207419 w 6984384"/>
              <a:gd name="connsiteY14" fmla="*/ 5142968 h 5833413"/>
              <a:gd name="connsiteX15" fmla="*/ 1920344 w 6984384"/>
              <a:gd name="connsiteY15" fmla="*/ 5068972 h 5833413"/>
              <a:gd name="connsiteX16" fmla="*/ 568586 w 6984384"/>
              <a:gd name="connsiteY16" fmla="*/ 5252313 h 5833413"/>
              <a:gd name="connsiteX0" fmla="*/ 568586 w 6984384"/>
              <a:gd name="connsiteY0" fmla="*/ 5258978 h 5840078"/>
              <a:gd name="connsiteX1" fmla="*/ 699224 w 6984384"/>
              <a:gd name="connsiteY1" fmla="*/ 3837616 h 5840078"/>
              <a:gd name="connsiteX2" fmla="*/ 910146 w 6984384"/>
              <a:gd name="connsiteY2" fmla="*/ 2652513 h 5840078"/>
              <a:gd name="connsiteX3" fmla="*/ 972437 w 6984384"/>
              <a:gd name="connsiteY3" fmla="*/ 1585048 h 5840078"/>
              <a:gd name="connsiteX4" fmla="*/ 806890 w 6984384"/>
              <a:gd name="connsiteY4" fmla="*/ 495288 h 5840078"/>
              <a:gd name="connsiteX5" fmla="*/ 2478886 w 6984384"/>
              <a:gd name="connsiteY5" fmla="*/ 580418 h 5840078"/>
              <a:gd name="connsiteX6" fmla="*/ 3911666 w 6984384"/>
              <a:gd name="connsiteY6" fmla="*/ 765406 h 5840078"/>
              <a:gd name="connsiteX7" fmla="*/ 5198741 w 6984384"/>
              <a:gd name="connsiteY7" fmla="*/ 844027 h 5840078"/>
              <a:gd name="connsiteX8" fmla="*/ 6525643 w 6984384"/>
              <a:gd name="connsiteY8" fmla="*/ 672369 h 5840078"/>
              <a:gd name="connsiteX9" fmla="*/ 6416432 w 6984384"/>
              <a:gd name="connsiteY9" fmla="*/ 2074200 h 5840078"/>
              <a:gd name="connsiteX10" fmla="*/ 6211749 w 6984384"/>
              <a:gd name="connsiteY10" fmla="*/ 3248878 h 5840078"/>
              <a:gd name="connsiteX11" fmla="*/ 6121551 w 6984384"/>
              <a:gd name="connsiteY11" fmla="*/ 4312561 h 5840078"/>
              <a:gd name="connsiteX12" fmla="*/ 6282473 w 6984384"/>
              <a:gd name="connsiteY12" fmla="*/ 5395255 h 5840078"/>
              <a:gd name="connsiteX13" fmla="*/ 4615916 w 6984384"/>
              <a:gd name="connsiteY13" fmla="*/ 5306873 h 5840078"/>
              <a:gd name="connsiteX14" fmla="*/ 3207419 w 6984384"/>
              <a:gd name="connsiteY14" fmla="*/ 5149633 h 5840078"/>
              <a:gd name="connsiteX15" fmla="*/ 1920344 w 6984384"/>
              <a:gd name="connsiteY15" fmla="*/ 5075637 h 5840078"/>
              <a:gd name="connsiteX16" fmla="*/ 568586 w 6984384"/>
              <a:gd name="connsiteY16" fmla="*/ 5258978 h 5840078"/>
              <a:gd name="connsiteX0" fmla="*/ 568586 w 6984384"/>
              <a:gd name="connsiteY0" fmla="*/ 5258978 h 5840078"/>
              <a:gd name="connsiteX1" fmla="*/ 699224 w 6984384"/>
              <a:gd name="connsiteY1" fmla="*/ 3837616 h 5840078"/>
              <a:gd name="connsiteX2" fmla="*/ 910146 w 6984384"/>
              <a:gd name="connsiteY2" fmla="*/ 2652513 h 5840078"/>
              <a:gd name="connsiteX3" fmla="*/ 972437 w 6984384"/>
              <a:gd name="connsiteY3" fmla="*/ 1585048 h 5840078"/>
              <a:gd name="connsiteX4" fmla="*/ 806890 w 6984384"/>
              <a:gd name="connsiteY4" fmla="*/ 495288 h 5840078"/>
              <a:gd name="connsiteX5" fmla="*/ 2478886 w 6984384"/>
              <a:gd name="connsiteY5" fmla="*/ 580418 h 5840078"/>
              <a:gd name="connsiteX6" fmla="*/ 3911666 w 6984384"/>
              <a:gd name="connsiteY6" fmla="*/ 765406 h 5840078"/>
              <a:gd name="connsiteX7" fmla="*/ 5198741 w 6984384"/>
              <a:gd name="connsiteY7" fmla="*/ 844027 h 5840078"/>
              <a:gd name="connsiteX8" fmla="*/ 6525643 w 6984384"/>
              <a:gd name="connsiteY8" fmla="*/ 672369 h 5840078"/>
              <a:gd name="connsiteX9" fmla="*/ 6416432 w 6984384"/>
              <a:gd name="connsiteY9" fmla="*/ 2074200 h 5840078"/>
              <a:gd name="connsiteX10" fmla="*/ 6211749 w 6984384"/>
              <a:gd name="connsiteY10" fmla="*/ 3248878 h 5840078"/>
              <a:gd name="connsiteX11" fmla="*/ 6121551 w 6984384"/>
              <a:gd name="connsiteY11" fmla="*/ 4312561 h 5840078"/>
              <a:gd name="connsiteX12" fmla="*/ 6282473 w 6984384"/>
              <a:gd name="connsiteY12" fmla="*/ 5395255 h 5840078"/>
              <a:gd name="connsiteX13" fmla="*/ 4615916 w 6984384"/>
              <a:gd name="connsiteY13" fmla="*/ 5306873 h 5840078"/>
              <a:gd name="connsiteX14" fmla="*/ 3207419 w 6984384"/>
              <a:gd name="connsiteY14" fmla="*/ 5149633 h 5840078"/>
              <a:gd name="connsiteX15" fmla="*/ 1920344 w 6984384"/>
              <a:gd name="connsiteY15" fmla="*/ 5075637 h 5840078"/>
              <a:gd name="connsiteX16" fmla="*/ 568586 w 6984384"/>
              <a:gd name="connsiteY16" fmla="*/ 5258978 h 5840078"/>
              <a:gd name="connsiteX0" fmla="*/ 568586 w 6984384"/>
              <a:gd name="connsiteY0" fmla="*/ 5261413 h 5842513"/>
              <a:gd name="connsiteX1" fmla="*/ 699224 w 6984384"/>
              <a:gd name="connsiteY1" fmla="*/ 3840051 h 5842513"/>
              <a:gd name="connsiteX2" fmla="*/ 910146 w 6984384"/>
              <a:gd name="connsiteY2" fmla="*/ 2654948 h 5842513"/>
              <a:gd name="connsiteX3" fmla="*/ 972437 w 6984384"/>
              <a:gd name="connsiteY3" fmla="*/ 1587483 h 5842513"/>
              <a:gd name="connsiteX4" fmla="*/ 806890 w 6984384"/>
              <a:gd name="connsiteY4" fmla="*/ 497723 h 5842513"/>
              <a:gd name="connsiteX5" fmla="*/ 2478886 w 6984384"/>
              <a:gd name="connsiteY5" fmla="*/ 582853 h 5842513"/>
              <a:gd name="connsiteX6" fmla="*/ 3911666 w 6984384"/>
              <a:gd name="connsiteY6" fmla="*/ 767841 h 5842513"/>
              <a:gd name="connsiteX7" fmla="*/ 5198741 w 6984384"/>
              <a:gd name="connsiteY7" fmla="*/ 846462 h 5842513"/>
              <a:gd name="connsiteX8" fmla="*/ 6525643 w 6984384"/>
              <a:gd name="connsiteY8" fmla="*/ 674804 h 5842513"/>
              <a:gd name="connsiteX9" fmla="*/ 6416432 w 6984384"/>
              <a:gd name="connsiteY9" fmla="*/ 2076635 h 5842513"/>
              <a:gd name="connsiteX10" fmla="*/ 6211749 w 6984384"/>
              <a:gd name="connsiteY10" fmla="*/ 3251313 h 5842513"/>
              <a:gd name="connsiteX11" fmla="*/ 6121551 w 6984384"/>
              <a:gd name="connsiteY11" fmla="*/ 4314996 h 5842513"/>
              <a:gd name="connsiteX12" fmla="*/ 6282473 w 6984384"/>
              <a:gd name="connsiteY12" fmla="*/ 5397690 h 5842513"/>
              <a:gd name="connsiteX13" fmla="*/ 4615916 w 6984384"/>
              <a:gd name="connsiteY13" fmla="*/ 5309308 h 5842513"/>
              <a:gd name="connsiteX14" fmla="*/ 3207419 w 6984384"/>
              <a:gd name="connsiteY14" fmla="*/ 5152068 h 5842513"/>
              <a:gd name="connsiteX15" fmla="*/ 1920344 w 6984384"/>
              <a:gd name="connsiteY15" fmla="*/ 5078072 h 5842513"/>
              <a:gd name="connsiteX16" fmla="*/ 568586 w 6984384"/>
              <a:gd name="connsiteY16" fmla="*/ 5261413 h 5842513"/>
              <a:gd name="connsiteX0" fmla="*/ 568586 w 6984384"/>
              <a:gd name="connsiteY0" fmla="*/ 5258978 h 5840078"/>
              <a:gd name="connsiteX1" fmla="*/ 699224 w 6984384"/>
              <a:gd name="connsiteY1" fmla="*/ 3837616 h 5840078"/>
              <a:gd name="connsiteX2" fmla="*/ 910146 w 6984384"/>
              <a:gd name="connsiteY2" fmla="*/ 2652513 h 5840078"/>
              <a:gd name="connsiteX3" fmla="*/ 972437 w 6984384"/>
              <a:gd name="connsiteY3" fmla="*/ 1585048 h 5840078"/>
              <a:gd name="connsiteX4" fmla="*/ 806890 w 6984384"/>
              <a:gd name="connsiteY4" fmla="*/ 495288 h 5840078"/>
              <a:gd name="connsiteX5" fmla="*/ 2478886 w 6984384"/>
              <a:gd name="connsiteY5" fmla="*/ 580418 h 5840078"/>
              <a:gd name="connsiteX6" fmla="*/ 3911666 w 6984384"/>
              <a:gd name="connsiteY6" fmla="*/ 765406 h 5840078"/>
              <a:gd name="connsiteX7" fmla="*/ 5198741 w 6984384"/>
              <a:gd name="connsiteY7" fmla="*/ 844027 h 5840078"/>
              <a:gd name="connsiteX8" fmla="*/ 6525643 w 6984384"/>
              <a:gd name="connsiteY8" fmla="*/ 672369 h 5840078"/>
              <a:gd name="connsiteX9" fmla="*/ 6416432 w 6984384"/>
              <a:gd name="connsiteY9" fmla="*/ 2074200 h 5840078"/>
              <a:gd name="connsiteX10" fmla="*/ 6211749 w 6984384"/>
              <a:gd name="connsiteY10" fmla="*/ 3248878 h 5840078"/>
              <a:gd name="connsiteX11" fmla="*/ 6121551 w 6984384"/>
              <a:gd name="connsiteY11" fmla="*/ 4312561 h 5840078"/>
              <a:gd name="connsiteX12" fmla="*/ 6282473 w 6984384"/>
              <a:gd name="connsiteY12" fmla="*/ 5395255 h 5840078"/>
              <a:gd name="connsiteX13" fmla="*/ 4615916 w 6984384"/>
              <a:gd name="connsiteY13" fmla="*/ 5306873 h 5840078"/>
              <a:gd name="connsiteX14" fmla="*/ 3207419 w 6984384"/>
              <a:gd name="connsiteY14" fmla="*/ 5149633 h 5840078"/>
              <a:gd name="connsiteX15" fmla="*/ 1920344 w 6984384"/>
              <a:gd name="connsiteY15" fmla="*/ 5075637 h 5840078"/>
              <a:gd name="connsiteX16" fmla="*/ 568586 w 6984384"/>
              <a:gd name="connsiteY16" fmla="*/ 5258978 h 5840078"/>
              <a:gd name="connsiteX0" fmla="*/ 568586 w 6984384"/>
              <a:gd name="connsiteY0" fmla="*/ 5258978 h 5840078"/>
              <a:gd name="connsiteX1" fmla="*/ 699224 w 6984384"/>
              <a:gd name="connsiteY1" fmla="*/ 3837616 h 5840078"/>
              <a:gd name="connsiteX2" fmla="*/ 910146 w 6984384"/>
              <a:gd name="connsiteY2" fmla="*/ 2652513 h 5840078"/>
              <a:gd name="connsiteX3" fmla="*/ 972437 w 6984384"/>
              <a:gd name="connsiteY3" fmla="*/ 1585048 h 5840078"/>
              <a:gd name="connsiteX4" fmla="*/ 806890 w 6984384"/>
              <a:gd name="connsiteY4" fmla="*/ 495288 h 5840078"/>
              <a:gd name="connsiteX5" fmla="*/ 2478886 w 6984384"/>
              <a:gd name="connsiteY5" fmla="*/ 580418 h 5840078"/>
              <a:gd name="connsiteX6" fmla="*/ 3911666 w 6984384"/>
              <a:gd name="connsiteY6" fmla="*/ 765406 h 5840078"/>
              <a:gd name="connsiteX7" fmla="*/ 5198741 w 6984384"/>
              <a:gd name="connsiteY7" fmla="*/ 844027 h 5840078"/>
              <a:gd name="connsiteX8" fmla="*/ 6525643 w 6984384"/>
              <a:gd name="connsiteY8" fmla="*/ 672369 h 5840078"/>
              <a:gd name="connsiteX9" fmla="*/ 6416432 w 6984384"/>
              <a:gd name="connsiteY9" fmla="*/ 2074200 h 5840078"/>
              <a:gd name="connsiteX10" fmla="*/ 6211749 w 6984384"/>
              <a:gd name="connsiteY10" fmla="*/ 3248878 h 5840078"/>
              <a:gd name="connsiteX11" fmla="*/ 6121551 w 6984384"/>
              <a:gd name="connsiteY11" fmla="*/ 4312561 h 5840078"/>
              <a:gd name="connsiteX12" fmla="*/ 6282473 w 6984384"/>
              <a:gd name="connsiteY12" fmla="*/ 5395255 h 5840078"/>
              <a:gd name="connsiteX13" fmla="*/ 4615916 w 6984384"/>
              <a:gd name="connsiteY13" fmla="*/ 5306873 h 5840078"/>
              <a:gd name="connsiteX14" fmla="*/ 3207419 w 6984384"/>
              <a:gd name="connsiteY14" fmla="*/ 5149633 h 5840078"/>
              <a:gd name="connsiteX15" fmla="*/ 1920344 w 6984384"/>
              <a:gd name="connsiteY15" fmla="*/ 5075637 h 5840078"/>
              <a:gd name="connsiteX16" fmla="*/ 568586 w 6984384"/>
              <a:gd name="connsiteY16" fmla="*/ 5258978 h 5840078"/>
              <a:gd name="connsiteX0" fmla="*/ 568586 w 6984384"/>
              <a:gd name="connsiteY0" fmla="*/ 5258978 h 5840078"/>
              <a:gd name="connsiteX1" fmla="*/ 699224 w 6984384"/>
              <a:gd name="connsiteY1" fmla="*/ 3837616 h 5840078"/>
              <a:gd name="connsiteX2" fmla="*/ 910146 w 6984384"/>
              <a:gd name="connsiteY2" fmla="*/ 2652513 h 5840078"/>
              <a:gd name="connsiteX3" fmla="*/ 972437 w 6984384"/>
              <a:gd name="connsiteY3" fmla="*/ 1585048 h 5840078"/>
              <a:gd name="connsiteX4" fmla="*/ 806890 w 6984384"/>
              <a:gd name="connsiteY4" fmla="*/ 495288 h 5840078"/>
              <a:gd name="connsiteX5" fmla="*/ 2478886 w 6984384"/>
              <a:gd name="connsiteY5" fmla="*/ 580418 h 5840078"/>
              <a:gd name="connsiteX6" fmla="*/ 3911666 w 6984384"/>
              <a:gd name="connsiteY6" fmla="*/ 765406 h 5840078"/>
              <a:gd name="connsiteX7" fmla="*/ 5198741 w 6984384"/>
              <a:gd name="connsiteY7" fmla="*/ 844027 h 5840078"/>
              <a:gd name="connsiteX8" fmla="*/ 6525643 w 6984384"/>
              <a:gd name="connsiteY8" fmla="*/ 672369 h 5840078"/>
              <a:gd name="connsiteX9" fmla="*/ 6416432 w 6984384"/>
              <a:gd name="connsiteY9" fmla="*/ 2074200 h 5840078"/>
              <a:gd name="connsiteX10" fmla="*/ 6211749 w 6984384"/>
              <a:gd name="connsiteY10" fmla="*/ 3248878 h 5840078"/>
              <a:gd name="connsiteX11" fmla="*/ 6121551 w 6984384"/>
              <a:gd name="connsiteY11" fmla="*/ 4312561 h 5840078"/>
              <a:gd name="connsiteX12" fmla="*/ 6282473 w 6984384"/>
              <a:gd name="connsiteY12" fmla="*/ 5395255 h 5840078"/>
              <a:gd name="connsiteX13" fmla="*/ 4615916 w 6984384"/>
              <a:gd name="connsiteY13" fmla="*/ 5306873 h 5840078"/>
              <a:gd name="connsiteX14" fmla="*/ 3207419 w 6984384"/>
              <a:gd name="connsiteY14" fmla="*/ 5149633 h 5840078"/>
              <a:gd name="connsiteX15" fmla="*/ 1920344 w 6984384"/>
              <a:gd name="connsiteY15" fmla="*/ 5075637 h 5840078"/>
              <a:gd name="connsiteX16" fmla="*/ 568586 w 6984384"/>
              <a:gd name="connsiteY16" fmla="*/ 5258978 h 5840078"/>
              <a:gd name="connsiteX0" fmla="*/ 568586 w 6984384"/>
              <a:gd name="connsiteY0" fmla="*/ 5258978 h 5840078"/>
              <a:gd name="connsiteX1" fmla="*/ 699224 w 6984384"/>
              <a:gd name="connsiteY1" fmla="*/ 3837616 h 5840078"/>
              <a:gd name="connsiteX2" fmla="*/ 910146 w 6984384"/>
              <a:gd name="connsiteY2" fmla="*/ 2652513 h 5840078"/>
              <a:gd name="connsiteX3" fmla="*/ 972437 w 6984384"/>
              <a:gd name="connsiteY3" fmla="*/ 1585048 h 5840078"/>
              <a:gd name="connsiteX4" fmla="*/ 806890 w 6984384"/>
              <a:gd name="connsiteY4" fmla="*/ 495288 h 5840078"/>
              <a:gd name="connsiteX5" fmla="*/ 2478886 w 6984384"/>
              <a:gd name="connsiteY5" fmla="*/ 580418 h 5840078"/>
              <a:gd name="connsiteX6" fmla="*/ 3911666 w 6984384"/>
              <a:gd name="connsiteY6" fmla="*/ 765406 h 5840078"/>
              <a:gd name="connsiteX7" fmla="*/ 5198741 w 6984384"/>
              <a:gd name="connsiteY7" fmla="*/ 844027 h 5840078"/>
              <a:gd name="connsiteX8" fmla="*/ 6525643 w 6984384"/>
              <a:gd name="connsiteY8" fmla="*/ 672369 h 5840078"/>
              <a:gd name="connsiteX9" fmla="*/ 6416432 w 6984384"/>
              <a:gd name="connsiteY9" fmla="*/ 2074200 h 5840078"/>
              <a:gd name="connsiteX10" fmla="*/ 6211749 w 6984384"/>
              <a:gd name="connsiteY10" fmla="*/ 3248878 h 5840078"/>
              <a:gd name="connsiteX11" fmla="*/ 6121551 w 6984384"/>
              <a:gd name="connsiteY11" fmla="*/ 4312561 h 5840078"/>
              <a:gd name="connsiteX12" fmla="*/ 6282473 w 6984384"/>
              <a:gd name="connsiteY12" fmla="*/ 5395255 h 5840078"/>
              <a:gd name="connsiteX13" fmla="*/ 4615916 w 6984384"/>
              <a:gd name="connsiteY13" fmla="*/ 5306873 h 5840078"/>
              <a:gd name="connsiteX14" fmla="*/ 3207419 w 6984384"/>
              <a:gd name="connsiteY14" fmla="*/ 5149633 h 5840078"/>
              <a:gd name="connsiteX15" fmla="*/ 1920344 w 6984384"/>
              <a:gd name="connsiteY15" fmla="*/ 5075637 h 5840078"/>
              <a:gd name="connsiteX16" fmla="*/ 568586 w 6984384"/>
              <a:gd name="connsiteY16" fmla="*/ 5258978 h 5840078"/>
              <a:gd name="connsiteX0" fmla="*/ 568586 w 6984384"/>
              <a:gd name="connsiteY0" fmla="*/ 5261241 h 5842341"/>
              <a:gd name="connsiteX1" fmla="*/ 699224 w 6984384"/>
              <a:gd name="connsiteY1" fmla="*/ 3839879 h 5842341"/>
              <a:gd name="connsiteX2" fmla="*/ 910146 w 6984384"/>
              <a:gd name="connsiteY2" fmla="*/ 2654776 h 5842341"/>
              <a:gd name="connsiteX3" fmla="*/ 972437 w 6984384"/>
              <a:gd name="connsiteY3" fmla="*/ 1587311 h 5842341"/>
              <a:gd name="connsiteX4" fmla="*/ 806890 w 6984384"/>
              <a:gd name="connsiteY4" fmla="*/ 497551 h 5842341"/>
              <a:gd name="connsiteX5" fmla="*/ 2478886 w 6984384"/>
              <a:gd name="connsiteY5" fmla="*/ 582681 h 5842341"/>
              <a:gd name="connsiteX6" fmla="*/ 3911666 w 6984384"/>
              <a:gd name="connsiteY6" fmla="*/ 767669 h 5842341"/>
              <a:gd name="connsiteX7" fmla="*/ 5198741 w 6984384"/>
              <a:gd name="connsiteY7" fmla="*/ 846290 h 5842341"/>
              <a:gd name="connsiteX8" fmla="*/ 6525643 w 6984384"/>
              <a:gd name="connsiteY8" fmla="*/ 674632 h 5842341"/>
              <a:gd name="connsiteX9" fmla="*/ 6416432 w 6984384"/>
              <a:gd name="connsiteY9" fmla="*/ 2076463 h 5842341"/>
              <a:gd name="connsiteX10" fmla="*/ 6211749 w 6984384"/>
              <a:gd name="connsiteY10" fmla="*/ 3251141 h 5842341"/>
              <a:gd name="connsiteX11" fmla="*/ 6121551 w 6984384"/>
              <a:gd name="connsiteY11" fmla="*/ 4314824 h 5842341"/>
              <a:gd name="connsiteX12" fmla="*/ 6282473 w 6984384"/>
              <a:gd name="connsiteY12" fmla="*/ 5397518 h 5842341"/>
              <a:gd name="connsiteX13" fmla="*/ 4615916 w 6984384"/>
              <a:gd name="connsiteY13" fmla="*/ 5309136 h 5842341"/>
              <a:gd name="connsiteX14" fmla="*/ 3207419 w 6984384"/>
              <a:gd name="connsiteY14" fmla="*/ 5151896 h 5842341"/>
              <a:gd name="connsiteX15" fmla="*/ 1920344 w 6984384"/>
              <a:gd name="connsiteY15" fmla="*/ 5077900 h 5842341"/>
              <a:gd name="connsiteX16" fmla="*/ 568586 w 6984384"/>
              <a:gd name="connsiteY16" fmla="*/ 5261241 h 5842341"/>
              <a:gd name="connsiteX0" fmla="*/ 568586 w 6984384"/>
              <a:gd name="connsiteY0" fmla="*/ 5261241 h 5842341"/>
              <a:gd name="connsiteX1" fmla="*/ 699224 w 6984384"/>
              <a:gd name="connsiteY1" fmla="*/ 3839879 h 5842341"/>
              <a:gd name="connsiteX2" fmla="*/ 910146 w 6984384"/>
              <a:gd name="connsiteY2" fmla="*/ 2654776 h 5842341"/>
              <a:gd name="connsiteX3" fmla="*/ 972437 w 6984384"/>
              <a:gd name="connsiteY3" fmla="*/ 1587311 h 5842341"/>
              <a:gd name="connsiteX4" fmla="*/ 806890 w 6984384"/>
              <a:gd name="connsiteY4" fmla="*/ 497551 h 5842341"/>
              <a:gd name="connsiteX5" fmla="*/ 2478886 w 6984384"/>
              <a:gd name="connsiteY5" fmla="*/ 582681 h 5842341"/>
              <a:gd name="connsiteX6" fmla="*/ 3911666 w 6984384"/>
              <a:gd name="connsiteY6" fmla="*/ 767669 h 5842341"/>
              <a:gd name="connsiteX7" fmla="*/ 5198741 w 6984384"/>
              <a:gd name="connsiteY7" fmla="*/ 846290 h 5842341"/>
              <a:gd name="connsiteX8" fmla="*/ 6525643 w 6984384"/>
              <a:gd name="connsiteY8" fmla="*/ 674632 h 5842341"/>
              <a:gd name="connsiteX9" fmla="*/ 6416432 w 6984384"/>
              <a:gd name="connsiteY9" fmla="*/ 2076463 h 5842341"/>
              <a:gd name="connsiteX10" fmla="*/ 6211749 w 6984384"/>
              <a:gd name="connsiteY10" fmla="*/ 3251141 h 5842341"/>
              <a:gd name="connsiteX11" fmla="*/ 6121551 w 6984384"/>
              <a:gd name="connsiteY11" fmla="*/ 4314824 h 5842341"/>
              <a:gd name="connsiteX12" fmla="*/ 6282473 w 6984384"/>
              <a:gd name="connsiteY12" fmla="*/ 5397518 h 5842341"/>
              <a:gd name="connsiteX13" fmla="*/ 4615916 w 6984384"/>
              <a:gd name="connsiteY13" fmla="*/ 5309136 h 5842341"/>
              <a:gd name="connsiteX14" fmla="*/ 3207419 w 6984384"/>
              <a:gd name="connsiteY14" fmla="*/ 5151896 h 5842341"/>
              <a:gd name="connsiteX15" fmla="*/ 1920344 w 6984384"/>
              <a:gd name="connsiteY15" fmla="*/ 5077900 h 5842341"/>
              <a:gd name="connsiteX16" fmla="*/ 568586 w 6984384"/>
              <a:gd name="connsiteY16" fmla="*/ 5261241 h 5842341"/>
              <a:gd name="connsiteX0" fmla="*/ 568586 w 6984384"/>
              <a:gd name="connsiteY0" fmla="*/ 5299479 h 5880579"/>
              <a:gd name="connsiteX1" fmla="*/ 699224 w 6984384"/>
              <a:gd name="connsiteY1" fmla="*/ 3878117 h 5880579"/>
              <a:gd name="connsiteX2" fmla="*/ 910146 w 6984384"/>
              <a:gd name="connsiteY2" fmla="*/ 2693014 h 5880579"/>
              <a:gd name="connsiteX3" fmla="*/ 972437 w 6984384"/>
              <a:gd name="connsiteY3" fmla="*/ 1625549 h 5880579"/>
              <a:gd name="connsiteX4" fmla="*/ 806890 w 6984384"/>
              <a:gd name="connsiteY4" fmla="*/ 535789 h 5880579"/>
              <a:gd name="connsiteX5" fmla="*/ 2478886 w 6984384"/>
              <a:gd name="connsiteY5" fmla="*/ 620919 h 5880579"/>
              <a:gd name="connsiteX6" fmla="*/ 3911666 w 6984384"/>
              <a:gd name="connsiteY6" fmla="*/ 805907 h 5880579"/>
              <a:gd name="connsiteX7" fmla="*/ 5198741 w 6984384"/>
              <a:gd name="connsiteY7" fmla="*/ 884528 h 5880579"/>
              <a:gd name="connsiteX8" fmla="*/ 6525643 w 6984384"/>
              <a:gd name="connsiteY8" fmla="*/ 712870 h 5880579"/>
              <a:gd name="connsiteX9" fmla="*/ 6416432 w 6984384"/>
              <a:gd name="connsiteY9" fmla="*/ 2114701 h 5880579"/>
              <a:gd name="connsiteX10" fmla="*/ 6211749 w 6984384"/>
              <a:gd name="connsiteY10" fmla="*/ 3289379 h 5880579"/>
              <a:gd name="connsiteX11" fmla="*/ 6121551 w 6984384"/>
              <a:gd name="connsiteY11" fmla="*/ 4353062 h 5880579"/>
              <a:gd name="connsiteX12" fmla="*/ 6282473 w 6984384"/>
              <a:gd name="connsiteY12" fmla="*/ 5435756 h 5880579"/>
              <a:gd name="connsiteX13" fmla="*/ 4615916 w 6984384"/>
              <a:gd name="connsiteY13" fmla="*/ 5347374 h 5880579"/>
              <a:gd name="connsiteX14" fmla="*/ 3207419 w 6984384"/>
              <a:gd name="connsiteY14" fmla="*/ 5190134 h 5880579"/>
              <a:gd name="connsiteX15" fmla="*/ 1920344 w 6984384"/>
              <a:gd name="connsiteY15" fmla="*/ 5116138 h 5880579"/>
              <a:gd name="connsiteX16" fmla="*/ 568586 w 6984384"/>
              <a:gd name="connsiteY16" fmla="*/ 5299479 h 5880579"/>
              <a:gd name="connsiteX0" fmla="*/ 568586 w 6984384"/>
              <a:gd name="connsiteY0" fmla="*/ 5261242 h 5842342"/>
              <a:gd name="connsiteX1" fmla="*/ 699224 w 6984384"/>
              <a:gd name="connsiteY1" fmla="*/ 3839880 h 5842342"/>
              <a:gd name="connsiteX2" fmla="*/ 910146 w 6984384"/>
              <a:gd name="connsiteY2" fmla="*/ 2654777 h 5842342"/>
              <a:gd name="connsiteX3" fmla="*/ 972437 w 6984384"/>
              <a:gd name="connsiteY3" fmla="*/ 1587312 h 5842342"/>
              <a:gd name="connsiteX4" fmla="*/ 806890 w 6984384"/>
              <a:gd name="connsiteY4" fmla="*/ 497552 h 5842342"/>
              <a:gd name="connsiteX5" fmla="*/ 2478886 w 6984384"/>
              <a:gd name="connsiteY5" fmla="*/ 582682 h 5842342"/>
              <a:gd name="connsiteX6" fmla="*/ 3911666 w 6984384"/>
              <a:gd name="connsiteY6" fmla="*/ 767670 h 5842342"/>
              <a:gd name="connsiteX7" fmla="*/ 5198741 w 6984384"/>
              <a:gd name="connsiteY7" fmla="*/ 846291 h 5842342"/>
              <a:gd name="connsiteX8" fmla="*/ 6525643 w 6984384"/>
              <a:gd name="connsiteY8" fmla="*/ 674633 h 5842342"/>
              <a:gd name="connsiteX9" fmla="*/ 6416432 w 6984384"/>
              <a:gd name="connsiteY9" fmla="*/ 2076464 h 5842342"/>
              <a:gd name="connsiteX10" fmla="*/ 6211749 w 6984384"/>
              <a:gd name="connsiteY10" fmla="*/ 3251142 h 5842342"/>
              <a:gd name="connsiteX11" fmla="*/ 6121551 w 6984384"/>
              <a:gd name="connsiteY11" fmla="*/ 4314825 h 5842342"/>
              <a:gd name="connsiteX12" fmla="*/ 6282473 w 6984384"/>
              <a:gd name="connsiteY12" fmla="*/ 5397519 h 5842342"/>
              <a:gd name="connsiteX13" fmla="*/ 4615916 w 6984384"/>
              <a:gd name="connsiteY13" fmla="*/ 5309137 h 5842342"/>
              <a:gd name="connsiteX14" fmla="*/ 3207419 w 6984384"/>
              <a:gd name="connsiteY14" fmla="*/ 5151897 h 5842342"/>
              <a:gd name="connsiteX15" fmla="*/ 1920344 w 6984384"/>
              <a:gd name="connsiteY15" fmla="*/ 5077901 h 5842342"/>
              <a:gd name="connsiteX16" fmla="*/ 568586 w 6984384"/>
              <a:gd name="connsiteY16" fmla="*/ 5261242 h 5842342"/>
              <a:gd name="connsiteX0" fmla="*/ 568586 w 6984384"/>
              <a:gd name="connsiteY0" fmla="*/ 5263331 h 5844431"/>
              <a:gd name="connsiteX1" fmla="*/ 699224 w 6984384"/>
              <a:gd name="connsiteY1" fmla="*/ 3841969 h 5844431"/>
              <a:gd name="connsiteX2" fmla="*/ 910146 w 6984384"/>
              <a:gd name="connsiteY2" fmla="*/ 2656866 h 5844431"/>
              <a:gd name="connsiteX3" fmla="*/ 972437 w 6984384"/>
              <a:gd name="connsiteY3" fmla="*/ 1589401 h 5844431"/>
              <a:gd name="connsiteX4" fmla="*/ 806890 w 6984384"/>
              <a:gd name="connsiteY4" fmla="*/ 499641 h 5844431"/>
              <a:gd name="connsiteX5" fmla="*/ 2478886 w 6984384"/>
              <a:gd name="connsiteY5" fmla="*/ 584771 h 5844431"/>
              <a:gd name="connsiteX6" fmla="*/ 3911666 w 6984384"/>
              <a:gd name="connsiteY6" fmla="*/ 769759 h 5844431"/>
              <a:gd name="connsiteX7" fmla="*/ 5198741 w 6984384"/>
              <a:gd name="connsiteY7" fmla="*/ 848380 h 5844431"/>
              <a:gd name="connsiteX8" fmla="*/ 6525643 w 6984384"/>
              <a:gd name="connsiteY8" fmla="*/ 676722 h 5844431"/>
              <a:gd name="connsiteX9" fmla="*/ 6416432 w 6984384"/>
              <a:gd name="connsiteY9" fmla="*/ 2078553 h 5844431"/>
              <a:gd name="connsiteX10" fmla="*/ 6211749 w 6984384"/>
              <a:gd name="connsiteY10" fmla="*/ 3253231 h 5844431"/>
              <a:gd name="connsiteX11" fmla="*/ 6121551 w 6984384"/>
              <a:gd name="connsiteY11" fmla="*/ 4316914 h 5844431"/>
              <a:gd name="connsiteX12" fmla="*/ 6282473 w 6984384"/>
              <a:gd name="connsiteY12" fmla="*/ 5399608 h 5844431"/>
              <a:gd name="connsiteX13" fmla="*/ 4615916 w 6984384"/>
              <a:gd name="connsiteY13" fmla="*/ 5311226 h 5844431"/>
              <a:gd name="connsiteX14" fmla="*/ 3207419 w 6984384"/>
              <a:gd name="connsiteY14" fmla="*/ 5153986 h 5844431"/>
              <a:gd name="connsiteX15" fmla="*/ 1920344 w 6984384"/>
              <a:gd name="connsiteY15" fmla="*/ 5079990 h 5844431"/>
              <a:gd name="connsiteX16" fmla="*/ 568586 w 6984384"/>
              <a:gd name="connsiteY16" fmla="*/ 5263331 h 5844431"/>
              <a:gd name="connsiteX0" fmla="*/ 568586 w 6984384"/>
              <a:gd name="connsiteY0" fmla="*/ 5270250 h 5851350"/>
              <a:gd name="connsiteX1" fmla="*/ 699224 w 6984384"/>
              <a:gd name="connsiteY1" fmla="*/ 3848888 h 5851350"/>
              <a:gd name="connsiteX2" fmla="*/ 910146 w 6984384"/>
              <a:gd name="connsiteY2" fmla="*/ 2663785 h 5851350"/>
              <a:gd name="connsiteX3" fmla="*/ 972437 w 6984384"/>
              <a:gd name="connsiteY3" fmla="*/ 1596320 h 5851350"/>
              <a:gd name="connsiteX4" fmla="*/ 806890 w 6984384"/>
              <a:gd name="connsiteY4" fmla="*/ 506560 h 5851350"/>
              <a:gd name="connsiteX5" fmla="*/ 2478886 w 6984384"/>
              <a:gd name="connsiteY5" fmla="*/ 591690 h 5851350"/>
              <a:gd name="connsiteX6" fmla="*/ 3911666 w 6984384"/>
              <a:gd name="connsiteY6" fmla="*/ 776678 h 5851350"/>
              <a:gd name="connsiteX7" fmla="*/ 5198741 w 6984384"/>
              <a:gd name="connsiteY7" fmla="*/ 855299 h 5851350"/>
              <a:gd name="connsiteX8" fmla="*/ 6525643 w 6984384"/>
              <a:gd name="connsiteY8" fmla="*/ 683641 h 5851350"/>
              <a:gd name="connsiteX9" fmla="*/ 6416432 w 6984384"/>
              <a:gd name="connsiteY9" fmla="*/ 2085472 h 5851350"/>
              <a:gd name="connsiteX10" fmla="*/ 6211749 w 6984384"/>
              <a:gd name="connsiteY10" fmla="*/ 3260150 h 5851350"/>
              <a:gd name="connsiteX11" fmla="*/ 6121551 w 6984384"/>
              <a:gd name="connsiteY11" fmla="*/ 4323833 h 5851350"/>
              <a:gd name="connsiteX12" fmla="*/ 6282473 w 6984384"/>
              <a:gd name="connsiteY12" fmla="*/ 5406527 h 5851350"/>
              <a:gd name="connsiteX13" fmla="*/ 4615916 w 6984384"/>
              <a:gd name="connsiteY13" fmla="*/ 5318145 h 5851350"/>
              <a:gd name="connsiteX14" fmla="*/ 3207419 w 6984384"/>
              <a:gd name="connsiteY14" fmla="*/ 5160905 h 5851350"/>
              <a:gd name="connsiteX15" fmla="*/ 1920344 w 6984384"/>
              <a:gd name="connsiteY15" fmla="*/ 5086909 h 5851350"/>
              <a:gd name="connsiteX16" fmla="*/ 568586 w 6984384"/>
              <a:gd name="connsiteY16" fmla="*/ 5270250 h 5851350"/>
              <a:gd name="connsiteX0" fmla="*/ 568586 w 6984384"/>
              <a:gd name="connsiteY0" fmla="*/ 5268518 h 5849618"/>
              <a:gd name="connsiteX1" fmla="*/ 699224 w 6984384"/>
              <a:gd name="connsiteY1" fmla="*/ 3847156 h 5849618"/>
              <a:gd name="connsiteX2" fmla="*/ 910146 w 6984384"/>
              <a:gd name="connsiteY2" fmla="*/ 2662053 h 5849618"/>
              <a:gd name="connsiteX3" fmla="*/ 972437 w 6984384"/>
              <a:gd name="connsiteY3" fmla="*/ 1594588 h 5849618"/>
              <a:gd name="connsiteX4" fmla="*/ 806890 w 6984384"/>
              <a:gd name="connsiteY4" fmla="*/ 504828 h 5849618"/>
              <a:gd name="connsiteX5" fmla="*/ 2478886 w 6984384"/>
              <a:gd name="connsiteY5" fmla="*/ 589958 h 5849618"/>
              <a:gd name="connsiteX6" fmla="*/ 3911666 w 6984384"/>
              <a:gd name="connsiteY6" fmla="*/ 774946 h 5849618"/>
              <a:gd name="connsiteX7" fmla="*/ 5198741 w 6984384"/>
              <a:gd name="connsiteY7" fmla="*/ 853567 h 5849618"/>
              <a:gd name="connsiteX8" fmla="*/ 6525643 w 6984384"/>
              <a:gd name="connsiteY8" fmla="*/ 681909 h 5849618"/>
              <a:gd name="connsiteX9" fmla="*/ 6416432 w 6984384"/>
              <a:gd name="connsiteY9" fmla="*/ 2083740 h 5849618"/>
              <a:gd name="connsiteX10" fmla="*/ 6211749 w 6984384"/>
              <a:gd name="connsiteY10" fmla="*/ 3258418 h 5849618"/>
              <a:gd name="connsiteX11" fmla="*/ 6121551 w 6984384"/>
              <a:gd name="connsiteY11" fmla="*/ 4322101 h 5849618"/>
              <a:gd name="connsiteX12" fmla="*/ 6282473 w 6984384"/>
              <a:gd name="connsiteY12" fmla="*/ 5404795 h 5849618"/>
              <a:gd name="connsiteX13" fmla="*/ 4615916 w 6984384"/>
              <a:gd name="connsiteY13" fmla="*/ 5316413 h 5849618"/>
              <a:gd name="connsiteX14" fmla="*/ 3207419 w 6984384"/>
              <a:gd name="connsiteY14" fmla="*/ 5159173 h 5849618"/>
              <a:gd name="connsiteX15" fmla="*/ 1920344 w 6984384"/>
              <a:gd name="connsiteY15" fmla="*/ 5085177 h 5849618"/>
              <a:gd name="connsiteX16" fmla="*/ 568586 w 6984384"/>
              <a:gd name="connsiteY16" fmla="*/ 5268518 h 5849618"/>
              <a:gd name="connsiteX0" fmla="*/ 568586 w 6984384"/>
              <a:gd name="connsiteY0" fmla="*/ 5273723 h 5854823"/>
              <a:gd name="connsiteX1" fmla="*/ 699224 w 6984384"/>
              <a:gd name="connsiteY1" fmla="*/ 3852361 h 5854823"/>
              <a:gd name="connsiteX2" fmla="*/ 910146 w 6984384"/>
              <a:gd name="connsiteY2" fmla="*/ 2667258 h 5854823"/>
              <a:gd name="connsiteX3" fmla="*/ 972437 w 6984384"/>
              <a:gd name="connsiteY3" fmla="*/ 1599793 h 5854823"/>
              <a:gd name="connsiteX4" fmla="*/ 806890 w 6984384"/>
              <a:gd name="connsiteY4" fmla="*/ 510033 h 5854823"/>
              <a:gd name="connsiteX5" fmla="*/ 2478886 w 6984384"/>
              <a:gd name="connsiteY5" fmla="*/ 595163 h 5854823"/>
              <a:gd name="connsiteX6" fmla="*/ 3911666 w 6984384"/>
              <a:gd name="connsiteY6" fmla="*/ 780151 h 5854823"/>
              <a:gd name="connsiteX7" fmla="*/ 5198741 w 6984384"/>
              <a:gd name="connsiteY7" fmla="*/ 858772 h 5854823"/>
              <a:gd name="connsiteX8" fmla="*/ 6525643 w 6984384"/>
              <a:gd name="connsiteY8" fmla="*/ 687114 h 5854823"/>
              <a:gd name="connsiteX9" fmla="*/ 6416432 w 6984384"/>
              <a:gd name="connsiteY9" fmla="*/ 2088945 h 5854823"/>
              <a:gd name="connsiteX10" fmla="*/ 6211749 w 6984384"/>
              <a:gd name="connsiteY10" fmla="*/ 3263623 h 5854823"/>
              <a:gd name="connsiteX11" fmla="*/ 6121551 w 6984384"/>
              <a:gd name="connsiteY11" fmla="*/ 4327306 h 5854823"/>
              <a:gd name="connsiteX12" fmla="*/ 6282473 w 6984384"/>
              <a:gd name="connsiteY12" fmla="*/ 5410000 h 5854823"/>
              <a:gd name="connsiteX13" fmla="*/ 4615916 w 6984384"/>
              <a:gd name="connsiteY13" fmla="*/ 5321618 h 5854823"/>
              <a:gd name="connsiteX14" fmla="*/ 3207419 w 6984384"/>
              <a:gd name="connsiteY14" fmla="*/ 5164378 h 5854823"/>
              <a:gd name="connsiteX15" fmla="*/ 1920344 w 6984384"/>
              <a:gd name="connsiteY15" fmla="*/ 5090382 h 5854823"/>
              <a:gd name="connsiteX16" fmla="*/ 568586 w 6984384"/>
              <a:gd name="connsiteY16" fmla="*/ 5273723 h 5854823"/>
              <a:gd name="connsiteX0" fmla="*/ 568586 w 6911922"/>
              <a:gd name="connsiteY0" fmla="*/ 5273723 h 5854823"/>
              <a:gd name="connsiteX1" fmla="*/ 699224 w 6911922"/>
              <a:gd name="connsiteY1" fmla="*/ 3852361 h 5854823"/>
              <a:gd name="connsiteX2" fmla="*/ 910146 w 6911922"/>
              <a:gd name="connsiteY2" fmla="*/ 2667258 h 5854823"/>
              <a:gd name="connsiteX3" fmla="*/ 972437 w 6911922"/>
              <a:gd name="connsiteY3" fmla="*/ 1599793 h 5854823"/>
              <a:gd name="connsiteX4" fmla="*/ 806890 w 6911922"/>
              <a:gd name="connsiteY4" fmla="*/ 510033 h 5854823"/>
              <a:gd name="connsiteX5" fmla="*/ 2478886 w 6911922"/>
              <a:gd name="connsiteY5" fmla="*/ 595163 h 5854823"/>
              <a:gd name="connsiteX6" fmla="*/ 3911666 w 6911922"/>
              <a:gd name="connsiteY6" fmla="*/ 780151 h 5854823"/>
              <a:gd name="connsiteX7" fmla="*/ 5198741 w 6911922"/>
              <a:gd name="connsiteY7" fmla="*/ 858772 h 5854823"/>
              <a:gd name="connsiteX8" fmla="*/ 6525643 w 6911922"/>
              <a:gd name="connsiteY8" fmla="*/ 687114 h 5854823"/>
              <a:gd name="connsiteX9" fmla="*/ 6416432 w 6911922"/>
              <a:gd name="connsiteY9" fmla="*/ 2088945 h 5854823"/>
              <a:gd name="connsiteX10" fmla="*/ 6211749 w 6911922"/>
              <a:gd name="connsiteY10" fmla="*/ 3263623 h 5854823"/>
              <a:gd name="connsiteX11" fmla="*/ 6121551 w 6911922"/>
              <a:gd name="connsiteY11" fmla="*/ 4327306 h 5854823"/>
              <a:gd name="connsiteX12" fmla="*/ 6282473 w 6911922"/>
              <a:gd name="connsiteY12" fmla="*/ 5410000 h 5854823"/>
              <a:gd name="connsiteX13" fmla="*/ 4615916 w 6911922"/>
              <a:gd name="connsiteY13" fmla="*/ 5321618 h 5854823"/>
              <a:gd name="connsiteX14" fmla="*/ 3207419 w 6911922"/>
              <a:gd name="connsiteY14" fmla="*/ 5164378 h 5854823"/>
              <a:gd name="connsiteX15" fmla="*/ 1920344 w 6911922"/>
              <a:gd name="connsiteY15" fmla="*/ 5090382 h 5854823"/>
              <a:gd name="connsiteX16" fmla="*/ 568586 w 6911922"/>
              <a:gd name="connsiteY16" fmla="*/ 5273723 h 5854823"/>
              <a:gd name="connsiteX0" fmla="*/ 568586 w 7070590"/>
              <a:gd name="connsiteY0" fmla="*/ 5273723 h 5854823"/>
              <a:gd name="connsiteX1" fmla="*/ 699224 w 7070590"/>
              <a:gd name="connsiteY1" fmla="*/ 3852361 h 5854823"/>
              <a:gd name="connsiteX2" fmla="*/ 910146 w 7070590"/>
              <a:gd name="connsiteY2" fmla="*/ 2667258 h 5854823"/>
              <a:gd name="connsiteX3" fmla="*/ 972437 w 7070590"/>
              <a:gd name="connsiteY3" fmla="*/ 1599793 h 5854823"/>
              <a:gd name="connsiteX4" fmla="*/ 806890 w 7070590"/>
              <a:gd name="connsiteY4" fmla="*/ 510033 h 5854823"/>
              <a:gd name="connsiteX5" fmla="*/ 2478886 w 7070590"/>
              <a:gd name="connsiteY5" fmla="*/ 595163 h 5854823"/>
              <a:gd name="connsiteX6" fmla="*/ 3911666 w 7070590"/>
              <a:gd name="connsiteY6" fmla="*/ 780151 h 5854823"/>
              <a:gd name="connsiteX7" fmla="*/ 5198741 w 7070590"/>
              <a:gd name="connsiteY7" fmla="*/ 858772 h 5854823"/>
              <a:gd name="connsiteX8" fmla="*/ 6525643 w 7070590"/>
              <a:gd name="connsiteY8" fmla="*/ 687114 h 5854823"/>
              <a:gd name="connsiteX9" fmla="*/ 6416432 w 7070590"/>
              <a:gd name="connsiteY9" fmla="*/ 2088945 h 5854823"/>
              <a:gd name="connsiteX10" fmla="*/ 6211749 w 7070590"/>
              <a:gd name="connsiteY10" fmla="*/ 3263623 h 5854823"/>
              <a:gd name="connsiteX11" fmla="*/ 6121551 w 7070590"/>
              <a:gd name="connsiteY11" fmla="*/ 4327306 h 5854823"/>
              <a:gd name="connsiteX12" fmla="*/ 6282473 w 7070590"/>
              <a:gd name="connsiteY12" fmla="*/ 5410000 h 5854823"/>
              <a:gd name="connsiteX13" fmla="*/ 4615916 w 7070590"/>
              <a:gd name="connsiteY13" fmla="*/ 5321618 h 5854823"/>
              <a:gd name="connsiteX14" fmla="*/ 3207419 w 7070590"/>
              <a:gd name="connsiteY14" fmla="*/ 5164378 h 5854823"/>
              <a:gd name="connsiteX15" fmla="*/ 1920344 w 7070590"/>
              <a:gd name="connsiteY15" fmla="*/ 5090382 h 5854823"/>
              <a:gd name="connsiteX16" fmla="*/ 568586 w 7070590"/>
              <a:gd name="connsiteY16" fmla="*/ 5273723 h 5854823"/>
              <a:gd name="connsiteX0" fmla="*/ 568586 w 7049363"/>
              <a:gd name="connsiteY0" fmla="*/ 5273723 h 5854823"/>
              <a:gd name="connsiteX1" fmla="*/ 699224 w 7049363"/>
              <a:gd name="connsiteY1" fmla="*/ 3852361 h 5854823"/>
              <a:gd name="connsiteX2" fmla="*/ 910146 w 7049363"/>
              <a:gd name="connsiteY2" fmla="*/ 2667258 h 5854823"/>
              <a:gd name="connsiteX3" fmla="*/ 972437 w 7049363"/>
              <a:gd name="connsiteY3" fmla="*/ 1599793 h 5854823"/>
              <a:gd name="connsiteX4" fmla="*/ 806890 w 7049363"/>
              <a:gd name="connsiteY4" fmla="*/ 510033 h 5854823"/>
              <a:gd name="connsiteX5" fmla="*/ 2478886 w 7049363"/>
              <a:gd name="connsiteY5" fmla="*/ 595163 h 5854823"/>
              <a:gd name="connsiteX6" fmla="*/ 3911666 w 7049363"/>
              <a:gd name="connsiteY6" fmla="*/ 780151 h 5854823"/>
              <a:gd name="connsiteX7" fmla="*/ 5198741 w 7049363"/>
              <a:gd name="connsiteY7" fmla="*/ 858772 h 5854823"/>
              <a:gd name="connsiteX8" fmla="*/ 6525643 w 7049363"/>
              <a:gd name="connsiteY8" fmla="*/ 687114 h 5854823"/>
              <a:gd name="connsiteX9" fmla="*/ 6416432 w 7049363"/>
              <a:gd name="connsiteY9" fmla="*/ 2088945 h 5854823"/>
              <a:gd name="connsiteX10" fmla="*/ 6211749 w 7049363"/>
              <a:gd name="connsiteY10" fmla="*/ 3263623 h 5854823"/>
              <a:gd name="connsiteX11" fmla="*/ 6121551 w 7049363"/>
              <a:gd name="connsiteY11" fmla="*/ 4327306 h 5854823"/>
              <a:gd name="connsiteX12" fmla="*/ 6282473 w 7049363"/>
              <a:gd name="connsiteY12" fmla="*/ 5410000 h 5854823"/>
              <a:gd name="connsiteX13" fmla="*/ 4615916 w 7049363"/>
              <a:gd name="connsiteY13" fmla="*/ 5321618 h 5854823"/>
              <a:gd name="connsiteX14" fmla="*/ 3207419 w 7049363"/>
              <a:gd name="connsiteY14" fmla="*/ 5164378 h 5854823"/>
              <a:gd name="connsiteX15" fmla="*/ 1920344 w 7049363"/>
              <a:gd name="connsiteY15" fmla="*/ 5090382 h 5854823"/>
              <a:gd name="connsiteX16" fmla="*/ 568586 w 7049363"/>
              <a:gd name="connsiteY16" fmla="*/ 5273723 h 5854823"/>
              <a:gd name="connsiteX0" fmla="*/ 568586 w 7101392"/>
              <a:gd name="connsiteY0" fmla="*/ 5273723 h 5854823"/>
              <a:gd name="connsiteX1" fmla="*/ 699224 w 7101392"/>
              <a:gd name="connsiteY1" fmla="*/ 3852361 h 5854823"/>
              <a:gd name="connsiteX2" fmla="*/ 910146 w 7101392"/>
              <a:gd name="connsiteY2" fmla="*/ 2667258 h 5854823"/>
              <a:gd name="connsiteX3" fmla="*/ 972437 w 7101392"/>
              <a:gd name="connsiteY3" fmla="*/ 1599793 h 5854823"/>
              <a:gd name="connsiteX4" fmla="*/ 806890 w 7101392"/>
              <a:gd name="connsiteY4" fmla="*/ 510033 h 5854823"/>
              <a:gd name="connsiteX5" fmla="*/ 2478886 w 7101392"/>
              <a:gd name="connsiteY5" fmla="*/ 595163 h 5854823"/>
              <a:gd name="connsiteX6" fmla="*/ 3911666 w 7101392"/>
              <a:gd name="connsiteY6" fmla="*/ 780151 h 5854823"/>
              <a:gd name="connsiteX7" fmla="*/ 5198741 w 7101392"/>
              <a:gd name="connsiteY7" fmla="*/ 858772 h 5854823"/>
              <a:gd name="connsiteX8" fmla="*/ 6525643 w 7101392"/>
              <a:gd name="connsiteY8" fmla="*/ 687114 h 5854823"/>
              <a:gd name="connsiteX9" fmla="*/ 6416432 w 7101392"/>
              <a:gd name="connsiteY9" fmla="*/ 2088945 h 5854823"/>
              <a:gd name="connsiteX10" fmla="*/ 6211749 w 7101392"/>
              <a:gd name="connsiteY10" fmla="*/ 3263623 h 5854823"/>
              <a:gd name="connsiteX11" fmla="*/ 6121551 w 7101392"/>
              <a:gd name="connsiteY11" fmla="*/ 4327306 h 5854823"/>
              <a:gd name="connsiteX12" fmla="*/ 6282473 w 7101392"/>
              <a:gd name="connsiteY12" fmla="*/ 5410000 h 5854823"/>
              <a:gd name="connsiteX13" fmla="*/ 4615916 w 7101392"/>
              <a:gd name="connsiteY13" fmla="*/ 5321618 h 5854823"/>
              <a:gd name="connsiteX14" fmla="*/ 3207419 w 7101392"/>
              <a:gd name="connsiteY14" fmla="*/ 5164378 h 5854823"/>
              <a:gd name="connsiteX15" fmla="*/ 1920344 w 7101392"/>
              <a:gd name="connsiteY15" fmla="*/ 5090382 h 5854823"/>
              <a:gd name="connsiteX16" fmla="*/ 568586 w 7101392"/>
              <a:gd name="connsiteY16" fmla="*/ 5273723 h 5854823"/>
              <a:gd name="connsiteX0" fmla="*/ 568586 w 7104097"/>
              <a:gd name="connsiteY0" fmla="*/ 5273723 h 5854823"/>
              <a:gd name="connsiteX1" fmla="*/ 699224 w 7104097"/>
              <a:gd name="connsiteY1" fmla="*/ 3852361 h 5854823"/>
              <a:gd name="connsiteX2" fmla="*/ 910146 w 7104097"/>
              <a:gd name="connsiteY2" fmla="*/ 2667258 h 5854823"/>
              <a:gd name="connsiteX3" fmla="*/ 972437 w 7104097"/>
              <a:gd name="connsiteY3" fmla="*/ 1599793 h 5854823"/>
              <a:gd name="connsiteX4" fmla="*/ 806890 w 7104097"/>
              <a:gd name="connsiteY4" fmla="*/ 510033 h 5854823"/>
              <a:gd name="connsiteX5" fmla="*/ 2478886 w 7104097"/>
              <a:gd name="connsiteY5" fmla="*/ 595163 h 5854823"/>
              <a:gd name="connsiteX6" fmla="*/ 3911666 w 7104097"/>
              <a:gd name="connsiteY6" fmla="*/ 780151 h 5854823"/>
              <a:gd name="connsiteX7" fmla="*/ 5198741 w 7104097"/>
              <a:gd name="connsiteY7" fmla="*/ 858772 h 5854823"/>
              <a:gd name="connsiteX8" fmla="*/ 6525643 w 7104097"/>
              <a:gd name="connsiteY8" fmla="*/ 687114 h 5854823"/>
              <a:gd name="connsiteX9" fmla="*/ 6416432 w 7104097"/>
              <a:gd name="connsiteY9" fmla="*/ 2088945 h 5854823"/>
              <a:gd name="connsiteX10" fmla="*/ 6211749 w 7104097"/>
              <a:gd name="connsiteY10" fmla="*/ 3263623 h 5854823"/>
              <a:gd name="connsiteX11" fmla="*/ 6121551 w 7104097"/>
              <a:gd name="connsiteY11" fmla="*/ 4327306 h 5854823"/>
              <a:gd name="connsiteX12" fmla="*/ 6282473 w 7104097"/>
              <a:gd name="connsiteY12" fmla="*/ 5410000 h 5854823"/>
              <a:gd name="connsiteX13" fmla="*/ 4615916 w 7104097"/>
              <a:gd name="connsiteY13" fmla="*/ 5321618 h 5854823"/>
              <a:gd name="connsiteX14" fmla="*/ 3207419 w 7104097"/>
              <a:gd name="connsiteY14" fmla="*/ 5164378 h 5854823"/>
              <a:gd name="connsiteX15" fmla="*/ 1920344 w 7104097"/>
              <a:gd name="connsiteY15" fmla="*/ 5090382 h 5854823"/>
              <a:gd name="connsiteX16" fmla="*/ 568586 w 7104097"/>
              <a:gd name="connsiteY16" fmla="*/ 5273723 h 5854823"/>
              <a:gd name="connsiteX0" fmla="*/ 568586 w 7104097"/>
              <a:gd name="connsiteY0" fmla="*/ 5273723 h 5854823"/>
              <a:gd name="connsiteX1" fmla="*/ 699224 w 7104097"/>
              <a:gd name="connsiteY1" fmla="*/ 3852361 h 5854823"/>
              <a:gd name="connsiteX2" fmla="*/ 910146 w 7104097"/>
              <a:gd name="connsiteY2" fmla="*/ 2667258 h 5854823"/>
              <a:gd name="connsiteX3" fmla="*/ 972437 w 7104097"/>
              <a:gd name="connsiteY3" fmla="*/ 1599793 h 5854823"/>
              <a:gd name="connsiteX4" fmla="*/ 806890 w 7104097"/>
              <a:gd name="connsiteY4" fmla="*/ 510033 h 5854823"/>
              <a:gd name="connsiteX5" fmla="*/ 2478886 w 7104097"/>
              <a:gd name="connsiteY5" fmla="*/ 595163 h 5854823"/>
              <a:gd name="connsiteX6" fmla="*/ 3911666 w 7104097"/>
              <a:gd name="connsiteY6" fmla="*/ 780151 h 5854823"/>
              <a:gd name="connsiteX7" fmla="*/ 5198741 w 7104097"/>
              <a:gd name="connsiteY7" fmla="*/ 858772 h 5854823"/>
              <a:gd name="connsiteX8" fmla="*/ 6525643 w 7104097"/>
              <a:gd name="connsiteY8" fmla="*/ 687114 h 5854823"/>
              <a:gd name="connsiteX9" fmla="*/ 6416432 w 7104097"/>
              <a:gd name="connsiteY9" fmla="*/ 2088945 h 5854823"/>
              <a:gd name="connsiteX10" fmla="*/ 6211749 w 7104097"/>
              <a:gd name="connsiteY10" fmla="*/ 3263623 h 5854823"/>
              <a:gd name="connsiteX11" fmla="*/ 6121551 w 7104097"/>
              <a:gd name="connsiteY11" fmla="*/ 4327306 h 5854823"/>
              <a:gd name="connsiteX12" fmla="*/ 6282473 w 7104097"/>
              <a:gd name="connsiteY12" fmla="*/ 5410000 h 5854823"/>
              <a:gd name="connsiteX13" fmla="*/ 4615916 w 7104097"/>
              <a:gd name="connsiteY13" fmla="*/ 5321618 h 5854823"/>
              <a:gd name="connsiteX14" fmla="*/ 3207419 w 7104097"/>
              <a:gd name="connsiteY14" fmla="*/ 5164378 h 5854823"/>
              <a:gd name="connsiteX15" fmla="*/ 1920344 w 7104097"/>
              <a:gd name="connsiteY15" fmla="*/ 5090382 h 5854823"/>
              <a:gd name="connsiteX16" fmla="*/ 568586 w 7104097"/>
              <a:gd name="connsiteY16" fmla="*/ 5273723 h 5854823"/>
              <a:gd name="connsiteX0" fmla="*/ 568586 w 7115016"/>
              <a:gd name="connsiteY0" fmla="*/ 5273723 h 5854823"/>
              <a:gd name="connsiteX1" fmla="*/ 699224 w 7115016"/>
              <a:gd name="connsiteY1" fmla="*/ 3852361 h 5854823"/>
              <a:gd name="connsiteX2" fmla="*/ 910146 w 7115016"/>
              <a:gd name="connsiteY2" fmla="*/ 2667258 h 5854823"/>
              <a:gd name="connsiteX3" fmla="*/ 972437 w 7115016"/>
              <a:gd name="connsiteY3" fmla="*/ 1599793 h 5854823"/>
              <a:gd name="connsiteX4" fmla="*/ 806890 w 7115016"/>
              <a:gd name="connsiteY4" fmla="*/ 510033 h 5854823"/>
              <a:gd name="connsiteX5" fmla="*/ 2478886 w 7115016"/>
              <a:gd name="connsiteY5" fmla="*/ 595163 h 5854823"/>
              <a:gd name="connsiteX6" fmla="*/ 3911666 w 7115016"/>
              <a:gd name="connsiteY6" fmla="*/ 780151 h 5854823"/>
              <a:gd name="connsiteX7" fmla="*/ 5198741 w 7115016"/>
              <a:gd name="connsiteY7" fmla="*/ 858772 h 5854823"/>
              <a:gd name="connsiteX8" fmla="*/ 6525643 w 7115016"/>
              <a:gd name="connsiteY8" fmla="*/ 687114 h 5854823"/>
              <a:gd name="connsiteX9" fmla="*/ 6416432 w 7115016"/>
              <a:gd name="connsiteY9" fmla="*/ 2088945 h 5854823"/>
              <a:gd name="connsiteX10" fmla="*/ 6211749 w 7115016"/>
              <a:gd name="connsiteY10" fmla="*/ 3263623 h 5854823"/>
              <a:gd name="connsiteX11" fmla="*/ 6121551 w 7115016"/>
              <a:gd name="connsiteY11" fmla="*/ 4327306 h 5854823"/>
              <a:gd name="connsiteX12" fmla="*/ 6282473 w 7115016"/>
              <a:gd name="connsiteY12" fmla="*/ 5410000 h 5854823"/>
              <a:gd name="connsiteX13" fmla="*/ 4615916 w 7115016"/>
              <a:gd name="connsiteY13" fmla="*/ 5321618 h 5854823"/>
              <a:gd name="connsiteX14" fmla="*/ 3207419 w 7115016"/>
              <a:gd name="connsiteY14" fmla="*/ 5164378 h 5854823"/>
              <a:gd name="connsiteX15" fmla="*/ 1920344 w 7115016"/>
              <a:gd name="connsiteY15" fmla="*/ 5090382 h 5854823"/>
              <a:gd name="connsiteX16" fmla="*/ 568586 w 7115016"/>
              <a:gd name="connsiteY16" fmla="*/ 5273723 h 5854823"/>
              <a:gd name="connsiteX0" fmla="*/ 568586 w 7113762"/>
              <a:gd name="connsiteY0" fmla="*/ 5273723 h 5854823"/>
              <a:gd name="connsiteX1" fmla="*/ 699224 w 7113762"/>
              <a:gd name="connsiteY1" fmla="*/ 3852361 h 5854823"/>
              <a:gd name="connsiteX2" fmla="*/ 910146 w 7113762"/>
              <a:gd name="connsiteY2" fmla="*/ 2667258 h 5854823"/>
              <a:gd name="connsiteX3" fmla="*/ 972437 w 7113762"/>
              <a:gd name="connsiteY3" fmla="*/ 1599793 h 5854823"/>
              <a:gd name="connsiteX4" fmla="*/ 806890 w 7113762"/>
              <a:gd name="connsiteY4" fmla="*/ 510033 h 5854823"/>
              <a:gd name="connsiteX5" fmla="*/ 2478886 w 7113762"/>
              <a:gd name="connsiteY5" fmla="*/ 595163 h 5854823"/>
              <a:gd name="connsiteX6" fmla="*/ 3911666 w 7113762"/>
              <a:gd name="connsiteY6" fmla="*/ 780151 h 5854823"/>
              <a:gd name="connsiteX7" fmla="*/ 5198741 w 7113762"/>
              <a:gd name="connsiteY7" fmla="*/ 858772 h 5854823"/>
              <a:gd name="connsiteX8" fmla="*/ 6525643 w 7113762"/>
              <a:gd name="connsiteY8" fmla="*/ 687114 h 5854823"/>
              <a:gd name="connsiteX9" fmla="*/ 6416432 w 7113762"/>
              <a:gd name="connsiteY9" fmla="*/ 2088945 h 5854823"/>
              <a:gd name="connsiteX10" fmla="*/ 6211749 w 7113762"/>
              <a:gd name="connsiteY10" fmla="*/ 3263623 h 5854823"/>
              <a:gd name="connsiteX11" fmla="*/ 6121551 w 7113762"/>
              <a:gd name="connsiteY11" fmla="*/ 4327306 h 5854823"/>
              <a:gd name="connsiteX12" fmla="*/ 6282473 w 7113762"/>
              <a:gd name="connsiteY12" fmla="*/ 5410000 h 5854823"/>
              <a:gd name="connsiteX13" fmla="*/ 4615916 w 7113762"/>
              <a:gd name="connsiteY13" fmla="*/ 5321618 h 5854823"/>
              <a:gd name="connsiteX14" fmla="*/ 3207419 w 7113762"/>
              <a:gd name="connsiteY14" fmla="*/ 5164378 h 5854823"/>
              <a:gd name="connsiteX15" fmla="*/ 1920344 w 7113762"/>
              <a:gd name="connsiteY15" fmla="*/ 5090382 h 5854823"/>
              <a:gd name="connsiteX16" fmla="*/ 568586 w 7113762"/>
              <a:gd name="connsiteY16" fmla="*/ 5273723 h 5854823"/>
              <a:gd name="connsiteX0" fmla="*/ 568586 w 7113762"/>
              <a:gd name="connsiteY0" fmla="*/ 5273723 h 5854823"/>
              <a:gd name="connsiteX1" fmla="*/ 699224 w 7113762"/>
              <a:gd name="connsiteY1" fmla="*/ 3852361 h 5854823"/>
              <a:gd name="connsiteX2" fmla="*/ 910146 w 7113762"/>
              <a:gd name="connsiteY2" fmla="*/ 2667258 h 5854823"/>
              <a:gd name="connsiteX3" fmla="*/ 972437 w 7113762"/>
              <a:gd name="connsiteY3" fmla="*/ 1599793 h 5854823"/>
              <a:gd name="connsiteX4" fmla="*/ 806890 w 7113762"/>
              <a:gd name="connsiteY4" fmla="*/ 510033 h 5854823"/>
              <a:gd name="connsiteX5" fmla="*/ 2478886 w 7113762"/>
              <a:gd name="connsiteY5" fmla="*/ 595163 h 5854823"/>
              <a:gd name="connsiteX6" fmla="*/ 3911666 w 7113762"/>
              <a:gd name="connsiteY6" fmla="*/ 780151 h 5854823"/>
              <a:gd name="connsiteX7" fmla="*/ 5198741 w 7113762"/>
              <a:gd name="connsiteY7" fmla="*/ 858772 h 5854823"/>
              <a:gd name="connsiteX8" fmla="*/ 6525643 w 7113762"/>
              <a:gd name="connsiteY8" fmla="*/ 687114 h 5854823"/>
              <a:gd name="connsiteX9" fmla="*/ 6416432 w 7113762"/>
              <a:gd name="connsiteY9" fmla="*/ 2088945 h 5854823"/>
              <a:gd name="connsiteX10" fmla="*/ 6211749 w 7113762"/>
              <a:gd name="connsiteY10" fmla="*/ 3263623 h 5854823"/>
              <a:gd name="connsiteX11" fmla="*/ 6121551 w 7113762"/>
              <a:gd name="connsiteY11" fmla="*/ 4327306 h 5854823"/>
              <a:gd name="connsiteX12" fmla="*/ 6282473 w 7113762"/>
              <a:gd name="connsiteY12" fmla="*/ 5410000 h 5854823"/>
              <a:gd name="connsiteX13" fmla="*/ 4615916 w 7113762"/>
              <a:gd name="connsiteY13" fmla="*/ 5321618 h 5854823"/>
              <a:gd name="connsiteX14" fmla="*/ 3207419 w 7113762"/>
              <a:gd name="connsiteY14" fmla="*/ 5164378 h 5854823"/>
              <a:gd name="connsiteX15" fmla="*/ 1920344 w 7113762"/>
              <a:gd name="connsiteY15" fmla="*/ 5090382 h 5854823"/>
              <a:gd name="connsiteX16" fmla="*/ 568586 w 7113762"/>
              <a:gd name="connsiteY16" fmla="*/ 5273723 h 5854823"/>
              <a:gd name="connsiteX0" fmla="*/ 568586 w 7113762"/>
              <a:gd name="connsiteY0" fmla="*/ 5273723 h 5854823"/>
              <a:gd name="connsiteX1" fmla="*/ 699224 w 7113762"/>
              <a:gd name="connsiteY1" fmla="*/ 3852361 h 5854823"/>
              <a:gd name="connsiteX2" fmla="*/ 910146 w 7113762"/>
              <a:gd name="connsiteY2" fmla="*/ 2667258 h 5854823"/>
              <a:gd name="connsiteX3" fmla="*/ 972437 w 7113762"/>
              <a:gd name="connsiteY3" fmla="*/ 1599793 h 5854823"/>
              <a:gd name="connsiteX4" fmla="*/ 806890 w 7113762"/>
              <a:gd name="connsiteY4" fmla="*/ 510033 h 5854823"/>
              <a:gd name="connsiteX5" fmla="*/ 2478886 w 7113762"/>
              <a:gd name="connsiteY5" fmla="*/ 595163 h 5854823"/>
              <a:gd name="connsiteX6" fmla="*/ 3911666 w 7113762"/>
              <a:gd name="connsiteY6" fmla="*/ 780151 h 5854823"/>
              <a:gd name="connsiteX7" fmla="*/ 5198741 w 7113762"/>
              <a:gd name="connsiteY7" fmla="*/ 858772 h 5854823"/>
              <a:gd name="connsiteX8" fmla="*/ 6525643 w 7113762"/>
              <a:gd name="connsiteY8" fmla="*/ 687114 h 5854823"/>
              <a:gd name="connsiteX9" fmla="*/ 6416432 w 7113762"/>
              <a:gd name="connsiteY9" fmla="*/ 2088945 h 5854823"/>
              <a:gd name="connsiteX10" fmla="*/ 6211749 w 7113762"/>
              <a:gd name="connsiteY10" fmla="*/ 3263623 h 5854823"/>
              <a:gd name="connsiteX11" fmla="*/ 6121551 w 7113762"/>
              <a:gd name="connsiteY11" fmla="*/ 4327306 h 5854823"/>
              <a:gd name="connsiteX12" fmla="*/ 6282473 w 7113762"/>
              <a:gd name="connsiteY12" fmla="*/ 5410000 h 5854823"/>
              <a:gd name="connsiteX13" fmla="*/ 4615916 w 7113762"/>
              <a:gd name="connsiteY13" fmla="*/ 5321618 h 5854823"/>
              <a:gd name="connsiteX14" fmla="*/ 3207419 w 7113762"/>
              <a:gd name="connsiteY14" fmla="*/ 5164378 h 5854823"/>
              <a:gd name="connsiteX15" fmla="*/ 1920344 w 7113762"/>
              <a:gd name="connsiteY15" fmla="*/ 5090382 h 5854823"/>
              <a:gd name="connsiteX16" fmla="*/ 568586 w 7113762"/>
              <a:gd name="connsiteY16" fmla="*/ 5273723 h 5854823"/>
              <a:gd name="connsiteX0" fmla="*/ 568586 w 7113762"/>
              <a:gd name="connsiteY0" fmla="*/ 5273723 h 5854823"/>
              <a:gd name="connsiteX1" fmla="*/ 699224 w 7113762"/>
              <a:gd name="connsiteY1" fmla="*/ 3852361 h 5854823"/>
              <a:gd name="connsiteX2" fmla="*/ 910146 w 7113762"/>
              <a:gd name="connsiteY2" fmla="*/ 2667258 h 5854823"/>
              <a:gd name="connsiteX3" fmla="*/ 972437 w 7113762"/>
              <a:gd name="connsiteY3" fmla="*/ 1599793 h 5854823"/>
              <a:gd name="connsiteX4" fmla="*/ 806890 w 7113762"/>
              <a:gd name="connsiteY4" fmla="*/ 510033 h 5854823"/>
              <a:gd name="connsiteX5" fmla="*/ 2478886 w 7113762"/>
              <a:gd name="connsiteY5" fmla="*/ 595163 h 5854823"/>
              <a:gd name="connsiteX6" fmla="*/ 3911666 w 7113762"/>
              <a:gd name="connsiteY6" fmla="*/ 780151 h 5854823"/>
              <a:gd name="connsiteX7" fmla="*/ 5198741 w 7113762"/>
              <a:gd name="connsiteY7" fmla="*/ 858772 h 5854823"/>
              <a:gd name="connsiteX8" fmla="*/ 6525643 w 7113762"/>
              <a:gd name="connsiteY8" fmla="*/ 687114 h 5854823"/>
              <a:gd name="connsiteX9" fmla="*/ 6416432 w 7113762"/>
              <a:gd name="connsiteY9" fmla="*/ 2088945 h 5854823"/>
              <a:gd name="connsiteX10" fmla="*/ 6211749 w 7113762"/>
              <a:gd name="connsiteY10" fmla="*/ 3263623 h 5854823"/>
              <a:gd name="connsiteX11" fmla="*/ 6121551 w 7113762"/>
              <a:gd name="connsiteY11" fmla="*/ 4327306 h 5854823"/>
              <a:gd name="connsiteX12" fmla="*/ 6282473 w 7113762"/>
              <a:gd name="connsiteY12" fmla="*/ 5410000 h 5854823"/>
              <a:gd name="connsiteX13" fmla="*/ 4615916 w 7113762"/>
              <a:gd name="connsiteY13" fmla="*/ 5321618 h 5854823"/>
              <a:gd name="connsiteX14" fmla="*/ 3207419 w 7113762"/>
              <a:gd name="connsiteY14" fmla="*/ 5164378 h 5854823"/>
              <a:gd name="connsiteX15" fmla="*/ 1920344 w 7113762"/>
              <a:gd name="connsiteY15" fmla="*/ 5090382 h 5854823"/>
              <a:gd name="connsiteX16" fmla="*/ 568586 w 7113762"/>
              <a:gd name="connsiteY16" fmla="*/ 5273723 h 5854823"/>
              <a:gd name="connsiteX0" fmla="*/ 568586 w 7113762"/>
              <a:gd name="connsiteY0" fmla="*/ 5273723 h 5854823"/>
              <a:gd name="connsiteX1" fmla="*/ 699224 w 7113762"/>
              <a:gd name="connsiteY1" fmla="*/ 3852361 h 5854823"/>
              <a:gd name="connsiteX2" fmla="*/ 910146 w 7113762"/>
              <a:gd name="connsiteY2" fmla="*/ 2667258 h 5854823"/>
              <a:gd name="connsiteX3" fmla="*/ 972437 w 7113762"/>
              <a:gd name="connsiteY3" fmla="*/ 1599793 h 5854823"/>
              <a:gd name="connsiteX4" fmla="*/ 806890 w 7113762"/>
              <a:gd name="connsiteY4" fmla="*/ 510033 h 5854823"/>
              <a:gd name="connsiteX5" fmla="*/ 2478886 w 7113762"/>
              <a:gd name="connsiteY5" fmla="*/ 595163 h 5854823"/>
              <a:gd name="connsiteX6" fmla="*/ 3911666 w 7113762"/>
              <a:gd name="connsiteY6" fmla="*/ 780151 h 5854823"/>
              <a:gd name="connsiteX7" fmla="*/ 5198741 w 7113762"/>
              <a:gd name="connsiteY7" fmla="*/ 858772 h 5854823"/>
              <a:gd name="connsiteX8" fmla="*/ 6525643 w 7113762"/>
              <a:gd name="connsiteY8" fmla="*/ 687114 h 5854823"/>
              <a:gd name="connsiteX9" fmla="*/ 6416432 w 7113762"/>
              <a:gd name="connsiteY9" fmla="*/ 2088945 h 5854823"/>
              <a:gd name="connsiteX10" fmla="*/ 6211749 w 7113762"/>
              <a:gd name="connsiteY10" fmla="*/ 3263623 h 5854823"/>
              <a:gd name="connsiteX11" fmla="*/ 6121551 w 7113762"/>
              <a:gd name="connsiteY11" fmla="*/ 4327306 h 5854823"/>
              <a:gd name="connsiteX12" fmla="*/ 6282473 w 7113762"/>
              <a:gd name="connsiteY12" fmla="*/ 5410000 h 5854823"/>
              <a:gd name="connsiteX13" fmla="*/ 4615916 w 7113762"/>
              <a:gd name="connsiteY13" fmla="*/ 5321618 h 5854823"/>
              <a:gd name="connsiteX14" fmla="*/ 3207419 w 7113762"/>
              <a:gd name="connsiteY14" fmla="*/ 5164378 h 5854823"/>
              <a:gd name="connsiteX15" fmla="*/ 1920344 w 7113762"/>
              <a:gd name="connsiteY15" fmla="*/ 5090382 h 5854823"/>
              <a:gd name="connsiteX16" fmla="*/ 568586 w 7113762"/>
              <a:gd name="connsiteY16" fmla="*/ 5273723 h 5854823"/>
              <a:gd name="connsiteX0" fmla="*/ 568586 w 7115946"/>
              <a:gd name="connsiteY0" fmla="*/ 5273723 h 5854823"/>
              <a:gd name="connsiteX1" fmla="*/ 699224 w 7115946"/>
              <a:gd name="connsiteY1" fmla="*/ 3852361 h 5854823"/>
              <a:gd name="connsiteX2" fmla="*/ 910146 w 7115946"/>
              <a:gd name="connsiteY2" fmla="*/ 2667258 h 5854823"/>
              <a:gd name="connsiteX3" fmla="*/ 972437 w 7115946"/>
              <a:gd name="connsiteY3" fmla="*/ 1599793 h 5854823"/>
              <a:gd name="connsiteX4" fmla="*/ 806890 w 7115946"/>
              <a:gd name="connsiteY4" fmla="*/ 510033 h 5854823"/>
              <a:gd name="connsiteX5" fmla="*/ 2478886 w 7115946"/>
              <a:gd name="connsiteY5" fmla="*/ 595163 h 5854823"/>
              <a:gd name="connsiteX6" fmla="*/ 3911666 w 7115946"/>
              <a:gd name="connsiteY6" fmla="*/ 780151 h 5854823"/>
              <a:gd name="connsiteX7" fmla="*/ 5198741 w 7115946"/>
              <a:gd name="connsiteY7" fmla="*/ 858772 h 5854823"/>
              <a:gd name="connsiteX8" fmla="*/ 6525643 w 7115946"/>
              <a:gd name="connsiteY8" fmla="*/ 687114 h 5854823"/>
              <a:gd name="connsiteX9" fmla="*/ 6416432 w 7115946"/>
              <a:gd name="connsiteY9" fmla="*/ 2088945 h 5854823"/>
              <a:gd name="connsiteX10" fmla="*/ 6211749 w 7115946"/>
              <a:gd name="connsiteY10" fmla="*/ 3263623 h 5854823"/>
              <a:gd name="connsiteX11" fmla="*/ 6121551 w 7115946"/>
              <a:gd name="connsiteY11" fmla="*/ 4327306 h 5854823"/>
              <a:gd name="connsiteX12" fmla="*/ 6282473 w 7115946"/>
              <a:gd name="connsiteY12" fmla="*/ 5410000 h 5854823"/>
              <a:gd name="connsiteX13" fmla="*/ 4615916 w 7115946"/>
              <a:gd name="connsiteY13" fmla="*/ 5321618 h 5854823"/>
              <a:gd name="connsiteX14" fmla="*/ 3207419 w 7115946"/>
              <a:gd name="connsiteY14" fmla="*/ 5164378 h 5854823"/>
              <a:gd name="connsiteX15" fmla="*/ 1920344 w 7115946"/>
              <a:gd name="connsiteY15" fmla="*/ 5090382 h 5854823"/>
              <a:gd name="connsiteX16" fmla="*/ 568586 w 7115946"/>
              <a:gd name="connsiteY16" fmla="*/ 5273723 h 5854823"/>
              <a:gd name="connsiteX0" fmla="*/ 568586 w 7115946"/>
              <a:gd name="connsiteY0" fmla="*/ 5273723 h 5854823"/>
              <a:gd name="connsiteX1" fmla="*/ 699224 w 7115946"/>
              <a:gd name="connsiteY1" fmla="*/ 3852361 h 5854823"/>
              <a:gd name="connsiteX2" fmla="*/ 910146 w 7115946"/>
              <a:gd name="connsiteY2" fmla="*/ 2667258 h 5854823"/>
              <a:gd name="connsiteX3" fmla="*/ 972437 w 7115946"/>
              <a:gd name="connsiteY3" fmla="*/ 1599793 h 5854823"/>
              <a:gd name="connsiteX4" fmla="*/ 806890 w 7115946"/>
              <a:gd name="connsiteY4" fmla="*/ 510033 h 5854823"/>
              <a:gd name="connsiteX5" fmla="*/ 2478886 w 7115946"/>
              <a:gd name="connsiteY5" fmla="*/ 595163 h 5854823"/>
              <a:gd name="connsiteX6" fmla="*/ 3911666 w 7115946"/>
              <a:gd name="connsiteY6" fmla="*/ 780151 h 5854823"/>
              <a:gd name="connsiteX7" fmla="*/ 5198741 w 7115946"/>
              <a:gd name="connsiteY7" fmla="*/ 858772 h 5854823"/>
              <a:gd name="connsiteX8" fmla="*/ 6525643 w 7115946"/>
              <a:gd name="connsiteY8" fmla="*/ 687114 h 5854823"/>
              <a:gd name="connsiteX9" fmla="*/ 6416432 w 7115946"/>
              <a:gd name="connsiteY9" fmla="*/ 2088945 h 5854823"/>
              <a:gd name="connsiteX10" fmla="*/ 6211749 w 7115946"/>
              <a:gd name="connsiteY10" fmla="*/ 3263623 h 5854823"/>
              <a:gd name="connsiteX11" fmla="*/ 6121551 w 7115946"/>
              <a:gd name="connsiteY11" fmla="*/ 4327306 h 5854823"/>
              <a:gd name="connsiteX12" fmla="*/ 6282473 w 7115946"/>
              <a:gd name="connsiteY12" fmla="*/ 5410000 h 5854823"/>
              <a:gd name="connsiteX13" fmla="*/ 4615916 w 7115946"/>
              <a:gd name="connsiteY13" fmla="*/ 5321618 h 5854823"/>
              <a:gd name="connsiteX14" fmla="*/ 3207419 w 7115946"/>
              <a:gd name="connsiteY14" fmla="*/ 5164378 h 5854823"/>
              <a:gd name="connsiteX15" fmla="*/ 1920344 w 7115946"/>
              <a:gd name="connsiteY15" fmla="*/ 5090382 h 5854823"/>
              <a:gd name="connsiteX16" fmla="*/ 568586 w 7115946"/>
              <a:gd name="connsiteY16" fmla="*/ 5273723 h 5854823"/>
              <a:gd name="connsiteX0" fmla="*/ 568586 w 7115946"/>
              <a:gd name="connsiteY0" fmla="*/ 5273723 h 5854823"/>
              <a:gd name="connsiteX1" fmla="*/ 699224 w 7115946"/>
              <a:gd name="connsiteY1" fmla="*/ 3852361 h 5854823"/>
              <a:gd name="connsiteX2" fmla="*/ 910146 w 7115946"/>
              <a:gd name="connsiteY2" fmla="*/ 2667258 h 5854823"/>
              <a:gd name="connsiteX3" fmla="*/ 972437 w 7115946"/>
              <a:gd name="connsiteY3" fmla="*/ 1599793 h 5854823"/>
              <a:gd name="connsiteX4" fmla="*/ 806890 w 7115946"/>
              <a:gd name="connsiteY4" fmla="*/ 510033 h 5854823"/>
              <a:gd name="connsiteX5" fmla="*/ 2478886 w 7115946"/>
              <a:gd name="connsiteY5" fmla="*/ 595163 h 5854823"/>
              <a:gd name="connsiteX6" fmla="*/ 3911666 w 7115946"/>
              <a:gd name="connsiteY6" fmla="*/ 780151 h 5854823"/>
              <a:gd name="connsiteX7" fmla="*/ 5198741 w 7115946"/>
              <a:gd name="connsiteY7" fmla="*/ 858772 h 5854823"/>
              <a:gd name="connsiteX8" fmla="*/ 6525643 w 7115946"/>
              <a:gd name="connsiteY8" fmla="*/ 687114 h 5854823"/>
              <a:gd name="connsiteX9" fmla="*/ 6416432 w 7115946"/>
              <a:gd name="connsiteY9" fmla="*/ 2088945 h 5854823"/>
              <a:gd name="connsiteX10" fmla="*/ 6211749 w 7115946"/>
              <a:gd name="connsiteY10" fmla="*/ 3263623 h 5854823"/>
              <a:gd name="connsiteX11" fmla="*/ 6121551 w 7115946"/>
              <a:gd name="connsiteY11" fmla="*/ 4327306 h 5854823"/>
              <a:gd name="connsiteX12" fmla="*/ 6282473 w 7115946"/>
              <a:gd name="connsiteY12" fmla="*/ 5410000 h 5854823"/>
              <a:gd name="connsiteX13" fmla="*/ 4615916 w 7115946"/>
              <a:gd name="connsiteY13" fmla="*/ 5321618 h 5854823"/>
              <a:gd name="connsiteX14" fmla="*/ 3207419 w 7115946"/>
              <a:gd name="connsiteY14" fmla="*/ 5164378 h 5854823"/>
              <a:gd name="connsiteX15" fmla="*/ 1920344 w 7115946"/>
              <a:gd name="connsiteY15" fmla="*/ 5090382 h 5854823"/>
              <a:gd name="connsiteX16" fmla="*/ 568586 w 7115946"/>
              <a:gd name="connsiteY16" fmla="*/ 5273723 h 5854823"/>
              <a:gd name="connsiteX0" fmla="*/ 568586 w 7115946"/>
              <a:gd name="connsiteY0" fmla="*/ 5273723 h 5696593"/>
              <a:gd name="connsiteX1" fmla="*/ 699224 w 7115946"/>
              <a:gd name="connsiteY1" fmla="*/ 3852361 h 5696593"/>
              <a:gd name="connsiteX2" fmla="*/ 910146 w 7115946"/>
              <a:gd name="connsiteY2" fmla="*/ 2667258 h 5696593"/>
              <a:gd name="connsiteX3" fmla="*/ 972437 w 7115946"/>
              <a:gd name="connsiteY3" fmla="*/ 1599793 h 5696593"/>
              <a:gd name="connsiteX4" fmla="*/ 806890 w 7115946"/>
              <a:gd name="connsiteY4" fmla="*/ 510033 h 5696593"/>
              <a:gd name="connsiteX5" fmla="*/ 2478886 w 7115946"/>
              <a:gd name="connsiteY5" fmla="*/ 595163 h 5696593"/>
              <a:gd name="connsiteX6" fmla="*/ 3911666 w 7115946"/>
              <a:gd name="connsiteY6" fmla="*/ 780151 h 5696593"/>
              <a:gd name="connsiteX7" fmla="*/ 5198741 w 7115946"/>
              <a:gd name="connsiteY7" fmla="*/ 858772 h 5696593"/>
              <a:gd name="connsiteX8" fmla="*/ 6525643 w 7115946"/>
              <a:gd name="connsiteY8" fmla="*/ 687114 h 5696593"/>
              <a:gd name="connsiteX9" fmla="*/ 6416432 w 7115946"/>
              <a:gd name="connsiteY9" fmla="*/ 2088945 h 5696593"/>
              <a:gd name="connsiteX10" fmla="*/ 6211749 w 7115946"/>
              <a:gd name="connsiteY10" fmla="*/ 3263623 h 5696593"/>
              <a:gd name="connsiteX11" fmla="*/ 6121551 w 7115946"/>
              <a:gd name="connsiteY11" fmla="*/ 4327306 h 5696593"/>
              <a:gd name="connsiteX12" fmla="*/ 6282473 w 7115946"/>
              <a:gd name="connsiteY12" fmla="*/ 5410000 h 5696593"/>
              <a:gd name="connsiteX13" fmla="*/ 4615916 w 7115946"/>
              <a:gd name="connsiteY13" fmla="*/ 5321618 h 5696593"/>
              <a:gd name="connsiteX14" fmla="*/ 3207419 w 7115946"/>
              <a:gd name="connsiteY14" fmla="*/ 5164378 h 5696593"/>
              <a:gd name="connsiteX15" fmla="*/ 1920344 w 7115946"/>
              <a:gd name="connsiteY15" fmla="*/ 5090382 h 5696593"/>
              <a:gd name="connsiteX16" fmla="*/ 568586 w 7115946"/>
              <a:gd name="connsiteY16" fmla="*/ 5273723 h 5696593"/>
              <a:gd name="connsiteX0" fmla="*/ 568586 w 7115946"/>
              <a:gd name="connsiteY0" fmla="*/ 5273723 h 5926954"/>
              <a:gd name="connsiteX1" fmla="*/ 699224 w 7115946"/>
              <a:gd name="connsiteY1" fmla="*/ 3852361 h 5926954"/>
              <a:gd name="connsiteX2" fmla="*/ 910146 w 7115946"/>
              <a:gd name="connsiteY2" fmla="*/ 2667258 h 5926954"/>
              <a:gd name="connsiteX3" fmla="*/ 972437 w 7115946"/>
              <a:gd name="connsiteY3" fmla="*/ 1599793 h 5926954"/>
              <a:gd name="connsiteX4" fmla="*/ 806890 w 7115946"/>
              <a:gd name="connsiteY4" fmla="*/ 510033 h 5926954"/>
              <a:gd name="connsiteX5" fmla="*/ 2478886 w 7115946"/>
              <a:gd name="connsiteY5" fmla="*/ 595163 h 5926954"/>
              <a:gd name="connsiteX6" fmla="*/ 3911666 w 7115946"/>
              <a:gd name="connsiteY6" fmla="*/ 780151 h 5926954"/>
              <a:gd name="connsiteX7" fmla="*/ 5198741 w 7115946"/>
              <a:gd name="connsiteY7" fmla="*/ 858772 h 5926954"/>
              <a:gd name="connsiteX8" fmla="*/ 6525643 w 7115946"/>
              <a:gd name="connsiteY8" fmla="*/ 687114 h 5926954"/>
              <a:gd name="connsiteX9" fmla="*/ 6416432 w 7115946"/>
              <a:gd name="connsiteY9" fmla="*/ 2088945 h 5926954"/>
              <a:gd name="connsiteX10" fmla="*/ 6211749 w 7115946"/>
              <a:gd name="connsiteY10" fmla="*/ 3263623 h 5926954"/>
              <a:gd name="connsiteX11" fmla="*/ 6121551 w 7115946"/>
              <a:gd name="connsiteY11" fmla="*/ 4327306 h 5926954"/>
              <a:gd name="connsiteX12" fmla="*/ 6282473 w 7115946"/>
              <a:gd name="connsiteY12" fmla="*/ 5410000 h 5926954"/>
              <a:gd name="connsiteX13" fmla="*/ 4615916 w 7115946"/>
              <a:gd name="connsiteY13" fmla="*/ 5321618 h 5926954"/>
              <a:gd name="connsiteX14" fmla="*/ 3207419 w 7115946"/>
              <a:gd name="connsiteY14" fmla="*/ 5164378 h 5926954"/>
              <a:gd name="connsiteX15" fmla="*/ 1920344 w 7115946"/>
              <a:gd name="connsiteY15" fmla="*/ 5090382 h 5926954"/>
              <a:gd name="connsiteX16" fmla="*/ 568586 w 7115946"/>
              <a:gd name="connsiteY16" fmla="*/ 5273723 h 5926954"/>
              <a:gd name="connsiteX0" fmla="*/ 568586 w 7115946"/>
              <a:gd name="connsiteY0" fmla="*/ 5273723 h 5913519"/>
              <a:gd name="connsiteX1" fmla="*/ 699224 w 7115946"/>
              <a:gd name="connsiteY1" fmla="*/ 3852361 h 5913519"/>
              <a:gd name="connsiteX2" fmla="*/ 910146 w 7115946"/>
              <a:gd name="connsiteY2" fmla="*/ 2667258 h 5913519"/>
              <a:gd name="connsiteX3" fmla="*/ 972437 w 7115946"/>
              <a:gd name="connsiteY3" fmla="*/ 1599793 h 5913519"/>
              <a:gd name="connsiteX4" fmla="*/ 806890 w 7115946"/>
              <a:gd name="connsiteY4" fmla="*/ 510033 h 5913519"/>
              <a:gd name="connsiteX5" fmla="*/ 2478886 w 7115946"/>
              <a:gd name="connsiteY5" fmla="*/ 595163 h 5913519"/>
              <a:gd name="connsiteX6" fmla="*/ 3911666 w 7115946"/>
              <a:gd name="connsiteY6" fmla="*/ 780151 h 5913519"/>
              <a:gd name="connsiteX7" fmla="*/ 5198741 w 7115946"/>
              <a:gd name="connsiteY7" fmla="*/ 858772 h 5913519"/>
              <a:gd name="connsiteX8" fmla="*/ 6525643 w 7115946"/>
              <a:gd name="connsiteY8" fmla="*/ 687114 h 5913519"/>
              <a:gd name="connsiteX9" fmla="*/ 6416432 w 7115946"/>
              <a:gd name="connsiteY9" fmla="*/ 2088945 h 5913519"/>
              <a:gd name="connsiteX10" fmla="*/ 6211749 w 7115946"/>
              <a:gd name="connsiteY10" fmla="*/ 3263623 h 5913519"/>
              <a:gd name="connsiteX11" fmla="*/ 6121551 w 7115946"/>
              <a:gd name="connsiteY11" fmla="*/ 4327306 h 5913519"/>
              <a:gd name="connsiteX12" fmla="*/ 6282473 w 7115946"/>
              <a:gd name="connsiteY12" fmla="*/ 5410000 h 5913519"/>
              <a:gd name="connsiteX13" fmla="*/ 4615916 w 7115946"/>
              <a:gd name="connsiteY13" fmla="*/ 5321618 h 5913519"/>
              <a:gd name="connsiteX14" fmla="*/ 3207419 w 7115946"/>
              <a:gd name="connsiteY14" fmla="*/ 5164378 h 5913519"/>
              <a:gd name="connsiteX15" fmla="*/ 1920344 w 7115946"/>
              <a:gd name="connsiteY15" fmla="*/ 5090382 h 5913519"/>
              <a:gd name="connsiteX16" fmla="*/ 568586 w 7115946"/>
              <a:gd name="connsiteY16" fmla="*/ 5273723 h 5913519"/>
              <a:gd name="connsiteX0" fmla="*/ 568586 w 7115946"/>
              <a:gd name="connsiteY0" fmla="*/ 5273723 h 5913520"/>
              <a:gd name="connsiteX1" fmla="*/ 699224 w 7115946"/>
              <a:gd name="connsiteY1" fmla="*/ 3852361 h 5913520"/>
              <a:gd name="connsiteX2" fmla="*/ 910146 w 7115946"/>
              <a:gd name="connsiteY2" fmla="*/ 2667258 h 5913520"/>
              <a:gd name="connsiteX3" fmla="*/ 972437 w 7115946"/>
              <a:gd name="connsiteY3" fmla="*/ 1599793 h 5913520"/>
              <a:gd name="connsiteX4" fmla="*/ 806890 w 7115946"/>
              <a:gd name="connsiteY4" fmla="*/ 510033 h 5913520"/>
              <a:gd name="connsiteX5" fmla="*/ 2478886 w 7115946"/>
              <a:gd name="connsiteY5" fmla="*/ 595163 h 5913520"/>
              <a:gd name="connsiteX6" fmla="*/ 3911666 w 7115946"/>
              <a:gd name="connsiteY6" fmla="*/ 780151 h 5913520"/>
              <a:gd name="connsiteX7" fmla="*/ 5198741 w 7115946"/>
              <a:gd name="connsiteY7" fmla="*/ 858772 h 5913520"/>
              <a:gd name="connsiteX8" fmla="*/ 6525643 w 7115946"/>
              <a:gd name="connsiteY8" fmla="*/ 687114 h 5913520"/>
              <a:gd name="connsiteX9" fmla="*/ 6416432 w 7115946"/>
              <a:gd name="connsiteY9" fmla="*/ 2088945 h 5913520"/>
              <a:gd name="connsiteX10" fmla="*/ 6211749 w 7115946"/>
              <a:gd name="connsiteY10" fmla="*/ 3263623 h 5913520"/>
              <a:gd name="connsiteX11" fmla="*/ 6121551 w 7115946"/>
              <a:gd name="connsiteY11" fmla="*/ 4327306 h 5913520"/>
              <a:gd name="connsiteX12" fmla="*/ 6282473 w 7115946"/>
              <a:gd name="connsiteY12" fmla="*/ 5410000 h 5913520"/>
              <a:gd name="connsiteX13" fmla="*/ 4615916 w 7115946"/>
              <a:gd name="connsiteY13" fmla="*/ 5321618 h 5913520"/>
              <a:gd name="connsiteX14" fmla="*/ 3207419 w 7115946"/>
              <a:gd name="connsiteY14" fmla="*/ 5164378 h 5913520"/>
              <a:gd name="connsiteX15" fmla="*/ 1920344 w 7115946"/>
              <a:gd name="connsiteY15" fmla="*/ 5090382 h 5913520"/>
              <a:gd name="connsiteX16" fmla="*/ 568586 w 7115946"/>
              <a:gd name="connsiteY16" fmla="*/ 5273723 h 5913520"/>
              <a:gd name="connsiteX0" fmla="*/ 568586 w 7115946"/>
              <a:gd name="connsiteY0" fmla="*/ 5273723 h 5931464"/>
              <a:gd name="connsiteX1" fmla="*/ 699224 w 7115946"/>
              <a:gd name="connsiteY1" fmla="*/ 3852361 h 5931464"/>
              <a:gd name="connsiteX2" fmla="*/ 910146 w 7115946"/>
              <a:gd name="connsiteY2" fmla="*/ 2667258 h 5931464"/>
              <a:gd name="connsiteX3" fmla="*/ 972437 w 7115946"/>
              <a:gd name="connsiteY3" fmla="*/ 1599793 h 5931464"/>
              <a:gd name="connsiteX4" fmla="*/ 806890 w 7115946"/>
              <a:gd name="connsiteY4" fmla="*/ 510033 h 5931464"/>
              <a:gd name="connsiteX5" fmla="*/ 2478886 w 7115946"/>
              <a:gd name="connsiteY5" fmla="*/ 595163 h 5931464"/>
              <a:gd name="connsiteX6" fmla="*/ 3911666 w 7115946"/>
              <a:gd name="connsiteY6" fmla="*/ 780151 h 5931464"/>
              <a:gd name="connsiteX7" fmla="*/ 5198741 w 7115946"/>
              <a:gd name="connsiteY7" fmla="*/ 858772 h 5931464"/>
              <a:gd name="connsiteX8" fmla="*/ 6525643 w 7115946"/>
              <a:gd name="connsiteY8" fmla="*/ 687114 h 5931464"/>
              <a:gd name="connsiteX9" fmla="*/ 6416432 w 7115946"/>
              <a:gd name="connsiteY9" fmla="*/ 2088945 h 5931464"/>
              <a:gd name="connsiteX10" fmla="*/ 6211749 w 7115946"/>
              <a:gd name="connsiteY10" fmla="*/ 3263623 h 5931464"/>
              <a:gd name="connsiteX11" fmla="*/ 6121551 w 7115946"/>
              <a:gd name="connsiteY11" fmla="*/ 4327306 h 5931464"/>
              <a:gd name="connsiteX12" fmla="*/ 6282473 w 7115946"/>
              <a:gd name="connsiteY12" fmla="*/ 5410000 h 5931464"/>
              <a:gd name="connsiteX13" fmla="*/ 4615916 w 7115946"/>
              <a:gd name="connsiteY13" fmla="*/ 5321618 h 5931464"/>
              <a:gd name="connsiteX14" fmla="*/ 3207419 w 7115946"/>
              <a:gd name="connsiteY14" fmla="*/ 5164378 h 5931464"/>
              <a:gd name="connsiteX15" fmla="*/ 1920344 w 7115946"/>
              <a:gd name="connsiteY15" fmla="*/ 5090382 h 5931464"/>
              <a:gd name="connsiteX16" fmla="*/ 568586 w 7115946"/>
              <a:gd name="connsiteY16" fmla="*/ 5273723 h 5931464"/>
              <a:gd name="connsiteX0" fmla="*/ 568586 w 7115946"/>
              <a:gd name="connsiteY0" fmla="*/ 5273723 h 5913520"/>
              <a:gd name="connsiteX1" fmla="*/ 699224 w 7115946"/>
              <a:gd name="connsiteY1" fmla="*/ 3852361 h 5913520"/>
              <a:gd name="connsiteX2" fmla="*/ 910146 w 7115946"/>
              <a:gd name="connsiteY2" fmla="*/ 2667258 h 5913520"/>
              <a:gd name="connsiteX3" fmla="*/ 972437 w 7115946"/>
              <a:gd name="connsiteY3" fmla="*/ 1599793 h 5913520"/>
              <a:gd name="connsiteX4" fmla="*/ 806890 w 7115946"/>
              <a:gd name="connsiteY4" fmla="*/ 510033 h 5913520"/>
              <a:gd name="connsiteX5" fmla="*/ 2478886 w 7115946"/>
              <a:gd name="connsiteY5" fmla="*/ 595163 h 5913520"/>
              <a:gd name="connsiteX6" fmla="*/ 3911666 w 7115946"/>
              <a:gd name="connsiteY6" fmla="*/ 780151 h 5913520"/>
              <a:gd name="connsiteX7" fmla="*/ 5198741 w 7115946"/>
              <a:gd name="connsiteY7" fmla="*/ 858772 h 5913520"/>
              <a:gd name="connsiteX8" fmla="*/ 6525643 w 7115946"/>
              <a:gd name="connsiteY8" fmla="*/ 687114 h 5913520"/>
              <a:gd name="connsiteX9" fmla="*/ 6416432 w 7115946"/>
              <a:gd name="connsiteY9" fmla="*/ 2088945 h 5913520"/>
              <a:gd name="connsiteX10" fmla="*/ 6211749 w 7115946"/>
              <a:gd name="connsiteY10" fmla="*/ 3263623 h 5913520"/>
              <a:gd name="connsiteX11" fmla="*/ 6121551 w 7115946"/>
              <a:gd name="connsiteY11" fmla="*/ 4327306 h 5913520"/>
              <a:gd name="connsiteX12" fmla="*/ 6282473 w 7115946"/>
              <a:gd name="connsiteY12" fmla="*/ 5410000 h 5913520"/>
              <a:gd name="connsiteX13" fmla="*/ 4615916 w 7115946"/>
              <a:gd name="connsiteY13" fmla="*/ 5321618 h 5913520"/>
              <a:gd name="connsiteX14" fmla="*/ 3207419 w 7115946"/>
              <a:gd name="connsiteY14" fmla="*/ 5164378 h 5913520"/>
              <a:gd name="connsiteX15" fmla="*/ 1920344 w 7115946"/>
              <a:gd name="connsiteY15" fmla="*/ 5090382 h 5913520"/>
              <a:gd name="connsiteX16" fmla="*/ 568586 w 7115946"/>
              <a:gd name="connsiteY16" fmla="*/ 5273723 h 5913520"/>
              <a:gd name="connsiteX0" fmla="*/ 568586 w 7115946"/>
              <a:gd name="connsiteY0" fmla="*/ 5273723 h 5913520"/>
              <a:gd name="connsiteX1" fmla="*/ 699224 w 7115946"/>
              <a:gd name="connsiteY1" fmla="*/ 3852361 h 5913520"/>
              <a:gd name="connsiteX2" fmla="*/ 910146 w 7115946"/>
              <a:gd name="connsiteY2" fmla="*/ 2667258 h 5913520"/>
              <a:gd name="connsiteX3" fmla="*/ 972437 w 7115946"/>
              <a:gd name="connsiteY3" fmla="*/ 1599793 h 5913520"/>
              <a:gd name="connsiteX4" fmla="*/ 806890 w 7115946"/>
              <a:gd name="connsiteY4" fmla="*/ 510033 h 5913520"/>
              <a:gd name="connsiteX5" fmla="*/ 2478886 w 7115946"/>
              <a:gd name="connsiteY5" fmla="*/ 595163 h 5913520"/>
              <a:gd name="connsiteX6" fmla="*/ 3911666 w 7115946"/>
              <a:gd name="connsiteY6" fmla="*/ 780151 h 5913520"/>
              <a:gd name="connsiteX7" fmla="*/ 5198741 w 7115946"/>
              <a:gd name="connsiteY7" fmla="*/ 858772 h 5913520"/>
              <a:gd name="connsiteX8" fmla="*/ 6525643 w 7115946"/>
              <a:gd name="connsiteY8" fmla="*/ 687114 h 5913520"/>
              <a:gd name="connsiteX9" fmla="*/ 6416432 w 7115946"/>
              <a:gd name="connsiteY9" fmla="*/ 2088945 h 5913520"/>
              <a:gd name="connsiteX10" fmla="*/ 6211749 w 7115946"/>
              <a:gd name="connsiteY10" fmla="*/ 3263623 h 5913520"/>
              <a:gd name="connsiteX11" fmla="*/ 6121551 w 7115946"/>
              <a:gd name="connsiteY11" fmla="*/ 4327306 h 5913520"/>
              <a:gd name="connsiteX12" fmla="*/ 6282473 w 7115946"/>
              <a:gd name="connsiteY12" fmla="*/ 5410000 h 5913520"/>
              <a:gd name="connsiteX13" fmla="*/ 4615916 w 7115946"/>
              <a:gd name="connsiteY13" fmla="*/ 5321618 h 5913520"/>
              <a:gd name="connsiteX14" fmla="*/ 3207419 w 7115946"/>
              <a:gd name="connsiteY14" fmla="*/ 5164378 h 5913520"/>
              <a:gd name="connsiteX15" fmla="*/ 1920344 w 7115946"/>
              <a:gd name="connsiteY15" fmla="*/ 5090382 h 5913520"/>
              <a:gd name="connsiteX16" fmla="*/ 568586 w 7115946"/>
              <a:gd name="connsiteY16" fmla="*/ 5273723 h 5913520"/>
              <a:gd name="connsiteX0" fmla="*/ 568586 w 7115946"/>
              <a:gd name="connsiteY0" fmla="*/ 5273723 h 5913520"/>
              <a:gd name="connsiteX1" fmla="*/ 699224 w 7115946"/>
              <a:gd name="connsiteY1" fmla="*/ 3852361 h 5913520"/>
              <a:gd name="connsiteX2" fmla="*/ 910146 w 7115946"/>
              <a:gd name="connsiteY2" fmla="*/ 2667258 h 5913520"/>
              <a:gd name="connsiteX3" fmla="*/ 972437 w 7115946"/>
              <a:gd name="connsiteY3" fmla="*/ 1599793 h 5913520"/>
              <a:gd name="connsiteX4" fmla="*/ 806890 w 7115946"/>
              <a:gd name="connsiteY4" fmla="*/ 510033 h 5913520"/>
              <a:gd name="connsiteX5" fmla="*/ 2478886 w 7115946"/>
              <a:gd name="connsiteY5" fmla="*/ 595163 h 5913520"/>
              <a:gd name="connsiteX6" fmla="*/ 3911666 w 7115946"/>
              <a:gd name="connsiteY6" fmla="*/ 780151 h 5913520"/>
              <a:gd name="connsiteX7" fmla="*/ 5198741 w 7115946"/>
              <a:gd name="connsiteY7" fmla="*/ 858772 h 5913520"/>
              <a:gd name="connsiteX8" fmla="*/ 6525643 w 7115946"/>
              <a:gd name="connsiteY8" fmla="*/ 687114 h 5913520"/>
              <a:gd name="connsiteX9" fmla="*/ 6416432 w 7115946"/>
              <a:gd name="connsiteY9" fmla="*/ 2088945 h 5913520"/>
              <a:gd name="connsiteX10" fmla="*/ 6211749 w 7115946"/>
              <a:gd name="connsiteY10" fmla="*/ 3263623 h 5913520"/>
              <a:gd name="connsiteX11" fmla="*/ 6121551 w 7115946"/>
              <a:gd name="connsiteY11" fmla="*/ 4327306 h 5913520"/>
              <a:gd name="connsiteX12" fmla="*/ 6282473 w 7115946"/>
              <a:gd name="connsiteY12" fmla="*/ 5410000 h 5913520"/>
              <a:gd name="connsiteX13" fmla="*/ 4615916 w 7115946"/>
              <a:gd name="connsiteY13" fmla="*/ 5321618 h 5913520"/>
              <a:gd name="connsiteX14" fmla="*/ 3207419 w 7115946"/>
              <a:gd name="connsiteY14" fmla="*/ 5164378 h 5913520"/>
              <a:gd name="connsiteX15" fmla="*/ 1920344 w 7115946"/>
              <a:gd name="connsiteY15" fmla="*/ 5090382 h 5913520"/>
              <a:gd name="connsiteX16" fmla="*/ 568586 w 7115946"/>
              <a:gd name="connsiteY16" fmla="*/ 5273723 h 5913520"/>
              <a:gd name="connsiteX0" fmla="*/ 568586 w 7115946"/>
              <a:gd name="connsiteY0" fmla="*/ 5273723 h 5936955"/>
              <a:gd name="connsiteX1" fmla="*/ 699224 w 7115946"/>
              <a:gd name="connsiteY1" fmla="*/ 3852361 h 5936955"/>
              <a:gd name="connsiteX2" fmla="*/ 910146 w 7115946"/>
              <a:gd name="connsiteY2" fmla="*/ 2667258 h 5936955"/>
              <a:gd name="connsiteX3" fmla="*/ 972437 w 7115946"/>
              <a:gd name="connsiteY3" fmla="*/ 1599793 h 5936955"/>
              <a:gd name="connsiteX4" fmla="*/ 806890 w 7115946"/>
              <a:gd name="connsiteY4" fmla="*/ 510033 h 5936955"/>
              <a:gd name="connsiteX5" fmla="*/ 2478886 w 7115946"/>
              <a:gd name="connsiteY5" fmla="*/ 595163 h 5936955"/>
              <a:gd name="connsiteX6" fmla="*/ 3911666 w 7115946"/>
              <a:gd name="connsiteY6" fmla="*/ 780151 h 5936955"/>
              <a:gd name="connsiteX7" fmla="*/ 5198741 w 7115946"/>
              <a:gd name="connsiteY7" fmla="*/ 858772 h 5936955"/>
              <a:gd name="connsiteX8" fmla="*/ 6525643 w 7115946"/>
              <a:gd name="connsiteY8" fmla="*/ 687114 h 5936955"/>
              <a:gd name="connsiteX9" fmla="*/ 6416432 w 7115946"/>
              <a:gd name="connsiteY9" fmla="*/ 2088945 h 5936955"/>
              <a:gd name="connsiteX10" fmla="*/ 6211749 w 7115946"/>
              <a:gd name="connsiteY10" fmla="*/ 3263623 h 5936955"/>
              <a:gd name="connsiteX11" fmla="*/ 6121551 w 7115946"/>
              <a:gd name="connsiteY11" fmla="*/ 4327306 h 5936955"/>
              <a:gd name="connsiteX12" fmla="*/ 6282473 w 7115946"/>
              <a:gd name="connsiteY12" fmla="*/ 5410000 h 5936955"/>
              <a:gd name="connsiteX13" fmla="*/ 4615916 w 7115946"/>
              <a:gd name="connsiteY13" fmla="*/ 5321618 h 5936955"/>
              <a:gd name="connsiteX14" fmla="*/ 3207419 w 7115946"/>
              <a:gd name="connsiteY14" fmla="*/ 5164378 h 5936955"/>
              <a:gd name="connsiteX15" fmla="*/ 1920344 w 7115946"/>
              <a:gd name="connsiteY15" fmla="*/ 5090382 h 5936955"/>
              <a:gd name="connsiteX16" fmla="*/ 568586 w 7115946"/>
              <a:gd name="connsiteY16" fmla="*/ 5273723 h 5936955"/>
              <a:gd name="connsiteX0" fmla="*/ 568586 w 7115946"/>
              <a:gd name="connsiteY0" fmla="*/ 5273723 h 5913520"/>
              <a:gd name="connsiteX1" fmla="*/ 699224 w 7115946"/>
              <a:gd name="connsiteY1" fmla="*/ 3852361 h 5913520"/>
              <a:gd name="connsiteX2" fmla="*/ 910146 w 7115946"/>
              <a:gd name="connsiteY2" fmla="*/ 2667258 h 5913520"/>
              <a:gd name="connsiteX3" fmla="*/ 972437 w 7115946"/>
              <a:gd name="connsiteY3" fmla="*/ 1599793 h 5913520"/>
              <a:gd name="connsiteX4" fmla="*/ 806890 w 7115946"/>
              <a:gd name="connsiteY4" fmla="*/ 510033 h 5913520"/>
              <a:gd name="connsiteX5" fmla="*/ 2478886 w 7115946"/>
              <a:gd name="connsiteY5" fmla="*/ 595163 h 5913520"/>
              <a:gd name="connsiteX6" fmla="*/ 3911666 w 7115946"/>
              <a:gd name="connsiteY6" fmla="*/ 780151 h 5913520"/>
              <a:gd name="connsiteX7" fmla="*/ 5198741 w 7115946"/>
              <a:gd name="connsiteY7" fmla="*/ 858772 h 5913520"/>
              <a:gd name="connsiteX8" fmla="*/ 6525643 w 7115946"/>
              <a:gd name="connsiteY8" fmla="*/ 687114 h 5913520"/>
              <a:gd name="connsiteX9" fmla="*/ 6416432 w 7115946"/>
              <a:gd name="connsiteY9" fmla="*/ 2088945 h 5913520"/>
              <a:gd name="connsiteX10" fmla="*/ 6211749 w 7115946"/>
              <a:gd name="connsiteY10" fmla="*/ 3263623 h 5913520"/>
              <a:gd name="connsiteX11" fmla="*/ 6121551 w 7115946"/>
              <a:gd name="connsiteY11" fmla="*/ 4327306 h 5913520"/>
              <a:gd name="connsiteX12" fmla="*/ 6282473 w 7115946"/>
              <a:gd name="connsiteY12" fmla="*/ 5410000 h 5913520"/>
              <a:gd name="connsiteX13" fmla="*/ 4615916 w 7115946"/>
              <a:gd name="connsiteY13" fmla="*/ 5321618 h 5913520"/>
              <a:gd name="connsiteX14" fmla="*/ 3207419 w 7115946"/>
              <a:gd name="connsiteY14" fmla="*/ 5164378 h 5913520"/>
              <a:gd name="connsiteX15" fmla="*/ 1920344 w 7115946"/>
              <a:gd name="connsiteY15" fmla="*/ 5090382 h 5913520"/>
              <a:gd name="connsiteX16" fmla="*/ 568586 w 7115946"/>
              <a:gd name="connsiteY16" fmla="*/ 5273723 h 5913520"/>
              <a:gd name="connsiteX0" fmla="*/ 568586 w 7115946"/>
              <a:gd name="connsiteY0" fmla="*/ 5273723 h 5917760"/>
              <a:gd name="connsiteX1" fmla="*/ 699224 w 7115946"/>
              <a:gd name="connsiteY1" fmla="*/ 3852361 h 5917760"/>
              <a:gd name="connsiteX2" fmla="*/ 910146 w 7115946"/>
              <a:gd name="connsiteY2" fmla="*/ 2667258 h 5917760"/>
              <a:gd name="connsiteX3" fmla="*/ 972437 w 7115946"/>
              <a:gd name="connsiteY3" fmla="*/ 1599793 h 5917760"/>
              <a:gd name="connsiteX4" fmla="*/ 806890 w 7115946"/>
              <a:gd name="connsiteY4" fmla="*/ 510033 h 5917760"/>
              <a:gd name="connsiteX5" fmla="*/ 2478886 w 7115946"/>
              <a:gd name="connsiteY5" fmla="*/ 595163 h 5917760"/>
              <a:gd name="connsiteX6" fmla="*/ 3911666 w 7115946"/>
              <a:gd name="connsiteY6" fmla="*/ 780151 h 5917760"/>
              <a:gd name="connsiteX7" fmla="*/ 5198741 w 7115946"/>
              <a:gd name="connsiteY7" fmla="*/ 858772 h 5917760"/>
              <a:gd name="connsiteX8" fmla="*/ 6525643 w 7115946"/>
              <a:gd name="connsiteY8" fmla="*/ 687114 h 5917760"/>
              <a:gd name="connsiteX9" fmla="*/ 6416432 w 7115946"/>
              <a:gd name="connsiteY9" fmla="*/ 2088945 h 5917760"/>
              <a:gd name="connsiteX10" fmla="*/ 6211749 w 7115946"/>
              <a:gd name="connsiteY10" fmla="*/ 3263623 h 5917760"/>
              <a:gd name="connsiteX11" fmla="*/ 6121551 w 7115946"/>
              <a:gd name="connsiteY11" fmla="*/ 4327306 h 5917760"/>
              <a:gd name="connsiteX12" fmla="*/ 6282473 w 7115946"/>
              <a:gd name="connsiteY12" fmla="*/ 5410000 h 5917760"/>
              <a:gd name="connsiteX13" fmla="*/ 4615916 w 7115946"/>
              <a:gd name="connsiteY13" fmla="*/ 5321618 h 5917760"/>
              <a:gd name="connsiteX14" fmla="*/ 3207419 w 7115946"/>
              <a:gd name="connsiteY14" fmla="*/ 5164378 h 5917760"/>
              <a:gd name="connsiteX15" fmla="*/ 1920344 w 7115946"/>
              <a:gd name="connsiteY15" fmla="*/ 5090382 h 5917760"/>
              <a:gd name="connsiteX16" fmla="*/ 568586 w 7115946"/>
              <a:gd name="connsiteY16" fmla="*/ 5273723 h 5917760"/>
              <a:gd name="connsiteX0" fmla="*/ 568586 w 7115946"/>
              <a:gd name="connsiteY0" fmla="*/ 5273723 h 5917760"/>
              <a:gd name="connsiteX1" fmla="*/ 699224 w 7115946"/>
              <a:gd name="connsiteY1" fmla="*/ 3852361 h 5917760"/>
              <a:gd name="connsiteX2" fmla="*/ 910146 w 7115946"/>
              <a:gd name="connsiteY2" fmla="*/ 2667258 h 5917760"/>
              <a:gd name="connsiteX3" fmla="*/ 972437 w 7115946"/>
              <a:gd name="connsiteY3" fmla="*/ 1599793 h 5917760"/>
              <a:gd name="connsiteX4" fmla="*/ 806890 w 7115946"/>
              <a:gd name="connsiteY4" fmla="*/ 510033 h 5917760"/>
              <a:gd name="connsiteX5" fmla="*/ 2478886 w 7115946"/>
              <a:gd name="connsiteY5" fmla="*/ 595163 h 5917760"/>
              <a:gd name="connsiteX6" fmla="*/ 3911666 w 7115946"/>
              <a:gd name="connsiteY6" fmla="*/ 780151 h 5917760"/>
              <a:gd name="connsiteX7" fmla="*/ 5198741 w 7115946"/>
              <a:gd name="connsiteY7" fmla="*/ 858772 h 5917760"/>
              <a:gd name="connsiteX8" fmla="*/ 6525643 w 7115946"/>
              <a:gd name="connsiteY8" fmla="*/ 687114 h 5917760"/>
              <a:gd name="connsiteX9" fmla="*/ 6416432 w 7115946"/>
              <a:gd name="connsiteY9" fmla="*/ 2088945 h 5917760"/>
              <a:gd name="connsiteX10" fmla="*/ 6211749 w 7115946"/>
              <a:gd name="connsiteY10" fmla="*/ 3263623 h 5917760"/>
              <a:gd name="connsiteX11" fmla="*/ 6121551 w 7115946"/>
              <a:gd name="connsiteY11" fmla="*/ 4327306 h 5917760"/>
              <a:gd name="connsiteX12" fmla="*/ 6282473 w 7115946"/>
              <a:gd name="connsiteY12" fmla="*/ 5410000 h 5917760"/>
              <a:gd name="connsiteX13" fmla="*/ 4615916 w 7115946"/>
              <a:gd name="connsiteY13" fmla="*/ 5321618 h 5917760"/>
              <a:gd name="connsiteX14" fmla="*/ 3207419 w 7115946"/>
              <a:gd name="connsiteY14" fmla="*/ 5164378 h 5917760"/>
              <a:gd name="connsiteX15" fmla="*/ 1920344 w 7115946"/>
              <a:gd name="connsiteY15" fmla="*/ 5090382 h 5917760"/>
              <a:gd name="connsiteX16" fmla="*/ 568586 w 7115946"/>
              <a:gd name="connsiteY16" fmla="*/ 5273723 h 5917760"/>
              <a:gd name="connsiteX0" fmla="*/ 568586 w 7115946"/>
              <a:gd name="connsiteY0" fmla="*/ 5273723 h 5952425"/>
              <a:gd name="connsiteX1" fmla="*/ 699224 w 7115946"/>
              <a:gd name="connsiteY1" fmla="*/ 3852361 h 5952425"/>
              <a:gd name="connsiteX2" fmla="*/ 910146 w 7115946"/>
              <a:gd name="connsiteY2" fmla="*/ 2667258 h 5952425"/>
              <a:gd name="connsiteX3" fmla="*/ 972437 w 7115946"/>
              <a:gd name="connsiteY3" fmla="*/ 1599793 h 5952425"/>
              <a:gd name="connsiteX4" fmla="*/ 806890 w 7115946"/>
              <a:gd name="connsiteY4" fmla="*/ 510033 h 5952425"/>
              <a:gd name="connsiteX5" fmla="*/ 2478886 w 7115946"/>
              <a:gd name="connsiteY5" fmla="*/ 595163 h 5952425"/>
              <a:gd name="connsiteX6" fmla="*/ 3911666 w 7115946"/>
              <a:gd name="connsiteY6" fmla="*/ 780151 h 5952425"/>
              <a:gd name="connsiteX7" fmla="*/ 5198741 w 7115946"/>
              <a:gd name="connsiteY7" fmla="*/ 858772 h 5952425"/>
              <a:gd name="connsiteX8" fmla="*/ 6525643 w 7115946"/>
              <a:gd name="connsiteY8" fmla="*/ 687114 h 5952425"/>
              <a:gd name="connsiteX9" fmla="*/ 6416432 w 7115946"/>
              <a:gd name="connsiteY9" fmla="*/ 2088945 h 5952425"/>
              <a:gd name="connsiteX10" fmla="*/ 6211749 w 7115946"/>
              <a:gd name="connsiteY10" fmla="*/ 3263623 h 5952425"/>
              <a:gd name="connsiteX11" fmla="*/ 6121551 w 7115946"/>
              <a:gd name="connsiteY11" fmla="*/ 4327306 h 5952425"/>
              <a:gd name="connsiteX12" fmla="*/ 6282473 w 7115946"/>
              <a:gd name="connsiteY12" fmla="*/ 5410000 h 5952425"/>
              <a:gd name="connsiteX13" fmla="*/ 4615916 w 7115946"/>
              <a:gd name="connsiteY13" fmla="*/ 5321618 h 5952425"/>
              <a:gd name="connsiteX14" fmla="*/ 3207419 w 7115946"/>
              <a:gd name="connsiteY14" fmla="*/ 5164378 h 5952425"/>
              <a:gd name="connsiteX15" fmla="*/ 1920344 w 7115946"/>
              <a:gd name="connsiteY15" fmla="*/ 5090382 h 5952425"/>
              <a:gd name="connsiteX16" fmla="*/ 568586 w 7115946"/>
              <a:gd name="connsiteY16" fmla="*/ 5273723 h 5952425"/>
              <a:gd name="connsiteX0" fmla="*/ 568586 w 7115946"/>
              <a:gd name="connsiteY0" fmla="*/ 5273723 h 5919117"/>
              <a:gd name="connsiteX1" fmla="*/ 699224 w 7115946"/>
              <a:gd name="connsiteY1" fmla="*/ 3852361 h 5919117"/>
              <a:gd name="connsiteX2" fmla="*/ 910146 w 7115946"/>
              <a:gd name="connsiteY2" fmla="*/ 2667258 h 5919117"/>
              <a:gd name="connsiteX3" fmla="*/ 972437 w 7115946"/>
              <a:gd name="connsiteY3" fmla="*/ 1599793 h 5919117"/>
              <a:gd name="connsiteX4" fmla="*/ 806890 w 7115946"/>
              <a:gd name="connsiteY4" fmla="*/ 510033 h 5919117"/>
              <a:gd name="connsiteX5" fmla="*/ 2478886 w 7115946"/>
              <a:gd name="connsiteY5" fmla="*/ 595163 h 5919117"/>
              <a:gd name="connsiteX6" fmla="*/ 3911666 w 7115946"/>
              <a:gd name="connsiteY6" fmla="*/ 780151 h 5919117"/>
              <a:gd name="connsiteX7" fmla="*/ 5198741 w 7115946"/>
              <a:gd name="connsiteY7" fmla="*/ 858772 h 5919117"/>
              <a:gd name="connsiteX8" fmla="*/ 6525643 w 7115946"/>
              <a:gd name="connsiteY8" fmla="*/ 687114 h 5919117"/>
              <a:gd name="connsiteX9" fmla="*/ 6416432 w 7115946"/>
              <a:gd name="connsiteY9" fmla="*/ 2088945 h 5919117"/>
              <a:gd name="connsiteX10" fmla="*/ 6211749 w 7115946"/>
              <a:gd name="connsiteY10" fmla="*/ 3263623 h 5919117"/>
              <a:gd name="connsiteX11" fmla="*/ 6121551 w 7115946"/>
              <a:gd name="connsiteY11" fmla="*/ 4327306 h 5919117"/>
              <a:gd name="connsiteX12" fmla="*/ 6282473 w 7115946"/>
              <a:gd name="connsiteY12" fmla="*/ 5410000 h 5919117"/>
              <a:gd name="connsiteX13" fmla="*/ 4615916 w 7115946"/>
              <a:gd name="connsiteY13" fmla="*/ 5321618 h 5919117"/>
              <a:gd name="connsiteX14" fmla="*/ 3207419 w 7115946"/>
              <a:gd name="connsiteY14" fmla="*/ 5164378 h 5919117"/>
              <a:gd name="connsiteX15" fmla="*/ 1920344 w 7115946"/>
              <a:gd name="connsiteY15" fmla="*/ 5090382 h 5919117"/>
              <a:gd name="connsiteX16" fmla="*/ 568586 w 7115946"/>
              <a:gd name="connsiteY16" fmla="*/ 5273723 h 5919117"/>
              <a:gd name="connsiteX0" fmla="*/ 568586 w 7115946"/>
              <a:gd name="connsiteY0" fmla="*/ 5273723 h 5927812"/>
              <a:gd name="connsiteX1" fmla="*/ 699224 w 7115946"/>
              <a:gd name="connsiteY1" fmla="*/ 3852361 h 5927812"/>
              <a:gd name="connsiteX2" fmla="*/ 910146 w 7115946"/>
              <a:gd name="connsiteY2" fmla="*/ 2667258 h 5927812"/>
              <a:gd name="connsiteX3" fmla="*/ 972437 w 7115946"/>
              <a:gd name="connsiteY3" fmla="*/ 1599793 h 5927812"/>
              <a:gd name="connsiteX4" fmla="*/ 806890 w 7115946"/>
              <a:gd name="connsiteY4" fmla="*/ 510033 h 5927812"/>
              <a:gd name="connsiteX5" fmla="*/ 2478886 w 7115946"/>
              <a:gd name="connsiteY5" fmla="*/ 595163 h 5927812"/>
              <a:gd name="connsiteX6" fmla="*/ 3911666 w 7115946"/>
              <a:gd name="connsiteY6" fmla="*/ 780151 h 5927812"/>
              <a:gd name="connsiteX7" fmla="*/ 5198741 w 7115946"/>
              <a:gd name="connsiteY7" fmla="*/ 858772 h 5927812"/>
              <a:gd name="connsiteX8" fmla="*/ 6525643 w 7115946"/>
              <a:gd name="connsiteY8" fmla="*/ 687114 h 5927812"/>
              <a:gd name="connsiteX9" fmla="*/ 6416432 w 7115946"/>
              <a:gd name="connsiteY9" fmla="*/ 2088945 h 5927812"/>
              <a:gd name="connsiteX10" fmla="*/ 6211749 w 7115946"/>
              <a:gd name="connsiteY10" fmla="*/ 3263623 h 5927812"/>
              <a:gd name="connsiteX11" fmla="*/ 6121551 w 7115946"/>
              <a:gd name="connsiteY11" fmla="*/ 4327306 h 5927812"/>
              <a:gd name="connsiteX12" fmla="*/ 6282473 w 7115946"/>
              <a:gd name="connsiteY12" fmla="*/ 5410000 h 5927812"/>
              <a:gd name="connsiteX13" fmla="*/ 4615916 w 7115946"/>
              <a:gd name="connsiteY13" fmla="*/ 5321618 h 5927812"/>
              <a:gd name="connsiteX14" fmla="*/ 3207419 w 7115946"/>
              <a:gd name="connsiteY14" fmla="*/ 5164378 h 5927812"/>
              <a:gd name="connsiteX15" fmla="*/ 1920344 w 7115946"/>
              <a:gd name="connsiteY15" fmla="*/ 5090382 h 5927812"/>
              <a:gd name="connsiteX16" fmla="*/ 568586 w 7115946"/>
              <a:gd name="connsiteY16" fmla="*/ 5273723 h 592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115946" h="5927812">
                <a:moveTo>
                  <a:pt x="568586" y="5273723"/>
                </a:moveTo>
                <a:cubicBezTo>
                  <a:pt x="-136737" y="6079586"/>
                  <a:pt x="-274973" y="4691054"/>
                  <a:pt x="699224" y="3852361"/>
                </a:cubicBezTo>
                <a:cubicBezTo>
                  <a:pt x="-114654" y="4532981"/>
                  <a:pt x="-420039" y="3194867"/>
                  <a:pt x="910146" y="2667258"/>
                </a:cubicBezTo>
                <a:cubicBezTo>
                  <a:pt x="-299328" y="2989032"/>
                  <a:pt x="-315267" y="1498691"/>
                  <a:pt x="972437" y="1599793"/>
                </a:cubicBezTo>
                <a:cubicBezTo>
                  <a:pt x="-406583" y="1356136"/>
                  <a:pt x="-186212" y="-133333"/>
                  <a:pt x="806890" y="510033"/>
                </a:cubicBezTo>
                <a:cubicBezTo>
                  <a:pt x="-296760" y="-169978"/>
                  <a:pt x="1683887" y="-157438"/>
                  <a:pt x="2478886" y="595163"/>
                </a:cubicBezTo>
                <a:cubicBezTo>
                  <a:pt x="1646828" y="-261636"/>
                  <a:pt x="3578043" y="-141708"/>
                  <a:pt x="3911666" y="780151"/>
                </a:cubicBezTo>
                <a:cubicBezTo>
                  <a:pt x="3572263" y="-286616"/>
                  <a:pt x="5373080" y="-224091"/>
                  <a:pt x="5198741" y="858772"/>
                </a:cubicBezTo>
                <a:cubicBezTo>
                  <a:pt x="5485807" y="-338347"/>
                  <a:pt x="7276726" y="-176936"/>
                  <a:pt x="6525643" y="687114"/>
                </a:cubicBezTo>
                <a:cubicBezTo>
                  <a:pt x="7330473" y="-232118"/>
                  <a:pt x="7296731" y="1400542"/>
                  <a:pt x="6416432" y="2088945"/>
                </a:cubicBezTo>
                <a:cubicBezTo>
                  <a:pt x="7201351" y="1394558"/>
                  <a:pt x="7556644" y="2716366"/>
                  <a:pt x="6211749" y="3263623"/>
                </a:cubicBezTo>
                <a:cubicBezTo>
                  <a:pt x="7444472" y="2964557"/>
                  <a:pt x="7392791" y="4433590"/>
                  <a:pt x="6121551" y="4327306"/>
                </a:cubicBezTo>
                <a:cubicBezTo>
                  <a:pt x="7532005" y="4544753"/>
                  <a:pt x="7308779" y="6086751"/>
                  <a:pt x="6282473" y="5410000"/>
                </a:cubicBezTo>
                <a:cubicBezTo>
                  <a:pt x="7347820" y="5995888"/>
                  <a:pt x="5789886" y="6194234"/>
                  <a:pt x="4615916" y="5321618"/>
                </a:cubicBezTo>
                <a:cubicBezTo>
                  <a:pt x="5474898" y="6150899"/>
                  <a:pt x="3672292" y="6117069"/>
                  <a:pt x="3207419" y="5164378"/>
                </a:cubicBezTo>
                <a:cubicBezTo>
                  <a:pt x="3526586" y="6274309"/>
                  <a:pt x="1750726" y="6079576"/>
                  <a:pt x="1920344" y="5090382"/>
                </a:cubicBezTo>
                <a:cubicBezTo>
                  <a:pt x="1618933" y="6256804"/>
                  <a:pt x="-104850" y="6095931"/>
                  <a:pt x="568586" y="5273723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D744BD-C801-70F0-570F-13448D9C8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835" y="0"/>
            <a:ext cx="1320165" cy="124472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14E1C-FCE4-3CCB-D564-85EBB268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13.2.2026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BBE5D-EF05-778A-D26F-0BB94606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B8BFE-9449-A5F1-4AC6-3FA16E95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C93BA-620E-73EA-7EF1-E0E3EED2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051" y="1106697"/>
            <a:ext cx="2394617" cy="1026904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GB" dirty="0"/>
              <a:t>K</a:t>
            </a:r>
            <a:r>
              <a:rPr lang="qaa-Latn-001" dirty="0"/>
              <a:t>irjoita dian otsikko tähän...</a:t>
            </a:r>
            <a:endParaRPr lang="en-F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EBB3E2-D82E-7E6D-F604-86BCFC5162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8051" y="2133601"/>
            <a:ext cx="2394617" cy="403074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1051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14E1C-FCE4-3CCB-D564-85EBB268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13.2.2026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BBE5D-EF05-778A-D26F-0BB94606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B8BFE-9449-A5F1-4AC6-3FA16E95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C93BA-620E-73EA-7EF1-E0E3EED2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051" y="1106697"/>
            <a:ext cx="10260000" cy="10269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K</a:t>
            </a:r>
            <a:r>
              <a:rPr lang="qaa-Latn-001" dirty="0"/>
              <a:t>irjoita dian otsikko tähän...</a:t>
            </a:r>
            <a:endParaRPr lang="en-F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EBB3E2-D82E-7E6D-F604-86BCFC5162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8051" y="2133601"/>
            <a:ext cx="10260000" cy="4030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4235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 ja kuva 1 (musta taust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avonia">
            <a:extLst>
              <a:ext uri="{FF2B5EF4-FFF2-40B4-BE49-F238E27FC236}">
                <a16:creationId xmlns:a16="http://schemas.microsoft.com/office/drawing/2014/main" id="{C3456391-C3BC-C1EC-A4C7-E179F6E581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23" y="255600"/>
            <a:ext cx="1112711" cy="477774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7BA14EC-2DED-6A50-E9EA-FCB4D5D49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858497" y="1516956"/>
            <a:ext cx="5347256" cy="5350569"/>
          </a:xfrm>
          <a:custGeom>
            <a:avLst/>
            <a:gdLst>
              <a:gd name="connsiteX0" fmla="*/ -14 w 5346000"/>
              <a:gd name="connsiteY0" fmla="*/ 3439043 h 5347547"/>
              <a:gd name="connsiteX1" fmla="*/ 823221 w 5346000"/>
              <a:gd name="connsiteY1" fmla="*/ 2379896 h 5347547"/>
              <a:gd name="connsiteX2" fmla="*/ 529418 w 5346000"/>
              <a:gd name="connsiteY2" fmla="*/ 1059152 h 5347547"/>
              <a:gd name="connsiteX3" fmla="*/ 1849780 w 5346000"/>
              <a:gd name="connsiteY3" fmla="*/ 1059154 h 5347547"/>
              <a:gd name="connsiteX4" fmla="*/ 2673000 w 5346000"/>
              <a:gd name="connsiteY4" fmla="*/ 0 h 5347547"/>
              <a:gd name="connsiteX5" fmla="*/ 3496220 w 5346000"/>
              <a:gd name="connsiteY5" fmla="*/ 1059154 h 5347547"/>
              <a:gd name="connsiteX6" fmla="*/ 4816582 w 5346000"/>
              <a:gd name="connsiteY6" fmla="*/ 1059152 h 5347547"/>
              <a:gd name="connsiteX7" fmla="*/ 4522779 w 5346000"/>
              <a:gd name="connsiteY7" fmla="*/ 2379896 h 5347547"/>
              <a:gd name="connsiteX8" fmla="*/ 5346014 w 5346000"/>
              <a:gd name="connsiteY8" fmla="*/ 3439043 h 5347547"/>
              <a:gd name="connsiteX9" fmla="*/ 4156402 w 5346000"/>
              <a:gd name="connsiteY9" fmla="*/ 4026829 h 5347547"/>
              <a:gd name="connsiteX10" fmla="*/ 3862590 w 5346000"/>
              <a:gd name="connsiteY10" fmla="*/ 5347575 h 5347547"/>
              <a:gd name="connsiteX11" fmla="*/ 2673000 w 5346000"/>
              <a:gd name="connsiteY11" fmla="*/ 4759783 h 5347547"/>
              <a:gd name="connsiteX12" fmla="*/ 1483410 w 5346000"/>
              <a:gd name="connsiteY12" fmla="*/ 5347575 h 5347547"/>
              <a:gd name="connsiteX13" fmla="*/ 1189598 w 5346000"/>
              <a:gd name="connsiteY13" fmla="*/ 4026829 h 5347547"/>
              <a:gd name="connsiteX14" fmla="*/ -14 w 5346000"/>
              <a:gd name="connsiteY14" fmla="*/ 3439043 h 5347547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18723 h 5327255"/>
              <a:gd name="connsiteX1" fmla="*/ 823235 w 5346028"/>
              <a:gd name="connsiteY1" fmla="*/ 2359576 h 5327255"/>
              <a:gd name="connsiteX2" fmla="*/ 482018 w 5346028"/>
              <a:gd name="connsiteY2" fmla="*/ 1255579 h 5327255"/>
              <a:gd name="connsiteX3" fmla="*/ 1863341 w 5346028"/>
              <a:gd name="connsiteY3" fmla="*/ 375047 h 5327255"/>
              <a:gd name="connsiteX4" fmla="*/ 3241974 w 5346028"/>
              <a:gd name="connsiteY4" fmla="*/ 0 h 5327255"/>
              <a:gd name="connsiteX5" fmla="*/ 3496234 w 5346028"/>
              <a:gd name="connsiteY5" fmla="*/ 1038834 h 5327255"/>
              <a:gd name="connsiteX6" fmla="*/ 4816596 w 5346028"/>
              <a:gd name="connsiteY6" fmla="*/ 1038832 h 5327255"/>
              <a:gd name="connsiteX7" fmla="*/ 4522793 w 5346028"/>
              <a:gd name="connsiteY7" fmla="*/ 2359576 h 5327255"/>
              <a:gd name="connsiteX8" fmla="*/ 5346028 w 5346028"/>
              <a:gd name="connsiteY8" fmla="*/ 3418723 h 5327255"/>
              <a:gd name="connsiteX9" fmla="*/ 4156416 w 5346028"/>
              <a:gd name="connsiteY9" fmla="*/ 4006509 h 5327255"/>
              <a:gd name="connsiteX10" fmla="*/ 3862604 w 5346028"/>
              <a:gd name="connsiteY10" fmla="*/ 5327255 h 5327255"/>
              <a:gd name="connsiteX11" fmla="*/ 2673014 w 5346028"/>
              <a:gd name="connsiteY11" fmla="*/ 4739463 h 5327255"/>
              <a:gd name="connsiteX12" fmla="*/ 1483424 w 5346028"/>
              <a:gd name="connsiteY12" fmla="*/ 5327255 h 5327255"/>
              <a:gd name="connsiteX13" fmla="*/ 1189612 w 5346028"/>
              <a:gd name="connsiteY13" fmla="*/ 4006509 h 5327255"/>
              <a:gd name="connsiteX14" fmla="*/ 0 w 5346028"/>
              <a:gd name="connsiteY14" fmla="*/ 3418723 h 5327255"/>
              <a:gd name="connsiteX0" fmla="*/ 0 w 5346028"/>
              <a:gd name="connsiteY0" fmla="*/ 3418806 h 5327338"/>
              <a:gd name="connsiteX1" fmla="*/ 823235 w 5346028"/>
              <a:gd name="connsiteY1" fmla="*/ 2359659 h 5327338"/>
              <a:gd name="connsiteX2" fmla="*/ 482018 w 5346028"/>
              <a:gd name="connsiteY2" fmla="*/ 1255662 h 5327338"/>
              <a:gd name="connsiteX3" fmla="*/ 1863341 w 5346028"/>
              <a:gd name="connsiteY3" fmla="*/ 375130 h 5327338"/>
              <a:gd name="connsiteX4" fmla="*/ 3241974 w 5346028"/>
              <a:gd name="connsiteY4" fmla="*/ 83 h 5327338"/>
              <a:gd name="connsiteX5" fmla="*/ 3496234 w 5346028"/>
              <a:gd name="connsiteY5" fmla="*/ 1038917 h 5327338"/>
              <a:gd name="connsiteX6" fmla="*/ 4816596 w 5346028"/>
              <a:gd name="connsiteY6" fmla="*/ 1038915 h 5327338"/>
              <a:gd name="connsiteX7" fmla="*/ 4522793 w 5346028"/>
              <a:gd name="connsiteY7" fmla="*/ 2359659 h 5327338"/>
              <a:gd name="connsiteX8" fmla="*/ 5346028 w 5346028"/>
              <a:gd name="connsiteY8" fmla="*/ 3418806 h 5327338"/>
              <a:gd name="connsiteX9" fmla="*/ 4156416 w 5346028"/>
              <a:gd name="connsiteY9" fmla="*/ 4006592 h 5327338"/>
              <a:gd name="connsiteX10" fmla="*/ 3862604 w 5346028"/>
              <a:gd name="connsiteY10" fmla="*/ 5327338 h 5327338"/>
              <a:gd name="connsiteX11" fmla="*/ 2673014 w 5346028"/>
              <a:gd name="connsiteY11" fmla="*/ 4739546 h 5327338"/>
              <a:gd name="connsiteX12" fmla="*/ 1483424 w 5346028"/>
              <a:gd name="connsiteY12" fmla="*/ 5327338 h 5327338"/>
              <a:gd name="connsiteX13" fmla="*/ 1189612 w 5346028"/>
              <a:gd name="connsiteY13" fmla="*/ 4006592 h 5327338"/>
              <a:gd name="connsiteX14" fmla="*/ 0 w 5346028"/>
              <a:gd name="connsiteY14" fmla="*/ 3418806 h 5327338"/>
              <a:gd name="connsiteX0" fmla="*/ 0 w 5346028"/>
              <a:gd name="connsiteY0" fmla="*/ 3419966 h 5328498"/>
              <a:gd name="connsiteX1" fmla="*/ 823235 w 5346028"/>
              <a:gd name="connsiteY1" fmla="*/ 2360819 h 5328498"/>
              <a:gd name="connsiteX2" fmla="*/ 482018 w 5346028"/>
              <a:gd name="connsiteY2" fmla="*/ 1256822 h 5328498"/>
              <a:gd name="connsiteX3" fmla="*/ 1863341 w 5346028"/>
              <a:gd name="connsiteY3" fmla="*/ 376290 h 5328498"/>
              <a:gd name="connsiteX4" fmla="*/ 3241974 w 5346028"/>
              <a:gd name="connsiteY4" fmla="*/ 1243 h 5328498"/>
              <a:gd name="connsiteX5" fmla="*/ 3496234 w 5346028"/>
              <a:gd name="connsiteY5" fmla="*/ 1040077 h 5328498"/>
              <a:gd name="connsiteX6" fmla="*/ 4816596 w 5346028"/>
              <a:gd name="connsiteY6" fmla="*/ 1040075 h 5328498"/>
              <a:gd name="connsiteX7" fmla="*/ 4522793 w 5346028"/>
              <a:gd name="connsiteY7" fmla="*/ 2360819 h 5328498"/>
              <a:gd name="connsiteX8" fmla="*/ 5346028 w 5346028"/>
              <a:gd name="connsiteY8" fmla="*/ 3419966 h 5328498"/>
              <a:gd name="connsiteX9" fmla="*/ 4156416 w 5346028"/>
              <a:gd name="connsiteY9" fmla="*/ 4007752 h 5328498"/>
              <a:gd name="connsiteX10" fmla="*/ 3862604 w 5346028"/>
              <a:gd name="connsiteY10" fmla="*/ 5328498 h 5328498"/>
              <a:gd name="connsiteX11" fmla="*/ 2673014 w 5346028"/>
              <a:gd name="connsiteY11" fmla="*/ 4740706 h 5328498"/>
              <a:gd name="connsiteX12" fmla="*/ 1483424 w 5346028"/>
              <a:gd name="connsiteY12" fmla="*/ 5328498 h 5328498"/>
              <a:gd name="connsiteX13" fmla="*/ 1189612 w 5346028"/>
              <a:gd name="connsiteY13" fmla="*/ 4007752 h 5328498"/>
              <a:gd name="connsiteX14" fmla="*/ 0 w 5346028"/>
              <a:gd name="connsiteY14" fmla="*/ 3419966 h 5328498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26622 h 5335154"/>
              <a:gd name="connsiteX1" fmla="*/ 823235 w 5358901"/>
              <a:gd name="connsiteY1" fmla="*/ 2367475 h 5335154"/>
              <a:gd name="connsiteX2" fmla="*/ 482018 w 5358901"/>
              <a:gd name="connsiteY2" fmla="*/ 1263478 h 5335154"/>
              <a:gd name="connsiteX3" fmla="*/ 1863341 w 5358901"/>
              <a:gd name="connsiteY3" fmla="*/ 382946 h 5335154"/>
              <a:gd name="connsiteX4" fmla="*/ 3241974 w 5358901"/>
              <a:gd name="connsiteY4" fmla="*/ 7899 h 5335154"/>
              <a:gd name="connsiteX5" fmla="*/ 5358901 w 5358901"/>
              <a:gd name="connsiteY5" fmla="*/ 1575053 h 5335154"/>
              <a:gd name="connsiteX6" fmla="*/ 4816596 w 5358901"/>
              <a:gd name="connsiteY6" fmla="*/ 1046731 h 5335154"/>
              <a:gd name="connsiteX7" fmla="*/ 4522793 w 5358901"/>
              <a:gd name="connsiteY7" fmla="*/ 2367475 h 5335154"/>
              <a:gd name="connsiteX8" fmla="*/ 5346028 w 5358901"/>
              <a:gd name="connsiteY8" fmla="*/ 3426622 h 5335154"/>
              <a:gd name="connsiteX9" fmla="*/ 4156416 w 5358901"/>
              <a:gd name="connsiteY9" fmla="*/ 4014408 h 5335154"/>
              <a:gd name="connsiteX10" fmla="*/ 3862604 w 5358901"/>
              <a:gd name="connsiteY10" fmla="*/ 5335154 h 5335154"/>
              <a:gd name="connsiteX11" fmla="*/ 2673014 w 5358901"/>
              <a:gd name="connsiteY11" fmla="*/ 4747362 h 5335154"/>
              <a:gd name="connsiteX12" fmla="*/ 1483424 w 5358901"/>
              <a:gd name="connsiteY12" fmla="*/ 5335154 h 5335154"/>
              <a:gd name="connsiteX13" fmla="*/ 1189612 w 5358901"/>
              <a:gd name="connsiteY13" fmla="*/ 4014408 h 5335154"/>
              <a:gd name="connsiteX14" fmla="*/ 0 w 5358901"/>
              <a:gd name="connsiteY14" fmla="*/ 3426622 h 5335154"/>
              <a:gd name="connsiteX0" fmla="*/ 0 w 5358901"/>
              <a:gd name="connsiteY0" fmla="*/ 3418809 h 5327341"/>
              <a:gd name="connsiteX1" fmla="*/ 823235 w 5358901"/>
              <a:gd name="connsiteY1" fmla="*/ 2359662 h 5327341"/>
              <a:gd name="connsiteX2" fmla="*/ 482018 w 5358901"/>
              <a:gd name="connsiteY2" fmla="*/ 1255665 h 5327341"/>
              <a:gd name="connsiteX3" fmla="*/ 1863341 w 5358901"/>
              <a:gd name="connsiteY3" fmla="*/ 375133 h 5327341"/>
              <a:gd name="connsiteX4" fmla="*/ 3241974 w 5358901"/>
              <a:gd name="connsiteY4" fmla="*/ 86 h 5327341"/>
              <a:gd name="connsiteX5" fmla="*/ 5358901 w 5358901"/>
              <a:gd name="connsiteY5" fmla="*/ 1567240 h 5327341"/>
              <a:gd name="connsiteX6" fmla="*/ 4816596 w 5358901"/>
              <a:gd name="connsiteY6" fmla="*/ 1038918 h 5327341"/>
              <a:gd name="connsiteX7" fmla="*/ 4522793 w 5358901"/>
              <a:gd name="connsiteY7" fmla="*/ 2359662 h 5327341"/>
              <a:gd name="connsiteX8" fmla="*/ 5346028 w 5358901"/>
              <a:gd name="connsiteY8" fmla="*/ 3418809 h 5327341"/>
              <a:gd name="connsiteX9" fmla="*/ 4156416 w 5358901"/>
              <a:gd name="connsiteY9" fmla="*/ 4006595 h 5327341"/>
              <a:gd name="connsiteX10" fmla="*/ 3862604 w 5358901"/>
              <a:gd name="connsiteY10" fmla="*/ 5327341 h 5327341"/>
              <a:gd name="connsiteX11" fmla="*/ 2673014 w 5358901"/>
              <a:gd name="connsiteY11" fmla="*/ 4739549 h 5327341"/>
              <a:gd name="connsiteX12" fmla="*/ 1483424 w 5358901"/>
              <a:gd name="connsiteY12" fmla="*/ 5327341 h 5327341"/>
              <a:gd name="connsiteX13" fmla="*/ 1189612 w 5358901"/>
              <a:gd name="connsiteY13" fmla="*/ 4006595 h 5327341"/>
              <a:gd name="connsiteX14" fmla="*/ 0 w 5358901"/>
              <a:gd name="connsiteY14" fmla="*/ 3418809 h 5327341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879 h 5327411"/>
              <a:gd name="connsiteX1" fmla="*/ 823235 w 5358901"/>
              <a:gd name="connsiteY1" fmla="*/ 2359732 h 5327411"/>
              <a:gd name="connsiteX2" fmla="*/ 482018 w 5358901"/>
              <a:gd name="connsiteY2" fmla="*/ 1255735 h 5327411"/>
              <a:gd name="connsiteX3" fmla="*/ 1870115 w 5358901"/>
              <a:gd name="connsiteY3" fmla="*/ 381976 h 5327411"/>
              <a:gd name="connsiteX4" fmla="*/ 3241974 w 5358901"/>
              <a:gd name="connsiteY4" fmla="*/ 156 h 5327411"/>
              <a:gd name="connsiteX5" fmla="*/ 4478577 w 5358901"/>
              <a:gd name="connsiteY5" fmla="*/ 413330 h 5327411"/>
              <a:gd name="connsiteX6" fmla="*/ 5358901 w 5358901"/>
              <a:gd name="connsiteY6" fmla="*/ 1601177 h 5327411"/>
              <a:gd name="connsiteX7" fmla="*/ 4816596 w 5358901"/>
              <a:gd name="connsiteY7" fmla="*/ 1038988 h 5327411"/>
              <a:gd name="connsiteX8" fmla="*/ 4522793 w 5358901"/>
              <a:gd name="connsiteY8" fmla="*/ 2359732 h 5327411"/>
              <a:gd name="connsiteX9" fmla="*/ 5346028 w 5358901"/>
              <a:gd name="connsiteY9" fmla="*/ 3418879 h 5327411"/>
              <a:gd name="connsiteX10" fmla="*/ 4156416 w 5358901"/>
              <a:gd name="connsiteY10" fmla="*/ 4006665 h 5327411"/>
              <a:gd name="connsiteX11" fmla="*/ 3862604 w 5358901"/>
              <a:gd name="connsiteY11" fmla="*/ 5327411 h 5327411"/>
              <a:gd name="connsiteX12" fmla="*/ 2673014 w 5358901"/>
              <a:gd name="connsiteY12" fmla="*/ 4739619 h 5327411"/>
              <a:gd name="connsiteX13" fmla="*/ 1483424 w 5358901"/>
              <a:gd name="connsiteY13" fmla="*/ 5327411 h 5327411"/>
              <a:gd name="connsiteX14" fmla="*/ 1189612 w 5358901"/>
              <a:gd name="connsiteY14" fmla="*/ 4006665 h 5327411"/>
              <a:gd name="connsiteX15" fmla="*/ 0 w 5358901"/>
              <a:gd name="connsiteY15" fmla="*/ 3418879 h 5327411"/>
              <a:gd name="connsiteX0" fmla="*/ 0 w 5358901"/>
              <a:gd name="connsiteY0" fmla="*/ 3418930 h 5327462"/>
              <a:gd name="connsiteX1" fmla="*/ 823235 w 5358901"/>
              <a:gd name="connsiteY1" fmla="*/ 2359783 h 5327462"/>
              <a:gd name="connsiteX2" fmla="*/ 482018 w 5358901"/>
              <a:gd name="connsiteY2" fmla="*/ 1255786 h 5327462"/>
              <a:gd name="connsiteX3" fmla="*/ 1870115 w 5358901"/>
              <a:gd name="connsiteY3" fmla="*/ 382027 h 5327462"/>
              <a:gd name="connsiteX4" fmla="*/ 3241974 w 5358901"/>
              <a:gd name="connsiteY4" fmla="*/ 207 h 5327462"/>
              <a:gd name="connsiteX5" fmla="*/ 4478577 w 5358901"/>
              <a:gd name="connsiteY5" fmla="*/ 413381 h 5327462"/>
              <a:gd name="connsiteX6" fmla="*/ 5358901 w 5358901"/>
              <a:gd name="connsiteY6" fmla="*/ 1601228 h 5327462"/>
              <a:gd name="connsiteX7" fmla="*/ 4816596 w 5358901"/>
              <a:gd name="connsiteY7" fmla="*/ 1039039 h 5327462"/>
              <a:gd name="connsiteX8" fmla="*/ 4522793 w 5358901"/>
              <a:gd name="connsiteY8" fmla="*/ 2359783 h 5327462"/>
              <a:gd name="connsiteX9" fmla="*/ 5346028 w 5358901"/>
              <a:gd name="connsiteY9" fmla="*/ 3418930 h 5327462"/>
              <a:gd name="connsiteX10" fmla="*/ 4156416 w 5358901"/>
              <a:gd name="connsiteY10" fmla="*/ 4006716 h 5327462"/>
              <a:gd name="connsiteX11" fmla="*/ 3862604 w 5358901"/>
              <a:gd name="connsiteY11" fmla="*/ 5327462 h 5327462"/>
              <a:gd name="connsiteX12" fmla="*/ 2673014 w 5358901"/>
              <a:gd name="connsiteY12" fmla="*/ 4739670 h 5327462"/>
              <a:gd name="connsiteX13" fmla="*/ 1483424 w 5358901"/>
              <a:gd name="connsiteY13" fmla="*/ 5327462 h 5327462"/>
              <a:gd name="connsiteX14" fmla="*/ 1189612 w 5358901"/>
              <a:gd name="connsiteY14" fmla="*/ 4006716 h 5327462"/>
              <a:gd name="connsiteX15" fmla="*/ 0 w 5358901"/>
              <a:gd name="connsiteY15" fmla="*/ 3418930 h 5327462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482018 w 5358901"/>
              <a:gd name="connsiteY1" fmla="*/ 1255581 h 5327257"/>
              <a:gd name="connsiteX2" fmla="*/ 1903981 w 5358901"/>
              <a:gd name="connsiteY2" fmla="*/ 415689 h 5327257"/>
              <a:gd name="connsiteX3" fmla="*/ 3241974 w 5358901"/>
              <a:gd name="connsiteY3" fmla="*/ 2 h 5327257"/>
              <a:gd name="connsiteX4" fmla="*/ 4478577 w 5358901"/>
              <a:gd name="connsiteY4" fmla="*/ 413176 h 5327257"/>
              <a:gd name="connsiteX5" fmla="*/ 5358901 w 5358901"/>
              <a:gd name="connsiteY5" fmla="*/ 1601023 h 5327257"/>
              <a:gd name="connsiteX6" fmla="*/ 4816596 w 5358901"/>
              <a:gd name="connsiteY6" fmla="*/ 1038834 h 5327257"/>
              <a:gd name="connsiteX7" fmla="*/ 4522793 w 5358901"/>
              <a:gd name="connsiteY7" fmla="*/ 2359578 h 5327257"/>
              <a:gd name="connsiteX8" fmla="*/ 5346028 w 5358901"/>
              <a:gd name="connsiteY8" fmla="*/ 3418725 h 5327257"/>
              <a:gd name="connsiteX9" fmla="*/ 4156416 w 5358901"/>
              <a:gd name="connsiteY9" fmla="*/ 4006511 h 5327257"/>
              <a:gd name="connsiteX10" fmla="*/ 3862604 w 5358901"/>
              <a:gd name="connsiteY10" fmla="*/ 5327257 h 5327257"/>
              <a:gd name="connsiteX11" fmla="*/ 2673014 w 5358901"/>
              <a:gd name="connsiteY11" fmla="*/ 4739465 h 5327257"/>
              <a:gd name="connsiteX12" fmla="*/ 1483424 w 5358901"/>
              <a:gd name="connsiteY12" fmla="*/ 5327257 h 5327257"/>
              <a:gd name="connsiteX13" fmla="*/ 1189612 w 5358901"/>
              <a:gd name="connsiteY13" fmla="*/ 4006511 h 5327257"/>
              <a:gd name="connsiteX14" fmla="*/ 0 w 5358901"/>
              <a:gd name="connsiteY14" fmla="*/ 3418725 h 5327257"/>
              <a:gd name="connsiteX0" fmla="*/ 0 w 5277621"/>
              <a:gd name="connsiteY0" fmla="*/ 3588058 h 5327257"/>
              <a:gd name="connsiteX1" fmla="*/ 400738 w 5277621"/>
              <a:gd name="connsiteY1" fmla="*/ 1255581 h 5327257"/>
              <a:gd name="connsiteX2" fmla="*/ 1822701 w 5277621"/>
              <a:gd name="connsiteY2" fmla="*/ 415689 h 5327257"/>
              <a:gd name="connsiteX3" fmla="*/ 3160694 w 5277621"/>
              <a:gd name="connsiteY3" fmla="*/ 2 h 5327257"/>
              <a:gd name="connsiteX4" fmla="*/ 4397297 w 5277621"/>
              <a:gd name="connsiteY4" fmla="*/ 413176 h 5327257"/>
              <a:gd name="connsiteX5" fmla="*/ 5277621 w 5277621"/>
              <a:gd name="connsiteY5" fmla="*/ 1601023 h 5327257"/>
              <a:gd name="connsiteX6" fmla="*/ 4735316 w 5277621"/>
              <a:gd name="connsiteY6" fmla="*/ 1038834 h 5327257"/>
              <a:gd name="connsiteX7" fmla="*/ 4441513 w 5277621"/>
              <a:gd name="connsiteY7" fmla="*/ 2359578 h 5327257"/>
              <a:gd name="connsiteX8" fmla="*/ 5264748 w 5277621"/>
              <a:gd name="connsiteY8" fmla="*/ 3418725 h 5327257"/>
              <a:gd name="connsiteX9" fmla="*/ 4075136 w 5277621"/>
              <a:gd name="connsiteY9" fmla="*/ 4006511 h 5327257"/>
              <a:gd name="connsiteX10" fmla="*/ 3781324 w 5277621"/>
              <a:gd name="connsiteY10" fmla="*/ 5327257 h 5327257"/>
              <a:gd name="connsiteX11" fmla="*/ 2591734 w 5277621"/>
              <a:gd name="connsiteY11" fmla="*/ 4739465 h 5327257"/>
              <a:gd name="connsiteX12" fmla="*/ 1402144 w 5277621"/>
              <a:gd name="connsiteY12" fmla="*/ 5327257 h 5327257"/>
              <a:gd name="connsiteX13" fmla="*/ 1108332 w 5277621"/>
              <a:gd name="connsiteY13" fmla="*/ 4006511 h 5327257"/>
              <a:gd name="connsiteX14" fmla="*/ 0 w 5277621"/>
              <a:gd name="connsiteY14" fmla="*/ 3588058 h 5327257"/>
              <a:gd name="connsiteX0" fmla="*/ 65714 w 5343335"/>
              <a:gd name="connsiteY0" fmla="*/ 3588058 h 5327257"/>
              <a:gd name="connsiteX1" fmla="*/ 466452 w 5343335"/>
              <a:gd name="connsiteY1" fmla="*/ 1255581 h 5327257"/>
              <a:gd name="connsiteX2" fmla="*/ 1888415 w 5343335"/>
              <a:gd name="connsiteY2" fmla="*/ 415689 h 5327257"/>
              <a:gd name="connsiteX3" fmla="*/ 3226408 w 5343335"/>
              <a:gd name="connsiteY3" fmla="*/ 2 h 5327257"/>
              <a:gd name="connsiteX4" fmla="*/ 4463011 w 5343335"/>
              <a:gd name="connsiteY4" fmla="*/ 413176 h 5327257"/>
              <a:gd name="connsiteX5" fmla="*/ 5343335 w 5343335"/>
              <a:gd name="connsiteY5" fmla="*/ 1601023 h 5327257"/>
              <a:gd name="connsiteX6" fmla="*/ 4801030 w 5343335"/>
              <a:gd name="connsiteY6" fmla="*/ 1038834 h 5327257"/>
              <a:gd name="connsiteX7" fmla="*/ 4507227 w 5343335"/>
              <a:gd name="connsiteY7" fmla="*/ 2359578 h 5327257"/>
              <a:gd name="connsiteX8" fmla="*/ 5330462 w 5343335"/>
              <a:gd name="connsiteY8" fmla="*/ 3418725 h 5327257"/>
              <a:gd name="connsiteX9" fmla="*/ 4140850 w 5343335"/>
              <a:gd name="connsiteY9" fmla="*/ 4006511 h 5327257"/>
              <a:gd name="connsiteX10" fmla="*/ 3847038 w 5343335"/>
              <a:gd name="connsiteY10" fmla="*/ 5327257 h 5327257"/>
              <a:gd name="connsiteX11" fmla="*/ 2657448 w 5343335"/>
              <a:gd name="connsiteY11" fmla="*/ 4739465 h 5327257"/>
              <a:gd name="connsiteX12" fmla="*/ 1467858 w 5343335"/>
              <a:gd name="connsiteY12" fmla="*/ 5327257 h 5327257"/>
              <a:gd name="connsiteX13" fmla="*/ 1174046 w 5343335"/>
              <a:gd name="connsiteY13" fmla="*/ 4006511 h 5327257"/>
              <a:gd name="connsiteX14" fmla="*/ 65714 w 5343335"/>
              <a:gd name="connsiteY14" fmla="*/ 3588058 h 5327257"/>
              <a:gd name="connsiteX0" fmla="*/ 74925 w 5352546"/>
              <a:gd name="connsiteY0" fmla="*/ 3588058 h 5327257"/>
              <a:gd name="connsiteX1" fmla="*/ 475663 w 5352546"/>
              <a:gd name="connsiteY1" fmla="*/ 1255581 h 5327257"/>
              <a:gd name="connsiteX2" fmla="*/ 1897626 w 5352546"/>
              <a:gd name="connsiteY2" fmla="*/ 415689 h 5327257"/>
              <a:gd name="connsiteX3" fmla="*/ 3235619 w 5352546"/>
              <a:gd name="connsiteY3" fmla="*/ 2 h 5327257"/>
              <a:gd name="connsiteX4" fmla="*/ 4472222 w 5352546"/>
              <a:gd name="connsiteY4" fmla="*/ 413176 h 5327257"/>
              <a:gd name="connsiteX5" fmla="*/ 5352546 w 5352546"/>
              <a:gd name="connsiteY5" fmla="*/ 1601023 h 5327257"/>
              <a:gd name="connsiteX6" fmla="*/ 4810241 w 5352546"/>
              <a:gd name="connsiteY6" fmla="*/ 1038834 h 5327257"/>
              <a:gd name="connsiteX7" fmla="*/ 4516438 w 5352546"/>
              <a:gd name="connsiteY7" fmla="*/ 2359578 h 5327257"/>
              <a:gd name="connsiteX8" fmla="*/ 5339673 w 5352546"/>
              <a:gd name="connsiteY8" fmla="*/ 3418725 h 5327257"/>
              <a:gd name="connsiteX9" fmla="*/ 4150061 w 5352546"/>
              <a:gd name="connsiteY9" fmla="*/ 4006511 h 5327257"/>
              <a:gd name="connsiteX10" fmla="*/ 3856249 w 5352546"/>
              <a:gd name="connsiteY10" fmla="*/ 5327257 h 5327257"/>
              <a:gd name="connsiteX11" fmla="*/ 2666659 w 5352546"/>
              <a:gd name="connsiteY11" fmla="*/ 4739465 h 5327257"/>
              <a:gd name="connsiteX12" fmla="*/ 1477069 w 5352546"/>
              <a:gd name="connsiteY12" fmla="*/ 5327257 h 5327257"/>
              <a:gd name="connsiteX13" fmla="*/ 1183257 w 5352546"/>
              <a:gd name="connsiteY13" fmla="*/ 4006511 h 5327257"/>
              <a:gd name="connsiteX14" fmla="*/ 74925 w 5352546"/>
              <a:gd name="connsiteY14" fmla="*/ 3588058 h 5327257"/>
              <a:gd name="connsiteX0" fmla="*/ 121127 w 5182002"/>
              <a:gd name="connsiteY0" fmla="*/ 4170565 h 5327257"/>
              <a:gd name="connsiteX1" fmla="*/ 305119 w 5182002"/>
              <a:gd name="connsiteY1" fmla="*/ 1255581 h 5327257"/>
              <a:gd name="connsiteX2" fmla="*/ 1727082 w 5182002"/>
              <a:gd name="connsiteY2" fmla="*/ 415689 h 5327257"/>
              <a:gd name="connsiteX3" fmla="*/ 3065075 w 5182002"/>
              <a:gd name="connsiteY3" fmla="*/ 2 h 5327257"/>
              <a:gd name="connsiteX4" fmla="*/ 4301678 w 5182002"/>
              <a:gd name="connsiteY4" fmla="*/ 413176 h 5327257"/>
              <a:gd name="connsiteX5" fmla="*/ 5182002 w 5182002"/>
              <a:gd name="connsiteY5" fmla="*/ 1601023 h 5327257"/>
              <a:gd name="connsiteX6" fmla="*/ 4639697 w 5182002"/>
              <a:gd name="connsiteY6" fmla="*/ 1038834 h 5327257"/>
              <a:gd name="connsiteX7" fmla="*/ 4345894 w 5182002"/>
              <a:gd name="connsiteY7" fmla="*/ 2359578 h 5327257"/>
              <a:gd name="connsiteX8" fmla="*/ 5169129 w 5182002"/>
              <a:gd name="connsiteY8" fmla="*/ 3418725 h 5327257"/>
              <a:gd name="connsiteX9" fmla="*/ 3979517 w 5182002"/>
              <a:gd name="connsiteY9" fmla="*/ 4006511 h 5327257"/>
              <a:gd name="connsiteX10" fmla="*/ 3685705 w 5182002"/>
              <a:gd name="connsiteY10" fmla="*/ 5327257 h 5327257"/>
              <a:gd name="connsiteX11" fmla="*/ 2496115 w 5182002"/>
              <a:gd name="connsiteY11" fmla="*/ 4739465 h 5327257"/>
              <a:gd name="connsiteX12" fmla="*/ 1306525 w 5182002"/>
              <a:gd name="connsiteY12" fmla="*/ 5327257 h 5327257"/>
              <a:gd name="connsiteX13" fmla="*/ 1012713 w 5182002"/>
              <a:gd name="connsiteY13" fmla="*/ 4006511 h 5327257"/>
              <a:gd name="connsiteX14" fmla="*/ 121127 w 5182002"/>
              <a:gd name="connsiteY14" fmla="*/ 4170565 h 5327257"/>
              <a:gd name="connsiteX0" fmla="*/ 286622 w 5347497"/>
              <a:gd name="connsiteY0" fmla="*/ 4170565 h 5327257"/>
              <a:gd name="connsiteX1" fmla="*/ 470614 w 5347497"/>
              <a:gd name="connsiteY1" fmla="*/ 1255581 h 5327257"/>
              <a:gd name="connsiteX2" fmla="*/ 1892577 w 5347497"/>
              <a:gd name="connsiteY2" fmla="*/ 415689 h 5327257"/>
              <a:gd name="connsiteX3" fmla="*/ 3230570 w 5347497"/>
              <a:gd name="connsiteY3" fmla="*/ 2 h 5327257"/>
              <a:gd name="connsiteX4" fmla="*/ 4467173 w 5347497"/>
              <a:gd name="connsiteY4" fmla="*/ 413176 h 5327257"/>
              <a:gd name="connsiteX5" fmla="*/ 5347497 w 5347497"/>
              <a:gd name="connsiteY5" fmla="*/ 1601023 h 5327257"/>
              <a:gd name="connsiteX6" fmla="*/ 4805192 w 5347497"/>
              <a:gd name="connsiteY6" fmla="*/ 1038834 h 5327257"/>
              <a:gd name="connsiteX7" fmla="*/ 4511389 w 5347497"/>
              <a:gd name="connsiteY7" fmla="*/ 2359578 h 5327257"/>
              <a:gd name="connsiteX8" fmla="*/ 5334624 w 5347497"/>
              <a:gd name="connsiteY8" fmla="*/ 3418725 h 5327257"/>
              <a:gd name="connsiteX9" fmla="*/ 4145012 w 5347497"/>
              <a:gd name="connsiteY9" fmla="*/ 4006511 h 5327257"/>
              <a:gd name="connsiteX10" fmla="*/ 3851200 w 5347497"/>
              <a:gd name="connsiteY10" fmla="*/ 5327257 h 5327257"/>
              <a:gd name="connsiteX11" fmla="*/ 2661610 w 5347497"/>
              <a:gd name="connsiteY11" fmla="*/ 4739465 h 5327257"/>
              <a:gd name="connsiteX12" fmla="*/ 1472020 w 5347497"/>
              <a:gd name="connsiteY12" fmla="*/ 5327257 h 5327257"/>
              <a:gd name="connsiteX13" fmla="*/ 1178208 w 5347497"/>
              <a:gd name="connsiteY13" fmla="*/ 4006511 h 5327257"/>
              <a:gd name="connsiteX14" fmla="*/ 286622 w 5347497"/>
              <a:gd name="connsiteY14" fmla="*/ 4170565 h 5327257"/>
              <a:gd name="connsiteX0" fmla="*/ 311055 w 5371930"/>
              <a:gd name="connsiteY0" fmla="*/ 4170565 h 5327257"/>
              <a:gd name="connsiteX1" fmla="*/ 495047 w 5371930"/>
              <a:gd name="connsiteY1" fmla="*/ 1255581 h 5327257"/>
              <a:gd name="connsiteX2" fmla="*/ 1917010 w 5371930"/>
              <a:gd name="connsiteY2" fmla="*/ 415689 h 5327257"/>
              <a:gd name="connsiteX3" fmla="*/ 3255003 w 5371930"/>
              <a:gd name="connsiteY3" fmla="*/ 2 h 5327257"/>
              <a:gd name="connsiteX4" fmla="*/ 4491606 w 5371930"/>
              <a:gd name="connsiteY4" fmla="*/ 413176 h 5327257"/>
              <a:gd name="connsiteX5" fmla="*/ 5371930 w 5371930"/>
              <a:gd name="connsiteY5" fmla="*/ 1601023 h 5327257"/>
              <a:gd name="connsiteX6" fmla="*/ 4829625 w 5371930"/>
              <a:gd name="connsiteY6" fmla="*/ 1038834 h 5327257"/>
              <a:gd name="connsiteX7" fmla="*/ 4535822 w 5371930"/>
              <a:gd name="connsiteY7" fmla="*/ 2359578 h 5327257"/>
              <a:gd name="connsiteX8" fmla="*/ 5359057 w 5371930"/>
              <a:gd name="connsiteY8" fmla="*/ 3418725 h 5327257"/>
              <a:gd name="connsiteX9" fmla="*/ 4169445 w 5371930"/>
              <a:gd name="connsiteY9" fmla="*/ 4006511 h 5327257"/>
              <a:gd name="connsiteX10" fmla="*/ 3875633 w 5371930"/>
              <a:gd name="connsiteY10" fmla="*/ 5327257 h 5327257"/>
              <a:gd name="connsiteX11" fmla="*/ 2686043 w 5371930"/>
              <a:gd name="connsiteY11" fmla="*/ 4739465 h 5327257"/>
              <a:gd name="connsiteX12" fmla="*/ 1496453 w 5371930"/>
              <a:gd name="connsiteY12" fmla="*/ 5327257 h 5327257"/>
              <a:gd name="connsiteX13" fmla="*/ 1202641 w 5371930"/>
              <a:gd name="connsiteY13" fmla="*/ 4006511 h 5327257"/>
              <a:gd name="connsiteX14" fmla="*/ 311055 w 5371930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1172750 w 5342039"/>
              <a:gd name="connsiteY13" fmla="*/ 4006511 h 5327257"/>
              <a:gd name="connsiteX14" fmla="*/ 281164 w 5342039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281164 w 5342039"/>
              <a:gd name="connsiteY13" fmla="*/ 4170565 h 5327257"/>
              <a:gd name="connsiteX0" fmla="*/ 110632 w 5171507"/>
              <a:gd name="connsiteY0" fmla="*/ 4170565 h 5361124"/>
              <a:gd name="connsiteX1" fmla="*/ 294624 w 5171507"/>
              <a:gd name="connsiteY1" fmla="*/ 1255581 h 5361124"/>
              <a:gd name="connsiteX2" fmla="*/ 1716587 w 5171507"/>
              <a:gd name="connsiteY2" fmla="*/ 415689 h 5361124"/>
              <a:gd name="connsiteX3" fmla="*/ 3054580 w 5171507"/>
              <a:gd name="connsiteY3" fmla="*/ 2 h 5361124"/>
              <a:gd name="connsiteX4" fmla="*/ 4291183 w 5171507"/>
              <a:gd name="connsiteY4" fmla="*/ 413176 h 5361124"/>
              <a:gd name="connsiteX5" fmla="*/ 5171507 w 5171507"/>
              <a:gd name="connsiteY5" fmla="*/ 1601023 h 5361124"/>
              <a:gd name="connsiteX6" fmla="*/ 4629202 w 5171507"/>
              <a:gd name="connsiteY6" fmla="*/ 1038834 h 5361124"/>
              <a:gd name="connsiteX7" fmla="*/ 4335399 w 5171507"/>
              <a:gd name="connsiteY7" fmla="*/ 2359578 h 5361124"/>
              <a:gd name="connsiteX8" fmla="*/ 5158634 w 5171507"/>
              <a:gd name="connsiteY8" fmla="*/ 3418725 h 5361124"/>
              <a:gd name="connsiteX9" fmla="*/ 3969022 w 5171507"/>
              <a:gd name="connsiteY9" fmla="*/ 4006511 h 5361124"/>
              <a:gd name="connsiteX10" fmla="*/ 3675210 w 5171507"/>
              <a:gd name="connsiteY10" fmla="*/ 5327257 h 5361124"/>
              <a:gd name="connsiteX11" fmla="*/ 2485620 w 5171507"/>
              <a:gd name="connsiteY11" fmla="*/ 4739465 h 5361124"/>
              <a:gd name="connsiteX12" fmla="*/ 1248617 w 5171507"/>
              <a:gd name="connsiteY12" fmla="*/ 5361124 h 5361124"/>
              <a:gd name="connsiteX13" fmla="*/ 110632 w 5171507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2663414 w 5349301"/>
              <a:gd name="connsiteY11" fmla="*/ 4739465 h 5361124"/>
              <a:gd name="connsiteX12" fmla="*/ 1426411 w 5349301"/>
              <a:gd name="connsiteY12" fmla="*/ 5361124 h 5361124"/>
              <a:gd name="connsiteX13" fmla="*/ 288426 w 5349301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4449058 w 5349301"/>
              <a:gd name="connsiteY10" fmla="*/ 534757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110632 w 5171507"/>
              <a:gd name="connsiteY0" fmla="*/ 4170565 h 5347577"/>
              <a:gd name="connsiteX1" fmla="*/ 294624 w 5171507"/>
              <a:gd name="connsiteY1" fmla="*/ 1255581 h 5347577"/>
              <a:gd name="connsiteX2" fmla="*/ 1716587 w 5171507"/>
              <a:gd name="connsiteY2" fmla="*/ 415689 h 5347577"/>
              <a:gd name="connsiteX3" fmla="*/ 3054580 w 5171507"/>
              <a:gd name="connsiteY3" fmla="*/ 2 h 5347577"/>
              <a:gd name="connsiteX4" fmla="*/ 4291183 w 5171507"/>
              <a:gd name="connsiteY4" fmla="*/ 413176 h 5347577"/>
              <a:gd name="connsiteX5" fmla="*/ 5171507 w 5171507"/>
              <a:gd name="connsiteY5" fmla="*/ 1601023 h 5347577"/>
              <a:gd name="connsiteX6" fmla="*/ 4629202 w 5171507"/>
              <a:gd name="connsiteY6" fmla="*/ 1038834 h 5347577"/>
              <a:gd name="connsiteX7" fmla="*/ 4335399 w 5171507"/>
              <a:gd name="connsiteY7" fmla="*/ 2359578 h 5347577"/>
              <a:gd name="connsiteX8" fmla="*/ 5158634 w 5171507"/>
              <a:gd name="connsiteY8" fmla="*/ 3418725 h 5347577"/>
              <a:gd name="connsiteX9" fmla="*/ 3969022 w 5171507"/>
              <a:gd name="connsiteY9" fmla="*/ 4006511 h 5347577"/>
              <a:gd name="connsiteX10" fmla="*/ 4271264 w 5171507"/>
              <a:gd name="connsiteY10" fmla="*/ 5347577 h 5347577"/>
              <a:gd name="connsiteX11" fmla="*/ 1248617 w 5171507"/>
              <a:gd name="connsiteY11" fmla="*/ 5347577 h 5347577"/>
              <a:gd name="connsiteX12" fmla="*/ 110632 w 517150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146112 w 5348597"/>
              <a:gd name="connsiteY9" fmla="*/ 40065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82569"/>
              <a:gd name="connsiteX1" fmla="*/ 471714 w 5348597"/>
              <a:gd name="connsiteY1" fmla="*/ 1255581 h 5382569"/>
              <a:gd name="connsiteX2" fmla="*/ 1893677 w 5348597"/>
              <a:gd name="connsiteY2" fmla="*/ 415689 h 5382569"/>
              <a:gd name="connsiteX3" fmla="*/ 3231670 w 5348597"/>
              <a:gd name="connsiteY3" fmla="*/ 2 h 5382569"/>
              <a:gd name="connsiteX4" fmla="*/ 4468273 w 5348597"/>
              <a:gd name="connsiteY4" fmla="*/ 413176 h 5382569"/>
              <a:gd name="connsiteX5" fmla="*/ 5348597 w 5348597"/>
              <a:gd name="connsiteY5" fmla="*/ 1601023 h 5382569"/>
              <a:gd name="connsiteX6" fmla="*/ 4806292 w 5348597"/>
              <a:gd name="connsiteY6" fmla="*/ 1038834 h 5382569"/>
              <a:gd name="connsiteX7" fmla="*/ 4512489 w 5348597"/>
              <a:gd name="connsiteY7" fmla="*/ 2359578 h 5382569"/>
              <a:gd name="connsiteX8" fmla="*/ 5335724 w 5348597"/>
              <a:gd name="connsiteY8" fmla="*/ 3418725 h 5382569"/>
              <a:gd name="connsiteX9" fmla="*/ 4823445 w 5348597"/>
              <a:gd name="connsiteY9" fmla="*/ 4927684 h 5382569"/>
              <a:gd name="connsiteX10" fmla="*/ 4448354 w 5348597"/>
              <a:gd name="connsiteY10" fmla="*/ 5347577 h 5382569"/>
              <a:gd name="connsiteX11" fmla="*/ 1425707 w 5348597"/>
              <a:gd name="connsiteY11" fmla="*/ 5347577 h 5382569"/>
              <a:gd name="connsiteX12" fmla="*/ 287722 w 5348597"/>
              <a:gd name="connsiteY12" fmla="*/ 4170565 h 5382569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30218 w 5348597"/>
              <a:gd name="connsiteY9" fmla="*/ 49209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4806292 w 5352383"/>
              <a:gd name="connsiteY6" fmla="*/ 1038834 h 5347577"/>
              <a:gd name="connsiteX7" fmla="*/ 5352383 w 5352383"/>
              <a:gd name="connsiteY7" fmla="*/ 4330618 h 5347577"/>
              <a:gd name="connsiteX8" fmla="*/ 5254444 w 5352383"/>
              <a:gd name="connsiteY8" fmla="*/ 4312805 h 5347577"/>
              <a:gd name="connsiteX9" fmla="*/ 4857312 w 5352383"/>
              <a:gd name="connsiteY9" fmla="*/ 4859951 h 5347577"/>
              <a:gd name="connsiteX10" fmla="*/ 4448354 w 5352383"/>
              <a:gd name="connsiteY10" fmla="*/ 5347577 h 5347577"/>
              <a:gd name="connsiteX11" fmla="*/ 1425707 w 5352383"/>
              <a:gd name="connsiteY11" fmla="*/ 5347577 h 5347577"/>
              <a:gd name="connsiteX12" fmla="*/ 287722 w 5352383"/>
              <a:gd name="connsiteY12" fmla="*/ 4170565 h 5347577"/>
              <a:gd name="connsiteX0" fmla="*/ 287722 w 5355341"/>
              <a:gd name="connsiteY0" fmla="*/ 4170565 h 5347577"/>
              <a:gd name="connsiteX1" fmla="*/ 471714 w 5355341"/>
              <a:gd name="connsiteY1" fmla="*/ 1255581 h 5347577"/>
              <a:gd name="connsiteX2" fmla="*/ 1893677 w 5355341"/>
              <a:gd name="connsiteY2" fmla="*/ 415689 h 5347577"/>
              <a:gd name="connsiteX3" fmla="*/ 3231670 w 5355341"/>
              <a:gd name="connsiteY3" fmla="*/ 2 h 5347577"/>
              <a:gd name="connsiteX4" fmla="*/ 4468273 w 5355341"/>
              <a:gd name="connsiteY4" fmla="*/ 413176 h 5347577"/>
              <a:gd name="connsiteX5" fmla="*/ 5348597 w 5355341"/>
              <a:gd name="connsiteY5" fmla="*/ 1601023 h 5347577"/>
              <a:gd name="connsiteX6" fmla="*/ 4806292 w 5355341"/>
              <a:gd name="connsiteY6" fmla="*/ 1038834 h 5347577"/>
              <a:gd name="connsiteX7" fmla="*/ 5352383 w 5355341"/>
              <a:gd name="connsiteY7" fmla="*/ 4330618 h 5347577"/>
              <a:gd name="connsiteX8" fmla="*/ 5254444 w 5355341"/>
              <a:gd name="connsiteY8" fmla="*/ 4312805 h 5347577"/>
              <a:gd name="connsiteX9" fmla="*/ 4857312 w 5355341"/>
              <a:gd name="connsiteY9" fmla="*/ 4859951 h 5347577"/>
              <a:gd name="connsiteX10" fmla="*/ 4448354 w 5355341"/>
              <a:gd name="connsiteY10" fmla="*/ 5347577 h 5347577"/>
              <a:gd name="connsiteX11" fmla="*/ 1425707 w 5355341"/>
              <a:gd name="connsiteY11" fmla="*/ 5347577 h 5347577"/>
              <a:gd name="connsiteX12" fmla="*/ 287722 w 5355341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4495 w 5345370"/>
              <a:gd name="connsiteY0" fmla="*/ 4235098 h 5412110"/>
              <a:gd name="connsiteX1" fmla="*/ 468487 w 5345370"/>
              <a:gd name="connsiteY1" fmla="*/ 1320114 h 5412110"/>
              <a:gd name="connsiteX2" fmla="*/ 2423850 w 5345370"/>
              <a:gd name="connsiteY2" fmla="*/ 1650932 h 5412110"/>
              <a:gd name="connsiteX3" fmla="*/ 3228443 w 5345370"/>
              <a:gd name="connsiteY3" fmla="*/ 64535 h 5412110"/>
              <a:gd name="connsiteX4" fmla="*/ 4465046 w 5345370"/>
              <a:gd name="connsiteY4" fmla="*/ 477709 h 5412110"/>
              <a:gd name="connsiteX5" fmla="*/ 5345370 w 5345370"/>
              <a:gd name="connsiteY5" fmla="*/ 1665556 h 5412110"/>
              <a:gd name="connsiteX6" fmla="*/ 5342383 w 5345370"/>
              <a:gd name="connsiteY6" fmla="*/ 4388378 h 5412110"/>
              <a:gd name="connsiteX7" fmla="*/ 5251217 w 5345370"/>
              <a:gd name="connsiteY7" fmla="*/ 4377338 h 5412110"/>
              <a:gd name="connsiteX8" fmla="*/ 4854085 w 5345370"/>
              <a:gd name="connsiteY8" fmla="*/ 4924484 h 5412110"/>
              <a:gd name="connsiteX9" fmla="*/ 4445127 w 5345370"/>
              <a:gd name="connsiteY9" fmla="*/ 5412110 h 5412110"/>
              <a:gd name="connsiteX10" fmla="*/ 1422480 w 5345370"/>
              <a:gd name="connsiteY10" fmla="*/ 5412110 h 5412110"/>
              <a:gd name="connsiteX11" fmla="*/ 284495 w 5345370"/>
              <a:gd name="connsiteY11" fmla="*/ 4235098 h 5412110"/>
              <a:gd name="connsiteX0" fmla="*/ 284495 w 5345370"/>
              <a:gd name="connsiteY0" fmla="*/ 3757797 h 4934809"/>
              <a:gd name="connsiteX1" fmla="*/ 468487 w 5345370"/>
              <a:gd name="connsiteY1" fmla="*/ 842813 h 4934809"/>
              <a:gd name="connsiteX2" fmla="*/ 2423850 w 5345370"/>
              <a:gd name="connsiteY2" fmla="*/ 1173631 h 4934809"/>
              <a:gd name="connsiteX3" fmla="*/ 2833588 w 5345370"/>
              <a:gd name="connsiteY3" fmla="*/ 1055816 h 4934809"/>
              <a:gd name="connsiteX4" fmla="*/ 4465046 w 5345370"/>
              <a:gd name="connsiteY4" fmla="*/ 408 h 4934809"/>
              <a:gd name="connsiteX5" fmla="*/ 5345370 w 5345370"/>
              <a:gd name="connsiteY5" fmla="*/ 1188255 h 4934809"/>
              <a:gd name="connsiteX6" fmla="*/ 5342383 w 5345370"/>
              <a:gd name="connsiteY6" fmla="*/ 3911077 h 4934809"/>
              <a:gd name="connsiteX7" fmla="*/ 5251217 w 5345370"/>
              <a:gd name="connsiteY7" fmla="*/ 3900037 h 4934809"/>
              <a:gd name="connsiteX8" fmla="*/ 4854085 w 5345370"/>
              <a:gd name="connsiteY8" fmla="*/ 4447183 h 4934809"/>
              <a:gd name="connsiteX9" fmla="*/ 4445127 w 5345370"/>
              <a:gd name="connsiteY9" fmla="*/ 4934809 h 4934809"/>
              <a:gd name="connsiteX10" fmla="*/ 1422480 w 5345370"/>
              <a:gd name="connsiteY10" fmla="*/ 4934809 h 4934809"/>
              <a:gd name="connsiteX11" fmla="*/ 284495 w 5345370"/>
              <a:gd name="connsiteY11" fmla="*/ 3757797 h 4934809"/>
              <a:gd name="connsiteX0" fmla="*/ 284495 w 5345370"/>
              <a:gd name="connsiteY0" fmla="*/ 3079822 h 4256834"/>
              <a:gd name="connsiteX1" fmla="*/ 468487 w 5345370"/>
              <a:gd name="connsiteY1" fmla="*/ 164838 h 4256834"/>
              <a:gd name="connsiteX2" fmla="*/ 2423850 w 5345370"/>
              <a:gd name="connsiteY2" fmla="*/ 495656 h 4256834"/>
              <a:gd name="connsiteX3" fmla="*/ 2833588 w 5345370"/>
              <a:gd name="connsiteY3" fmla="*/ 377841 h 4256834"/>
              <a:gd name="connsiteX4" fmla="*/ 3841592 w 5345370"/>
              <a:gd name="connsiteY4" fmla="*/ 354597 h 4256834"/>
              <a:gd name="connsiteX5" fmla="*/ 5345370 w 5345370"/>
              <a:gd name="connsiteY5" fmla="*/ 510280 h 4256834"/>
              <a:gd name="connsiteX6" fmla="*/ 5342383 w 5345370"/>
              <a:gd name="connsiteY6" fmla="*/ 3233102 h 4256834"/>
              <a:gd name="connsiteX7" fmla="*/ 5251217 w 5345370"/>
              <a:gd name="connsiteY7" fmla="*/ 3222062 h 4256834"/>
              <a:gd name="connsiteX8" fmla="*/ 4854085 w 5345370"/>
              <a:gd name="connsiteY8" fmla="*/ 3769208 h 4256834"/>
              <a:gd name="connsiteX9" fmla="*/ 4445127 w 5345370"/>
              <a:gd name="connsiteY9" fmla="*/ 4256834 h 4256834"/>
              <a:gd name="connsiteX10" fmla="*/ 1422480 w 5345370"/>
              <a:gd name="connsiteY10" fmla="*/ 4256834 h 4256834"/>
              <a:gd name="connsiteX11" fmla="*/ 284495 w 5345370"/>
              <a:gd name="connsiteY11" fmla="*/ 3079822 h 4256834"/>
              <a:gd name="connsiteX0" fmla="*/ 284495 w 5342433"/>
              <a:gd name="connsiteY0" fmla="*/ 3079822 h 4256834"/>
              <a:gd name="connsiteX1" fmla="*/ 468487 w 5342433"/>
              <a:gd name="connsiteY1" fmla="*/ 164838 h 4256834"/>
              <a:gd name="connsiteX2" fmla="*/ 2423850 w 5342433"/>
              <a:gd name="connsiteY2" fmla="*/ 495656 h 4256834"/>
              <a:gd name="connsiteX3" fmla="*/ 2833588 w 5342433"/>
              <a:gd name="connsiteY3" fmla="*/ 377841 h 4256834"/>
              <a:gd name="connsiteX4" fmla="*/ 3841592 w 5342433"/>
              <a:gd name="connsiteY4" fmla="*/ 354597 h 4256834"/>
              <a:gd name="connsiteX5" fmla="*/ 4902025 w 5342433"/>
              <a:gd name="connsiteY5" fmla="*/ 905134 h 4256834"/>
              <a:gd name="connsiteX6" fmla="*/ 5342383 w 5342433"/>
              <a:gd name="connsiteY6" fmla="*/ 3233102 h 4256834"/>
              <a:gd name="connsiteX7" fmla="*/ 5251217 w 5342433"/>
              <a:gd name="connsiteY7" fmla="*/ 3222062 h 4256834"/>
              <a:gd name="connsiteX8" fmla="*/ 4854085 w 5342433"/>
              <a:gd name="connsiteY8" fmla="*/ 3769208 h 4256834"/>
              <a:gd name="connsiteX9" fmla="*/ 4445127 w 5342433"/>
              <a:gd name="connsiteY9" fmla="*/ 4256834 h 4256834"/>
              <a:gd name="connsiteX10" fmla="*/ 1422480 w 5342433"/>
              <a:gd name="connsiteY10" fmla="*/ 4256834 h 4256834"/>
              <a:gd name="connsiteX11" fmla="*/ 284495 w 5342433"/>
              <a:gd name="connsiteY11" fmla="*/ 3079822 h 4256834"/>
              <a:gd name="connsiteX0" fmla="*/ 284495 w 5377076"/>
              <a:gd name="connsiteY0" fmla="*/ 3079822 h 4256834"/>
              <a:gd name="connsiteX1" fmla="*/ 468487 w 5377076"/>
              <a:gd name="connsiteY1" fmla="*/ 164838 h 4256834"/>
              <a:gd name="connsiteX2" fmla="*/ 2423850 w 5377076"/>
              <a:gd name="connsiteY2" fmla="*/ 495656 h 4256834"/>
              <a:gd name="connsiteX3" fmla="*/ 2833588 w 5377076"/>
              <a:gd name="connsiteY3" fmla="*/ 377841 h 4256834"/>
              <a:gd name="connsiteX4" fmla="*/ 3841592 w 5377076"/>
              <a:gd name="connsiteY4" fmla="*/ 354597 h 4256834"/>
              <a:gd name="connsiteX5" fmla="*/ 4902025 w 5377076"/>
              <a:gd name="connsiteY5" fmla="*/ 905134 h 4256834"/>
              <a:gd name="connsiteX6" fmla="*/ 5352816 w 5377076"/>
              <a:gd name="connsiteY6" fmla="*/ 710503 h 4256834"/>
              <a:gd name="connsiteX7" fmla="*/ 5342383 w 5377076"/>
              <a:gd name="connsiteY7" fmla="*/ 3233102 h 4256834"/>
              <a:gd name="connsiteX8" fmla="*/ 5251217 w 5377076"/>
              <a:gd name="connsiteY8" fmla="*/ 3222062 h 4256834"/>
              <a:gd name="connsiteX9" fmla="*/ 4854085 w 5377076"/>
              <a:gd name="connsiteY9" fmla="*/ 3769208 h 4256834"/>
              <a:gd name="connsiteX10" fmla="*/ 4445127 w 5377076"/>
              <a:gd name="connsiteY10" fmla="*/ 4256834 h 4256834"/>
              <a:gd name="connsiteX11" fmla="*/ 1422480 w 5377076"/>
              <a:gd name="connsiteY11" fmla="*/ 4256834 h 4256834"/>
              <a:gd name="connsiteX12" fmla="*/ 284495 w 5377076"/>
              <a:gd name="connsiteY12" fmla="*/ 3079822 h 4256834"/>
              <a:gd name="connsiteX0" fmla="*/ 284495 w 5381857"/>
              <a:gd name="connsiteY0" fmla="*/ 3079822 h 4256834"/>
              <a:gd name="connsiteX1" fmla="*/ 468487 w 5381857"/>
              <a:gd name="connsiteY1" fmla="*/ 164838 h 4256834"/>
              <a:gd name="connsiteX2" fmla="*/ 2423850 w 5381857"/>
              <a:gd name="connsiteY2" fmla="*/ 495656 h 4256834"/>
              <a:gd name="connsiteX3" fmla="*/ 2833588 w 5381857"/>
              <a:gd name="connsiteY3" fmla="*/ 377841 h 4256834"/>
              <a:gd name="connsiteX4" fmla="*/ 3841592 w 5381857"/>
              <a:gd name="connsiteY4" fmla="*/ 354597 h 4256834"/>
              <a:gd name="connsiteX5" fmla="*/ 4902025 w 5381857"/>
              <a:gd name="connsiteY5" fmla="*/ 905134 h 4256834"/>
              <a:gd name="connsiteX6" fmla="*/ 5352816 w 5381857"/>
              <a:gd name="connsiteY6" fmla="*/ 710503 h 4256834"/>
              <a:gd name="connsiteX7" fmla="*/ 5332033 w 5381857"/>
              <a:gd name="connsiteY7" fmla="*/ 1673394 h 4256834"/>
              <a:gd name="connsiteX8" fmla="*/ 5342383 w 5381857"/>
              <a:gd name="connsiteY8" fmla="*/ 3233102 h 4256834"/>
              <a:gd name="connsiteX9" fmla="*/ 5251217 w 5381857"/>
              <a:gd name="connsiteY9" fmla="*/ 3222062 h 4256834"/>
              <a:gd name="connsiteX10" fmla="*/ 4854085 w 5381857"/>
              <a:gd name="connsiteY10" fmla="*/ 3769208 h 4256834"/>
              <a:gd name="connsiteX11" fmla="*/ 4445127 w 5381857"/>
              <a:gd name="connsiteY11" fmla="*/ 4256834 h 4256834"/>
              <a:gd name="connsiteX12" fmla="*/ 1422480 w 5381857"/>
              <a:gd name="connsiteY12" fmla="*/ 4256834 h 4256834"/>
              <a:gd name="connsiteX13" fmla="*/ 284495 w 5381857"/>
              <a:gd name="connsiteY13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42383 w 5381956"/>
              <a:gd name="connsiteY9" fmla="*/ 3233102 h 4256834"/>
              <a:gd name="connsiteX10" fmla="*/ 5251217 w 5381956"/>
              <a:gd name="connsiteY10" fmla="*/ 3222062 h 4256834"/>
              <a:gd name="connsiteX11" fmla="*/ 4854085 w 5381956"/>
              <a:gd name="connsiteY11" fmla="*/ 3769208 h 4256834"/>
              <a:gd name="connsiteX12" fmla="*/ 4445127 w 5381956"/>
              <a:gd name="connsiteY12" fmla="*/ 4256834 h 4256834"/>
              <a:gd name="connsiteX13" fmla="*/ 1422480 w 5381956"/>
              <a:gd name="connsiteY13" fmla="*/ 4256834 h 4256834"/>
              <a:gd name="connsiteX14" fmla="*/ 284495 w 5381956"/>
              <a:gd name="connsiteY14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38959 w 5381956"/>
              <a:gd name="connsiteY9" fmla="*/ 1853503 h 4256834"/>
              <a:gd name="connsiteX10" fmla="*/ 5342383 w 5381956"/>
              <a:gd name="connsiteY10" fmla="*/ 3233102 h 4256834"/>
              <a:gd name="connsiteX11" fmla="*/ 5251217 w 5381956"/>
              <a:gd name="connsiteY11" fmla="*/ 3222062 h 4256834"/>
              <a:gd name="connsiteX12" fmla="*/ 4854085 w 5381956"/>
              <a:gd name="connsiteY12" fmla="*/ 3769208 h 4256834"/>
              <a:gd name="connsiteX13" fmla="*/ 4445127 w 5381956"/>
              <a:gd name="connsiteY13" fmla="*/ 4256834 h 4256834"/>
              <a:gd name="connsiteX14" fmla="*/ 1422480 w 5381956"/>
              <a:gd name="connsiteY14" fmla="*/ 4256834 h 4256834"/>
              <a:gd name="connsiteX15" fmla="*/ 284495 w 5381956"/>
              <a:gd name="connsiteY15" fmla="*/ 3079822 h 4256834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3233102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4230629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445127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1422480 w 5381956"/>
              <a:gd name="connsiteY15" fmla="*/ 4256834 h 4322398"/>
              <a:gd name="connsiteX16" fmla="*/ 284495 w 5381956"/>
              <a:gd name="connsiteY16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1422480 w 5381956"/>
              <a:gd name="connsiteY16" fmla="*/ 4256834 h 4322398"/>
              <a:gd name="connsiteX17" fmla="*/ 284495 w 5381956"/>
              <a:gd name="connsiteY17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1422480 w 5381956"/>
              <a:gd name="connsiteY17" fmla="*/ 4256834 h 4322398"/>
              <a:gd name="connsiteX18" fmla="*/ 284495 w 5381956"/>
              <a:gd name="connsiteY18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916789 w 5381956"/>
              <a:gd name="connsiteY17" fmla="*/ 4249907 h 4322398"/>
              <a:gd name="connsiteX18" fmla="*/ 284495 w 5381956"/>
              <a:gd name="connsiteY18" fmla="*/ 3079822 h 4322398"/>
              <a:gd name="connsiteX0" fmla="*/ 1091032 w 4934656"/>
              <a:gd name="connsiteY0" fmla="*/ 3339828 h 4339950"/>
              <a:gd name="connsiteX1" fmla="*/ 21187 w 4934656"/>
              <a:gd name="connsiteY1" fmla="*/ 182390 h 4339950"/>
              <a:gd name="connsiteX2" fmla="*/ 1976550 w 4934656"/>
              <a:gd name="connsiteY2" fmla="*/ 513208 h 4339950"/>
              <a:gd name="connsiteX3" fmla="*/ 2386288 w 4934656"/>
              <a:gd name="connsiteY3" fmla="*/ 395393 h 4339950"/>
              <a:gd name="connsiteX4" fmla="*/ 3394292 w 4934656"/>
              <a:gd name="connsiteY4" fmla="*/ 372149 h 4339950"/>
              <a:gd name="connsiteX5" fmla="*/ 4454725 w 4934656"/>
              <a:gd name="connsiteY5" fmla="*/ 922686 h 4339950"/>
              <a:gd name="connsiteX6" fmla="*/ 4905516 w 4934656"/>
              <a:gd name="connsiteY6" fmla="*/ 728055 h 4339950"/>
              <a:gd name="connsiteX7" fmla="*/ 4884733 w 4934656"/>
              <a:gd name="connsiteY7" fmla="*/ 1690946 h 4339950"/>
              <a:gd name="connsiteX8" fmla="*/ 4746188 w 4934656"/>
              <a:gd name="connsiteY8" fmla="*/ 1857201 h 4339950"/>
              <a:gd name="connsiteX9" fmla="*/ 4891659 w 4934656"/>
              <a:gd name="connsiteY9" fmla="*/ 1871055 h 4339950"/>
              <a:gd name="connsiteX10" fmla="*/ 4895083 w 4934656"/>
              <a:gd name="connsiteY10" fmla="*/ 4248181 h 4339950"/>
              <a:gd name="connsiteX11" fmla="*/ 4616880 w 4934656"/>
              <a:gd name="connsiteY11" fmla="*/ 4250996 h 4339950"/>
              <a:gd name="connsiteX12" fmla="*/ 4462203 w 4934656"/>
              <a:gd name="connsiteY12" fmla="*/ 4105415 h 4339950"/>
              <a:gd name="connsiteX13" fmla="*/ 4461954 w 4934656"/>
              <a:gd name="connsiteY13" fmla="*/ 4274386 h 4339950"/>
              <a:gd name="connsiteX14" fmla="*/ 1933714 w 4934656"/>
              <a:gd name="connsiteY14" fmla="*/ 4267892 h 4339950"/>
              <a:gd name="connsiteX15" fmla="*/ 1996059 w 4934656"/>
              <a:gd name="connsiteY15" fmla="*/ 4080855 h 4339950"/>
              <a:gd name="connsiteX16" fmla="*/ 1691259 w 4934656"/>
              <a:gd name="connsiteY16" fmla="*/ 4260964 h 4339950"/>
              <a:gd name="connsiteX17" fmla="*/ 469489 w 4934656"/>
              <a:gd name="connsiteY17" fmla="*/ 4267459 h 4339950"/>
              <a:gd name="connsiteX18" fmla="*/ 1091032 w 4934656"/>
              <a:gd name="connsiteY18" fmla="*/ 3339828 h 4339950"/>
              <a:gd name="connsiteX0" fmla="*/ 1085739 w 4929363"/>
              <a:gd name="connsiteY0" fmla="*/ 3239788 h 4239910"/>
              <a:gd name="connsiteX1" fmla="*/ 1048657 w 4929363"/>
              <a:gd name="connsiteY1" fmla="*/ 1840288 h 4239910"/>
              <a:gd name="connsiteX2" fmla="*/ 15894 w 4929363"/>
              <a:gd name="connsiteY2" fmla="*/ 82350 h 4239910"/>
              <a:gd name="connsiteX3" fmla="*/ 1971257 w 4929363"/>
              <a:gd name="connsiteY3" fmla="*/ 413168 h 4239910"/>
              <a:gd name="connsiteX4" fmla="*/ 2380995 w 4929363"/>
              <a:gd name="connsiteY4" fmla="*/ 295353 h 4239910"/>
              <a:gd name="connsiteX5" fmla="*/ 3388999 w 4929363"/>
              <a:gd name="connsiteY5" fmla="*/ 272109 h 4239910"/>
              <a:gd name="connsiteX6" fmla="*/ 4449432 w 4929363"/>
              <a:gd name="connsiteY6" fmla="*/ 822646 h 4239910"/>
              <a:gd name="connsiteX7" fmla="*/ 4900223 w 4929363"/>
              <a:gd name="connsiteY7" fmla="*/ 628015 h 4239910"/>
              <a:gd name="connsiteX8" fmla="*/ 4879440 w 4929363"/>
              <a:gd name="connsiteY8" fmla="*/ 1590906 h 4239910"/>
              <a:gd name="connsiteX9" fmla="*/ 4740895 w 4929363"/>
              <a:gd name="connsiteY9" fmla="*/ 1757161 h 4239910"/>
              <a:gd name="connsiteX10" fmla="*/ 4886366 w 4929363"/>
              <a:gd name="connsiteY10" fmla="*/ 1771015 h 4239910"/>
              <a:gd name="connsiteX11" fmla="*/ 4889790 w 4929363"/>
              <a:gd name="connsiteY11" fmla="*/ 4148141 h 4239910"/>
              <a:gd name="connsiteX12" fmla="*/ 4611587 w 4929363"/>
              <a:gd name="connsiteY12" fmla="*/ 4150956 h 4239910"/>
              <a:gd name="connsiteX13" fmla="*/ 4456910 w 4929363"/>
              <a:gd name="connsiteY13" fmla="*/ 4005375 h 4239910"/>
              <a:gd name="connsiteX14" fmla="*/ 4456661 w 4929363"/>
              <a:gd name="connsiteY14" fmla="*/ 4174346 h 4239910"/>
              <a:gd name="connsiteX15" fmla="*/ 1928421 w 4929363"/>
              <a:gd name="connsiteY15" fmla="*/ 4167852 h 4239910"/>
              <a:gd name="connsiteX16" fmla="*/ 1990766 w 4929363"/>
              <a:gd name="connsiteY16" fmla="*/ 3980815 h 4239910"/>
              <a:gd name="connsiteX17" fmla="*/ 1685966 w 4929363"/>
              <a:gd name="connsiteY17" fmla="*/ 4160924 h 4239910"/>
              <a:gd name="connsiteX18" fmla="*/ 464196 w 4929363"/>
              <a:gd name="connsiteY18" fmla="*/ 4167419 h 4239910"/>
              <a:gd name="connsiteX19" fmla="*/ 1085739 w 4929363"/>
              <a:gd name="connsiteY19" fmla="*/ 3239788 h 4239910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76742 w 4510793"/>
              <a:gd name="connsiteY2" fmla="*/ 633352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267727 w 4510793"/>
              <a:gd name="connsiteY2" fmla="*/ 665197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5155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9704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38181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24533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84799 w 4510226"/>
              <a:gd name="connsiteY0" fmla="*/ 3037682 h 4015057"/>
              <a:gd name="connsiteX1" fmla="*/ 634070 w 4510226"/>
              <a:gd name="connsiteY1" fmla="*/ 1624533 h 4015057"/>
              <a:gd name="connsiteX2" fmla="*/ 1180724 w 4510226"/>
              <a:gd name="connsiteY2" fmla="*/ 628803 h 4015057"/>
              <a:gd name="connsiteX3" fmla="*/ 1552120 w 4510226"/>
              <a:gd name="connsiteY3" fmla="*/ 188315 h 4015057"/>
              <a:gd name="connsiteX4" fmla="*/ 1961858 w 4510226"/>
              <a:gd name="connsiteY4" fmla="*/ 70500 h 4015057"/>
              <a:gd name="connsiteX5" fmla="*/ 2969862 w 4510226"/>
              <a:gd name="connsiteY5" fmla="*/ 47256 h 4015057"/>
              <a:gd name="connsiteX6" fmla="*/ 4030295 w 4510226"/>
              <a:gd name="connsiteY6" fmla="*/ 597793 h 4015057"/>
              <a:gd name="connsiteX7" fmla="*/ 4481086 w 4510226"/>
              <a:gd name="connsiteY7" fmla="*/ 403162 h 4015057"/>
              <a:gd name="connsiteX8" fmla="*/ 4460303 w 4510226"/>
              <a:gd name="connsiteY8" fmla="*/ 1366053 h 4015057"/>
              <a:gd name="connsiteX9" fmla="*/ 4321758 w 4510226"/>
              <a:gd name="connsiteY9" fmla="*/ 1532308 h 4015057"/>
              <a:gd name="connsiteX10" fmla="*/ 4467229 w 4510226"/>
              <a:gd name="connsiteY10" fmla="*/ 1546162 h 4015057"/>
              <a:gd name="connsiteX11" fmla="*/ 4470653 w 4510226"/>
              <a:gd name="connsiteY11" fmla="*/ 3923288 h 4015057"/>
              <a:gd name="connsiteX12" fmla="*/ 4192450 w 4510226"/>
              <a:gd name="connsiteY12" fmla="*/ 3926103 h 4015057"/>
              <a:gd name="connsiteX13" fmla="*/ 4037773 w 4510226"/>
              <a:gd name="connsiteY13" fmla="*/ 3780522 h 4015057"/>
              <a:gd name="connsiteX14" fmla="*/ 4037524 w 4510226"/>
              <a:gd name="connsiteY14" fmla="*/ 3949493 h 4015057"/>
              <a:gd name="connsiteX15" fmla="*/ 1509284 w 4510226"/>
              <a:gd name="connsiteY15" fmla="*/ 3942999 h 4015057"/>
              <a:gd name="connsiteX16" fmla="*/ 1571629 w 4510226"/>
              <a:gd name="connsiteY16" fmla="*/ 3755962 h 4015057"/>
              <a:gd name="connsiteX17" fmla="*/ 1266829 w 4510226"/>
              <a:gd name="connsiteY17" fmla="*/ 3936071 h 4015057"/>
              <a:gd name="connsiteX18" fmla="*/ 45059 w 4510226"/>
              <a:gd name="connsiteY18" fmla="*/ 3942566 h 4015057"/>
              <a:gd name="connsiteX19" fmla="*/ 684799 w 4510226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58012 w 4501409"/>
              <a:gd name="connsiteY17" fmla="*/ 3936071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81647"/>
              <a:gd name="connsiteX1" fmla="*/ 625253 w 4501409"/>
              <a:gd name="connsiteY1" fmla="*/ 1624533 h 4081647"/>
              <a:gd name="connsiteX2" fmla="*/ 1171907 w 4501409"/>
              <a:gd name="connsiteY2" fmla="*/ 628803 h 4081647"/>
              <a:gd name="connsiteX3" fmla="*/ 1543303 w 4501409"/>
              <a:gd name="connsiteY3" fmla="*/ 188315 h 4081647"/>
              <a:gd name="connsiteX4" fmla="*/ 1953041 w 4501409"/>
              <a:gd name="connsiteY4" fmla="*/ 70500 h 4081647"/>
              <a:gd name="connsiteX5" fmla="*/ 2961045 w 4501409"/>
              <a:gd name="connsiteY5" fmla="*/ 47256 h 4081647"/>
              <a:gd name="connsiteX6" fmla="*/ 4021478 w 4501409"/>
              <a:gd name="connsiteY6" fmla="*/ 597793 h 4081647"/>
              <a:gd name="connsiteX7" fmla="*/ 4472269 w 4501409"/>
              <a:gd name="connsiteY7" fmla="*/ 403162 h 4081647"/>
              <a:gd name="connsiteX8" fmla="*/ 4451486 w 4501409"/>
              <a:gd name="connsiteY8" fmla="*/ 1366053 h 4081647"/>
              <a:gd name="connsiteX9" fmla="*/ 4312941 w 4501409"/>
              <a:gd name="connsiteY9" fmla="*/ 1532308 h 4081647"/>
              <a:gd name="connsiteX10" fmla="*/ 4458412 w 4501409"/>
              <a:gd name="connsiteY10" fmla="*/ 1546162 h 4081647"/>
              <a:gd name="connsiteX11" fmla="*/ 4461836 w 4501409"/>
              <a:gd name="connsiteY11" fmla="*/ 3923288 h 4081647"/>
              <a:gd name="connsiteX12" fmla="*/ 4183633 w 4501409"/>
              <a:gd name="connsiteY12" fmla="*/ 3926103 h 4081647"/>
              <a:gd name="connsiteX13" fmla="*/ 4028956 w 4501409"/>
              <a:gd name="connsiteY13" fmla="*/ 3780522 h 4081647"/>
              <a:gd name="connsiteX14" fmla="*/ 4028707 w 4501409"/>
              <a:gd name="connsiteY14" fmla="*/ 3949493 h 4081647"/>
              <a:gd name="connsiteX15" fmla="*/ 1500467 w 4501409"/>
              <a:gd name="connsiteY15" fmla="*/ 3942999 h 4081647"/>
              <a:gd name="connsiteX16" fmla="*/ 1562812 w 4501409"/>
              <a:gd name="connsiteY16" fmla="*/ 3755962 h 4081647"/>
              <a:gd name="connsiteX17" fmla="*/ 1308054 w 4501409"/>
              <a:gd name="connsiteY17" fmla="*/ 4081647 h 4081647"/>
              <a:gd name="connsiteX18" fmla="*/ 45340 w 4501409"/>
              <a:gd name="connsiteY18" fmla="*/ 3942566 h 4081647"/>
              <a:gd name="connsiteX19" fmla="*/ 675982 w 4501409"/>
              <a:gd name="connsiteY19" fmla="*/ 3037682 h 408164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76459 w 4501409"/>
              <a:gd name="connsiteY16" fmla="*/ 3760511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461836 w 4501409"/>
              <a:gd name="connsiteY11" fmla="*/ 39232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31471"/>
              <a:gd name="connsiteX1" fmla="*/ 625253 w 4501409"/>
              <a:gd name="connsiteY1" fmla="*/ 1624533 h 4031471"/>
              <a:gd name="connsiteX2" fmla="*/ 1171907 w 4501409"/>
              <a:gd name="connsiteY2" fmla="*/ 628803 h 4031471"/>
              <a:gd name="connsiteX3" fmla="*/ 1543303 w 4501409"/>
              <a:gd name="connsiteY3" fmla="*/ 188315 h 4031471"/>
              <a:gd name="connsiteX4" fmla="*/ 1953041 w 4501409"/>
              <a:gd name="connsiteY4" fmla="*/ 70500 h 4031471"/>
              <a:gd name="connsiteX5" fmla="*/ 2961045 w 4501409"/>
              <a:gd name="connsiteY5" fmla="*/ 47256 h 4031471"/>
              <a:gd name="connsiteX6" fmla="*/ 4021478 w 4501409"/>
              <a:gd name="connsiteY6" fmla="*/ 597793 h 4031471"/>
              <a:gd name="connsiteX7" fmla="*/ 4472269 w 4501409"/>
              <a:gd name="connsiteY7" fmla="*/ 403162 h 4031471"/>
              <a:gd name="connsiteX8" fmla="*/ 4451486 w 4501409"/>
              <a:gd name="connsiteY8" fmla="*/ 1366053 h 4031471"/>
              <a:gd name="connsiteX9" fmla="*/ 4312941 w 4501409"/>
              <a:gd name="connsiteY9" fmla="*/ 1532308 h 4031471"/>
              <a:gd name="connsiteX10" fmla="*/ 4458412 w 4501409"/>
              <a:gd name="connsiteY10" fmla="*/ 1546162 h 4031471"/>
              <a:gd name="connsiteX11" fmla="*/ 4307162 w 4501409"/>
              <a:gd name="connsiteY11" fmla="*/ 3618488 h 4031471"/>
              <a:gd name="connsiteX12" fmla="*/ 4183633 w 4501409"/>
              <a:gd name="connsiteY12" fmla="*/ 3944300 h 4031471"/>
              <a:gd name="connsiteX13" fmla="*/ 4001661 w 4501409"/>
              <a:gd name="connsiteY13" fmla="*/ 3785072 h 4031471"/>
              <a:gd name="connsiteX14" fmla="*/ 4051453 w 4501409"/>
              <a:gd name="connsiteY14" fmla="*/ 3940394 h 4031471"/>
              <a:gd name="connsiteX15" fmla="*/ 1500467 w 4501409"/>
              <a:gd name="connsiteY15" fmla="*/ 3942999 h 4031471"/>
              <a:gd name="connsiteX16" fmla="*/ 1576459 w 4501409"/>
              <a:gd name="connsiteY16" fmla="*/ 3760511 h 4031471"/>
              <a:gd name="connsiteX17" fmla="*/ 1248913 w 4501409"/>
              <a:gd name="connsiteY17" fmla="*/ 3940620 h 4031471"/>
              <a:gd name="connsiteX18" fmla="*/ 45340 w 4501409"/>
              <a:gd name="connsiteY18" fmla="*/ 3942566 h 4031471"/>
              <a:gd name="connsiteX19" fmla="*/ 675982 w 4501409"/>
              <a:gd name="connsiteY19" fmla="*/ 3037682 h 4031471"/>
              <a:gd name="connsiteX0" fmla="*/ 675982 w 4501409"/>
              <a:gd name="connsiteY0" fmla="*/ 3037682 h 4027575"/>
              <a:gd name="connsiteX1" fmla="*/ 625253 w 4501409"/>
              <a:gd name="connsiteY1" fmla="*/ 1624533 h 4027575"/>
              <a:gd name="connsiteX2" fmla="*/ 1171907 w 4501409"/>
              <a:gd name="connsiteY2" fmla="*/ 628803 h 4027575"/>
              <a:gd name="connsiteX3" fmla="*/ 1543303 w 4501409"/>
              <a:gd name="connsiteY3" fmla="*/ 188315 h 4027575"/>
              <a:gd name="connsiteX4" fmla="*/ 1953041 w 4501409"/>
              <a:gd name="connsiteY4" fmla="*/ 70500 h 4027575"/>
              <a:gd name="connsiteX5" fmla="*/ 2961045 w 4501409"/>
              <a:gd name="connsiteY5" fmla="*/ 47256 h 4027575"/>
              <a:gd name="connsiteX6" fmla="*/ 4021478 w 4501409"/>
              <a:gd name="connsiteY6" fmla="*/ 597793 h 4027575"/>
              <a:gd name="connsiteX7" fmla="*/ 4472269 w 4501409"/>
              <a:gd name="connsiteY7" fmla="*/ 403162 h 4027575"/>
              <a:gd name="connsiteX8" fmla="*/ 4451486 w 4501409"/>
              <a:gd name="connsiteY8" fmla="*/ 1366053 h 4027575"/>
              <a:gd name="connsiteX9" fmla="*/ 4312941 w 4501409"/>
              <a:gd name="connsiteY9" fmla="*/ 1532308 h 4027575"/>
              <a:gd name="connsiteX10" fmla="*/ 4458412 w 4501409"/>
              <a:gd name="connsiteY10" fmla="*/ 1546162 h 4027575"/>
              <a:gd name="connsiteX11" fmla="*/ 4307162 w 4501409"/>
              <a:gd name="connsiteY11" fmla="*/ 3618488 h 4027575"/>
              <a:gd name="connsiteX12" fmla="*/ 4192732 w 4501409"/>
              <a:gd name="connsiteY12" fmla="*/ 3939751 h 4027575"/>
              <a:gd name="connsiteX13" fmla="*/ 4001661 w 4501409"/>
              <a:gd name="connsiteY13" fmla="*/ 3785072 h 4027575"/>
              <a:gd name="connsiteX14" fmla="*/ 4051453 w 4501409"/>
              <a:gd name="connsiteY14" fmla="*/ 3940394 h 4027575"/>
              <a:gd name="connsiteX15" fmla="*/ 1500467 w 4501409"/>
              <a:gd name="connsiteY15" fmla="*/ 3942999 h 4027575"/>
              <a:gd name="connsiteX16" fmla="*/ 1576459 w 4501409"/>
              <a:gd name="connsiteY16" fmla="*/ 3760511 h 4027575"/>
              <a:gd name="connsiteX17" fmla="*/ 1248913 w 4501409"/>
              <a:gd name="connsiteY17" fmla="*/ 3940620 h 4027575"/>
              <a:gd name="connsiteX18" fmla="*/ 45340 w 4501409"/>
              <a:gd name="connsiteY18" fmla="*/ 3942566 h 4027575"/>
              <a:gd name="connsiteX19" fmla="*/ 675982 w 4501409"/>
              <a:gd name="connsiteY19" fmla="*/ 3037682 h 4027575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307162 w 4501409"/>
              <a:gd name="connsiteY11" fmla="*/ 3618488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79700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2221"/>
              <a:gd name="connsiteY0" fmla="*/ 3037682 h 3943081"/>
              <a:gd name="connsiteX1" fmla="*/ 625253 w 4502221"/>
              <a:gd name="connsiteY1" fmla="*/ 1624533 h 3943081"/>
              <a:gd name="connsiteX2" fmla="*/ 1171907 w 4502221"/>
              <a:gd name="connsiteY2" fmla="*/ 628803 h 3943081"/>
              <a:gd name="connsiteX3" fmla="*/ 1543303 w 4502221"/>
              <a:gd name="connsiteY3" fmla="*/ 188315 h 3943081"/>
              <a:gd name="connsiteX4" fmla="*/ 1953041 w 4502221"/>
              <a:gd name="connsiteY4" fmla="*/ 70500 h 3943081"/>
              <a:gd name="connsiteX5" fmla="*/ 2961045 w 4502221"/>
              <a:gd name="connsiteY5" fmla="*/ 47256 h 3943081"/>
              <a:gd name="connsiteX6" fmla="*/ 4021478 w 4502221"/>
              <a:gd name="connsiteY6" fmla="*/ 597793 h 3943081"/>
              <a:gd name="connsiteX7" fmla="*/ 4472269 w 4502221"/>
              <a:gd name="connsiteY7" fmla="*/ 403162 h 3943081"/>
              <a:gd name="connsiteX8" fmla="*/ 4451486 w 4502221"/>
              <a:gd name="connsiteY8" fmla="*/ 1379700 h 3943081"/>
              <a:gd name="connsiteX9" fmla="*/ 4312941 w 4502221"/>
              <a:gd name="connsiteY9" fmla="*/ 1532308 h 3943081"/>
              <a:gd name="connsiteX10" fmla="*/ 4458412 w 4502221"/>
              <a:gd name="connsiteY10" fmla="*/ 1546162 h 3943081"/>
              <a:gd name="connsiteX11" fmla="*/ 4457287 w 4502221"/>
              <a:gd name="connsiteY11" fmla="*/ 3936936 h 3943081"/>
              <a:gd name="connsiteX12" fmla="*/ 4192732 w 4502221"/>
              <a:gd name="connsiteY12" fmla="*/ 3939751 h 3943081"/>
              <a:gd name="connsiteX13" fmla="*/ 4001661 w 4502221"/>
              <a:gd name="connsiteY13" fmla="*/ 3785072 h 3943081"/>
              <a:gd name="connsiteX14" fmla="*/ 4051453 w 4502221"/>
              <a:gd name="connsiteY14" fmla="*/ 3940394 h 3943081"/>
              <a:gd name="connsiteX15" fmla="*/ 1500467 w 4502221"/>
              <a:gd name="connsiteY15" fmla="*/ 3942999 h 3943081"/>
              <a:gd name="connsiteX16" fmla="*/ 1576459 w 4502221"/>
              <a:gd name="connsiteY16" fmla="*/ 3760511 h 3943081"/>
              <a:gd name="connsiteX17" fmla="*/ 1248913 w 4502221"/>
              <a:gd name="connsiteY17" fmla="*/ 3940620 h 3943081"/>
              <a:gd name="connsiteX18" fmla="*/ 45340 w 4502221"/>
              <a:gd name="connsiteY18" fmla="*/ 3942566 h 3943081"/>
              <a:gd name="connsiteX19" fmla="*/ 675982 w 4502221"/>
              <a:gd name="connsiteY19" fmla="*/ 3037682 h 3943081"/>
              <a:gd name="connsiteX0" fmla="*/ 675982 w 4495136"/>
              <a:gd name="connsiteY0" fmla="*/ 3037682 h 3943081"/>
              <a:gd name="connsiteX1" fmla="*/ 625253 w 4495136"/>
              <a:gd name="connsiteY1" fmla="*/ 1624533 h 3943081"/>
              <a:gd name="connsiteX2" fmla="*/ 1171907 w 4495136"/>
              <a:gd name="connsiteY2" fmla="*/ 628803 h 3943081"/>
              <a:gd name="connsiteX3" fmla="*/ 1543303 w 4495136"/>
              <a:gd name="connsiteY3" fmla="*/ 188315 h 3943081"/>
              <a:gd name="connsiteX4" fmla="*/ 1953041 w 4495136"/>
              <a:gd name="connsiteY4" fmla="*/ 70500 h 3943081"/>
              <a:gd name="connsiteX5" fmla="*/ 2961045 w 4495136"/>
              <a:gd name="connsiteY5" fmla="*/ 47256 h 3943081"/>
              <a:gd name="connsiteX6" fmla="*/ 4021478 w 4495136"/>
              <a:gd name="connsiteY6" fmla="*/ 597793 h 3943081"/>
              <a:gd name="connsiteX7" fmla="*/ 4463171 w 4495136"/>
              <a:gd name="connsiteY7" fmla="*/ 394064 h 3943081"/>
              <a:gd name="connsiteX8" fmla="*/ 4451486 w 4495136"/>
              <a:gd name="connsiteY8" fmla="*/ 1379700 h 3943081"/>
              <a:gd name="connsiteX9" fmla="*/ 4312941 w 4495136"/>
              <a:gd name="connsiteY9" fmla="*/ 1532308 h 3943081"/>
              <a:gd name="connsiteX10" fmla="*/ 4458412 w 4495136"/>
              <a:gd name="connsiteY10" fmla="*/ 1546162 h 3943081"/>
              <a:gd name="connsiteX11" fmla="*/ 4457287 w 4495136"/>
              <a:gd name="connsiteY11" fmla="*/ 3936936 h 3943081"/>
              <a:gd name="connsiteX12" fmla="*/ 4192732 w 4495136"/>
              <a:gd name="connsiteY12" fmla="*/ 3939751 h 3943081"/>
              <a:gd name="connsiteX13" fmla="*/ 4001661 w 4495136"/>
              <a:gd name="connsiteY13" fmla="*/ 3785072 h 3943081"/>
              <a:gd name="connsiteX14" fmla="*/ 4051453 w 4495136"/>
              <a:gd name="connsiteY14" fmla="*/ 3940394 h 3943081"/>
              <a:gd name="connsiteX15" fmla="*/ 1500467 w 4495136"/>
              <a:gd name="connsiteY15" fmla="*/ 3942999 h 3943081"/>
              <a:gd name="connsiteX16" fmla="*/ 1576459 w 4495136"/>
              <a:gd name="connsiteY16" fmla="*/ 3760511 h 3943081"/>
              <a:gd name="connsiteX17" fmla="*/ 1248913 w 4495136"/>
              <a:gd name="connsiteY17" fmla="*/ 3940620 h 3943081"/>
              <a:gd name="connsiteX18" fmla="*/ 45340 w 4495136"/>
              <a:gd name="connsiteY18" fmla="*/ 3942566 h 3943081"/>
              <a:gd name="connsiteX19" fmla="*/ 675982 w 4495136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234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143828 h 4049227"/>
              <a:gd name="connsiteX1" fmla="*/ 625253 w 4463171"/>
              <a:gd name="connsiteY1" fmla="*/ 1730679 h 4049227"/>
              <a:gd name="connsiteX2" fmla="*/ 1171907 w 4463171"/>
              <a:gd name="connsiteY2" fmla="*/ 734949 h 4049227"/>
              <a:gd name="connsiteX3" fmla="*/ 1543303 w 4463171"/>
              <a:gd name="connsiteY3" fmla="*/ 294461 h 4049227"/>
              <a:gd name="connsiteX4" fmla="*/ 1953041 w 4463171"/>
              <a:gd name="connsiteY4" fmla="*/ 176646 h 4049227"/>
              <a:gd name="connsiteX5" fmla="*/ 2961045 w 4463171"/>
              <a:gd name="connsiteY5" fmla="*/ 153402 h 4049227"/>
              <a:gd name="connsiteX6" fmla="*/ 4021478 w 4463171"/>
              <a:gd name="connsiteY6" fmla="*/ 713039 h 4049227"/>
              <a:gd name="connsiteX7" fmla="*/ 4463171 w 4463171"/>
              <a:gd name="connsiteY7" fmla="*/ 500210 h 4049227"/>
              <a:gd name="connsiteX8" fmla="*/ 4451486 w 4463171"/>
              <a:gd name="connsiteY8" fmla="*/ 1485846 h 4049227"/>
              <a:gd name="connsiteX9" fmla="*/ 4312941 w 4463171"/>
              <a:gd name="connsiteY9" fmla="*/ 1638454 h 4049227"/>
              <a:gd name="connsiteX10" fmla="*/ 4458412 w 4463171"/>
              <a:gd name="connsiteY10" fmla="*/ 1652308 h 4049227"/>
              <a:gd name="connsiteX11" fmla="*/ 4457287 w 4463171"/>
              <a:gd name="connsiteY11" fmla="*/ 4043082 h 4049227"/>
              <a:gd name="connsiteX12" fmla="*/ 4192732 w 4463171"/>
              <a:gd name="connsiteY12" fmla="*/ 4045897 h 4049227"/>
              <a:gd name="connsiteX13" fmla="*/ 4001661 w 4463171"/>
              <a:gd name="connsiteY13" fmla="*/ 3891218 h 4049227"/>
              <a:gd name="connsiteX14" fmla="*/ 4051453 w 4463171"/>
              <a:gd name="connsiteY14" fmla="*/ 4046540 h 4049227"/>
              <a:gd name="connsiteX15" fmla="*/ 1500467 w 4463171"/>
              <a:gd name="connsiteY15" fmla="*/ 4049145 h 4049227"/>
              <a:gd name="connsiteX16" fmla="*/ 1576459 w 4463171"/>
              <a:gd name="connsiteY16" fmla="*/ 3866657 h 4049227"/>
              <a:gd name="connsiteX17" fmla="*/ 1248913 w 4463171"/>
              <a:gd name="connsiteY17" fmla="*/ 4046766 h 4049227"/>
              <a:gd name="connsiteX18" fmla="*/ 45340 w 4463171"/>
              <a:gd name="connsiteY18" fmla="*/ 4048712 h 4049227"/>
              <a:gd name="connsiteX19" fmla="*/ 675982 w 4463171"/>
              <a:gd name="connsiteY19" fmla="*/ 3143828 h 4049227"/>
              <a:gd name="connsiteX0" fmla="*/ 675982 w 4463171"/>
              <a:gd name="connsiteY0" fmla="*/ 3637517 h 4542916"/>
              <a:gd name="connsiteX1" fmla="*/ 625253 w 4463171"/>
              <a:gd name="connsiteY1" fmla="*/ 2224368 h 4542916"/>
              <a:gd name="connsiteX2" fmla="*/ 1171907 w 4463171"/>
              <a:gd name="connsiteY2" fmla="*/ 1228638 h 4542916"/>
              <a:gd name="connsiteX3" fmla="*/ 1543303 w 4463171"/>
              <a:gd name="connsiteY3" fmla="*/ 788150 h 4542916"/>
              <a:gd name="connsiteX4" fmla="*/ 1953041 w 4463171"/>
              <a:gd name="connsiteY4" fmla="*/ 670335 h 4542916"/>
              <a:gd name="connsiteX5" fmla="*/ 2961045 w 4463171"/>
              <a:gd name="connsiteY5" fmla="*/ 647091 h 4542916"/>
              <a:gd name="connsiteX6" fmla="*/ 4021478 w 4463171"/>
              <a:gd name="connsiteY6" fmla="*/ 1206728 h 4542916"/>
              <a:gd name="connsiteX7" fmla="*/ 4463171 w 4463171"/>
              <a:gd name="connsiteY7" fmla="*/ 993899 h 4542916"/>
              <a:gd name="connsiteX8" fmla="*/ 4451486 w 4463171"/>
              <a:gd name="connsiteY8" fmla="*/ 1979535 h 4542916"/>
              <a:gd name="connsiteX9" fmla="*/ 4312941 w 4463171"/>
              <a:gd name="connsiteY9" fmla="*/ 2132143 h 4542916"/>
              <a:gd name="connsiteX10" fmla="*/ 4458412 w 4463171"/>
              <a:gd name="connsiteY10" fmla="*/ 2145997 h 4542916"/>
              <a:gd name="connsiteX11" fmla="*/ 4457287 w 4463171"/>
              <a:gd name="connsiteY11" fmla="*/ 4536771 h 4542916"/>
              <a:gd name="connsiteX12" fmla="*/ 4192732 w 4463171"/>
              <a:gd name="connsiteY12" fmla="*/ 4539586 h 4542916"/>
              <a:gd name="connsiteX13" fmla="*/ 4001661 w 4463171"/>
              <a:gd name="connsiteY13" fmla="*/ 4384907 h 4542916"/>
              <a:gd name="connsiteX14" fmla="*/ 4051453 w 4463171"/>
              <a:gd name="connsiteY14" fmla="*/ 4540229 h 4542916"/>
              <a:gd name="connsiteX15" fmla="*/ 1500467 w 4463171"/>
              <a:gd name="connsiteY15" fmla="*/ 4542834 h 4542916"/>
              <a:gd name="connsiteX16" fmla="*/ 1576459 w 4463171"/>
              <a:gd name="connsiteY16" fmla="*/ 4360346 h 4542916"/>
              <a:gd name="connsiteX17" fmla="*/ 1248913 w 4463171"/>
              <a:gd name="connsiteY17" fmla="*/ 4540455 h 4542916"/>
              <a:gd name="connsiteX18" fmla="*/ 45340 w 4463171"/>
              <a:gd name="connsiteY18" fmla="*/ 4542401 h 4542916"/>
              <a:gd name="connsiteX19" fmla="*/ 675982 w 4463171"/>
              <a:gd name="connsiteY19" fmla="*/ 3637517 h 4542916"/>
              <a:gd name="connsiteX0" fmla="*/ 675982 w 4463171"/>
              <a:gd name="connsiteY0" fmla="*/ 4017648 h 4923047"/>
              <a:gd name="connsiteX1" fmla="*/ 625253 w 4463171"/>
              <a:gd name="connsiteY1" fmla="*/ 2604499 h 4923047"/>
              <a:gd name="connsiteX2" fmla="*/ 1171907 w 4463171"/>
              <a:gd name="connsiteY2" fmla="*/ 1608769 h 4923047"/>
              <a:gd name="connsiteX3" fmla="*/ 1543303 w 4463171"/>
              <a:gd name="connsiteY3" fmla="*/ 1168281 h 4923047"/>
              <a:gd name="connsiteX4" fmla="*/ 1953041 w 4463171"/>
              <a:gd name="connsiteY4" fmla="*/ 1050466 h 4923047"/>
              <a:gd name="connsiteX5" fmla="*/ 2961045 w 4463171"/>
              <a:gd name="connsiteY5" fmla="*/ 1027222 h 4923047"/>
              <a:gd name="connsiteX6" fmla="*/ 4021478 w 4463171"/>
              <a:gd name="connsiteY6" fmla="*/ 1586859 h 4923047"/>
              <a:gd name="connsiteX7" fmla="*/ 4463171 w 4463171"/>
              <a:gd name="connsiteY7" fmla="*/ 1374030 h 4923047"/>
              <a:gd name="connsiteX8" fmla="*/ 4451486 w 4463171"/>
              <a:gd name="connsiteY8" fmla="*/ 2359666 h 4923047"/>
              <a:gd name="connsiteX9" fmla="*/ 4312941 w 4463171"/>
              <a:gd name="connsiteY9" fmla="*/ 2512274 h 4923047"/>
              <a:gd name="connsiteX10" fmla="*/ 4458412 w 4463171"/>
              <a:gd name="connsiteY10" fmla="*/ 2526128 h 4923047"/>
              <a:gd name="connsiteX11" fmla="*/ 4457287 w 4463171"/>
              <a:gd name="connsiteY11" fmla="*/ 4916902 h 4923047"/>
              <a:gd name="connsiteX12" fmla="*/ 4192732 w 4463171"/>
              <a:gd name="connsiteY12" fmla="*/ 4919717 h 4923047"/>
              <a:gd name="connsiteX13" fmla="*/ 4001661 w 4463171"/>
              <a:gd name="connsiteY13" fmla="*/ 4765038 h 4923047"/>
              <a:gd name="connsiteX14" fmla="*/ 4051453 w 4463171"/>
              <a:gd name="connsiteY14" fmla="*/ 4920360 h 4923047"/>
              <a:gd name="connsiteX15" fmla="*/ 1500467 w 4463171"/>
              <a:gd name="connsiteY15" fmla="*/ 4922965 h 4923047"/>
              <a:gd name="connsiteX16" fmla="*/ 1576459 w 4463171"/>
              <a:gd name="connsiteY16" fmla="*/ 4740477 h 4923047"/>
              <a:gd name="connsiteX17" fmla="*/ 1248913 w 4463171"/>
              <a:gd name="connsiteY17" fmla="*/ 4920586 h 4923047"/>
              <a:gd name="connsiteX18" fmla="*/ 45340 w 4463171"/>
              <a:gd name="connsiteY18" fmla="*/ 4922532 h 4923047"/>
              <a:gd name="connsiteX19" fmla="*/ 675982 w 4463171"/>
              <a:gd name="connsiteY19" fmla="*/ 4017648 h 4923047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068539 h 4973938"/>
              <a:gd name="connsiteX1" fmla="*/ 625253 w 4463171"/>
              <a:gd name="connsiteY1" fmla="*/ 2655390 h 4973938"/>
              <a:gd name="connsiteX2" fmla="*/ 1171907 w 4463171"/>
              <a:gd name="connsiteY2" fmla="*/ 1659660 h 4973938"/>
              <a:gd name="connsiteX3" fmla="*/ 1543303 w 4463171"/>
              <a:gd name="connsiteY3" fmla="*/ 1219172 h 4973938"/>
              <a:gd name="connsiteX4" fmla="*/ 1953041 w 4463171"/>
              <a:gd name="connsiteY4" fmla="*/ 1101357 h 4973938"/>
              <a:gd name="connsiteX5" fmla="*/ 2961045 w 4463171"/>
              <a:gd name="connsiteY5" fmla="*/ 1078113 h 4973938"/>
              <a:gd name="connsiteX6" fmla="*/ 4021478 w 4463171"/>
              <a:gd name="connsiteY6" fmla="*/ 1637750 h 4973938"/>
              <a:gd name="connsiteX7" fmla="*/ 4463171 w 4463171"/>
              <a:gd name="connsiteY7" fmla="*/ 1424921 h 4973938"/>
              <a:gd name="connsiteX8" fmla="*/ 4451486 w 4463171"/>
              <a:gd name="connsiteY8" fmla="*/ 2410557 h 4973938"/>
              <a:gd name="connsiteX9" fmla="*/ 4312941 w 4463171"/>
              <a:gd name="connsiteY9" fmla="*/ 2563165 h 4973938"/>
              <a:gd name="connsiteX10" fmla="*/ 4458412 w 4463171"/>
              <a:gd name="connsiteY10" fmla="*/ 2577019 h 4973938"/>
              <a:gd name="connsiteX11" fmla="*/ 4457287 w 4463171"/>
              <a:gd name="connsiteY11" fmla="*/ 4967793 h 4973938"/>
              <a:gd name="connsiteX12" fmla="*/ 4192732 w 4463171"/>
              <a:gd name="connsiteY12" fmla="*/ 4970608 h 4973938"/>
              <a:gd name="connsiteX13" fmla="*/ 4001661 w 4463171"/>
              <a:gd name="connsiteY13" fmla="*/ 4815929 h 4973938"/>
              <a:gd name="connsiteX14" fmla="*/ 4051453 w 4463171"/>
              <a:gd name="connsiteY14" fmla="*/ 4971251 h 4973938"/>
              <a:gd name="connsiteX15" fmla="*/ 1500467 w 4463171"/>
              <a:gd name="connsiteY15" fmla="*/ 4973856 h 4973938"/>
              <a:gd name="connsiteX16" fmla="*/ 1576459 w 4463171"/>
              <a:gd name="connsiteY16" fmla="*/ 4791368 h 4973938"/>
              <a:gd name="connsiteX17" fmla="*/ 1248913 w 4463171"/>
              <a:gd name="connsiteY17" fmla="*/ 4971477 h 4973938"/>
              <a:gd name="connsiteX18" fmla="*/ 45340 w 4463171"/>
              <a:gd name="connsiteY18" fmla="*/ 4973423 h 4973938"/>
              <a:gd name="connsiteX19" fmla="*/ 675982 w 4463171"/>
              <a:gd name="connsiteY19" fmla="*/ 4068539 h 4973938"/>
              <a:gd name="connsiteX0" fmla="*/ 675982 w 4463171"/>
              <a:gd name="connsiteY0" fmla="*/ 4065604 h 4971003"/>
              <a:gd name="connsiteX1" fmla="*/ 625253 w 4463171"/>
              <a:gd name="connsiteY1" fmla="*/ 2652455 h 4971003"/>
              <a:gd name="connsiteX2" fmla="*/ 1171907 w 4463171"/>
              <a:gd name="connsiteY2" fmla="*/ 1656725 h 4971003"/>
              <a:gd name="connsiteX3" fmla="*/ 1543303 w 4463171"/>
              <a:gd name="connsiteY3" fmla="*/ 1216237 h 4971003"/>
              <a:gd name="connsiteX4" fmla="*/ 1953041 w 4463171"/>
              <a:gd name="connsiteY4" fmla="*/ 1098422 h 4971003"/>
              <a:gd name="connsiteX5" fmla="*/ 2947397 w 4463171"/>
              <a:gd name="connsiteY5" fmla="*/ 1079727 h 4971003"/>
              <a:gd name="connsiteX6" fmla="*/ 4021478 w 4463171"/>
              <a:gd name="connsiteY6" fmla="*/ 1634815 h 4971003"/>
              <a:gd name="connsiteX7" fmla="*/ 4463171 w 4463171"/>
              <a:gd name="connsiteY7" fmla="*/ 1421986 h 4971003"/>
              <a:gd name="connsiteX8" fmla="*/ 4451486 w 4463171"/>
              <a:gd name="connsiteY8" fmla="*/ 2407622 h 4971003"/>
              <a:gd name="connsiteX9" fmla="*/ 4312941 w 4463171"/>
              <a:gd name="connsiteY9" fmla="*/ 2560230 h 4971003"/>
              <a:gd name="connsiteX10" fmla="*/ 4458412 w 4463171"/>
              <a:gd name="connsiteY10" fmla="*/ 2574084 h 4971003"/>
              <a:gd name="connsiteX11" fmla="*/ 4457287 w 4463171"/>
              <a:gd name="connsiteY11" fmla="*/ 4964858 h 4971003"/>
              <a:gd name="connsiteX12" fmla="*/ 4192732 w 4463171"/>
              <a:gd name="connsiteY12" fmla="*/ 4967673 h 4971003"/>
              <a:gd name="connsiteX13" fmla="*/ 4001661 w 4463171"/>
              <a:gd name="connsiteY13" fmla="*/ 4812994 h 4971003"/>
              <a:gd name="connsiteX14" fmla="*/ 4051453 w 4463171"/>
              <a:gd name="connsiteY14" fmla="*/ 4968316 h 4971003"/>
              <a:gd name="connsiteX15" fmla="*/ 1500467 w 4463171"/>
              <a:gd name="connsiteY15" fmla="*/ 4970921 h 4971003"/>
              <a:gd name="connsiteX16" fmla="*/ 1576459 w 4463171"/>
              <a:gd name="connsiteY16" fmla="*/ 4788433 h 4971003"/>
              <a:gd name="connsiteX17" fmla="*/ 1248913 w 4463171"/>
              <a:gd name="connsiteY17" fmla="*/ 4968542 h 4971003"/>
              <a:gd name="connsiteX18" fmla="*/ 45340 w 4463171"/>
              <a:gd name="connsiteY18" fmla="*/ 4970488 h 4971003"/>
              <a:gd name="connsiteX19" fmla="*/ 675982 w 4463171"/>
              <a:gd name="connsiteY19" fmla="*/ 4065604 h 4971003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434546 h 5339945"/>
              <a:gd name="connsiteX1" fmla="*/ 625253 w 4463171"/>
              <a:gd name="connsiteY1" fmla="*/ 3021397 h 5339945"/>
              <a:gd name="connsiteX2" fmla="*/ 1171907 w 4463171"/>
              <a:gd name="connsiteY2" fmla="*/ 2025667 h 5339945"/>
              <a:gd name="connsiteX3" fmla="*/ 1543303 w 4463171"/>
              <a:gd name="connsiteY3" fmla="*/ 1585179 h 5339945"/>
              <a:gd name="connsiteX4" fmla="*/ 1953041 w 4463171"/>
              <a:gd name="connsiteY4" fmla="*/ 1467364 h 5339945"/>
              <a:gd name="connsiteX5" fmla="*/ 2947397 w 4463171"/>
              <a:gd name="connsiteY5" fmla="*/ 1448669 h 5339945"/>
              <a:gd name="connsiteX6" fmla="*/ 4021478 w 4463171"/>
              <a:gd name="connsiteY6" fmla="*/ 2003757 h 5339945"/>
              <a:gd name="connsiteX7" fmla="*/ 4463171 w 4463171"/>
              <a:gd name="connsiteY7" fmla="*/ 1790928 h 5339945"/>
              <a:gd name="connsiteX8" fmla="*/ 4451486 w 4463171"/>
              <a:gd name="connsiteY8" fmla="*/ 2776564 h 5339945"/>
              <a:gd name="connsiteX9" fmla="*/ 4312941 w 4463171"/>
              <a:gd name="connsiteY9" fmla="*/ 2929172 h 5339945"/>
              <a:gd name="connsiteX10" fmla="*/ 4458412 w 4463171"/>
              <a:gd name="connsiteY10" fmla="*/ 2943026 h 5339945"/>
              <a:gd name="connsiteX11" fmla="*/ 4457287 w 4463171"/>
              <a:gd name="connsiteY11" fmla="*/ 5333800 h 5339945"/>
              <a:gd name="connsiteX12" fmla="*/ 4192732 w 4463171"/>
              <a:gd name="connsiteY12" fmla="*/ 5336615 h 5339945"/>
              <a:gd name="connsiteX13" fmla="*/ 4001661 w 4463171"/>
              <a:gd name="connsiteY13" fmla="*/ 5181936 h 5339945"/>
              <a:gd name="connsiteX14" fmla="*/ 4051453 w 4463171"/>
              <a:gd name="connsiteY14" fmla="*/ 5337258 h 5339945"/>
              <a:gd name="connsiteX15" fmla="*/ 1500467 w 4463171"/>
              <a:gd name="connsiteY15" fmla="*/ 5339863 h 5339945"/>
              <a:gd name="connsiteX16" fmla="*/ 1576459 w 4463171"/>
              <a:gd name="connsiteY16" fmla="*/ 5157375 h 5339945"/>
              <a:gd name="connsiteX17" fmla="*/ 1248913 w 4463171"/>
              <a:gd name="connsiteY17" fmla="*/ 5337484 h 5339945"/>
              <a:gd name="connsiteX18" fmla="*/ 45340 w 4463171"/>
              <a:gd name="connsiteY18" fmla="*/ 5339430 h 5339945"/>
              <a:gd name="connsiteX19" fmla="*/ 675982 w 4463171"/>
              <a:gd name="connsiteY19" fmla="*/ 4434546 h 5339945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3041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849749 w 4636938"/>
              <a:gd name="connsiteY0" fmla="*/ 4446490 h 5351889"/>
              <a:gd name="connsiteX1" fmla="*/ 799020 w 4636938"/>
              <a:gd name="connsiteY1" fmla="*/ 3033341 h 5351889"/>
              <a:gd name="connsiteX2" fmla="*/ 1354773 w 4636938"/>
              <a:gd name="connsiteY2" fmla="*/ 2037611 h 5351889"/>
              <a:gd name="connsiteX3" fmla="*/ 1717070 w 4636938"/>
              <a:gd name="connsiteY3" fmla="*/ 1597123 h 5351889"/>
              <a:gd name="connsiteX4" fmla="*/ 2131357 w 4636938"/>
              <a:gd name="connsiteY4" fmla="*/ 1479308 h 5351889"/>
              <a:gd name="connsiteX5" fmla="*/ 3121164 w 4636938"/>
              <a:gd name="connsiteY5" fmla="*/ 1460613 h 5351889"/>
              <a:gd name="connsiteX6" fmla="*/ 4195245 w 4636938"/>
              <a:gd name="connsiteY6" fmla="*/ 2015701 h 5351889"/>
              <a:gd name="connsiteX7" fmla="*/ 4636938 w 4636938"/>
              <a:gd name="connsiteY7" fmla="*/ 1802872 h 5351889"/>
              <a:gd name="connsiteX8" fmla="*/ 4625253 w 4636938"/>
              <a:gd name="connsiteY8" fmla="*/ 2788508 h 5351889"/>
              <a:gd name="connsiteX9" fmla="*/ 4486708 w 4636938"/>
              <a:gd name="connsiteY9" fmla="*/ 2941116 h 5351889"/>
              <a:gd name="connsiteX10" fmla="*/ 4632179 w 4636938"/>
              <a:gd name="connsiteY10" fmla="*/ 2954970 h 5351889"/>
              <a:gd name="connsiteX11" fmla="*/ 4631054 w 4636938"/>
              <a:gd name="connsiteY11" fmla="*/ 5345744 h 5351889"/>
              <a:gd name="connsiteX12" fmla="*/ 4366499 w 4636938"/>
              <a:gd name="connsiteY12" fmla="*/ 5348559 h 5351889"/>
              <a:gd name="connsiteX13" fmla="*/ 4175428 w 4636938"/>
              <a:gd name="connsiteY13" fmla="*/ 5193880 h 5351889"/>
              <a:gd name="connsiteX14" fmla="*/ 4225220 w 4636938"/>
              <a:gd name="connsiteY14" fmla="*/ 5349202 h 5351889"/>
              <a:gd name="connsiteX15" fmla="*/ 1674234 w 4636938"/>
              <a:gd name="connsiteY15" fmla="*/ 5351807 h 5351889"/>
              <a:gd name="connsiteX16" fmla="*/ 1750226 w 4636938"/>
              <a:gd name="connsiteY16" fmla="*/ 5169319 h 5351889"/>
              <a:gd name="connsiteX17" fmla="*/ 1422680 w 4636938"/>
              <a:gd name="connsiteY17" fmla="*/ 5349428 h 5351889"/>
              <a:gd name="connsiteX18" fmla="*/ 219107 w 4636938"/>
              <a:gd name="connsiteY18" fmla="*/ 5351374 h 5351889"/>
              <a:gd name="connsiteX19" fmla="*/ 849749 w 4636938"/>
              <a:gd name="connsiteY19" fmla="*/ 4446490 h 5351889"/>
              <a:gd name="connsiteX0" fmla="*/ 1170230 w 4957419"/>
              <a:gd name="connsiteY0" fmla="*/ 4446490 h 5351889"/>
              <a:gd name="connsiteX1" fmla="*/ 1119501 w 4957419"/>
              <a:gd name="connsiteY1" fmla="*/ 3033341 h 5351889"/>
              <a:gd name="connsiteX2" fmla="*/ 1675254 w 4957419"/>
              <a:gd name="connsiteY2" fmla="*/ 2037611 h 5351889"/>
              <a:gd name="connsiteX3" fmla="*/ 2037551 w 4957419"/>
              <a:gd name="connsiteY3" fmla="*/ 1597123 h 5351889"/>
              <a:gd name="connsiteX4" fmla="*/ 2451838 w 4957419"/>
              <a:gd name="connsiteY4" fmla="*/ 1479308 h 5351889"/>
              <a:gd name="connsiteX5" fmla="*/ 3441645 w 4957419"/>
              <a:gd name="connsiteY5" fmla="*/ 1460613 h 5351889"/>
              <a:gd name="connsiteX6" fmla="*/ 4515726 w 4957419"/>
              <a:gd name="connsiteY6" fmla="*/ 2015701 h 5351889"/>
              <a:gd name="connsiteX7" fmla="*/ 4957419 w 4957419"/>
              <a:gd name="connsiteY7" fmla="*/ 1802872 h 5351889"/>
              <a:gd name="connsiteX8" fmla="*/ 4945734 w 4957419"/>
              <a:gd name="connsiteY8" fmla="*/ 2788508 h 5351889"/>
              <a:gd name="connsiteX9" fmla="*/ 4807189 w 4957419"/>
              <a:gd name="connsiteY9" fmla="*/ 2941116 h 5351889"/>
              <a:gd name="connsiteX10" fmla="*/ 4952660 w 4957419"/>
              <a:gd name="connsiteY10" fmla="*/ 2954970 h 5351889"/>
              <a:gd name="connsiteX11" fmla="*/ 4951535 w 4957419"/>
              <a:gd name="connsiteY11" fmla="*/ 5345744 h 5351889"/>
              <a:gd name="connsiteX12" fmla="*/ 4686980 w 4957419"/>
              <a:gd name="connsiteY12" fmla="*/ 5348559 h 5351889"/>
              <a:gd name="connsiteX13" fmla="*/ 4495909 w 4957419"/>
              <a:gd name="connsiteY13" fmla="*/ 5193880 h 5351889"/>
              <a:gd name="connsiteX14" fmla="*/ 4545701 w 4957419"/>
              <a:gd name="connsiteY14" fmla="*/ 5349202 h 5351889"/>
              <a:gd name="connsiteX15" fmla="*/ 1994715 w 4957419"/>
              <a:gd name="connsiteY15" fmla="*/ 5351807 h 5351889"/>
              <a:gd name="connsiteX16" fmla="*/ 2070707 w 4957419"/>
              <a:gd name="connsiteY16" fmla="*/ 5169319 h 5351889"/>
              <a:gd name="connsiteX17" fmla="*/ 1743161 w 4957419"/>
              <a:gd name="connsiteY17" fmla="*/ 5349428 h 5351889"/>
              <a:gd name="connsiteX18" fmla="*/ 539588 w 4957419"/>
              <a:gd name="connsiteY18" fmla="*/ 5351374 h 5351889"/>
              <a:gd name="connsiteX19" fmla="*/ 1170230 w 4957419"/>
              <a:gd name="connsiteY19" fmla="*/ 4446490 h 5351889"/>
              <a:gd name="connsiteX0" fmla="*/ 975020 w 4762209"/>
              <a:gd name="connsiteY0" fmla="*/ 4446490 h 5351889"/>
              <a:gd name="connsiteX1" fmla="*/ 924291 w 4762209"/>
              <a:gd name="connsiteY1" fmla="*/ 3033341 h 5351889"/>
              <a:gd name="connsiteX2" fmla="*/ 1480044 w 4762209"/>
              <a:gd name="connsiteY2" fmla="*/ 2037611 h 5351889"/>
              <a:gd name="connsiteX3" fmla="*/ 1842341 w 4762209"/>
              <a:gd name="connsiteY3" fmla="*/ 1597123 h 5351889"/>
              <a:gd name="connsiteX4" fmla="*/ 2256628 w 4762209"/>
              <a:gd name="connsiteY4" fmla="*/ 1479308 h 5351889"/>
              <a:gd name="connsiteX5" fmla="*/ 3246435 w 4762209"/>
              <a:gd name="connsiteY5" fmla="*/ 1460613 h 5351889"/>
              <a:gd name="connsiteX6" fmla="*/ 4320516 w 4762209"/>
              <a:gd name="connsiteY6" fmla="*/ 2015701 h 5351889"/>
              <a:gd name="connsiteX7" fmla="*/ 4762209 w 4762209"/>
              <a:gd name="connsiteY7" fmla="*/ 1802872 h 5351889"/>
              <a:gd name="connsiteX8" fmla="*/ 4750524 w 4762209"/>
              <a:gd name="connsiteY8" fmla="*/ 2788508 h 5351889"/>
              <a:gd name="connsiteX9" fmla="*/ 4611979 w 4762209"/>
              <a:gd name="connsiteY9" fmla="*/ 2941116 h 5351889"/>
              <a:gd name="connsiteX10" fmla="*/ 4757450 w 4762209"/>
              <a:gd name="connsiteY10" fmla="*/ 2954970 h 5351889"/>
              <a:gd name="connsiteX11" fmla="*/ 4756325 w 4762209"/>
              <a:gd name="connsiteY11" fmla="*/ 5345744 h 5351889"/>
              <a:gd name="connsiteX12" fmla="*/ 4491770 w 4762209"/>
              <a:gd name="connsiteY12" fmla="*/ 5348559 h 5351889"/>
              <a:gd name="connsiteX13" fmla="*/ 4300699 w 4762209"/>
              <a:gd name="connsiteY13" fmla="*/ 5193880 h 5351889"/>
              <a:gd name="connsiteX14" fmla="*/ 4350491 w 4762209"/>
              <a:gd name="connsiteY14" fmla="*/ 5349202 h 5351889"/>
              <a:gd name="connsiteX15" fmla="*/ 1799505 w 4762209"/>
              <a:gd name="connsiteY15" fmla="*/ 5351807 h 5351889"/>
              <a:gd name="connsiteX16" fmla="*/ 1875497 w 4762209"/>
              <a:gd name="connsiteY16" fmla="*/ 5169319 h 5351889"/>
              <a:gd name="connsiteX17" fmla="*/ 1547951 w 4762209"/>
              <a:gd name="connsiteY17" fmla="*/ 5349428 h 5351889"/>
              <a:gd name="connsiteX18" fmla="*/ 344378 w 4762209"/>
              <a:gd name="connsiteY18" fmla="*/ 5351374 h 5351889"/>
              <a:gd name="connsiteX19" fmla="*/ 975020 w 4762209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1569976 w 5357165"/>
              <a:gd name="connsiteY0" fmla="*/ 4446490 h 5351889"/>
              <a:gd name="connsiteX1" fmla="*/ 1519247 w 5357165"/>
              <a:gd name="connsiteY1" fmla="*/ 3033341 h 5351889"/>
              <a:gd name="connsiteX2" fmla="*/ 2075000 w 5357165"/>
              <a:gd name="connsiteY2" fmla="*/ 2037611 h 5351889"/>
              <a:gd name="connsiteX3" fmla="*/ 2437297 w 5357165"/>
              <a:gd name="connsiteY3" fmla="*/ 1597123 h 5351889"/>
              <a:gd name="connsiteX4" fmla="*/ 2851584 w 5357165"/>
              <a:gd name="connsiteY4" fmla="*/ 1479308 h 5351889"/>
              <a:gd name="connsiteX5" fmla="*/ 3841391 w 5357165"/>
              <a:gd name="connsiteY5" fmla="*/ 1460613 h 5351889"/>
              <a:gd name="connsiteX6" fmla="*/ 4915472 w 5357165"/>
              <a:gd name="connsiteY6" fmla="*/ 2015701 h 5351889"/>
              <a:gd name="connsiteX7" fmla="*/ 5357165 w 5357165"/>
              <a:gd name="connsiteY7" fmla="*/ 1802872 h 5351889"/>
              <a:gd name="connsiteX8" fmla="*/ 5345480 w 5357165"/>
              <a:gd name="connsiteY8" fmla="*/ 2788508 h 5351889"/>
              <a:gd name="connsiteX9" fmla="*/ 5206935 w 5357165"/>
              <a:gd name="connsiteY9" fmla="*/ 2941116 h 5351889"/>
              <a:gd name="connsiteX10" fmla="*/ 5352406 w 5357165"/>
              <a:gd name="connsiteY10" fmla="*/ 2954970 h 5351889"/>
              <a:gd name="connsiteX11" fmla="*/ 5351281 w 5357165"/>
              <a:gd name="connsiteY11" fmla="*/ 5345744 h 5351889"/>
              <a:gd name="connsiteX12" fmla="*/ 5086726 w 5357165"/>
              <a:gd name="connsiteY12" fmla="*/ 5348559 h 5351889"/>
              <a:gd name="connsiteX13" fmla="*/ 4895655 w 5357165"/>
              <a:gd name="connsiteY13" fmla="*/ 5193880 h 5351889"/>
              <a:gd name="connsiteX14" fmla="*/ 4945447 w 5357165"/>
              <a:gd name="connsiteY14" fmla="*/ 5349202 h 5351889"/>
              <a:gd name="connsiteX15" fmla="*/ 2394461 w 5357165"/>
              <a:gd name="connsiteY15" fmla="*/ 5351807 h 5351889"/>
              <a:gd name="connsiteX16" fmla="*/ 2470453 w 5357165"/>
              <a:gd name="connsiteY16" fmla="*/ 5169319 h 5351889"/>
              <a:gd name="connsiteX17" fmla="*/ 2142907 w 5357165"/>
              <a:gd name="connsiteY17" fmla="*/ 5349428 h 5351889"/>
              <a:gd name="connsiteX18" fmla="*/ 939334 w 5357165"/>
              <a:gd name="connsiteY18" fmla="*/ 5351374 h 5351889"/>
              <a:gd name="connsiteX19" fmla="*/ 1569976 w 5357165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942"/>
              <a:gd name="connsiteX1" fmla="*/ 1515788 w 5353706"/>
              <a:gd name="connsiteY1" fmla="*/ 3033341 h 5351942"/>
              <a:gd name="connsiteX2" fmla="*/ 2071541 w 5353706"/>
              <a:gd name="connsiteY2" fmla="*/ 2037611 h 5351942"/>
              <a:gd name="connsiteX3" fmla="*/ 2433838 w 5353706"/>
              <a:gd name="connsiteY3" fmla="*/ 1597123 h 5351942"/>
              <a:gd name="connsiteX4" fmla="*/ 2848125 w 5353706"/>
              <a:gd name="connsiteY4" fmla="*/ 1479308 h 5351942"/>
              <a:gd name="connsiteX5" fmla="*/ 3837932 w 5353706"/>
              <a:gd name="connsiteY5" fmla="*/ 1460613 h 5351942"/>
              <a:gd name="connsiteX6" fmla="*/ 4912013 w 5353706"/>
              <a:gd name="connsiteY6" fmla="*/ 2015701 h 5351942"/>
              <a:gd name="connsiteX7" fmla="*/ 5353706 w 5353706"/>
              <a:gd name="connsiteY7" fmla="*/ 1802872 h 5351942"/>
              <a:gd name="connsiteX8" fmla="*/ 5342021 w 5353706"/>
              <a:gd name="connsiteY8" fmla="*/ 2788508 h 5351942"/>
              <a:gd name="connsiteX9" fmla="*/ 5203476 w 5353706"/>
              <a:gd name="connsiteY9" fmla="*/ 2941116 h 5351942"/>
              <a:gd name="connsiteX10" fmla="*/ 5348947 w 5353706"/>
              <a:gd name="connsiteY10" fmla="*/ 2954970 h 5351942"/>
              <a:gd name="connsiteX11" fmla="*/ 5347822 w 5353706"/>
              <a:gd name="connsiteY11" fmla="*/ 5345744 h 5351942"/>
              <a:gd name="connsiteX12" fmla="*/ 5083267 w 5353706"/>
              <a:gd name="connsiteY12" fmla="*/ 5348559 h 5351942"/>
              <a:gd name="connsiteX13" fmla="*/ 4892196 w 5353706"/>
              <a:gd name="connsiteY13" fmla="*/ 5193880 h 5351942"/>
              <a:gd name="connsiteX14" fmla="*/ 4941988 w 5353706"/>
              <a:gd name="connsiteY14" fmla="*/ 5349202 h 5351942"/>
              <a:gd name="connsiteX15" fmla="*/ 2391002 w 5353706"/>
              <a:gd name="connsiteY15" fmla="*/ 5351807 h 5351942"/>
              <a:gd name="connsiteX16" fmla="*/ 2466994 w 5353706"/>
              <a:gd name="connsiteY16" fmla="*/ 5169319 h 5351942"/>
              <a:gd name="connsiteX17" fmla="*/ 2139448 w 5353706"/>
              <a:gd name="connsiteY17" fmla="*/ 5349428 h 5351942"/>
              <a:gd name="connsiteX18" fmla="*/ 935875 w 5353706"/>
              <a:gd name="connsiteY18" fmla="*/ 5351374 h 5351942"/>
              <a:gd name="connsiteX19" fmla="*/ 1566517 w 5353706"/>
              <a:gd name="connsiteY19" fmla="*/ 4446490 h 5351942"/>
              <a:gd name="connsiteX0" fmla="*/ 1566517 w 5353706"/>
              <a:gd name="connsiteY0" fmla="*/ 4446490 h 5351807"/>
              <a:gd name="connsiteX1" fmla="*/ 1515788 w 5353706"/>
              <a:gd name="connsiteY1" fmla="*/ 3033341 h 5351807"/>
              <a:gd name="connsiteX2" fmla="*/ 2071541 w 5353706"/>
              <a:gd name="connsiteY2" fmla="*/ 2037611 h 5351807"/>
              <a:gd name="connsiteX3" fmla="*/ 2433838 w 5353706"/>
              <a:gd name="connsiteY3" fmla="*/ 1597123 h 5351807"/>
              <a:gd name="connsiteX4" fmla="*/ 2848125 w 5353706"/>
              <a:gd name="connsiteY4" fmla="*/ 1479308 h 5351807"/>
              <a:gd name="connsiteX5" fmla="*/ 3837932 w 5353706"/>
              <a:gd name="connsiteY5" fmla="*/ 1460613 h 5351807"/>
              <a:gd name="connsiteX6" fmla="*/ 4912013 w 5353706"/>
              <a:gd name="connsiteY6" fmla="*/ 2015701 h 5351807"/>
              <a:gd name="connsiteX7" fmla="*/ 5353706 w 5353706"/>
              <a:gd name="connsiteY7" fmla="*/ 1802872 h 5351807"/>
              <a:gd name="connsiteX8" fmla="*/ 5342021 w 5353706"/>
              <a:gd name="connsiteY8" fmla="*/ 2788508 h 5351807"/>
              <a:gd name="connsiteX9" fmla="*/ 5203476 w 5353706"/>
              <a:gd name="connsiteY9" fmla="*/ 2941116 h 5351807"/>
              <a:gd name="connsiteX10" fmla="*/ 5348947 w 5353706"/>
              <a:gd name="connsiteY10" fmla="*/ 2954970 h 5351807"/>
              <a:gd name="connsiteX11" fmla="*/ 5347822 w 5353706"/>
              <a:gd name="connsiteY11" fmla="*/ 5345744 h 5351807"/>
              <a:gd name="connsiteX12" fmla="*/ 5083267 w 5353706"/>
              <a:gd name="connsiteY12" fmla="*/ 5348559 h 5351807"/>
              <a:gd name="connsiteX13" fmla="*/ 4892196 w 5353706"/>
              <a:gd name="connsiteY13" fmla="*/ 5193880 h 5351807"/>
              <a:gd name="connsiteX14" fmla="*/ 4941988 w 5353706"/>
              <a:gd name="connsiteY14" fmla="*/ 5349202 h 5351807"/>
              <a:gd name="connsiteX15" fmla="*/ 2391002 w 5353706"/>
              <a:gd name="connsiteY15" fmla="*/ 5351807 h 5351807"/>
              <a:gd name="connsiteX16" fmla="*/ 2466994 w 5353706"/>
              <a:gd name="connsiteY16" fmla="*/ 5169319 h 5351807"/>
              <a:gd name="connsiteX17" fmla="*/ 2139448 w 5353706"/>
              <a:gd name="connsiteY17" fmla="*/ 5349428 h 5351807"/>
              <a:gd name="connsiteX18" fmla="*/ 935875 w 5353706"/>
              <a:gd name="connsiteY18" fmla="*/ 5351374 h 5351807"/>
              <a:gd name="connsiteX19" fmla="*/ 1566517 w 5353706"/>
              <a:gd name="connsiteY19" fmla="*/ 4446490 h 5351807"/>
              <a:gd name="connsiteX0" fmla="*/ 1566517 w 5353706"/>
              <a:gd name="connsiteY0" fmla="*/ 4719531 h 5624848"/>
              <a:gd name="connsiteX1" fmla="*/ 1515788 w 5353706"/>
              <a:gd name="connsiteY1" fmla="*/ 3306382 h 5624848"/>
              <a:gd name="connsiteX2" fmla="*/ 2071541 w 5353706"/>
              <a:gd name="connsiteY2" fmla="*/ 2310652 h 5624848"/>
              <a:gd name="connsiteX3" fmla="*/ 1851332 w 5353706"/>
              <a:gd name="connsiteY3" fmla="*/ 908351 h 5624848"/>
              <a:gd name="connsiteX4" fmla="*/ 2848125 w 5353706"/>
              <a:gd name="connsiteY4" fmla="*/ 1752349 h 5624848"/>
              <a:gd name="connsiteX5" fmla="*/ 3837932 w 5353706"/>
              <a:gd name="connsiteY5" fmla="*/ 1733654 h 5624848"/>
              <a:gd name="connsiteX6" fmla="*/ 4912013 w 5353706"/>
              <a:gd name="connsiteY6" fmla="*/ 2288742 h 5624848"/>
              <a:gd name="connsiteX7" fmla="*/ 5353706 w 5353706"/>
              <a:gd name="connsiteY7" fmla="*/ 2075913 h 5624848"/>
              <a:gd name="connsiteX8" fmla="*/ 5342021 w 5353706"/>
              <a:gd name="connsiteY8" fmla="*/ 3061549 h 5624848"/>
              <a:gd name="connsiteX9" fmla="*/ 5203476 w 5353706"/>
              <a:gd name="connsiteY9" fmla="*/ 3214157 h 5624848"/>
              <a:gd name="connsiteX10" fmla="*/ 5348947 w 5353706"/>
              <a:gd name="connsiteY10" fmla="*/ 3228011 h 5624848"/>
              <a:gd name="connsiteX11" fmla="*/ 5347822 w 5353706"/>
              <a:gd name="connsiteY11" fmla="*/ 5618785 h 5624848"/>
              <a:gd name="connsiteX12" fmla="*/ 5083267 w 5353706"/>
              <a:gd name="connsiteY12" fmla="*/ 5621600 h 5624848"/>
              <a:gd name="connsiteX13" fmla="*/ 4892196 w 5353706"/>
              <a:gd name="connsiteY13" fmla="*/ 5466921 h 5624848"/>
              <a:gd name="connsiteX14" fmla="*/ 4941988 w 5353706"/>
              <a:gd name="connsiteY14" fmla="*/ 5622243 h 5624848"/>
              <a:gd name="connsiteX15" fmla="*/ 2391002 w 5353706"/>
              <a:gd name="connsiteY15" fmla="*/ 5624848 h 5624848"/>
              <a:gd name="connsiteX16" fmla="*/ 2466994 w 5353706"/>
              <a:gd name="connsiteY16" fmla="*/ 5442360 h 5624848"/>
              <a:gd name="connsiteX17" fmla="*/ 2139448 w 5353706"/>
              <a:gd name="connsiteY17" fmla="*/ 5622469 h 5624848"/>
              <a:gd name="connsiteX18" fmla="*/ 935875 w 5353706"/>
              <a:gd name="connsiteY18" fmla="*/ 5624415 h 5624848"/>
              <a:gd name="connsiteX19" fmla="*/ 1566517 w 5353706"/>
              <a:gd name="connsiteY19" fmla="*/ 4719531 h 5624848"/>
              <a:gd name="connsiteX0" fmla="*/ 1566517 w 5353706"/>
              <a:gd name="connsiteY0" fmla="*/ 4446491 h 5351808"/>
              <a:gd name="connsiteX1" fmla="*/ 1515788 w 5353706"/>
              <a:gd name="connsiteY1" fmla="*/ 3033342 h 5351808"/>
              <a:gd name="connsiteX2" fmla="*/ 2071541 w 5353706"/>
              <a:gd name="connsiteY2" fmla="*/ 2037612 h 5351808"/>
              <a:gd name="connsiteX3" fmla="*/ 2054532 w 5353706"/>
              <a:gd name="connsiteY3" fmla="*/ 1082351 h 5351808"/>
              <a:gd name="connsiteX4" fmla="*/ 2848125 w 5353706"/>
              <a:gd name="connsiteY4" fmla="*/ 1479309 h 5351808"/>
              <a:gd name="connsiteX5" fmla="*/ 3837932 w 5353706"/>
              <a:gd name="connsiteY5" fmla="*/ 1460614 h 5351808"/>
              <a:gd name="connsiteX6" fmla="*/ 4912013 w 5353706"/>
              <a:gd name="connsiteY6" fmla="*/ 2015702 h 5351808"/>
              <a:gd name="connsiteX7" fmla="*/ 5353706 w 5353706"/>
              <a:gd name="connsiteY7" fmla="*/ 1802873 h 5351808"/>
              <a:gd name="connsiteX8" fmla="*/ 5342021 w 5353706"/>
              <a:gd name="connsiteY8" fmla="*/ 2788509 h 5351808"/>
              <a:gd name="connsiteX9" fmla="*/ 5203476 w 5353706"/>
              <a:gd name="connsiteY9" fmla="*/ 2941117 h 5351808"/>
              <a:gd name="connsiteX10" fmla="*/ 5348947 w 5353706"/>
              <a:gd name="connsiteY10" fmla="*/ 2954971 h 5351808"/>
              <a:gd name="connsiteX11" fmla="*/ 5347822 w 5353706"/>
              <a:gd name="connsiteY11" fmla="*/ 5345745 h 5351808"/>
              <a:gd name="connsiteX12" fmla="*/ 5083267 w 5353706"/>
              <a:gd name="connsiteY12" fmla="*/ 5348560 h 5351808"/>
              <a:gd name="connsiteX13" fmla="*/ 4892196 w 5353706"/>
              <a:gd name="connsiteY13" fmla="*/ 5193881 h 5351808"/>
              <a:gd name="connsiteX14" fmla="*/ 4941988 w 5353706"/>
              <a:gd name="connsiteY14" fmla="*/ 5349203 h 5351808"/>
              <a:gd name="connsiteX15" fmla="*/ 2391002 w 5353706"/>
              <a:gd name="connsiteY15" fmla="*/ 5351808 h 5351808"/>
              <a:gd name="connsiteX16" fmla="*/ 2466994 w 5353706"/>
              <a:gd name="connsiteY16" fmla="*/ 5169320 h 5351808"/>
              <a:gd name="connsiteX17" fmla="*/ 2139448 w 5353706"/>
              <a:gd name="connsiteY17" fmla="*/ 5349429 h 5351808"/>
              <a:gd name="connsiteX18" fmla="*/ 935875 w 5353706"/>
              <a:gd name="connsiteY18" fmla="*/ 5351375 h 5351808"/>
              <a:gd name="connsiteX19" fmla="*/ 1566517 w 5353706"/>
              <a:gd name="connsiteY19" fmla="*/ 4446491 h 5351808"/>
              <a:gd name="connsiteX0" fmla="*/ 1566517 w 5353706"/>
              <a:gd name="connsiteY0" fmla="*/ 4844034 h 5749351"/>
              <a:gd name="connsiteX1" fmla="*/ 1515788 w 5353706"/>
              <a:gd name="connsiteY1" fmla="*/ 3430885 h 5749351"/>
              <a:gd name="connsiteX2" fmla="*/ 2071541 w 5353706"/>
              <a:gd name="connsiteY2" fmla="*/ 2435155 h 5749351"/>
              <a:gd name="connsiteX3" fmla="*/ 2054532 w 5353706"/>
              <a:gd name="connsiteY3" fmla="*/ 1479894 h 5749351"/>
              <a:gd name="connsiteX4" fmla="*/ 2685565 w 5353706"/>
              <a:gd name="connsiteY4" fmla="*/ 1172426 h 5749351"/>
              <a:gd name="connsiteX5" fmla="*/ 3837932 w 5353706"/>
              <a:gd name="connsiteY5" fmla="*/ 1858157 h 5749351"/>
              <a:gd name="connsiteX6" fmla="*/ 4912013 w 5353706"/>
              <a:gd name="connsiteY6" fmla="*/ 2413245 h 5749351"/>
              <a:gd name="connsiteX7" fmla="*/ 5353706 w 5353706"/>
              <a:gd name="connsiteY7" fmla="*/ 2200416 h 5749351"/>
              <a:gd name="connsiteX8" fmla="*/ 5342021 w 5353706"/>
              <a:gd name="connsiteY8" fmla="*/ 3186052 h 5749351"/>
              <a:gd name="connsiteX9" fmla="*/ 5203476 w 5353706"/>
              <a:gd name="connsiteY9" fmla="*/ 3338660 h 5749351"/>
              <a:gd name="connsiteX10" fmla="*/ 5348947 w 5353706"/>
              <a:gd name="connsiteY10" fmla="*/ 3352514 h 5749351"/>
              <a:gd name="connsiteX11" fmla="*/ 5347822 w 5353706"/>
              <a:gd name="connsiteY11" fmla="*/ 5743288 h 5749351"/>
              <a:gd name="connsiteX12" fmla="*/ 5083267 w 5353706"/>
              <a:gd name="connsiteY12" fmla="*/ 5746103 h 5749351"/>
              <a:gd name="connsiteX13" fmla="*/ 4892196 w 5353706"/>
              <a:gd name="connsiteY13" fmla="*/ 5591424 h 5749351"/>
              <a:gd name="connsiteX14" fmla="*/ 4941988 w 5353706"/>
              <a:gd name="connsiteY14" fmla="*/ 5746746 h 5749351"/>
              <a:gd name="connsiteX15" fmla="*/ 2391002 w 5353706"/>
              <a:gd name="connsiteY15" fmla="*/ 5749351 h 5749351"/>
              <a:gd name="connsiteX16" fmla="*/ 2466994 w 5353706"/>
              <a:gd name="connsiteY16" fmla="*/ 5566863 h 5749351"/>
              <a:gd name="connsiteX17" fmla="*/ 2139448 w 5353706"/>
              <a:gd name="connsiteY17" fmla="*/ 5746972 h 5749351"/>
              <a:gd name="connsiteX18" fmla="*/ 935875 w 5353706"/>
              <a:gd name="connsiteY18" fmla="*/ 5748918 h 5749351"/>
              <a:gd name="connsiteX19" fmla="*/ 1566517 w 5353706"/>
              <a:gd name="connsiteY19" fmla="*/ 4844034 h 5749351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54532 w 5353706"/>
              <a:gd name="connsiteY3" fmla="*/ 1467967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64051 h 5769368"/>
              <a:gd name="connsiteX1" fmla="*/ 1515788 w 5353706"/>
              <a:gd name="connsiteY1" fmla="*/ 3450902 h 5769368"/>
              <a:gd name="connsiteX2" fmla="*/ 2071541 w 5353706"/>
              <a:gd name="connsiteY2" fmla="*/ 2455172 h 5769368"/>
              <a:gd name="connsiteX3" fmla="*/ 1978332 w 5353706"/>
              <a:gd name="connsiteY3" fmla="*/ 1328461 h 5769368"/>
              <a:gd name="connsiteX4" fmla="*/ 2671277 w 5353706"/>
              <a:gd name="connsiteY4" fmla="*/ 1211493 h 5769368"/>
              <a:gd name="connsiteX5" fmla="*/ 3837932 w 5353706"/>
              <a:gd name="connsiteY5" fmla="*/ 1878174 h 5769368"/>
              <a:gd name="connsiteX6" fmla="*/ 4912013 w 5353706"/>
              <a:gd name="connsiteY6" fmla="*/ 2433262 h 5769368"/>
              <a:gd name="connsiteX7" fmla="*/ 5353706 w 5353706"/>
              <a:gd name="connsiteY7" fmla="*/ 2220433 h 5769368"/>
              <a:gd name="connsiteX8" fmla="*/ 5342021 w 5353706"/>
              <a:gd name="connsiteY8" fmla="*/ 3206069 h 5769368"/>
              <a:gd name="connsiteX9" fmla="*/ 5203476 w 5353706"/>
              <a:gd name="connsiteY9" fmla="*/ 3358677 h 5769368"/>
              <a:gd name="connsiteX10" fmla="*/ 5348947 w 5353706"/>
              <a:gd name="connsiteY10" fmla="*/ 3372531 h 5769368"/>
              <a:gd name="connsiteX11" fmla="*/ 5347822 w 5353706"/>
              <a:gd name="connsiteY11" fmla="*/ 5763305 h 5769368"/>
              <a:gd name="connsiteX12" fmla="*/ 5083267 w 5353706"/>
              <a:gd name="connsiteY12" fmla="*/ 5766120 h 5769368"/>
              <a:gd name="connsiteX13" fmla="*/ 4892196 w 5353706"/>
              <a:gd name="connsiteY13" fmla="*/ 5611441 h 5769368"/>
              <a:gd name="connsiteX14" fmla="*/ 4941988 w 5353706"/>
              <a:gd name="connsiteY14" fmla="*/ 5766763 h 5769368"/>
              <a:gd name="connsiteX15" fmla="*/ 2391002 w 5353706"/>
              <a:gd name="connsiteY15" fmla="*/ 5769368 h 5769368"/>
              <a:gd name="connsiteX16" fmla="*/ 2466994 w 5353706"/>
              <a:gd name="connsiteY16" fmla="*/ 5586880 h 5769368"/>
              <a:gd name="connsiteX17" fmla="*/ 2139448 w 5353706"/>
              <a:gd name="connsiteY17" fmla="*/ 5766989 h 5769368"/>
              <a:gd name="connsiteX18" fmla="*/ 935875 w 5353706"/>
              <a:gd name="connsiteY18" fmla="*/ 5768935 h 5769368"/>
              <a:gd name="connsiteX19" fmla="*/ 1566517 w 5353706"/>
              <a:gd name="connsiteY19" fmla="*/ 4864051 h 5769368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1552428 w 5353706"/>
              <a:gd name="connsiteY2" fmla="*/ 1513590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890296 w 5677485"/>
              <a:gd name="connsiteY0" fmla="*/ 4832107 h 5737424"/>
              <a:gd name="connsiteX1" fmla="*/ 1263305 w 5677485"/>
              <a:gd name="connsiteY1" fmla="*/ 2018783 h 5737424"/>
              <a:gd name="connsiteX2" fmla="*/ 1876207 w 5677485"/>
              <a:gd name="connsiteY2" fmla="*/ 1513590 h 5737424"/>
              <a:gd name="connsiteX3" fmla="*/ 2368786 w 5677485"/>
              <a:gd name="connsiteY3" fmla="*/ 1453679 h 5737424"/>
              <a:gd name="connsiteX4" fmla="*/ 2995056 w 5677485"/>
              <a:gd name="connsiteY4" fmla="*/ 1179549 h 5737424"/>
              <a:gd name="connsiteX5" fmla="*/ 4161711 w 5677485"/>
              <a:gd name="connsiteY5" fmla="*/ 1846230 h 5737424"/>
              <a:gd name="connsiteX6" fmla="*/ 5235792 w 5677485"/>
              <a:gd name="connsiteY6" fmla="*/ 2401318 h 5737424"/>
              <a:gd name="connsiteX7" fmla="*/ 5677485 w 5677485"/>
              <a:gd name="connsiteY7" fmla="*/ 2188489 h 5737424"/>
              <a:gd name="connsiteX8" fmla="*/ 5665800 w 5677485"/>
              <a:gd name="connsiteY8" fmla="*/ 3174125 h 5737424"/>
              <a:gd name="connsiteX9" fmla="*/ 5527255 w 5677485"/>
              <a:gd name="connsiteY9" fmla="*/ 3326733 h 5737424"/>
              <a:gd name="connsiteX10" fmla="*/ 5672726 w 5677485"/>
              <a:gd name="connsiteY10" fmla="*/ 3340587 h 5737424"/>
              <a:gd name="connsiteX11" fmla="*/ 5671601 w 5677485"/>
              <a:gd name="connsiteY11" fmla="*/ 5731361 h 5737424"/>
              <a:gd name="connsiteX12" fmla="*/ 5407046 w 5677485"/>
              <a:gd name="connsiteY12" fmla="*/ 5734176 h 5737424"/>
              <a:gd name="connsiteX13" fmla="*/ 5215975 w 5677485"/>
              <a:gd name="connsiteY13" fmla="*/ 5579497 h 5737424"/>
              <a:gd name="connsiteX14" fmla="*/ 5265767 w 5677485"/>
              <a:gd name="connsiteY14" fmla="*/ 5734819 h 5737424"/>
              <a:gd name="connsiteX15" fmla="*/ 2714781 w 5677485"/>
              <a:gd name="connsiteY15" fmla="*/ 5737424 h 5737424"/>
              <a:gd name="connsiteX16" fmla="*/ 2790773 w 5677485"/>
              <a:gd name="connsiteY16" fmla="*/ 5554936 h 5737424"/>
              <a:gd name="connsiteX17" fmla="*/ 2463227 w 5677485"/>
              <a:gd name="connsiteY17" fmla="*/ 5735045 h 5737424"/>
              <a:gd name="connsiteX18" fmla="*/ 1259654 w 5677485"/>
              <a:gd name="connsiteY18" fmla="*/ 5736991 h 5737424"/>
              <a:gd name="connsiteX19" fmla="*/ 1890296 w 5677485"/>
              <a:gd name="connsiteY19" fmla="*/ 4832107 h 5737424"/>
              <a:gd name="connsiteX0" fmla="*/ 1878670 w 5665859"/>
              <a:gd name="connsiteY0" fmla="*/ 4832107 h 5737424"/>
              <a:gd name="connsiteX1" fmla="*/ 1270729 w 5665859"/>
              <a:gd name="connsiteY1" fmla="*/ 2023545 h 5737424"/>
              <a:gd name="connsiteX2" fmla="*/ 1864581 w 5665859"/>
              <a:gd name="connsiteY2" fmla="*/ 1513590 h 5737424"/>
              <a:gd name="connsiteX3" fmla="*/ 2357160 w 5665859"/>
              <a:gd name="connsiteY3" fmla="*/ 1453679 h 5737424"/>
              <a:gd name="connsiteX4" fmla="*/ 2983430 w 5665859"/>
              <a:gd name="connsiteY4" fmla="*/ 1179549 h 5737424"/>
              <a:gd name="connsiteX5" fmla="*/ 4150085 w 5665859"/>
              <a:gd name="connsiteY5" fmla="*/ 1846230 h 5737424"/>
              <a:gd name="connsiteX6" fmla="*/ 5224166 w 5665859"/>
              <a:gd name="connsiteY6" fmla="*/ 2401318 h 5737424"/>
              <a:gd name="connsiteX7" fmla="*/ 5665859 w 5665859"/>
              <a:gd name="connsiteY7" fmla="*/ 2188489 h 5737424"/>
              <a:gd name="connsiteX8" fmla="*/ 5654174 w 5665859"/>
              <a:gd name="connsiteY8" fmla="*/ 3174125 h 5737424"/>
              <a:gd name="connsiteX9" fmla="*/ 5515629 w 5665859"/>
              <a:gd name="connsiteY9" fmla="*/ 3326733 h 5737424"/>
              <a:gd name="connsiteX10" fmla="*/ 5661100 w 5665859"/>
              <a:gd name="connsiteY10" fmla="*/ 3340587 h 5737424"/>
              <a:gd name="connsiteX11" fmla="*/ 5659975 w 5665859"/>
              <a:gd name="connsiteY11" fmla="*/ 5731361 h 5737424"/>
              <a:gd name="connsiteX12" fmla="*/ 5395420 w 5665859"/>
              <a:gd name="connsiteY12" fmla="*/ 5734176 h 5737424"/>
              <a:gd name="connsiteX13" fmla="*/ 5204349 w 5665859"/>
              <a:gd name="connsiteY13" fmla="*/ 5579497 h 5737424"/>
              <a:gd name="connsiteX14" fmla="*/ 5254141 w 5665859"/>
              <a:gd name="connsiteY14" fmla="*/ 5734819 h 5737424"/>
              <a:gd name="connsiteX15" fmla="*/ 2703155 w 5665859"/>
              <a:gd name="connsiteY15" fmla="*/ 5737424 h 5737424"/>
              <a:gd name="connsiteX16" fmla="*/ 2779147 w 5665859"/>
              <a:gd name="connsiteY16" fmla="*/ 5554936 h 5737424"/>
              <a:gd name="connsiteX17" fmla="*/ 2451601 w 5665859"/>
              <a:gd name="connsiteY17" fmla="*/ 5735045 h 5737424"/>
              <a:gd name="connsiteX18" fmla="*/ 1248028 w 5665859"/>
              <a:gd name="connsiteY18" fmla="*/ 5736991 h 5737424"/>
              <a:gd name="connsiteX19" fmla="*/ 1878670 w 5665859"/>
              <a:gd name="connsiteY19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672969 w 5305112"/>
              <a:gd name="connsiteY22" fmla="*/ 5727466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954789 w 5305112"/>
              <a:gd name="connsiteY22" fmla="*/ 5733094 h 5737424"/>
              <a:gd name="connsiteX23" fmla="*/ 672969 w 5305112"/>
              <a:gd name="connsiteY23" fmla="*/ 5727466 h 5737424"/>
              <a:gd name="connsiteX24" fmla="*/ 1017860 w 5305112"/>
              <a:gd name="connsiteY24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1040514 w 5305112"/>
              <a:gd name="connsiteY22" fmla="*/ 5656894 h 5737424"/>
              <a:gd name="connsiteX23" fmla="*/ 954789 w 5305112"/>
              <a:gd name="connsiteY23" fmla="*/ 5733094 h 5737424"/>
              <a:gd name="connsiteX24" fmla="*/ 672969 w 5305112"/>
              <a:gd name="connsiteY24" fmla="*/ 5727466 h 5737424"/>
              <a:gd name="connsiteX25" fmla="*/ 1017860 w 5305112"/>
              <a:gd name="connsiteY25" fmla="*/ 5389320 h 5737424"/>
              <a:gd name="connsiteX0" fmla="*/ 1017860 w 5305112"/>
              <a:gd name="connsiteY0" fmla="*/ 5389320 h 5746512"/>
              <a:gd name="connsiteX1" fmla="*/ 850014 w 5305112"/>
              <a:gd name="connsiteY1" fmla="*/ 4404357 h 5746512"/>
              <a:gd name="connsiteX2" fmla="*/ 664276 w 5305112"/>
              <a:gd name="connsiteY2" fmla="*/ 3951919 h 5746512"/>
              <a:gd name="connsiteX3" fmla="*/ 654751 w 5305112"/>
              <a:gd name="connsiteY3" fmla="*/ 3589969 h 5746512"/>
              <a:gd name="connsiteX4" fmla="*/ 730952 w 5305112"/>
              <a:gd name="connsiteY4" fmla="*/ 2823207 h 5746512"/>
              <a:gd name="connsiteX5" fmla="*/ 909982 w 5305112"/>
              <a:gd name="connsiteY5" fmla="*/ 2023545 h 5746512"/>
              <a:gd name="connsiteX6" fmla="*/ 1503834 w 5305112"/>
              <a:gd name="connsiteY6" fmla="*/ 1513590 h 5746512"/>
              <a:gd name="connsiteX7" fmla="*/ 1996413 w 5305112"/>
              <a:gd name="connsiteY7" fmla="*/ 1453679 h 5746512"/>
              <a:gd name="connsiteX8" fmla="*/ 2622683 w 5305112"/>
              <a:gd name="connsiteY8" fmla="*/ 1179549 h 5746512"/>
              <a:gd name="connsiteX9" fmla="*/ 3789338 w 5305112"/>
              <a:gd name="connsiteY9" fmla="*/ 1846230 h 5746512"/>
              <a:gd name="connsiteX10" fmla="*/ 4863419 w 5305112"/>
              <a:gd name="connsiteY10" fmla="*/ 2401318 h 5746512"/>
              <a:gd name="connsiteX11" fmla="*/ 5305112 w 5305112"/>
              <a:gd name="connsiteY11" fmla="*/ 2188489 h 5746512"/>
              <a:gd name="connsiteX12" fmla="*/ 5293427 w 5305112"/>
              <a:gd name="connsiteY12" fmla="*/ 3174125 h 5746512"/>
              <a:gd name="connsiteX13" fmla="*/ 5154882 w 5305112"/>
              <a:gd name="connsiteY13" fmla="*/ 3326733 h 5746512"/>
              <a:gd name="connsiteX14" fmla="*/ 5300353 w 5305112"/>
              <a:gd name="connsiteY14" fmla="*/ 3340587 h 5746512"/>
              <a:gd name="connsiteX15" fmla="*/ 5299228 w 5305112"/>
              <a:gd name="connsiteY15" fmla="*/ 5731361 h 5746512"/>
              <a:gd name="connsiteX16" fmla="*/ 5034673 w 5305112"/>
              <a:gd name="connsiteY16" fmla="*/ 5734176 h 5746512"/>
              <a:gd name="connsiteX17" fmla="*/ 4843602 w 5305112"/>
              <a:gd name="connsiteY17" fmla="*/ 5579497 h 5746512"/>
              <a:gd name="connsiteX18" fmla="*/ 4893394 w 5305112"/>
              <a:gd name="connsiteY18" fmla="*/ 5734819 h 5746512"/>
              <a:gd name="connsiteX19" fmla="*/ 2342408 w 5305112"/>
              <a:gd name="connsiteY19" fmla="*/ 5737424 h 5746512"/>
              <a:gd name="connsiteX20" fmla="*/ 2418400 w 5305112"/>
              <a:gd name="connsiteY20" fmla="*/ 5554936 h 5746512"/>
              <a:gd name="connsiteX21" fmla="*/ 2090854 w 5305112"/>
              <a:gd name="connsiteY21" fmla="*/ 5735045 h 5746512"/>
              <a:gd name="connsiteX22" fmla="*/ 1030989 w 5305112"/>
              <a:gd name="connsiteY22" fmla="*/ 5733094 h 5746512"/>
              <a:gd name="connsiteX23" fmla="*/ 1040514 w 5305112"/>
              <a:gd name="connsiteY23" fmla="*/ 5656894 h 5746512"/>
              <a:gd name="connsiteX24" fmla="*/ 954789 w 5305112"/>
              <a:gd name="connsiteY24" fmla="*/ 5733094 h 5746512"/>
              <a:gd name="connsiteX25" fmla="*/ 672969 w 5305112"/>
              <a:gd name="connsiteY25" fmla="*/ 5727466 h 5746512"/>
              <a:gd name="connsiteX26" fmla="*/ 1017860 w 5305112"/>
              <a:gd name="connsiteY26" fmla="*/ 5389320 h 574651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342408 w 5305112"/>
              <a:gd name="connsiteY19" fmla="*/ 5737424 h 5739252"/>
              <a:gd name="connsiteX20" fmla="*/ 2090854 w 5305112"/>
              <a:gd name="connsiteY20" fmla="*/ 5735045 h 5739252"/>
              <a:gd name="connsiteX21" fmla="*/ 1030989 w 5305112"/>
              <a:gd name="connsiteY21" fmla="*/ 5733094 h 5739252"/>
              <a:gd name="connsiteX22" fmla="*/ 1040514 w 5305112"/>
              <a:gd name="connsiteY22" fmla="*/ 5656894 h 5739252"/>
              <a:gd name="connsiteX23" fmla="*/ 954789 w 5305112"/>
              <a:gd name="connsiteY23" fmla="*/ 5733094 h 5739252"/>
              <a:gd name="connsiteX24" fmla="*/ 672969 w 5305112"/>
              <a:gd name="connsiteY24" fmla="*/ 5727466 h 5739252"/>
              <a:gd name="connsiteX25" fmla="*/ 1017860 w 5305112"/>
              <a:gd name="connsiteY25" fmla="*/ 5389320 h 573925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090854 w 5305112"/>
              <a:gd name="connsiteY19" fmla="*/ 5735045 h 5739252"/>
              <a:gd name="connsiteX20" fmla="*/ 1030989 w 5305112"/>
              <a:gd name="connsiteY20" fmla="*/ 5733094 h 5739252"/>
              <a:gd name="connsiteX21" fmla="*/ 1040514 w 5305112"/>
              <a:gd name="connsiteY21" fmla="*/ 5656894 h 5739252"/>
              <a:gd name="connsiteX22" fmla="*/ 954789 w 5305112"/>
              <a:gd name="connsiteY22" fmla="*/ 5733094 h 5739252"/>
              <a:gd name="connsiteX23" fmla="*/ 672969 w 5305112"/>
              <a:gd name="connsiteY23" fmla="*/ 5727466 h 5739252"/>
              <a:gd name="connsiteX24" fmla="*/ 1017860 w 5305112"/>
              <a:gd name="connsiteY24" fmla="*/ 5389320 h 5739252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43602 w 5305112"/>
              <a:gd name="connsiteY17" fmla="*/ 5579497 h 5736325"/>
              <a:gd name="connsiteX18" fmla="*/ 4893394 w 5305112"/>
              <a:gd name="connsiteY18" fmla="*/ 5734819 h 5736325"/>
              <a:gd name="connsiteX19" fmla="*/ 1030989 w 5305112"/>
              <a:gd name="connsiteY19" fmla="*/ 5733094 h 5736325"/>
              <a:gd name="connsiteX20" fmla="*/ 1040514 w 5305112"/>
              <a:gd name="connsiteY20" fmla="*/ 5656894 h 5736325"/>
              <a:gd name="connsiteX21" fmla="*/ 954789 w 5305112"/>
              <a:gd name="connsiteY21" fmla="*/ 5733094 h 5736325"/>
              <a:gd name="connsiteX22" fmla="*/ 672969 w 5305112"/>
              <a:gd name="connsiteY22" fmla="*/ 5727466 h 5736325"/>
              <a:gd name="connsiteX23" fmla="*/ 1017860 w 5305112"/>
              <a:gd name="connsiteY23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93394 w 5305112"/>
              <a:gd name="connsiteY17" fmla="*/ 5734819 h 5736325"/>
              <a:gd name="connsiteX18" fmla="*/ 1030989 w 5305112"/>
              <a:gd name="connsiteY18" fmla="*/ 5733094 h 5736325"/>
              <a:gd name="connsiteX19" fmla="*/ 1040514 w 5305112"/>
              <a:gd name="connsiteY19" fmla="*/ 5656894 h 5736325"/>
              <a:gd name="connsiteX20" fmla="*/ 954789 w 5305112"/>
              <a:gd name="connsiteY20" fmla="*/ 5733094 h 5736325"/>
              <a:gd name="connsiteX21" fmla="*/ 672969 w 5305112"/>
              <a:gd name="connsiteY21" fmla="*/ 5727466 h 5736325"/>
              <a:gd name="connsiteX22" fmla="*/ 1017860 w 5305112"/>
              <a:gd name="connsiteY22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1030989 w 5305112"/>
              <a:gd name="connsiteY17" fmla="*/ 5733094 h 5736325"/>
              <a:gd name="connsiteX18" fmla="*/ 1040514 w 5305112"/>
              <a:gd name="connsiteY18" fmla="*/ 5656894 h 5736325"/>
              <a:gd name="connsiteX19" fmla="*/ 954789 w 5305112"/>
              <a:gd name="connsiteY19" fmla="*/ 5733094 h 5736325"/>
              <a:gd name="connsiteX20" fmla="*/ 672969 w 5305112"/>
              <a:gd name="connsiteY20" fmla="*/ 5727466 h 5736325"/>
              <a:gd name="connsiteX21" fmla="*/ 1017860 w 5305112"/>
              <a:gd name="connsiteY21" fmla="*/ 5389320 h 5736325"/>
              <a:gd name="connsiteX0" fmla="*/ 1017860 w 5334205"/>
              <a:gd name="connsiteY0" fmla="*/ 5389320 h 5874296"/>
              <a:gd name="connsiteX1" fmla="*/ 850014 w 5334205"/>
              <a:gd name="connsiteY1" fmla="*/ 4404357 h 5874296"/>
              <a:gd name="connsiteX2" fmla="*/ 664276 w 5334205"/>
              <a:gd name="connsiteY2" fmla="*/ 3951919 h 5874296"/>
              <a:gd name="connsiteX3" fmla="*/ 654751 w 5334205"/>
              <a:gd name="connsiteY3" fmla="*/ 3589969 h 5874296"/>
              <a:gd name="connsiteX4" fmla="*/ 730952 w 5334205"/>
              <a:gd name="connsiteY4" fmla="*/ 2823207 h 5874296"/>
              <a:gd name="connsiteX5" fmla="*/ 909982 w 5334205"/>
              <a:gd name="connsiteY5" fmla="*/ 2023545 h 5874296"/>
              <a:gd name="connsiteX6" fmla="*/ 1503834 w 5334205"/>
              <a:gd name="connsiteY6" fmla="*/ 1513590 h 5874296"/>
              <a:gd name="connsiteX7" fmla="*/ 1996413 w 5334205"/>
              <a:gd name="connsiteY7" fmla="*/ 1453679 h 5874296"/>
              <a:gd name="connsiteX8" fmla="*/ 2622683 w 5334205"/>
              <a:gd name="connsiteY8" fmla="*/ 1179549 h 5874296"/>
              <a:gd name="connsiteX9" fmla="*/ 3789338 w 5334205"/>
              <a:gd name="connsiteY9" fmla="*/ 1846230 h 5874296"/>
              <a:gd name="connsiteX10" fmla="*/ 4863419 w 5334205"/>
              <a:gd name="connsiteY10" fmla="*/ 2401318 h 5874296"/>
              <a:gd name="connsiteX11" fmla="*/ 5305112 w 5334205"/>
              <a:gd name="connsiteY11" fmla="*/ 2188489 h 5874296"/>
              <a:gd name="connsiteX12" fmla="*/ 5293427 w 5334205"/>
              <a:gd name="connsiteY12" fmla="*/ 3174125 h 5874296"/>
              <a:gd name="connsiteX13" fmla="*/ 5154882 w 5334205"/>
              <a:gd name="connsiteY13" fmla="*/ 3326733 h 5874296"/>
              <a:gd name="connsiteX14" fmla="*/ 5300353 w 5334205"/>
              <a:gd name="connsiteY14" fmla="*/ 3340587 h 5874296"/>
              <a:gd name="connsiteX15" fmla="*/ 5299228 w 5334205"/>
              <a:gd name="connsiteY15" fmla="*/ 5731361 h 5874296"/>
              <a:gd name="connsiteX16" fmla="*/ 5050539 w 5334205"/>
              <a:gd name="connsiteY16" fmla="*/ 5566408 h 5874296"/>
              <a:gd name="connsiteX17" fmla="*/ 5034673 w 5334205"/>
              <a:gd name="connsiteY17" fmla="*/ 5734176 h 5874296"/>
              <a:gd name="connsiteX18" fmla="*/ 1030989 w 5334205"/>
              <a:gd name="connsiteY18" fmla="*/ 5733094 h 5874296"/>
              <a:gd name="connsiteX19" fmla="*/ 1040514 w 5334205"/>
              <a:gd name="connsiteY19" fmla="*/ 5656894 h 5874296"/>
              <a:gd name="connsiteX20" fmla="*/ 954789 w 5334205"/>
              <a:gd name="connsiteY20" fmla="*/ 5733094 h 5874296"/>
              <a:gd name="connsiteX21" fmla="*/ 672969 w 5334205"/>
              <a:gd name="connsiteY21" fmla="*/ 5727466 h 5874296"/>
              <a:gd name="connsiteX22" fmla="*/ 1017860 w 5334205"/>
              <a:gd name="connsiteY22" fmla="*/ 5389320 h 5874296"/>
              <a:gd name="connsiteX0" fmla="*/ 1017860 w 5305112"/>
              <a:gd name="connsiteY0" fmla="*/ 5389320 h 5874296"/>
              <a:gd name="connsiteX1" fmla="*/ 850014 w 5305112"/>
              <a:gd name="connsiteY1" fmla="*/ 4404357 h 5874296"/>
              <a:gd name="connsiteX2" fmla="*/ 664276 w 5305112"/>
              <a:gd name="connsiteY2" fmla="*/ 3951919 h 5874296"/>
              <a:gd name="connsiteX3" fmla="*/ 654751 w 5305112"/>
              <a:gd name="connsiteY3" fmla="*/ 3589969 h 5874296"/>
              <a:gd name="connsiteX4" fmla="*/ 730952 w 5305112"/>
              <a:gd name="connsiteY4" fmla="*/ 2823207 h 5874296"/>
              <a:gd name="connsiteX5" fmla="*/ 909982 w 5305112"/>
              <a:gd name="connsiteY5" fmla="*/ 2023545 h 5874296"/>
              <a:gd name="connsiteX6" fmla="*/ 1503834 w 5305112"/>
              <a:gd name="connsiteY6" fmla="*/ 1513590 h 5874296"/>
              <a:gd name="connsiteX7" fmla="*/ 1996413 w 5305112"/>
              <a:gd name="connsiteY7" fmla="*/ 1453679 h 5874296"/>
              <a:gd name="connsiteX8" fmla="*/ 2622683 w 5305112"/>
              <a:gd name="connsiteY8" fmla="*/ 1179549 h 5874296"/>
              <a:gd name="connsiteX9" fmla="*/ 3789338 w 5305112"/>
              <a:gd name="connsiteY9" fmla="*/ 1846230 h 5874296"/>
              <a:gd name="connsiteX10" fmla="*/ 4863419 w 5305112"/>
              <a:gd name="connsiteY10" fmla="*/ 2401318 h 5874296"/>
              <a:gd name="connsiteX11" fmla="*/ 5305112 w 5305112"/>
              <a:gd name="connsiteY11" fmla="*/ 2188489 h 5874296"/>
              <a:gd name="connsiteX12" fmla="*/ 5293427 w 5305112"/>
              <a:gd name="connsiteY12" fmla="*/ 3174125 h 5874296"/>
              <a:gd name="connsiteX13" fmla="*/ 5154882 w 5305112"/>
              <a:gd name="connsiteY13" fmla="*/ 3326733 h 5874296"/>
              <a:gd name="connsiteX14" fmla="*/ 5300353 w 5305112"/>
              <a:gd name="connsiteY14" fmla="*/ 3340587 h 5874296"/>
              <a:gd name="connsiteX15" fmla="*/ 5299228 w 5305112"/>
              <a:gd name="connsiteY15" fmla="*/ 5731361 h 5874296"/>
              <a:gd name="connsiteX16" fmla="*/ 5050539 w 5305112"/>
              <a:gd name="connsiteY16" fmla="*/ 5566408 h 5874296"/>
              <a:gd name="connsiteX17" fmla="*/ 5034673 w 5305112"/>
              <a:gd name="connsiteY17" fmla="*/ 5734176 h 5874296"/>
              <a:gd name="connsiteX18" fmla="*/ 1030989 w 5305112"/>
              <a:gd name="connsiteY18" fmla="*/ 5733094 h 5874296"/>
              <a:gd name="connsiteX19" fmla="*/ 1040514 w 5305112"/>
              <a:gd name="connsiteY19" fmla="*/ 5656894 h 5874296"/>
              <a:gd name="connsiteX20" fmla="*/ 954789 w 5305112"/>
              <a:gd name="connsiteY20" fmla="*/ 5733094 h 5874296"/>
              <a:gd name="connsiteX21" fmla="*/ 672969 w 5305112"/>
              <a:gd name="connsiteY21" fmla="*/ 5727466 h 5874296"/>
              <a:gd name="connsiteX22" fmla="*/ 1017860 w 5305112"/>
              <a:gd name="connsiteY22" fmla="*/ 5389320 h 5874296"/>
              <a:gd name="connsiteX0" fmla="*/ 1017860 w 5305112"/>
              <a:gd name="connsiteY0" fmla="*/ 5389320 h 5919911"/>
              <a:gd name="connsiteX1" fmla="*/ 850014 w 5305112"/>
              <a:gd name="connsiteY1" fmla="*/ 4404357 h 5919911"/>
              <a:gd name="connsiteX2" fmla="*/ 664276 w 5305112"/>
              <a:gd name="connsiteY2" fmla="*/ 3951919 h 5919911"/>
              <a:gd name="connsiteX3" fmla="*/ 654751 w 5305112"/>
              <a:gd name="connsiteY3" fmla="*/ 3589969 h 5919911"/>
              <a:gd name="connsiteX4" fmla="*/ 730952 w 5305112"/>
              <a:gd name="connsiteY4" fmla="*/ 2823207 h 5919911"/>
              <a:gd name="connsiteX5" fmla="*/ 909982 w 5305112"/>
              <a:gd name="connsiteY5" fmla="*/ 2023545 h 5919911"/>
              <a:gd name="connsiteX6" fmla="*/ 1503834 w 5305112"/>
              <a:gd name="connsiteY6" fmla="*/ 1513590 h 5919911"/>
              <a:gd name="connsiteX7" fmla="*/ 1996413 w 5305112"/>
              <a:gd name="connsiteY7" fmla="*/ 1453679 h 5919911"/>
              <a:gd name="connsiteX8" fmla="*/ 2622683 w 5305112"/>
              <a:gd name="connsiteY8" fmla="*/ 1179549 h 5919911"/>
              <a:gd name="connsiteX9" fmla="*/ 3789338 w 5305112"/>
              <a:gd name="connsiteY9" fmla="*/ 1846230 h 5919911"/>
              <a:gd name="connsiteX10" fmla="*/ 4863419 w 5305112"/>
              <a:gd name="connsiteY10" fmla="*/ 2401318 h 5919911"/>
              <a:gd name="connsiteX11" fmla="*/ 5305112 w 5305112"/>
              <a:gd name="connsiteY11" fmla="*/ 2188489 h 5919911"/>
              <a:gd name="connsiteX12" fmla="*/ 5293427 w 5305112"/>
              <a:gd name="connsiteY12" fmla="*/ 3174125 h 5919911"/>
              <a:gd name="connsiteX13" fmla="*/ 5154882 w 5305112"/>
              <a:gd name="connsiteY13" fmla="*/ 3326733 h 5919911"/>
              <a:gd name="connsiteX14" fmla="*/ 5300353 w 5305112"/>
              <a:gd name="connsiteY14" fmla="*/ 3340587 h 5919911"/>
              <a:gd name="connsiteX15" fmla="*/ 5299228 w 5305112"/>
              <a:gd name="connsiteY15" fmla="*/ 5731361 h 5919911"/>
              <a:gd name="connsiteX16" fmla="*/ 5221989 w 5305112"/>
              <a:gd name="connsiteY16" fmla="*/ 5733094 h 5919911"/>
              <a:gd name="connsiteX17" fmla="*/ 5050539 w 5305112"/>
              <a:gd name="connsiteY17" fmla="*/ 5566408 h 5919911"/>
              <a:gd name="connsiteX18" fmla="*/ 5034673 w 5305112"/>
              <a:gd name="connsiteY18" fmla="*/ 5734176 h 5919911"/>
              <a:gd name="connsiteX19" fmla="*/ 1030989 w 5305112"/>
              <a:gd name="connsiteY19" fmla="*/ 5733094 h 5919911"/>
              <a:gd name="connsiteX20" fmla="*/ 1040514 w 5305112"/>
              <a:gd name="connsiteY20" fmla="*/ 5656894 h 5919911"/>
              <a:gd name="connsiteX21" fmla="*/ 954789 w 5305112"/>
              <a:gd name="connsiteY21" fmla="*/ 5733094 h 5919911"/>
              <a:gd name="connsiteX22" fmla="*/ 672969 w 5305112"/>
              <a:gd name="connsiteY22" fmla="*/ 5727466 h 5919911"/>
              <a:gd name="connsiteX23" fmla="*/ 1017860 w 5305112"/>
              <a:gd name="connsiteY23" fmla="*/ 5389320 h 5919911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1989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6751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112451 w 5305112"/>
              <a:gd name="connsiteY16" fmla="*/ 5690231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8045"/>
              <a:gd name="connsiteX1" fmla="*/ 850014 w 5305112"/>
              <a:gd name="connsiteY1" fmla="*/ 4404357 h 5738045"/>
              <a:gd name="connsiteX2" fmla="*/ 664276 w 5305112"/>
              <a:gd name="connsiteY2" fmla="*/ 3951919 h 5738045"/>
              <a:gd name="connsiteX3" fmla="*/ 654751 w 5305112"/>
              <a:gd name="connsiteY3" fmla="*/ 3589969 h 5738045"/>
              <a:gd name="connsiteX4" fmla="*/ 730952 w 5305112"/>
              <a:gd name="connsiteY4" fmla="*/ 2823207 h 5738045"/>
              <a:gd name="connsiteX5" fmla="*/ 909982 w 5305112"/>
              <a:gd name="connsiteY5" fmla="*/ 2023545 h 5738045"/>
              <a:gd name="connsiteX6" fmla="*/ 1503834 w 5305112"/>
              <a:gd name="connsiteY6" fmla="*/ 1513590 h 5738045"/>
              <a:gd name="connsiteX7" fmla="*/ 1996413 w 5305112"/>
              <a:gd name="connsiteY7" fmla="*/ 1453679 h 5738045"/>
              <a:gd name="connsiteX8" fmla="*/ 2622683 w 5305112"/>
              <a:gd name="connsiteY8" fmla="*/ 1179549 h 5738045"/>
              <a:gd name="connsiteX9" fmla="*/ 3789338 w 5305112"/>
              <a:gd name="connsiteY9" fmla="*/ 1846230 h 5738045"/>
              <a:gd name="connsiteX10" fmla="*/ 4863419 w 5305112"/>
              <a:gd name="connsiteY10" fmla="*/ 2401318 h 5738045"/>
              <a:gd name="connsiteX11" fmla="*/ 5305112 w 5305112"/>
              <a:gd name="connsiteY11" fmla="*/ 2188489 h 5738045"/>
              <a:gd name="connsiteX12" fmla="*/ 5293427 w 5305112"/>
              <a:gd name="connsiteY12" fmla="*/ 3174125 h 5738045"/>
              <a:gd name="connsiteX13" fmla="*/ 5154882 w 5305112"/>
              <a:gd name="connsiteY13" fmla="*/ 3326733 h 5738045"/>
              <a:gd name="connsiteX14" fmla="*/ 5300353 w 5305112"/>
              <a:gd name="connsiteY14" fmla="*/ 3340587 h 5738045"/>
              <a:gd name="connsiteX15" fmla="*/ 5299228 w 5305112"/>
              <a:gd name="connsiteY15" fmla="*/ 5731361 h 5738045"/>
              <a:gd name="connsiteX16" fmla="*/ 5217226 w 5305112"/>
              <a:gd name="connsiteY16" fmla="*/ 5723568 h 5738045"/>
              <a:gd name="connsiteX17" fmla="*/ 5050539 w 5305112"/>
              <a:gd name="connsiteY17" fmla="*/ 5566408 h 5738045"/>
              <a:gd name="connsiteX18" fmla="*/ 5034673 w 5305112"/>
              <a:gd name="connsiteY18" fmla="*/ 5734176 h 5738045"/>
              <a:gd name="connsiteX19" fmla="*/ 1030989 w 5305112"/>
              <a:gd name="connsiteY19" fmla="*/ 5733094 h 5738045"/>
              <a:gd name="connsiteX20" fmla="*/ 1040514 w 5305112"/>
              <a:gd name="connsiteY20" fmla="*/ 5656894 h 5738045"/>
              <a:gd name="connsiteX21" fmla="*/ 954789 w 5305112"/>
              <a:gd name="connsiteY21" fmla="*/ 5733094 h 5738045"/>
              <a:gd name="connsiteX22" fmla="*/ 672969 w 5305112"/>
              <a:gd name="connsiteY22" fmla="*/ 5727466 h 5738045"/>
              <a:gd name="connsiteX23" fmla="*/ 1017860 w 5305112"/>
              <a:gd name="connsiteY23" fmla="*/ 5389320 h 5738045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21039"/>
              <a:gd name="connsiteY0" fmla="*/ 5389320 h 5745026"/>
              <a:gd name="connsiteX1" fmla="*/ 850014 w 5321039"/>
              <a:gd name="connsiteY1" fmla="*/ 4404357 h 5745026"/>
              <a:gd name="connsiteX2" fmla="*/ 664276 w 5321039"/>
              <a:gd name="connsiteY2" fmla="*/ 3951919 h 5745026"/>
              <a:gd name="connsiteX3" fmla="*/ 654751 w 5321039"/>
              <a:gd name="connsiteY3" fmla="*/ 3589969 h 5745026"/>
              <a:gd name="connsiteX4" fmla="*/ 730952 w 5321039"/>
              <a:gd name="connsiteY4" fmla="*/ 2823207 h 5745026"/>
              <a:gd name="connsiteX5" fmla="*/ 909982 w 5321039"/>
              <a:gd name="connsiteY5" fmla="*/ 2023545 h 5745026"/>
              <a:gd name="connsiteX6" fmla="*/ 1503834 w 5321039"/>
              <a:gd name="connsiteY6" fmla="*/ 1513590 h 5745026"/>
              <a:gd name="connsiteX7" fmla="*/ 1996413 w 5321039"/>
              <a:gd name="connsiteY7" fmla="*/ 1453679 h 5745026"/>
              <a:gd name="connsiteX8" fmla="*/ 2622683 w 5321039"/>
              <a:gd name="connsiteY8" fmla="*/ 1179549 h 5745026"/>
              <a:gd name="connsiteX9" fmla="*/ 3789338 w 5321039"/>
              <a:gd name="connsiteY9" fmla="*/ 1846230 h 5745026"/>
              <a:gd name="connsiteX10" fmla="*/ 4863419 w 5321039"/>
              <a:gd name="connsiteY10" fmla="*/ 2401318 h 5745026"/>
              <a:gd name="connsiteX11" fmla="*/ 5305112 w 5321039"/>
              <a:gd name="connsiteY11" fmla="*/ 2188489 h 5745026"/>
              <a:gd name="connsiteX12" fmla="*/ 5293427 w 5321039"/>
              <a:gd name="connsiteY12" fmla="*/ 3174125 h 5745026"/>
              <a:gd name="connsiteX13" fmla="*/ 5154882 w 5321039"/>
              <a:gd name="connsiteY13" fmla="*/ 3326733 h 5745026"/>
              <a:gd name="connsiteX14" fmla="*/ 5300353 w 5321039"/>
              <a:gd name="connsiteY14" fmla="*/ 3340587 h 5745026"/>
              <a:gd name="connsiteX15" fmla="*/ 5298189 w 5321039"/>
              <a:gd name="connsiteY15" fmla="*/ 5542594 h 5745026"/>
              <a:gd name="connsiteX16" fmla="*/ 5298189 w 5321039"/>
              <a:gd name="connsiteY16" fmla="*/ 5633082 h 5745026"/>
              <a:gd name="connsiteX17" fmla="*/ 5002914 w 5321039"/>
              <a:gd name="connsiteY17" fmla="*/ 5399719 h 5745026"/>
              <a:gd name="connsiteX18" fmla="*/ 5299228 w 5321039"/>
              <a:gd name="connsiteY18" fmla="*/ 5731361 h 5745026"/>
              <a:gd name="connsiteX19" fmla="*/ 5217226 w 5321039"/>
              <a:gd name="connsiteY19" fmla="*/ 5723568 h 5745026"/>
              <a:gd name="connsiteX20" fmla="*/ 5050539 w 5321039"/>
              <a:gd name="connsiteY20" fmla="*/ 5566408 h 5745026"/>
              <a:gd name="connsiteX21" fmla="*/ 5172785 w 5321039"/>
              <a:gd name="connsiteY21" fmla="*/ 5729413 h 5745026"/>
              <a:gd name="connsiteX22" fmla="*/ 1030989 w 5321039"/>
              <a:gd name="connsiteY22" fmla="*/ 5733094 h 5745026"/>
              <a:gd name="connsiteX23" fmla="*/ 1040514 w 5321039"/>
              <a:gd name="connsiteY23" fmla="*/ 5656894 h 5745026"/>
              <a:gd name="connsiteX24" fmla="*/ 954789 w 5321039"/>
              <a:gd name="connsiteY24" fmla="*/ 5733094 h 5745026"/>
              <a:gd name="connsiteX25" fmla="*/ 672969 w 5321039"/>
              <a:gd name="connsiteY25" fmla="*/ 5727466 h 5745026"/>
              <a:gd name="connsiteX26" fmla="*/ 1017860 w 5321039"/>
              <a:gd name="connsiteY26" fmla="*/ 5389320 h 5745026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0353 w 5324538"/>
              <a:gd name="connsiteY13" fmla="*/ 3340587 h 5733094"/>
              <a:gd name="connsiteX14" fmla="*/ 5302950 w 5324538"/>
              <a:gd name="connsiteY14" fmla="*/ 5390194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2950 w 5324538"/>
              <a:gd name="connsiteY13" fmla="*/ 5390194 h 5733094"/>
              <a:gd name="connsiteX14" fmla="*/ 5055300 w 5324538"/>
              <a:gd name="connsiteY14" fmla="*/ 5313994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48125"/>
              <a:gd name="connsiteY0" fmla="*/ 5389320 h 5733094"/>
              <a:gd name="connsiteX1" fmla="*/ 850014 w 5348125"/>
              <a:gd name="connsiteY1" fmla="*/ 4404357 h 5733094"/>
              <a:gd name="connsiteX2" fmla="*/ 664276 w 5348125"/>
              <a:gd name="connsiteY2" fmla="*/ 3951919 h 5733094"/>
              <a:gd name="connsiteX3" fmla="*/ 654751 w 5348125"/>
              <a:gd name="connsiteY3" fmla="*/ 3589969 h 5733094"/>
              <a:gd name="connsiteX4" fmla="*/ 730952 w 5348125"/>
              <a:gd name="connsiteY4" fmla="*/ 2823207 h 5733094"/>
              <a:gd name="connsiteX5" fmla="*/ 909982 w 5348125"/>
              <a:gd name="connsiteY5" fmla="*/ 2023545 h 5733094"/>
              <a:gd name="connsiteX6" fmla="*/ 1503834 w 5348125"/>
              <a:gd name="connsiteY6" fmla="*/ 1513590 h 5733094"/>
              <a:gd name="connsiteX7" fmla="*/ 1996413 w 5348125"/>
              <a:gd name="connsiteY7" fmla="*/ 1453679 h 5733094"/>
              <a:gd name="connsiteX8" fmla="*/ 2622683 w 5348125"/>
              <a:gd name="connsiteY8" fmla="*/ 1179549 h 5733094"/>
              <a:gd name="connsiteX9" fmla="*/ 3789338 w 5348125"/>
              <a:gd name="connsiteY9" fmla="*/ 1846230 h 5733094"/>
              <a:gd name="connsiteX10" fmla="*/ 4863419 w 5348125"/>
              <a:gd name="connsiteY10" fmla="*/ 2401318 h 5733094"/>
              <a:gd name="connsiteX11" fmla="*/ 5305112 w 5348125"/>
              <a:gd name="connsiteY11" fmla="*/ 2188489 h 5733094"/>
              <a:gd name="connsiteX12" fmla="*/ 5302950 w 5348125"/>
              <a:gd name="connsiteY12" fmla="*/ 5390194 h 5733094"/>
              <a:gd name="connsiteX13" fmla="*/ 5055300 w 5348125"/>
              <a:gd name="connsiteY13" fmla="*/ 5313994 h 5733094"/>
              <a:gd name="connsiteX14" fmla="*/ 5298189 w 5348125"/>
              <a:gd name="connsiteY14" fmla="*/ 5542594 h 5733094"/>
              <a:gd name="connsiteX15" fmla="*/ 5298189 w 5348125"/>
              <a:gd name="connsiteY15" fmla="*/ 5633082 h 5733094"/>
              <a:gd name="connsiteX16" fmla="*/ 5002914 w 5348125"/>
              <a:gd name="connsiteY16" fmla="*/ 5399719 h 5733094"/>
              <a:gd name="connsiteX17" fmla="*/ 5299228 w 5348125"/>
              <a:gd name="connsiteY17" fmla="*/ 5731361 h 5733094"/>
              <a:gd name="connsiteX18" fmla="*/ 5217226 w 5348125"/>
              <a:gd name="connsiteY18" fmla="*/ 5723568 h 5733094"/>
              <a:gd name="connsiteX19" fmla="*/ 5050539 w 5348125"/>
              <a:gd name="connsiteY19" fmla="*/ 5566408 h 5733094"/>
              <a:gd name="connsiteX20" fmla="*/ 5172785 w 5348125"/>
              <a:gd name="connsiteY20" fmla="*/ 5729413 h 5733094"/>
              <a:gd name="connsiteX21" fmla="*/ 1030989 w 5348125"/>
              <a:gd name="connsiteY21" fmla="*/ 5733094 h 5733094"/>
              <a:gd name="connsiteX22" fmla="*/ 1040514 w 5348125"/>
              <a:gd name="connsiteY22" fmla="*/ 5656894 h 5733094"/>
              <a:gd name="connsiteX23" fmla="*/ 954789 w 5348125"/>
              <a:gd name="connsiteY23" fmla="*/ 5733094 h 5733094"/>
              <a:gd name="connsiteX24" fmla="*/ 672969 w 5348125"/>
              <a:gd name="connsiteY24" fmla="*/ 5727466 h 5733094"/>
              <a:gd name="connsiteX25" fmla="*/ 1017860 w 5348125"/>
              <a:gd name="connsiteY25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302950 w 5324538"/>
              <a:gd name="connsiteY12" fmla="*/ 5390194 h 5733094"/>
              <a:gd name="connsiteX13" fmla="*/ 5055300 w 5324538"/>
              <a:gd name="connsiteY13" fmla="*/ 5313994 h 5733094"/>
              <a:gd name="connsiteX14" fmla="*/ 5298189 w 5324538"/>
              <a:gd name="connsiteY14" fmla="*/ 5542594 h 5733094"/>
              <a:gd name="connsiteX15" fmla="*/ 5298189 w 5324538"/>
              <a:gd name="connsiteY15" fmla="*/ 5633082 h 5733094"/>
              <a:gd name="connsiteX16" fmla="*/ 5002914 w 5324538"/>
              <a:gd name="connsiteY16" fmla="*/ 5399719 h 5733094"/>
              <a:gd name="connsiteX17" fmla="*/ 5299228 w 5324538"/>
              <a:gd name="connsiteY17" fmla="*/ 5731361 h 5733094"/>
              <a:gd name="connsiteX18" fmla="*/ 5217226 w 5324538"/>
              <a:gd name="connsiteY18" fmla="*/ 5723568 h 5733094"/>
              <a:gd name="connsiteX19" fmla="*/ 5050539 w 5324538"/>
              <a:gd name="connsiteY19" fmla="*/ 5566408 h 5733094"/>
              <a:gd name="connsiteX20" fmla="*/ 5172785 w 5324538"/>
              <a:gd name="connsiteY20" fmla="*/ 5729413 h 5733094"/>
              <a:gd name="connsiteX21" fmla="*/ 1030989 w 5324538"/>
              <a:gd name="connsiteY21" fmla="*/ 5733094 h 5733094"/>
              <a:gd name="connsiteX22" fmla="*/ 1040514 w 5324538"/>
              <a:gd name="connsiteY22" fmla="*/ 5656894 h 5733094"/>
              <a:gd name="connsiteX23" fmla="*/ 954789 w 5324538"/>
              <a:gd name="connsiteY23" fmla="*/ 5733094 h 5733094"/>
              <a:gd name="connsiteX24" fmla="*/ 672969 w 5324538"/>
              <a:gd name="connsiteY24" fmla="*/ 5727466 h 5733094"/>
              <a:gd name="connsiteX25" fmla="*/ 1017860 w 5324538"/>
              <a:gd name="connsiteY25" fmla="*/ 5389320 h 5733094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863419 w 5324538"/>
              <a:gd name="connsiteY10" fmla="*/ 2715706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49144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0350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06511"/>
              <a:gd name="connsiteY0" fmla="*/ 5703708 h 6047482"/>
              <a:gd name="connsiteX1" fmla="*/ 850014 w 5306511"/>
              <a:gd name="connsiteY1" fmla="*/ 4718745 h 6047482"/>
              <a:gd name="connsiteX2" fmla="*/ 664276 w 5306511"/>
              <a:gd name="connsiteY2" fmla="*/ 4266307 h 6047482"/>
              <a:gd name="connsiteX3" fmla="*/ 654751 w 5306511"/>
              <a:gd name="connsiteY3" fmla="*/ 3904357 h 6047482"/>
              <a:gd name="connsiteX4" fmla="*/ 730952 w 5306511"/>
              <a:gd name="connsiteY4" fmla="*/ 3137595 h 6047482"/>
              <a:gd name="connsiteX5" fmla="*/ 909982 w 5306511"/>
              <a:gd name="connsiteY5" fmla="*/ 2337933 h 6047482"/>
              <a:gd name="connsiteX6" fmla="*/ 1503834 w 5306511"/>
              <a:gd name="connsiteY6" fmla="*/ 1827978 h 6047482"/>
              <a:gd name="connsiteX7" fmla="*/ 1996413 w 5306511"/>
              <a:gd name="connsiteY7" fmla="*/ 1768067 h 6047482"/>
              <a:gd name="connsiteX8" fmla="*/ 2622683 w 5306511"/>
              <a:gd name="connsiteY8" fmla="*/ 1493937 h 6047482"/>
              <a:gd name="connsiteX9" fmla="*/ 3741713 w 5306511"/>
              <a:gd name="connsiteY9" fmla="*/ 1446243 h 6047482"/>
              <a:gd name="connsiteX10" fmla="*/ 4953907 w 5306511"/>
              <a:gd name="connsiteY10" fmla="*/ 1563181 h 6047482"/>
              <a:gd name="connsiteX11" fmla="*/ 5300350 w 5306511"/>
              <a:gd name="connsiteY11" fmla="*/ 1336065 h 6047482"/>
              <a:gd name="connsiteX12" fmla="*/ 5302950 w 5306511"/>
              <a:gd name="connsiteY12" fmla="*/ 5704582 h 6047482"/>
              <a:gd name="connsiteX13" fmla="*/ 5055300 w 5306511"/>
              <a:gd name="connsiteY13" fmla="*/ 5628382 h 6047482"/>
              <a:gd name="connsiteX14" fmla="*/ 5298189 w 5306511"/>
              <a:gd name="connsiteY14" fmla="*/ 5856982 h 6047482"/>
              <a:gd name="connsiteX15" fmla="*/ 5298189 w 5306511"/>
              <a:gd name="connsiteY15" fmla="*/ 5947470 h 6047482"/>
              <a:gd name="connsiteX16" fmla="*/ 5002914 w 5306511"/>
              <a:gd name="connsiteY16" fmla="*/ 5714107 h 6047482"/>
              <a:gd name="connsiteX17" fmla="*/ 5299228 w 5306511"/>
              <a:gd name="connsiteY17" fmla="*/ 6045749 h 6047482"/>
              <a:gd name="connsiteX18" fmla="*/ 5217226 w 5306511"/>
              <a:gd name="connsiteY18" fmla="*/ 6037956 h 6047482"/>
              <a:gd name="connsiteX19" fmla="*/ 5050539 w 5306511"/>
              <a:gd name="connsiteY19" fmla="*/ 5880796 h 6047482"/>
              <a:gd name="connsiteX20" fmla="*/ 5172785 w 5306511"/>
              <a:gd name="connsiteY20" fmla="*/ 6043801 h 6047482"/>
              <a:gd name="connsiteX21" fmla="*/ 1030989 w 5306511"/>
              <a:gd name="connsiteY21" fmla="*/ 6047482 h 6047482"/>
              <a:gd name="connsiteX22" fmla="*/ 1040514 w 5306511"/>
              <a:gd name="connsiteY22" fmla="*/ 5971282 h 6047482"/>
              <a:gd name="connsiteX23" fmla="*/ 954789 w 5306511"/>
              <a:gd name="connsiteY23" fmla="*/ 6047482 h 6047482"/>
              <a:gd name="connsiteX24" fmla="*/ 672969 w 5306511"/>
              <a:gd name="connsiteY24" fmla="*/ 6041854 h 6047482"/>
              <a:gd name="connsiteX25" fmla="*/ 1017860 w 5306511"/>
              <a:gd name="connsiteY25" fmla="*/ 5703708 h 6047482"/>
              <a:gd name="connsiteX0" fmla="*/ 1017860 w 5303401"/>
              <a:gd name="connsiteY0" fmla="*/ 5703708 h 6047482"/>
              <a:gd name="connsiteX1" fmla="*/ 850014 w 5303401"/>
              <a:gd name="connsiteY1" fmla="*/ 4718745 h 6047482"/>
              <a:gd name="connsiteX2" fmla="*/ 664276 w 5303401"/>
              <a:gd name="connsiteY2" fmla="*/ 4266307 h 6047482"/>
              <a:gd name="connsiteX3" fmla="*/ 654751 w 5303401"/>
              <a:gd name="connsiteY3" fmla="*/ 3904357 h 6047482"/>
              <a:gd name="connsiteX4" fmla="*/ 730952 w 5303401"/>
              <a:gd name="connsiteY4" fmla="*/ 3137595 h 6047482"/>
              <a:gd name="connsiteX5" fmla="*/ 909982 w 5303401"/>
              <a:gd name="connsiteY5" fmla="*/ 2337933 h 6047482"/>
              <a:gd name="connsiteX6" fmla="*/ 1503834 w 5303401"/>
              <a:gd name="connsiteY6" fmla="*/ 1827978 h 6047482"/>
              <a:gd name="connsiteX7" fmla="*/ 1996413 w 5303401"/>
              <a:gd name="connsiteY7" fmla="*/ 1768067 h 6047482"/>
              <a:gd name="connsiteX8" fmla="*/ 2622683 w 5303401"/>
              <a:gd name="connsiteY8" fmla="*/ 1493937 h 6047482"/>
              <a:gd name="connsiteX9" fmla="*/ 3741713 w 5303401"/>
              <a:gd name="connsiteY9" fmla="*/ 1446243 h 6047482"/>
              <a:gd name="connsiteX10" fmla="*/ 4953907 w 5303401"/>
              <a:gd name="connsiteY10" fmla="*/ 1563181 h 6047482"/>
              <a:gd name="connsiteX11" fmla="*/ 5300350 w 5303401"/>
              <a:gd name="connsiteY11" fmla="*/ 1336065 h 6047482"/>
              <a:gd name="connsiteX12" fmla="*/ 5302950 w 5303401"/>
              <a:gd name="connsiteY12" fmla="*/ 5704582 h 6047482"/>
              <a:gd name="connsiteX13" fmla="*/ 5055300 w 5303401"/>
              <a:gd name="connsiteY13" fmla="*/ 5628382 h 6047482"/>
              <a:gd name="connsiteX14" fmla="*/ 5298189 w 5303401"/>
              <a:gd name="connsiteY14" fmla="*/ 5856982 h 6047482"/>
              <a:gd name="connsiteX15" fmla="*/ 5298189 w 5303401"/>
              <a:gd name="connsiteY15" fmla="*/ 5947470 h 6047482"/>
              <a:gd name="connsiteX16" fmla="*/ 5002914 w 5303401"/>
              <a:gd name="connsiteY16" fmla="*/ 5714107 h 6047482"/>
              <a:gd name="connsiteX17" fmla="*/ 5299228 w 5303401"/>
              <a:gd name="connsiteY17" fmla="*/ 6045749 h 6047482"/>
              <a:gd name="connsiteX18" fmla="*/ 5217226 w 5303401"/>
              <a:gd name="connsiteY18" fmla="*/ 6037956 h 6047482"/>
              <a:gd name="connsiteX19" fmla="*/ 5050539 w 5303401"/>
              <a:gd name="connsiteY19" fmla="*/ 5880796 h 6047482"/>
              <a:gd name="connsiteX20" fmla="*/ 5172785 w 5303401"/>
              <a:gd name="connsiteY20" fmla="*/ 6043801 h 6047482"/>
              <a:gd name="connsiteX21" fmla="*/ 1030989 w 5303401"/>
              <a:gd name="connsiteY21" fmla="*/ 6047482 h 6047482"/>
              <a:gd name="connsiteX22" fmla="*/ 1040514 w 5303401"/>
              <a:gd name="connsiteY22" fmla="*/ 5971282 h 6047482"/>
              <a:gd name="connsiteX23" fmla="*/ 954789 w 5303401"/>
              <a:gd name="connsiteY23" fmla="*/ 6047482 h 6047482"/>
              <a:gd name="connsiteX24" fmla="*/ 672969 w 5303401"/>
              <a:gd name="connsiteY24" fmla="*/ 6041854 h 6047482"/>
              <a:gd name="connsiteX25" fmla="*/ 1017860 w 5303401"/>
              <a:gd name="connsiteY25" fmla="*/ 5703708 h 6047482"/>
              <a:gd name="connsiteX0" fmla="*/ 1017860 w 5307895"/>
              <a:gd name="connsiteY0" fmla="*/ 5703708 h 6047482"/>
              <a:gd name="connsiteX1" fmla="*/ 850014 w 5307895"/>
              <a:gd name="connsiteY1" fmla="*/ 4718745 h 6047482"/>
              <a:gd name="connsiteX2" fmla="*/ 664276 w 5307895"/>
              <a:gd name="connsiteY2" fmla="*/ 4266307 h 6047482"/>
              <a:gd name="connsiteX3" fmla="*/ 654751 w 5307895"/>
              <a:gd name="connsiteY3" fmla="*/ 3904357 h 6047482"/>
              <a:gd name="connsiteX4" fmla="*/ 730952 w 5307895"/>
              <a:gd name="connsiteY4" fmla="*/ 3137595 h 6047482"/>
              <a:gd name="connsiteX5" fmla="*/ 909982 w 5307895"/>
              <a:gd name="connsiteY5" fmla="*/ 2337933 h 6047482"/>
              <a:gd name="connsiteX6" fmla="*/ 1503834 w 5307895"/>
              <a:gd name="connsiteY6" fmla="*/ 1827978 h 6047482"/>
              <a:gd name="connsiteX7" fmla="*/ 1996413 w 5307895"/>
              <a:gd name="connsiteY7" fmla="*/ 1768067 h 6047482"/>
              <a:gd name="connsiteX8" fmla="*/ 2622683 w 5307895"/>
              <a:gd name="connsiteY8" fmla="*/ 1493937 h 6047482"/>
              <a:gd name="connsiteX9" fmla="*/ 3741713 w 5307895"/>
              <a:gd name="connsiteY9" fmla="*/ 1446243 h 6047482"/>
              <a:gd name="connsiteX10" fmla="*/ 4953907 w 5307895"/>
              <a:gd name="connsiteY10" fmla="*/ 1563181 h 6047482"/>
              <a:gd name="connsiteX11" fmla="*/ 5300350 w 5307895"/>
              <a:gd name="connsiteY11" fmla="*/ 1336065 h 6047482"/>
              <a:gd name="connsiteX12" fmla="*/ 5302950 w 5307895"/>
              <a:gd name="connsiteY12" fmla="*/ 5704582 h 6047482"/>
              <a:gd name="connsiteX13" fmla="*/ 5055300 w 5307895"/>
              <a:gd name="connsiteY13" fmla="*/ 5628382 h 6047482"/>
              <a:gd name="connsiteX14" fmla="*/ 5298189 w 5307895"/>
              <a:gd name="connsiteY14" fmla="*/ 5856982 h 6047482"/>
              <a:gd name="connsiteX15" fmla="*/ 5298189 w 5307895"/>
              <a:gd name="connsiteY15" fmla="*/ 5947470 h 6047482"/>
              <a:gd name="connsiteX16" fmla="*/ 5002914 w 5307895"/>
              <a:gd name="connsiteY16" fmla="*/ 5714107 h 6047482"/>
              <a:gd name="connsiteX17" fmla="*/ 5307179 w 5307895"/>
              <a:gd name="connsiteY17" fmla="*/ 6041774 h 6047482"/>
              <a:gd name="connsiteX18" fmla="*/ 5217226 w 5307895"/>
              <a:gd name="connsiteY18" fmla="*/ 6037956 h 6047482"/>
              <a:gd name="connsiteX19" fmla="*/ 5050539 w 5307895"/>
              <a:gd name="connsiteY19" fmla="*/ 5880796 h 6047482"/>
              <a:gd name="connsiteX20" fmla="*/ 5172785 w 5307895"/>
              <a:gd name="connsiteY20" fmla="*/ 6043801 h 6047482"/>
              <a:gd name="connsiteX21" fmla="*/ 1030989 w 5307895"/>
              <a:gd name="connsiteY21" fmla="*/ 6047482 h 6047482"/>
              <a:gd name="connsiteX22" fmla="*/ 1040514 w 5307895"/>
              <a:gd name="connsiteY22" fmla="*/ 5971282 h 6047482"/>
              <a:gd name="connsiteX23" fmla="*/ 954789 w 5307895"/>
              <a:gd name="connsiteY23" fmla="*/ 6047482 h 6047482"/>
              <a:gd name="connsiteX24" fmla="*/ 672969 w 5307895"/>
              <a:gd name="connsiteY24" fmla="*/ 6041854 h 6047482"/>
              <a:gd name="connsiteX25" fmla="*/ 1017860 w 5307895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17226 w 5307179"/>
              <a:gd name="connsiteY18" fmla="*/ 6037956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41618 w 5330937"/>
              <a:gd name="connsiteY0" fmla="*/ 5703708 h 6047482"/>
              <a:gd name="connsiteX1" fmla="*/ 873772 w 5330937"/>
              <a:gd name="connsiteY1" fmla="*/ 4718745 h 6047482"/>
              <a:gd name="connsiteX2" fmla="*/ 688034 w 5330937"/>
              <a:gd name="connsiteY2" fmla="*/ 4266307 h 6047482"/>
              <a:gd name="connsiteX3" fmla="*/ 678509 w 5330937"/>
              <a:gd name="connsiteY3" fmla="*/ 3904357 h 6047482"/>
              <a:gd name="connsiteX4" fmla="*/ 754710 w 5330937"/>
              <a:gd name="connsiteY4" fmla="*/ 3137595 h 6047482"/>
              <a:gd name="connsiteX5" fmla="*/ 933740 w 5330937"/>
              <a:gd name="connsiteY5" fmla="*/ 2337933 h 6047482"/>
              <a:gd name="connsiteX6" fmla="*/ 1527592 w 5330937"/>
              <a:gd name="connsiteY6" fmla="*/ 1827978 h 6047482"/>
              <a:gd name="connsiteX7" fmla="*/ 2020171 w 5330937"/>
              <a:gd name="connsiteY7" fmla="*/ 1768067 h 6047482"/>
              <a:gd name="connsiteX8" fmla="*/ 2646441 w 5330937"/>
              <a:gd name="connsiteY8" fmla="*/ 1493937 h 6047482"/>
              <a:gd name="connsiteX9" fmla="*/ 3765471 w 5330937"/>
              <a:gd name="connsiteY9" fmla="*/ 1446243 h 6047482"/>
              <a:gd name="connsiteX10" fmla="*/ 4977665 w 5330937"/>
              <a:gd name="connsiteY10" fmla="*/ 1563181 h 6047482"/>
              <a:gd name="connsiteX11" fmla="*/ 5324108 w 5330937"/>
              <a:gd name="connsiteY11" fmla="*/ 1336065 h 6047482"/>
              <a:gd name="connsiteX12" fmla="*/ 5326708 w 5330937"/>
              <a:gd name="connsiteY12" fmla="*/ 5704582 h 6047482"/>
              <a:gd name="connsiteX13" fmla="*/ 5079058 w 5330937"/>
              <a:gd name="connsiteY13" fmla="*/ 5628382 h 6047482"/>
              <a:gd name="connsiteX14" fmla="*/ 5321947 w 5330937"/>
              <a:gd name="connsiteY14" fmla="*/ 5856982 h 6047482"/>
              <a:gd name="connsiteX15" fmla="*/ 5321947 w 5330937"/>
              <a:gd name="connsiteY15" fmla="*/ 5947470 h 6047482"/>
              <a:gd name="connsiteX16" fmla="*/ 5026672 w 5330937"/>
              <a:gd name="connsiteY16" fmla="*/ 5714107 h 6047482"/>
              <a:gd name="connsiteX17" fmla="*/ 5330937 w 5330937"/>
              <a:gd name="connsiteY17" fmla="*/ 6041774 h 6047482"/>
              <a:gd name="connsiteX18" fmla="*/ 5248935 w 5330937"/>
              <a:gd name="connsiteY18" fmla="*/ 6041932 h 6047482"/>
              <a:gd name="connsiteX19" fmla="*/ 5074297 w 5330937"/>
              <a:gd name="connsiteY19" fmla="*/ 5880796 h 6047482"/>
              <a:gd name="connsiteX20" fmla="*/ 5196543 w 5330937"/>
              <a:gd name="connsiteY20" fmla="*/ 6043801 h 6047482"/>
              <a:gd name="connsiteX21" fmla="*/ 1054747 w 5330937"/>
              <a:gd name="connsiteY21" fmla="*/ 6047482 h 6047482"/>
              <a:gd name="connsiteX22" fmla="*/ 1064272 w 5330937"/>
              <a:gd name="connsiteY22" fmla="*/ 5971282 h 6047482"/>
              <a:gd name="connsiteX23" fmla="*/ 978547 w 5330937"/>
              <a:gd name="connsiteY23" fmla="*/ 6047482 h 6047482"/>
              <a:gd name="connsiteX24" fmla="*/ 696727 w 5330937"/>
              <a:gd name="connsiteY24" fmla="*/ 6041854 h 6047482"/>
              <a:gd name="connsiteX25" fmla="*/ 1041618 w 5330937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529749 h 5873523"/>
              <a:gd name="connsiteX1" fmla="*/ 890091 w 5347256"/>
              <a:gd name="connsiteY1" fmla="*/ 4544786 h 5873523"/>
              <a:gd name="connsiteX2" fmla="*/ 704353 w 5347256"/>
              <a:gd name="connsiteY2" fmla="*/ 4092348 h 5873523"/>
              <a:gd name="connsiteX3" fmla="*/ 694828 w 5347256"/>
              <a:gd name="connsiteY3" fmla="*/ 3730398 h 5873523"/>
              <a:gd name="connsiteX4" fmla="*/ 771029 w 5347256"/>
              <a:gd name="connsiteY4" fmla="*/ 2963636 h 5873523"/>
              <a:gd name="connsiteX5" fmla="*/ 950059 w 5347256"/>
              <a:gd name="connsiteY5" fmla="*/ 2163974 h 5873523"/>
              <a:gd name="connsiteX6" fmla="*/ 1543911 w 5347256"/>
              <a:gd name="connsiteY6" fmla="*/ 1654019 h 5873523"/>
              <a:gd name="connsiteX7" fmla="*/ 2036490 w 5347256"/>
              <a:gd name="connsiteY7" fmla="*/ 1594108 h 5873523"/>
              <a:gd name="connsiteX8" fmla="*/ 2662760 w 5347256"/>
              <a:gd name="connsiteY8" fmla="*/ 1319978 h 5873523"/>
              <a:gd name="connsiteX9" fmla="*/ 3781790 w 5347256"/>
              <a:gd name="connsiteY9" fmla="*/ 1272284 h 5873523"/>
              <a:gd name="connsiteX10" fmla="*/ 4993984 w 5347256"/>
              <a:gd name="connsiteY10" fmla="*/ 1389222 h 5873523"/>
              <a:gd name="connsiteX11" fmla="*/ 5340427 w 5347256"/>
              <a:gd name="connsiteY11" fmla="*/ 1162106 h 5873523"/>
              <a:gd name="connsiteX12" fmla="*/ 5343027 w 5347256"/>
              <a:gd name="connsiteY12" fmla="*/ 5530623 h 5873523"/>
              <a:gd name="connsiteX13" fmla="*/ 5095377 w 5347256"/>
              <a:gd name="connsiteY13" fmla="*/ 5454423 h 5873523"/>
              <a:gd name="connsiteX14" fmla="*/ 5338266 w 5347256"/>
              <a:gd name="connsiteY14" fmla="*/ 5683023 h 5873523"/>
              <a:gd name="connsiteX15" fmla="*/ 5338266 w 5347256"/>
              <a:gd name="connsiteY15" fmla="*/ 5773511 h 5873523"/>
              <a:gd name="connsiteX16" fmla="*/ 5042991 w 5347256"/>
              <a:gd name="connsiteY16" fmla="*/ 5540148 h 5873523"/>
              <a:gd name="connsiteX17" fmla="*/ 5347256 w 5347256"/>
              <a:gd name="connsiteY17" fmla="*/ 5867815 h 5873523"/>
              <a:gd name="connsiteX18" fmla="*/ 5265254 w 5347256"/>
              <a:gd name="connsiteY18" fmla="*/ 5867973 h 5873523"/>
              <a:gd name="connsiteX19" fmla="*/ 5090616 w 5347256"/>
              <a:gd name="connsiteY19" fmla="*/ 5706837 h 5873523"/>
              <a:gd name="connsiteX20" fmla="*/ 5212862 w 5347256"/>
              <a:gd name="connsiteY20" fmla="*/ 5869842 h 5873523"/>
              <a:gd name="connsiteX21" fmla="*/ 1071066 w 5347256"/>
              <a:gd name="connsiteY21" fmla="*/ 5873523 h 5873523"/>
              <a:gd name="connsiteX22" fmla="*/ 1080591 w 5347256"/>
              <a:gd name="connsiteY22" fmla="*/ 5797323 h 5873523"/>
              <a:gd name="connsiteX23" fmla="*/ 994866 w 5347256"/>
              <a:gd name="connsiteY23" fmla="*/ 5873523 h 5873523"/>
              <a:gd name="connsiteX24" fmla="*/ 713046 w 5347256"/>
              <a:gd name="connsiteY24" fmla="*/ 5867895 h 5873523"/>
              <a:gd name="connsiteX25" fmla="*/ 1057937 w 5347256"/>
              <a:gd name="connsiteY25" fmla="*/ 5529749 h 5873523"/>
              <a:gd name="connsiteX0" fmla="*/ 1057937 w 5347256"/>
              <a:gd name="connsiteY0" fmla="*/ 5520973 h 5864747"/>
              <a:gd name="connsiteX1" fmla="*/ 890091 w 5347256"/>
              <a:gd name="connsiteY1" fmla="*/ 4536010 h 5864747"/>
              <a:gd name="connsiteX2" fmla="*/ 704353 w 5347256"/>
              <a:gd name="connsiteY2" fmla="*/ 4083572 h 5864747"/>
              <a:gd name="connsiteX3" fmla="*/ 694828 w 5347256"/>
              <a:gd name="connsiteY3" fmla="*/ 3721622 h 5864747"/>
              <a:gd name="connsiteX4" fmla="*/ 771029 w 5347256"/>
              <a:gd name="connsiteY4" fmla="*/ 2954860 h 5864747"/>
              <a:gd name="connsiteX5" fmla="*/ 950059 w 5347256"/>
              <a:gd name="connsiteY5" fmla="*/ 2155198 h 5864747"/>
              <a:gd name="connsiteX6" fmla="*/ 1543911 w 5347256"/>
              <a:gd name="connsiteY6" fmla="*/ 1645243 h 5864747"/>
              <a:gd name="connsiteX7" fmla="*/ 2036490 w 5347256"/>
              <a:gd name="connsiteY7" fmla="*/ 1585332 h 5864747"/>
              <a:gd name="connsiteX8" fmla="*/ 2662760 w 5347256"/>
              <a:gd name="connsiteY8" fmla="*/ 1311202 h 5864747"/>
              <a:gd name="connsiteX9" fmla="*/ 3789742 w 5347256"/>
              <a:gd name="connsiteY9" fmla="*/ 1279411 h 5864747"/>
              <a:gd name="connsiteX10" fmla="*/ 4993984 w 5347256"/>
              <a:gd name="connsiteY10" fmla="*/ 1380446 h 5864747"/>
              <a:gd name="connsiteX11" fmla="*/ 5340427 w 5347256"/>
              <a:gd name="connsiteY11" fmla="*/ 1153330 h 5864747"/>
              <a:gd name="connsiteX12" fmla="*/ 5343027 w 5347256"/>
              <a:gd name="connsiteY12" fmla="*/ 5521847 h 5864747"/>
              <a:gd name="connsiteX13" fmla="*/ 5095377 w 5347256"/>
              <a:gd name="connsiteY13" fmla="*/ 5445647 h 5864747"/>
              <a:gd name="connsiteX14" fmla="*/ 5338266 w 5347256"/>
              <a:gd name="connsiteY14" fmla="*/ 5674247 h 5864747"/>
              <a:gd name="connsiteX15" fmla="*/ 5338266 w 5347256"/>
              <a:gd name="connsiteY15" fmla="*/ 5764735 h 5864747"/>
              <a:gd name="connsiteX16" fmla="*/ 5042991 w 5347256"/>
              <a:gd name="connsiteY16" fmla="*/ 5531372 h 5864747"/>
              <a:gd name="connsiteX17" fmla="*/ 5347256 w 5347256"/>
              <a:gd name="connsiteY17" fmla="*/ 5859039 h 5864747"/>
              <a:gd name="connsiteX18" fmla="*/ 5265254 w 5347256"/>
              <a:gd name="connsiteY18" fmla="*/ 5859197 h 5864747"/>
              <a:gd name="connsiteX19" fmla="*/ 5090616 w 5347256"/>
              <a:gd name="connsiteY19" fmla="*/ 5698061 h 5864747"/>
              <a:gd name="connsiteX20" fmla="*/ 5212862 w 5347256"/>
              <a:gd name="connsiteY20" fmla="*/ 5861066 h 5864747"/>
              <a:gd name="connsiteX21" fmla="*/ 1071066 w 5347256"/>
              <a:gd name="connsiteY21" fmla="*/ 5864747 h 5864747"/>
              <a:gd name="connsiteX22" fmla="*/ 1080591 w 5347256"/>
              <a:gd name="connsiteY22" fmla="*/ 5788547 h 5864747"/>
              <a:gd name="connsiteX23" fmla="*/ 994866 w 5347256"/>
              <a:gd name="connsiteY23" fmla="*/ 5864747 h 5864747"/>
              <a:gd name="connsiteX24" fmla="*/ 713046 w 5347256"/>
              <a:gd name="connsiteY24" fmla="*/ 5859119 h 5864747"/>
              <a:gd name="connsiteX25" fmla="*/ 1057937 w 5347256"/>
              <a:gd name="connsiteY25" fmla="*/ 5520973 h 5864747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136399 h 5480173"/>
              <a:gd name="connsiteX1" fmla="*/ 890091 w 5347256"/>
              <a:gd name="connsiteY1" fmla="*/ 4151436 h 5480173"/>
              <a:gd name="connsiteX2" fmla="*/ 704353 w 5347256"/>
              <a:gd name="connsiteY2" fmla="*/ 3698998 h 5480173"/>
              <a:gd name="connsiteX3" fmla="*/ 694828 w 5347256"/>
              <a:gd name="connsiteY3" fmla="*/ 3337048 h 5480173"/>
              <a:gd name="connsiteX4" fmla="*/ 771029 w 5347256"/>
              <a:gd name="connsiteY4" fmla="*/ 2570286 h 5480173"/>
              <a:gd name="connsiteX5" fmla="*/ 950059 w 5347256"/>
              <a:gd name="connsiteY5" fmla="*/ 1770624 h 5480173"/>
              <a:gd name="connsiteX6" fmla="*/ 1543911 w 5347256"/>
              <a:gd name="connsiteY6" fmla="*/ 1260669 h 5480173"/>
              <a:gd name="connsiteX7" fmla="*/ 2036490 w 5347256"/>
              <a:gd name="connsiteY7" fmla="*/ 1200758 h 5480173"/>
              <a:gd name="connsiteX8" fmla="*/ 2662760 w 5347256"/>
              <a:gd name="connsiteY8" fmla="*/ 926628 h 5480173"/>
              <a:gd name="connsiteX9" fmla="*/ 3785767 w 5347256"/>
              <a:gd name="connsiteY9" fmla="*/ 874959 h 5480173"/>
              <a:gd name="connsiteX10" fmla="*/ 4993984 w 5347256"/>
              <a:gd name="connsiteY10" fmla="*/ 995872 h 5480173"/>
              <a:gd name="connsiteX11" fmla="*/ 5340427 w 5347256"/>
              <a:gd name="connsiteY11" fmla="*/ 768756 h 5480173"/>
              <a:gd name="connsiteX12" fmla="*/ 5343027 w 5347256"/>
              <a:gd name="connsiteY12" fmla="*/ 5137273 h 5480173"/>
              <a:gd name="connsiteX13" fmla="*/ 5095377 w 5347256"/>
              <a:gd name="connsiteY13" fmla="*/ 5061073 h 5480173"/>
              <a:gd name="connsiteX14" fmla="*/ 5338266 w 5347256"/>
              <a:gd name="connsiteY14" fmla="*/ 5289673 h 5480173"/>
              <a:gd name="connsiteX15" fmla="*/ 5338266 w 5347256"/>
              <a:gd name="connsiteY15" fmla="*/ 5380161 h 5480173"/>
              <a:gd name="connsiteX16" fmla="*/ 5042991 w 5347256"/>
              <a:gd name="connsiteY16" fmla="*/ 5146798 h 5480173"/>
              <a:gd name="connsiteX17" fmla="*/ 5347256 w 5347256"/>
              <a:gd name="connsiteY17" fmla="*/ 5474465 h 5480173"/>
              <a:gd name="connsiteX18" fmla="*/ 5265254 w 5347256"/>
              <a:gd name="connsiteY18" fmla="*/ 5474623 h 5480173"/>
              <a:gd name="connsiteX19" fmla="*/ 5090616 w 5347256"/>
              <a:gd name="connsiteY19" fmla="*/ 5313487 h 5480173"/>
              <a:gd name="connsiteX20" fmla="*/ 5212862 w 5347256"/>
              <a:gd name="connsiteY20" fmla="*/ 5476492 h 5480173"/>
              <a:gd name="connsiteX21" fmla="*/ 1071066 w 5347256"/>
              <a:gd name="connsiteY21" fmla="*/ 5480173 h 5480173"/>
              <a:gd name="connsiteX22" fmla="*/ 1080591 w 5347256"/>
              <a:gd name="connsiteY22" fmla="*/ 5403973 h 5480173"/>
              <a:gd name="connsiteX23" fmla="*/ 994866 w 5347256"/>
              <a:gd name="connsiteY23" fmla="*/ 5480173 h 5480173"/>
              <a:gd name="connsiteX24" fmla="*/ 713046 w 5347256"/>
              <a:gd name="connsiteY24" fmla="*/ 5474545 h 5480173"/>
              <a:gd name="connsiteX25" fmla="*/ 1057937 w 5347256"/>
              <a:gd name="connsiteY25" fmla="*/ 5136399 h 5480173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795 h 5350569"/>
              <a:gd name="connsiteX1" fmla="*/ 890091 w 5347256"/>
              <a:gd name="connsiteY1" fmla="*/ 4021832 h 5350569"/>
              <a:gd name="connsiteX2" fmla="*/ 704353 w 5347256"/>
              <a:gd name="connsiteY2" fmla="*/ 3569394 h 5350569"/>
              <a:gd name="connsiteX3" fmla="*/ 694828 w 5347256"/>
              <a:gd name="connsiteY3" fmla="*/ 3207444 h 5350569"/>
              <a:gd name="connsiteX4" fmla="*/ 771029 w 5347256"/>
              <a:gd name="connsiteY4" fmla="*/ 2440682 h 5350569"/>
              <a:gd name="connsiteX5" fmla="*/ 950059 w 5347256"/>
              <a:gd name="connsiteY5" fmla="*/ 1641020 h 5350569"/>
              <a:gd name="connsiteX6" fmla="*/ 1543911 w 5347256"/>
              <a:gd name="connsiteY6" fmla="*/ 1131065 h 5350569"/>
              <a:gd name="connsiteX7" fmla="*/ 2036490 w 5347256"/>
              <a:gd name="connsiteY7" fmla="*/ 1071154 h 5350569"/>
              <a:gd name="connsiteX8" fmla="*/ 2662760 w 5347256"/>
              <a:gd name="connsiteY8" fmla="*/ 797024 h 5350569"/>
              <a:gd name="connsiteX9" fmla="*/ 3785767 w 5347256"/>
              <a:gd name="connsiteY9" fmla="*/ 745355 h 5350569"/>
              <a:gd name="connsiteX10" fmla="*/ 4993984 w 5347256"/>
              <a:gd name="connsiteY10" fmla="*/ 866268 h 5350569"/>
              <a:gd name="connsiteX11" fmla="*/ 5340427 w 5347256"/>
              <a:gd name="connsiteY11" fmla="*/ 639152 h 5350569"/>
              <a:gd name="connsiteX12" fmla="*/ 5343027 w 5347256"/>
              <a:gd name="connsiteY12" fmla="*/ 5007669 h 5350569"/>
              <a:gd name="connsiteX13" fmla="*/ 5095377 w 5347256"/>
              <a:gd name="connsiteY13" fmla="*/ 4931469 h 5350569"/>
              <a:gd name="connsiteX14" fmla="*/ 5338266 w 5347256"/>
              <a:gd name="connsiteY14" fmla="*/ 5160069 h 5350569"/>
              <a:gd name="connsiteX15" fmla="*/ 5338266 w 5347256"/>
              <a:gd name="connsiteY15" fmla="*/ 5250557 h 5350569"/>
              <a:gd name="connsiteX16" fmla="*/ 5042991 w 5347256"/>
              <a:gd name="connsiteY16" fmla="*/ 5017194 h 5350569"/>
              <a:gd name="connsiteX17" fmla="*/ 5347256 w 5347256"/>
              <a:gd name="connsiteY17" fmla="*/ 5344861 h 5350569"/>
              <a:gd name="connsiteX18" fmla="*/ 5265254 w 5347256"/>
              <a:gd name="connsiteY18" fmla="*/ 5345019 h 5350569"/>
              <a:gd name="connsiteX19" fmla="*/ 5090616 w 5347256"/>
              <a:gd name="connsiteY19" fmla="*/ 5183883 h 5350569"/>
              <a:gd name="connsiteX20" fmla="*/ 5212862 w 5347256"/>
              <a:gd name="connsiteY20" fmla="*/ 5346888 h 5350569"/>
              <a:gd name="connsiteX21" fmla="*/ 1071066 w 5347256"/>
              <a:gd name="connsiteY21" fmla="*/ 5350569 h 5350569"/>
              <a:gd name="connsiteX22" fmla="*/ 1080591 w 5347256"/>
              <a:gd name="connsiteY22" fmla="*/ 5274369 h 5350569"/>
              <a:gd name="connsiteX23" fmla="*/ 994866 w 5347256"/>
              <a:gd name="connsiteY23" fmla="*/ 5350569 h 5350569"/>
              <a:gd name="connsiteX24" fmla="*/ 713046 w 5347256"/>
              <a:gd name="connsiteY24" fmla="*/ 5344941 h 5350569"/>
              <a:gd name="connsiteX25" fmla="*/ 1057937 w 5347256"/>
              <a:gd name="connsiteY25" fmla="*/ 5006795 h 535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347256" h="5350569">
                <a:moveTo>
                  <a:pt x="1057937" y="5006795"/>
                </a:moveTo>
                <a:cubicBezTo>
                  <a:pt x="503169" y="5189460"/>
                  <a:pt x="24331" y="4906717"/>
                  <a:pt x="890091" y="4021832"/>
                </a:cubicBezTo>
                <a:cubicBezTo>
                  <a:pt x="-180954" y="4087872"/>
                  <a:pt x="-31440" y="3823401"/>
                  <a:pt x="704353" y="3569394"/>
                </a:cubicBezTo>
                <a:cubicBezTo>
                  <a:pt x="-642683" y="3444783"/>
                  <a:pt x="282769" y="3250265"/>
                  <a:pt x="694828" y="3207444"/>
                </a:cubicBezTo>
                <a:cubicBezTo>
                  <a:pt x="-395709" y="2676247"/>
                  <a:pt x="110670" y="2460094"/>
                  <a:pt x="771029" y="2440682"/>
                </a:cubicBezTo>
                <a:cubicBezTo>
                  <a:pt x="-93868" y="1724938"/>
                  <a:pt x="-28432" y="1343166"/>
                  <a:pt x="950059" y="1641020"/>
                </a:cubicBezTo>
                <a:cubicBezTo>
                  <a:pt x="341156" y="863799"/>
                  <a:pt x="365105" y="289513"/>
                  <a:pt x="1543911" y="1131065"/>
                </a:cubicBezTo>
                <a:cubicBezTo>
                  <a:pt x="1237188" y="554438"/>
                  <a:pt x="1167710" y="46548"/>
                  <a:pt x="2036490" y="1071154"/>
                </a:cubicBezTo>
                <a:cubicBezTo>
                  <a:pt x="1875305" y="346247"/>
                  <a:pt x="2091446" y="-200206"/>
                  <a:pt x="2662760" y="797024"/>
                </a:cubicBezTo>
                <a:cubicBezTo>
                  <a:pt x="2734605" y="87473"/>
                  <a:pt x="3314835" y="-544731"/>
                  <a:pt x="3785767" y="745355"/>
                </a:cubicBezTo>
                <a:cubicBezTo>
                  <a:pt x="4355812" y="-56564"/>
                  <a:pt x="5100121" y="-470734"/>
                  <a:pt x="4993984" y="866268"/>
                </a:cubicBezTo>
                <a:cubicBezTo>
                  <a:pt x="5095933" y="758734"/>
                  <a:pt x="5251363" y="671725"/>
                  <a:pt x="5340427" y="639152"/>
                </a:cubicBezTo>
                <a:cubicBezTo>
                  <a:pt x="5337482" y="1694511"/>
                  <a:pt x="5341800" y="4305777"/>
                  <a:pt x="5343027" y="5007669"/>
                </a:cubicBezTo>
                <a:cubicBezTo>
                  <a:pt x="5254560" y="4965095"/>
                  <a:pt x="5188246" y="4971950"/>
                  <a:pt x="5095377" y="4931469"/>
                </a:cubicBezTo>
                <a:cubicBezTo>
                  <a:pt x="5209316" y="5036532"/>
                  <a:pt x="5285878" y="5094188"/>
                  <a:pt x="5338266" y="5160069"/>
                </a:cubicBezTo>
                <a:cubicBezTo>
                  <a:pt x="5344241" y="5199291"/>
                  <a:pt x="5346127" y="5213948"/>
                  <a:pt x="5338266" y="5250557"/>
                </a:cubicBezTo>
                <a:cubicBezTo>
                  <a:pt x="5250593" y="5188934"/>
                  <a:pt x="5122986" y="5077808"/>
                  <a:pt x="5042991" y="5017194"/>
                </a:cubicBezTo>
                <a:cubicBezTo>
                  <a:pt x="5180917" y="5168006"/>
                  <a:pt x="5305091" y="5280471"/>
                  <a:pt x="5347256" y="5344861"/>
                </a:cubicBezTo>
                <a:cubicBezTo>
                  <a:pt x="5313558" y="5344356"/>
                  <a:pt x="5296390" y="5344723"/>
                  <a:pt x="5265254" y="5345019"/>
                </a:cubicBezTo>
                <a:cubicBezTo>
                  <a:pt x="5223806" y="5303239"/>
                  <a:pt x="5115485" y="5194021"/>
                  <a:pt x="5090616" y="5183883"/>
                </a:cubicBezTo>
                <a:cubicBezTo>
                  <a:pt x="5065747" y="5173745"/>
                  <a:pt x="5156506" y="5281007"/>
                  <a:pt x="5212862" y="5346888"/>
                </a:cubicBezTo>
                <a:lnTo>
                  <a:pt x="1071066" y="5350569"/>
                </a:lnTo>
                <a:cubicBezTo>
                  <a:pt x="1070938" y="5325617"/>
                  <a:pt x="1124247" y="5264050"/>
                  <a:pt x="1080591" y="5274369"/>
                </a:cubicBezTo>
                <a:lnTo>
                  <a:pt x="994866" y="5350569"/>
                </a:lnTo>
                <a:lnTo>
                  <a:pt x="713046" y="5344941"/>
                </a:lnTo>
                <a:cubicBezTo>
                  <a:pt x="798282" y="5234973"/>
                  <a:pt x="884249" y="5165579"/>
                  <a:pt x="1057937" y="5006795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322D57-C061-6E29-52F6-153020CF2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835" y="0"/>
            <a:ext cx="1320165" cy="124472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14E1C-FCE4-3CCB-D564-85EBB268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13.2.2026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BBE5D-EF05-778A-D26F-0BB94606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B8BFE-9449-A5F1-4AC6-3FA16E95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C93BA-620E-73EA-7EF1-E0E3EED2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051" y="1106697"/>
            <a:ext cx="5829300" cy="10269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K</a:t>
            </a:r>
            <a:r>
              <a:rPr lang="qaa-Latn-001" dirty="0"/>
              <a:t>irjoita dian otsikko tähän...</a:t>
            </a:r>
            <a:endParaRPr lang="en-F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EBB3E2-D82E-7E6D-F604-86BCFC5162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8051" y="2133601"/>
            <a:ext cx="5828400" cy="4030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85625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lkkä teksti (musta taust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929BF2-0212-DADE-83B8-CE141790F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835" y="0"/>
            <a:ext cx="1320165" cy="124472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14E1C-FCE4-3CCB-D564-85EBB268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13.2.2026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BBE5D-EF05-778A-D26F-0BB94606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B8BFE-9449-A5F1-4AC6-3FA16E95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C93BA-620E-73EA-7EF1-E0E3EED2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051" y="1106697"/>
            <a:ext cx="10260000" cy="10269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K</a:t>
            </a:r>
            <a:r>
              <a:rPr lang="qaa-Latn-001" dirty="0"/>
              <a:t>irjoita dian otsikko tähän...</a:t>
            </a:r>
            <a:endParaRPr lang="en-F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EBB3E2-D82E-7E6D-F604-86BCFC5162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8051" y="2133601"/>
            <a:ext cx="10260000" cy="4030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 dirty="0"/>
          </a:p>
        </p:txBody>
      </p:sp>
      <p:pic>
        <p:nvPicPr>
          <p:cNvPr id="8" name="Picture 7" descr="Savonia">
            <a:extLst>
              <a:ext uri="{FF2B5EF4-FFF2-40B4-BE49-F238E27FC236}">
                <a16:creationId xmlns:a16="http://schemas.microsoft.com/office/drawing/2014/main" id="{D647B741-0B2D-5AF8-A5DB-A71540A522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23" y="255600"/>
            <a:ext cx="1112711" cy="47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64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kahdella palst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14E1C-FCE4-3CCB-D564-85EBB268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13.2.2026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BBE5D-EF05-778A-D26F-0BB94606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B8BFE-9449-A5F1-4AC6-3FA16E95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C93BA-620E-73EA-7EF1-E0E3EED2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051" y="1106697"/>
            <a:ext cx="10260000" cy="10269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K</a:t>
            </a:r>
            <a:r>
              <a:rPr lang="qaa-Latn-001" dirty="0"/>
              <a:t>irjoita dian otsikko tähän...</a:t>
            </a:r>
            <a:endParaRPr lang="en-F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EBB3E2-D82E-7E6D-F604-86BCFC5162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8051" y="2133601"/>
            <a:ext cx="5187949" cy="4030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D402E0-53C6-CCA1-2F1B-BEA493F7DDB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5999" y="2133600"/>
            <a:ext cx="5072051" cy="4030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94571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teksti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14E1C-FCE4-3CCB-D564-85EBB268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13.2.2026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BBE5D-EF05-778A-D26F-0BB94606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B8BFE-9449-A5F1-4AC6-3FA16E95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C93BA-620E-73EA-7EF1-E0E3EED2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051" y="1106697"/>
            <a:ext cx="5187947" cy="10269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K</a:t>
            </a:r>
            <a:r>
              <a:rPr lang="qaa-Latn-001" dirty="0"/>
              <a:t>irjoita kolumnin otsikko tähän...</a:t>
            </a:r>
            <a:endParaRPr lang="en-F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EBB3E2-D82E-7E6D-F604-86BCFC5162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8051" y="2133601"/>
            <a:ext cx="5187949" cy="4030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D402E0-53C6-CCA1-2F1B-BEA493F7DDB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5999" y="2133600"/>
            <a:ext cx="5072051" cy="4030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6B4B899-F4A3-E327-3E14-B646CE908F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5986" y="1106696"/>
            <a:ext cx="5072077" cy="102690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latin typeface="+mj-lt"/>
              </a:defRPr>
            </a:lvl1pPr>
            <a:lvl2pPr marL="457200" indent="0">
              <a:buNone/>
              <a:defRPr sz="2400">
                <a:latin typeface="+mj-lt"/>
              </a:defRPr>
            </a:lvl2pPr>
            <a:lvl3pPr marL="914400" indent="0">
              <a:buNone/>
              <a:defRPr sz="2400">
                <a:latin typeface="+mj-lt"/>
              </a:defRPr>
            </a:lvl3pPr>
            <a:lvl4pPr marL="1371600" indent="0">
              <a:buNone/>
              <a:defRPr sz="2400">
                <a:latin typeface="+mj-lt"/>
              </a:defRPr>
            </a:lvl4pPr>
            <a:lvl5pPr marL="182880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en-GB" dirty="0"/>
              <a:t>K</a:t>
            </a:r>
            <a:r>
              <a:rPr lang="qaa-Latn-001" dirty="0"/>
              <a:t>irjoita kolumnin otsikko tähän...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05423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 (AMK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BBE5D-EF05-778A-D26F-0BB94606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6000" y="6327194"/>
            <a:ext cx="10259999" cy="252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www.savonia.fi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C93BA-620E-73EA-7EF1-E0E3EED2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6000" y="3429000"/>
            <a:ext cx="10260000" cy="2616868"/>
          </a:xfrm>
        </p:spPr>
        <p:txBody>
          <a:bodyPr anchor="ctr">
            <a:normAutofit/>
          </a:bodyPr>
          <a:lstStyle>
            <a:lvl1pPr algn="ctr">
              <a:defRPr sz="1800">
                <a:latin typeface="+mn-lt"/>
              </a:defRPr>
            </a:lvl1pPr>
          </a:lstStyle>
          <a:p>
            <a:r>
              <a:rPr lang="en-GB" dirty="0"/>
              <a:t>K</a:t>
            </a:r>
            <a:r>
              <a:rPr lang="qaa-Latn-001" dirty="0"/>
              <a:t>irjoita kiitossanat tähän...</a:t>
            </a:r>
            <a:endParaRPr lang="en-FI" dirty="0"/>
          </a:p>
        </p:txBody>
      </p:sp>
      <p:pic>
        <p:nvPicPr>
          <p:cNvPr id="8" name="Picture 7" descr="Savonia-ammattikorkeakoulu">
            <a:extLst>
              <a:ext uri="{FF2B5EF4-FFF2-40B4-BE49-F238E27FC236}">
                <a16:creationId xmlns:a16="http://schemas.microsoft.com/office/drawing/2014/main" id="{87106E79-5B51-C053-C6C9-59BC93B125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4" y="2460879"/>
            <a:ext cx="1885950" cy="96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88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 (UAS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BBE5D-EF05-778A-D26F-0BB94606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6000" y="6327194"/>
            <a:ext cx="10259999" cy="252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www.savonia.fi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C93BA-620E-73EA-7EF1-E0E3EED2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6000" y="3429000"/>
            <a:ext cx="10260000" cy="2616868"/>
          </a:xfrm>
        </p:spPr>
        <p:txBody>
          <a:bodyPr anchor="ctr">
            <a:normAutofit/>
          </a:bodyPr>
          <a:lstStyle>
            <a:lvl1pPr algn="ctr">
              <a:defRPr sz="1800">
                <a:latin typeface="+mn-lt"/>
              </a:defRPr>
            </a:lvl1pPr>
          </a:lstStyle>
          <a:p>
            <a:r>
              <a:rPr lang="en-GB" dirty="0"/>
              <a:t>K</a:t>
            </a:r>
            <a:r>
              <a:rPr lang="qaa-Latn-001" dirty="0"/>
              <a:t>irjoita kiitossanat tähän...</a:t>
            </a:r>
            <a:endParaRPr lang="en-FI" dirty="0"/>
          </a:p>
        </p:txBody>
      </p:sp>
      <p:pic>
        <p:nvPicPr>
          <p:cNvPr id="5" name="Picture 4" descr="Savonia University of Applied Sciences">
            <a:extLst>
              <a:ext uri="{FF2B5EF4-FFF2-40B4-BE49-F238E27FC236}">
                <a16:creationId xmlns:a16="http://schemas.microsoft.com/office/drawing/2014/main" id="{AD91CDFD-96CE-83A3-F801-726ACABBEF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4" y="2460879"/>
            <a:ext cx="1885950" cy="96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11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 (Avoin AMK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BBE5D-EF05-778A-D26F-0BB94606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6000" y="6327194"/>
            <a:ext cx="10259999" cy="252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www.savonia.fi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C93BA-620E-73EA-7EF1-E0E3EED2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6000" y="3429000"/>
            <a:ext cx="10260000" cy="2616868"/>
          </a:xfrm>
        </p:spPr>
        <p:txBody>
          <a:bodyPr anchor="ctr">
            <a:normAutofit/>
          </a:bodyPr>
          <a:lstStyle>
            <a:lvl1pPr algn="ctr">
              <a:defRPr sz="1800">
                <a:latin typeface="+mn-lt"/>
              </a:defRPr>
            </a:lvl1pPr>
          </a:lstStyle>
          <a:p>
            <a:r>
              <a:rPr lang="en-GB" dirty="0"/>
              <a:t>K</a:t>
            </a:r>
            <a:r>
              <a:rPr lang="qaa-Latn-001" dirty="0"/>
              <a:t>irjoita kiitossanat tähän...</a:t>
            </a:r>
            <a:endParaRPr lang="en-FI" dirty="0"/>
          </a:p>
        </p:txBody>
      </p:sp>
      <p:pic>
        <p:nvPicPr>
          <p:cNvPr id="6" name="Picture 5" descr="Savonia avoin ammattikorkeakoulu">
            <a:extLst>
              <a:ext uri="{FF2B5EF4-FFF2-40B4-BE49-F238E27FC236}">
                <a16:creationId xmlns:a16="http://schemas.microsoft.com/office/drawing/2014/main" id="{E9D9CFC4-3ABB-5ACA-5A93-85C5E72CAA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4" y="2460878"/>
            <a:ext cx="1885950" cy="96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26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dia (Master school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vonia Master School">
            <a:extLst>
              <a:ext uri="{FF2B5EF4-FFF2-40B4-BE49-F238E27FC236}">
                <a16:creationId xmlns:a16="http://schemas.microsoft.com/office/drawing/2014/main" id="{6213D083-B07C-C5CC-7FFC-7C85BEDF64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4" y="2460877"/>
            <a:ext cx="1885950" cy="96812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BBE5D-EF05-778A-D26F-0BB94606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6000" y="6327194"/>
            <a:ext cx="10259999" cy="252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/>
              <a:t>www.savonia.fi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C93BA-620E-73EA-7EF1-E0E3EED2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6000" y="3429000"/>
            <a:ext cx="10260000" cy="2616868"/>
          </a:xfrm>
        </p:spPr>
        <p:txBody>
          <a:bodyPr anchor="ctr">
            <a:normAutofit/>
          </a:bodyPr>
          <a:lstStyle>
            <a:lvl1pPr algn="ctr">
              <a:defRPr sz="1800">
                <a:latin typeface="+mn-lt"/>
              </a:defRPr>
            </a:lvl1pPr>
          </a:lstStyle>
          <a:p>
            <a:r>
              <a:rPr lang="en-GB" dirty="0"/>
              <a:t>K</a:t>
            </a:r>
            <a:r>
              <a:rPr lang="qaa-Latn-001" dirty="0"/>
              <a:t>irjoita kiitossanat tähän...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962565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7BA14EC-2DED-6A50-E9EA-FCB4D5D49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864388" y="1516629"/>
            <a:ext cx="5341159" cy="5357669"/>
          </a:xfrm>
          <a:custGeom>
            <a:avLst/>
            <a:gdLst>
              <a:gd name="connsiteX0" fmla="*/ -14 w 5346000"/>
              <a:gd name="connsiteY0" fmla="*/ 3439043 h 5347547"/>
              <a:gd name="connsiteX1" fmla="*/ 823221 w 5346000"/>
              <a:gd name="connsiteY1" fmla="*/ 2379896 h 5347547"/>
              <a:gd name="connsiteX2" fmla="*/ 529418 w 5346000"/>
              <a:gd name="connsiteY2" fmla="*/ 1059152 h 5347547"/>
              <a:gd name="connsiteX3" fmla="*/ 1849780 w 5346000"/>
              <a:gd name="connsiteY3" fmla="*/ 1059154 h 5347547"/>
              <a:gd name="connsiteX4" fmla="*/ 2673000 w 5346000"/>
              <a:gd name="connsiteY4" fmla="*/ 0 h 5347547"/>
              <a:gd name="connsiteX5" fmla="*/ 3496220 w 5346000"/>
              <a:gd name="connsiteY5" fmla="*/ 1059154 h 5347547"/>
              <a:gd name="connsiteX6" fmla="*/ 4816582 w 5346000"/>
              <a:gd name="connsiteY6" fmla="*/ 1059152 h 5347547"/>
              <a:gd name="connsiteX7" fmla="*/ 4522779 w 5346000"/>
              <a:gd name="connsiteY7" fmla="*/ 2379896 h 5347547"/>
              <a:gd name="connsiteX8" fmla="*/ 5346014 w 5346000"/>
              <a:gd name="connsiteY8" fmla="*/ 3439043 h 5347547"/>
              <a:gd name="connsiteX9" fmla="*/ 4156402 w 5346000"/>
              <a:gd name="connsiteY9" fmla="*/ 4026829 h 5347547"/>
              <a:gd name="connsiteX10" fmla="*/ 3862590 w 5346000"/>
              <a:gd name="connsiteY10" fmla="*/ 5347575 h 5347547"/>
              <a:gd name="connsiteX11" fmla="*/ 2673000 w 5346000"/>
              <a:gd name="connsiteY11" fmla="*/ 4759783 h 5347547"/>
              <a:gd name="connsiteX12" fmla="*/ 1483410 w 5346000"/>
              <a:gd name="connsiteY12" fmla="*/ 5347575 h 5347547"/>
              <a:gd name="connsiteX13" fmla="*/ 1189598 w 5346000"/>
              <a:gd name="connsiteY13" fmla="*/ 4026829 h 5347547"/>
              <a:gd name="connsiteX14" fmla="*/ -14 w 5346000"/>
              <a:gd name="connsiteY14" fmla="*/ 3439043 h 5347547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18723 h 5327255"/>
              <a:gd name="connsiteX1" fmla="*/ 823235 w 5346028"/>
              <a:gd name="connsiteY1" fmla="*/ 2359576 h 5327255"/>
              <a:gd name="connsiteX2" fmla="*/ 482018 w 5346028"/>
              <a:gd name="connsiteY2" fmla="*/ 1255579 h 5327255"/>
              <a:gd name="connsiteX3" fmla="*/ 1863341 w 5346028"/>
              <a:gd name="connsiteY3" fmla="*/ 375047 h 5327255"/>
              <a:gd name="connsiteX4" fmla="*/ 3241974 w 5346028"/>
              <a:gd name="connsiteY4" fmla="*/ 0 h 5327255"/>
              <a:gd name="connsiteX5" fmla="*/ 3496234 w 5346028"/>
              <a:gd name="connsiteY5" fmla="*/ 1038834 h 5327255"/>
              <a:gd name="connsiteX6" fmla="*/ 4816596 w 5346028"/>
              <a:gd name="connsiteY6" fmla="*/ 1038832 h 5327255"/>
              <a:gd name="connsiteX7" fmla="*/ 4522793 w 5346028"/>
              <a:gd name="connsiteY7" fmla="*/ 2359576 h 5327255"/>
              <a:gd name="connsiteX8" fmla="*/ 5346028 w 5346028"/>
              <a:gd name="connsiteY8" fmla="*/ 3418723 h 5327255"/>
              <a:gd name="connsiteX9" fmla="*/ 4156416 w 5346028"/>
              <a:gd name="connsiteY9" fmla="*/ 4006509 h 5327255"/>
              <a:gd name="connsiteX10" fmla="*/ 3862604 w 5346028"/>
              <a:gd name="connsiteY10" fmla="*/ 5327255 h 5327255"/>
              <a:gd name="connsiteX11" fmla="*/ 2673014 w 5346028"/>
              <a:gd name="connsiteY11" fmla="*/ 4739463 h 5327255"/>
              <a:gd name="connsiteX12" fmla="*/ 1483424 w 5346028"/>
              <a:gd name="connsiteY12" fmla="*/ 5327255 h 5327255"/>
              <a:gd name="connsiteX13" fmla="*/ 1189612 w 5346028"/>
              <a:gd name="connsiteY13" fmla="*/ 4006509 h 5327255"/>
              <a:gd name="connsiteX14" fmla="*/ 0 w 5346028"/>
              <a:gd name="connsiteY14" fmla="*/ 3418723 h 5327255"/>
              <a:gd name="connsiteX0" fmla="*/ 0 w 5346028"/>
              <a:gd name="connsiteY0" fmla="*/ 3418806 h 5327338"/>
              <a:gd name="connsiteX1" fmla="*/ 823235 w 5346028"/>
              <a:gd name="connsiteY1" fmla="*/ 2359659 h 5327338"/>
              <a:gd name="connsiteX2" fmla="*/ 482018 w 5346028"/>
              <a:gd name="connsiteY2" fmla="*/ 1255662 h 5327338"/>
              <a:gd name="connsiteX3" fmla="*/ 1863341 w 5346028"/>
              <a:gd name="connsiteY3" fmla="*/ 375130 h 5327338"/>
              <a:gd name="connsiteX4" fmla="*/ 3241974 w 5346028"/>
              <a:gd name="connsiteY4" fmla="*/ 83 h 5327338"/>
              <a:gd name="connsiteX5" fmla="*/ 3496234 w 5346028"/>
              <a:gd name="connsiteY5" fmla="*/ 1038917 h 5327338"/>
              <a:gd name="connsiteX6" fmla="*/ 4816596 w 5346028"/>
              <a:gd name="connsiteY6" fmla="*/ 1038915 h 5327338"/>
              <a:gd name="connsiteX7" fmla="*/ 4522793 w 5346028"/>
              <a:gd name="connsiteY7" fmla="*/ 2359659 h 5327338"/>
              <a:gd name="connsiteX8" fmla="*/ 5346028 w 5346028"/>
              <a:gd name="connsiteY8" fmla="*/ 3418806 h 5327338"/>
              <a:gd name="connsiteX9" fmla="*/ 4156416 w 5346028"/>
              <a:gd name="connsiteY9" fmla="*/ 4006592 h 5327338"/>
              <a:gd name="connsiteX10" fmla="*/ 3862604 w 5346028"/>
              <a:gd name="connsiteY10" fmla="*/ 5327338 h 5327338"/>
              <a:gd name="connsiteX11" fmla="*/ 2673014 w 5346028"/>
              <a:gd name="connsiteY11" fmla="*/ 4739546 h 5327338"/>
              <a:gd name="connsiteX12" fmla="*/ 1483424 w 5346028"/>
              <a:gd name="connsiteY12" fmla="*/ 5327338 h 5327338"/>
              <a:gd name="connsiteX13" fmla="*/ 1189612 w 5346028"/>
              <a:gd name="connsiteY13" fmla="*/ 4006592 h 5327338"/>
              <a:gd name="connsiteX14" fmla="*/ 0 w 5346028"/>
              <a:gd name="connsiteY14" fmla="*/ 3418806 h 5327338"/>
              <a:gd name="connsiteX0" fmla="*/ 0 w 5346028"/>
              <a:gd name="connsiteY0" fmla="*/ 3419966 h 5328498"/>
              <a:gd name="connsiteX1" fmla="*/ 823235 w 5346028"/>
              <a:gd name="connsiteY1" fmla="*/ 2360819 h 5328498"/>
              <a:gd name="connsiteX2" fmla="*/ 482018 w 5346028"/>
              <a:gd name="connsiteY2" fmla="*/ 1256822 h 5328498"/>
              <a:gd name="connsiteX3" fmla="*/ 1863341 w 5346028"/>
              <a:gd name="connsiteY3" fmla="*/ 376290 h 5328498"/>
              <a:gd name="connsiteX4" fmla="*/ 3241974 w 5346028"/>
              <a:gd name="connsiteY4" fmla="*/ 1243 h 5328498"/>
              <a:gd name="connsiteX5" fmla="*/ 3496234 w 5346028"/>
              <a:gd name="connsiteY5" fmla="*/ 1040077 h 5328498"/>
              <a:gd name="connsiteX6" fmla="*/ 4816596 w 5346028"/>
              <a:gd name="connsiteY6" fmla="*/ 1040075 h 5328498"/>
              <a:gd name="connsiteX7" fmla="*/ 4522793 w 5346028"/>
              <a:gd name="connsiteY7" fmla="*/ 2360819 h 5328498"/>
              <a:gd name="connsiteX8" fmla="*/ 5346028 w 5346028"/>
              <a:gd name="connsiteY8" fmla="*/ 3419966 h 5328498"/>
              <a:gd name="connsiteX9" fmla="*/ 4156416 w 5346028"/>
              <a:gd name="connsiteY9" fmla="*/ 4007752 h 5328498"/>
              <a:gd name="connsiteX10" fmla="*/ 3862604 w 5346028"/>
              <a:gd name="connsiteY10" fmla="*/ 5328498 h 5328498"/>
              <a:gd name="connsiteX11" fmla="*/ 2673014 w 5346028"/>
              <a:gd name="connsiteY11" fmla="*/ 4740706 h 5328498"/>
              <a:gd name="connsiteX12" fmla="*/ 1483424 w 5346028"/>
              <a:gd name="connsiteY12" fmla="*/ 5328498 h 5328498"/>
              <a:gd name="connsiteX13" fmla="*/ 1189612 w 5346028"/>
              <a:gd name="connsiteY13" fmla="*/ 4007752 h 5328498"/>
              <a:gd name="connsiteX14" fmla="*/ 0 w 5346028"/>
              <a:gd name="connsiteY14" fmla="*/ 3419966 h 5328498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26622 h 5335154"/>
              <a:gd name="connsiteX1" fmla="*/ 823235 w 5358901"/>
              <a:gd name="connsiteY1" fmla="*/ 2367475 h 5335154"/>
              <a:gd name="connsiteX2" fmla="*/ 482018 w 5358901"/>
              <a:gd name="connsiteY2" fmla="*/ 1263478 h 5335154"/>
              <a:gd name="connsiteX3" fmla="*/ 1863341 w 5358901"/>
              <a:gd name="connsiteY3" fmla="*/ 382946 h 5335154"/>
              <a:gd name="connsiteX4" fmla="*/ 3241974 w 5358901"/>
              <a:gd name="connsiteY4" fmla="*/ 7899 h 5335154"/>
              <a:gd name="connsiteX5" fmla="*/ 5358901 w 5358901"/>
              <a:gd name="connsiteY5" fmla="*/ 1575053 h 5335154"/>
              <a:gd name="connsiteX6" fmla="*/ 4816596 w 5358901"/>
              <a:gd name="connsiteY6" fmla="*/ 1046731 h 5335154"/>
              <a:gd name="connsiteX7" fmla="*/ 4522793 w 5358901"/>
              <a:gd name="connsiteY7" fmla="*/ 2367475 h 5335154"/>
              <a:gd name="connsiteX8" fmla="*/ 5346028 w 5358901"/>
              <a:gd name="connsiteY8" fmla="*/ 3426622 h 5335154"/>
              <a:gd name="connsiteX9" fmla="*/ 4156416 w 5358901"/>
              <a:gd name="connsiteY9" fmla="*/ 4014408 h 5335154"/>
              <a:gd name="connsiteX10" fmla="*/ 3862604 w 5358901"/>
              <a:gd name="connsiteY10" fmla="*/ 5335154 h 5335154"/>
              <a:gd name="connsiteX11" fmla="*/ 2673014 w 5358901"/>
              <a:gd name="connsiteY11" fmla="*/ 4747362 h 5335154"/>
              <a:gd name="connsiteX12" fmla="*/ 1483424 w 5358901"/>
              <a:gd name="connsiteY12" fmla="*/ 5335154 h 5335154"/>
              <a:gd name="connsiteX13" fmla="*/ 1189612 w 5358901"/>
              <a:gd name="connsiteY13" fmla="*/ 4014408 h 5335154"/>
              <a:gd name="connsiteX14" fmla="*/ 0 w 5358901"/>
              <a:gd name="connsiteY14" fmla="*/ 3426622 h 5335154"/>
              <a:gd name="connsiteX0" fmla="*/ 0 w 5358901"/>
              <a:gd name="connsiteY0" fmla="*/ 3418809 h 5327341"/>
              <a:gd name="connsiteX1" fmla="*/ 823235 w 5358901"/>
              <a:gd name="connsiteY1" fmla="*/ 2359662 h 5327341"/>
              <a:gd name="connsiteX2" fmla="*/ 482018 w 5358901"/>
              <a:gd name="connsiteY2" fmla="*/ 1255665 h 5327341"/>
              <a:gd name="connsiteX3" fmla="*/ 1863341 w 5358901"/>
              <a:gd name="connsiteY3" fmla="*/ 375133 h 5327341"/>
              <a:gd name="connsiteX4" fmla="*/ 3241974 w 5358901"/>
              <a:gd name="connsiteY4" fmla="*/ 86 h 5327341"/>
              <a:gd name="connsiteX5" fmla="*/ 5358901 w 5358901"/>
              <a:gd name="connsiteY5" fmla="*/ 1567240 h 5327341"/>
              <a:gd name="connsiteX6" fmla="*/ 4816596 w 5358901"/>
              <a:gd name="connsiteY6" fmla="*/ 1038918 h 5327341"/>
              <a:gd name="connsiteX7" fmla="*/ 4522793 w 5358901"/>
              <a:gd name="connsiteY7" fmla="*/ 2359662 h 5327341"/>
              <a:gd name="connsiteX8" fmla="*/ 5346028 w 5358901"/>
              <a:gd name="connsiteY8" fmla="*/ 3418809 h 5327341"/>
              <a:gd name="connsiteX9" fmla="*/ 4156416 w 5358901"/>
              <a:gd name="connsiteY9" fmla="*/ 4006595 h 5327341"/>
              <a:gd name="connsiteX10" fmla="*/ 3862604 w 5358901"/>
              <a:gd name="connsiteY10" fmla="*/ 5327341 h 5327341"/>
              <a:gd name="connsiteX11" fmla="*/ 2673014 w 5358901"/>
              <a:gd name="connsiteY11" fmla="*/ 4739549 h 5327341"/>
              <a:gd name="connsiteX12" fmla="*/ 1483424 w 5358901"/>
              <a:gd name="connsiteY12" fmla="*/ 5327341 h 5327341"/>
              <a:gd name="connsiteX13" fmla="*/ 1189612 w 5358901"/>
              <a:gd name="connsiteY13" fmla="*/ 4006595 h 5327341"/>
              <a:gd name="connsiteX14" fmla="*/ 0 w 5358901"/>
              <a:gd name="connsiteY14" fmla="*/ 3418809 h 5327341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879 h 5327411"/>
              <a:gd name="connsiteX1" fmla="*/ 823235 w 5358901"/>
              <a:gd name="connsiteY1" fmla="*/ 2359732 h 5327411"/>
              <a:gd name="connsiteX2" fmla="*/ 482018 w 5358901"/>
              <a:gd name="connsiteY2" fmla="*/ 1255735 h 5327411"/>
              <a:gd name="connsiteX3" fmla="*/ 1870115 w 5358901"/>
              <a:gd name="connsiteY3" fmla="*/ 381976 h 5327411"/>
              <a:gd name="connsiteX4" fmla="*/ 3241974 w 5358901"/>
              <a:gd name="connsiteY4" fmla="*/ 156 h 5327411"/>
              <a:gd name="connsiteX5" fmla="*/ 4478577 w 5358901"/>
              <a:gd name="connsiteY5" fmla="*/ 413330 h 5327411"/>
              <a:gd name="connsiteX6" fmla="*/ 5358901 w 5358901"/>
              <a:gd name="connsiteY6" fmla="*/ 1601177 h 5327411"/>
              <a:gd name="connsiteX7" fmla="*/ 4816596 w 5358901"/>
              <a:gd name="connsiteY7" fmla="*/ 1038988 h 5327411"/>
              <a:gd name="connsiteX8" fmla="*/ 4522793 w 5358901"/>
              <a:gd name="connsiteY8" fmla="*/ 2359732 h 5327411"/>
              <a:gd name="connsiteX9" fmla="*/ 5346028 w 5358901"/>
              <a:gd name="connsiteY9" fmla="*/ 3418879 h 5327411"/>
              <a:gd name="connsiteX10" fmla="*/ 4156416 w 5358901"/>
              <a:gd name="connsiteY10" fmla="*/ 4006665 h 5327411"/>
              <a:gd name="connsiteX11" fmla="*/ 3862604 w 5358901"/>
              <a:gd name="connsiteY11" fmla="*/ 5327411 h 5327411"/>
              <a:gd name="connsiteX12" fmla="*/ 2673014 w 5358901"/>
              <a:gd name="connsiteY12" fmla="*/ 4739619 h 5327411"/>
              <a:gd name="connsiteX13" fmla="*/ 1483424 w 5358901"/>
              <a:gd name="connsiteY13" fmla="*/ 5327411 h 5327411"/>
              <a:gd name="connsiteX14" fmla="*/ 1189612 w 5358901"/>
              <a:gd name="connsiteY14" fmla="*/ 4006665 h 5327411"/>
              <a:gd name="connsiteX15" fmla="*/ 0 w 5358901"/>
              <a:gd name="connsiteY15" fmla="*/ 3418879 h 5327411"/>
              <a:gd name="connsiteX0" fmla="*/ 0 w 5358901"/>
              <a:gd name="connsiteY0" fmla="*/ 3418930 h 5327462"/>
              <a:gd name="connsiteX1" fmla="*/ 823235 w 5358901"/>
              <a:gd name="connsiteY1" fmla="*/ 2359783 h 5327462"/>
              <a:gd name="connsiteX2" fmla="*/ 482018 w 5358901"/>
              <a:gd name="connsiteY2" fmla="*/ 1255786 h 5327462"/>
              <a:gd name="connsiteX3" fmla="*/ 1870115 w 5358901"/>
              <a:gd name="connsiteY3" fmla="*/ 382027 h 5327462"/>
              <a:gd name="connsiteX4" fmla="*/ 3241974 w 5358901"/>
              <a:gd name="connsiteY4" fmla="*/ 207 h 5327462"/>
              <a:gd name="connsiteX5" fmla="*/ 4478577 w 5358901"/>
              <a:gd name="connsiteY5" fmla="*/ 413381 h 5327462"/>
              <a:gd name="connsiteX6" fmla="*/ 5358901 w 5358901"/>
              <a:gd name="connsiteY6" fmla="*/ 1601228 h 5327462"/>
              <a:gd name="connsiteX7" fmla="*/ 4816596 w 5358901"/>
              <a:gd name="connsiteY7" fmla="*/ 1039039 h 5327462"/>
              <a:gd name="connsiteX8" fmla="*/ 4522793 w 5358901"/>
              <a:gd name="connsiteY8" fmla="*/ 2359783 h 5327462"/>
              <a:gd name="connsiteX9" fmla="*/ 5346028 w 5358901"/>
              <a:gd name="connsiteY9" fmla="*/ 3418930 h 5327462"/>
              <a:gd name="connsiteX10" fmla="*/ 4156416 w 5358901"/>
              <a:gd name="connsiteY10" fmla="*/ 4006716 h 5327462"/>
              <a:gd name="connsiteX11" fmla="*/ 3862604 w 5358901"/>
              <a:gd name="connsiteY11" fmla="*/ 5327462 h 5327462"/>
              <a:gd name="connsiteX12" fmla="*/ 2673014 w 5358901"/>
              <a:gd name="connsiteY12" fmla="*/ 4739670 h 5327462"/>
              <a:gd name="connsiteX13" fmla="*/ 1483424 w 5358901"/>
              <a:gd name="connsiteY13" fmla="*/ 5327462 h 5327462"/>
              <a:gd name="connsiteX14" fmla="*/ 1189612 w 5358901"/>
              <a:gd name="connsiteY14" fmla="*/ 4006716 h 5327462"/>
              <a:gd name="connsiteX15" fmla="*/ 0 w 5358901"/>
              <a:gd name="connsiteY15" fmla="*/ 3418930 h 5327462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482018 w 5358901"/>
              <a:gd name="connsiteY1" fmla="*/ 1255581 h 5327257"/>
              <a:gd name="connsiteX2" fmla="*/ 1903981 w 5358901"/>
              <a:gd name="connsiteY2" fmla="*/ 415689 h 5327257"/>
              <a:gd name="connsiteX3" fmla="*/ 3241974 w 5358901"/>
              <a:gd name="connsiteY3" fmla="*/ 2 h 5327257"/>
              <a:gd name="connsiteX4" fmla="*/ 4478577 w 5358901"/>
              <a:gd name="connsiteY4" fmla="*/ 413176 h 5327257"/>
              <a:gd name="connsiteX5" fmla="*/ 5358901 w 5358901"/>
              <a:gd name="connsiteY5" fmla="*/ 1601023 h 5327257"/>
              <a:gd name="connsiteX6" fmla="*/ 4816596 w 5358901"/>
              <a:gd name="connsiteY6" fmla="*/ 1038834 h 5327257"/>
              <a:gd name="connsiteX7" fmla="*/ 4522793 w 5358901"/>
              <a:gd name="connsiteY7" fmla="*/ 2359578 h 5327257"/>
              <a:gd name="connsiteX8" fmla="*/ 5346028 w 5358901"/>
              <a:gd name="connsiteY8" fmla="*/ 3418725 h 5327257"/>
              <a:gd name="connsiteX9" fmla="*/ 4156416 w 5358901"/>
              <a:gd name="connsiteY9" fmla="*/ 4006511 h 5327257"/>
              <a:gd name="connsiteX10" fmla="*/ 3862604 w 5358901"/>
              <a:gd name="connsiteY10" fmla="*/ 5327257 h 5327257"/>
              <a:gd name="connsiteX11" fmla="*/ 2673014 w 5358901"/>
              <a:gd name="connsiteY11" fmla="*/ 4739465 h 5327257"/>
              <a:gd name="connsiteX12" fmla="*/ 1483424 w 5358901"/>
              <a:gd name="connsiteY12" fmla="*/ 5327257 h 5327257"/>
              <a:gd name="connsiteX13" fmla="*/ 1189612 w 5358901"/>
              <a:gd name="connsiteY13" fmla="*/ 4006511 h 5327257"/>
              <a:gd name="connsiteX14" fmla="*/ 0 w 5358901"/>
              <a:gd name="connsiteY14" fmla="*/ 3418725 h 5327257"/>
              <a:gd name="connsiteX0" fmla="*/ 0 w 5277621"/>
              <a:gd name="connsiteY0" fmla="*/ 3588058 h 5327257"/>
              <a:gd name="connsiteX1" fmla="*/ 400738 w 5277621"/>
              <a:gd name="connsiteY1" fmla="*/ 1255581 h 5327257"/>
              <a:gd name="connsiteX2" fmla="*/ 1822701 w 5277621"/>
              <a:gd name="connsiteY2" fmla="*/ 415689 h 5327257"/>
              <a:gd name="connsiteX3" fmla="*/ 3160694 w 5277621"/>
              <a:gd name="connsiteY3" fmla="*/ 2 h 5327257"/>
              <a:gd name="connsiteX4" fmla="*/ 4397297 w 5277621"/>
              <a:gd name="connsiteY4" fmla="*/ 413176 h 5327257"/>
              <a:gd name="connsiteX5" fmla="*/ 5277621 w 5277621"/>
              <a:gd name="connsiteY5" fmla="*/ 1601023 h 5327257"/>
              <a:gd name="connsiteX6" fmla="*/ 4735316 w 5277621"/>
              <a:gd name="connsiteY6" fmla="*/ 1038834 h 5327257"/>
              <a:gd name="connsiteX7" fmla="*/ 4441513 w 5277621"/>
              <a:gd name="connsiteY7" fmla="*/ 2359578 h 5327257"/>
              <a:gd name="connsiteX8" fmla="*/ 5264748 w 5277621"/>
              <a:gd name="connsiteY8" fmla="*/ 3418725 h 5327257"/>
              <a:gd name="connsiteX9" fmla="*/ 4075136 w 5277621"/>
              <a:gd name="connsiteY9" fmla="*/ 4006511 h 5327257"/>
              <a:gd name="connsiteX10" fmla="*/ 3781324 w 5277621"/>
              <a:gd name="connsiteY10" fmla="*/ 5327257 h 5327257"/>
              <a:gd name="connsiteX11" fmla="*/ 2591734 w 5277621"/>
              <a:gd name="connsiteY11" fmla="*/ 4739465 h 5327257"/>
              <a:gd name="connsiteX12" fmla="*/ 1402144 w 5277621"/>
              <a:gd name="connsiteY12" fmla="*/ 5327257 h 5327257"/>
              <a:gd name="connsiteX13" fmla="*/ 1108332 w 5277621"/>
              <a:gd name="connsiteY13" fmla="*/ 4006511 h 5327257"/>
              <a:gd name="connsiteX14" fmla="*/ 0 w 5277621"/>
              <a:gd name="connsiteY14" fmla="*/ 3588058 h 5327257"/>
              <a:gd name="connsiteX0" fmla="*/ 65714 w 5343335"/>
              <a:gd name="connsiteY0" fmla="*/ 3588058 h 5327257"/>
              <a:gd name="connsiteX1" fmla="*/ 466452 w 5343335"/>
              <a:gd name="connsiteY1" fmla="*/ 1255581 h 5327257"/>
              <a:gd name="connsiteX2" fmla="*/ 1888415 w 5343335"/>
              <a:gd name="connsiteY2" fmla="*/ 415689 h 5327257"/>
              <a:gd name="connsiteX3" fmla="*/ 3226408 w 5343335"/>
              <a:gd name="connsiteY3" fmla="*/ 2 h 5327257"/>
              <a:gd name="connsiteX4" fmla="*/ 4463011 w 5343335"/>
              <a:gd name="connsiteY4" fmla="*/ 413176 h 5327257"/>
              <a:gd name="connsiteX5" fmla="*/ 5343335 w 5343335"/>
              <a:gd name="connsiteY5" fmla="*/ 1601023 h 5327257"/>
              <a:gd name="connsiteX6" fmla="*/ 4801030 w 5343335"/>
              <a:gd name="connsiteY6" fmla="*/ 1038834 h 5327257"/>
              <a:gd name="connsiteX7" fmla="*/ 4507227 w 5343335"/>
              <a:gd name="connsiteY7" fmla="*/ 2359578 h 5327257"/>
              <a:gd name="connsiteX8" fmla="*/ 5330462 w 5343335"/>
              <a:gd name="connsiteY8" fmla="*/ 3418725 h 5327257"/>
              <a:gd name="connsiteX9" fmla="*/ 4140850 w 5343335"/>
              <a:gd name="connsiteY9" fmla="*/ 4006511 h 5327257"/>
              <a:gd name="connsiteX10" fmla="*/ 3847038 w 5343335"/>
              <a:gd name="connsiteY10" fmla="*/ 5327257 h 5327257"/>
              <a:gd name="connsiteX11" fmla="*/ 2657448 w 5343335"/>
              <a:gd name="connsiteY11" fmla="*/ 4739465 h 5327257"/>
              <a:gd name="connsiteX12" fmla="*/ 1467858 w 5343335"/>
              <a:gd name="connsiteY12" fmla="*/ 5327257 h 5327257"/>
              <a:gd name="connsiteX13" fmla="*/ 1174046 w 5343335"/>
              <a:gd name="connsiteY13" fmla="*/ 4006511 h 5327257"/>
              <a:gd name="connsiteX14" fmla="*/ 65714 w 5343335"/>
              <a:gd name="connsiteY14" fmla="*/ 3588058 h 5327257"/>
              <a:gd name="connsiteX0" fmla="*/ 74925 w 5352546"/>
              <a:gd name="connsiteY0" fmla="*/ 3588058 h 5327257"/>
              <a:gd name="connsiteX1" fmla="*/ 475663 w 5352546"/>
              <a:gd name="connsiteY1" fmla="*/ 1255581 h 5327257"/>
              <a:gd name="connsiteX2" fmla="*/ 1897626 w 5352546"/>
              <a:gd name="connsiteY2" fmla="*/ 415689 h 5327257"/>
              <a:gd name="connsiteX3" fmla="*/ 3235619 w 5352546"/>
              <a:gd name="connsiteY3" fmla="*/ 2 h 5327257"/>
              <a:gd name="connsiteX4" fmla="*/ 4472222 w 5352546"/>
              <a:gd name="connsiteY4" fmla="*/ 413176 h 5327257"/>
              <a:gd name="connsiteX5" fmla="*/ 5352546 w 5352546"/>
              <a:gd name="connsiteY5" fmla="*/ 1601023 h 5327257"/>
              <a:gd name="connsiteX6" fmla="*/ 4810241 w 5352546"/>
              <a:gd name="connsiteY6" fmla="*/ 1038834 h 5327257"/>
              <a:gd name="connsiteX7" fmla="*/ 4516438 w 5352546"/>
              <a:gd name="connsiteY7" fmla="*/ 2359578 h 5327257"/>
              <a:gd name="connsiteX8" fmla="*/ 5339673 w 5352546"/>
              <a:gd name="connsiteY8" fmla="*/ 3418725 h 5327257"/>
              <a:gd name="connsiteX9" fmla="*/ 4150061 w 5352546"/>
              <a:gd name="connsiteY9" fmla="*/ 4006511 h 5327257"/>
              <a:gd name="connsiteX10" fmla="*/ 3856249 w 5352546"/>
              <a:gd name="connsiteY10" fmla="*/ 5327257 h 5327257"/>
              <a:gd name="connsiteX11" fmla="*/ 2666659 w 5352546"/>
              <a:gd name="connsiteY11" fmla="*/ 4739465 h 5327257"/>
              <a:gd name="connsiteX12" fmla="*/ 1477069 w 5352546"/>
              <a:gd name="connsiteY12" fmla="*/ 5327257 h 5327257"/>
              <a:gd name="connsiteX13" fmla="*/ 1183257 w 5352546"/>
              <a:gd name="connsiteY13" fmla="*/ 4006511 h 5327257"/>
              <a:gd name="connsiteX14" fmla="*/ 74925 w 5352546"/>
              <a:gd name="connsiteY14" fmla="*/ 3588058 h 5327257"/>
              <a:gd name="connsiteX0" fmla="*/ 121127 w 5182002"/>
              <a:gd name="connsiteY0" fmla="*/ 4170565 h 5327257"/>
              <a:gd name="connsiteX1" fmla="*/ 305119 w 5182002"/>
              <a:gd name="connsiteY1" fmla="*/ 1255581 h 5327257"/>
              <a:gd name="connsiteX2" fmla="*/ 1727082 w 5182002"/>
              <a:gd name="connsiteY2" fmla="*/ 415689 h 5327257"/>
              <a:gd name="connsiteX3" fmla="*/ 3065075 w 5182002"/>
              <a:gd name="connsiteY3" fmla="*/ 2 h 5327257"/>
              <a:gd name="connsiteX4" fmla="*/ 4301678 w 5182002"/>
              <a:gd name="connsiteY4" fmla="*/ 413176 h 5327257"/>
              <a:gd name="connsiteX5" fmla="*/ 5182002 w 5182002"/>
              <a:gd name="connsiteY5" fmla="*/ 1601023 h 5327257"/>
              <a:gd name="connsiteX6" fmla="*/ 4639697 w 5182002"/>
              <a:gd name="connsiteY6" fmla="*/ 1038834 h 5327257"/>
              <a:gd name="connsiteX7" fmla="*/ 4345894 w 5182002"/>
              <a:gd name="connsiteY7" fmla="*/ 2359578 h 5327257"/>
              <a:gd name="connsiteX8" fmla="*/ 5169129 w 5182002"/>
              <a:gd name="connsiteY8" fmla="*/ 3418725 h 5327257"/>
              <a:gd name="connsiteX9" fmla="*/ 3979517 w 5182002"/>
              <a:gd name="connsiteY9" fmla="*/ 4006511 h 5327257"/>
              <a:gd name="connsiteX10" fmla="*/ 3685705 w 5182002"/>
              <a:gd name="connsiteY10" fmla="*/ 5327257 h 5327257"/>
              <a:gd name="connsiteX11" fmla="*/ 2496115 w 5182002"/>
              <a:gd name="connsiteY11" fmla="*/ 4739465 h 5327257"/>
              <a:gd name="connsiteX12" fmla="*/ 1306525 w 5182002"/>
              <a:gd name="connsiteY12" fmla="*/ 5327257 h 5327257"/>
              <a:gd name="connsiteX13" fmla="*/ 1012713 w 5182002"/>
              <a:gd name="connsiteY13" fmla="*/ 4006511 h 5327257"/>
              <a:gd name="connsiteX14" fmla="*/ 121127 w 5182002"/>
              <a:gd name="connsiteY14" fmla="*/ 4170565 h 5327257"/>
              <a:gd name="connsiteX0" fmla="*/ 286622 w 5347497"/>
              <a:gd name="connsiteY0" fmla="*/ 4170565 h 5327257"/>
              <a:gd name="connsiteX1" fmla="*/ 470614 w 5347497"/>
              <a:gd name="connsiteY1" fmla="*/ 1255581 h 5327257"/>
              <a:gd name="connsiteX2" fmla="*/ 1892577 w 5347497"/>
              <a:gd name="connsiteY2" fmla="*/ 415689 h 5327257"/>
              <a:gd name="connsiteX3" fmla="*/ 3230570 w 5347497"/>
              <a:gd name="connsiteY3" fmla="*/ 2 h 5327257"/>
              <a:gd name="connsiteX4" fmla="*/ 4467173 w 5347497"/>
              <a:gd name="connsiteY4" fmla="*/ 413176 h 5327257"/>
              <a:gd name="connsiteX5" fmla="*/ 5347497 w 5347497"/>
              <a:gd name="connsiteY5" fmla="*/ 1601023 h 5327257"/>
              <a:gd name="connsiteX6" fmla="*/ 4805192 w 5347497"/>
              <a:gd name="connsiteY6" fmla="*/ 1038834 h 5327257"/>
              <a:gd name="connsiteX7" fmla="*/ 4511389 w 5347497"/>
              <a:gd name="connsiteY7" fmla="*/ 2359578 h 5327257"/>
              <a:gd name="connsiteX8" fmla="*/ 5334624 w 5347497"/>
              <a:gd name="connsiteY8" fmla="*/ 3418725 h 5327257"/>
              <a:gd name="connsiteX9" fmla="*/ 4145012 w 5347497"/>
              <a:gd name="connsiteY9" fmla="*/ 4006511 h 5327257"/>
              <a:gd name="connsiteX10" fmla="*/ 3851200 w 5347497"/>
              <a:gd name="connsiteY10" fmla="*/ 5327257 h 5327257"/>
              <a:gd name="connsiteX11" fmla="*/ 2661610 w 5347497"/>
              <a:gd name="connsiteY11" fmla="*/ 4739465 h 5327257"/>
              <a:gd name="connsiteX12" fmla="*/ 1472020 w 5347497"/>
              <a:gd name="connsiteY12" fmla="*/ 5327257 h 5327257"/>
              <a:gd name="connsiteX13" fmla="*/ 1178208 w 5347497"/>
              <a:gd name="connsiteY13" fmla="*/ 4006511 h 5327257"/>
              <a:gd name="connsiteX14" fmla="*/ 286622 w 5347497"/>
              <a:gd name="connsiteY14" fmla="*/ 4170565 h 5327257"/>
              <a:gd name="connsiteX0" fmla="*/ 311055 w 5371930"/>
              <a:gd name="connsiteY0" fmla="*/ 4170565 h 5327257"/>
              <a:gd name="connsiteX1" fmla="*/ 495047 w 5371930"/>
              <a:gd name="connsiteY1" fmla="*/ 1255581 h 5327257"/>
              <a:gd name="connsiteX2" fmla="*/ 1917010 w 5371930"/>
              <a:gd name="connsiteY2" fmla="*/ 415689 h 5327257"/>
              <a:gd name="connsiteX3" fmla="*/ 3255003 w 5371930"/>
              <a:gd name="connsiteY3" fmla="*/ 2 h 5327257"/>
              <a:gd name="connsiteX4" fmla="*/ 4491606 w 5371930"/>
              <a:gd name="connsiteY4" fmla="*/ 413176 h 5327257"/>
              <a:gd name="connsiteX5" fmla="*/ 5371930 w 5371930"/>
              <a:gd name="connsiteY5" fmla="*/ 1601023 h 5327257"/>
              <a:gd name="connsiteX6" fmla="*/ 4829625 w 5371930"/>
              <a:gd name="connsiteY6" fmla="*/ 1038834 h 5327257"/>
              <a:gd name="connsiteX7" fmla="*/ 4535822 w 5371930"/>
              <a:gd name="connsiteY7" fmla="*/ 2359578 h 5327257"/>
              <a:gd name="connsiteX8" fmla="*/ 5359057 w 5371930"/>
              <a:gd name="connsiteY8" fmla="*/ 3418725 h 5327257"/>
              <a:gd name="connsiteX9" fmla="*/ 4169445 w 5371930"/>
              <a:gd name="connsiteY9" fmla="*/ 4006511 h 5327257"/>
              <a:gd name="connsiteX10" fmla="*/ 3875633 w 5371930"/>
              <a:gd name="connsiteY10" fmla="*/ 5327257 h 5327257"/>
              <a:gd name="connsiteX11" fmla="*/ 2686043 w 5371930"/>
              <a:gd name="connsiteY11" fmla="*/ 4739465 h 5327257"/>
              <a:gd name="connsiteX12" fmla="*/ 1496453 w 5371930"/>
              <a:gd name="connsiteY12" fmla="*/ 5327257 h 5327257"/>
              <a:gd name="connsiteX13" fmla="*/ 1202641 w 5371930"/>
              <a:gd name="connsiteY13" fmla="*/ 4006511 h 5327257"/>
              <a:gd name="connsiteX14" fmla="*/ 311055 w 5371930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1172750 w 5342039"/>
              <a:gd name="connsiteY13" fmla="*/ 4006511 h 5327257"/>
              <a:gd name="connsiteX14" fmla="*/ 281164 w 5342039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281164 w 5342039"/>
              <a:gd name="connsiteY13" fmla="*/ 4170565 h 5327257"/>
              <a:gd name="connsiteX0" fmla="*/ 110632 w 5171507"/>
              <a:gd name="connsiteY0" fmla="*/ 4170565 h 5361124"/>
              <a:gd name="connsiteX1" fmla="*/ 294624 w 5171507"/>
              <a:gd name="connsiteY1" fmla="*/ 1255581 h 5361124"/>
              <a:gd name="connsiteX2" fmla="*/ 1716587 w 5171507"/>
              <a:gd name="connsiteY2" fmla="*/ 415689 h 5361124"/>
              <a:gd name="connsiteX3" fmla="*/ 3054580 w 5171507"/>
              <a:gd name="connsiteY3" fmla="*/ 2 h 5361124"/>
              <a:gd name="connsiteX4" fmla="*/ 4291183 w 5171507"/>
              <a:gd name="connsiteY4" fmla="*/ 413176 h 5361124"/>
              <a:gd name="connsiteX5" fmla="*/ 5171507 w 5171507"/>
              <a:gd name="connsiteY5" fmla="*/ 1601023 h 5361124"/>
              <a:gd name="connsiteX6" fmla="*/ 4629202 w 5171507"/>
              <a:gd name="connsiteY6" fmla="*/ 1038834 h 5361124"/>
              <a:gd name="connsiteX7" fmla="*/ 4335399 w 5171507"/>
              <a:gd name="connsiteY7" fmla="*/ 2359578 h 5361124"/>
              <a:gd name="connsiteX8" fmla="*/ 5158634 w 5171507"/>
              <a:gd name="connsiteY8" fmla="*/ 3418725 h 5361124"/>
              <a:gd name="connsiteX9" fmla="*/ 3969022 w 5171507"/>
              <a:gd name="connsiteY9" fmla="*/ 4006511 h 5361124"/>
              <a:gd name="connsiteX10" fmla="*/ 3675210 w 5171507"/>
              <a:gd name="connsiteY10" fmla="*/ 5327257 h 5361124"/>
              <a:gd name="connsiteX11" fmla="*/ 2485620 w 5171507"/>
              <a:gd name="connsiteY11" fmla="*/ 4739465 h 5361124"/>
              <a:gd name="connsiteX12" fmla="*/ 1248617 w 5171507"/>
              <a:gd name="connsiteY12" fmla="*/ 5361124 h 5361124"/>
              <a:gd name="connsiteX13" fmla="*/ 110632 w 5171507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2663414 w 5349301"/>
              <a:gd name="connsiteY11" fmla="*/ 4739465 h 5361124"/>
              <a:gd name="connsiteX12" fmla="*/ 1426411 w 5349301"/>
              <a:gd name="connsiteY12" fmla="*/ 5361124 h 5361124"/>
              <a:gd name="connsiteX13" fmla="*/ 288426 w 5349301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4449058 w 5349301"/>
              <a:gd name="connsiteY10" fmla="*/ 534757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110632 w 5171507"/>
              <a:gd name="connsiteY0" fmla="*/ 4170565 h 5347577"/>
              <a:gd name="connsiteX1" fmla="*/ 294624 w 5171507"/>
              <a:gd name="connsiteY1" fmla="*/ 1255581 h 5347577"/>
              <a:gd name="connsiteX2" fmla="*/ 1716587 w 5171507"/>
              <a:gd name="connsiteY2" fmla="*/ 415689 h 5347577"/>
              <a:gd name="connsiteX3" fmla="*/ 3054580 w 5171507"/>
              <a:gd name="connsiteY3" fmla="*/ 2 h 5347577"/>
              <a:gd name="connsiteX4" fmla="*/ 4291183 w 5171507"/>
              <a:gd name="connsiteY4" fmla="*/ 413176 h 5347577"/>
              <a:gd name="connsiteX5" fmla="*/ 5171507 w 5171507"/>
              <a:gd name="connsiteY5" fmla="*/ 1601023 h 5347577"/>
              <a:gd name="connsiteX6" fmla="*/ 4629202 w 5171507"/>
              <a:gd name="connsiteY6" fmla="*/ 1038834 h 5347577"/>
              <a:gd name="connsiteX7" fmla="*/ 4335399 w 5171507"/>
              <a:gd name="connsiteY7" fmla="*/ 2359578 h 5347577"/>
              <a:gd name="connsiteX8" fmla="*/ 5158634 w 5171507"/>
              <a:gd name="connsiteY8" fmla="*/ 3418725 h 5347577"/>
              <a:gd name="connsiteX9" fmla="*/ 3969022 w 5171507"/>
              <a:gd name="connsiteY9" fmla="*/ 4006511 h 5347577"/>
              <a:gd name="connsiteX10" fmla="*/ 4271264 w 5171507"/>
              <a:gd name="connsiteY10" fmla="*/ 5347577 h 5347577"/>
              <a:gd name="connsiteX11" fmla="*/ 1248617 w 5171507"/>
              <a:gd name="connsiteY11" fmla="*/ 5347577 h 5347577"/>
              <a:gd name="connsiteX12" fmla="*/ 110632 w 517150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146112 w 5348597"/>
              <a:gd name="connsiteY9" fmla="*/ 40065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82569"/>
              <a:gd name="connsiteX1" fmla="*/ 471714 w 5348597"/>
              <a:gd name="connsiteY1" fmla="*/ 1255581 h 5382569"/>
              <a:gd name="connsiteX2" fmla="*/ 1893677 w 5348597"/>
              <a:gd name="connsiteY2" fmla="*/ 415689 h 5382569"/>
              <a:gd name="connsiteX3" fmla="*/ 3231670 w 5348597"/>
              <a:gd name="connsiteY3" fmla="*/ 2 h 5382569"/>
              <a:gd name="connsiteX4" fmla="*/ 4468273 w 5348597"/>
              <a:gd name="connsiteY4" fmla="*/ 413176 h 5382569"/>
              <a:gd name="connsiteX5" fmla="*/ 5348597 w 5348597"/>
              <a:gd name="connsiteY5" fmla="*/ 1601023 h 5382569"/>
              <a:gd name="connsiteX6" fmla="*/ 4806292 w 5348597"/>
              <a:gd name="connsiteY6" fmla="*/ 1038834 h 5382569"/>
              <a:gd name="connsiteX7" fmla="*/ 4512489 w 5348597"/>
              <a:gd name="connsiteY7" fmla="*/ 2359578 h 5382569"/>
              <a:gd name="connsiteX8" fmla="*/ 5335724 w 5348597"/>
              <a:gd name="connsiteY8" fmla="*/ 3418725 h 5382569"/>
              <a:gd name="connsiteX9" fmla="*/ 4823445 w 5348597"/>
              <a:gd name="connsiteY9" fmla="*/ 4927684 h 5382569"/>
              <a:gd name="connsiteX10" fmla="*/ 4448354 w 5348597"/>
              <a:gd name="connsiteY10" fmla="*/ 5347577 h 5382569"/>
              <a:gd name="connsiteX11" fmla="*/ 1425707 w 5348597"/>
              <a:gd name="connsiteY11" fmla="*/ 5347577 h 5382569"/>
              <a:gd name="connsiteX12" fmla="*/ 287722 w 5348597"/>
              <a:gd name="connsiteY12" fmla="*/ 4170565 h 5382569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30218 w 5348597"/>
              <a:gd name="connsiteY9" fmla="*/ 49209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4806292 w 5352383"/>
              <a:gd name="connsiteY6" fmla="*/ 1038834 h 5347577"/>
              <a:gd name="connsiteX7" fmla="*/ 5352383 w 5352383"/>
              <a:gd name="connsiteY7" fmla="*/ 4330618 h 5347577"/>
              <a:gd name="connsiteX8" fmla="*/ 5254444 w 5352383"/>
              <a:gd name="connsiteY8" fmla="*/ 4312805 h 5347577"/>
              <a:gd name="connsiteX9" fmla="*/ 4857312 w 5352383"/>
              <a:gd name="connsiteY9" fmla="*/ 4859951 h 5347577"/>
              <a:gd name="connsiteX10" fmla="*/ 4448354 w 5352383"/>
              <a:gd name="connsiteY10" fmla="*/ 5347577 h 5347577"/>
              <a:gd name="connsiteX11" fmla="*/ 1425707 w 5352383"/>
              <a:gd name="connsiteY11" fmla="*/ 5347577 h 5347577"/>
              <a:gd name="connsiteX12" fmla="*/ 287722 w 5352383"/>
              <a:gd name="connsiteY12" fmla="*/ 4170565 h 5347577"/>
              <a:gd name="connsiteX0" fmla="*/ 287722 w 5355341"/>
              <a:gd name="connsiteY0" fmla="*/ 4170565 h 5347577"/>
              <a:gd name="connsiteX1" fmla="*/ 471714 w 5355341"/>
              <a:gd name="connsiteY1" fmla="*/ 1255581 h 5347577"/>
              <a:gd name="connsiteX2" fmla="*/ 1893677 w 5355341"/>
              <a:gd name="connsiteY2" fmla="*/ 415689 h 5347577"/>
              <a:gd name="connsiteX3" fmla="*/ 3231670 w 5355341"/>
              <a:gd name="connsiteY3" fmla="*/ 2 h 5347577"/>
              <a:gd name="connsiteX4" fmla="*/ 4468273 w 5355341"/>
              <a:gd name="connsiteY4" fmla="*/ 413176 h 5347577"/>
              <a:gd name="connsiteX5" fmla="*/ 5348597 w 5355341"/>
              <a:gd name="connsiteY5" fmla="*/ 1601023 h 5347577"/>
              <a:gd name="connsiteX6" fmla="*/ 4806292 w 5355341"/>
              <a:gd name="connsiteY6" fmla="*/ 1038834 h 5347577"/>
              <a:gd name="connsiteX7" fmla="*/ 5352383 w 5355341"/>
              <a:gd name="connsiteY7" fmla="*/ 4330618 h 5347577"/>
              <a:gd name="connsiteX8" fmla="*/ 5254444 w 5355341"/>
              <a:gd name="connsiteY8" fmla="*/ 4312805 h 5347577"/>
              <a:gd name="connsiteX9" fmla="*/ 4857312 w 5355341"/>
              <a:gd name="connsiteY9" fmla="*/ 4859951 h 5347577"/>
              <a:gd name="connsiteX10" fmla="*/ 4448354 w 5355341"/>
              <a:gd name="connsiteY10" fmla="*/ 5347577 h 5347577"/>
              <a:gd name="connsiteX11" fmla="*/ 1425707 w 5355341"/>
              <a:gd name="connsiteY11" fmla="*/ 5347577 h 5347577"/>
              <a:gd name="connsiteX12" fmla="*/ 287722 w 5355341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4495 w 5345370"/>
              <a:gd name="connsiteY0" fmla="*/ 4235098 h 5412110"/>
              <a:gd name="connsiteX1" fmla="*/ 468487 w 5345370"/>
              <a:gd name="connsiteY1" fmla="*/ 1320114 h 5412110"/>
              <a:gd name="connsiteX2" fmla="*/ 2423850 w 5345370"/>
              <a:gd name="connsiteY2" fmla="*/ 1650932 h 5412110"/>
              <a:gd name="connsiteX3" fmla="*/ 3228443 w 5345370"/>
              <a:gd name="connsiteY3" fmla="*/ 64535 h 5412110"/>
              <a:gd name="connsiteX4" fmla="*/ 4465046 w 5345370"/>
              <a:gd name="connsiteY4" fmla="*/ 477709 h 5412110"/>
              <a:gd name="connsiteX5" fmla="*/ 5345370 w 5345370"/>
              <a:gd name="connsiteY5" fmla="*/ 1665556 h 5412110"/>
              <a:gd name="connsiteX6" fmla="*/ 5342383 w 5345370"/>
              <a:gd name="connsiteY6" fmla="*/ 4388378 h 5412110"/>
              <a:gd name="connsiteX7" fmla="*/ 5251217 w 5345370"/>
              <a:gd name="connsiteY7" fmla="*/ 4377338 h 5412110"/>
              <a:gd name="connsiteX8" fmla="*/ 4854085 w 5345370"/>
              <a:gd name="connsiteY8" fmla="*/ 4924484 h 5412110"/>
              <a:gd name="connsiteX9" fmla="*/ 4445127 w 5345370"/>
              <a:gd name="connsiteY9" fmla="*/ 5412110 h 5412110"/>
              <a:gd name="connsiteX10" fmla="*/ 1422480 w 5345370"/>
              <a:gd name="connsiteY10" fmla="*/ 5412110 h 5412110"/>
              <a:gd name="connsiteX11" fmla="*/ 284495 w 5345370"/>
              <a:gd name="connsiteY11" fmla="*/ 4235098 h 5412110"/>
              <a:gd name="connsiteX0" fmla="*/ 284495 w 5345370"/>
              <a:gd name="connsiteY0" fmla="*/ 3757797 h 4934809"/>
              <a:gd name="connsiteX1" fmla="*/ 468487 w 5345370"/>
              <a:gd name="connsiteY1" fmla="*/ 842813 h 4934809"/>
              <a:gd name="connsiteX2" fmla="*/ 2423850 w 5345370"/>
              <a:gd name="connsiteY2" fmla="*/ 1173631 h 4934809"/>
              <a:gd name="connsiteX3" fmla="*/ 2833588 w 5345370"/>
              <a:gd name="connsiteY3" fmla="*/ 1055816 h 4934809"/>
              <a:gd name="connsiteX4" fmla="*/ 4465046 w 5345370"/>
              <a:gd name="connsiteY4" fmla="*/ 408 h 4934809"/>
              <a:gd name="connsiteX5" fmla="*/ 5345370 w 5345370"/>
              <a:gd name="connsiteY5" fmla="*/ 1188255 h 4934809"/>
              <a:gd name="connsiteX6" fmla="*/ 5342383 w 5345370"/>
              <a:gd name="connsiteY6" fmla="*/ 3911077 h 4934809"/>
              <a:gd name="connsiteX7" fmla="*/ 5251217 w 5345370"/>
              <a:gd name="connsiteY7" fmla="*/ 3900037 h 4934809"/>
              <a:gd name="connsiteX8" fmla="*/ 4854085 w 5345370"/>
              <a:gd name="connsiteY8" fmla="*/ 4447183 h 4934809"/>
              <a:gd name="connsiteX9" fmla="*/ 4445127 w 5345370"/>
              <a:gd name="connsiteY9" fmla="*/ 4934809 h 4934809"/>
              <a:gd name="connsiteX10" fmla="*/ 1422480 w 5345370"/>
              <a:gd name="connsiteY10" fmla="*/ 4934809 h 4934809"/>
              <a:gd name="connsiteX11" fmla="*/ 284495 w 5345370"/>
              <a:gd name="connsiteY11" fmla="*/ 3757797 h 4934809"/>
              <a:gd name="connsiteX0" fmla="*/ 284495 w 5345370"/>
              <a:gd name="connsiteY0" fmla="*/ 3079822 h 4256834"/>
              <a:gd name="connsiteX1" fmla="*/ 468487 w 5345370"/>
              <a:gd name="connsiteY1" fmla="*/ 164838 h 4256834"/>
              <a:gd name="connsiteX2" fmla="*/ 2423850 w 5345370"/>
              <a:gd name="connsiteY2" fmla="*/ 495656 h 4256834"/>
              <a:gd name="connsiteX3" fmla="*/ 2833588 w 5345370"/>
              <a:gd name="connsiteY3" fmla="*/ 377841 h 4256834"/>
              <a:gd name="connsiteX4" fmla="*/ 3841592 w 5345370"/>
              <a:gd name="connsiteY4" fmla="*/ 354597 h 4256834"/>
              <a:gd name="connsiteX5" fmla="*/ 5345370 w 5345370"/>
              <a:gd name="connsiteY5" fmla="*/ 510280 h 4256834"/>
              <a:gd name="connsiteX6" fmla="*/ 5342383 w 5345370"/>
              <a:gd name="connsiteY6" fmla="*/ 3233102 h 4256834"/>
              <a:gd name="connsiteX7" fmla="*/ 5251217 w 5345370"/>
              <a:gd name="connsiteY7" fmla="*/ 3222062 h 4256834"/>
              <a:gd name="connsiteX8" fmla="*/ 4854085 w 5345370"/>
              <a:gd name="connsiteY8" fmla="*/ 3769208 h 4256834"/>
              <a:gd name="connsiteX9" fmla="*/ 4445127 w 5345370"/>
              <a:gd name="connsiteY9" fmla="*/ 4256834 h 4256834"/>
              <a:gd name="connsiteX10" fmla="*/ 1422480 w 5345370"/>
              <a:gd name="connsiteY10" fmla="*/ 4256834 h 4256834"/>
              <a:gd name="connsiteX11" fmla="*/ 284495 w 5345370"/>
              <a:gd name="connsiteY11" fmla="*/ 3079822 h 4256834"/>
              <a:gd name="connsiteX0" fmla="*/ 284495 w 5342433"/>
              <a:gd name="connsiteY0" fmla="*/ 3079822 h 4256834"/>
              <a:gd name="connsiteX1" fmla="*/ 468487 w 5342433"/>
              <a:gd name="connsiteY1" fmla="*/ 164838 h 4256834"/>
              <a:gd name="connsiteX2" fmla="*/ 2423850 w 5342433"/>
              <a:gd name="connsiteY2" fmla="*/ 495656 h 4256834"/>
              <a:gd name="connsiteX3" fmla="*/ 2833588 w 5342433"/>
              <a:gd name="connsiteY3" fmla="*/ 377841 h 4256834"/>
              <a:gd name="connsiteX4" fmla="*/ 3841592 w 5342433"/>
              <a:gd name="connsiteY4" fmla="*/ 354597 h 4256834"/>
              <a:gd name="connsiteX5" fmla="*/ 4902025 w 5342433"/>
              <a:gd name="connsiteY5" fmla="*/ 905134 h 4256834"/>
              <a:gd name="connsiteX6" fmla="*/ 5342383 w 5342433"/>
              <a:gd name="connsiteY6" fmla="*/ 3233102 h 4256834"/>
              <a:gd name="connsiteX7" fmla="*/ 5251217 w 5342433"/>
              <a:gd name="connsiteY7" fmla="*/ 3222062 h 4256834"/>
              <a:gd name="connsiteX8" fmla="*/ 4854085 w 5342433"/>
              <a:gd name="connsiteY8" fmla="*/ 3769208 h 4256834"/>
              <a:gd name="connsiteX9" fmla="*/ 4445127 w 5342433"/>
              <a:gd name="connsiteY9" fmla="*/ 4256834 h 4256834"/>
              <a:gd name="connsiteX10" fmla="*/ 1422480 w 5342433"/>
              <a:gd name="connsiteY10" fmla="*/ 4256834 h 4256834"/>
              <a:gd name="connsiteX11" fmla="*/ 284495 w 5342433"/>
              <a:gd name="connsiteY11" fmla="*/ 3079822 h 4256834"/>
              <a:gd name="connsiteX0" fmla="*/ 284495 w 5377076"/>
              <a:gd name="connsiteY0" fmla="*/ 3079822 h 4256834"/>
              <a:gd name="connsiteX1" fmla="*/ 468487 w 5377076"/>
              <a:gd name="connsiteY1" fmla="*/ 164838 h 4256834"/>
              <a:gd name="connsiteX2" fmla="*/ 2423850 w 5377076"/>
              <a:gd name="connsiteY2" fmla="*/ 495656 h 4256834"/>
              <a:gd name="connsiteX3" fmla="*/ 2833588 w 5377076"/>
              <a:gd name="connsiteY3" fmla="*/ 377841 h 4256834"/>
              <a:gd name="connsiteX4" fmla="*/ 3841592 w 5377076"/>
              <a:gd name="connsiteY4" fmla="*/ 354597 h 4256834"/>
              <a:gd name="connsiteX5" fmla="*/ 4902025 w 5377076"/>
              <a:gd name="connsiteY5" fmla="*/ 905134 h 4256834"/>
              <a:gd name="connsiteX6" fmla="*/ 5352816 w 5377076"/>
              <a:gd name="connsiteY6" fmla="*/ 710503 h 4256834"/>
              <a:gd name="connsiteX7" fmla="*/ 5342383 w 5377076"/>
              <a:gd name="connsiteY7" fmla="*/ 3233102 h 4256834"/>
              <a:gd name="connsiteX8" fmla="*/ 5251217 w 5377076"/>
              <a:gd name="connsiteY8" fmla="*/ 3222062 h 4256834"/>
              <a:gd name="connsiteX9" fmla="*/ 4854085 w 5377076"/>
              <a:gd name="connsiteY9" fmla="*/ 3769208 h 4256834"/>
              <a:gd name="connsiteX10" fmla="*/ 4445127 w 5377076"/>
              <a:gd name="connsiteY10" fmla="*/ 4256834 h 4256834"/>
              <a:gd name="connsiteX11" fmla="*/ 1422480 w 5377076"/>
              <a:gd name="connsiteY11" fmla="*/ 4256834 h 4256834"/>
              <a:gd name="connsiteX12" fmla="*/ 284495 w 5377076"/>
              <a:gd name="connsiteY12" fmla="*/ 3079822 h 4256834"/>
              <a:gd name="connsiteX0" fmla="*/ 284495 w 5381857"/>
              <a:gd name="connsiteY0" fmla="*/ 3079822 h 4256834"/>
              <a:gd name="connsiteX1" fmla="*/ 468487 w 5381857"/>
              <a:gd name="connsiteY1" fmla="*/ 164838 h 4256834"/>
              <a:gd name="connsiteX2" fmla="*/ 2423850 w 5381857"/>
              <a:gd name="connsiteY2" fmla="*/ 495656 h 4256834"/>
              <a:gd name="connsiteX3" fmla="*/ 2833588 w 5381857"/>
              <a:gd name="connsiteY3" fmla="*/ 377841 h 4256834"/>
              <a:gd name="connsiteX4" fmla="*/ 3841592 w 5381857"/>
              <a:gd name="connsiteY4" fmla="*/ 354597 h 4256834"/>
              <a:gd name="connsiteX5" fmla="*/ 4902025 w 5381857"/>
              <a:gd name="connsiteY5" fmla="*/ 905134 h 4256834"/>
              <a:gd name="connsiteX6" fmla="*/ 5352816 w 5381857"/>
              <a:gd name="connsiteY6" fmla="*/ 710503 h 4256834"/>
              <a:gd name="connsiteX7" fmla="*/ 5332033 w 5381857"/>
              <a:gd name="connsiteY7" fmla="*/ 1673394 h 4256834"/>
              <a:gd name="connsiteX8" fmla="*/ 5342383 w 5381857"/>
              <a:gd name="connsiteY8" fmla="*/ 3233102 h 4256834"/>
              <a:gd name="connsiteX9" fmla="*/ 5251217 w 5381857"/>
              <a:gd name="connsiteY9" fmla="*/ 3222062 h 4256834"/>
              <a:gd name="connsiteX10" fmla="*/ 4854085 w 5381857"/>
              <a:gd name="connsiteY10" fmla="*/ 3769208 h 4256834"/>
              <a:gd name="connsiteX11" fmla="*/ 4445127 w 5381857"/>
              <a:gd name="connsiteY11" fmla="*/ 4256834 h 4256834"/>
              <a:gd name="connsiteX12" fmla="*/ 1422480 w 5381857"/>
              <a:gd name="connsiteY12" fmla="*/ 4256834 h 4256834"/>
              <a:gd name="connsiteX13" fmla="*/ 284495 w 5381857"/>
              <a:gd name="connsiteY13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42383 w 5381956"/>
              <a:gd name="connsiteY9" fmla="*/ 3233102 h 4256834"/>
              <a:gd name="connsiteX10" fmla="*/ 5251217 w 5381956"/>
              <a:gd name="connsiteY10" fmla="*/ 3222062 h 4256834"/>
              <a:gd name="connsiteX11" fmla="*/ 4854085 w 5381956"/>
              <a:gd name="connsiteY11" fmla="*/ 3769208 h 4256834"/>
              <a:gd name="connsiteX12" fmla="*/ 4445127 w 5381956"/>
              <a:gd name="connsiteY12" fmla="*/ 4256834 h 4256834"/>
              <a:gd name="connsiteX13" fmla="*/ 1422480 w 5381956"/>
              <a:gd name="connsiteY13" fmla="*/ 4256834 h 4256834"/>
              <a:gd name="connsiteX14" fmla="*/ 284495 w 5381956"/>
              <a:gd name="connsiteY14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38959 w 5381956"/>
              <a:gd name="connsiteY9" fmla="*/ 1853503 h 4256834"/>
              <a:gd name="connsiteX10" fmla="*/ 5342383 w 5381956"/>
              <a:gd name="connsiteY10" fmla="*/ 3233102 h 4256834"/>
              <a:gd name="connsiteX11" fmla="*/ 5251217 w 5381956"/>
              <a:gd name="connsiteY11" fmla="*/ 3222062 h 4256834"/>
              <a:gd name="connsiteX12" fmla="*/ 4854085 w 5381956"/>
              <a:gd name="connsiteY12" fmla="*/ 3769208 h 4256834"/>
              <a:gd name="connsiteX13" fmla="*/ 4445127 w 5381956"/>
              <a:gd name="connsiteY13" fmla="*/ 4256834 h 4256834"/>
              <a:gd name="connsiteX14" fmla="*/ 1422480 w 5381956"/>
              <a:gd name="connsiteY14" fmla="*/ 4256834 h 4256834"/>
              <a:gd name="connsiteX15" fmla="*/ 284495 w 5381956"/>
              <a:gd name="connsiteY15" fmla="*/ 3079822 h 4256834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3233102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4230629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445127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1422480 w 5381956"/>
              <a:gd name="connsiteY15" fmla="*/ 4256834 h 4322398"/>
              <a:gd name="connsiteX16" fmla="*/ 284495 w 5381956"/>
              <a:gd name="connsiteY16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1422480 w 5381956"/>
              <a:gd name="connsiteY16" fmla="*/ 4256834 h 4322398"/>
              <a:gd name="connsiteX17" fmla="*/ 284495 w 5381956"/>
              <a:gd name="connsiteY17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1422480 w 5381956"/>
              <a:gd name="connsiteY17" fmla="*/ 4256834 h 4322398"/>
              <a:gd name="connsiteX18" fmla="*/ 284495 w 5381956"/>
              <a:gd name="connsiteY18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916789 w 5381956"/>
              <a:gd name="connsiteY17" fmla="*/ 4249907 h 4322398"/>
              <a:gd name="connsiteX18" fmla="*/ 284495 w 5381956"/>
              <a:gd name="connsiteY18" fmla="*/ 3079822 h 4322398"/>
              <a:gd name="connsiteX0" fmla="*/ 1091032 w 4934656"/>
              <a:gd name="connsiteY0" fmla="*/ 3339828 h 4339950"/>
              <a:gd name="connsiteX1" fmla="*/ 21187 w 4934656"/>
              <a:gd name="connsiteY1" fmla="*/ 182390 h 4339950"/>
              <a:gd name="connsiteX2" fmla="*/ 1976550 w 4934656"/>
              <a:gd name="connsiteY2" fmla="*/ 513208 h 4339950"/>
              <a:gd name="connsiteX3" fmla="*/ 2386288 w 4934656"/>
              <a:gd name="connsiteY3" fmla="*/ 395393 h 4339950"/>
              <a:gd name="connsiteX4" fmla="*/ 3394292 w 4934656"/>
              <a:gd name="connsiteY4" fmla="*/ 372149 h 4339950"/>
              <a:gd name="connsiteX5" fmla="*/ 4454725 w 4934656"/>
              <a:gd name="connsiteY5" fmla="*/ 922686 h 4339950"/>
              <a:gd name="connsiteX6" fmla="*/ 4905516 w 4934656"/>
              <a:gd name="connsiteY6" fmla="*/ 728055 h 4339950"/>
              <a:gd name="connsiteX7" fmla="*/ 4884733 w 4934656"/>
              <a:gd name="connsiteY7" fmla="*/ 1690946 h 4339950"/>
              <a:gd name="connsiteX8" fmla="*/ 4746188 w 4934656"/>
              <a:gd name="connsiteY8" fmla="*/ 1857201 h 4339950"/>
              <a:gd name="connsiteX9" fmla="*/ 4891659 w 4934656"/>
              <a:gd name="connsiteY9" fmla="*/ 1871055 h 4339950"/>
              <a:gd name="connsiteX10" fmla="*/ 4895083 w 4934656"/>
              <a:gd name="connsiteY10" fmla="*/ 4248181 h 4339950"/>
              <a:gd name="connsiteX11" fmla="*/ 4616880 w 4934656"/>
              <a:gd name="connsiteY11" fmla="*/ 4250996 h 4339950"/>
              <a:gd name="connsiteX12" fmla="*/ 4462203 w 4934656"/>
              <a:gd name="connsiteY12" fmla="*/ 4105415 h 4339950"/>
              <a:gd name="connsiteX13" fmla="*/ 4461954 w 4934656"/>
              <a:gd name="connsiteY13" fmla="*/ 4274386 h 4339950"/>
              <a:gd name="connsiteX14" fmla="*/ 1933714 w 4934656"/>
              <a:gd name="connsiteY14" fmla="*/ 4267892 h 4339950"/>
              <a:gd name="connsiteX15" fmla="*/ 1996059 w 4934656"/>
              <a:gd name="connsiteY15" fmla="*/ 4080855 h 4339950"/>
              <a:gd name="connsiteX16" fmla="*/ 1691259 w 4934656"/>
              <a:gd name="connsiteY16" fmla="*/ 4260964 h 4339950"/>
              <a:gd name="connsiteX17" fmla="*/ 469489 w 4934656"/>
              <a:gd name="connsiteY17" fmla="*/ 4267459 h 4339950"/>
              <a:gd name="connsiteX18" fmla="*/ 1091032 w 4934656"/>
              <a:gd name="connsiteY18" fmla="*/ 3339828 h 4339950"/>
              <a:gd name="connsiteX0" fmla="*/ 1085739 w 4929363"/>
              <a:gd name="connsiteY0" fmla="*/ 3239788 h 4239910"/>
              <a:gd name="connsiteX1" fmla="*/ 1048657 w 4929363"/>
              <a:gd name="connsiteY1" fmla="*/ 1840288 h 4239910"/>
              <a:gd name="connsiteX2" fmla="*/ 15894 w 4929363"/>
              <a:gd name="connsiteY2" fmla="*/ 82350 h 4239910"/>
              <a:gd name="connsiteX3" fmla="*/ 1971257 w 4929363"/>
              <a:gd name="connsiteY3" fmla="*/ 413168 h 4239910"/>
              <a:gd name="connsiteX4" fmla="*/ 2380995 w 4929363"/>
              <a:gd name="connsiteY4" fmla="*/ 295353 h 4239910"/>
              <a:gd name="connsiteX5" fmla="*/ 3388999 w 4929363"/>
              <a:gd name="connsiteY5" fmla="*/ 272109 h 4239910"/>
              <a:gd name="connsiteX6" fmla="*/ 4449432 w 4929363"/>
              <a:gd name="connsiteY6" fmla="*/ 822646 h 4239910"/>
              <a:gd name="connsiteX7" fmla="*/ 4900223 w 4929363"/>
              <a:gd name="connsiteY7" fmla="*/ 628015 h 4239910"/>
              <a:gd name="connsiteX8" fmla="*/ 4879440 w 4929363"/>
              <a:gd name="connsiteY8" fmla="*/ 1590906 h 4239910"/>
              <a:gd name="connsiteX9" fmla="*/ 4740895 w 4929363"/>
              <a:gd name="connsiteY9" fmla="*/ 1757161 h 4239910"/>
              <a:gd name="connsiteX10" fmla="*/ 4886366 w 4929363"/>
              <a:gd name="connsiteY10" fmla="*/ 1771015 h 4239910"/>
              <a:gd name="connsiteX11" fmla="*/ 4889790 w 4929363"/>
              <a:gd name="connsiteY11" fmla="*/ 4148141 h 4239910"/>
              <a:gd name="connsiteX12" fmla="*/ 4611587 w 4929363"/>
              <a:gd name="connsiteY12" fmla="*/ 4150956 h 4239910"/>
              <a:gd name="connsiteX13" fmla="*/ 4456910 w 4929363"/>
              <a:gd name="connsiteY13" fmla="*/ 4005375 h 4239910"/>
              <a:gd name="connsiteX14" fmla="*/ 4456661 w 4929363"/>
              <a:gd name="connsiteY14" fmla="*/ 4174346 h 4239910"/>
              <a:gd name="connsiteX15" fmla="*/ 1928421 w 4929363"/>
              <a:gd name="connsiteY15" fmla="*/ 4167852 h 4239910"/>
              <a:gd name="connsiteX16" fmla="*/ 1990766 w 4929363"/>
              <a:gd name="connsiteY16" fmla="*/ 3980815 h 4239910"/>
              <a:gd name="connsiteX17" fmla="*/ 1685966 w 4929363"/>
              <a:gd name="connsiteY17" fmla="*/ 4160924 h 4239910"/>
              <a:gd name="connsiteX18" fmla="*/ 464196 w 4929363"/>
              <a:gd name="connsiteY18" fmla="*/ 4167419 h 4239910"/>
              <a:gd name="connsiteX19" fmla="*/ 1085739 w 4929363"/>
              <a:gd name="connsiteY19" fmla="*/ 3239788 h 4239910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76742 w 4510793"/>
              <a:gd name="connsiteY2" fmla="*/ 633352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267727 w 4510793"/>
              <a:gd name="connsiteY2" fmla="*/ 665197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5155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9704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38181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24533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84799 w 4510226"/>
              <a:gd name="connsiteY0" fmla="*/ 3037682 h 4015057"/>
              <a:gd name="connsiteX1" fmla="*/ 634070 w 4510226"/>
              <a:gd name="connsiteY1" fmla="*/ 1624533 h 4015057"/>
              <a:gd name="connsiteX2" fmla="*/ 1180724 w 4510226"/>
              <a:gd name="connsiteY2" fmla="*/ 628803 h 4015057"/>
              <a:gd name="connsiteX3" fmla="*/ 1552120 w 4510226"/>
              <a:gd name="connsiteY3" fmla="*/ 188315 h 4015057"/>
              <a:gd name="connsiteX4" fmla="*/ 1961858 w 4510226"/>
              <a:gd name="connsiteY4" fmla="*/ 70500 h 4015057"/>
              <a:gd name="connsiteX5" fmla="*/ 2969862 w 4510226"/>
              <a:gd name="connsiteY5" fmla="*/ 47256 h 4015057"/>
              <a:gd name="connsiteX6" fmla="*/ 4030295 w 4510226"/>
              <a:gd name="connsiteY6" fmla="*/ 597793 h 4015057"/>
              <a:gd name="connsiteX7" fmla="*/ 4481086 w 4510226"/>
              <a:gd name="connsiteY7" fmla="*/ 403162 h 4015057"/>
              <a:gd name="connsiteX8" fmla="*/ 4460303 w 4510226"/>
              <a:gd name="connsiteY8" fmla="*/ 1366053 h 4015057"/>
              <a:gd name="connsiteX9" fmla="*/ 4321758 w 4510226"/>
              <a:gd name="connsiteY9" fmla="*/ 1532308 h 4015057"/>
              <a:gd name="connsiteX10" fmla="*/ 4467229 w 4510226"/>
              <a:gd name="connsiteY10" fmla="*/ 1546162 h 4015057"/>
              <a:gd name="connsiteX11" fmla="*/ 4470653 w 4510226"/>
              <a:gd name="connsiteY11" fmla="*/ 3923288 h 4015057"/>
              <a:gd name="connsiteX12" fmla="*/ 4192450 w 4510226"/>
              <a:gd name="connsiteY12" fmla="*/ 3926103 h 4015057"/>
              <a:gd name="connsiteX13" fmla="*/ 4037773 w 4510226"/>
              <a:gd name="connsiteY13" fmla="*/ 3780522 h 4015057"/>
              <a:gd name="connsiteX14" fmla="*/ 4037524 w 4510226"/>
              <a:gd name="connsiteY14" fmla="*/ 3949493 h 4015057"/>
              <a:gd name="connsiteX15" fmla="*/ 1509284 w 4510226"/>
              <a:gd name="connsiteY15" fmla="*/ 3942999 h 4015057"/>
              <a:gd name="connsiteX16" fmla="*/ 1571629 w 4510226"/>
              <a:gd name="connsiteY16" fmla="*/ 3755962 h 4015057"/>
              <a:gd name="connsiteX17" fmla="*/ 1266829 w 4510226"/>
              <a:gd name="connsiteY17" fmla="*/ 3936071 h 4015057"/>
              <a:gd name="connsiteX18" fmla="*/ 45059 w 4510226"/>
              <a:gd name="connsiteY18" fmla="*/ 3942566 h 4015057"/>
              <a:gd name="connsiteX19" fmla="*/ 684799 w 4510226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58012 w 4501409"/>
              <a:gd name="connsiteY17" fmla="*/ 3936071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81647"/>
              <a:gd name="connsiteX1" fmla="*/ 625253 w 4501409"/>
              <a:gd name="connsiteY1" fmla="*/ 1624533 h 4081647"/>
              <a:gd name="connsiteX2" fmla="*/ 1171907 w 4501409"/>
              <a:gd name="connsiteY2" fmla="*/ 628803 h 4081647"/>
              <a:gd name="connsiteX3" fmla="*/ 1543303 w 4501409"/>
              <a:gd name="connsiteY3" fmla="*/ 188315 h 4081647"/>
              <a:gd name="connsiteX4" fmla="*/ 1953041 w 4501409"/>
              <a:gd name="connsiteY4" fmla="*/ 70500 h 4081647"/>
              <a:gd name="connsiteX5" fmla="*/ 2961045 w 4501409"/>
              <a:gd name="connsiteY5" fmla="*/ 47256 h 4081647"/>
              <a:gd name="connsiteX6" fmla="*/ 4021478 w 4501409"/>
              <a:gd name="connsiteY6" fmla="*/ 597793 h 4081647"/>
              <a:gd name="connsiteX7" fmla="*/ 4472269 w 4501409"/>
              <a:gd name="connsiteY7" fmla="*/ 403162 h 4081647"/>
              <a:gd name="connsiteX8" fmla="*/ 4451486 w 4501409"/>
              <a:gd name="connsiteY8" fmla="*/ 1366053 h 4081647"/>
              <a:gd name="connsiteX9" fmla="*/ 4312941 w 4501409"/>
              <a:gd name="connsiteY9" fmla="*/ 1532308 h 4081647"/>
              <a:gd name="connsiteX10" fmla="*/ 4458412 w 4501409"/>
              <a:gd name="connsiteY10" fmla="*/ 1546162 h 4081647"/>
              <a:gd name="connsiteX11" fmla="*/ 4461836 w 4501409"/>
              <a:gd name="connsiteY11" fmla="*/ 3923288 h 4081647"/>
              <a:gd name="connsiteX12" fmla="*/ 4183633 w 4501409"/>
              <a:gd name="connsiteY12" fmla="*/ 3926103 h 4081647"/>
              <a:gd name="connsiteX13" fmla="*/ 4028956 w 4501409"/>
              <a:gd name="connsiteY13" fmla="*/ 3780522 h 4081647"/>
              <a:gd name="connsiteX14" fmla="*/ 4028707 w 4501409"/>
              <a:gd name="connsiteY14" fmla="*/ 3949493 h 4081647"/>
              <a:gd name="connsiteX15" fmla="*/ 1500467 w 4501409"/>
              <a:gd name="connsiteY15" fmla="*/ 3942999 h 4081647"/>
              <a:gd name="connsiteX16" fmla="*/ 1562812 w 4501409"/>
              <a:gd name="connsiteY16" fmla="*/ 3755962 h 4081647"/>
              <a:gd name="connsiteX17" fmla="*/ 1308054 w 4501409"/>
              <a:gd name="connsiteY17" fmla="*/ 4081647 h 4081647"/>
              <a:gd name="connsiteX18" fmla="*/ 45340 w 4501409"/>
              <a:gd name="connsiteY18" fmla="*/ 3942566 h 4081647"/>
              <a:gd name="connsiteX19" fmla="*/ 675982 w 4501409"/>
              <a:gd name="connsiteY19" fmla="*/ 3037682 h 408164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76459 w 4501409"/>
              <a:gd name="connsiteY16" fmla="*/ 3760511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461836 w 4501409"/>
              <a:gd name="connsiteY11" fmla="*/ 39232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31471"/>
              <a:gd name="connsiteX1" fmla="*/ 625253 w 4501409"/>
              <a:gd name="connsiteY1" fmla="*/ 1624533 h 4031471"/>
              <a:gd name="connsiteX2" fmla="*/ 1171907 w 4501409"/>
              <a:gd name="connsiteY2" fmla="*/ 628803 h 4031471"/>
              <a:gd name="connsiteX3" fmla="*/ 1543303 w 4501409"/>
              <a:gd name="connsiteY3" fmla="*/ 188315 h 4031471"/>
              <a:gd name="connsiteX4" fmla="*/ 1953041 w 4501409"/>
              <a:gd name="connsiteY4" fmla="*/ 70500 h 4031471"/>
              <a:gd name="connsiteX5" fmla="*/ 2961045 w 4501409"/>
              <a:gd name="connsiteY5" fmla="*/ 47256 h 4031471"/>
              <a:gd name="connsiteX6" fmla="*/ 4021478 w 4501409"/>
              <a:gd name="connsiteY6" fmla="*/ 597793 h 4031471"/>
              <a:gd name="connsiteX7" fmla="*/ 4472269 w 4501409"/>
              <a:gd name="connsiteY7" fmla="*/ 403162 h 4031471"/>
              <a:gd name="connsiteX8" fmla="*/ 4451486 w 4501409"/>
              <a:gd name="connsiteY8" fmla="*/ 1366053 h 4031471"/>
              <a:gd name="connsiteX9" fmla="*/ 4312941 w 4501409"/>
              <a:gd name="connsiteY9" fmla="*/ 1532308 h 4031471"/>
              <a:gd name="connsiteX10" fmla="*/ 4458412 w 4501409"/>
              <a:gd name="connsiteY10" fmla="*/ 1546162 h 4031471"/>
              <a:gd name="connsiteX11" fmla="*/ 4307162 w 4501409"/>
              <a:gd name="connsiteY11" fmla="*/ 3618488 h 4031471"/>
              <a:gd name="connsiteX12" fmla="*/ 4183633 w 4501409"/>
              <a:gd name="connsiteY12" fmla="*/ 3944300 h 4031471"/>
              <a:gd name="connsiteX13" fmla="*/ 4001661 w 4501409"/>
              <a:gd name="connsiteY13" fmla="*/ 3785072 h 4031471"/>
              <a:gd name="connsiteX14" fmla="*/ 4051453 w 4501409"/>
              <a:gd name="connsiteY14" fmla="*/ 3940394 h 4031471"/>
              <a:gd name="connsiteX15" fmla="*/ 1500467 w 4501409"/>
              <a:gd name="connsiteY15" fmla="*/ 3942999 h 4031471"/>
              <a:gd name="connsiteX16" fmla="*/ 1576459 w 4501409"/>
              <a:gd name="connsiteY16" fmla="*/ 3760511 h 4031471"/>
              <a:gd name="connsiteX17" fmla="*/ 1248913 w 4501409"/>
              <a:gd name="connsiteY17" fmla="*/ 3940620 h 4031471"/>
              <a:gd name="connsiteX18" fmla="*/ 45340 w 4501409"/>
              <a:gd name="connsiteY18" fmla="*/ 3942566 h 4031471"/>
              <a:gd name="connsiteX19" fmla="*/ 675982 w 4501409"/>
              <a:gd name="connsiteY19" fmla="*/ 3037682 h 4031471"/>
              <a:gd name="connsiteX0" fmla="*/ 675982 w 4501409"/>
              <a:gd name="connsiteY0" fmla="*/ 3037682 h 4027575"/>
              <a:gd name="connsiteX1" fmla="*/ 625253 w 4501409"/>
              <a:gd name="connsiteY1" fmla="*/ 1624533 h 4027575"/>
              <a:gd name="connsiteX2" fmla="*/ 1171907 w 4501409"/>
              <a:gd name="connsiteY2" fmla="*/ 628803 h 4027575"/>
              <a:gd name="connsiteX3" fmla="*/ 1543303 w 4501409"/>
              <a:gd name="connsiteY3" fmla="*/ 188315 h 4027575"/>
              <a:gd name="connsiteX4" fmla="*/ 1953041 w 4501409"/>
              <a:gd name="connsiteY4" fmla="*/ 70500 h 4027575"/>
              <a:gd name="connsiteX5" fmla="*/ 2961045 w 4501409"/>
              <a:gd name="connsiteY5" fmla="*/ 47256 h 4027575"/>
              <a:gd name="connsiteX6" fmla="*/ 4021478 w 4501409"/>
              <a:gd name="connsiteY6" fmla="*/ 597793 h 4027575"/>
              <a:gd name="connsiteX7" fmla="*/ 4472269 w 4501409"/>
              <a:gd name="connsiteY7" fmla="*/ 403162 h 4027575"/>
              <a:gd name="connsiteX8" fmla="*/ 4451486 w 4501409"/>
              <a:gd name="connsiteY8" fmla="*/ 1366053 h 4027575"/>
              <a:gd name="connsiteX9" fmla="*/ 4312941 w 4501409"/>
              <a:gd name="connsiteY9" fmla="*/ 1532308 h 4027575"/>
              <a:gd name="connsiteX10" fmla="*/ 4458412 w 4501409"/>
              <a:gd name="connsiteY10" fmla="*/ 1546162 h 4027575"/>
              <a:gd name="connsiteX11" fmla="*/ 4307162 w 4501409"/>
              <a:gd name="connsiteY11" fmla="*/ 3618488 h 4027575"/>
              <a:gd name="connsiteX12" fmla="*/ 4192732 w 4501409"/>
              <a:gd name="connsiteY12" fmla="*/ 3939751 h 4027575"/>
              <a:gd name="connsiteX13" fmla="*/ 4001661 w 4501409"/>
              <a:gd name="connsiteY13" fmla="*/ 3785072 h 4027575"/>
              <a:gd name="connsiteX14" fmla="*/ 4051453 w 4501409"/>
              <a:gd name="connsiteY14" fmla="*/ 3940394 h 4027575"/>
              <a:gd name="connsiteX15" fmla="*/ 1500467 w 4501409"/>
              <a:gd name="connsiteY15" fmla="*/ 3942999 h 4027575"/>
              <a:gd name="connsiteX16" fmla="*/ 1576459 w 4501409"/>
              <a:gd name="connsiteY16" fmla="*/ 3760511 h 4027575"/>
              <a:gd name="connsiteX17" fmla="*/ 1248913 w 4501409"/>
              <a:gd name="connsiteY17" fmla="*/ 3940620 h 4027575"/>
              <a:gd name="connsiteX18" fmla="*/ 45340 w 4501409"/>
              <a:gd name="connsiteY18" fmla="*/ 3942566 h 4027575"/>
              <a:gd name="connsiteX19" fmla="*/ 675982 w 4501409"/>
              <a:gd name="connsiteY19" fmla="*/ 3037682 h 4027575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307162 w 4501409"/>
              <a:gd name="connsiteY11" fmla="*/ 3618488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79700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2221"/>
              <a:gd name="connsiteY0" fmla="*/ 3037682 h 3943081"/>
              <a:gd name="connsiteX1" fmla="*/ 625253 w 4502221"/>
              <a:gd name="connsiteY1" fmla="*/ 1624533 h 3943081"/>
              <a:gd name="connsiteX2" fmla="*/ 1171907 w 4502221"/>
              <a:gd name="connsiteY2" fmla="*/ 628803 h 3943081"/>
              <a:gd name="connsiteX3" fmla="*/ 1543303 w 4502221"/>
              <a:gd name="connsiteY3" fmla="*/ 188315 h 3943081"/>
              <a:gd name="connsiteX4" fmla="*/ 1953041 w 4502221"/>
              <a:gd name="connsiteY4" fmla="*/ 70500 h 3943081"/>
              <a:gd name="connsiteX5" fmla="*/ 2961045 w 4502221"/>
              <a:gd name="connsiteY5" fmla="*/ 47256 h 3943081"/>
              <a:gd name="connsiteX6" fmla="*/ 4021478 w 4502221"/>
              <a:gd name="connsiteY6" fmla="*/ 597793 h 3943081"/>
              <a:gd name="connsiteX7" fmla="*/ 4472269 w 4502221"/>
              <a:gd name="connsiteY7" fmla="*/ 403162 h 3943081"/>
              <a:gd name="connsiteX8" fmla="*/ 4451486 w 4502221"/>
              <a:gd name="connsiteY8" fmla="*/ 1379700 h 3943081"/>
              <a:gd name="connsiteX9" fmla="*/ 4312941 w 4502221"/>
              <a:gd name="connsiteY9" fmla="*/ 1532308 h 3943081"/>
              <a:gd name="connsiteX10" fmla="*/ 4458412 w 4502221"/>
              <a:gd name="connsiteY10" fmla="*/ 1546162 h 3943081"/>
              <a:gd name="connsiteX11" fmla="*/ 4457287 w 4502221"/>
              <a:gd name="connsiteY11" fmla="*/ 3936936 h 3943081"/>
              <a:gd name="connsiteX12" fmla="*/ 4192732 w 4502221"/>
              <a:gd name="connsiteY12" fmla="*/ 3939751 h 3943081"/>
              <a:gd name="connsiteX13" fmla="*/ 4001661 w 4502221"/>
              <a:gd name="connsiteY13" fmla="*/ 3785072 h 3943081"/>
              <a:gd name="connsiteX14" fmla="*/ 4051453 w 4502221"/>
              <a:gd name="connsiteY14" fmla="*/ 3940394 h 3943081"/>
              <a:gd name="connsiteX15" fmla="*/ 1500467 w 4502221"/>
              <a:gd name="connsiteY15" fmla="*/ 3942999 h 3943081"/>
              <a:gd name="connsiteX16" fmla="*/ 1576459 w 4502221"/>
              <a:gd name="connsiteY16" fmla="*/ 3760511 h 3943081"/>
              <a:gd name="connsiteX17" fmla="*/ 1248913 w 4502221"/>
              <a:gd name="connsiteY17" fmla="*/ 3940620 h 3943081"/>
              <a:gd name="connsiteX18" fmla="*/ 45340 w 4502221"/>
              <a:gd name="connsiteY18" fmla="*/ 3942566 h 3943081"/>
              <a:gd name="connsiteX19" fmla="*/ 675982 w 4502221"/>
              <a:gd name="connsiteY19" fmla="*/ 3037682 h 3943081"/>
              <a:gd name="connsiteX0" fmla="*/ 675982 w 4495136"/>
              <a:gd name="connsiteY0" fmla="*/ 3037682 h 3943081"/>
              <a:gd name="connsiteX1" fmla="*/ 625253 w 4495136"/>
              <a:gd name="connsiteY1" fmla="*/ 1624533 h 3943081"/>
              <a:gd name="connsiteX2" fmla="*/ 1171907 w 4495136"/>
              <a:gd name="connsiteY2" fmla="*/ 628803 h 3943081"/>
              <a:gd name="connsiteX3" fmla="*/ 1543303 w 4495136"/>
              <a:gd name="connsiteY3" fmla="*/ 188315 h 3943081"/>
              <a:gd name="connsiteX4" fmla="*/ 1953041 w 4495136"/>
              <a:gd name="connsiteY4" fmla="*/ 70500 h 3943081"/>
              <a:gd name="connsiteX5" fmla="*/ 2961045 w 4495136"/>
              <a:gd name="connsiteY5" fmla="*/ 47256 h 3943081"/>
              <a:gd name="connsiteX6" fmla="*/ 4021478 w 4495136"/>
              <a:gd name="connsiteY6" fmla="*/ 597793 h 3943081"/>
              <a:gd name="connsiteX7" fmla="*/ 4463171 w 4495136"/>
              <a:gd name="connsiteY7" fmla="*/ 394064 h 3943081"/>
              <a:gd name="connsiteX8" fmla="*/ 4451486 w 4495136"/>
              <a:gd name="connsiteY8" fmla="*/ 1379700 h 3943081"/>
              <a:gd name="connsiteX9" fmla="*/ 4312941 w 4495136"/>
              <a:gd name="connsiteY9" fmla="*/ 1532308 h 3943081"/>
              <a:gd name="connsiteX10" fmla="*/ 4458412 w 4495136"/>
              <a:gd name="connsiteY10" fmla="*/ 1546162 h 3943081"/>
              <a:gd name="connsiteX11" fmla="*/ 4457287 w 4495136"/>
              <a:gd name="connsiteY11" fmla="*/ 3936936 h 3943081"/>
              <a:gd name="connsiteX12" fmla="*/ 4192732 w 4495136"/>
              <a:gd name="connsiteY12" fmla="*/ 3939751 h 3943081"/>
              <a:gd name="connsiteX13" fmla="*/ 4001661 w 4495136"/>
              <a:gd name="connsiteY13" fmla="*/ 3785072 h 3943081"/>
              <a:gd name="connsiteX14" fmla="*/ 4051453 w 4495136"/>
              <a:gd name="connsiteY14" fmla="*/ 3940394 h 3943081"/>
              <a:gd name="connsiteX15" fmla="*/ 1500467 w 4495136"/>
              <a:gd name="connsiteY15" fmla="*/ 3942999 h 3943081"/>
              <a:gd name="connsiteX16" fmla="*/ 1576459 w 4495136"/>
              <a:gd name="connsiteY16" fmla="*/ 3760511 h 3943081"/>
              <a:gd name="connsiteX17" fmla="*/ 1248913 w 4495136"/>
              <a:gd name="connsiteY17" fmla="*/ 3940620 h 3943081"/>
              <a:gd name="connsiteX18" fmla="*/ 45340 w 4495136"/>
              <a:gd name="connsiteY18" fmla="*/ 3942566 h 3943081"/>
              <a:gd name="connsiteX19" fmla="*/ 675982 w 4495136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234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143828 h 4049227"/>
              <a:gd name="connsiteX1" fmla="*/ 625253 w 4463171"/>
              <a:gd name="connsiteY1" fmla="*/ 1730679 h 4049227"/>
              <a:gd name="connsiteX2" fmla="*/ 1171907 w 4463171"/>
              <a:gd name="connsiteY2" fmla="*/ 734949 h 4049227"/>
              <a:gd name="connsiteX3" fmla="*/ 1543303 w 4463171"/>
              <a:gd name="connsiteY3" fmla="*/ 294461 h 4049227"/>
              <a:gd name="connsiteX4" fmla="*/ 1953041 w 4463171"/>
              <a:gd name="connsiteY4" fmla="*/ 176646 h 4049227"/>
              <a:gd name="connsiteX5" fmla="*/ 2961045 w 4463171"/>
              <a:gd name="connsiteY5" fmla="*/ 153402 h 4049227"/>
              <a:gd name="connsiteX6" fmla="*/ 4021478 w 4463171"/>
              <a:gd name="connsiteY6" fmla="*/ 713039 h 4049227"/>
              <a:gd name="connsiteX7" fmla="*/ 4463171 w 4463171"/>
              <a:gd name="connsiteY7" fmla="*/ 500210 h 4049227"/>
              <a:gd name="connsiteX8" fmla="*/ 4451486 w 4463171"/>
              <a:gd name="connsiteY8" fmla="*/ 1485846 h 4049227"/>
              <a:gd name="connsiteX9" fmla="*/ 4312941 w 4463171"/>
              <a:gd name="connsiteY9" fmla="*/ 1638454 h 4049227"/>
              <a:gd name="connsiteX10" fmla="*/ 4458412 w 4463171"/>
              <a:gd name="connsiteY10" fmla="*/ 1652308 h 4049227"/>
              <a:gd name="connsiteX11" fmla="*/ 4457287 w 4463171"/>
              <a:gd name="connsiteY11" fmla="*/ 4043082 h 4049227"/>
              <a:gd name="connsiteX12" fmla="*/ 4192732 w 4463171"/>
              <a:gd name="connsiteY12" fmla="*/ 4045897 h 4049227"/>
              <a:gd name="connsiteX13" fmla="*/ 4001661 w 4463171"/>
              <a:gd name="connsiteY13" fmla="*/ 3891218 h 4049227"/>
              <a:gd name="connsiteX14" fmla="*/ 4051453 w 4463171"/>
              <a:gd name="connsiteY14" fmla="*/ 4046540 h 4049227"/>
              <a:gd name="connsiteX15" fmla="*/ 1500467 w 4463171"/>
              <a:gd name="connsiteY15" fmla="*/ 4049145 h 4049227"/>
              <a:gd name="connsiteX16" fmla="*/ 1576459 w 4463171"/>
              <a:gd name="connsiteY16" fmla="*/ 3866657 h 4049227"/>
              <a:gd name="connsiteX17" fmla="*/ 1248913 w 4463171"/>
              <a:gd name="connsiteY17" fmla="*/ 4046766 h 4049227"/>
              <a:gd name="connsiteX18" fmla="*/ 45340 w 4463171"/>
              <a:gd name="connsiteY18" fmla="*/ 4048712 h 4049227"/>
              <a:gd name="connsiteX19" fmla="*/ 675982 w 4463171"/>
              <a:gd name="connsiteY19" fmla="*/ 3143828 h 4049227"/>
              <a:gd name="connsiteX0" fmla="*/ 675982 w 4463171"/>
              <a:gd name="connsiteY0" fmla="*/ 3637517 h 4542916"/>
              <a:gd name="connsiteX1" fmla="*/ 625253 w 4463171"/>
              <a:gd name="connsiteY1" fmla="*/ 2224368 h 4542916"/>
              <a:gd name="connsiteX2" fmla="*/ 1171907 w 4463171"/>
              <a:gd name="connsiteY2" fmla="*/ 1228638 h 4542916"/>
              <a:gd name="connsiteX3" fmla="*/ 1543303 w 4463171"/>
              <a:gd name="connsiteY3" fmla="*/ 788150 h 4542916"/>
              <a:gd name="connsiteX4" fmla="*/ 1953041 w 4463171"/>
              <a:gd name="connsiteY4" fmla="*/ 670335 h 4542916"/>
              <a:gd name="connsiteX5" fmla="*/ 2961045 w 4463171"/>
              <a:gd name="connsiteY5" fmla="*/ 647091 h 4542916"/>
              <a:gd name="connsiteX6" fmla="*/ 4021478 w 4463171"/>
              <a:gd name="connsiteY6" fmla="*/ 1206728 h 4542916"/>
              <a:gd name="connsiteX7" fmla="*/ 4463171 w 4463171"/>
              <a:gd name="connsiteY7" fmla="*/ 993899 h 4542916"/>
              <a:gd name="connsiteX8" fmla="*/ 4451486 w 4463171"/>
              <a:gd name="connsiteY8" fmla="*/ 1979535 h 4542916"/>
              <a:gd name="connsiteX9" fmla="*/ 4312941 w 4463171"/>
              <a:gd name="connsiteY9" fmla="*/ 2132143 h 4542916"/>
              <a:gd name="connsiteX10" fmla="*/ 4458412 w 4463171"/>
              <a:gd name="connsiteY10" fmla="*/ 2145997 h 4542916"/>
              <a:gd name="connsiteX11" fmla="*/ 4457287 w 4463171"/>
              <a:gd name="connsiteY11" fmla="*/ 4536771 h 4542916"/>
              <a:gd name="connsiteX12" fmla="*/ 4192732 w 4463171"/>
              <a:gd name="connsiteY12" fmla="*/ 4539586 h 4542916"/>
              <a:gd name="connsiteX13" fmla="*/ 4001661 w 4463171"/>
              <a:gd name="connsiteY13" fmla="*/ 4384907 h 4542916"/>
              <a:gd name="connsiteX14" fmla="*/ 4051453 w 4463171"/>
              <a:gd name="connsiteY14" fmla="*/ 4540229 h 4542916"/>
              <a:gd name="connsiteX15" fmla="*/ 1500467 w 4463171"/>
              <a:gd name="connsiteY15" fmla="*/ 4542834 h 4542916"/>
              <a:gd name="connsiteX16" fmla="*/ 1576459 w 4463171"/>
              <a:gd name="connsiteY16" fmla="*/ 4360346 h 4542916"/>
              <a:gd name="connsiteX17" fmla="*/ 1248913 w 4463171"/>
              <a:gd name="connsiteY17" fmla="*/ 4540455 h 4542916"/>
              <a:gd name="connsiteX18" fmla="*/ 45340 w 4463171"/>
              <a:gd name="connsiteY18" fmla="*/ 4542401 h 4542916"/>
              <a:gd name="connsiteX19" fmla="*/ 675982 w 4463171"/>
              <a:gd name="connsiteY19" fmla="*/ 3637517 h 4542916"/>
              <a:gd name="connsiteX0" fmla="*/ 675982 w 4463171"/>
              <a:gd name="connsiteY0" fmla="*/ 4017648 h 4923047"/>
              <a:gd name="connsiteX1" fmla="*/ 625253 w 4463171"/>
              <a:gd name="connsiteY1" fmla="*/ 2604499 h 4923047"/>
              <a:gd name="connsiteX2" fmla="*/ 1171907 w 4463171"/>
              <a:gd name="connsiteY2" fmla="*/ 1608769 h 4923047"/>
              <a:gd name="connsiteX3" fmla="*/ 1543303 w 4463171"/>
              <a:gd name="connsiteY3" fmla="*/ 1168281 h 4923047"/>
              <a:gd name="connsiteX4" fmla="*/ 1953041 w 4463171"/>
              <a:gd name="connsiteY4" fmla="*/ 1050466 h 4923047"/>
              <a:gd name="connsiteX5" fmla="*/ 2961045 w 4463171"/>
              <a:gd name="connsiteY5" fmla="*/ 1027222 h 4923047"/>
              <a:gd name="connsiteX6" fmla="*/ 4021478 w 4463171"/>
              <a:gd name="connsiteY6" fmla="*/ 1586859 h 4923047"/>
              <a:gd name="connsiteX7" fmla="*/ 4463171 w 4463171"/>
              <a:gd name="connsiteY7" fmla="*/ 1374030 h 4923047"/>
              <a:gd name="connsiteX8" fmla="*/ 4451486 w 4463171"/>
              <a:gd name="connsiteY8" fmla="*/ 2359666 h 4923047"/>
              <a:gd name="connsiteX9" fmla="*/ 4312941 w 4463171"/>
              <a:gd name="connsiteY9" fmla="*/ 2512274 h 4923047"/>
              <a:gd name="connsiteX10" fmla="*/ 4458412 w 4463171"/>
              <a:gd name="connsiteY10" fmla="*/ 2526128 h 4923047"/>
              <a:gd name="connsiteX11" fmla="*/ 4457287 w 4463171"/>
              <a:gd name="connsiteY11" fmla="*/ 4916902 h 4923047"/>
              <a:gd name="connsiteX12" fmla="*/ 4192732 w 4463171"/>
              <a:gd name="connsiteY12" fmla="*/ 4919717 h 4923047"/>
              <a:gd name="connsiteX13" fmla="*/ 4001661 w 4463171"/>
              <a:gd name="connsiteY13" fmla="*/ 4765038 h 4923047"/>
              <a:gd name="connsiteX14" fmla="*/ 4051453 w 4463171"/>
              <a:gd name="connsiteY14" fmla="*/ 4920360 h 4923047"/>
              <a:gd name="connsiteX15" fmla="*/ 1500467 w 4463171"/>
              <a:gd name="connsiteY15" fmla="*/ 4922965 h 4923047"/>
              <a:gd name="connsiteX16" fmla="*/ 1576459 w 4463171"/>
              <a:gd name="connsiteY16" fmla="*/ 4740477 h 4923047"/>
              <a:gd name="connsiteX17" fmla="*/ 1248913 w 4463171"/>
              <a:gd name="connsiteY17" fmla="*/ 4920586 h 4923047"/>
              <a:gd name="connsiteX18" fmla="*/ 45340 w 4463171"/>
              <a:gd name="connsiteY18" fmla="*/ 4922532 h 4923047"/>
              <a:gd name="connsiteX19" fmla="*/ 675982 w 4463171"/>
              <a:gd name="connsiteY19" fmla="*/ 4017648 h 4923047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068539 h 4973938"/>
              <a:gd name="connsiteX1" fmla="*/ 625253 w 4463171"/>
              <a:gd name="connsiteY1" fmla="*/ 2655390 h 4973938"/>
              <a:gd name="connsiteX2" fmla="*/ 1171907 w 4463171"/>
              <a:gd name="connsiteY2" fmla="*/ 1659660 h 4973938"/>
              <a:gd name="connsiteX3" fmla="*/ 1543303 w 4463171"/>
              <a:gd name="connsiteY3" fmla="*/ 1219172 h 4973938"/>
              <a:gd name="connsiteX4" fmla="*/ 1953041 w 4463171"/>
              <a:gd name="connsiteY4" fmla="*/ 1101357 h 4973938"/>
              <a:gd name="connsiteX5" fmla="*/ 2961045 w 4463171"/>
              <a:gd name="connsiteY5" fmla="*/ 1078113 h 4973938"/>
              <a:gd name="connsiteX6" fmla="*/ 4021478 w 4463171"/>
              <a:gd name="connsiteY6" fmla="*/ 1637750 h 4973938"/>
              <a:gd name="connsiteX7" fmla="*/ 4463171 w 4463171"/>
              <a:gd name="connsiteY7" fmla="*/ 1424921 h 4973938"/>
              <a:gd name="connsiteX8" fmla="*/ 4451486 w 4463171"/>
              <a:gd name="connsiteY8" fmla="*/ 2410557 h 4973938"/>
              <a:gd name="connsiteX9" fmla="*/ 4312941 w 4463171"/>
              <a:gd name="connsiteY9" fmla="*/ 2563165 h 4973938"/>
              <a:gd name="connsiteX10" fmla="*/ 4458412 w 4463171"/>
              <a:gd name="connsiteY10" fmla="*/ 2577019 h 4973938"/>
              <a:gd name="connsiteX11" fmla="*/ 4457287 w 4463171"/>
              <a:gd name="connsiteY11" fmla="*/ 4967793 h 4973938"/>
              <a:gd name="connsiteX12" fmla="*/ 4192732 w 4463171"/>
              <a:gd name="connsiteY12" fmla="*/ 4970608 h 4973938"/>
              <a:gd name="connsiteX13" fmla="*/ 4001661 w 4463171"/>
              <a:gd name="connsiteY13" fmla="*/ 4815929 h 4973938"/>
              <a:gd name="connsiteX14" fmla="*/ 4051453 w 4463171"/>
              <a:gd name="connsiteY14" fmla="*/ 4971251 h 4973938"/>
              <a:gd name="connsiteX15" fmla="*/ 1500467 w 4463171"/>
              <a:gd name="connsiteY15" fmla="*/ 4973856 h 4973938"/>
              <a:gd name="connsiteX16" fmla="*/ 1576459 w 4463171"/>
              <a:gd name="connsiteY16" fmla="*/ 4791368 h 4973938"/>
              <a:gd name="connsiteX17" fmla="*/ 1248913 w 4463171"/>
              <a:gd name="connsiteY17" fmla="*/ 4971477 h 4973938"/>
              <a:gd name="connsiteX18" fmla="*/ 45340 w 4463171"/>
              <a:gd name="connsiteY18" fmla="*/ 4973423 h 4973938"/>
              <a:gd name="connsiteX19" fmla="*/ 675982 w 4463171"/>
              <a:gd name="connsiteY19" fmla="*/ 4068539 h 4973938"/>
              <a:gd name="connsiteX0" fmla="*/ 675982 w 4463171"/>
              <a:gd name="connsiteY0" fmla="*/ 4065604 h 4971003"/>
              <a:gd name="connsiteX1" fmla="*/ 625253 w 4463171"/>
              <a:gd name="connsiteY1" fmla="*/ 2652455 h 4971003"/>
              <a:gd name="connsiteX2" fmla="*/ 1171907 w 4463171"/>
              <a:gd name="connsiteY2" fmla="*/ 1656725 h 4971003"/>
              <a:gd name="connsiteX3" fmla="*/ 1543303 w 4463171"/>
              <a:gd name="connsiteY3" fmla="*/ 1216237 h 4971003"/>
              <a:gd name="connsiteX4" fmla="*/ 1953041 w 4463171"/>
              <a:gd name="connsiteY4" fmla="*/ 1098422 h 4971003"/>
              <a:gd name="connsiteX5" fmla="*/ 2947397 w 4463171"/>
              <a:gd name="connsiteY5" fmla="*/ 1079727 h 4971003"/>
              <a:gd name="connsiteX6" fmla="*/ 4021478 w 4463171"/>
              <a:gd name="connsiteY6" fmla="*/ 1634815 h 4971003"/>
              <a:gd name="connsiteX7" fmla="*/ 4463171 w 4463171"/>
              <a:gd name="connsiteY7" fmla="*/ 1421986 h 4971003"/>
              <a:gd name="connsiteX8" fmla="*/ 4451486 w 4463171"/>
              <a:gd name="connsiteY8" fmla="*/ 2407622 h 4971003"/>
              <a:gd name="connsiteX9" fmla="*/ 4312941 w 4463171"/>
              <a:gd name="connsiteY9" fmla="*/ 2560230 h 4971003"/>
              <a:gd name="connsiteX10" fmla="*/ 4458412 w 4463171"/>
              <a:gd name="connsiteY10" fmla="*/ 2574084 h 4971003"/>
              <a:gd name="connsiteX11" fmla="*/ 4457287 w 4463171"/>
              <a:gd name="connsiteY11" fmla="*/ 4964858 h 4971003"/>
              <a:gd name="connsiteX12" fmla="*/ 4192732 w 4463171"/>
              <a:gd name="connsiteY12" fmla="*/ 4967673 h 4971003"/>
              <a:gd name="connsiteX13" fmla="*/ 4001661 w 4463171"/>
              <a:gd name="connsiteY13" fmla="*/ 4812994 h 4971003"/>
              <a:gd name="connsiteX14" fmla="*/ 4051453 w 4463171"/>
              <a:gd name="connsiteY14" fmla="*/ 4968316 h 4971003"/>
              <a:gd name="connsiteX15" fmla="*/ 1500467 w 4463171"/>
              <a:gd name="connsiteY15" fmla="*/ 4970921 h 4971003"/>
              <a:gd name="connsiteX16" fmla="*/ 1576459 w 4463171"/>
              <a:gd name="connsiteY16" fmla="*/ 4788433 h 4971003"/>
              <a:gd name="connsiteX17" fmla="*/ 1248913 w 4463171"/>
              <a:gd name="connsiteY17" fmla="*/ 4968542 h 4971003"/>
              <a:gd name="connsiteX18" fmla="*/ 45340 w 4463171"/>
              <a:gd name="connsiteY18" fmla="*/ 4970488 h 4971003"/>
              <a:gd name="connsiteX19" fmla="*/ 675982 w 4463171"/>
              <a:gd name="connsiteY19" fmla="*/ 4065604 h 4971003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434546 h 5339945"/>
              <a:gd name="connsiteX1" fmla="*/ 625253 w 4463171"/>
              <a:gd name="connsiteY1" fmla="*/ 3021397 h 5339945"/>
              <a:gd name="connsiteX2" fmla="*/ 1171907 w 4463171"/>
              <a:gd name="connsiteY2" fmla="*/ 2025667 h 5339945"/>
              <a:gd name="connsiteX3" fmla="*/ 1543303 w 4463171"/>
              <a:gd name="connsiteY3" fmla="*/ 1585179 h 5339945"/>
              <a:gd name="connsiteX4" fmla="*/ 1953041 w 4463171"/>
              <a:gd name="connsiteY4" fmla="*/ 1467364 h 5339945"/>
              <a:gd name="connsiteX5" fmla="*/ 2947397 w 4463171"/>
              <a:gd name="connsiteY5" fmla="*/ 1448669 h 5339945"/>
              <a:gd name="connsiteX6" fmla="*/ 4021478 w 4463171"/>
              <a:gd name="connsiteY6" fmla="*/ 2003757 h 5339945"/>
              <a:gd name="connsiteX7" fmla="*/ 4463171 w 4463171"/>
              <a:gd name="connsiteY7" fmla="*/ 1790928 h 5339945"/>
              <a:gd name="connsiteX8" fmla="*/ 4451486 w 4463171"/>
              <a:gd name="connsiteY8" fmla="*/ 2776564 h 5339945"/>
              <a:gd name="connsiteX9" fmla="*/ 4312941 w 4463171"/>
              <a:gd name="connsiteY9" fmla="*/ 2929172 h 5339945"/>
              <a:gd name="connsiteX10" fmla="*/ 4458412 w 4463171"/>
              <a:gd name="connsiteY10" fmla="*/ 2943026 h 5339945"/>
              <a:gd name="connsiteX11" fmla="*/ 4457287 w 4463171"/>
              <a:gd name="connsiteY11" fmla="*/ 5333800 h 5339945"/>
              <a:gd name="connsiteX12" fmla="*/ 4192732 w 4463171"/>
              <a:gd name="connsiteY12" fmla="*/ 5336615 h 5339945"/>
              <a:gd name="connsiteX13" fmla="*/ 4001661 w 4463171"/>
              <a:gd name="connsiteY13" fmla="*/ 5181936 h 5339945"/>
              <a:gd name="connsiteX14" fmla="*/ 4051453 w 4463171"/>
              <a:gd name="connsiteY14" fmla="*/ 5337258 h 5339945"/>
              <a:gd name="connsiteX15" fmla="*/ 1500467 w 4463171"/>
              <a:gd name="connsiteY15" fmla="*/ 5339863 h 5339945"/>
              <a:gd name="connsiteX16" fmla="*/ 1576459 w 4463171"/>
              <a:gd name="connsiteY16" fmla="*/ 5157375 h 5339945"/>
              <a:gd name="connsiteX17" fmla="*/ 1248913 w 4463171"/>
              <a:gd name="connsiteY17" fmla="*/ 5337484 h 5339945"/>
              <a:gd name="connsiteX18" fmla="*/ 45340 w 4463171"/>
              <a:gd name="connsiteY18" fmla="*/ 5339430 h 5339945"/>
              <a:gd name="connsiteX19" fmla="*/ 675982 w 4463171"/>
              <a:gd name="connsiteY19" fmla="*/ 4434546 h 5339945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3041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849749 w 4636938"/>
              <a:gd name="connsiteY0" fmla="*/ 4446490 h 5351889"/>
              <a:gd name="connsiteX1" fmla="*/ 799020 w 4636938"/>
              <a:gd name="connsiteY1" fmla="*/ 3033341 h 5351889"/>
              <a:gd name="connsiteX2" fmla="*/ 1354773 w 4636938"/>
              <a:gd name="connsiteY2" fmla="*/ 2037611 h 5351889"/>
              <a:gd name="connsiteX3" fmla="*/ 1717070 w 4636938"/>
              <a:gd name="connsiteY3" fmla="*/ 1597123 h 5351889"/>
              <a:gd name="connsiteX4" fmla="*/ 2131357 w 4636938"/>
              <a:gd name="connsiteY4" fmla="*/ 1479308 h 5351889"/>
              <a:gd name="connsiteX5" fmla="*/ 3121164 w 4636938"/>
              <a:gd name="connsiteY5" fmla="*/ 1460613 h 5351889"/>
              <a:gd name="connsiteX6" fmla="*/ 4195245 w 4636938"/>
              <a:gd name="connsiteY6" fmla="*/ 2015701 h 5351889"/>
              <a:gd name="connsiteX7" fmla="*/ 4636938 w 4636938"/>
              <a:gd name="connsiteY7" fmla="*/ 1802872 h 5351889"/>
              <a:gd name="connsiteX8" fmla="*/ 4625253 w 4636938"/>
              <a:gd name="connsiteY8" fmla="*/ 2788508 h 5351889"/>
              <a:gd name="connsiteX9" fmla="*/ 4486708 w 4636938"/>
              <a:gd name="connsiteY9" fmla="*/ 2941116 h 5351889"/>
              <a:gd name="connsiteX10" fmla="*/ 4632179 w 4636938"/>
              <a:gd name="connsiteY10" fmla="*/ 2954970 h 5351889"/>
              <a:gd name="connsiteX11" fmla="*/ 4631054 w 4636938"/>
              <a:gd name="connsiteY11" fmla="*/ 5345744 h 5351889"/>
              <a:gd name="connsiteX12" fmla="*/ 4366499 w 4636938"/>
              <a:gd name="connsiteY12" fmla="*/ 5348559 h 5351889"/>
              <a:gd name="connsiteX13" fmla="*/ 4175428 w 4636938"/>
              <a:gd name="connsiteY13" fmla="*/ 5193880 h 5351889"/>
              <a:gd name="connsiteX14" fmla="*/ 4225220 w 4636938"/>
              <a:gd name="connsiteY14" fmla="*/ 5349202 h 5351889"/>
              <a:gd name="connsiteX15" fmla="*/ 1674234 w 4636938"/>
              <a:gd name="connsiteY15" fmla="*/ 5351807 h 5351889"/>
              <a:gd name="connsiteX16" fmla="*/ 1750226 w 4636938"/>
              <a:gd name="connsiteY16" fmla="*/ 5169319 h 5351889"/>
              <a:gd name="connsiteX17" fmla="*/ 1422680 w 4636938"/>
              <a:gd name="connsiteY17" fmla="*/ 5349428 h 5351889"/>
              <a:gd name="connsiteX18" fmla="*/ 219107 w 4636938"/>
              <a:gd name="connsiteY18" fmla="*/ 5351374 h 5351889"/>
              <a:gd name="connsiteX19" fmla="*/ 849749 w 4636938"/>
              <a:gd name="connsiteY19" fmla="*/ 4446490 h 5351889"/>
              <a:gd name="connsiteX0" fmla="*/ 1170230 w 4957419"/>
              <a:gd name="connsiteY0" fmla="*/ 4446490 h 5351889"/>
              <a:gd name="connsiteX1" fmla="*/ 1119501 w 4957419"/>
              <a:gd name="connsiteY1" fmla="*/ 3033341 h 5351889"/>
              <a:gd name="connsiteX2" fmla="*/ 1675254 w 4957419"/>
              <a:gd name="connsiteY2" fmla="*/ 2037611 h 5351889"/>
              <a:gd name="connsiteX3" fmla="*/ 2037551 w 4957419"/>
              <a:gd name="connsiteY3" fmla="*/ 1597123 h 5351889"/>
              <a:gd name="connsiteX4" fmla="*/ 2451838 w 4957419"/>
              <a:gd name="connsiteY4" fmla="*/ 1479308 h 5351889"/>
              <a:gd name="connsiteX5" fmla="*/ 3441645 w 4957419"/>
              <a:gd name="connsiteY5" fmla="*/ 1460613 h 5351889"/>
              <a:gd name="connsiteX6" fmla="*/ 4515726 w 4957419"/>
              <a:gd name="connsiteY6" fmla="*/ 2015701 h 5351889"/>
              <a:gd name="connsiteX7" fmla="*/ 4957419 w 4957419"/>
              <a:gd name="connsiteY7" fmla="*/ 1802872 h 5351889"/>
              <a:gd name="connsiteX8" fmla="*/ 4945734 w 4957419"/>
              <a:gd name="connsiteY8" fmla="*/ 2788508 h 5351889"/>
              <a:gd name="connsiteX9" fmla="*/ 4807189 w 4957419"/>
              <a:gd name="connsiteY9" fmla="*/ 2941116 h 5351889"/>
              <a:gd name="connsiteX10" fmla="*/ 4952660 w 4957419"/>
              <a:gd name="connsiteY10" fmla="*/ 2954970 h 5351889"/>
              <a:gd name="connsiteX11" fmla="*/ 4951535 w 4957419"/>
              <a:gd name="connsiteY11" fmla="*/ 5345744 h 5351889"/>
              <a:gd name="connsiteX12" fmla="*/ 4686980 w 4957419"/>
              <a:gd name="connsiteY12" fmla="*/ 5348559 h 5351889"/>
              <a:gd name="connsiteX13" fmla="*/ 4495909 w 4957419"/>
              <a:gd name="connsiteY13" fmla="*/ 5193880 h 5351889"/>
              <a:gd name="connsiteX14" fmla="*/ 4545701 w 4957419"/>
              <a:gd name="connsiteY14" fmla="*/ 5349202 h 5351889"/>
              <a:gd name="connsiteX15" fmla="*/ 1994715 w 4957419"/>
              <a:gd name="connsiteY15" fmla="*/ 5351807 h 5351889"/>
              <a:gd name="connsiteX16" fmla="*/ 2070707 w 4957419"/>
              <a:gd name="connsiteY16" fmla="*/ 5169319 h 5351889"/>
              <a:gd name="connsiteX17" fmla="*/ 1743161 w 4957419"/>
              <a:gd name="connsiteY17" fmla="*/ 5349428 h 5351889"/>
              <a:gd name="connsiteX18" fmla="*/ 539588 w 4957419"/>
              <a:gd name="connsiteY18" fmla="*/ 5351374 h 5351889"/>
              <a:gd name="connsiteX19" fmla="*/ 1170230 w 4957419"/>
              <a:gd name="connsiteY19" fmla="*/ 4446490 h 5351889"/>
              <a:gd name="connsiteX0" fmla="*/ 975020 w 4762209"/>
              <a:gd name="connsiteY0" fmla="*/ 4446490 h 5351889"/>
              <a:gd name="connsiteX1" fmla="*/ 924291 w 4762209"/>
              <a:gd name="connsiteY1" fmla="*/ 3033341 h 5351889"/>
              <a:gd name="connsiteX2" fmla="*/ 1480044 w 4762209"/>
              <a:gd name="connsiteY2" fmla="*/ 2037611 h 5351889"/>
              <a:gd name="connsiteX3" fmla="*/ 1842341 w 4762209"/>
              <a:gd name="connsiteY3" fmla="*/ 1597123 h 5351889"/>
              <a:gd name="connsiteX4" fmla="*/ 2256628 w 4762209"/>
              <a:gd name="connsiteY4" fmla="*/ 1479308 h 5351889"/>
              <a:gd name="connsiteX5" fmla="*/ 3246435 w 4762209"/>
              <a:gd name="connsiteY5" fmla="*/ 1460613 h 5351889"/>
              <a:gd name="connsiteX6" fmla="*/ 4320516 w 4762209"/>
              <a:gd name="connsiteY6" fmla="*/ 2015701 h 5351889"/>
              <a:gd name="connsiteX7" fmla="*/ 4762209 w 4762209"/>
              <a:gd name="connsiteY7" fmla="*/ 1802872 h 5351889"/>
              <a:gd name="connsiteX8" fmla="*/ 4750524 w 4762209"/>
              <a:gd name="connsiteY8" fmla="*/ 2788508 h 5351889"/>
              <a:gd name="connsiteX9" fmla="*/ 4611979 w 4762209"/>
              <a:gd name="connsiteY9" fmla="*/ 2941116 h 5351889"/>
              <a:gd name="connsiteX10" fmla="*/ 4757450 w 4762209"/>
              <a:gd name="connsiteY10" fmla="*/ 2954970 h 5351889"/>
              <a:gd name="connsiteX11" fmla="*/ 4756325 w 4762209"/>
              <a:gd name="connsiteY11" fmla="*/ 5345744 h 5351889"/>
              <a:gd name="connsiteX12" fmla="*/ 4491770 w 4762209"/>
              <a:gd name="connsiteY12" fmla="*/ 5348559 h 5351889"/>
              <a:gd name="connsiteX13" fmla="*/ 4300699 w 4762209"/>
              <a:gd name="connsiteY13" fmla="*/ 5193880 h 5351889"/>
              <a:gd name="connsiteX14" fmla="*/ 4350491 w 4762209"/>
              <a:gd name="connsiteY14" fmla="*/ 5349202 h 5351889"/>
              <a:gd name="connsiteX15" fmla="*/ 1799505 w 4762209"/>
              <a:gd name="connsiteY15" fmla="*/ 5351807 h 5351889"/>
              <a:gd name="connsiteX16" fmla="*/ 1875497 w 4762209"/>
              <a:gd name="connsiteY16" fmla="*/ 5169319 h 5351889"/>
              <a:gd name="connsiteX17" fmla="*/ 1547951 w 4762209"/>
              <a:gd name="connsiteY17" fmla="*/ 5349428 h 5351889"/>
              <a:gd name="connsiteX18" fmla="*/ 344378 w 4762209"/>
              <a:gd name="connsiteY18" fmla="*/ 5351374 h 5351889"/>
              <a:gd name="connsiteX19" fmla="*/ 975020 w 4762209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1569976 w 5357165"/>
              <a:gd name="connsiteY0" fmla="*/ 4446490 h 5351889"/>
              <a:gd name="connsiteX1" fmla="*/ 1519247 w 5357165"/>
              <a:gd name="connsiteY1" fmla="*/ 3033341 h 5351889"/>
              <a:gd name="connsiteX2" fmla="*/ 2075000 w 5357165"/>
              <a:gd name="connsiteY2" fmla="*/ 2037611 h 5351889"/>
              <a:gd name="connsiteX3" fmla="*/ 2437297 w 5357165"/>
              <a:gd name="connsiteY3" fmla="*/ 1597123 h 5351889"/>
              <a:gd name="connsiteX4" fmla="*/ 2851584 w 5357165"/>
              <a:gd name="connsiteY4" fmla="*/ 1479308 h 5351889"/>
              <a:gd name="connsiteX5" fmla="*/ 3841391 w 5357165"/>
              <a:gd name="connsiteY5" fmla="*/ 1460613 h 5351889"/>
              <a:gd name="connsiteX6" fmla="*/ 4915472 w 5357165"/>
              <a:gd name="connsiteY6" fmla="*/ 2015701 h 5351889"/>
              <a:gd name="connsiteX7" fmla="*/ 5357165 w 5357165"/>
              <a:gd name="connsiteY7" fmla="*/ 1802872 h 5351889"/>
              <a:gd name="connsiteX8" fmla="*/ 5345480 w 5357165"/>
              <a:gd name="connsiteY8" fmla="*/ 2788508 h 5351889"/>
              <a:gd name="connsiteX9" fmla="*/ 5206935 w 5357165"/>
              <a:gd name="connsiteY9" fmla="*/ 2941116 h 5351889"/>
              <a:gd name="connsiteX10" fmla="*/ 5352406 w 5357165"/>
              <a:gd name="connsiteY10" fmla="*/ 2954970 h 5351889"/>
              <a:gd name="connsiteX11" fmla="*/ 5351281 w 5357165"/>
              <a:gd name="connsiteY11" fmla="*/ 5345744 h 5351889"/>
              <a:gd name="connsiteX12" fmla="*/ 5086726 w 5357165"/>
              <a:gd name="connsiteY12" fmla="*/ 5348559 h 5351889"/>
              <a:gd name="connsiteX13" fmla="*/ 4895655 w 5357165"/>
              <a:gd name="connsiteY13" fmla="*/ 5193880 h 5351889"/>
              <a:gd name="connsiteX14" fmla="*/ 4945447 w 5357165"/>
              <a:gd name="connsiteY14" fmla="*/ 5349202 h 5351889"/>
              <a:gd name="connsiteX15" fmla="*/ 2394461 w 5357165"/>
              <a:gd name="connsiteY15" fmla="*/ 5351807 h 5351889"/>
              <a:gd name="connsiteX16" fmla="*/ 2470453 w 5357165"/>
              <a:gd name="connsiteY16" fmla="*/ 5169319 h 5351889"/>
              <a:gd name="connsiteX17" fmla="*/ 2142907 w 5357165"/>
              <a:gd name="connsiteY17" fmla="*/ 5349428 h 5351889"/>
              <a:gd name="connsiteX18" fmla="*/ 939334 w 5357165"/>
              <a:gd name="connsiteY18" fmla="*/ 5351374 h 5351889"/>
              <a:gd name="connsiteX19" fmla="*/ 1569976 w 5357165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942"/>
              <a:gd name="connsiteX1" fmla="*/ 1515788 w 5353706"/>
              <a:gd name="connsiteY1" fmla="*/ 3033341 h 5351942"/>
              <a:gd name="connsiteX2" fmla="*/ 2071541 w 5353706"/>
              <a:gd name="connsiteY2" fmla="*/ 2037611 h 5351942"/>
              <a:gd name="connsiteX3" fmla="*/ 2433838 w 5353706"/>
              <a:gd name="connsiteY3" fmla="*/ 1597123 h 5351942"/>
              <a:gd name="connsiteX4" fmla="*/ 2848125 w 5353706"/>
              <a:gd name="connsiteY4" fmla="*/ 1479308 h 5351942"/>
              <a:gd name="connsiteX5" fmla="*/ 3837932 w 5353706"/>
              <a:gd name="connsiteY5" fmla="*/ 1460613 h 5351942"/>
              <a:gd name="connsiteX6" fmla="*/ 4912013 w 5353706"/>
              <a:gd name="connsiteY6" fmla="*/ 2015701 h 5351942"/>
              <a:gd name="connsiteX7" fmla="*/ 5353706 w 5353706"/>
              <a:gd name="connsiteY7" fmla="*/ 1802872 h 5351942"/>
              <a:gd name="connsiteX8" fmla="*/ 5342021 w 5353706"/>
              <a:gd name="connsiteY8" fmla="*/ 2788508 h 5351942"/>
              <a:gd name="connsiteX9" fmla="*/ 5203476 w 5353706"/>
              <a:gd name="connsiteY9" fmla="*/ 2941116 h 5351942"/>
              <a:gd name="connsiteX10" fmla="*/ 5348947 w 5353706"/>
              <a:gd name="connsiteY10" fmla="*/ 2954970 h 5351942"/>
              <a:gd name="connsiteX11" fmla="*/ 5347822 w 5353706"/>
              <a:gd name="connsiteY11" fmla="*/ 5345744 h 5351942"/>
              <a:gd name="connsiteX12" fmla="*/ 5083267 w 5353706"/>
              <a:gd name="connsiteY12" fmla="*/ 5348559 h 5351942"/>
              <a:gd name="connsiteX13" fmla="*/ 4892196 w 5353706"/>
              <a:gd name="connsiteY13" fmla="*/ 5193880 h 5351942"/>
              <a:gd name="connsiteX14" fmla="*/ 4941988 w 5353706"/>
              <a:gd name="connsiteY14" fmla="*/ 5349202 h 5351942"/>
              <a:gd name="connsiteX15" fmla="*/ 2391002 w 5353706"/>
              <a:gd name="connsiteY15" fmla="*/ 5351807 h 5351942"/>
              <a:gd name="connsiteX16" fmla="*/ 2466994 w 5353706"/>
              <a:gd name="connsiteY16" fmla="*/ 5169319 h 5351942"/>
              <a:gd name="connsiteX17" fmla="*/ 2139448 w 5353706"/>
              <a:gd name="connsiteY17" fmla="*/ 5349428 h 5351942"/>
              <a:gd name="connsiteX18" fmla="*/ 935875 w 5353706"/>
              <a:gd name="connsiteY18" fmla="*/ 5351374 h 5351942"/>
              <a:gd name="connsiteX19" fmla="*/ 1566517 w 5353706"/>
              <a:gd name="connsiteY19" fmla="*/ 4446490 h 5351942"/>
              <a:gd name="connsiteX0" fmla="*/ 1566517 w 5353706"/>
              <a:gd name="connsiteY0" fmla="*/ 4446490 h 5351807"/>
              <a:gd name="connsiteX1" fmla="*/ 1515788 w 5353706"/>
              <a:gd name="connsiteY1" fmla="*/ 3033341 h 5351807"/>
              <a:gd name="connsiteX2" fmla="*/ 2071541 w 5353706"/>
              <a:gd name="connsiteY2" fmla="*/ 2037611 h 5351807"/>
              <a:gd name="connsiteX3" fmla="*/ 2433838 w 5353706"/>
              <a:gd name="connsiteY3" fmla="*/ 1597123 h 5351807"/>
              <a:gd name="connsiteX4" fmla="*/ 2848125 w 5353706"/>
              <a:gd name="connsiteY4" fmla="*/ 1479308 h 5351807"/>
              <a:gd name="connsiteX5" fmla="*/ 3837932 w 5353706"/>
              <a:gd name="connsiteY5" fmla="*/ 1460613 h 5351807"/>
              <a:gd name="connsiteX6" fmla="*/ 4912013 w 5353706"/>
              <a:gd name="connsiteY6" fmla="*/ 2015701 h 5351807"/>
              <a:gd name="connsiteX7" fmla="*/ 5353706 w 5353706"/>
              <a:gd name="connsiteY7" fmla="*/ 1802872 h 5351807"/>
              <a:gd name="connsiteX8" fmla="*/ 5342021 w 5353706"/>
              <a:gd name="connsiteY8" fmla="*/ 2788508 h 5351807"/>
              <a:gd name="connsiteX9" fmla="*/ 5203476 w 5353706"/>
              <a:gd name="connsiteY9" fmla="*/ 2941116 h 5351807"/>
              <a:gd name="connsiteX10" fmla="*/ 5348947 w 5353706"/>
              <a:gd name="connsiteY10" fmla="*/ 2954970 h 5351807"/>
              <a:gd name="connsiteX11" fmla="*/ 5347822 w 5353706"/>
              <a:gd name="connsiteY11" fmla="*/ 5345744 h 5351807"/>
              <a:gd name="connsiteX12" fmla="*/ 5083267 w 5353706"/>
              <a:gd name="connsiteY12" fmla="*/ 5348559 h 5351807"/>
              <a:gd name="connsiteX13" fmla="*/ 4892196 w 5353706"/>
              <a:gd name="connsiteY13" fmla="*/ 5193880 h 5351807"/>
              <a:gd name="connsiteX14" fmla="*/ 4941988 w 5353706"/>
              <a:gd name="connsiteY14" fmla="*/ 5349202 h 5351807"/>
              <a:gd name="connsiteX15" fmla="*/ 2391002 w 5353706"/>
              <a:gd name="connsiteY15" fmla="*/ 5351807 h 5351807"/>
              <a:gd name="connsiteX16" fmla="*/ 2466994 w 5353706"/>
              <a:gd name="connsiteY16" fmla="*/ 5169319 h 5351807"/>
              <a:gd name="connsiteX17" fmla="*/ 2139448 w 5353706"/>
              <a:gd name="connsiteY17" fmla="*/ 5349428 h 5351807"/>
              <a:gd name="connsiteX18" fmla="*/ 935875 w 5353706"/>
              <a:gd name="connsiteY18" fmla="*/ 5351374 h 5351807"/>
              <a:gd name="connsiteX19" fmla="*/ 1566517 w 5353706"/>
              <a:gd name="connsiteY19" fmla="*/ 4446490 h 5351807"/>
              <a:gd name="connsiteX0" fmla="*/ 1566517 w 5353706"/>
              <a:gd name="connsiteY0" fmla="*/ 4719531 h 5624848"/>
              <a:gd name="connsiteX1" fmla="*/ 1515788 w 5353706"/>
              <a:gd name="connsiteY1" fmla="*/ 3306382 h 5624848"/>
              <a:gd name="connsiteX2" fmla="*/ 2071541 w 5353706"/>
              <a:gd name="connsiteY2" fmla="*/ 2310652 h 5624848"/>
              <a:gd name="connsiteX3" fmla="*/ 1851332 w 5353706"/>
              <a:gd name="connsiteY3" fmla="*/ 908351 h 5624848"/>
              <a:gd name="connsiteX4" fmla="*/ 2848125 w 5353706"/>
              <a:gd name="connsiteY4" fmla="*/ 1752349 h 5624848"/>
              <a:gd name="connsiteX5" fmla="*/ 3837932 w 5353706"/>
              <a:gd name="connsiteY5" fmla="*/ 1733654 h 5624848"/>
              <a:gd name="connsiteX6" fmla="*/ 4912013 w 5353706"/>
              <a:gd name="connsiteY6" fmla="*/ 2288742 h 5624848"/>
              <a:gd name="connsiteX7" fmla="*/ 5353706 w 5353706"/>
              <a:gd name="connsiteY7" fmla="*/ 2075913 h 5624848"/>
              <a:gd name="connsiteX8" fmla="*/ 5342021 w 5353706"/>
              <a:gd name="connsiteY8" fmla="*/ 3061549 h 5624848"/>
              <a:gd name="connsiteX9" fmla="*/ 5203476 w 5353706"/>
              <a:gd name="connsiteY9" fmla="*/ 3214157 h 5624848"/>
              <a:gd name="connsiteX10" fmla="*/ 5348947 w 5353706"/>
              <a:gd name="connsiteY10" fmla="*/ 3228011 h 5624848"/>
              <a:gd name="connsiteX11" fmla="*/ 5347822 w 5353706"/>
              <a:gd name="connsiteY11" fmla="*/ 5618785 h 5624848"/>
              <a:gd name="connsiteX12" fmla="*/ 5083267 w 5353706"/>
              <a:gd name="connsiteY12" fmla="*/ 5621600 h 5624848"/>
              <a:gd name="connsiteX13" fmla="*/ 4892196 w 5353706"/>
              <a:gd name="connsiteY13" fmla="*/ 5466921 h 5624848"/>
              <a:gd name="connsiteX14" fmla="*/ 4941988 w 5353706"/>
              <a:gd name="connsiteY14" fmla="*/ 5622243 h 5624848"/>
              <a:gd name="connsiteX15" fmla="*/ 2391002 w 5353706"/>
              <a:gd name="connsiteY15" fmla="*/ 5624848 h 5624848"/>
              <a:gd name="connsiteX16" fmla="*/ 2466994 w 5353706"/>
              <a:gd name="connsiteY16" fmla="*/ 5442360 h 5624848"/>
              <a:gd name="connsiteX17" fmla="*/ 2139448 w 5353706"/>
              <a:gd name="connsiteY17" fmla="*/ 5622469 h 5624848"/>
              <a:gd name="connsiteX18" fmla="*/ 935875 w 5353706"/>
              <a:gd name="connsiteY18" fmla="*/ 5624415 h 5624848"/>
              <a:gd name="connsiteX19" fmla="*/ 1566517 w 5353706"/>
              <a:gd name="connsiteY19" fmla="*/ 4719531 h 5624848"/>
              <a:gd name="connsiteX0" fmla="*/ 1566517 w 5353706"/>
              <a:gd name="connsiteY0" fmla="*/ 4446491 h 5351808"/>
              <a:gd name="connsiteX1" fmla="*/ 1515788 w 5353706"/>
              <a:gd name="connsiteY1" fmla="*/ 3033342 h 5351808"/>
              <a:gd name="connsiteX2" fmla="*/ 2071541 w 5353706"/>
              <a:gd name="connsiteY2" fmla="*/ 2037612 h 5351808"/>
              <a:gd name="connsiteX3" fmla="*/ 2054532 w 5353706"/>
              <a:gd name="connsiteY3" fmla="*/ 1082351 h 5351808"/>
              <a:gd name="connsiteX4" fmla="*/ 2848125 w 5353706"/>
              <a:gd name="connsiteY4" fmla="*/ 1479309 h 5351808"/>
              <a:gd name="connsiteX5" fmla="*/ 3837932 w 5353706"/>
              <a:gd name="connsiteY5" fmla="*/ 1460614 h 5351808"/>
              <a:gd name="connsiteX6" fmla="*/ 4912013 w 5353706"/>
              <a:gd name="connsiteY6" fmla="*/ 2015702 h 5351808"/>
              <a:gd name="connsiteX7" fmla="*/ 5353706 w 5353706"/>
              <a:gd name="connsiteY7" fmla="*/ 1802873 h 5351808"/>
              <a:gd name="connsiteX8" fmla="*/ 5342021 w 5353706"/>
              <a:gd name="connsiteY8" fmla="*/ 2788509 h 5351808"/>
              <a:gd name="connsiteX9" fmla="*/ 5203476 w 5353706"/>
              <a:gd name="connsiteY9" fmla="*/ 2941117 h 5351808"/>
              <a:gd name="connsiteX10" fmla="*/ 5348947 w 5353706"/>
              <a:gd name="connsiteY10" fmla="*/ 2954971 h 5351808"/>
              <a:gd name="connsiteX11" fmla="*/ 5347822 w 5353706"/>
              <a:gd name="connsiteY11" fmla="*/ 5345745 h 5351808"/>
              <a:gd name="connsiteX12" fmla="*/ 5083267 w 5353706"/>
              <a:gd name="connsiteY12" fmla="*/ 5348560 h 5351808"/>
              <a:gd name="connsiteX13" fmla="*/ 4892196 w 5353706"/>
              <a:gd name="connsiteY13" fmla="*/ 5193881 h 5351808"/>
              <a:gd name="connsiteX14" fmla="*/ 4941988 w 5353706"/>
              <a:gd name="connsiteY14" fmla="*/ 5349203 h 5351808"/>
              <a:gd name="connsiteX15" fmla="*/ 2391002 w 5353706"/>
              <a:gd name="connsiteY15" fmla="*/ 5351808 h 5351808"/>
              <a:gd name="connsiteX16" fmla="*/ 2466994 w 5353706"/>
              <a:gd name="connsiteY16" fmla="*/ 5169320 h 5351808"/>
              <a:gd name="connsiteX17" fmla="*/ 2139448 w 5353706"/>
              <a:gd name="connsiteY17" fmla="*/ 5349429 h 5351808"/>
              <a:gd name="connsiteX18" fmla="*/ 935875 w 5353706"/>
              <a:gd name="connsiteY18" fmla="*/ 5351375 h 5351808"/>
              <a:gd name="connsiteX19" fmla="*/ 1566517 w 5353706"/>
              <a:gd name="connsiteY19" fmla="*/ 4446491 h 5351808"/>
              <a:gd name="connsiteX0" fmla="*/ 1566517 w 5353706"/>
              <a:gd name="connsiteY0" fmla="*/ 4844034 h 5749351"/>
              <a:gd name="connsiteX1" fmla="*/ 1515788 w 5353706"/>
              <a:gd name="connsiteY1" fmla="*/ 3430885 h 5749351"/>
              <a:gd name="connsiteX2" fmla="*/ 2071541 w 5353706"/>
              <a:gd name="connsiteY2" fmla="*/ 2435155 h 5749351"/>
              <a:gd name="connsiteX3" fmla="*/ 2054532 w 5353706"/>
              <a:gd name="connsiteY3" fmla="*/ 1479894 h 5749351"/>
              <a:gd name="connsiteX4" fmla="*/ 2685565 w 5353706"/>
              <a:gd name="connsiteY4" fmla="*/ 1172426 h 5749351"/>
              <a:gd name="connsiteX5" fmla="*/ 3837932 w 5353706"/>
              <a:gd name="connsiteY5" fmla="*/ 1858157 h 5749351"/>
              <a:gd name="connsiteX6" fmla="*/ 4912013 w 5353706"/>
              <a:gd name="connsiteY6" fmla="*/ 2413245 h 5749351"/>
              <a:gd name="connsiteX7" fmla="*/ 5353706 w 5353706"/>
              <a:gd name="connsiteY7" fmla="*/ 2200416 h 5749351"/>
              <a:gd name="connsiteX8" fmla="*/ 5342021 w 5353706"/>
              <a:gd name="connsiteY8" fmla="*/ 3186052 h 5749351"/>
              <a:gd name="connsiteX9" fmla="*/ 5203476 w 5353706"/>
              <a:gd name="connsiteY9" fmla="*/ 3338660 h 5749351"/>
              <a:gd name="connsiteX10" fmla="*/ 5348947 w 5353706"/>
              <a:gd name="connsiteY10" fmla="*/ 3352514 h 5749351"/>
              <a:gd name="connsiteX11" fmla="*/ 5347822 w 5353706"/>
              <a:gd name="connsiteY11" fmla="*/ 5743288 h 5749351"/>
              <a:gd name="connsiteX12" fmla="*/ 5083267 w 5353706"/>
              <a:gd name="connsiteY12" fmla="*/ 5746103 h 5749351"/>
              <a:gd name="connsiteX13" fmla="*/ 4892196 w 5353706"/>
              <a:gd name="connsiteY13" fmla="*/ 5591424 h 5749351"/>
              <a:gd name="connsiteX14" fmla="*/ 4941988 w 5353706"/>
              <a:gd name="connsiteY14" fmla="*/ 5746746 h 5749351"/>
              <a:gd name="connsiteX15" fmla="*/ 2391002 w 5353706"/>
              <a:gd name="connsiteY15" fmla="*/ 5749351 h 5749351"/>
              <a:gd name="connsiteX16" fmla="*/ 2466994 w 5353706"/>
              <a:gd name="connsiteY16" fmla="*/ 5566863 h 5749351"/>
              <a:gd name="connsiteX17" fmla="*/ 2139448 w 5353706"/>
              <a:gd name="connsiteY17" fmla="*/ 5746972 h 5749351"/>
              <a:gd name="connsiteX18" fmla="*/ 935875 w 5353706"/>
              <a:gd name="connsiteY18" fmla="*/ 5748918 h 5749351"/>
              <a:gd name="connsiteX19" fmla="*/ 1566517 w 5353706"/>
              <a:gd name="connsiteY19" fmla="*/ 4844034 h 5749351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54532 w 5353706"/>
              <a:gd name="connsiteY3" fmla="*/ 1467967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64051 h 5769368"/>
              <a:gd name="connsiteX1" fmla="*/ 1515788 w 5353706"/>
              <a:gd name="connsiteY1" fmla="*/ 3450902 h 5769368"/>
              <a:gd name="connsiteX2" fmla="*/ 2071541 w 5353706"/>
              <a:gd name="connsiteY2" fmla="*/ 2455172 h 5769368"/>
              <a:gd name="connsiteX3" fmla="*/ 1978332 w 5353706"/>
              <a:gd name="connsiteY3" fmla="*/ 1328461 h 5769368"/>
              <a:gd name="connsiteX4" fmla="*/ 2671277 w 5353706"/>
              <a:gd name="connsiteY4" fmla="*/ 1211493 h 5769368"/>
              <a:gd name="connsiteX5" fmla="*/ 3837932 w 5353706"/>
              <a:gd name="connsiteY5" fmla="*/ 1878174 h 5769368"/>
              <a:gd name="connsiteX6" fmla="*/ 4912013 w 5353706"/>
              <a:gd name="connsiteY6" fmla="*/ 2433262 h 5769368"/>
              <a:gd name="connsiteX7" fmla="*/ 5353706 w 5353706"/>
              <a:gd name="connsiteY7" fmla="*/ 2220433 h 5769368"/>
              <a:gd name="connsiteX8" fmla="*/ 5342021 w 5353706"/>
              <a:gd name="connsiteY8" fmla="*/ 3206069 h 5769368"/>
              <a:gd name="connsiteX9" fmla="*/ 5203476 w 5353706"/>
              <a:gd name="connsiteY9" fmla="*/ 3358677 h 5769368"/>
              <a:gd name="connsiteX10" fmla="*/ 5348947 w 5353706"/>
              <a:gd name="connsiteY10" fmla="*/ 3372531 h 5769368"/>
              <a:gd name="connsiteX11" fmla="*/ 5347822 w 5353706"/>
              <a:gd name="connsiteY11" fmla="*/ 5763305 h 5769368"/>
              <a:gd name="connsiteX12" fmla="*/ 5083267 w 5353706"/>
              <a:gd name="connsiteY12" fmla="*/ 5766120 h 5769368"/>
              <a:gd name="connsiteX13" fmla="*/ 4892196 w 5353706"/>
              <a:gd name="connsiteY13" fmla="*/ 5611441 h 5769368"/>
              <a:gd name="connsiteX14" fmla="*/ 4941988 w 5353706"/>
              <a:gd name="connsiteY14" fmla="*/ 5766763 h 5769368"/>
              <a:gd name="connsiteX15" fmla="*/ 2391002 w 5353706"/>
              <a:gd name="connsiteY15" fmla="*/ 5769368 h 5769368"/>
              <a:gd name="connsiteX16" fmla="*/ 2466994 w 5353706"/>
              <a:gd name="connsiteY16" fmla="*/ 5586880 h 5769368"/>
              <a:gd name="connsiteX17" fmla="*/ 2139448 w 5353706"/>
              <a:gd name="connsiteY17" fmla="*/ 5766989 h 5769368"/>
              <a:gd name="connsiteX18" fmla="*/ 935875 w 5353706"/>
              <a:gd name="connsiteY18" fmla="*/ 5768935 h 5769368"/>
              <a:gd name="connsiteX19" fmla="*/ 1566517 w 5353706"/>
              <a:gd name="connsiteY19" fmla="*/ 4864051 h 5769368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1552428 w 5353706"/>
              <a:gd name="connsiteY2" fmla="*/ 1513590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890296 w 5677485"/>
              <a:gd name="connsiteY0" fmla="*/ 4832107 h 5737424"/>
              <a:gd name="connsiteX1" fmla="*/ 1263305 w 5677485"/>
              <a:gd name="connsiteY1" fmla="*/ 2018783 h 5737424"/>
              <a:gd name="connsiteX2" fmla="*/ 1876207 w 5677485"/>
              <a:gd name="connsiteY2" fmla="*/ 1513590 h 5737424"/>
              <a:gd name="connsiteX3" fmla="*/ 2368786 w 5677485"/>
              <a:gd name="connsiteY3" fmla="*/ 1453679 h 5737424"/>
              <a:gd name="connsiteX4" fmla="*/ 2995056 w 5677485"/>
              <a:gd name="connsiteY4" fmla="*/ 1179549 h 5737424"/>
              <a:gd name="connsiteX5" fmla="*/ 4161711 w 5677485"/>
              <a:gd name="connsiteY5" fmla="*/ 1846230 h 5737424"/>
              <a:gd name="connsiteX6" fmla="*/ 5235792 w 5677485"/>
              <a:gd name="connsiteY6" fmla="*/ 2401318 h 5737424"/>
              <a:gd name="connsiteX7" fmla="*/ 5677485 w 5677485"/>
              <a:gd name="connsiteY7" fmla="*/ 2188489 h 5737424"/>
              <a:gd name="connsiteX8" fmla="*/ 5665800 w 5677485"/>
              <a:gd name="connsiteY8" fmla="*/ 3174125 h 5737424"/>
              <a:gd name="connsiteX9" fmla="*/ 5527255 w 5677485"/>
              <a:gd name="connsiteY9" fmla="*/ 3326733 h 5737424"/>
              <a:gd name="connsiteX10" fmla="*/ 5672726 w 5677485"/>
              <a:gd name="connsiteY10" fmla="*/ 3340587 h 5737424"/>
              <a:gd name="connsiteX11" fmla="*/ 5671601 w 5677485"/>
              <a:gd name="connsiteY11" fmla="*/ 5731361 h 5737424"/>
              <a:gd name="connsiteX12" fmla="*/ 5407046 w 5677485"/>
              <a:gd name="connsiteY12" fmla="*/ 5734176 h 5737424"/>
              <a:gd name="connsiteX13" fmla="*/ 5215975 w 5677485"/>
              <a:gd name="connsiteY13" fmla="*/ 5579497 h 5737424"/>
              <a:gd name="connsiteX14" fmla="*/ 5265767 w 5677485"/>
              <a:gd name="connsiteY14" fmla="*/ 5734819 h 5737424"/>
              <a:gd name="connsiteX15" fmla="*/ 2714781 w 5677485"/>
              <a:gd name="connsiteY15" fmla="*/ 5737424 h 5737424"/>
              <a:gd name="connsiteX16" fmla="*/ 2790773 w 5677485"/>
              <a:gd name="connsiteY16" fmla="*/ 5554936 h 5737424"/>
              <a:gd name="connsiteX17" fmla="*/ 2463227 w 5677485"/>
              <a:gd name="connsiteY17" fmla="*/ 5735045 h 5737424"/>
              <a:gd name="connsiteX18" fmla="*/ 1259654 w 5677485"/>
              <a:gd name="connsiteY18" fmla="*/ 5736991 h 5737424"/>
              <a:gd name="connsiteX19" fmla="*/ 1890296 w 5677485"/>
              <a:gd name="connsiteY19" fmla="*/ 4832107 h 5737424"/>
              <a:gd name="connsiteX0" fmla="*/ 1878670 w 5665859"/>
              <a:gd name="connsiteY0" fmla="*/ 4832107 h 5737424"/>
              <a:gd name="connsiteX1" fmla="*/ 1270729 w 5665859"/>
              <a:gd name="connsiteY1" fmla="*/ 2023545 h 5737424"/>
              <a:gd name="connsiteX2" fmla="*/ 1864581 w 5665859"/>
              <a:gd name="connsiteY2" fmla="*/ 1513590 h 5737424"/>
              <a:gd name="connsiteX3" fmla="*/ 2357160 w 5665859"/>
              <a:gd name="connsiteY3" fmla="*/ 1453679 h 5737424"/>
              <a:gd name="connsiteX4" fmla="*/ 2983430 w 5665859"/>
              <a:gd name="connsiteY4" fmla="*/ 1179549 h 5737424"/>
              <a:gd name="connsiteX5" fmla="*/ 4150085 w 5665859"/>
              <a:gd name="connsiteY5" fmla="*/ 1846230 h 5737424"/>
              <a:gd name="connsiteX6" fmla="*/ 5224166 w 5665859"/>
              <a:gd name="connsiteY6" fmla="*/ 2401318 h 5737424"/>
              <a:gd name="connsiteX7" fmla="*/ 5665859 w 5665859"/>
              <a:gd name="connsiteY7" fmla="*/ 2188489 h 5737424"/>
              <a:gd name="connsiteX8" fmla="*/ 5654174 w 5665859"/>
              <a:gd name="connsiteY8" fmla="*/ 3174125 h 5737424"/>
              <a:gd name="connsiteX9" fmla="*/ 5515629 w 5665859"/>
              <a:gd name="connsiteY9" fmla="*/ 3326733 h 5737424"/>
              <a:gd name="connsiteX10" fmla="*/ 5661100 w 5665859"/>
              <a:gd name="connsiteY10" fmla="*/ 3340587 h 5737424"/>
              <a:gd name="connsiteX11" fmla="*/ 5659975 w 5665859"/>
              <a:gd name="connsiteY11" fmla="*/ 5731361 h 5737424"/>
              <a:gd name="connsiteX12" fmla="*/ 5395420 w 5665859"/>
              <a:gd name="connsiteY12" fmla="*/ 5734176 h 5737424"/>
              <a:gd name="connsiteX13" fmla="*/ 5204349 w 5665859"/>
              <a:gd name="connsiteY13" fmla="*/ 5579497 h 5737424"/>
              <a:gd name="connsiteX14" fmla="*/ 5254141 w 5665859"/>
              <a:gd name="connsiteY14" fmla="*/ 5734819 h 5737424"/>
              <a:gd name="connsiteX15" fmla="*/ 2703155 w 5665859"/>
              <a:gd name="connsiteY15" fmla="*/ 5737424 h 5737424"/>
              <a:gd name="connsiteX16" fmla="*/ 2779147 w 5665859"/>
              <a:gd name="connsiteY16" fmla="*/ 5554936 h 5737424"/>
              <a:gd name="connsiteX17" fmla="*/ 2451601 w 5665859"/>
              <a:gd name="connsiteY17" fmla="*/ 5735045 h 5737424"/>
              <a:gd name="connsiteX18" fmla="*/ 1248028 w 5665859"/>
              <a:gd name="connsiteY18" fmla="*/ 5736991 h 5737424"/>
              <a:gd name="connsiteX19" fmla="*/ 1878670 w 5665859"/>
              <a:gd name="connsiteY19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672969 w 5305112"/>
              <a:gd name="connsiteY22" fmla="*/ 5727466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954789 w 5305112"/>
              <a:gd name="connsiteY22" fmla="*/ 5733094 h 5737424"/>
              <a:gd name="connsiteX23" fmla="*/ 672969 w 5305112"/>
              <a:gd name="connsiteY23" fmla="*/ 5727466 h 5737424"/>
              <a:gd name="connsiteX24" fmla="*/ 1017860 w 5305112"/>
              <a:gd name="connsiteY24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1040514 w 5305112"/>
              <a:gd name="connsiteY22" fmla="*/ 5656894 h 5737424"/>
              <a:gd name="connsiteX23" fmla="*/ 954789 w 5305112"/>
              <a:gd name="connsiteY23" fmla="*/ 5733094 h 5737424"/>
              <a:gd name="connsiteX24" fmla="*/ 672969 w 5305112"/>
              <a:gd name="connsiteY24" fmla="*/ 5727466 h 5737424"/>
              <a:gd name="connsiteX25" fmla="*/ 1017860 w 5305112"/>
              <a:gd name="connsiteY25" fmla="*/ 5389320 h 5737424"/>
              <a:gd name="connsiteX0" fmla="*/ 1017860 w 5305112"/>
              <a:gd name="connsiteY0" fmla="*/ 5389320 h 5746512"/>
              <a:gd name="connsiteX1" fmla="*/ 850014 w 5305112"/>
              <a:gd name="connsiteY1" fmla="*/ 4404357 h 5746512"/>
              <a:gd name="connsiteX2" fmla="*/ 664276 w 5305112"/>
              <a:gd name="connsiteY2" fmla="*/ 3951919 h 5746512"/>
              <a:gd name="connsiteX3" fmla="*/ 654751 w 5305112"/>
              <a:gd name="connsiteY3" fmla="*/ 3589969 h 5746512"/>
              <a:gd name="connsiteX4" fmla="*/ 730952 w 5305112"/>
              <a:gd name="connsiteY4" fmla="*/ 2823207 h 5746512"/>
              <a:gd name="connsiteX5" fmla="*/ 909982 w 5305112"/>
              <a:gd name="connsiteY5" fmla="*/ 2023545 h 5746512"/>
              <a:gd name="connsiteX6" fmla="*/ 1503834 w 5305112"/>
              <a:gd name="connsiteY6" fmla="*/ 1513590 h 5746512"/>
              <a:gd name="connsiteX7" fmla="*/ 1996413 w 5305112"/>
              <a:gd name="connsiteY7" fmla="*/ 1453679 h 5746512"/>
              <a:gd name="connsiteX8" fmla="*/ 2622683 w 5305112"/>
              <a:gd name="connsiteY8" fmla="*/ 1179549 h 5746512"/>
              <a:gd name="connsiteX9" fmla="*/ 3789338 w 5305112"/>
              <a:gd name="connsiteY9" fmla="*/ 1846230 h 5746512"/>
              <a:gd name="connsiteX10" fmla="*/ 4863419 w 5305112"/>
              <a:gd name="connsiteY10" fmla="*/ 2401318 h 5746512"/>
              <a:gd name="connsiteX11" fmla="*/ 5305112 w 5305112"/>
              <a:gd name="connsiteY11" fmla="*/ 2188489 h 5746512"/>
              <a:gd name="connsiteX12" fmla="*/ 5293427 w 5305112"/>
              <a:gd name="connsiteY12" fmla="*/ 3174125 h 5746512"/>
              <a:gd name="connsiteX13" fmla="*/ 5154882 w 5305112"/>
              <a:gd name="connsiteY13" fmla="*/ 3326733 h 5746512"/>
              <a:gd name="connsiteX14" fmla="*/ 5300353 w 5305112"/>
              <a:gd name="connsiteY14" fmla="*/ 3340587 h 5746512"/>
              <a:gd name="connsiteX15" fmla="*/ 5299228 w 5305112"/>
              <a:gd name="connsiteY15" fmla="*/ 5731361 h 5746512"/>
              <a:gd name="connsiteX16" fmla="*/ 5034673 w 5305112"/>
              <a:gd name="connsiteY16" fmla="*/ 5734176 h 5746512"/>
              <a:gd name="connsiteX17" fmla="*/ 4843602 w 5305112"/>
              <a:gd name="connsiteY17" fmla="*/ 5579497 h 5746512"/>
              <a:gd name="connsiteX18" fmla="*/ 4893394 w 5305112"/>
              <a:gd name="connsiteY18" fmla="*/ 5734819 h 5746512"/>
              <a:gd name="connsiteX19" fmla="*/ 2342408 w 5305112"/>
              <a:gd name="connsiteY19" fmla="*/ 5737424 h 5746512"/>
              <a:gd name="connsiteX20" fmla="*/ 2418400 w 5305112"/>
              <a:gd name="connsiteY20" fmla="*/ 5554936 h 5746512"/>
              <a:gd name="connsiteX21" fmla="*/ 2090854 w 5305112"/>
              <a:gd name="connsiteY21" fmla="*/ 5735045 h 5746512"/>
              <a:gd name="connsiteX22" fmla="*/ 1030989 w 5305112"/>
              <a:gd name="connsiteY22" fmla="*/ 5733094 h 5746512"/>
              <a:gd name="connsiteX23" fmla="*/ 1040514 w 5305112"/>
              <a:gd name="connsiteY23" fmla="*/ 5656894 h 5746512"/>
              <a:gd name="connsiteX24" fmla="*/ 954789 w 5305112"/>
              <a:gd name="connsiteY24" fmla="*/ 5733094 h 5746512"/>
              <a:gd name="connsiteX25" fmla="*/ 672969 w 5305112"/>
              <a:gd name="connsiteY25" fmla="*/ 5727466 h 5746512"/>
              <a:gd name="connsiteX26" fmla="*/ 1017860 w 5305112"/>
              <a:gd name="connsiteY26" fmla="*/ 5389320 h 574651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342408 w 5305112"/>
              <a:gd name="connsiteY19" fmla="*/ 5737424 h 5739252"/>
              <a:gd name="connsiteX20" fmla="*/ 2090854 w 5305112"/>
              <a:gd name="connsiteY20" fmla="*/ 5735045 h 5739252"/>
              <a:gd name="connsiteX21" fmla="*/ 1030989 w 5305112"/>
              <a:gd name="connsiteY21" fmla="*/ 5733094 h 5739252"/>
              <a:gd name="connsiteX22" fmla="*/ 1040514 w 5305112"/>
              <a:gd name="connsiteY22" fmla="*/ 5656894 h 5739252"/>
              <a:gd name="connsiteX23" fmla="*/ 954789 w 5305112"/>
              <a:gd name="connsiteY23" fmla="*/ 5733094 h 5739252"/>
              <a:gd name="connsiteX24" fmla="*/ 672969 w 5305112"/>
              <a:gd name="connsiteY24" fmla="*/ 5727466 h 5739252"/>
              <a:gd name="connsiteX25" fmla="*/ 1017860 w 5305112"/>
              <a:gd name="connsiteY25" fmla="*/ 5389320 h 573925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090854 w 5305112"/>
              <a:gd name="connsiteY19" fmla="*/ 5735045 h 5739252"/>
              <a:gd name="connsiteX20" fmla="*/ 1030989 w 5305112"/>
              <a:gd name="connsiteY20" fmla="*/ 5733094 h 5739252"/>
              <a:gd name="connsiteX21" fmla="*/ 1040514 w 5305112"/>
              <a:gd name="connsiteY21" fmla="*/ 5656894 h 5739252"/>
              <a:gd name="connsiteX22" fmla="*/ 954789 w 5305112"/>
              <a:gd name="connsiteY22" fmla="*/ 5733094 h 5739252"/>
              <a:gd name="connsiteX23" fmla="*/ 672969 w 5305112"/>
              <a:gd name="connsiteY23" fmla="*/ 5727466 h 5739252"/>
              <a:gd name="connsiteX24" fmla="*/ 1017860 w 5305112"/>
              <a:gd name="connsiteY24" fmla="*/ 5389320 h 5739252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43602 w 5305112"/>
              <a:gd name="connsiteY17" fmla="*/ 5579497 h 5736325"/>
              <a:gd name="connsiteX18" fmla="*/ 4893394 w 5305112"/>
              <a:gd name="connsiteY18" fmla="*/ 5734819 h 5736325"/>
              <a:gd name="connsiteX19" fmla="*/ 1030989 w 5305112"/>
              <a:gd name="connsiteY19" fmla="*/ 5733094 h 5736325"/>
              <a:gd name="connsiteX20" fmla="*/ 1040514 w 5305112"/>
              <a:gd name="connsiteY20" fmla="*/ 5656894 h 5736325"/>
              <a:gd name="connsiteX21" fmla="*/ 954789 w 5305112"/>
              <a:gd name="connsiteY21" fmla="*/ 5733094 h 5736325"/>
              <a:gd name="connsiteX22" fmla="*/ 672969 w 5305112"/>
              <a:gd name="connsiteY22" fmla="*/ 5727466 h 5736325"/>
              <a:gd name="connsiteX23" fmla="*/ 1017860 w 5305112"/>
              <a:gd name="connsiteY23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93394 w 5305112"/>
              <a:gd name="connsiteY17" fmla="*/ 5734819 h 5736325"/>
              <a:gd name="connsiteX18" fmla="*/ 1030989 w 5305112"/>
              <a:gd name="connsiteY18" fmla="*/ 5733094 h 5736325"/>
              <a:gd name="connsiteX19" fmla="*/ 1040514 w 5305112"/>
              <a:gd name="connsiteY19" fmla="*/ 5656894 h 5736325"/>
              <a:gd name="connsiteX20" fmla="*/ 954789 w 5305112"/>
              <a:gd name="connsiteY20" fmla="*/ 5733094 h 5736325"/>
              <a:gd name="connsiteX21" fmla="*/ 672969 w 5305112"/>
              <a:gd name="connsiteY21" fmla="*/ 5727466 h 5736325"/>
              <a:gd name="connsiteX22" fmla="*/ 1017860 w 5305112"/>
              <a:gd name="connsiteY22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1030989 w 5305112"/>
              <a:gd name="connsiteY17" fmla="*/ 5733094 h 5736325"/>
              <a:gd name="connsiteX18" fmla="*/ 1040514 w 5305112"/>
              <a:gd name="connsiteY18" fmla="*/ 5656894 h 5736325"/>
              <a:gd name="connsiteX19" fmla="*/ 954789 w 5305112"/>
              <a:gd name="connsiteY19" fmla="*/ 5733094 h 5736325"/>
              <a:gd name="connsiteX20" fmla="*/ 672969 w 5305112"/>
              <a:gd name="connsiteY20" fmla="*/ 5727466 h 5736325"/>
              <a:gd name="connsiteX21" fmla="*/ 1017860 w 5305112"/>
              <a:gd name="connsiteY21" fmla="*/ 5389320 h 5736325"/>
              <a:gd name="connsiteX0" fmla="*/ 1017860 w 5334205"/>
              <a:gd name="connsiteY0" fmla="*/ 5389320 h 5874296"/>
              <a:gd name="connsiteX1" fmla="*/ 850014 w 5334205"/>
              <a:gd name="connsiteY1" fmla="*/ 4404357 h 5874296"/>
              <a:gd name="connsiteX2" fmla="*/ 664276 w 5334205"/>
              <a:gd name="connsiteY2" fmla="*/ 3951919 h 5874296"/>
              <a:gd name="connsiteX3" fmla="*/ 654751 w 5334205"/>
              <a:gd name="connsiteY3" fmla="*/ 3589969 h 5874296"/>
              <a:gd name="connsiteX4" fmla="*/ 730952 w 5334205"/>
              <a:gd name="connsiteY4" fmla="*/ 2823207 h 5874296"/>
              <a:gd name="connsiteX5" fmla="*/ 909982 w 5334205"/>
              <a:gd name="connsiteY5" fmla="*/ 2023545 h 5874296"/>
              <a:gd name="connsiteX6" fmla="*/ 1503834 w 5334205"/>
              <a:gd name="connsiteY6" fmla="*/ 1513590 h 5874296"/>
              <a:gd name="connsiteX7" fmla="*/ 1996413 w 5334205"/>
              <a:gd name="connsiteY7" fmla="*/ 1453679 h 5874296"/>
              <a:gd name="connsiteX8" fmla="*/ 2622683 w 5334205"/>
              <a:gd name="connsiteY8" fmla="*/ 1179549 h 5874296"/>
              <a:gd name="connsiteX9" fmla="*/ 3789338 w 5334205"/>
              <a:gd name="connsiteY9" fmla="*/ 1846230 h 5874296"/>
              <a:gd name="connsiteX10" fmla="*/ 4863419 w 5334205"/>
              <a:gd name="connsiteY10" fmla="*/ 2401318 h 5874296"/>
              <a:gd name="connsiteX11" fmla="*/ 5305112 w 5334205"/>
              <a:gd name="connsiteY11" fmla="*/ 2188489 h 5874296"/>
              <a:gd name="connsiteX12" fmla="*/ 5293427 w 5334205"/>
              <a:gd name="connsiteY12" fmla="*/ 3174125 h 5874296"/>
              <a:gd name="connsiteX13" fmla="*/ 5154882 w 5334205"/>
              <a:gd name="connsiteY13" fmla="*/ 3326733 h 5874296"/>
              <a:gd name="connsiteX14" fmla="*/ 5300353 w 5334205"/>
              <a:gd name="connsiteY14" fmla="*/ 3340587 h 5874296"/>
              <a:gd name="connsiteX15" fmla="*/ 5299228 w 5334205"/>
              <a:gd name="connsiteY15" fmla="*/ 5731361 h 5874296"/>
              <a:gd name="connsiteX16" fmla="*/ 5050539 w 5334205"/>
              <a:gd name="connsiteY16" fmla="*/ 5566408 h 5874296"/>
              <a:gd name="connsiteX17" fmla="*/ 5034673 w 5334205"/>
              <a:gd name="connsiteY17" fmla="*/ 5734176 h 5874296"/>
              <a:gd name="connsiteX18" fmla="*/ 1030989 w 5334205"/>
              <a:gd name="connsiteY18" fmla="*/ 5733094 h 5874296"/>
              <a:gd name="connsiteX19" fmla="*/ 1040514 w 5334205"/>
              <a:gd name="connsiteY19" fmla="*/ 5656894 h 5874296"/>
              <a:gd name="connsiteX20" fmla="*/ 954789 w 5334205"/>
              <a:gd name="connsiteY20" fmla="*/ 5733094 h 5874296"/>
              <a:gd name="connsiteX21" fmla="*/ 672969 w 5334205"/>
              <a:gd name="connsiteY21" fmla="*/ 5727466 h 5874296"/>
              <a:gd name="connsiteX22" fmla="*/ 1017860 w 5334205"/>
              <a:gd name="connsiteY22" fmla="*/ 5389320 h 5874296"/>
              <a:gd name="connsiteX0" fmla="*/ 1017860 w 5305112"/>
              <a:gd name="connsiteY0" fmla="*/ 5389320 h 5874296"/>
              <a:gd name="connsiteX1" fmla="*/ 850014 w 5305112"/>
              <a:gd name="connsiteY1" fmla="*/ 4404357 h 5874296"/>
              <a:gd name="connsiteX2" fmla="*/ 664276 w 5305112"/>
              <a:gd name="connsiteY2" fmla="*/ 3951919 h 5874296"/>
              <a:gd name="connsiteX3" fmla="*/ 654751 w 5305112"/>
              <a:gd name="connsiteY3" fmla="*/ 3589969 h 5874296"/>
              <a:gd name="connsiteX4" fmla="*/ 730952 w 5305112"/>
              <a:gd name="connsiteY4" fmla="*/ 2823207 h 5874296"/>
              <a:gd name="connsiteX5" fmla="*/ 909982 w 5305112"/>
              <a:gd name="connsiteY5" fmla="*/ 2023545 h 5874296"/>
              <a:gd name="connsiteX6" fmla="*/ 1503834 w 5305112"/>
              <a:gd name="connsiteY6" fmla="*/ 1513590 h 5874296"/>
              <a:gd name="connsiteX7" fmla="*/ 1996413 w 5305112"/>
              <a:gd name="connsiteY7" fmla="*/ 1453679 h 5874296"/>
              <a:gd name="connsiteX8" fmla="*/ 2622683 w 5305112"/>
              <a:gd name="connsiteY8" fmla="*/ 1179549 h 5874296"/>
              <a:gd name="connsiteX9" fmla="*/ 3789338 w 5305112"/>
              <a:gd name="connsiteY9" fmla="*/ 1846230 h 5874296"/>
              <a:gd name="connsiteX10" fmla="*/ 4863419 w 5305112"/>
              <a:gd name="connsiteY10" fmla="*/ 2401318 h 5874296"/>
              <a:gd name="connsiteX11" fmla="*/ 5305112 w 5305112"/>
              <a:gd name="connsiteY11" fmla="*/ 2188489 h 5874296"/>
              <a:gd name="connsiteX12" fmla="*/ 5293427 w 5305112"/>
              <a:gd name="connsiteY12" fmla="*/ 3174125 h 5874296"/>
              <a:gd name="connsiteX13" fmla="*/ 5154882 w 5305112"/>
              <a:gd name="connsiteY13" fmla="*/ 3326733 h 5874296"/>
              <a:gd name="connsiteX14" fmla="*/ 5300353 w 5305112"/>
              <a:gd name="connsiteY14" fmla="*/ 3340587 h 5874296"/>
              <a:gd name="connsiteX15" fmla="*/ 5299228 w 5305112"/>
              <a:gd name="connsiteY15" fmla="*/ 5731361 h 5874296"/>
              <a:gd name="connsiteX16" fmla="*/ 5050539 w 5305112"/>
              <a:gd name="connsiteY16" fmla="*/ 5566408 h 5874296"/>
              <a:gd name="connsiteX17" fmla="*/ 5034673 w 5305112"/>
              <a:gd name="connsiteY17" fmla="*/ 5734176 h 5874296"/>
              <a:gd name="connsiteX18" fmla="*/ 1030989 w 5305112"/>
              <a:gd name="connsiteY18" fmla="*/ 5733094 h 5874296"/>
              <a:gd name="connsiteX19" fmla="*/ 1040514 w 5305112"/>
              <a:gd name="connsiteY19" fmla="*/ 5656894 h 5874296"/>
              <a:gd name="connsiteX20" fmla="*/ 954789 w 5305112"/>
              <a:gd name="connsiteY20" fmla="*/ 5733094 h 5874296"/>
              <a:gd name="connsiteX21" fmla="*/ 672969 w 5305112"/>
              <a:gd name="connsiteY21" fmla="*/ 5727466 h 5874296"/>
              <a:gd name="connsiteX22" fmla="*/ 1017860 w 5305112"/>
              <a:gd name="connsiteY22" fmla="*/ 5389320 h 5874296"/>
              <a:gd name="connsiteX0" fmla="*/ 1017860 w 5305112"/>
              <a:gd name="connsiteY0" fmla="*/ 5389320 h 5919911"/>
              <a:gd name="connsiteX1" fmla="*/ 850014 w 5305112"/>
              <a:gd name="connsiteY1" fmla="*/ 4404357 h 5919911"/>
              <a:gd name="connsiteX2" fmla="*/ 664276 w 5305112"/>
              <a:gd name="connsiteY2" fmla="*/ 3951919 h 5919911"/>
              <a:gd name="connsiteX3" fmla="*/ 654751 w 5305112"/>
              <a:gd name="connsiteY3" fmla="*/ 3589969 h 5919911"/>
              <a:gd name="connsiteX4" fmla="*/ 730952 w 5305112"/>
              <a:gd name="connsiteY4" fmla="*/ 2823207 h 5919911"/>
              <a:gd name="connsiteX5" fmla="*/ 909982 w 5305112"/>
              <a:gd name="connsiteY5" fmla="*/ 2023545 h 5919911"/>
              <a:gd name="connsiteX6" fmla="*/ 1503834 w 5305112"/>
              <a:gd name="connsiteY6" fmla="*/ 1513590 h 5919911"/>
              <a:gd name="connsiteX7" fmla="*/ 1996413 w 5305112"/>
              <a:gd name="connsiteY7" fmla="*/ 1453679 h 5919911"/>
              <a:gd name="connsiteX8" fmla="*/ 2622683 w 5305112"/>
              <a:gd name="connsiteY8" fmla="*/ 1179549 h 5919911"/>
              <a:gd name="connsiteX9" fmla="*/ 3789338 w 5305112"/>
              <a:gd name="connsiteY9" fmla="*/ 1846230 h 5919911"/>
              <a:gd name="connsiteX10" fmla="*/ 4863419 w 5305112"/>
              <a:gd name="connsiteY10" fmla="*/ 2401318 h 5919911"/>
              <a:gd name="connsiteX11" fmla="*/ 5305112 w 5305112"/>
              <a:gd name="connsiteY11" fmla="*/ 2188489 h 5919911"/>
              <a:gd name="connsiteX12" fmla="*/ 5293427 w 5305112"/>
              <a:gd name="connsiteY12" fmla="*/ 3174125 h 5919911"/>
              <a:gd name="connsiteX13" fmla="*/ 5154882 w 5305112"/>
              <a:gd name="connsiteY13" fmla="*/ 3326733 h 5919911"/>
              <a:gd name="connsiteX14" fmla="*/ 5300353 w 5305112"/>
              <a:gd name="connsiteY14" fmla="*/ 3340587 h 5919911"/>
              <a:gd name="connsiteX15" fmla="*/ 5299228 w 5305112"/>
              <a:gd name="connsiteY15" fmla="*/ 5731361 h 5919911"/>
              <a:gd name="connsiteX16" fmla="*/ 5221989 w 5305112"/>
              <a:gd name="connsiteY16" fmla="*/ 5733094 h 5919911"/>
              <a:gd name="connsiteX17" fmla="*/ 5050539 w 5305112"/>
              <a:gd name="connsiteY17" fmla="*/ 5566408 h 5919911"/>
              <a:gd name="connsiteX18" fmla="*/ 5034673 w 5305112"/>
              <a:gd name="connsiteY18" fmla="*/ 5734176 h 5919911"/>
              <a:gd name="connsiteX19" fmla="*/ 1030989 w 5305112"/>
              <a:gd name="connsiteY19" fmla="*/ 5733094 h 5919911"/>
              <a:gd name="connsiteX20" fmla="*/ 1040514 w 5305112"/>
              <a:gd name="connsiteY20" fmla="*/ 5656894 h 5919911"/>
              <a:gd name="connsiteX21" fmla="*/ 954789 w 5305112"/>
              <a:gd name="connsiteY21" fmla="*/ 5733094 h 5919911"/>
              <a:gd name="connsiteX22" fmla="*/ 672969 w 5305112"/>
              <a:gd name="connsiteY22" fmla="*/ 5727466 h 5919911"/>
              <a:gd name="connsiteX23" fmla="*/ 1017860 w 5305112"/>
              <a:gd name="connsiteY23" fmla="*/ 5389320 h 5919911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1989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6751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112451 w 5305112"/>
              <a:gd name="connsiteY16" fmla="*/ 5690231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8045"/>
              <a:gd name="connsiteX1" fmla="*/ 850014 w 5305112"/>
              <a:gd name="connsiteY1" fmla="*/ 4404357 h 5738045"/>
              <a:gd name="connsiteX2" fmla="*/ 664276 w 5305112"/>
              <a:gd name="connsiteY2" fmla="*/ 3951919 h 5738045"/>
              <a:gd name="connsiteX3" fmla="*/ 654751 w 5305112"/>
              <a:gd name="connsiteY3" fmla="*/ 3589969 h 5738045"/>
              <a:gd name="connsiteX4" fmla="*/ 730952 w 5305112"/>
              <a:gd name="connsiteY4" fmla="*/ 2823207 h 5738045"/>
              <a:gd name="connsiteX5" fmla="*/ 909982 w 5305112"/>
              <a:gd name="connsiteY5" fmla="*/ 2023545 h 5738045"/>
              <a:gd name="connsiteX6" fmla="*/ 1503834 w 5305112"/>
              <a:gd name="connsiteY6" fmla="*/ 1513590 h 5738045"/>
              <a:gd name="connsiteX7" fmla="*/ 1996413 w 5305112"/>
              <a:gd name="connsiteY7" fmla="*/ 1453679 h 5738045"/>
              <a:gd name="connsiteX8" fmla="*/ 2622683 w 5305112"/>
              <a:gd name="connsiteY8" fmla="*/ 1179549 h 5738045"/>
              <a:gd name="connsiteX9" fmla="*/ 3789338 w 5305112"/>
              <a:gd name="connsiteY9" fmla="*/ 1846230 h 5738045"/>
              <a:gd name="connsiteX10" fmla="*/ 4863419 w 5305112"/>
              <a:gd name="connsiteY10" fmla="*/ 2401318 h 5738045"/>
              <a:gd name="connsiteX11" fmla="*/ 5305112 w 5305112"/>
              <a:gd name="connsiteY11" fmla="*/ 2188489 h 5738045"/>
              <a:gd name="connsiteX12" fmla="*/ 5293427 w 5305112"/>
              <a:gd name="connsiteY12" fmla="*/ 3174125 h 5738045"/>
              <a:gd name="connsiteX13" fmla="*/ 5154882 w 5305112"/>
              <a:gd name="connsiteY13" fmla="*/ 3326733 h 5738045"/>
              <a:gd name="connsiteX14" fmla="*/ 5300353 w 5305112"/>
              <a:gd name="connsiteY14" fmla="*/ 3340587 h 5738045"/>
              <a:gd name="connsiteX15" fmla="*/ 5299228 w 5305112"/>
              <a:gd name="connsiteY15" fmla="*/ 5731361 h 5738045"/>
              <a:gd name="connsiteX16" fmla="*/ 5217226 w 5305112"/>
              <a:gd name="connsiteY16" fmla="*/ 5723568 h 5738045"/>
              <a:gd name="connsiteX17" fmla="*/ 5050539 w 5305112"/>
              <a:gd name="connsiteY17" fmla="*/ 5566408 h 5738045"/>
              <a:gd name="connsiteX18" fmla="*/ 5034673 w 5305112"/>
              <a:gd name="connsiteY18" fmla="*/ 5734176 h 5738045"/>
              <a:gd name="connsiteX19" fmla="*/ 1030989 w 5305112"/>
              <a:gd name="connsiteY19" fmla="*/ 5733094 h 5738045"/>
              <a:gd name="connsiteX20" fmla="*/ 1040514 w 5305112"/>
              <a:gd name="connsiteY20" fmla="*/ 5656894 h 5738045"/>
              <a:gd name="connsiteX21" fmla="*/ 954789 w 5305112"/>
              <a:gd name="connsiteY21" fmla="*/ 5733094 h 5738045"/>
              <a:gd name="connsiteX22" fmla="*/ 672969 w 5305112"/>
              <a:gd name="connsiteY22" fmla="*/ 5727466 h 5738045"/>
              <a:gd name="connsiteX23" fmla="*/ 1017860 w 5305112"/>
              <a:gd name="connsiteY23" fmla="*/ 5389320 h 5738045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21039"/>
              <a:gd name="connsiteY0" fmla="*/ 5389320 h 5745026"/>
              <a:gd name="connsiteX1" fmla="*/ 850014 w 5321039"/>
              <a:gd name="connsiteY1" fmla="*/ 4404357 h 5745026"/>
              <a:gd name="connsiteX2" fmla="*/ 664276 w 5321039"/>
              <a:gd name="connsiteY2" fmla="*/ 3951919 h 5745026"/>
              <a:gd name="connsiteX3" fmla="*/ 654751 w 5321039"/>
              <a:gd name="connsiteY3" fmla="*/ 3589969 h 5745026"/>
              <a:gd name="connsiteX4" fmla="*/ 730952 w 5321039"/>
              <a:gd name="connsiteY4" fmla="*/ 2823207 h 5745026"/>
              <a:gd name="connsiteX5" fmla="*/ 909982 w 5321039"/>
              <a:gd name="connsiteY5" fmla="*/ 2023545 h 5745026"/>
              <a:gd name="connsiteX6" fmla="*/ 1503834 w 5321039"/>
              <a:gd name="connsiteY6" fmla="*/ 1513590 h 5745026"/>
              <a:gd name="connsiteX7" fmla="*/ 1996413 w 5321039"/>
              <a:gd name="connsiteY7" fmla="*/ 1453679 h 5745026"/>
              <a:gd name="connsiteX8" fmla="*/ 2622683 w 5321039"/>
              <a:gd name="connsiteY8" fmla="*/ 1179549 h 5745026"/>
              <a:gd name="connsiteX9" fmla="*/ 3789338 w 5321039"/>
              <a:gd name="connsiteY9" fmla="*/ 1846230 h 5745026"/>
              <a:gd name="connsiteX10" fmla="*/ 4863419 w 5321039"/>
              <a:gd name="connsiteY10" fmla="*/ 2401318 h 5745026"/>
              <a:gd name="connsiteX11" fmla="*/ 5305112 w 5321039"/>
              <a:gd name="connsiteY11" fmla="*/ 2188489 h 5745026"/>
              <a:gd name="connsiteX12" fmla="*/ 5293427 w 5321039"/>
              <a:gd name="connsiteY12" fmla="*/ 3174125 h 5745026"/>
              <a:gd name="connsiteX13" fmla="*/ 5154882 w 5321039"/>
              <a:gd name="connsiteY13" fmla="*/ 3326733 h 5745026"/>
              <a:gd name="connsiteX14" fmla="*/ 5300353 w 5321039"/>
              <a:gd name="connsiteY14" fmla="*/ 3340587 h 5745026"/>
              <a:gd name="connsiteX15" fmla="*/ 5298189 w 5321039"/>
              <a:gd name="connsiteY15" fmla="*/ 5542594 h 5745026"/>
              <a:gd name="connsiteX16" fmla="*/ 5298189 w 5321039"/>
              <a:gd name="connsiteY16" fmla="*/ 5633082 h 5745026"/>
              <a:gd name="connsiteX17" fmla="*/ 5002914 w 5321039"/>
              <a:gd name="connsiteY17" fmla="*/ 5399719 h 5745026"/>
              <a:gd name="connsiteX18" fmla="*/ 5299228 w 5321039"/>
              <a:gd name="connsiteY18" fmla="*/ 5731361 h 5745026"/>
              <a:gd name="connsiteX19" fmla="*/ 5217226 w 5321039"/>
              <a:gd name="connsiteY19" fmla="*/ 5723568 h 5745026"/>
              <a:gd name="connsiteX20" fmla="*/ 5050539 w 5321039"/>
              <a:gd name="connsiteY20" fmla="*/ 5566408 h 5745026"/>
              <a:gd name="connsiteX21" fmla="*/ 5172785 w 5321039"/>
              <a:gd name="connsiteY21" fmla="*/ 5729413 h 5745026"/>
              <a:gd name="connsiteX22" fmla="*/ 1030989 w 5321039"/>
              <a:gd name="connsiteY22" fmla="*/ 5733094 h 5745026"/>
              <a:gd name="connsiteX23" fmla="*/ 1040514 w 5321039"/>
              <a:gd name="connsiteY23" fmla="*/ 5656894 h 5745026"/>
              <a:gd name="connsiteX24" fmla="*/ 954789 w 5321039"/>
              <a:gd name="connsiteY24" fmla="*/ 5733094 h 5745026"/>
              <a:gd name="connsiteX25" fmla="*/ 672969 w 5321039"/>
              <a:gd name="connsiteY25" fmla="*/ 5727466 h 5745026"/>
              <a:gd name="connsiteX26" fmla="*/ 1017860 w 5321039"/>
              <a:gd name="connsiteY26" fmla="*/ 5389320 h 5745026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0353 w 5324538"/>
              <a:gd name="connsiteY13" fmla="*/ 3340587 h 5733094"/>
              <a:gd name="connsiteX14" fmla="*/ 5302950 w 5324538"/>
              <a:gd name="connsiteY14" fmla="*/ 5390194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2950 w 5324538"/>
              <a:gd name="connsiteY13" fmla="*/ 5390194 h 5733094"/>
              <a:gd name="connsiteX14" fmla="*/ 5055300 w 5324538"/>
              <a:gd name="connsiteY14" fmla="*/ 5313994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48125"/>
              <a:gd name="connsiteY0" fmla="*/ 5389320 h 5733094"/>
              <a:gd name="connsiteX1" fmla="*/ 850014 w 5348125"/>
              <a:gd name="connsiteY1" fmla="*/ 4404357 h 5733094"/>
              <a:gd name="connsiteX2" fmla="*/ 664276 w 5348125"/>
              <a:gd name="connsiteY2" fmla="*/ 3951919 h 5733094"/>
              <a:gd name="connsiteX3" fmla="*/ 654751 w 5348125"/>
              <a:gd name="connsiteY3" fmla="*/ 3589969 h 5733094"/>
              <a:gd name="connsiteX4" fmla="*/ 730952 w 5348125"/>
              <a:gd name="connsiteY4" fmla="*/ 2823207 h 5733094"/>
              <a:gd name="connsiteX5" fmla="*/ 909982 w 5348125"/>
              <a:gd name="connsiteY5" fmla="*/ 2023545 h 5733094"/>
              <a:gd name="connsiteX6" fmla="*/ 1503834 w 5348125"/>
              <a:gd name="connsiteY6" fmla="*/ 1513590 h 5733094"/>
              <a:gd name="connsiteX7" fmla="*/ 1996413 w 5348125"/>
              <a:gd name="connsiteY7" fmla="*/ 1453679 h 5733094"/>
              <a:gd name="connsiteX8" fmla="*/ 2622683 w 5348125"/>
              <a:gd name="connsiteY8" fmla="*/ 1179549 h 5733094"/>
              <a:gd name="connsiteX9" fmla="*/ 3789338 w 5348125"/>
              <a:gd name="connsiteY9" fmla="*/ 1846230 h 5733094"/>
              <a:gd name="connsiteX10" fmla="*/ 4863419 w 5348125"/>
              <a:gd name="connsiteY10" fmla="*/ 2401318 h 5733094"/>
              <a:gd name="connsiteX11" fmla="*/ 5305112 w 5348125"/>
              <a:gd name="connsiteY11" fmla="*/ 2188489 h 5733094"/>
              <a:gd name="connsiteX12" fmla="*/ 5302950 w 5348125"/>
              <a:gd name="connsiteY12" fmla="*/ 5390194 h 5733094"/>
              <a:gd name="connsiteX13" fmla="*/ 5055300 w 5348125"/>
              <a:gd name="connsiteY13" fmla="*/ 5313994 h 5733094"/>
              <a:gd name="connsiteX14" fmla="*/ 5298189 w 5348125"/>
              <a:gd name="connsiteY14" fmla="*/ 5542594 h 5733094"/>
              <a:gd name="connsiteX15" fmla="*/ 5298189 w 5348125"/>
              <a:gd name="connsiteY15" fmla="*/ 5633082 h 5733094"/>
              <a:gd name="connsiteX16" fmla="*/ 5002914 w 5348125"/>
              <a:gd name="connsiteY16" fmla="*/ 5399719 h 5733094"/>
              <a:gd name="connsiteX17" fmla="*/ 5299228 w 5348125"/>
              <a:gd name="connsiteY17" fmla="*/ 5731361 h 5733094"/>
              <a:gd name="connsiteX18" fmla="*/ 5217226 w 5348125"/>
              <a:gd name="connsiteY18" fmla="*/ 5723568 h 5733094"/>
              <a:gd name="connsiteX19" fmla="*/ 5050539 w 5348125"/>
              <a:gd name="connsiteY19" fmla="*/ 5566408 h 5733094"/>
              <a:gd name="connsiteX20" fmla="*/ 5172785 w 5348125"/>
              <a:gd name="connsiteY20" fmla="*/ 5729413 h 5733094"/>
              <a:gd name="connsiteX21" fmla="*/ 1030989 w 5348125"/>
              <a:gd name="connsiteY21" fmla="*/ 5733094 h 5733094"/>
              <a:gd name="connsiteX22" fmla="*/ 1040514 w 5348125"/>
              <a:gd name="connsiteY22" fmla="*/ 5656894 h 5733094"/>
              <a:gd name="connsiteX23" fmla="*/ 954789 w 5348125"/>
              <a:gd name="connsiteY23" fmla="*/ 5733094 h 5733094"/>
              <a:gd name="connsiteX24" fmla="*/ 672969 w 5348125"/>
              <a:gd name="connsiteY24" fmla="*/ 5727466 h 5733094"/>
              <a:gd name="connsiteX25" fmla="*/ 1017860 w 5348125"/>
              <a:gd name="connsiteY25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302950 w 5324538"/>
              <a:gd name="connsiteY12" fmla="*/ 5390194 h 5733094"/>
              <a:gd name="connsiteX13" fmla="*/ 5055300 w 5324538"/>
              <a:gd name="connsiteY13" fmla="*/ 5313994 h 5733094"/>
              <a:gd name="connsiteX14" fmla="*/ 5298189 w 5324538"/>
              <a:gd name="connsiteY14" fmla="*/ 5542594 h 5733094"/>
              <a:gd name="connsiteX15" fmla="*/ 5298189 w 5324538"/>
              <a:gd name="connsiteY15" fmla="*/ 5633082 h 5733094"/>
              <a:gd name="connsiteX16" fmla="*/ 5002914 w 5324538"/>
              <a:gd name="connsiteY16" fmla="*/ 5399719 h 5733094"/>
              <a:gd name="connsiteX17" fmla="*/ 5299228 w 5324538"/>
              <a:gd name="connsiteY17" fmla="*/ 5731361 h 5733094"/>
              <a:gd name="connsiteX18" fmla="*/ 5217226 w 5324538"/>
              <a:gd name="connsiteY18" fmla="*/ 5723568 h 5733094"/>
              <a:gd name="connsiteX19" fmla="*/ 5050539 w 5324538"/>
              <a:gd name="connsiteY19" fmla="*/ 5566408 h 5733094"/>
              <a:gd name="connsiteX20" fmla="*/ 5172785 w 5324538"/>
              <a:gd name="connsiteY20" fmla="*/ 5729413 h 5733094"/>
              <a:gd name="connsiteX21" fmla="*/ 1030989 w 5324538"/>
              <a:gd name="connsiteY21" fmla="*/ 5733094 h 5733094"/>
              <a:gd name="connsiteX22" fmla="*/ 1040514 w 5324538"/>
              <a:gd name="connsiteY22" fmla="*/ 5656894 h 5733094"/>
              <a:gd name="connsiteX23" fmla="*/ 954789 w 5324538"/>
              <a:gd name="connsiteY23" fmla="*/ 5733094 h 5733094"/>
              <a:gd name="connsiteX24" fmla="*/ 672969 w 5324538"/>
              <a:gd name="connsiteY24" fmla="*/ 5727466 h 5733094"/>
              <a:gd name="connsiteX25" fmla="*/ 1017860 w 5324538"/>
              <a:gd name="connsiteY25" fmla="*/ 5389320 h 5733094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863419 w 5324538"/>
              <a:gd name="connsiteY10" fmla="*/ 2715706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49144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0350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06511"/>
              <a:gd name="connsiteY0" fmla="*/ 5703708 h 6047482"/>
              <a:gd name="connsiteX1" fmla="*/ 850014 w 5306511"/>
              <a:gd name="connsiteY1" fmla="*/ 4718745 h 6047482"/>
              <a:gd name="connsiteX2" fmla="*/ 664276 w 5306511"/>
              <a:gd name="connsiteY2" fmla="*/ 4266307 h 6047482"/>
              <a:gd name="connsiteX3" fmla="*/ 654751 w 5306511"/>
              <a:gd name="connsiteY3" fmla="*/ 3904357 h 6047482"/>
              <a:gd name="connsiteX4" fmla="*/ 730952 w 5306511"/>
              <a:gd name="connsiteY4" fmla="*/ 3137595 h 6047482"/>
              <a:gd name="connsiteX5" fmla="*/ 909982 w 5306511"/>
              <a:gd name="connsiteY5" fmla="*/ 2337933 h 6047482"/>
              <a:gd name="connsiteX6" fmla="*/ 1503834 w 5306511"/>
              <a:gd name="connsiteY6" fmla="*/ 1827978 h 6047482"/>
              <a:gd name="connsiteX7" fmla="*/ 1996413 w 5306511"/>
              <a:gd name="connsiteY7" fmla="*/ 1768067 h 6047482"/>
              <a:gd name="connsiteX8" fmla="*/ 2622683 w 5306511"/>
              <a:gd name="connsiteY8" fmla="*/ 1493937 h 6047482"/>
              <a:gd name="connsiteX9" fmla="*/ 3741713 w 5306511"/>
              <a:gd name="connsiteY9" fmla="*/ 1446243 h 6047482"/>
              <a:gd name="connsiteX10" fmla="*/ 4953907 w 5306511"/>
              <a:gd name="connsiteY10" fmla="*/ 1563181 h 6047482"/>
              <a:gd name="connsiteX11" fmla="*/ 5300350 w 5306511"/>
              <a:gd name="connsiteY11" fmla="*/ 1336065 h 6047482"/>
              <a:gd name="connsiteX12" fmla="*/ 5302950 w 5306511"/>
              <a:gd name="connsiteY12" fmla="*/ 5704582 h 6047482"/>
              <a:gd name="connsiteX13" fmla="*/ 5055300 w 5306511"/>
              <a:gd name="connsiteY13" fmla="*/ 5628382 h 6047482"/>
              <a:gd name="connsiteX14" fmla="*/ 5298189 w 5306511"/>
              <a:gd name="connsiteY14" fmla="*/ 5856982 h 6047482"/>
              <a:gd name="connsiteX15" fmla="*/ 5298189 w 5306511"/>
              <a:gd name="connsiteY15" fmla="*/ 5947470 h 6047482"/>
              <a:gd name="connsiteX16" fmla="*/ 5002914 w 5306511"/>
              <a:gd name="connsiteY16" fmla="*/ 5714107 h 6047482"/>
              <a:gd name="connsiteX17" fmla="*/ 5299228 w 5306511"/>
              <a:gd name="connsiteY17" fmla="*/ 6045749 h 6047482"/>
              <a:gd name="connsiteX18" fmla="*/ 5217226 w 5306511"/>
              <a:gd name="connsiteY18" fmla="*/ 6037956 h 6047482"/>
              <a:gd name="connsiteX19" fmla="*/ 5050539 w 5306511"/>
              <a:gd name="connsiteY19" fmla="*/ 5880796 h 6047482"/>
              <a:gd name="connsiteX20" fmla="*/ 5172785 w 5306511"/>
              <a:gd name="connsiteY20" fmla="*/ 6043801 h 6047482"/>
              <a:gd name="connsiteX21" fmla="*/ 1030989 w 5306511"/>
              <a:gd name="connsiteY21" fmla="*/ 6047482 h 6047482"/>
              <a:gd name="connsiteX22" fmla="*/ 1040514 w 5306511"/>
              <a:gd name="connsiteY22" fmla="*/ 5971282 h 6047482"/>
              <a:gd name="connsiteX23" fmla="*/ 954789 w 5306511"/>
              <a:gd name="connsiteY23" fmla="*/ 6047482 h 6047482"/>
              <a:gd name="connsiteX24" fmla="*/ 672969 w 5306511"/>
              <a:gd name="connsiteY24" fmla="*/ 6041854 h 6047482"/>
              <a:gd name="connsiteX25" fmla="*/ 1017860 w 5306511"/>
              <a:gd name="connsiteY25" fmla="*/ 5703708 h 6047482"/>
              <a:gd name="connsiteX0" fmla="*/ 1017860 w 5303401"/>
              <a:gd name="connsiteY0" fmla="*/ 5703708 h 6047482"/>
              <a:gd name="connsiteX1" fmla="*/ 850014 w 5303401"/>
              <a:gd name="connsiteY1" fmla="*/ 4718745 h 6047482"/>
              <a:gd name="connsiteX2" fmla="*/ 664276 w 5303401"/>
              <a:gd name="connsiteY2" fmla="*/ 4266307 h 6047482"/>
              <a:gd name="connsiteX3" fmla="*/ 654751 w 5303401"/>
              <a:gd name="connsiteY3" fmla="*/ 3904357 h 6047482"/>
              <a:gd name="connsiteX4" fmla="*/ 730952 w 5303401"/>
              <a:gd name="connsiteY4" fmla="*/ 3137595 h 6047482"/>
              <a:gd name="connsiteX5" fmla="*/ 909982 w 5303401"/>
              <a:gd name="connsiteY5" fmla="*/ 2337933 h 6047482"/>
              <a:gd name="connsiteX6" fmla="*/ 1503834 w 5303401"/>
              <a:gd name="connsiteY6" fmla="*/ 1827978 h 6047482"/>
              <a:gd name="connsiteX7" fmla="*/ 1996413 w 5303401"/>
              <a:gd name="connsiteY7" fmla="*/ 1768067 h 6047482"/>
              <a:gd name="connsiteX8" fmla="*/ 2622683 w 5303401"/>
              <a:gd name="connsiteY8" fmla="*/ 1493937 h 6047482"/>
              <a:gd name="connsiteX9" fmla="*/ 3741713 w 5303401"/>
              <a:gd name="connsiteY9" fmla="*/ 1446243 h 6047482"/>
              <a:gd name="connsiteX10" fmla="*/ 4953907 w 5303401"/>
              <a:gd name="connsiteY10" fmla="*/ 1563181 h 6047482"/>
              <a:gd name="connsiteX11" fmla="*/ 5300350 w 5303401"/>
              <a:gd name="connsiteY11" fmla="*/ 1336065 h 6047482"/>
              <a:gd name="connsiteX12" fmla="*/ 5302950 w 5303401"/>
              <a:gd name="connsiteY12" fmla="*/ 5704582 h 6047482"/>
              <a:gd name="connsiteX13" fmla="*/ 5055300 w 5303401"/>
              <a:gd name="connsiteY13" fmla="*/ 5628382 h 6047482"/>
              <a:gd name="connsiteX14" fmla="*/ 5298189 w 5303401"/>
              <a:gd name="connsiteY14" fmla="*/ 5856982 h 6047482"/>
              <a:gd name="connsiteX15" fmla="*/ 5298189 w 5303401"/>
              <a:gd name="connsiteY15" fmla="*/ 5947470 h 6047482"/>
              <a:gd name="connsiteX16" fmla="*/ 5002914 w 5303401"/>
              <a:gd name="connsiteY16" fmla="*/ 5714107 h 6047482"/>
              <a:gd name="connsiteX17" fmla="*/ 5299228 w 5303401"/>
              <a:gd name="connsiteY17" fmla="*/ 6045749 h 6047482"/>
              <a:gd name="connsiteX18" fmla="*/ 5217226 w 5303401"/>
              <a:gd name="connsiteY18" fmla="*/ 6037956 h 6047482"/>
              <a:gd name="connsiteX19" fmla="*/ 5050539 w 5303401"/>
              <a:gd name="connsiteY19" fmla="*/ 5880796 h 6047482"/>
              <a:gd name="connsiteX20" fmla="*/ 5172785 w 5303401"/>
              <a:gd name="connsiteY20" fmla="*/ 6043801 h 6047482"/>
              <a:gd name="connsiteX21" fmla="*/ 1030989 w 5303401"/>
              <a:gd name="connsiteY21" fmla="*/ 6047482 h 6047482"/>
              <a:gd name="connsiteX22" fmla="*/ 1040514 w 5303401"/>
              <a:gd name="connsiteY22" fmla="*/ 5971282 h 6047482"/>
              <a:gd name="connsiteX23" fmla="*/ 954789 w 5303401"/>
              <a:gd name="connsiteY23" fmla="*/ 6047482 h 6047482"/>
              <a:gd name="connsiteX24" fmla="*/ 672969 w 5303401"/>
              <a:gd name="connsiteY24" fmla="*/ 6041854 h 6047482"/>
              <a:gd name="connsiteX25" fmla="*/ 1017860 w 5303401"/>
              <a:gd name="connsiteY25" fmla="*/ 5703708 h 6047482"/>
              <a:gd name="connsiteX0" fmla="*/ 1017860 w 5307895"/>
              <a:gd name="connsiteY0" fmla="*/ 5703708 h 6047482"/>
              <a:gd name="connsiteX1" fmla="*/ 850014 w 5307895"/>
              <a:gd name="connsiteY1" fmla="*/ 4718745 h 6047482"/>
              <a:gd name="connsiteX2" fmla="*/ 664276 w 5307895"/>
              <a:gd name="connsiteY2" fmla="*/ 4266307 h 6047482"/>
              <a:gd name="connsiteX3" fmla="*/ 654751 w 5307895"/>
              <a:gd name="connsiteY3" fmla="*/ 3904357 h 6047482"/>
              <a:gd name="connsiteX4" fmla="*/ 730952 w 5307895"/>
              <a:gd name="connsiteY4" fmla="*/ 3137595 h 6047482"/>
              <a:gd name="connsiteX5" fmla="*/ 909982 w 5307895"/>
              <a:gd name="connsiteY5" fmla="*/ 2337933 h 6047482"/>
              <a:gd name="connsiteX6" fmla="*/ 1503834 w 5307895"/>
              <a:gd name="connsiteY6" fmla="*/ 1827978 h 6047482"/>
              <a:gd name="connsiteX7" fmla="*/ 1996413 w 5307895"/>
              <a:gd name="connsiteY7" fmla="*/ 1768067 h 6047482"/>
              <a:gd name="connsiteX8" fmla="*/ 2622683 w 5307895"/>
              <a:gd name="connsiteY8" fmla="*/ 1493937 h 6047482"/>
              <a:gd name="connsiteX9" fmla="*/ 3741713 w 5307895"/>
              <a:gd name="connsiteY9" fmla="*/ 1446243 h 6047482"/>
              <a:gd name="connsiteX10" fmla="*/ 4953907 w 5307895"/>
              <a:gd name="connsiteY10" fmla="*/ 1563181 h 6047482"/>
              <a:gd name="connsiteX11" fmla="*/ 5300350 w 5307895"/>
              <a:gd name="connsiteY11" fmla="*/ 1336065 h 6047482"/>
              <a:gd name="connsiteX12" fmla="*/ 5302950 w 5307895"/>
              <a:gd name="connsiteY12" fmla="*/ 5704582 h 6047482"/>
              <a:gd name="connsiteX13" fmla="*/ 5055300 w 5307895"/>
              <a:gd name="connsiteY13" fmla="*/ 5628382 h 6047482"/>
              <a:gd name="connsiteX14" fmla="*/ 5298189 w 5307895"/>
              <a:gd name="connsiteY14" fmla="*/ 5856982 h 6047482"/>
              <a:gd name="connsiteX15" fmla="*/ 5298189 w 5307895"/>
              <a:gd name="connsiteY15" fmla="*/ 5947470 h 6047482"/>
              <a:gd name="connsiteX16" fmla="*/ 5002914 w 5307895"/>
              <a:gd name="connsiteY16" fmla="*/ 5714107 h 6047482"/>
              <a:gd name="connsiteX17" fmla="*/ 5307179 w 5307895"/>
              <a:gd name="connsiteY17" fmla="*/ 6041774 h 6047482"/>
              <a:gd name="connsiteX18" fmla="*/ 5217226 w 5307895"/>
              <a:gd name="connsiteY18" fmla="*/ 6037956 h 6047482"/>
              <a:gd name="connsiteX19" fmla="*/ 5050539 w 5307895"/>
              <a:gd name="connsiteY19" fmla="*/ 5880796 h 6047482"/>
              <a:gd name="connsiteX20" fmla="*/ 5172785 w 5307895"/>
              <a:gd name="connsiteY20" fmla="*/ 6043801 h 6047482"/>
              <a:gd name="connsiteX21" fmla="*/ 1030989 w 5307895"/>
              <a:gd name="connsiteY21" fmla="*/ 6047482 h 6047482"/>
              <a:gd name="connsiteX22" fmla="*/ 1040514 w 5307895"/>
              <a:gd name="connsiteY22" fmla="*/ 5971282 h 6047482"/>
              <a:gd name="connsiteX23" fmla="*/ 954789 w 5307895"/>
              <a:gd name="connsiteY23" fmla="*/ 6047482 h 6047482"/>
              <a:gd name="connsiteX24" fmla="*/ 672969 w 5307895"/>
              <a:gd name="connsiteY24" fmla="*/ 6041854 h 6047482"/>
              <a:gd name="connsiteX25" fmla="*/ 1017860 w 5307895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17226 w 5307179"/>
              <a:gd name="connsiteY18" fmla="*/ 6037956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41618 w 5330937"/>
              <a:gd name="connsiteY0" fmla="*/ 5703708 h 6047482"/>
              <a:gd name="connsiteX1" fmla="*/ 873772 w 5330937"/>
              <a:gd name="connsiteY1" fmla="*/ 4718745 h 6047482"/>
              <a:gd name="connsiteX2" fmla="*/ 688034 w 5330937"/>
              <a:gd name="connsiteY2" fmla="*/ 4266307 h 6047482"/>
              <a:gd name="connsiteX3" fmla="*/ 678509 w 5330937"/>
              <a:gd name="connsiteY3" fmla="*/ 3904357 h 6047482"/>
              <a:gd name="connsiteX4" fmla="*/ 754710 w 5330937"/>
              <a:gd name="connsiteY4" fmla="*/ 3137595 h 6047482"/>
              <a:gd name="connsiteX5" fmla="*/ 933740 w 5330937"/>
              <a:gd name="connsiteY5" fmla="*/ 2337933 h 6047482"/>
              <a:gd name="connsiteX6" fmla="*/ 1527592 w 5330937"/>
              <a:gd name="connsiteY6" fmla="*/ 1827978 h 6047482"/>
              <a:gd name="connsiteX7" fmla="*/ 2020171 w 5330937"/>
              <a:gd name="connsiteY7" fmla="*/ 1768067 h 6047482"/>
              <a:gd name="connsiteX8" fmla="*/ 2646441 w 5330937"/>
              <a:gd name="connsiteY8" fmla="*/ 1493937 h 6047482"/>
              <a:gd name="connsiteX9" fmla="*/ 3765471 w 5330937"/>
              <a:gd name="connsiteY9" fmla="*/ 1446243 h 6047482"/>
              <a:gd name="connsiteX10" fmla="*/ 4977665 w 5330937"/>
              <a:gd name="connsiteY10" fmla="*/ 1563181 h 6047482"/>
              <a:gd name="connsiteX11" fmla="*/ 5324108 w 5330937"/>
              <a:gd name="connsiteY11" fmla="*/ 1336065 h 6047482"/>
              <a:gd name="connsiteX12" fmla="*/ 5326708 w 5330937"/>
              <a:gd name="connsiteY12" fmla="*/ 5704582 h 6047482"/>
              <a:gd name="connsiteX13" fmla="*/ 5079058 w 5330937"/>
              <a:gd name="connsiteY13" fmla="*/ 5628382 h 6047482"/>
              <a:gd name="connsiteX14" fmla="*/ 5321947 w 5330937"/>
              <a:gd name="connsiteY14" fmla="*/ 5856982 h 6047482"/>
              <a:gd name="connsiteX15" fmla="*/ 5321947 w 5330937"/>
              <a:gd name="connsiteY15" fmla="*/ 5947470 h 6047482"/>
              <a:gd name="connsiteX16" fmla="*/ 5026672 w 5330937"/>
              <a:gd name="connsiteY16" fmla="*/ 5714107 h 6047482"/>
              <a:gd name="connsiteX17" fmla="*/ 5330937 w 5330937"/>
              <a:gd name="connsiteY17" fmla="*/ 6041774 h 6047482"/>
              <a:gd name="connsiteX18" fmla="*/ 5248935 w 5330937"/>
              <a:gd name="connsiteY18" fmla="*/ 6041932 h 6047482"/>
              <a:gd name="connsiteX19" fmla="*/ 5074297 w 5330937"/>
              <a:gd name="connsiteY19" fmla="*/ 5880796 h 6047482"/>
              <a:gd name="connsiteX20" fmla="*/ 5196543 w 5330937"/>
              <a:gd name="connsiteY20" fmla="*/ 6043801 h 6047482"/>
              <a:gd name="connsiteX21" fmla="*/ 1054747 w 5330937"/>
              <a:gd name="connsiteY21" fmla="*/ 6047482 h 6047482"/>
              <a:gd name="connsiteX22" fmla="*/ 1064272 w 5330937"/>
              <a:gd name="connsiteY22" fmla="*/ 5971282 h 6047482"/>
              <a:gd name="connsiteX23" fmla="*/ 978547 w 5330937"/>
              <a:gd name="connsiteY23" fmla="*/ 6047482 h 6047482"/>
              <a:gd name="connsiteX24" fmla="*/ 696727 w 5330937"/>
              <a:gd name="connsiteY24" fmla="*/ 6041854 h 6047482"/>
              <a:gd name="connsiteX25" fmla="*/ 1041618 w 5330937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529749 h 5873523"/>
              <a:gd name="connsiteX1" fmla="*/ 890091 w 5347256"/>
              <a:gd name="connsiteY1" fmla="*/ 4544786 h 5873523"/>
              <a:gd name="connsiteX2" fmla="*/ 704353 w 5347256"/>
              <a:gd name="connsiteY2" fmla="*/ 4092348 h 5873523"/>
              <a:gd name="connsiteX3" fmla="*/ 694828 w 5347256"/>
              <a:gd name="connsiteY3" fmla="*/ 3730398 h 5873523"/>
              <a:gd name="connsiteX4" fmla="*/ 771029 w 5347256"/>
              <a:gd name="connsiteY4" fmla="*/ 2963636 h 5873523"/>
              <a:gd name="connsiteX5" fmla="*/ 950059 w 5347256"/>
              <a:gd name="connsiteY5" fmla="*/ 2163974 h 5873523"/>
              <a:gd name="connsiteX6" fmla="*/ 1543911 w 5347256"/>
              <a:gd name="connsiteY6" fmla="*/ 1654019 h 5873523"/>
              <a:gd name="connsiteX7" fmla="*/ 2036490 w 5347256"/>
              <a:gd name="connsiteY7" fmla="*/ 1594108 h 5873523"/>
              <a:gd name="connsiteX8" fmla="*/ 2662760 w 5347256"/>
              <a:gd name="connsiteY8" fmla="*/ 1319978 h 5873523"/>
              <a:gd name="connsiteX9" fmla="*/ 3781790 w 5347256"/>
              <a:gd name="connsiteY9" fmla="*/ 1272284 h 5873523"/>
              <a:gd name="connsiteX10" fmla="*/ 4993984 w 5347256"/>
              <a:gd name="connsiteY10" fmla="*/ 1389222 h 5873523"/>
              <a:gd name="connsiteX11" fmla="*/ 5340427 w 5347256"/>
              <a:gd name="connsiteY11" fmla="*/ 1162106 h 5873523"/>
              <a:gd name="connsiteX12" fmla="*/ 5343027 w 5347256"/>
              <a:gd name="connsiteY12" fmla="*/ 5530623 h 5873523"/>
              <a:gd name="connsiteX13" fmla="*/ 5095377 w 5347256"/>
              <a:gd name="connsiteY13" fmla="*/ 5454423 h 5873523"/>
              <a:gd name="connsiteX14" fmla="*/ 5338266 w 5347256"/>
              <a:gd name="connsiteY14" fmla="*/ 5683023 h 5873523"/>
              <a:gd name="connsiteX15" fmla="*/ 5338266 w 5347256"/>
              <a:gd name="connsiteY15" fmla="*/ 5773511 h 5873523"/>
              <a:gd name="connsiteX16" fmla="*/ 5042991 w 5347256"/>
              <a:gd name="connsiteY16" fmla="*/ 5540148 h 5873523"/>
              <a:gd name="connsiteX17" fmla="*/ 5347256 w 5347256"/>
              <a:gd name="connsiteY17" fmla="*/ 5867815 h 5873523"/>
              <a:gd name="connsiteX18" fmla="*/ 5265254 w 5347256"/>
              <a:gd name="connsiteY18" fmla="*/ 5867973 h 5873523"/>
              <a:gd name="connsiteX19" fmla="*/ 5090616 w 5347256"/>
              <a:gd name="connsiteY19" fmla="*/ 5706837 h 5873523"/>
              <a:gd name="connsiteX20" fmla="*/ 5212862 w 5347256"/>
              <a:gd name="connsiteY20" fmla="*/ 5869842 h 5873523"/>
              <a:gd name="connsiteX21" fmla="*/ 1071066 w 5347256"/>
              <a:gd name="connsiteY21" fmla="*/ 5873523 h 5873523"/>
              <a:gd name="connsiteX22" fmla="*/ 1080591 w 5347256"/>
              <a:gd name="connsiteY22" fmla="*/ 5797323 h 5873523"/>
              <a:gd name="connsiteX23" fmla="*/ 994866 w 5347256"/>
              <a:gd name="connsiteY23" fmla="*/ 5873523 h 5873523"/>
              <a:gd name="connsiteX24" fmla="*/ 713046 w 5347256"/>
              <a:gd name="connsiteY24" fmla="*/ 5867895 h 5873523"/>
              <a:gd name="connsiteX25" fmla="*/ 1057937 w 5347256"/>
              <a:gd name="connsiteY25" fmla="*/ 5529749 h 5873523"/>
              <a:gd name="connsiteX0" fmla="*/ 1057937 w 5347256"/>
              <a:gd name="connsiteY0" fmla="*/ 5520973 h 5864747"/>
              <a:gd name="connsiteX1" fmla="*/ 890091 w 5347256"/>
              <a:gd name="connsiteY1" fmla="*/ 4536010 h 5864747"/>
              <a:gd name="connsiteX2" fmla="*/ 704353 w 5347256"/>
              <a:gd name="connsiteY2" fmla="*/ 4083572 h 5864747"/>
              <a:gd name="connsiteX3" fmla="*/ 694828 w 5347256"/>
              <a:gd name="connsiteY3" fmla="*/ 3721622 h 5864747"/>
              <a:gd name="connsiteX4" fmla="*/ 771029 w 5347256"/>
              <a:gd name="connsiteY4" fmla="*/ 2954860 h 5864747"/>
              <a:gd name="connsiteX5" fmla="*/ 950059 w 5347256"/>
              <a:gd name="connsiteY5" fmla="*/ 2155198 h 5864747"/>
              <a:gd name="connsiteX6" fmla="*/ 1543911 w 5347256"/>
              <a:gd name="connsiteY6" fmla="*/ 1645243 h 5864747"/>
              <a:gd name="connsiteX7" fmla="*/ 2036490 w 5347256"/>
              <a:gd name="connsiteY7" fmla="*/ 1585332 h 5864747"/>
              <a:gd name="connsiteX8" fmla="*/ 2662760 w 5347256"/>
              <a:gd name="connsiteY8" fmla="*/ 1311202 h 5864747"/>
              <a:gd name="connsiteX9" fmla="*/ 3789742 w 5347256"/>
              <a:gd name="connsiteY9" fmla="*/ 1279411 h 5864747"/>
              <a:gd name="connsiteX10" fmla="*/ 4993984 w 5347256"/>
              <a:gd name="connsiteY10" fmla="*/ 1380446 h 5864747"/>
              <a:gd name="connsiteX11" fmla="*/ 5340427 w 5347256"/>
              <a:gd name="connsiteY11" fmla="*/ 1153330 h 5864747"/>
              <a:gd name="connsiteX12" fmla="*/ 5343027 w 5347256"/>
              <a:gd name="connsiteY12" fmla="*/ 5521847 h 5864747"/>
              <a:gd name="connsiteX13" fmla="*/ 5095377 w 5347256"/>
              <a:gd name="connsiteY13" fmla="*/ 5445647 h 5864747"/>
              <a:gd name="connsiteX14" fmla="*/ 5338266 w 5347256"/>
              <a:gd name="connsiteY14" fmla="*/ 5674247 h 5864747"/>
              <a:gd name="connsiteX15" fmla="*/ 5338266 w 5347256"/>
              <a:gd name="connsiteY15" fmla="*/ 5764735 h 5864747"/>
              <a:gd name="connsiteX16" fmla="*/ 5042991 w 5347256"/>
              <a:gd name="connsiteY16" fmla="*/ 5531372 h 5864747"/>
              <a:gd name="connsiteX17" fmla="*/ 5347256 w 5347256"/>
              <a:gd name="connsiteY17" fmla="*/ 5859039 h 5864747"/>
              <a:gd name="connsiteX18" fmla="*/ 5265254 w 5347256"/>
              <a:gd name="connsiteY18" fmla="*/ 5859197 h 5864747"/>
              <a:gd name="connsiteX19" fmla="*/ 5090616 w 5347256"/>
              <a:gd name="connsiteY19" fmla="*/ 5698061 h 5864747"/>
              <a:gd name="connsiteX20" fmla="*/ 5212862 w 5347256"/>
              <a:gd name="connsiteY20" fmla="*/ 5861066 h 5864747"/>
              <a:gd name="connsiteX21" fmla="*/ 1071066 w 5347256"/>
              <a:gd name="connsiteY21" fmla="*/ 5864747 h 5864747"/>
              <a:gd name="connsiteX22" fmla="*/ 1080591 w 5347256"/>
              <a:gd name="connsiteY22" fmla="*/ 5788547 h 5864747"/>
              <a:gd name="connsiteX23" fmla="*/ 994866 w 5347256"/>
              <a:gd name="connsiteY23" fmla="*/ 5864747 h 5864747"/>
              <a:gd name="connsiteX24" fmla="*/ 713046 w 5347256"/>
              <a:gd name="connsiteY24" fmla="*/ 5859119 h 5864747"/>
              <a:gd name="connsiteX25" fmla="*/ 1057937 w 5347256"/>
              <a:gd name="connsiteY25" fmla="*/ 5520973 h 5864747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136399 h 5480173"/>
              <a:gd name="connsiteX1" fmla="*/ 890091 w 5347256"/>
              <a:gd name="connsiteY1" fmla="*/ 4151436 h 5480173"/>
              <a:gd name="connsiteX2" fmla="*/ 704353 w 5347256"/>
              <a:gd name="connsiteY2" fmla="*/ 3698998 h 5480173"/>
              <a:gd name="connsiteX3" fmla="*/ 694828 w 5347256"/>
              <a:gd name="connsiteY3" fmla="*/ 3337048 h 5480173"/>
              <a:gd name="connsiteX4" fmla="*/ 771029 w 5347256"/>
              <a:gd name="connsiteY4" fmla="*/ 2570286 h 5480173"/>
              <a:gd name="connsiteX5" fmla="*/ 950059 w 5347256"/>
              <a:gd name="connsiteY5" fmla="*/ 1770624 h 5480173"/>
              <a:gd name="connsiteX6" fmla="*/ 1543911 w 5347256"/>
              <a:gd name="connsiteY6" fmla="*/ 1260669 h 5480173"/>
              <a:gd name="connsiteX7" fmla="*/ 2036490 w 5347256"/>
              <a:gd name="connsiteY7" fmla="*/ 1200758 h 5480173"/>
              <a:gd name="connsiteX8" fmla="*/ 2662760 w 5347256"/>
              <a:gd name="connsiteY8" fmla="*/ 926628 h 5480173"/>
              <a:gd name="connsiteX9" fmla="*/ 3785767 w 5347256"/>
              <a:gd name="connsiteY9" fmla="*/ 874959 h 5480173"/>
              <a:gd name="connsiteX10" fmla="*/ 4993984 w 5347256"/>
              <a:gd name="connsiteY10" fmla="*/ 995872 h 5480173"/>
              <a:gd name="connsiteX11" fmla="*/ 5340427 w 5347256"/>
              <a:gd name="connsiteY11" fmla="*/ 768756 h 5480173"/>
              <a:gd name="connsiteX12" fmla="*/ 5343027 w 5347256"/>
              <a:gd name="connsiteY12" fmla="*/ 5137273 h 5480173"/>
              <a:gd name="connsiteX13" fmla="*/ 5095377 w 5347256"/>
              <a:gd name="connsiteY13" fmla="*/ 5061073 h 5480173"/>
              <a:gd name="connsiteX14" fmla="*/ 5338266 w 5347256"/>
              <a:gd name="connsiteY14" fmla="*/ 5289673 h 5480173"/>
              <a:gd name="connsiteX15" fmla="*/ 5338266 w 5347256"/>
              <a:gd name="connsiteY15" fmla="*/ 5380161 h 5480173"/>
              <a:gd name="connsiteX16" fmla="*/ 5042991 w 5347256"/>
              <a:gd name="connsiteY16" fmla="*/ 5146798 h 5480173"/>
              <a:gd name="connsiteX17" fmla="*/ 5347256 w 5347256"/>
              <a:gd name="connsiteY17" fmla="*/ 5474465 h 5480173"/>
              <a:gd name="connsiteX18" fmla="*/ 5265254 w 5347256"/>
              <a:gd name="connsiteY18" fmla="*/ 5474623 h 5480173"/>
              <a:gd name="connsiteX19" fmla="*/ 5090616 w 5347256"/>
              <a:gd name="connsiteY19" fmla="*/ 5313487 h 5480173"/>
              <a:gd name="connsiteX20" fmla="*/ 5212862 w 5347256"/>
              <a:gd name="connsiteY20" fmla="*/ 5476492 h 5480173"/>
              <a:gd name="connsiteX21" fmla="*/ 1071066 w 5347256"/>
              <a:gd name="connsiteY21" fmla="*/ 5480173 h 5480173"/>
              <a:gd name="connsiteX22" fmla="*/ 1080591 w 5347256"/>
              <a:gd name="connsiteY22" fmla="*/ 5403973 h 5480173"/>
              <a:gd name="connsiteX23" fmla="*/ 994866 w 5347256"/>
              <a:gd name="connsiteY23" fmla="*/ 5480173 h 5480173"/>
              <a:gd name="connsiteX24" fmla="*/ 713046 w 5347256"/>
              <a:gd name="connsiteY24" fmla="*/ 5474545 h 5480173"/>
              <a:gd name="connsiteX25" fmla="*/ 1057937 w 5347256"/>
              <a:gd name="connsiteY25" fmla="*/ 5136399 h 5480173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795 h 5350569"/>
              <a:gd name="connsiteX1" fmla="*/ 890091 w 5347256"/>
              <a:gd name="connsiteY1" fmla="*/ 4021832 h 5350569"/>
              <a:gd name="connsiteX2" fmla="*/ 704353 w 5347256"/>
              <a:gd name="connsiteY2" fmla="*/ 3569394 h 5350569"/>
              <a:gd name="connsiteX3" fmla="*/ 694828 w 5347256"/>
              <a:gd name="connsiteY3" fmla="*/ 3207444 h 5350569"/>
              <a:gd name="connsiteX4" fmla="*/ 771029 w 5347256"/>
              <a:gd name="connsiteY4" fmla="*/ 2440682 h 5350569"/>
              <a:gd name="connsiteX5" fmla="*/ 950059 w 5347256"/>
              <a:gd name="connsiteY5" fmla="*/ 1641020 h 5350569"/>
              <a:gd name="connsiteX6" fmla="*/ 1543911 w 5347256"/>
              <a:gd name="connsiteY6" fmla="*/ 1131065 h 5350569"/>
              <a:gd name="connsiteX7" fmla="*/ 2036490 w 5347256"/>
              <a:gd name="connsiteY7" fmla="*/ 1071154 h 5350569"/>
              <a:gd name="connsiteX8" fmla="*/ 2662760 w 5347256"/>
              <a:gd name="connsiteY8" fmla="*/ 797024 h 5350569"/>
              <a:gd name="connsiteX9" fmla="*/ 3785767 w 5347256"/>
              <a:gd name="connsiteY9" fmla="*/ 745355 h 5350569"/>
              <a:gd name="connsiteX10" fmla="*/ 4993984 w 5347256"/>
              <a:gd name="connsiteY10" fmla="*/ 866268 h 5350569"/>
              <a:gd name="connsiteX11" fmla="*/ 5340427 w 5347256"/>
              <a:gd name="connsiteY11" fmla="*/ 639152 h 5350569"/>
              <a:gd name="connsiteX12" fmla="*/ 5343027 w 5347256"/>
              <a:gd name="connsiteY12" fmla="*/ 5007669 h 5350569"/>
              <a:gd name="connsiteX13" fmla="*/ 5095377 w 5347256"/>
              <a:gd name="connsiteY13" fmla="*/ 4931469 h 5350569"/>
              <a:gd name="connsiteX14" fmla="*/ 5338266 w 5347256"/>
              <a:gd name="connsiteY14" fmla="*/ 5160069 h 5350569"/>
              <a:gd name="connsiteX15" fmla="*/ 5338266 w 5347256"/>
              <a:gd name="connsiteY15" fmla="*/ 5250557 h 5350569"/>
              <a:gd name="connsiteX16" fmla="*/ 5042991 w 5347256"/>
              <a:gd name="connsiteY16" fmla="*/ 5017194 h 5350569"/>
              <a:gd name="connsiteX17" fmla="*/ 5347256 w 5347256"/>
              <a:gd name="connsiteY17" fmla="*/ 5344861 h 5350569"/>
              <a:gd name="connsiteX18" fmla="*/ 5265254 w 5347256"/>
              <a:gd name="connsiteY18" fmla="*/ 5345019 h 5350569"/>
              <a:gd name="connsiteX19" fmla="*/ 5090616 w 5347256"/>
              <a:gd name="connsiteY19" fmla="*/ 5183883 h 5350569"/>
              <a:gd name="connsiteX20" fmla="*/ 5212862 w 5347256"/>
              <a:gd name="connsiteY20" fmla="*/ 5346888 h 5350569"/>
              <a:gd name="connsiteX21" fmla="*/ 1071066 w 5347256"/>
              <a:gd name="connsiteY21" fmla="*/ 5350569 h 5350569"/>
              <a:gd name="connsiteX22" fmla="*/ 1080591 w 5347256"/>
              <a:gd name="connsiteY22" fmla="*/ 5274369 h 5350569"/>
              <a:gd name="connsiteX23" fmla="*/ 994866 w 5347256"/>
              <a:gd name="connsiteY23" fmla="*/ 5350569 h 5350569"/>
              <a:gd name="connsiteX24" fmla="*/ 713046 w 5347256"/>
              <a:gd name="connsiteY24" fmla="*/ 5344941 h 5350569"/>
              <a:gd name="connsiteX25" fmla="*/ 1057937 w 5347256"/>
              <a:gd name="connsiteY25" fmla="*/ 5006795 h 5350569"/>
              <a:gd name="connsiteX0" fmla="*/ 1176435 w 5465754"/>
              <a:gd name="connsiteY0" fmla="*/ 5006795 h 5350569"/>
              <a:gd name="connsiteX1" fmla="*/ 1008589 w 5465754"/>
              <a:gd name="connsiteY1" fmla="*/ 4021832 h 5350569"/>
              <a:gd name="connsiteX2" fmla="*/ 822851 w 5465754"/>
              <a:gd name="connsiteY2" fmla="*/ 3569394 h 5350569"/>
              <a:gd name="connsiteX3" fmla="*/ 544920 w 5465754"/>
              <a:gd name="connsiteY3" fmla="*/ 3116459 h 5350569"/>
              <a:gd name="connsiteX4" fmla="*/ 889527 w 5465754"/>
              <a:gd name="connsiteY4" fmla="*/ 2440682 h 5350569"/>
              <a:gd name="connsiteX5" fmla="*/ 1068557 w 5465754"/>
              <a:gd name="connsiteY5" fmla="*/ 1641020 h 5350569"/>
              <a:gd name="connsiteX6" fmla="*/ 1662409 w 5465754"/>
              <a:gd name="connsiteY6" fmla="*/ 1131065 h 5350569"/>
              <a:gd name="connsiteX7" fmla="*/ 2154988 w 5465754"/>
              <a:gd name="connsiteY7" fmla="*/ 1071154 h 5350569"/>
              <a:gd name="connsiteX8" fmla="*/ 2781258 w 5465754"/>
              <a:gd name="connsiteY8" fmla="*/ 797024 h 5350569"/>
              <a:gd name="connsiteX9" fmla="*/ 3904265 w 5465754"/>
              <a:gd name="connsiteY9" fmla="*/ 745355 h 5350569"/>
              <a:gd name="connsiteX10" fmla="*/ 5112482 w 5465754"/>
              <a:gd name="connsiteY10" fmla="*/ 866268 h 5350569"/>
              <a:gd name="connsiteX11" fmla="*/ 5458925 w 5465754"/>
              <a:gd name="connsiteY11" fmla="*/ 639152 h 5350569"/>
              <a:gd name="connsiteX12" fmla="*/ 5461525 w 5465754"/>
              <a:gd name="connsiteY12" fmla="*/ 5007669 h 5350569"/>
              <a:gd name="connsiteX13" fmla="*/ 5213875 w 5465754"/>
              <a:gd name="connsiteY13" fmla="*/ 4931469 h 5350569"/>
              <a:gd name="connsiteX14" fmla="*/ 5456764 w 5465754"/>
              <a:gd name="connsiteY14" fmla="*/ 5160069 h 5350569"/>
              <a:gd name="connsiteX15" fmla="*/ 5456764 w 5465754"/>
              <a:gd name="connsiteY15" fmla="*/ 5250557 h 5350569"/>
              <a:gd name="connsiteX16" fmla="*/ 5161489 w 5465754"/>
              <a:gd name="connsiteY16" fmla="*/ 5017194 h 5350569"/>
              <a:gd name="connsiteX17" fmla="*/ 5465754 w 5465754"/>
              <a:gd name="connsiteY17" fmla="*/ 5344861 h 5350569"/>
              <a:gd name="connsiteX18" fmla="*/ 5383752 w 5465754"/>
              <a:gd name="connsiteY18" fmla="*/ 5345019 h 5350569"/>
              <a:gd name="connsiteX19" fmla="*/ 5209114 w 5465754"/>
              <a:gd name="connsiteY19" fmla="*/ 5183883 h 5350569"/>
              <a:gd name="connsiteX20" fmla="*/ 5331360 w 5465754"/>
              <a:gd name="connsiteY20" fmla="*/ 5346888 h 5350569"/>
              <a:gd name="connsiteX21" fmla="*/ 1189564 w 5465754"/>
              <a:gd name="connsiteY21" fmla="*/ 5350569 h 5350569"/>
              <a:gd name="connsiteX22" fmla="*/ 1199089 w 5465754"/>
              <a:gd name="connsiteY22" fmla="*/ 5274369 h 5350569"/>
              <a:gd name="connsiteX23" fmla="*/ 1113364 w 5465754"/>
              <a:gd name="connsiteY23" fmla="*/ 5350569 h 5350569"/>
              <a:gd name="connsiteX24" fmla="*/ 831544 w 5465754"/>
              <a:gd name="connsiteY24" fmla="*/ 5344941 h 5350569"/>
              <a:gd name="connsiteX25" fmla="*/ 1176435 w 5465754"/>
              <a:gd name="connsiteY25" fmla="*/ 5006795 h 5350569"/>
              <a:gd name="connsiteX0" fmla="*/ 1275914 w 5565233"/>
              <a:gd name="connsiteY0" fmla="*/ 5006795 h 5350569"/>
              <a:gd name="connsiteX1" fmla="*/ 1108068 w 5565233"/>
              <a:gd name="connsiteY1" fmla="*/ 4021832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75914 w 5565233"/>
              <a:gd name="connsiteY25" fmla="*/ 5006795 h 5350569"/>
              <a:gd name="connsiteX0" fmla="*/ 1275914 w 5565233"/>
              <a:gd name="connsiteY0" fmla="*/ 5006795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75914 w 5565233"/>
              <a:gd name="connsiteY25" fmla="*/ 5006795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66815 w 5565233"/>
              <a:gd name="connsiteY25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1266815 w 5565233"/>
              <a:gd name="connsiteY24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020813 w 5319231"/>
              <a:gd name="connsiteY0" fmla="*/ 4488180 h 5350569"/>
              <a:gd name="connsiteX1" fmla="*/ 552717 w 5319231"/>
              <a:gd name="connsiteY1" fmla="*/ 3926297 h 5350569"/>
              <a:gd name="connsiteX2" fmla="*/ 485259 w 5319231"/>
              <a:gd name="connsiteY2" fmla="*/ 3551197 h 5350569"/>
              <a:gd name="connsiteX3" fmla="*/ 398397 w 5319231"/>
              <a:gd name="connsiteY3" fmla="*/ 3116459 h 5350569"/>
              <a:gd name="connsiteX4" fmla="*/ 743004 w 5319231"/>
              <a:gd name="connsiteY4" fmla="*/ 2440682 h 5350569"/>
              <a:gd name="connsiteX5" fmla="*/ 922034 w 5319231"/>
              <a:gd name="connsiteY5" fmla="*/ 1641020 h 5350569"/>
              <a:gd name="connsiteX6" fmla="*/ 1515886 w 5319231"/>
              <a:gd name="connsiteY6" fmla="*/ 1131065 h 5350569"/>
              <a:gd name="connsiteX7" fmla="*/ 2008465 w 5319231"/>
              <a:gd name="connsiteY7" fmla="*/ 1071154 h 5350569"/>
              <a:gd name="connsiteX8" fmla="*/ 2634735 w 5319231"/>
              <a:gd name="connsiteY8" fmla="*/ 797024 h 5350569"/>
              <a:gd name="connsiteX9" fmla="*/ 3757742 w 5319231"/>
              <a:gd name="connsiteY9" fmla="*/ 745355 h 5350569"/>
              <a:gd name="connsiteX10" fmla="*/ 4965959 w 5319231"/>
              <a:gd name="connsiteY10" fmla="*/ 866268 h 5350569"/>
              <a:gd name="connsiteX11" fmla="*/ 5312402 w 5319231"/>
              <a:gd name="connsiteY11" fmla="*/ 639152 h 5350569"/>
              <a:gd name="connsiteX12" fmla="*/ 5315002 w 5319231"/>
              <a:gd name="connsiteY12" fmla="*/ 5007669 h 5350569"/>
              <a:gd name="connsiteX13" fmla="*/ 5067352 w 5319231"/>
              <a:gd name="connsiteY13" fmla="*/ 4931469 h 5350569"/>
              <a:gd name="connsiteX14" fmla="*/ 5310241 w 5319231"/>
              <a:gd name="connsiteY14" fmla="*/ 5160069 h 5350569"/>
              <a:gd name="connsiteX15" fmla="*/ 5310241 w 5319231"/>
              <a:gd name="connsiteY15" fmla="*/ 5250557 h 5350569"/>
              <a:gd name="connsiteX16" fmla="*/ 5014966 w 5319231"/>
              <a:gd name="connsiteY16" fmla="*/ 5017194 h 5350569"/>
              <a:gd name="connsiteX17" fmla="*/ 5319231 w 5319231"/>
              <a:gd name="connsiteY17" fmla="*/ 5344861 h 5350569"/>
              <a:gd name="connsiteX18" fmla="*/ 5237229 w 5319231"/>
              <a:gd name="connsiteY18" fmla="*/ 5345019 h 5350569"/>
              <a:gd name="connsiteX19" fmla="*/ 5062591 w 5319231"/>
              <a:gd name="connsiteY19" fmla="*/ 5183883 h 5350569"/>
              <a:gd name="connsiteX20" fmla="*/ 5184837 w 5319231"/>
              <a:gd name="connsiteY20" fmla="*/ 5346888 h 5350569"/>
              <a:gd name="connsiteX21" fmla="*/ 1143124 w 5319231"/>
              <a:gd name="connsiteY21" fmla="*/ 5350569 h 5350569"/>
              <a:gd name="connsiteX22" fmla="*/ 1184495 w 5319231"/>
              <a:gd name="connsiteY22" fmla="*/ 5151539 h 5350569"/>
              <a:gd name="connsiteX23" fmla="*/ 1020813 w 5319231"/>
              <a:gd name="connsiteY23" fmla="*/ 4488180 h 5350569"/>
              <a:gd name="connsiteX0" fmla="*/ 1177782 w 5476200"/>
              <a:gd name="connsiteY0" fmla="*/ 4488180 h 5350569"/>
              <a:gd name="connsiteX1" fmla="*/ 709686 w 5476200"/>
              <a:gd name="connsiteY1" fmla="*/ 3926297 h 5350569"/>
              <a:gd name="connsiteX2" fmla="*/ 642228 w 5476200"/>
              <a:gd name="connsiteY2" fmla="*/ 3551197 h 5350569"/>
              <a:gd name="connsiteX3" fmla="*/ 555366 w 5476200"/>
              <a:gd name="connsiteY3" fmla="*/ 3116459 h 5350569"/>
              <a:gd name="connsiteX4" fmla="*/ 508737 w 5476200"/>
              <a:gd name="connsiteY4" fmla="*/ 2454330 h 5350569"/>
              <a:gd name="connsiteX5" fmla="*/ 1079003 w 5476200"/>
              <a:gd name="connsiteY5" fmla="*/ 1641020 h 5350569"/>
              <a:gd name="connsiteX6" fmla="*/ 1672855 w 5476200"/>
              <a:gd name="connsiteY6" fmla="*/ 1131065 h 5350569"/>
              <a:gd name="connsiteX7" fmla="*/ 2165434 w 5476200"/>
              <a:gd name="connsiteY7" fmla="*/ 1071154 h 5350569"/>
              <a:gd name="connsiteX8" fmla="*/ 2791704 w 5476200"/>
              <a:gd name="connsiteY8" fmla="*/ 797024 h 5350569"/>
              <a:gd name="connsiteX9" fmla="*/ 3914711 w 5476200"/>
              <a:gd name="connsiteY9" fmla="*/ 745355 h 5350569"/>
              <a:gd name="connsiteX10" fmla="*/ 5122928 w 5476200"/>
              <a:gd name="connsiteY10" fmla="*/ 866268 h 5350569"/>
              <a:gd name="connsiteX11" fmla="*/ 5469371 w 5476200"/>
              <a:gd name="connsiteY11" fmla="*/ 639152 h 5350569"/>
              <a:gd name="connsiteX12" fmla="*/ 5471971 w 5476200"/>
              <a:gd name="connsiteY12" fmla="*/ 5007669 h 5350569"/>
              <a:gd name="connsiteX13" fmla="*/ 5224321 w 5476200"/>
              <a:gd name="connsiteY13" fmla="*/ 4931469 h 5350569"/>
              <a:gd name="connsiteX14" fmla="*/ 5467210 w 5476200"/>
              <a:gd name="connsiteY14" fmla="*/ 5160069 h 5350569"/>
              <a:gd name="connsiteX15" fmla="*/ 5467210 w 5476200"/>
              <a:gd name="connsiteY15" fmla="*/ 5250557 h 5350569"/>
              <a:gd name="connsiteX16" fmla="*/ 5171935 w 5476200"/>
              <a:gd name="connsiteY16" fmla="*/ 5017194 h 5350569"/>
              <a:gd name="connsiteX17" fmla="*/ 5476200 w 5476200"/>
              <a:gd name="connsiteY17" fmla="*/ 5344861 h 5350569"/>
              <a:gd name="connsiteX18" fmla="*/ 5394198 w 5476200"/>
              <a:gd name="connsiteY18" fmla="*/ 5345019 h 5350569"/>
              <a:gd name="connsiteX19" fmla="*/ 5219560 w 5476200"/>
              <a:gd name="connsiteY19" fmla="*/ 5183883 h 5350569"/>
              <a:gd name="connsiteX20" fmla="*/ 5341806 w 5476200"/>
              <a:gd name="connsiteY20" fmla="*/ 5346888 h 5350569"/>
              <a:gd name="connsiteX21" fmla="*/ 1300093 w 5476200"/>
              <a:gd name="connsiteY21" fmla="*/ 5350569 h 5350569"/>
              <a:gd name="connsiteX22" fmla="*/ 1341464 w 5476200"/>
              <a:gd name="connsiteY22" fmla="*/ 5151539 h 5350569"/>
              <a:gd name="connsiteX23" fmla="*/ 1177782 w 547620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75018 w 5473436"/>
              <a:gd name="connsiteY0" fmla="*/ 4488180 h 5350569"/>
              <a:gd name="connsiteX1" fmla="*/ 706922 w 5473436"/>
              <a:gd name="connsiteY1" fmla="*/ 3926297 h 5350569"/>
              <a:gd name="connsiteX2" fmla="*/ 639464 w 5473436"/>
              <a:gd name="connsiteY2" fmla="*/ 3551197 h 5350569"/>
              <a:gd name="connsiteX3" fmla="*/ 552602 w 5473436"/>
              <a:gd name="connsiteY3" fmla="*/ 3116459 h 5350569"/>
              <a:gd name="connsiteX4" fmla="*/ 505973 w 5473436"/>
              <a:gd name="connsiteY4" fmla="*/ 2454330 h 5350569"/>
              <a:gd name="connsiteX5" fmla="*/ 930663 w 5473436"/>
              <a:gd name="connsiteY5" fmla="*/ 1845736 h 5350569"/>
              <a:gd name="connsiteX6" fmla="*/ 1670091 w 5473436"/>
              <a:gd name="connsiteY6" fmla="*/ 1131065 h 5350569"/>
              <a:gd name="connsiteX7" fmla="*/ 2162670 w 5473436"/>
              <a:gd name="connsiteY7" fmla="*/ 1071154 h 5350569"/>
              <a:gd name="connsiteX8" fmla="*/ 2788940 w 5473436"/>
              <a:gd name="connsiteY8" fmla="*/ 797024 h 5350569"/>
              <a:gd name="connsiteX9" fmla="*/ 3911947 w 5473436"/>
              <a:gd name="connsiteY9" fmla="*/ 745355 h 5350569"/>
              <a:gd name="connsiteX10" fmla="*/ 5120164 w 5473436"/>
              <a:gd name="connsiteY10" fmla="*/ 866268 h 5350569"/>
              <a:gd name="connsiteX11" fmla="*/ 5466607 w 5473436"/>
              <a:gd name="connsiteY11" fmla="*/ 639152 h 5350569"/>
              <a:gd name="connsiteX12" fmla="*/ 5469207 w 5473436"/>
              <a:gd name="connsiteY12" fmla="*/ 5007669 h 5350569"/>
              <a:gd name="connsiteX13" fmla="*/ 5221557 w 5473436"/>
              <a:gd name="connsiteY13" fmla="*/ 4931469 h 5350569"/>
              <a:gd name="connsiteX14" fmla="*/ 5464446 w 5473436"/>
              <a:gd name="connsiteY14" fmla="*/ 5160069 h 5350569"/>
              <a:gd name="connsiteX15" fmla="*/ 5464446 w 5473436"/>
              <a:gd name="connsiteY15" fmla="*/ 5250557 h 5350569"/>
              <a:gd name="connsiteX16" fmla="*/ 5169171 w 5473436"/>
              <a:gd name="connsiteY16" fmla="*/ 5017194 h 5350569"/>
              <a:gd name="connsiteX17" fmla="*/ 5473436 w 5473436"/>
              <a:gd name="connsiteY17" fmla="*/ 5344861 h 5350569"/>
              <a:gd name="connsiteX18" fmla="*/ 5391434 w 5473436"/>
              <a:gd name="connsiteY18" fmla="*/ 5345019 h 5350569"/>
              <a:gd name="connsiteX19" fmla="*/ 5216796 w 5473436"/>
              <a:gd name="connsiteY19" fmla="*/ 5183883 h 5350569"/>
              <a:gd name="connsiteX20" fmla="*/ 5339042 w 5473436"/>
              <a:gd name="connsiteY20" fmla="*/ 5346888 h 5350569"/>
              <a:gd name="connsiteX21" fmla="*/ 1297329 w 5473436"/>
              <a:gd name="connsiteY21" fmla="*/ 5350569 h 5350569"/>
              <a:gd name="connsiteX22" fmla="*/ 1338700 w 5473436"/>
              <a:gd name="connsiteY22" fmla="*/ 5151539 h 5350569"/>
              <a:gd name="connsiteX23" fmla="*/ 1175018 w 5473436"/>
              <a:gd name="connsiteY23" fmla="*/ 4488180 h 5350569"/>
              <a:gd name="connsiteX0" fmla="*/ 1168598 w 5467016"/>
              <a:gd name="connsiteY0" fmla="*/ 4488180 h 5350569"/>
              <a:gd name="connsiteX1" fmla="*/ 700502 w 5467016"/>
              <a:gd name="connsiteY1" fmla="*/ 3926297 h 5350569"/>
              <a:gd name="connsiteX2" fmla="*/ 633044 w 5467016"/>
              <a:gd name="connsiteY2" fmla="*/ 3551197 h 5350569"/>
              <a:gd name="connsiteX3" fmla="*/ 546182 w 5467016"/>
              <a:gd name="connsiteY3" fmla="*/ 3116459 h 5350569"/>
              <a:gd name="connsiteX4" fmla="*/ 499553 w 5467016"/>
              <a:gd name="connsiteY4" fmla="*/ 2454330 h 5350569"/>
              <a:gd name="connsiteX5" fmla="*/ 942440 w 5467016"/>
              <a:gd name="connsiteY5" fmla="*/ 1854834 h 5350569"/>
              <a:gd name="connsiteX6" fmla="*/ 1663671 w 5467016"/>
              <a:gd name="connsiteY6" fmla="*/ 1131065 h 5350569"/>
              <a:gd name="connsiteX7" fmla="*/ 2156250 w 5467016"/>
              <a:gd name="connsiteY7" fmla="*/ 1071154 h 5350569"/>
              <a:gd name="connsiteX8" fmla="*/ 2782520 w 5467016"/>
              <a:gd name="connsiteY8" fmla="*/ 797024 h 5350569"/>
              <a:gd name="connsiteX9" fmla="*/ 3905527 w 5467016"/>
              <a:gd name="connsiteY9" fmla="*/ 745355 h 5350569"/>
              <a:gd name="connsiteX10" fmla="*/ 5113744 w 5467016"/>
              <a:gd name="connsiteY10" fmla="*/ 866268 h 5350569"/>
              <a:gd name="connsiteX11" fmla="*/ 5460187 w 5467016"/>
              <a:gd name="connsiteY11" fmla="*/ 639152 h 5350569"/>
              <a:gd name="connsiteX12" fmla="*/ 5462787 w 5467016"/>
              <a:gd name="connsiteY12" fmla="*/ 5007669 h 5350569"/>
              <a:gd name="connsiteX13" fmla="*/ 5215137 w 5467016"/>
              <a:gd name="connsiteY13" fmla="*/ 4931469 h 5350569"/>
              <a:gd name="connsiteX14" fmla="*/ 5458026 w 5467016"/>
              <a:gd name="connsiteY14" fmla="*/ 5160069 h 5350569"/>
              <a:gd name="connsiteX15" fmla="*/ 5458026 w 5467016"/>
              <a:gd name="connsiteY15" fmla="*/ 5250557 h 5350569"/>
              <a:gd name="connsiteX16" fmla="*/ 5162751 w 5467016"/>
              <a:gd name="connsiteY16" fmla="*/ 5017194 h 5350569"/>
              <a:gd name="connsiteX17" fmla="*/ 5467016 w 5467016"/>
              <a:gd name="connsiteY17" fmla="*/ 5344861 h 5350569"/>
              <a:gd name="connsiteX18" fmla="*/ 5385014 w 5467016"/>
              <a:gd name="connsiteY18" fmla="*/ 5345019 h 5350569"/>
              <a:gd name="connsiteX19" fmla="*/ 5210376 w 5467016"/>
              <a:gd name="connsiteY19" fmla="*/ 5183883 h 5350569"/>
              <a:gd name="connsiteX20" fmla="*/ 5332622 w 5467016"/>
              <a:gd name="connsiteY20" fmla="*/ 5346888 h 5350569"/>
              <a:gd name="connsiteX21" fmla="*/ 1290909 w 5467016"/>
              <a:gd name="connsiteY21" fmla="*/ 5350569 h 5350569"/>
              <a:gd name="connsiteX22" fmla="*/ 1332280 w 5467016"/>
              <a:gd name="connsiteY22" fmla="*/ 5151539 h 5350569"/>
              <a:gd name="connsiteX23" fmla="*/ 1168598 w 5467016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660505 w 5463850"/>
              <a:gd name="connsiteY6" fmla="*/ 1131065 h 5350569"/>
              <a:gd name="connsiteX7" fmla="*/ 2153084 w 5463850"/>
              <a:gd name="connsiteY7" fmla="*/ 1071154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114594 w 5463850"/>
              <a:gd name="connsiteY6" fmla="*/ 1545047 h 5350569"/>
              <a:gd name="connsiteX7" fmla="*/ 2153084 w 5463850"/>
              <a:gd name="connsiteY7" fmla="*/ 1071154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114594 w 5463850"/>
              <a:gd name="connsiteY6" fmla="*/ 1545047 h 5350569"/>
              <a:gd name="connsiteX7" fmla="*/ 1320570 w 5463850"/>
              <a:gd name="connsiteY7" fmla="*/ 1198533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606379 h 5468768"/>
              <a:gd name="connsiteX1" fmla="*/ 697336 w 5463850"/>
              <a:gd name="connsiteY1" fmla="*/ 4044496 h 5468768"/>
              <a:gd name="connsiteX2" fmla="*/ 629878 w 5463850"/>
              <a:gd name="connsiteY2" fmla="*/ 3669396 h 5468768"/>
              <a:gd name="connsiteX3" fmla="*/ 543016 w 5463850"/>
              <a:gd name="connsiteY3" fmla="*/ 3234658 h 5468768"/>
              <a:gd name="connsiteX4" fmla="*/ 496387 w 5463850"/>
              <a:gd name="connsiteY4" fmla="*/ 2572529 h 5468768"/>
              <a:gd name="connsiteX5" fmla="*/ 948373 w 5463850"/>
              <a:gd name="connsiteY5" fmla="*/ 1986681 h 5468768"/>
              <a:gd name="connsiteX6" fmla="*/ 1114594 w 5463850"/>
              <a:gd name="connsiteY6" fmla="*/ 1663246 h 5468768"/>
              <a:gd name="connsiteX7" fmla="*/ 1320570 w 5463850"/>
              <a:gd name="connsiteY7" fmla="*/ 1316732 h 5468768"/>
              <a:gd name="connsiteX8" fmla="*/ 2501849 w 5463850"/>
              <a:gd name="connsiteY8" fmla="*/ 637719 h 5468768"/>
              <a:gd name="connsiteX9" fmla="*/ 3902361 w 5463850"/>
              <a:gd name="connsiteY9" fmla="*/ 863554 h 5468768"/>
              <a:gd name="connsiteX10" fmla="*/ 5110578 w 5463850"/>
              <a:gd name="connsiteY10" fmla="*/ 984467 h 5468768"/>
              <a:gd name="connsiteX11" fmla="*/ 5457021 w 5463850"/>
              <a:gd name="connsiteY11" fmla="*/ 757351 h 5468768"/>
              <a:gd name="connsiteX12" fmla="*/ 5459621 w 5463850"/>
              <a:gd name="connsiteY12" fmla="*/ 5125868 h 5468768"/>
              <a:gd name="connsiteX13" fmla="*/ 5211971 w 5463850"/>
              <a:gd name="connsiteY13" fmla="*/ 5049668 h 5468768"/>
              <a:gd name="connsiteX14" fmla="*/ 5454860 w 5463850"/>
              <a:gd name="connsiteY14" fmla="*/ 5278268 h 5468768"/>
              <a:gd name="connsiteX15" fmla="*/ 5454860 w 5463850"/>
              <a:gd name="connsiteY15" fmla="*/ 5368756 h 5468768"/>
              <a:gd name="connsiteX16" fmla="*/ 5159585 w 5463850"/>
              <a:gd name="connsiteY16" fmla="*/ 5135393 h 5468768"/>
              <a:gd name="connsiteX17" fmla="*/ 5463850 w 5463850"/>
              <a:gd name="connsiteY17" fmla="*/ 5463060 h 5468768"/>
              <a:gd name="connsiteX18" fmla="*/ 5381848 w 5463850"/>
              <a:gd name="connsiteY18" fmla="*/ 5463218 h 5468768"/>
              <a:gd name="connsiteX19" fmla="*/ 5207210 w 5463850"/>
              <a:gd name="connsiteY19" fmla="*/ 5302082 h 5468768"/>
              <a:gd name="connsiteX20" fmla="*/ 5329456 w 5463850"/>
              <a:gd name="connsiteY20" fmla="*/ 5465087 h 5468768"/>
              <a:gd name="connsiteX21" fmla="*/ 1287743 w 5463850"/>
              <a:gd name="connsiteY21" fmla="*/ 5468768 h 5468768"/>
              <a:gd name="connsiteX22" fmla="*/ 1329114 w 5463850"/>
              <a:gd name="connsiteY22" fmla="*/ 5269738 h 5468768"/>
              <a:gd name="connsiteX23" fmla="*/ 1165432 w 5463850"/>
              <a:gd name="connsiteY23" fmla="*/ 4606379 h 5468768"/>
              <a:gd name="connsiteX0" fmla="*/ 1165432 w 5463850"/>
              <a:gd name="connsiteY0" fmla="*/ 4610726 h 5473115"/>
              <a:gd name="connsiteX1" fmla="*/ 697336 w 5463850"/>
              <a:gd name="connsiteY1" fmla="*/ 4048843 h 5473115"/>
              <a:gd name="connsiteX2" fmla="*/ 629878 w 5463850"/>
              <a:gd name="connsiteY2" fmla="*/ 3673743 h 5473115"/>
              <a:gd name="connsiteX3" fmla="*/ 543016 w 5463850"/>
              <a:gd name="connsiteY3" fmla="*/ 3239005 h 5473115"/>
              <a:gd name="connsiteX4" fmla="*/ 496387 w 5463850"/>
              <a:gd name="connsiteY4" fmla="*/ 2576876 h 5473115"/>
              <a:gd name="connsiteX5" fmla="*/ 948373 w 5463850"/>
              <a:gd name="connsiteY5" fmla="*/ 1991028 h 5473115"/>
              <a:gd name="connsiteX6" fmla="*/ 1114594 w 5463850"/>
              <a:gd name="connsiteY6" fmla="*/ 1667593 h 5473115"/>
              <a:gd name="connsiteX7" fmla="*/ 1320570 w 5463850"/>
              <a:gd name="connsiteY7" fmla="*/ 1321079 h 5473115"/>
              <a:gd name="connsiteX8" fmla="*/ 2497299 w 5463850"/>
              <a:gd name="connsiteY8" fmla="*/ 632968 h 5473115"/>
              <a:gd name="connsiteX9" fmla="*/ 3902361 w 5463850"/>
              <a:gd name="connsiteY9" fmla="*/ 867901 h 5473115"/>
              <a:gd name="connsiteX10" fmla="*/ 5110578 w 5463850"/>
              <a:gd name="connsiteY10" fmla="*/ 988814 h 5473115"/>
              <a:gd name="connsiteX11" fmla="*/ 5457021 w 5463850"/>
              <a:gd name="connsiteY11" fmla="*/ 761698 h 5473115"/>
              <a:gd name="connsiteX12" fmla="*/ 5459621 w 5463850"/>
              <a:gd name="connsiteY12" fmla="*/ 5130215 h 5473115"/>
              <a:gd name="connsiteX13" fmla="*/ 5211971 w 5463850"/>
              <a:gd name="connsiteY13" fmla="*/ 5054015 h 5473115"/>
              <a:gd name="connsiteX14" fmla="*/ 5454860 w 5463850"/>
              <a:gd name="connsiteY14" fmla="*/ 5282615 h 5473115"/>
              <a:gd name="connsiteX15" fmla="*/ 5454860 w 5463850"/>
              <a:gd name="connsiteY15" fmla="*/ 5373103 h 5473115"/>
              <a:gd name="connsiteX16" fmla="*/ 5159585 w 5463850"/>
              <a:gd name="connsiteY16" fmla="*/ 5139740 h 5473115"/>
              <a:gd name="connsiteX17" fmla="*/ 5463850 w 5463850"/>
              <a:gd name="connsiteY17" fmla="*/ 5467407 h 5473115"/>
              <a:gd name="connsiteX18" fmla="*/ 5381848 w 5463850"/>
              <a:gd name="connsiteY18" fmla="*/ 5467565 h 5473115"/>
              <a:gd name="connsiteX19" fmla="*/ 5207210 w 5463850"/>
              <a:gd name="connsiteY19" fmla="*/ 5306429 h 5473115"/>
              <a:gd name="connsiteX20" fmla="*/ 5329456 w 5463850"/>
              <a:gd name="connsiteY20" fmla="*/ 5469434 h 5473115"/>
              <a:gd name="connsiteX21" fmla="*/ 1287743 w 5463850"/>
              <a:gd name="connsiteY21" fmla="*/ 5473115 h 5473115"/>
              <a:gd name="connsiteX22" fmla="*/ 1329114 w 5463850"/>
              <a:gd name="connsiteY22" fmla="*/ 5274085 h 5473115"/>
              <a:gd name="connsiteX23" fmla="*/ 1165432 w 5463850"/>
              <a:gd name="connsiteY23" fmla="*/ 4610726 h 5473115"/>
              <a:gd name="connsiteX0" fmla="*/ 1165432 w 5463850"/>
              <a:gd name="connsiteY0" fmla="*/ 4837762 h 5700151"/>
              <a:gd name="connsiteX1" fmla="*/ 697336 w 5463850"/>
              <a:gd name="connsiteY1" fmla="*/ 4275879 h 5700151"/>
              <a:gd name="connsiteX2" fmla="*/ 629878 w 5463850"/>
              <a:gd name="connsiteY2" fmla="*/ 3900779 h 5700151"/>
              <a:gd name="connsiteX3" fmla="*/ 543016 w 5463850"/>
              <a:gd name="connsiteY3" fmla="*/ 3466041 h 5700151"/>
              <a:gd name="connsiteX4" fmla="*/ 496387 w 5463850"/>
              <a:gd name="connsiteY4" fmla="*/ 2803912 h 5700151"/>
              <a:gd name="connsiteX5" fmla="*/ 948373 w 5463850"/>
              <a:gd name="connsiteY5" fmla="*/ 2218064 h 5700151"/>
              <a:gd name="connsiteX6" fmla="*/ 1114594 w 5463850"/>
              <a:gd name="connsiteY6" fmla="*/ 1894629 h 5700151"/>
              <a:gd name="connsiteX7" fmla="*/ 1320570 w 5463850"/>
              <a:gd name="connsiteY7" fmla="*/ 1548115 h 5700151"/>
              <a:gd name="connsiteX8" fmla="*/ 2497299 w 5463850"/>
              <a:gd name="connsiteY8" fmla="*/ 860004 h 5700151"/>
              <a:gd name="connsiteX9" fmla="*/ 3547519 w 5463850"/>
              <a:gd name="connsiteY9" fmla="*/ 708251 h 5700151"/>
              <a:gd name="connsiteX10" fmla="*/ 5110578 w 5463850"/>
              <a:gd name="connsiteY10" fmla="*/ 1215850 h 5700151"/>
              <a:gd name="connsiteX11" fmla="*/ 5457021 w 5463850"/>
              <a:gd name="connsiteY11" fmla="*/ 988734 h 5700151"/>
              <a:gd name="connsiteX12" fmla="*/ 5459621 w 5463850"/>
              <a:gd name="connsiteY12" fmla="*/ 5357251 h 5700151"/>
              <a:gd name="connsiteX13" fmla="*/ 5211971 w 5463850"/>
              <a:gd name="connsiteY13" fmla="*/ 5281051 h 5700151"/>
              <a:gd name="connsiteX14" fmla="*/ 5454860 w 5463850"/>
              <a:gd name="connsiteY14" fmla="*/ 5509651 h 5700151"/>
              <a:gd name="connsiteX15" fmla="*/ 5454860 w 5463850"/>
              <a:gd name="connsiteY15" fmla="*/ 5600139 h 5700151"/>
              <a:gd name="connsiteX16" fmla="*/ 5159585 w 5463850"/>
              <a:gd name="connsiteY16" fmla="*/ 5366776 h 5700151"/>
              <a:gd name="connsiteX17" fmla="*/ 5463850 w 5463850"/>
              <a:gd name="connsiteY17" fmla="*/ 5694443 h 5700151"/>
              <a:gd name="connsiteX18" fmla="*/ 5381848 w 5463850"/>
              <a:gd name="connsiteY18" fmla="*/ 5694601 h 5700151"/>
              <a:gd name="connsiteX19" fmla="*/ 5207210 w 5463850"/>
              <a:gd name="connsiteY19" fmla="*/ 5533465 h 5700151"/>
              <a:gd name="connsiteX20" fmla="*/ 5329456 w 5463850"/>
              <a:gd name="connsiteY20" fmla="*/ 5696470 h 5700151"/>
              <a:gd name="connsiteX21" fmla="*/ 1287743 w 5463850"/>
              <a:gd name="connsiteY21" fmla="*/ 5700151 h 5700151"/>
              <a:gd name="connsiteX22" fmla="*/ 1329114 w 5463850"/>
              <a:gd name="connsiteY22" fmla="*/ 5501121 h 5700151"/>
              <a:gd name="connsiteX23" fmla="*/ 1165432 w 5463850"/>
              <a:gd name="connsiteY23" fmla="*/ 4837762 h 570015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5457021 w 5463850"/>
              <a:gd name="connsiteY11" fmla="*/ 991474 h 5702891"/>
              <a:gd name="connsiteX12" fmla="*/ 5459621 w 5463850"/>
              <a:gd name="connsiteY12" fmla="*/ 5359991 h 5702891"/>
              <a:gd name="connsiteX13" fmla="*/ 5211971 w 5463850"/>
              <a:gd name="connsiteY13" fmla="*/ 5283791 h 5702891"/>
              <a:gd name="connsiteX14" fmla="*/ 5454860 w 5463850"/>
              <a:gd name="connsiteY14" fmla="*/ 5512391 h 5702891"/>
              <a:gd name="connsiteX15" fmla="*/ 5454860 w 5463850"/>
              <a:gd name="connsiteY15" fmla="*/ 5602879 h 5702891"/>
              <a:gd name="connsiteX16" fmla="*/ 5159585 w 5463850"/>
              <a:gd name="connsiteY16" fmla="*/ 5369516 h 5702891"/>
              <a:gd name="connsiteX17" fmla="*/ 5463850 w 5463850"/>
              <a:gd name="connsiteY17" fmla="*/ 5697183 h 5702891"/>
              <a:gd name="connsiteX18" fmla="*/ 5381848 w 5463850"/>
              <a:gd name="connsiteY18" fmla="*/ 5697341 h 5702891"/>
              <a:gd name="connsiteX19" fmla="*/ 5207210 w 5463850"/>
              <a:gd name="connsiteY19" fmla="*/ 5536205 h 5702891"/>
              <a:gd name="connsiteX20" fmla="*/ 5329456 w 5463850"/>
              <a:gd name="connsiteY20" fmla="*/ 5699210 h 5702891"/>
              <a:gd name="connsiteX21" fmla="*/ 1287743 w 5463850"/>
              <a:gd name="connsiteY21" fmla="*/ 5702891 h 5702891"/>
              <a:gd name="connsiteX22" fmla="*/ 1329114 w 5463850"/>
              <a:gd name="connsiteY22" fmla="*/ 5503861 h 5702891"/>
              <a:gd name="connsiteX23" fmla="*/ 1165432 w 5463850"/>
              <a:gd name="connsiteY23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37763 h 5700152"/>
              <a:gd name="connsiteX1" fmla="*/ 697336 w 5463850"/>
              <a:gd name="connsiteY1" fmla="*/ 4275880 h 5700152"/>
              <a:gd name="connsiteX2" fmla="*/ 629878 w 5463850"/>
              <a:gd name="connsiteY2" fmla="*/ 3900780 h 5700152"/>
              <a:gd name="connsiteX3" fmla="*/ 543016 w 5463850"/>
              <a:gd name="connsiteY3" fmla="*/ 3466042 h 5700152"/>
              <a:gd name="connsiteX4" fmla="*/ 496387 w 5463850"/>
              <a:gd name="connsiteY4" fmla="*/ 2803913 h 5700152"/>
              <a:gd name="connsiteX5" fmla="*/ 948373 w 5463850"/>
              <a:gd name="connsiteY5" fmla="*/ 2218065 h 5700152"/>
              <a:gd name="connsiteX6" fmla="*/ 1114594 w 5463850"/>
              <a:gd name="connsiteY6" fmla="*/ 1894630 h 5700152"/>
              <a:gd name="connsiteX7" fmla="*/ 1320570 w 5463850"/>
              <a:gd name="connsiteY7" fmla="*/ 1548116 h 5700152"/>
              <a:gd name="connsiteX8" fmla="*/ 2497299 w 5463850"/>
              <a:gd name="connsiteY8" fmla="*/ 860005 h 5700152"/>
              <a:gd name="connsiteX9" fmla="*/ 3547519 w 5463850"/>
              <a:gd name="connsiteY9" fmla="*/ 708252 h 5700152"/>
              <a:gd name="connsiteX10" fmla="*/ 4382697 w 5463850"/>
              <a:gd name="connsiteY10" fmla="*/ 892854 h 5700152"/>
              <a:gd name="connsiteX11" fmla="*/ 4936032 w 5463850"/>
              <a:gd name="connsiteY11" fmla="*/ 1020819 h 5700152"/>
              <a:gd name="connsiteX12" fmla="*/ 5447922 w 5463850"/>
              <a:gd name="connsiteY12" fmla="*/ 947792 h 5700152"/>
              <a:gd name="connsiteX13" fmla="*/ 5459621 w 5463850"/>
              <a:gd name="connsiteY13" fmla="*/ 5357252 h 5700152"/>
              <a:gd name="connsiteX14" fmla="*/ 5211971 w 5463850"/>
              <a:gd name="connsiteY14" fmla="*/ 5281052 h 5700152"/>
              <a:gd name="connsiteX15" fmla="*/ 5454860 w 5463850"/>
              <a:gd name="connsiteY15" fmla="*/ 5509652 h 5700152"/>
              <a:gd name="connsiteX16" fmla="*/ 5454860 w 5463850"/>
              <a:gd name="connsiteY16" fmla="*/ 5600140 h 5700152"/>
              <a:gd name="connsiteX17" fmla="*/ 5159585 w 5463850"/>
              <a:gd name="connsiteY17" fmla="*/ 5366777 h 5700152"/>
              <a:gd name="connsiteX18" fmla="*/ 5463850 w 5463850"/>
              <a:gd name="connsiteY18" fmla="*/ 5694444 h 5700152"/>
              <a:gd name="connsiteX19" fmla="*/ 5381848 w 5463850"/>
              <a:gd name="connsiteY19" fmla="*/ 5694602 h 5700152"/>
              <a:gd name="connsiteX20" fmla="*/ 5207210 w 5463850"/>
              <a:gd name="connsiteY20" fmla="*/ 5533466 h 5700152"/>
              <a:gd name="connsiteX21" fmla="*/ 5329456 w 5463850"/>
              <a:gd name="connsiteY21" fmla="*/ 5696471 h 5700152"/>
              <a:gd name="connsiteX22" fmla="*/ 1287743 w 5463850"/>
              <a:gd name="connsiteY22" fmla="*/ 5700152 h 5700152"/>
              <a:gd name="connsiteX23" fmla="*/ 1329114 w 5463850"/>
              <a:gd name="connsiteY23" fmla="*/ 5501122 h 5700152"/>
              <a:gd name="connsiteX24" fmla="*/ 1165432 w 5463850"/>
              <a:gd name="connsiteY24" fmla="*/ 4837763 h 5700152"/>
              <a:gd name="connsiteX0" fmla="*/ 1165432 w 5463850"/>
              <a:gd name="connsiteY0" fmla="*/ 4837763 h 5700152"/>
              <a:gd name="connsiteX1" fmla="*/ 697336 w 5463850"/>
              <a:gd name="connsiteY1" fmla="*/ 4275880 h 5700152"/>
              <a:gd name="connsiteX2" fmla="*/ 629878 w 5463850"/>
              <a:gd name="connsiteY2" fmla="*/ 3900780 h 5700152"/>
              <a:gd name="connsiteX3" fmla="*/ 543016 w 5463850"/>
              <a:gd name="connsiteY3" fmla="*/ 3466042 h 5700152"/>
              <a:gd name="connsiteX4" fmla="*/ 496387 w 5463850"/>
              <a:gd name="connsiteY4" fmla="*/ 2803913 h 5700152"/>
              <a:gd name="connsiteX5" fmla="*/ 948373 w 5463850"/>
              <a:gd name="connsiteY5" fmla="*/ 2218065 h 5700152"/>
              <a:gd name="connsiteX6" fmla="*/ 1114594 w 5463850"/>
              <a:gd name="connsiteY6" fmla="*/ 1894630 h 5700152"/>
              <a:gd name="connsiteX7" fmla="*/ 1320570 w 5463850"/>
              <a:gd name="connsiteY7" fmla="*/ 1548116 h 5700152"/>
              <a:gd name="connsiteX8" fmla="*/ 2497299 w 5463850"/>
              <a:gd name="connsiteY8" fmla="*/ 860005 h 5700152"/>
              <a:gd name="connsiteX9" fmla="*/ 3547519 w 5463850"/>
              <a:gd name="connsiteY9" fmla="*/ 708252 h 5700152"/>
              <a:gd name="connsiteX10" fmla="*/ 4382697 w 5463850"/>
              <a:gd name="connsiteY10" fmla="*/ 892854 h 5700152"/>
              <a:gd name="connsiteX11" fmla="*/ 4936032 w 5463850"/>
              <a:gd name="connsiteY11" fmla="*/ 1020819 h 5700152"/>
              <a:gd name="connsiteX12" fmla="*/ 5447922 w 5463850"/>
              <a:gd name="connsiteY12" fmla="*/ 947792 h 5700152"/>
              <a:gd name="connsiteX13" fmla="*/ 5459621 w 5463850"/>
              <a:gd name="connsiteY13" fmla="*/ 5357252 h 5700152"/>
              <a:gd name="connsiteX14" fmla="*/ 5211971 w 5463850"/>
              <a:gd name="connsiteY14" fmla="*/ 5281052 h 5700152"/>
              <a:gd name="connsiteX15" fmla="*/ 5454860 w 5463850"/>
              <a:gd name="connsiteY15" fmla="*/ 5509652 h 5700152"/>
              <a:gd name="connsiteX16" fmla="*/ 5454860 w 5463850"/>
              <a:gd name="connsiteY16" fmla="*/ 5600140 h 5700152"/>
              <a:gd name="connsiteX17" fmla="*/ 5159585 w 5463850"/>
              <a:gd name="connsiteY17" fmla="*/ 5366777 h 5700152"/>
              <a:gd name="connsiteX18" fmla="*/ 5463850 w 5463850"/>
              <a:gd name="connsiteY18" fmla="*/ 5694444 h 5700152"/>
              <a:gd name="connsiteX19" fmla="*/ 5381848 w 5463850"/>
              <a:gd name="connsiteY19" fmla="*/ 5694602 h 5700152"/>
              <a:gd name="connsiteX20" fmla="*/ 5207210 w 5463850"/>
              <a:gd name="connsiteY20" fmla="*/ 5533466 h 5700152"/>
              <a:gd name="connsiteX21" fmla="*/ 5329456 w 5463850"/>
              <a:gd name="connsiteY21" fmla="*/ 5696471 h 5700152"/>
              <a:gd name="connsiteX22" fmla="*/ 1287743 w 5463850"/>
              <a:gd name="connsiteY22" fmla="*/ 5700152 h 5700152"/>
              <a:gd name="connsiteX23" fmla="*/ 1329114 w 5463850"/>
              <a:gd name="connsiteY23" fmla="*/ 5501122 h 5700152"/>
              <a:gd name="connsiteX24" fmla="*/ 1165432 w 5463850"/>
              <a:gd name="connsiteY24" fmla="*/ 4837763 h 5700152"/>
              <a:gd name="connsiteX0" fmla="*/ 1165432 w 5463850"/>
              <a:gd name="connsiteY0" fmla="*/ 4500272 h 5362661"/>
              <a:gd name="connsiteX1" fmla="*/ 697336 w 5463850"/>
              <a:gd name="connsiteY1" fmla="*/ 3938389 h 5362661"/>
              <a:gd name="connsiteX2" fmla="*/ 629878 w 5463850"/>
              <a:gd name="connsiteY2" fmla="*/ 3563289 h 5362661"/>
              <a:gd name="connsiteX3" fmla="*/ 543016 w 5463850"/>
              <a:gd name="connsiteY3" fmla="*/ 3128551 h 5362661"/>
              <a:gd name="connsiteX4" fmla="*/ 496387 w 5463850"/>
              <a:gd name="connsiteY4" fmla="*/ 2466422 h 5362661"/>
              <a:gd name="connsiteX5" fmla="*/ 948373 w 5463850"/>
              <a:gd name="connsiteY5" fmla="*/ 1880574 h 5362661"/>
              <a:gd name="connsiteX6" fmla="*/ 1114594 w 5463850"/>
              <a:gd name="connsiteY6" fmla="*/ 1557139 h 5362661"/>
              <a:gd name="connsiteX7" fmla="*/ 1320570 w 5463850"/>
              <a:gd name="connsiteY7" fmla="*/ 1210625 h 5362661"/>
              <a:gd name="connsiteX8" fmla="*/ 2497299 w 5463850"/>
              <a:gd name="connsiteY8" fmla="*/ 522514 h 5362661"/>
              <a:gd name="connsiteX9" fmla="*/ 3547519 w 5463850"/>
              <a:gd name="connsiteY9" fmla="*/ 370761 h 5362661"/>
              <a:gd name="connsiteX10" fmla="*/ 4382697 w 5463850"/>
              <a:gd name="connsiteY10" fmla="*/ 555363 h 5362661"/>
              <a:gd name="connsiteX11" fmla="*/ 4936032 w 5463850"/>
              <a:gd name="connsiteY11" fmla="*/ 683328 h 5362661"/>
              <a:gd name="connsiteX12" fmla="*/ 5447922 w 5463850"/>
              <a:gd name="connsiteY12" fmla="*/ 610301 h 5362661"/>
              <a:gd name="connsiteX13" fmla="*/ 5459621 w 5463850"/>
              <a:gd name="connsiteY13" fmla="*/ 5019761 h 5362661"/>
              <a:gd name="connsiteX14" fmla="*/ 5211971 w 5463850"/>
              <a:gd name="connsiteY14" fmla="*/ 4943561 h 5362661"/>
              <a:gd name="connsiteX15" fmla="*/ 5454860 w 5463850"/>
              <a:gd name="connsiteY15" fmla="*/ 5172161 h 5362661"/>
              <a:gd name="connsiteX16" fmla="*/ 5454860 w 5463850"/>
              <a:gd name="connsiteY16" fmla="*/ 5262649 h 5362661"/>
              <a:gd name="connsiteX17" fmla="*/ 5159585 w 5463850"/>
              <a:gd name="connsiteY17" fmla="*/ 5029286 h 5362661"/>
              <a:gd name="connsiteX18" fmla="*/ 5463850 w 5463850"/>
              <a:gd name="connsiteY18" fmla="*/ 5356953 h 5362661"/>
              <a:gd name="connsiteX19" fmla="*/ 5381848 w 5463850"/>
              <a:gd name="connsiteY19" fmla="*/ 5357111 h 5362661"/>
              <a:gd name="connsiteX20" fmla="*/ 5207210 w 5463850"/>
              <a:gd name="connsiteY20" fmla="*/ 5195975 h 5362661"/>
              <a:gd name="connsiteX21" fmla="*/ 5329456 w 5463850"/>
              <a:gd name="connsiteY21" fmla="*/ 5358980 h 5362661"/>
              <a:gd name="connsiteX22" fmla="*/ 1287743 w 5463850"/>
              <a:gd name="connsiteY22" fmla="*/ 5362661 h 5362661"/>
              <a:gd name="connsiteX23" fmla="*/ 1329114 w 5463850"/>
              <a:gd name="connsiteY23" fmla="*/ 5163631 h 5362661"/>
              <a:gd name="connsiteX24" fmla="*/ 1165432 w 5463850"/>
              <a:gd name="connsiteY24" fmla="*/ 4500272 h 5362661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45875 w 5527868"/>
              <a:gd name="connsiteY13" fmla="*/ 5001835 h 5344735"/>
              <a:gd name="connsiteX14" fmla="*/ 5098225 w 5527868"/>
              <a:gd name="connsiteY14" fmla="*/ 4925635 h 5344735"/>
              <a:gd name="connsiteX15" fmla="*/ 5341114 w 5527868"/>
              <a:gd name="connsiteY15" fmla="*/ 5154235 h 5344735"/>
              <a:gd name="connsiteX16" fmla="*/ 5341114 w 5527868"/>
              <a:gd name="connsiteY16" fmla="*/ 5244723 h 5344735"/>
              <a:gd name="connsiteX17" fmla="*/ 5045839 w 5527868"/>
              <a:gd name="connsiteY17" fmla="*/ 5011360 h 5344735"/>
              <a:gd name="connsiteX18" fmla="*/ 5350104 w 5527868"/>
              <a:gd name="connsiteY18" fmla="*/ 5339027 h 5344735"/>
              <a:gd name="connsiteX19" fmla="*/ 5268102 w 5527868"/>
              <a:gd name="connsiteY19" fmla="*/ 5339185 h 5344735"/>
              <a:gd name="connsiteX20" fmla="*/ 5215710 w 5527868"/>
              <a:gd name="connsiteY20" fmla="*/ 5341054 h 5344735"/>
              <a:gd name="connsiteX21" fmla="*/ 1173997 w 5527868"/>
              <a:gd name="connsiteY21" fmla="*/ 5344735 h 5344735"/>
              <a:gd name="connsiteX22" fmla="*/ 1215368 w 5527868"/>
              <a:gd name="connsiteY22" fmla="*/ 5145705 h 5344735"/>
              <a:gd name="connsiteX23" fmla="*/ 1051686 w 5527868"/>
              <a:gd name="connsiteY23" fmla="*/ 4482346 h 5344735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45875 w 5527868"/>
              <a:gd name="connsiteY13" fmla="*/ 5001835 h 5344735"/>
              <a:gd name="connsiteX14" fmla="*/ 5098225 w 5527868"/>
              <a:gd name="connsiteY14" fmla="*/ 4925635 h 5344735"/>
              <a:gd name="connsiteX15" fmla="*/ 5341114 w 5527868"/>
              <a:gd name="connsiteY15" fmla="*/ 5154235 h 5344735"/>
              <a:gd name="connsiteX16" fmla="*/ 5341114 w 5527868"/>
              <a:gd name="connsiteY16" fmla="*/ 5244723 h 5344735"/>
              <a:gd name="connsiteX17" fmla="*/ 5350104 w 5527868"/>
              <a:gd name="connsiteY17" fmla="*/ 5339027 h 5344735"/>
              <a:gd name="connsiteX18" fmla="*/ 5268102 w 5527868"/>
              <a:gd name="connsiteY18" fmla="*/ 5339185 h 5344735"/>
              <a:gd name="connsiteX19" fmla="*/ 5215710 w 5527868"/>
              <a:gd name="connsiteY19" fmla="*/ 5341054 h 5344735"/>
              <a:gd name="connsiteX20" fmla="*/ 1173997 w 5527868"/>
              <a:gd name="connsiteY20" fmla="*/ 5344735 h 5344735"/>
              <a:gd name="connsiteX21" fmla="*/ 1215368 w 5527868"/>
              <a:gd name="connsiteY21" fmla="*/ 5145705 h 5344735"/>
              <a:gd name="connsiteX22" fmla="*/ 1051686 w 5527868"/>
              <a:gd name="connsiteY22" fmla="*/ 4482346 h 5344735"/>
              <a:gd name="connsiteX0" fmla="*/ 1051686 w 5527868"/>
              <a:gd name="connsiteY0" fmla="*/ 4482346 h 5373504"/>
              <a:gd name="connsiteX1" fmla="*/ 583590 w 5527868"/>
              <a:gd name="connsiteY1" fmla="*/ 3920463 h 5373504"/>
              <a:gd name="connsiteX2" fmla="*/ 516132 w 5527868"/>
              <a:gd name="connsiteY2" fmla="*/ 3545363 h 5373504"/>
              <a:gd name="connsiteX3" fmla="*/ 429270 w 5527868"/>
              <a:gd name="connsiteY3" fmla="*/ 3110625 h 5373504"/>
              <a:gd name="connsiteX4" fmla="*/ 382641 w 5527868"/>
              <a:gd name="connsiteY4" fmla="*/ 2448496 h 5373504"/>
              <a:gd name="connsiteX5" fmla="*/ 834627 w 5527868"/>
              <a:gd name="connsiteY5" fmla="*/ 1862648 h 5373504"/>
              <a:gd name="connsiteX6" fmla="*/ 1000848 w 5527868"/>
              <a:gd name="connsiteY6" fmla="*/ 1539213 h 5373504"/>
              <a:gd name="connsiteX7" fmla="*/ 1206824 w 5527868"/>
              <a:gd name="connsiteY7" fmla="*/ 1192699 h 5373504"/>
              <a:gd name="connsiteX8" fmla="*/ 2383553 w 5527868"/>
              <a:gd name="connsiteY8" fmla="*/ 504588 h 5373504"/>
              <a:gd name="connsiteX9" fmla="*/ 3433773 w 5527868"/>
              <a:gd name="connsiteY9" fmla="*/ 352835 h 5373504"/>
              <a:gd name="connsiteX10" fmla="*/ 4268951 w 5527868"/>
              <a:gd name="connsiteY10" fmla="*/ 537437 h 5373504"/>
              <a:gd name="connsiteX11" fmla="*/ 4822286 w 5527868"/>
              <a:gd name="connsiteY11" fmla="*/ 665402 h 5373504"/>
              <a:gd name="connsiteX12" fmla="*/ 5334176 w 5527868"/>
              <a:gd name="connsiteY12" fmla="*/ 592375 h 5373504"/>
              <a:gd name="connsiteX13" fmla="*/ 5345875 w 5527868"/>
              <a:gd name="connsiteY13" fmla="*/ 5001835 h 5373504"/>
              <a:gd name="connsiteX14" fmla="*/ 5341114 w 5527868"/>
              <a:gd name="connsiteY14" fmla="*/ 5154235 h 5373504"/>
              <a:gd name="connsiteX15" fmla="*/ 5341114 w 5527868"/>
              <a:gd name="connsiteY15" fmla="*/ 5244723 h 5373504"/>
              <a:gd name="connsiteX16" fmla="*/ 5350104 w 5527868"/>
              <a:gd name="connsiteY16" fmla="*/ 5339027 h 5373504"/>
              <a:gd name="connsiteX17" fmla="*/ 5268102 w 5527868"/>
              <a:gd name="connsiteY17" fmla="*/ 5339185 h 5373504"/>
              <a:gd name="connsiteX18" fmla="*/ 5215710 w 5527868"/>
              <a:gd name="connsiteY18" fmla="*/ 5341054 h 5373504"/>
              <a:gd name="connsiteX19" fmla="*/ 1173997 w 5527868"/>
              <a:gd name="connsiteY19" fmla="*/ 5344735 h 5373504"/>
              <a:gd name="connsiteX20" fmla="*/ 1215368 w 5527868"/>
              <a:gd name="connsiteY20" fmla="*/ 5145705 h 5373504"/>
              <a:gd name="connsiteX21" fmla="*/ 1051686 w 5527868"/>
              <a:gd name="connsiteY21" fmla="*/ 4482346 h 5373504"/>
              <a:gd name="connsiteX0" fmla="*/ 1051686 w 5527868"/>
              <a:gd name="connsiteY0" fmla="*/ 4482346 h 5406156"/>
              <a:gd name="connsiteX1" fmla="*/ 583590 w 5527868"/>
              <a:gd name="connsiteY1" fmla="*/ 3920463 h 5406156"/>
              <a:gd name="connsiteX2" fmla="*/ 516132 w 5527868"/>
              <a:gd name="connsiteY2" fmla="*/ 3545363 h 5406156"/>
              <a:gd name="connsiteX3" fmla="*/ 429270 w 5527868"/>
              <a:gd name="connsiteY3" fmla="*/ 3110625 h 5406156"/>
              <a:gd name="connsiteX4" fmla="*/ 382641 w 5527868"/>
              <a:gd name="connsiteY4" fmla="*/ 2448496 h 5406156"/>
              <a:gd name="connsiteX5" fmla="*/ 834627 w 5527868"/>
              <a:gd name="connsiteY5" fmla="*/ 1862648 h 5406156"/>
              <a:gd name="connsiteX6" fmla="*/ 1000848 w 5527868"/>
              <a:gd name="connsiteY6" fmla="*/ 1539213 h 5406156"/>
              <a:gd name="connsiteX7" fmla="*/ 1206824 w 5527868"/>
              <a:gd name="connsiteY7" fmla="*/ 1192699 h 5406156"/>
              <a:gd name="connsiteX8" fmla="*/ 2383553 w 5527868"/>
              <a:gd name="connsiteY8" fmla="*/ 504588 h 5406156"/>
              <a:gd name="connsiteX9" fmla="*/ 3433773 w 5527868"/>
              <a:gd name="connsiteY9" fmla="*/ 352835 h 5406156"/>
              <a:gd name="connsiteX10" fmla="*/ 4268951 w 5527868"/>
              <a:gd name="connsiteY10" fmla="*/ 537437 h 5406156"/>
              <a:gd name="connsiteX11" fmla="*/ 4822286 w 5527868"/>
              <a:gd name="connsiteY11" fmla="*/ 665402 h 5406156"/>
              <a:gd name="connsiteX12" fmla="*/ 5334176 w 5527868"/>
              <a:gd name="connsiteY12" fmla="*/ 592375 h 5406156"/>
              <a:gd name="connsiteX13" fmla="*/ 5345875 w 5527868"/>
              <a:gd name="connsiteY13" fmla="*/ 5001835 h 5406156"/>
              <a:gd name="connsiteX14" fmla="*/ 5341114 w 5527868"/>
              <a:gd name="connsiteY14" fmla="*/ 5244723 h 5406156"/>
              <a:gd name="connsiteX15" fmla="*/ 5350104 w 5527868"/>
              <a:gd name="connsiteY15" fmla="*/ 5339027 h 5406156"/>
              <a:gd name="connsiteX16" fmla="*/ 5268102 w 5527868"/>
              <a:gd name="connsiteY16" fmla="*/ 5339185 h 5406156"/>
              <a:gd name="connsiteX17" fmla="*/ 5215710 w 5527868"/>
              <a:gd name="connsiteY17" fmla="*/ 5341054 h 5406156"/>
              <a:gd name="connsiteX18" fmla="*/ 1173997 w 5527868"/>
              <a:gd name="connsiteY18" fmla="*/ 5344735 h 5406156"/>
              <a:gd name="connsiteX19" fmla="*/ 1215368 w 5527868"/>
              <a:gd name="connsiteY19" fmla="*/ 5145705 h 5406156"/>
              <a:gd name="connsiteX20" fmla="*/ 1051686 w 5527868"/>
              <a:gd name="connsiteY20" fmla="*/ 4482346 h 5406156"/>
              <a:gd name="connsiteX0" fmla="*/ 1051686 w 5527868"/>
              <a:gd name="connsiteY0" fmla="*/ 4482346 h 5449514"/>
              <a:gd name="connsiteX1" fmla="*/ 583590 w 5527868"/>
              <a:gd name="connsiteY1" fmla="*/ 3920463 h 5449514"/>
              <a:gd name="connsiteX2" fmla="*/ 516132 w 5527868"/>
              <a:gd name="connsiteY2" fmla="*/ 3545363 h 5449514"/>
              <a:gd name="connsiteX3" fmla="*/ 429270 w 5527868"/>
              <a:gd name="connsiteY3" fmla="*/ 3110625 h 5449514"/>
              <a:gd name="connsiteX4" fmla="*/ 382641 w 5527868"/>
              <a:gd name="connsiteY4" fmla="*/ 2448496 h 5449514"/>
              <a:gd name="connsiteX5" fmla="*/ 834627 w 5527868"/>
              <a:gd name="connsiteY5" fmla="*/ 1862648 h 5449514"/>
              <a:gd name="connsiteX6" fmla="*/ 1000848 w 5527868"/>
              <a:gd name="connsiteY6" fmla="*/ 1539213 h 5449514"/>
              <a:gd name="connsiteX7" fmla="*/ 1206824 w 5527868"/>
              <a:gd name="connsiteY7" fmla="*/ 1192699 h 5449514"/>
              <a:gd name="connsiteX8" fmla="*/ 2383553 w 5527868"/>
              <a:gd name="connsiteY8" fmla="*/ 504588 h 5449514"/>
              <a:gd name="connsiteX9" fmla="*/ 3433773 w 5527868"/>
              <a:gd name="connsiteY9" fmla="*/ 352835 h 5449514"/>
              <a:gd name="connsiteX10" fmla="*/ 4268951 w 5527868"/>
              <a:gd name="connsiteY10" fmla="*/ 537437 h 5449514"/>
              <a:gd name="connsiteX11" fmla="*/ 4822286 w 5527868"/>
              <a:gd name="connsiteY11" fmla="*/ 665402 h 5449514"/>
              <a:gd name="connsiteX12" fmla="*/ 5334176 w 5527868"/>
              <a:gd name="connsiteY12" fmla="*/ 592375 h 5449514"/>
              <a:gd name="connsiteX13" fmla="*/ 5345875 w 5527868"/>
              <a:gd name="connsiteY13" fmla="*/ 5001835 h 5449514"/>
              <a:gd name="connsiteX14" fmla="*/ 5350104 w 5527868"/>
              <a:gd name="connsiteY14" fmla="*/ 5339027 h 5449514"/>
              <a:gd name="connsiteX15" fmla="*/ 5268102 w 5527868"/>
              <a:gd name="connsiteY15" fmla="*/ 5339185 h 5449514"/>
              <a:gd name="connsiteX16" fmla="*/ 5215710 w 5527868"/>
              <a:gd name="connsiteY16" fmla="*/ 5341054 h 5449514"/>
              <a:gd name="connsiteX17" fmla="*/ 1173997 w 5527868"/>
              <a:gd name="connsiteY17" fmla="*/ 5344735 h 5449514"/>
              <a:gd name="connsiteX18" fmla="*/ 1215368 w 5527868"/>
              <a:gd name="connsiteY18" fmla="*/ 5145705 h 5449514"/>
              <a:gd name="connsiteX19" fmla="*/ 1051686 w 5527868"/>
              <a:gd name="connsiteY19" fmla="*/ 4482346 h 5449514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50104 w 5527868"/>
              <a:gd name="connsiteY13" fmla="*/ 5339027 h 5344735"/>
              <a:gd name="connsiteX14" fmla="*/ 5268102 w 5527868"/>
              <a:gd name="connsiteY14" fmla="*/ 5339185 h 5344735"/>
              <a:gd name="connsiteX15" fmla="*/ 5215710 w 5527868"/>
              <a:gd name="connsiteY15" fmla="*/ 5341054 h 5344735"/>
              <a:gd name="connsiteX16" fmla="*/ 1173997 w 5527868"/>
              <a:gd name="connsiteY16" fmla="*/ 5344735 h 5344735"/>
              <a:gd name="connsiteX17" fmla="*/ 1215368 w 5527868"/>
              <a:gd name="connsiteY17" fmla="*/ 5145705 h 5344735"/>
              <a:gd name="connsiteX18" fmla="*/ 1051686 w 5527868"/>
              <a:gd name="connsiteY18" fmla="*/ 4482346 h 5344735"/>
              <a:gd name="connsiteX0" fmla="*/ 1051686 w 5558900"/>
              <a:gd name="connsiteY0" fmla="*/ 4482346 h 5691095"/>
              <a:gd name="connsiteX1" fmla="*/ 583590 w 5558900"/>
              <a:gd name="connsiteY1" fmla="*/ 3920463 h 5691095"/>
              <a:gd name="connsiteX2" fmla="*/ 516132 w 5558900"/>
              <a:gd name="connsiteY2" fmla="*/ 3545363 h 5691095"/>
              <a:gd name="connsiteX3" fmla="*/ 429270 w 5558900"/>
              <a:gd name="connsiteY3" fmla="*/ 3110625 h 5691095"/>
              <a:gd name="connsiteX4" fmla="*/ 382641 w 5558900"/>
              <a:gd name="connsiteY4" fmla="*/ 2448496 h 5691095"/>
              <a:gd name="connsiteX5" fmla="*/ 834627 w 5558900"/>
              <a:gd name="connsiteY5" fmla="*/ 1862648 h 5691095"/>
              <a:gd name="connsiteX6" fmla="*/ 1000848 w 5558900"/>
              <a:gd name="connsiteY6" fmla="*/ 1539213 h 5691095"/>
              <a:gd name="connsiteX7" fmla="*/ 1206824 w 5558900"/>
              <a:gd name="connsiteY7" fmla="*/ 1192699 h 5691095"/>
              <a:gd name="connsiteX8" fmla="*/ 2383553 w 5558900"/>
              <a:gd name="connsiteY8" fmla="*/ 504588 h 5691095"/>
              <a:gd name="connsiteX9" fmla="*/ 3433773 w 5558900"/>
              <a:gd name="connsiteY9" fmla="*/ 352835 h 5691095"/>
              <a:gd name="connsiteX10" fmla="*/ 4268951 w 5558900"/>
              <a:gd name="connsiteY10" fmla="*/ 537437 h 5691095"/>
              <a:gd name="connsiteX11" fmla="*/ 4822286 w 5558900"/>
              <a:gd name="connsiteY11" fmla="*/ 665402 h 5691095"/>
              <a:gd name="connsiteX12" fmla="*/ 5334176 w 5558900"/>
              <a:gd name="connsiteY12" fmla="*/ 592375 h 5691095"/>
              <a:gd name="connsiteX13" fmla="*/ 5350104 w 5558900"/>
              <a:gd name="connsiteY13" fmla="*/ 5339027 h 5691095"/>
              <a:gd name="connsiteX14" fmla="*/ 5215710 w 5558900"/>
              <a:gd name="connsiteY14" fmla="*/ 5341054 h 5691095"/>
              <a:gd name="connsiteX15" fmla="*/ 1173997 w 5558900"/>
              <a:gd name="connsiteY15" fmla="*/ 5344735 h 5691095"/>
              <a:gd name="connsiteX16" fmla="*/ 1215368 w 5558900"/>
              <a:gd name="connsiteY16" fmla="*/ 5145705 h 5691095"/>
              <a:gd name="connsiteX17" fmla="*/ 1051686 w 5558900"/>
              <a:gd name="connsiteY17" fmla="*/ 4482346 h 5691095"/>
              <a:gd name="connsiteX0" fmla="*/ 1051686 w 5380961"/>
              <a:gd name="connsiteY0" fmla="*/ 4482346 h 5699862"/>
              <a:gd name="connsiteX1" fmla="*/ 583590 w 5380961"/>
              <a:gd name="connsiteY1" fmla="*/ 3920463 h 5699862"/>
              <a:gd name="connsiteX2" fmla="*/ 516132 w 5380961"/>
              <a:gd name="connsiteY2" fmla="*/ 3545363 h 5699862"/>
              <a:gd name="connsiteX3" fmla="*/ 429270 w 5380961"/>
              <a:gd name="connsiteY3" fmla="*/ 3110625 h 5699862"/>
              <a:gd name="connsiteX4" fmla="*/ 382641 w 5380961"/>
              <a:gd name="connsiteY4" fmla="*/ 2448496 h 5699862"/>
              <a:gd name="connsiteX5" fmla="*/ 834627 w 5380961"/>
              <a:gd name="connsiteY5" fmla="*/ 1862648 h 5699862"/>
              <a:gd name="connsiteX6" fmla="*/ 1000848 w 5380961"/>
              <a:gd name="connsiteY6" fmla="*/ 1539213 h 5699862"/>
              <a:gd name="connsiteX7" fmla="*/ 1206824 w 5380961"/>
              <a:gd name="connsiteY7" fmla="*/ 1192699 h 5699862"/>
              <a:gd name="connsiteX8" fmla="*/ 2383553 w 5380961"/>
              <a:gd name="connsiteY8" fmla="*/ 504588 h 5699862"/>
              <a:gd name="connsiteX9" fmla="*/ 3433773 w 5380961"/>
              <a:gd name="connsiteY9" fmla="*/ 352835 h 5699862"/>
              <a:gd name="connsiteX10" fmla="*/ 4268951 w 5380961"/>
              <a:gd name="connsiteY10" fmla="*/ 537437 h 5699862"/>
              <a:gd name="connsiteX11" fmla="*/ 4822286 w 5380961"/>
              <a:gd name="connsiteY11" fmla="*/ 665402 h 5699862"/>
              <a:gd name="connsiteX12" fmla="*/ 5334176 w 5380961"/>
              <a:gd name="connsiteY12" fmla="*/ 592375 h 5699862"/>
              <a:gd name="connsiteX13" fmla="*/ 5350104 w 5380961"/>
              <a:gd name="connsiteY13" fmla="*/ 5339027 h 5699862"/>
              <a:gd name="connsiteX14" fmla="*/ 1173997 w 5380961"/>
              <a:gd name="connsiteY14" fmla="*/ 5344735 h 5699862"/>
              <a:gd name="connsiteX15" fmla="*/ 1215368 w 5380961"/>
              <a:gd name="connsiteY15" fmla="*/ 5145705 h 5699862"/>
              <a:gd name="connsiteX16" fmla="*/ 1051686 w 5380961"/>
              <a:gd name="connsiteY16" fmla="*/ 4482346 h 5699862"/>
              <a:gd name="connsiteX0" fmla="*/ 1051686 w 5375797"/>
              <a:gd name="connsiteY0" fmla="*/ 4482346 h 5699862"/>
              <a:gd name="connsiteX1" fmla="*/ 583590 w 5375797"/>
              <a:gd name="connsiteY1" fmla="*/ 3920463 h 5699862"/>
              <a:gd name="connsiteX2" fmla="*/ 516132 w 5375797"/>
              <a:gd name="connsiteY2" fmla="*/ 3545363 h 5699862"/>
              <a:gd name="connsiteX3" fmla="*/ 429270 w 5375797"/>
              <a:gd name="connsiteY3" fmla="*/ 3110625 h 5699862"/>
              <a:gd name="connsiteX4" fmla="*/ 382641 w 5375797"/>
              <a:gd name="connsiteY4" fmla="*/ 2448496 h 5699862"/>
              <a:gd name="connsiteX5" fmla="*/ 834627 w 5375797"/>
              <a:gd name="connsiteY5" fmla="*/ 1862648 h 5699862"/>
              <a:gd name="connsiteX6" fmla="*/ 1000848 w 5375797"/>
              <a:gd name="connsiteY6" fmla="*/ 1539213 h 5699862"/>
              <a:gd name="connsiteX7" fmla="*/ 1206824 w 5375797"/>
              <a:gd name="connsiteY7" fmla="*/ 1192699 h 5699862"/>
              <a:gd name="connsiteX8" fmla="*/ 2383553 w 5375797"/>
              <a:gd name="connsiteY8" fmla="*/ 504588 h 5699862"/>
              <a:gd name="connsiteX9" fmla="*/ 3433773 w 5375797"/>
              <a:gd name="connsiteY9" fmla="*/ 352835 h 5699862"/>
              <a:gd name="connsiteX10" fmla="*/ 4268951 w 5375797"/>
              <a:gd name="connsiteY10" fmla="*/ 537437 h 5699862"/>
              <a:gd name="connsiteX11" fmla="*/ 4822286 w 5375797"/>
              <a:gd name="connsiteY11" fmla="*/ 665402 h 5699862"/>
              <a:gd name="connsiteX12" fmla="*/ 5334176 w 5375797"/>
              <a:gd name="connsiteY12" fmla="*/ 592375 h 5699862"/>
              <a:gd name="connsiteX13" fmla="*/ 5350104 w 5375797"/>
              <a:gd name="connsiteY13" fmla="*/ 5339027 h 5699862"/>
              <a:gd name="connsiteX14" fmla="*/ 1173997 w 5375797"/>
              <a:gd name="connsiteY14" fmla="*/ 5344735 h 5699862"/>
              <a:gd name="connsiteX15" fmla="*/ 1215368 w 5375797"/>
              <a:gd name="connsiteY15" fmla="*/ 5145705 h 5699862"/>
              <a:gd name="connsiteX16" fmla="*/ 1051686 w 5375797"/>
              <a:gd name="connsiteY16" fmla="*/ 4482346 h 5699862"/>
              <a:gd name="connsiteX0" fmla="*/ 1051686 w 5350104"/>
              <a:gd name="connsiteY0" fmla="*/ 4482346 h 5699862"/>
              <a:gd name="connsiteX1" fmla="*/ 583590 w 5350104"/>
              <a:gd name="connsiteY1" fmla="*/ 3920463 h 5699862"/>
              <a:gd name="connsiteX2" fmla="*/ 516132 w 5350104"/>
              <a:gd name="connsiteY2" fmla="*/ 3545363 h 5699862"/>
              <a:gd name="connsiteX3" fmla="*/ 429270 w 5350104"/>
              <a:gd name="connsiteY3" fmla="*/ 3110625 h 5699862"/>
              <a:gd name="connsiteX4" fmla="*/ 382641 w 5350104"/>
              <a:gd name="connsiteY4" fmla="*/ 2448496 h 5699862"/>
              <a:gd name="connsiteX5" fmla="*/ 834627 w 5350104"/>
              <a:gd name="connsiteY5" fmla="*/ 1862648 h 5699862"/>
              <a:gd name="connsiteX6" fmla="*/ 1000848 w 5350104"/>
              <a:gd name="connsiteY6" fmla="*/ 1539213 h 5699862"/>
              <a:gd name="connsiteX7" fmla="*/ 1206824 w 5350104"/>
              <a:gd name="connsiteY7" fmla="*/ 1192699 h 5699862"/>
              <a:gd name="connsiteX8" fmla="*/ 2383553 w 5350104"/>
              <a:gd name="connsiteY8" fmla="*/ 504588 h 5699862"/>
              <a:gd name="connsiteX9" fmla="*/ 3433773 w 5350104"/>
              <a:gd name="connsiteY9" fmla="*/ 352835 h 5699862"/>
              <a:gd name="connsiteX10" fmla="*/ 4268951 w 5350104"/>
              <a:gd name="connsiteY10" fmla="*/ 537437 h 5699862"/>
              <a:gd name="connsiteX11" fmla="*/ 4822286 w 5350104"/>
              <a:gd name="connsiteY11" fmla="*/ 665402 h 5699862"/>
              <a:gd name="connsiteX12" fmla="*/ 5334176 w 5350104"/>
              <a:gd name="connsiteY12" fmla="*/ 592375 h 5699862"/>
              <a:gd name="connsiteX13" fmla="*/ 5350104 w 5350104"/>
              <a:gd name="connsiteY13" fmla="*/ 5339027 h 5699862"/>
              <a:gd name="connsiteX14" fmla="*/ 1173997 w 5350104"/>
              <a:gd name="connsiteY14" fmla="*/ 5344735 h 5699862"/>
              <a:gd name="connsiteX15" fmla="*/ 1215368 w 5350104"/>
              <a:gd name="connsiteY15" fmla="*/ 5145705 h 5699862"/>
              <a:gd name="connsiteX16" fmla="*/ 1051686 w 5350104"/>
              <a:gd name="connsiteY16" fmla="*/ 4482346 h 5699862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206824 w 5350104"/>
              <a:gd name="connsiteY6" fmla="*/ 1192699 h 5344735"/>
              <a:gd name="connsiteX7" fmla="*/ 2383553 w 5350104"/>
              <a:gd name="connsiteY7" fmla="*/ 504588 h 5344735"/>
              <a:gd name="connsiteX8" fmla="*/ 3433773 w 5350104"/>
              <a:gd name="connsiteY8" fmla="*/ 352835 h 5344735"/>
              <a:gd name="connsiteX9" fmla="*/ 4268951 w 5350104"/>
              <a:gd name="connsiteY9" fmla="*/ 537437 h 5344735"/>
              <a:gd name="connsiteX10" fmla="*/ 4822286 w 5350104"/>
              <a:gd name="connsiteY10" fmla="*/ 665402 h 5344735"/>
              <a:gd name="connsiteX11" fmla="*/ 5334176 w 5350104"/>
              <a:gd name="connsiteY11" fmla="*/ 592375 h 5344735"/>
              <a:gd name="connsiteX12" fmla="*/ 5350104 w 5350104"/>
              <a:gd name="connsiteY12" fmla="*/ 5339027 h 5344735"/>
              <a:gd name="connsiteX13" fmla="*/ 1173997 w 5350104"/>
              <a:gd name="connsiteY13" fmla="*/ 5344735 h 5344735"/>
              <a:gd name="connsiteX14" fmla="*/ 1215368 w 5350104"/>
              <a:gd name="connsiteY14" fmla="*/ 5145705 h 5344735"/>
              <a:gd name="connsiteX15" fmla="*/ 1051686 w 5350104"/>
              <a:gd name="connsiteY15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1206824 w 5350104"/>
              <a:gd name="connsiteY5" fmla="*/ 1192699 h 5344735"/>
              <a:gd name="connsiteX6" fmla="*/ 2383553 w 5350104"/>
              <a:gd name="connsiteY6" fmla="*/ 504588 h 5344735"/>
              <a:gd name="connsiteX7" fmla="*/ 3433773 w 5350104"/>
              <a:gd name="connsiteY7" fmla="*/ 352835 h 5344735"/>
              <a:gd name="connsiteX8" fmla="*/ 4268951 w 5350104"/>
              <a:gd name="connsiteY8" fmla="*/ 537437 h 5344735"/>
              <a:gd name="connsiteX9" fmla="*/ 4822286 w 5350104"/>
              <a:gd name="connsiteY9" fmla="*/ 665402 h 5344735"/>
              <a:gd name="connsiteX10" fmla="*/ 5334176 w 5350104"/>
              <a:gd name="connsiteY10" fmla="*/ 592375 h 5344735"/>
              <a:gd name="connsiteX11" fmla="*/ 5350104 w 5350104"/>
              <a:gd name="connsiteY11" fmla="*/ 5339027 h 5344735"/>
              <a:gd name="connsiteX12" fmla="*/ 1173997 w 5350104"/>
              <a:gd name="connsiteY12" fmla="*/ 5344735 h 5344735"/>
              <a:gd name="connsiteX13" fmla="*/ 1215368 w 5350104"/>
              <a:gd name="connsiteY13" fmla="*/ 5145705 h 5344735"/>
              <a:gd name="connsiteX14" fmla="*/ 1051686 w 5350104"/>
              <a:gd name="connsiteY14" fmla="*/ 4482346 h 5344735"/>
              <a:gd name="connsiteX0" fmla="*/ 865814 w 5164232"/>
              <a:gd name="connsiteY0" fmla="*/ 4482346 h 5344735"/>
              <a:gd name="connsiteX1" fmla="*/ 397718 w 5164232"/>
              <a:gd name="connsiteY1" fmla="*/ 3920463 h 5344735"/>
              <a:gd name="connsiteX2" fmla="*/ 330260 w 5164232"/>
              <a:gd name="connsiteY2" fmla="*/ 3545363 h 5344735"/>
              <a:gd name="connsiteX3" fmla="*/ 196769 w 5164232"/>
              <a:gd name="connsiteY3" fmla="*/ 2448496 h 5344735"/>
              <a:gd name="connsiteX4" fmla="*/ 1020952 w 5164232"/>
              <a:gd name="connsiteY4" fmla="*/ 1192699 h 5344735"/>
              <a:gd name="connsiteX5" fmla="*/ 2197681 w 5164232"/>
              <a:gd name="connsiteY5" fmla="*/ 504588 h 5344735"/>
              <a:gd name="connsiteX6" fmla="*/ 3247901 w 5164232"/>
              <a:gd name="connsiteY6" fmla="*/ 352835 h 5344735"/>
              <a:gd name="connsiteX7" fmla="*/ 4083079 w 5164232"/>
              <a:gd name="connsiteY7" fmla="*/ 537437 h 5344735"/>
              <a:gd name="connsiteX8" fmla="*/ 4636414 w 5164232"/>
              <a:gd name="connsiteY8" fmla="*/ 665402 h 5344735"/>
              <a:gd name="connsiteX9" fmla="*/ 5148304 w 5164232"/>
              <a:gd name="connsiteY9" fmla="*/ 592375 h 5344735"/>
              <a:gd name="connsiteX10" fmla="*/ 5164232 w 5164232"/>
              <a:gd name="connsiteY10" fmla="*/ 5339027 h 5344735"/>
              <a:gd name="connsiteX11" fmla="*/ 988125 w 5164232"/>
              <a:gd name="connsiteY11" fmla="*/ 5344735 h 5344735"/>
              <a:gd name="connsiteX12" fmla="*/ 1029496 w 5164232"/>
              <a:gd name="connsiteY12" fmla="*/ 5145705 h 5344735"/>
              <a:gd name="connsiteX13" fmla="*/ 865814 w 5164232"/>
              <a:gd name="connsiteY13" fmla="*/ 4482346 h 5344735"/>
              <a:gd name="connsiteX0" fmla="*/ 702622 w 5001040"/>
              <a:gd name="connsiteY0" fmla="*/ 4482346 h 5344735"/>
              <a:gd name="connsiteX1" fmla="*/ 167068 w 5001040"/>
              <a:gd name="connsiteY1" fmla="*/ 3545363 h 5344735"/>
              <a:gd name="connsiteX2" fmla="*/ 33577 w 5001040"/>
              <a:gd name="connsiteY2" fmla="*/ 2448496 h 5344735"/>
              <a:gd name="connsiteX3" fmla="*/ 857760 w 5001040"/>
              <a:gd name="connsiteY3" fmla="*/ 1192699 h 5344735"/>
              <a:gd name="connsiteX4" fmla="*/ 2034489 w 5001040"/>
              <a:gd name="connsiteY4" fmla="*/ 504588 h 5344735"/>
              <a:gd name="connsiteX5" fmla="*/ 3084709 w 5001040"/>
              <a:gd name="connsiteY5" fmla="*/ 352835 h 5344735"/>
              <a:gd name="connsiteX6" fmla="*/ 3919887 w 5001040"/>
              <a:gd name="connsiteY6" fmla="*/ 537437 h 5344735"/>
              <a:gd name="connsiteX7" fmla="*/ 4473222 w 5001040"/>
              <a:gd name="connsiteY7" fmla="*/ 665402 h 5344735"/>
              <a:gd name="connsiteX8" fmla="*/ 4985112 w 5001040"/>
              <a:gd name="connsiteY8" fmla="*/ 592375 h 5344735"/>
              <a:gd name="connsiteX9" fmla="*/ 5001040 w 5001040"/>
              <a:gd name="connsiteY9" fmla="*/ 5339027 h 5344735"/>
              <a:gd name="connsiteX10" fmla="*/ 824933 w 5001040"/>
              <a:gd name="connsiteY10" fmla="*/ 5344735 h 5344735"/>
              <a:gd name="connsiteX11" fmla="*/ 866304 w 5001040"/>
              <a:gd name="connsiteY11" fmla="*/ 5145705 h 5344735"/>
              <a:gd name="connsiteX12" fmla="*/ 702622 w 5001040"/>
              <a:gd name="connsiteY12" fmla="*/ 4482346 h 5344735"/>
              <a:gd name="connsiteX0" fmla="*/ 669918 w 4968336"/>
              <a:gd name="connsiteY0" fmla="*/ 4482346 h 5344735"/>
              <a:gd name="connsiteX1" fmla="*/ 873 w 4968336"/>
              <a:gd name="connsiteY1" fmla="*/ 2448496 h 5344735"/>
              <a:gd name="connsiteX2" fmla="*/ 825056 w 4968336"/>
              <a:gd name="connsiteY2" fmla="*/ 1192699 h 5344735"/>
              <a:gd name="connsiteX3" fmla="*/ 2001785 w 4968336"/>
              <a:gd name="connsiteY3" fmla="*/ 504588 h 5344735"/>
              <a:gd name="connsiteX4" fmla="*/ 3052005 w 4968336"/>
              <a:gd name="connsiteY4" fmla="*/ 352835 h 5344735"/>
              <a:gd name="connsiteX5" fmla="*/ 3887183 w 4968336"/>
              <a:gd name="connsiteY5" fmla="*/ 537437 h 5344735"/>
              <a:gd name="connsiteX6" fmla="*/ 4440518 w 4968336"/>
              <a:gd name="connsiteY6" fmla="*/ 665402 h 5344735"/>
              <a:gd name="connsiteX7" fmla="*/ 4952408 w 4968336"/>
              <a:gd name="connsiteY7" fmla="*/ 592375 h 5344735"/>
              <a:gd name="connsiteX8" fmla="*/ 4968336 w 4968336"/>
              <a:gd name="connsiteY8" fmla="*/ 5339027 h 5344735"/>
              <a:gd name="connsiteX9" fmla="*/ 792229 w 4968336"/>
              <a:gd name="connsiteY9" fmla="*/ 5344735 h 5344735"/>
              <a:gd name="connsiteX10" fmla="*/ 833600 w 4968336"/>
              <a:gd name="connsiteY10" fmla="*/ 5145705 h 5344735"/>
              <a:gd name="connsiteX11" fmla="*/ 669918 w 4968336"/>
              <a:gd name="connsiteY11" fmla="*/ 4482346 h 5344735"/>
              <a:gd name="connsiteX0" fmla="*/ 669918 w 4968336"/>
              <a:gd name="connsiteY0" fmla="*/ 4482346 h 5344735"/>
              <a:gd name="connsiteX1" fmla="*/ 873 w 4968336"/>
              <a:gd name="connsiteY1" fmla="*/ 2448496 h 5344735"/>
              <a:gd name="connsiteX2" fmla="*/ 825056 w 4968336"/>
              <a:gd name="connsiteY2" fmla="*/ 1192699 h 5344735"/>
              <a:gd name="connsiteX3" fmla="*/ 2001785 w 4968336"/>
              <a:gd name="connsiteY3" fmla="*/ 504588 h 5344735"/>
              <a:gd name="connsiteX4" fmla="*/ 3052005 w 4968336"/>
              <a:gd name="connsiteY4" fmla="*/ 352835 h 5344735"/>
              <a:gd name="connsiteX5" fmla="*/ 3887183 w 4968336"/>
              <a:gd name="connsiteY5" fmla="*/ 537437 h 5344735"/>
              <a:gd name="connsiteX6" fmla="*/ 4440518 w 4968336"/>
              <a:gd name="connsiteY6" fmla="*/ 665402 h 5344735"/>
              <a:gd name="connsiteX7" fmla="*/ 4952408 w 4968336"/>
              <a:gd name="connsiteY7" fmla="*/ 592375 h 5344735"/>
              <a:gd name="connsiteX8" fmla="*/ 4968336 w 4968336"/>
              <a:gd name="connsiteY8" fmla="*/ 5339027 h 5344735"/>
              <a:gd name="connsiteX9" fmla="*/ 792229 w 4968336"/>
              <a:gd name="connsiteY9" fmla="*/ 5344735 h 5344735"/>
              <a:gd name="connsiteX10" fmla="*/ 669918 w 4968336"/>
              <a:gd name="connsiteY10" fmla="*/ 4482346 h 5344735"/>
              <a:gd name="connsiteX0" fmla="*/ 669918 w 4968336"/>
              <a:gd name="connsiteY0" fmla="*/ 4482346 h 5345370"/>
              <a:gd name="connsiteX1" fmla="*/ 873 w 4968336"/>
              <a:gd name="connsiteY1" fmla="*/ 2448496 h 5345370"/>
              <a:gd name="connsiteX2" fmla="*/ 825056 w 4968336"/>
              <a:gd name="connsiteY2" fmla="*/ 1192699 h 5345370"/>
              <a:gd name="connsiteX3" fmla="*/ 2001785 w 4968336"/>
              <a:gd name="connsiteY3" fmla="*/ 504588 h 5345370"/>
              <a:gd name="connsiteX4" fmla="*/ 3052005 w 4968336"/>
              <a:gd name="connsiteY4" fmla="*/ 352835 h 5345370"/>
              <a:gd name="connsiteX5" fmla="*/ 3887183 w 4968336"/>
              <a:gd name="connsiteY5" fmla="*/ 537437 h 5345370"/>
              <a:gd name="connsiteX6" fmla="*/ 4440518 w 4968336"/>
              <a:gd name="connsiteY6" fmla="*/ 665402 h 5345370"/>
              <a:gd name="connsiteX7" fmla="*/ 4952408 w 4968336"/>
              <a:gd name="connsiteY7" fmla="*/ 592375 h 5345370"/>
              <a:gd name="connsiteX8" fmla="*/ 4968336 w 4968336"/>
              <a:gd name="connsiteY8" fmla="*/ 5339027 h 5345370"/>
              <a:gd name="connsiteX9" fmla="*/ 4270478 w 4968336"/>
              <a:gd name="connsiteY9" fmla="*/ 5345370 h 5345370"/>
              <a:gd name="connsiteX10" fmla="*/ 792229 w 4968336"/>
              <a:gd name="connsiteY10" fmla="*/ 5344735 h 5345370"/>
              <a:gd name="connsiteX11" fmla="*/ 669918 w 4968336"/>
              <a:gd name="connsiteY11" fmla="*/ 4482346 h 5345370"/>
              <a:gd name="connsiteX0" fmla="*/ 669918 w 5020555"/>
              <a:gd name="connsiteY0" fmla="*/ 4482346 h 5345370"/>
              <a:gd name="connsiteX1" fmla="*/ 873 w 5020555"/>
              <a:gd name="connsiteY1" fmla="*/ 2448496 h 5345370"/>
              <a:gd name="connsiteX2" fmla="*/ 825056 w 5020555"/>
              <a:gd name="connsiteY2" fmla="*/ 1192699 h 5345370"/>
              <a:gd name="connsiteX3" fmla="*/ 2001785 w 5020555"/>
              <a:gd name="connsiteY3" fmla="*/ 504588 h 5345370"/>
              <a:gd name="connsiteX4" fmla="*/ 3052005 w 5020555"/>
              <a:gd name="connsiteY4" fmla="*/ 352835 h 5345370"/>
              <a:gd name="connsiteX5" fmla="*/ 3887183 w 5020555"/>
              <a:gd name="connsiteY5" fmla="*/ 537437 h 5345370"/>
              <a:gd name="connsiteX6" fmla="*/ 4440518 w 5020555"/>
              <a:gd name="connsiteY6" fmla="*/ 665402 h 5345370"/>
              <a:gd name="connsiteX7" fmla="*/ 4952408 w 5020555"/>
              <a:gd name="connsiteY7" fmla="*/ 592375 h 5345370"/>
              <a:gd name="connsiteX8" fmla="*/ 4968132 w 5020555"/>
              <a:gd name="connsiteY8" fmla="*/ 4715449 h 5345370"/>
              <a:gd name="connsiteX9" fmla="*/ 4968336 w 5020555"/>
              <a:gd name="connsiteY9" fmla="*/ 5339027 h 5345370"/>
              <a:gd name="connsiteX10" fmla="*/ 4270478 w 5020555"/>
              <a:gd name="connsiteY10" fmla="*/ 5345370 h 5345370"/>
              <a:gd name="connsiteX11" fmla="*/ 792229 w 5020555"/>
              <a:gd name="connsiteY11" fmla="*/ 5344735 h 5345370"/>
              <a:gd name="connsiteX12" fmla="*/ 669918 w 5020555"/>
              <a:gd name="connsiteY12" fmla="*/ 4482346 h 5345370"/>
              <a:gd name="connsiteX0" fmla="*/ 669918 w 5037349"/>
              <a:gd name="connsiteY0" fmla="*/ 4482346 h 5345370"/>
              <a:gd name="connsiteX1" fmla="*/ 873 w 5037349"/>
              <a:gd name="connsiteY1" fmla="*/ 2448496 h 5345370"/>
              <a:gd name="connsiteX2" fmla="*/ 825056 w 5037349"/>
              <a:gd name="connsiteY2" fmla="*/ 1192699 h 5345370"/>
              <a:gd name="connsiteX3" fmla="*/ 2001785 w 5037349"/>
              <a:gd name="connsiteY3" fmla="*/ 504588 h 5345370"/>
              <a:gd name="connsiteX4" fmla="*/ 3052005 w 5037349"/>
              <a:gd name="connsiteY4" fmla="*/ 352835 h 5345370"/>
              <a:gd name="connsiteX5" fmla="*/ 3887183 w 5037349"/>
              <a:gd name="connsiteY5" fmla="*/ 537437 h 5345370"/>
              <a:gd name="connsiteX6" fmla="*/ 4440518 w 5037349"/>
              <a:gd name="connsiteY6" fmla="*/ 665402 h 5345370"/>
              <a:gd name="connsiteX7" fmla="*/ 4952408 w 5037349"/>
              <a:gd name="connsiteY7" fmla="*/ 592375 h 5345370"/>
              <a:gd name="connsiteX8" fmla="*/ 4968132 w 5037349"/>
              <a:gd name="connsiteY8" fmla="*/ 4715449 h 5345370"/>
              <a:gd name="connsiteX9" fmla="*/ 4270478 w 5037349"/>
              <a:gd name="connsiteY9" fmla="*/ 5345370 h 5345370"/>
              <a:gd name="connsiteX10" fmla="*/ 792229 w 5037349"/>
              <a:gd name="connsiteY10" fmla="*/ 5344735 h 5345370"/>
              <a:gd name="connsiteX11" fmla="*/ 669918 w 5037349"/>
              <a:gd name="connsiteY11" fmla="*/ 4482346 h 5345370"/>
              <a:gd name="connsiteX0" fmla="*/ 669918 w 5023407"/>
              <a:gd name="connsiteY0" fmla="*/ 4482346 h 5345370"/>
              <a:gd name="connsiteX1" fmla="*/ 873 w 5023407"/>
              <a:gd name="connsiteY1" fmla="*/ 2448496 h 5345370"/>
              <a:gd name="connsiteX2" fmla="*/ 825056 w 5023407"/>
              <a:gd name="connsiteY2" fmla="*/ 1192699 h 5345370"/>
              <a:gd name="connsiteX3" fmla="*/ 2001785 w 5023407"/>
              <a:gd name="connsiteY3" fmla="*/ 504588 h 5345370"/>
              <a:gd name="connsiteX4" fmla="*/ 3052005 w 5023407"/>
              <a:gd name="connsiteY4" fmla="*/ 352835 h 5345370"/>
              <a:gd name="connsiteX5" fmla="*/ 3887183 w 5023407"/>
              <a:gd name="connsiteY5" fmla="*/ 537437 h 5345370"/>
              <a:gd name="connsiteX6" fmla="*/ 4440518 w 5023407"/>
              <a:gd name="connsiteY6" fmla="*/ 665402 h 5345370"/>
              <a:gd name="connsiteX7" fmla="*/ 4952408 w 5023407"/>
              <a:gd name="connsiteY7" fmla="*/ 592375 h 5345370"/>
              <a:gd name="connsiteX8" fmla="*/ 4968132 w 5023407"/>
              <a:gd name="connsiteY8" fmla="*/ 1098489 h 5345370"/>
              <a:gd name="connsiteX9" fmla="*/ 4968132 w 5023407"/>
              <a:gd name="connsiteY9" fmla="*/ 4715449 h 5345370"/>
              <a:gd name="connsiteX10" fmla="*/ 4270478 w 5023407"/>
              <a:gd name="connsiteY10" fmla="*/ 5345370 h 5345370"/>
              <a:gd name="connsiteX11" fmla="*/ 792229 w 5023407"/>
              <a:gd name="connsiteY11" fmla="*/ 5344735 h 5345370"/>
              <a:gd name="connsiteX12" fmla="*/ 669918 w 5023407"/>
              <a:gd name="connsiteY12" fmla="*/ 4482346 h 5345370"/>
              <a:gd name="connsiteX0" fmla="*/ 669918 w 5047791"/>
              <a:gd name="connsiteY0" fmla="*/ 4482346 h 5345370"/>
              <a:gd name="connsiteX1" fmla="*/ 873 w 5047791"/>
              <a:gd name="connsiteY1" fmla="*/ 2448496 h 5345370"/>
              <a:gd name="connsiteX2" fmla="*/ 825056 w 5047791"/>
              <a:gd name="connsiteY2" fmla="*/ 1192699 h 5345370"/>
              <a:gd name="connsiteX3" fmla="*/ 2001785 w 5047791"/>
              <a:gd name="connsiteY3" fmla="*/ 504588 h 5345370"/>
              <a:gd name="connsiteX4" fmla="*/ 3052005 w 5047791"/>
              <a:gd name="connsiteY4" fmla="*/ 352835 h 5345370"/>
              <a:gd name="connsiteX5" fmla="*/ 3887183 w 5047791"/>
              <a:gd name="connsiteY5" fmla="*/ 537437 h 5345370"/>
              <a:gd name="connsiteX6" fmla="*/ 4440518 w 5047791"/>
              <a:gd name="connsiteY6" fmla="*/ 665402 h 5345370"/>
              <a:gd name="connsiteX7" fmla="*/ 4968132 w 5047791"/>
              <a:gd name="connsiteY7" fmla="*/ 1098489 h 5345370"/>
              <a:gd name="connsiteX8" fmla="*/ 4968132 w 5047791"/>
              <a:gd name="connsiteY8" fmla="*/ 4715449 h 5345370"/>
              <a:gd name="connsiteX9" fmla="*/ 4270478 w 5047791"/>
              <a:gd name="connsiteY9" fmla="*/ 5345370 h 5345370"/>
              <a:gd name="connsiteX10" fmla="*/ 792229 w 5047791"/>
              <a:gd name="connsiteY10" fmla="*/ 5344735 h 5345370"/>
              <a:gd name="connsiteX11" fmla="*/ 669918 w 5047791"/>
              <a:gd name="connsiteY11" fmla="*/ 4482346 h 5345370"/>
              <a:gd name="connsiteX0" fmla="*/ 669918 w 5047791"/>
              <a:gd name="connsiteY0" fmla="*/ 4482346 h 5345370"/>
              <a:gd name="connsiteX1" fmla="*/ 873 w 5047791"/>
              <a:gd name="connsiteY1" fmla="*/ 2448496 h 5345370"/>
              <a:gd name="connsiteX2" fmla="*/ 825056 w 5047791"/>
              <a:gd name="connsiteY2" fmla="*/ 1192699 h 5345370"/>
              <a:gd name="connsiteX3" fmla="*/ 2001785 w 5047791"/>
              <a:gd name="connsiteY3" fmla="*/ 504588 h 5345370"/>
              <a:gd name="connsiteX4" fmla="*/ 3052005 w 5047791"/>
              <a:gd name="connsiteY4" fmla="*/ 352835 h 5345370"/>
              <a:gd name="connsiteX5" fmla="*/ 3887183 w 5047791"/>
              <a:gd name="connsiteY5" fmla="*/ 537437 h 5345370"/>
              <a:gd name="connsiteX6" fmla="*/ 4765638 w 5047791"/>
              <a:gd name="connsiteY6" fmla="*/ 611216 h 5345370"/>
              <a:gd name="connsiteX7" fmla="*/ 4968132 w 5047791"/>
              <a:gd name="connsiteY7" fmla="*/ 1098489 h 5345370"/>
              <a:gd name="connsiteX8" fmla="*/ 4968132 w 5047791"/>
              <a:gd name="connsiteY8" fmla="*/ 4715449 h 5345370"/>
              <a:gd name="connsiteX9" fmla="*/ 4270478 w 5047791"/>
              <a:gd name="connsiteY9" fmla="*/ 5345370 h 5345370"/>
              <a:gd name="connsiteX10" fmla="*/ 792229 w 5047791"/>
              <a:gd name="connsiteY10" fmla="*/ 5344735 h 5345370"/>
              <a:gd name="connsiteX11" fmla="*/ 669918 w 5047791"/>
              <a:gd name="connsiteY11" fmla="*/ 4482346 h 5345370"/>
              <a:gd name="connsiteX0" fmla="*/ 669918 w 5047791"/>
              <a:gd name="connsiteY0" fmla="*/ 4482346 h 5345370"/>
              <a:gd name="connsiteX1" fmla="*/ 873 w 5047791"/>
              <a:gd name="connsiteY1" fmla="*/ 2448496 h 5345370"/>
              <a:gd name="connsiteX2" fmla="*/ 825056 w 5047791"/>
              <a:gd name="connsiteY2" fmla="*/ 1192699 h 5345370"/>
              <a:gd name="connsiteX3" fmla="*/ 2001785 w 5047791"/>
              <a:gd name="connsiteY3" fmla="*/ 504588 h 5345370"/>
              <a:gd name="connsiteX4" fmla="*/ 3052005 w 5047791"/>
              <a:gd name="connsiteY4" fmla="*/ 352835 h 5345370"/>
              <a:gd name="connsiteX5" fmla="*/ 4765638 w 5047791"/>
              <a:gd name="connsiteY5" fmla="*/ 611216 h 5345370"/>
              <a:gd name="connsiteX6" fmla="*/ 4968132 w 5047791"/>
              <a:gd name="connsiteY6" fmla="*/ 1098489 h 5345370"/>
              <a:gd name="connsiteX7" fmla="*/ 4968132 w 5047791"/>
              <a:gd name="connsiteY7" fmla="*/ 4715449 h 5345370"/>
              <a:gd name="connsiteX8" fmla="*/ 4270478 w 5047791"/>
              <a:gd name="connsiteY8" fmla="*/ 5345370 h 5345370"/>
              <a:gd name="connsiteX9" fmla="*/ 792229 w 5047791"/>
              <a:gd name="connsiteY9" fmla="*/ 5344735 h 5345370"/>
              <a:gd name="connsiteX10" fmla="*/ 669918 w 5047791"/>
              <a:gd name="connsiteY10" fmla="*/ 4482346 h 5345370"/>
              <a:gd name="connsiteX0" fmla="*/ 669918 w 5047791"/>
              <a:gd name="connsiteY0" fmla="*/ 4152653 h 5015677"/>
              <a:gd name="connsiteX1" fmla="*/ 873 w 5047791"/>
              <a:gd name="connsiteY1" fmla="*/ 2118803 h 5015677"/>
              <a:gd name="connsiteX2" fmla="*/ 825056 w 5047791"/>
              <a:gd name="connsiteY2" fmla="*/ 863006 h 5015677"/>
              <a:gd name="connsiteX3" fmla="*/ 3052005 w 5047791"/>
              <a:gd name="connsiteY3" fmla="*/ 23142 h 5015677"/>
              <a:gd name="connsiteX4" fmla="*/ 4765638 w 5047791"/>
              <a:gd name="connsiteY4" fmla="*/ 281523 h 5015677"/>
              <a:gd name="connsiteX5" fmla="*/ 4968132 w 5047791"/>
              <a:gd name="connsiteY5" fmla="*/ 768796 h 5015677"/>
              <a:gd name="connsiteX6" fmla="*/ 4968132 w 5047791"/>
              <a:gd name="connsiteY6" fmla="*/ 4385756 h 5015677"/>
              <a:gd name="connsiteX7" fmla="*/ 4270478 w 5047791"/>
              <a:gd name="connsiteY7" fmla="*/ 5015677 h 5015677"/>
              <a:gd name="connsiteX8" fmla="*/ 792229 w 5047791"/>
              <a:gd name="connsiteY8" fmla="*/ 5015042 h 5015677"/>
              <a:gd name="connsiteX9" fmla="*/ 669918 w 5047791"/>
              <a:gd name="connsiteY9" fmla="*/ 4152653 h 5015677"/>
              <a:gd name="connsiteX0" fmla="*/ 669918 w 5047791"/>
              <a:gd name="connsiteY0" fmla="*/ 4499198 h 5362222"/>
              <a:gd name="connsiteX1" fmla="*/ 873 w 5047791"/>
              <a:gd name="connsiteY1" fmla="*/ 2465348 h 5362222"/>
              <a:gd name="connsiteX2" fmla="*/ 825056 w 5047791"/>
              <a:gd name="connsiteY2" fmla="*/ 1209551 h 5362222"/>
              <a:gd name="connsiteX3" fmla="*/ 2787845 w 5047791"/>
              <a:gd name="connsiteY3" fmla="*/ 10700 h 5362222"/>
              <a:gd name="connsiteX4" fmla="*/ 4765638 w 5047791"/>
              <a:gd name="connsiteY4" fmla="*/ 628068 h 5362222"/>
              <a:gd name="connsiteX5" fmla="*/ 4968132 w 5047791"/>
              <a:gd name="connsiteY5" fmla="*/ 1115341 h 5362222"/>
              <a:gd name="connsiteX6" fmla="*/ 4968132 w 5047791"/>
              <a:gd name="connsiteY6" fmla="*/ 4732301 h 5362222"/>
              <a:gd name="connsiteX7" fmla="*/ 4270478 w 5047791"/>
              <a:gd name="connsiteY7" fmla="*/ 5362222 h 5362222"/>
              <a:gd name="connsiteX8" fmla="*/ 792229 w 5047791"/>
              <a:gd name="connsiteY8" fmla="*/ 5361587 h 5362222"/>
              <a:gd name="connsiteX9" fmla="*/ 669918 w 5047791"/>
              <a:gd name="connsiteY9" fmla="*/ 4499198 h 5362222"/>
              <a:gd name="connsiteX0" fmla="*/ 669918 w 5047791"/>
              <a:gd name="connsiteY0" fmla="*/ 4499198 h 5362222"/>
              <a:gd name="connsiteX1" fmla="*/ 873 w 5047791"/>
              <a:gd name="connsiteY1" fmla="*/ 2465348 h 5362222"/>
              <a:gd name="connsiteX2" fmla="*/ 574442 w 5047791"/>
              <a:gd name="connsiteY2" fmla="*/ 464484 h 5362222"/>
              <a:gd name="connsiteX3" fmla="*/ 2787845 w 5047791"/>
              <a:gd name="connsiteY3" fmla="*/ 10700 h 5362222"/>
              <a:gd name="connsiteX4" fmla="*/ 4765638 w 5047791"/>
              <a:gd name="connsiteY4" fmla="*/ 628068 h 5362222"/>
              <a:gd name="connsiteX5" fmla="*/ 4968132 w 5047791"/>
              <a:gd name="connsiteY5" fmla="*/ 1115341 h 5362222"/>
              <a:gd name="connsiteX6" fmla="*/ 4968132 w 5047791"/>
              <a:gd name="connsiteY6" fmla="*/ 4732301 h 5362222"/>
              <a:gd name="connsiteX7" fmla="*/ 4270478 w 5047791"/>
              <a:gd name="connsiteY7" fmla="*/ 5362222 h 5362222"/>
              <a:gd name="connsiteX8" fmla="*/ 792229 w 5047791"/>
              <a:gd name="connsiteY8" fmla="*/ 5361587 h 5362222"/>
              <a:gd name="connsiteX9" fmla="*/ 669918 w 5047791"/>
              <a:gd name="connsiteY9" fmla="*/ 4499198 h 5362222"/>
              <a:gd name="connsiteX0" fmla="*/ 1035338 w 5413211"/>
              <a:gd name="connsiteY0" fmla="*/ 4499198 h 5362222"/>
              <a:gd name="connsiteX1" fmla="*/ 533 w 5413211"/>
              <a:gd name="connsiteY1" fmla="*/ 2458575 h 5362222"/>
              <a:gd name="connsiteX2" fmla="*/ 939862 w 5413211"/>
              <a:gd name="connsiteY2" fmla="*/ 464484 h 5362222"/>
              <a:gd name="connsiteX3" fmla="*/ 3153265 w 5413211"/>
              <a:gd name="connsiteY3" fmla="*/ 10700 h 5362222"/>
              <a:gd name="connsiteX4" fmla="*/ 5131058 w 5413211"/>
              <a:gd name="connsiteY4" fmla="*/ 628068 h 5362222"/>
              <a:gd name="connsiteX5" fmla="*/ 5333552 w 5413211"/>
              <a:gd name="connsiteY5" fmla="*/ 1115341 h 5362222"/>
              <a:gd name="connsiteX6" fmla="*/ 5333552 w 5413211"/>
              <a:gd name="connsiteY6" fmla="*/ 4732301 h 5362222"/>
              <a:gd name="connsiteX7" fmla="*/ 4635898 w 5413211"/>
              <a:gd name="connsiteY7" fmla="*/ 5362222 h 5362222"/>
              <a:gd name="connsiteX8" fmla="*/ 1157649 w 5413211"/>
              <a:gd name="connsiteY8" fmla="*/ 5361587 h 5362222"/>
              <a:gd name="connsiteX9" fmla="*/ 1035338 w 5413211"/>
              <a:gd name="connsiteY9" fmla="*/ 4499198 h 5362222"/>
              <a:gd name="connsiteX0" fmla="*/ 1035338 w 5413211"/>
              <a:gd name="connsiteY0" fmla="*/ 4499198 h 5362222"/>
              <a:gd name="connsiteX1" fmla="*/ 533 w 5413211"/>
              <a:gd name="connsiteY1" fmla="*/ 2451801 h 5362222"/>
              <a:gd name="connsiteX2" fmla="*/ 939862 w 5413211"/>
              <a:gd name="connsiteY2" fmla="*/ 464484 h 5362222"/>
              <a:gd name="connsiteX3" fmla="*/ 3153265 w 5413211"/>
              <a:gd name="connsiteY3" fmla="*/ 10700 h 5362222"/>
              <a:gd name="connsiteX4" fmla="*/ 5131058 w 5413211"/>
              <a:gd name="connsiteY4" fmla="*/ 628068 h 5362222"/>
              <a:gd name="connsiteX5" fmla="*/ 5333552 w 5413211"/>
              <a:gd name="connsiteY5" fmla="*/ 1115341 h 5362222"/>
              <a:gd name="connsiteX6" fmla="*/ 5333552 w 5413211"/>
              <a:gd name="connsiteY6" fmla="*/ 4732301 h 5362222"/>
              <a:gd name="connsiteX7" fmla="*/ 4635898 w 5413211"/>
              <a:gd name="connsiteY7" fmla="*/ 5362222 h 5362222"/>
              <a:gd name="connsiteX8" fmla="*/ 1157649 w 5413211"/>
              <a:gd name="connsiteY8" fmla="*/ 5361587 h 5362222"/>
              <a:gd name="connsiteX9" fmla="*/ 1035338 w 5413211"/>
              <a:gd name="connsiteY9" fmla="*/ 4499198 h 5362222"/>
              <a:gd name="connsiteX0" fmla="*/ 1047300 w 5425173"/>
              <a:gd name="connsiteY0" fmla="*/ 4499198 h 5362222"/>
              <a:gd name="connsiteX1" fmla="*/ 12495 w 5425173"/>
              <a:gd name="connsiteY1" fmla="*/ 2451801 h 5362222"/>
              <a:gd name="connsiteX2" fmla="*/ 631274 w 5425173"/>
              <a:gd name="connsiteY2" fmla="*/ 1494648 h 5362222"/>
              <a:gd name="connsiteX3" fmla="*/ 951824 w 5425173"/>
              <a:gd name="connsiteY3" fmla="*/ 464484 h 5362222"/>
              <a:gd name="connsiteX4" fmla="*/ 3165227 w 5425173"/>
              <a:gd name="connsiteY4" fmla="*/ 10700 h 5362222"/>
              <a:gd name="connsiteX5" fmla="*/ 5143020 w 5425173"/>
              <a:gd name="connsiteY5" fmla="*/ 628068 h 5362222"/>
              <a:gd name="connsiteX6" fmla="*/ 5345514 w 5425173"/>
              <a:gd name="connsiteY6" fmla="*/ 1115341 h 5362222"/>
              <a:gd name="connsiteX7" fmla="*/ 5345514 w 5425173"/>
              <a:gd name="connsiteY7" fmla="*/ 4732301 h 5362222"/>
              <a:gd name="connsiteX8" fmla="*/ 4647860 w 5425173"/>
              <a:gd name="connsiteY8" fmla="*/ 5362222 h 5362222"/>
              <a:gd name="connsiteX9" fmla="*/ 1169611 w 5425173"/>
              <a:gd name="connsiteY9" fmla="*/ 5361587 h 5362222"/>
              <a:gd name="connsiteX10" fmla="*/ 1047300 w 5425173"/>
              <a:gd name="connsiteY10" fmla="*/ 4499198 h 5362222"/>
              <a:gd name="connsiteX0" fmla="*/ 1047300 w 5425173"/>
              <a:gd name="connsiteY0" fmla="*/ 4499795 h 5362819"/>
              <a:gd name="connsiteX1" fmla="*/ 12495 w 5425173"/>
              <a:gd name="connsiteY1" fmla="*/ 2452398 h 5362819"/>
              <a:gd name="connsiteX2" fmla="*/ 631274 w 5425173"/>
              <a:gd name="connsiteY2" fmla="*/ 1495245 h 5362819"/>
              <a:gd name="connsiteX3" fmla="*/ 951824 w 5425173"/>
              <a:gd name="connsiteY3" fmla="*/ 465081 h 5362819"/>
              <a:gd name="connsiteX4" fmla="*/ 1897887 w 5425173"/>
              <a:gd name="connsiteY4" fmla="*/ 357325 h 5362819"/>
              <a:gd name="connsiteX5" fmla="*/ 3165227 w 5425173"/>
              <a:gd name="connsiteY5" fmla="*/ 11297 h 5362819"/>
              <a:gd name="connsiteX6" fmla="*/ 5143020 w 5425173"/>
              <a:gd name="connsiteY6" fmla="*/ 628665 h 5362819"/>
              <a:gd name="connsiteX7" fmla="*/ 5345514 w 5425173"/>
              <a:gd name="connsiteY7" fmla="*/ 1115938 h 5362819"/>
              <a:gd name="connsiteX8" fmla="*/ 5345514 w 5425173"/>
              <a:gd name="connsiteY8" fmla="*/ 4732898 h 5362819"/>
              <a:gd name="connsiteX9" fmla="*/ 4647860 w 5425173"/>
              <a:gd name="connsiteY9" fmla="*/ 5362819 h 5362819"/>
              <a:gd name="connsiteX10" fmla="*/ 1169611 w 5425173"/>
              <a:gd name="connsiteY10" fmla="*/ 5362184 h 5362819"/>
              <a:gd name="connsiteX11" fmla="*/ 1047300 w 5425173"/>
              <a:gd name="connsiteY11" fmla="*/ 4499795 h 5362819"/>
              <a:gd name="connsiteX0" fmla="*/ 1047300 w 5425173"/>
              <a:gd name="connsiteY0" fmla="*/ 4488509 h 5351533"/>
              <a:gd name="connsiteX1" fmla="*/ 12495 w 5425173"/>
              <a:gd name="connsiteY1" fmla="*/ 2441112 h 5351533"/>
              <a:gd name="connsiteX2" fmla="*/ 631274 w 5425173"/>
              <a:gd name="connsiteY2" fmla="*/ 1483959 h 5351533"/>
              <a:gd name="connsiteX3" fmla="*/ 951824 w 5425173"/>
              <a:gd name="connsiteY3" fmla="*/ 453795 h 5351533"/>
              <a:gd name="connsiteX4" fmla="*/ 1897887 w 5425173"/>
              <a:gd name="connsiteY4" fmla="*/ 346039 h 5351533"/>
              <a:gd name="connsiteX5" fmla="*/ 3165227 w 5425173"/>
              <a:gd name="connsiteY5" fmla="*/ 11 h 5351533"/>
              <a:gd name="connsiteX6" fmla="*/ 4268554 w 5425173"/>
              <a:gd name="connsiteY6" fmla="*/ 461186 h 5351533"/>
              <a:gd name="connsiteX7" fmla="*/ 5143020 w 5425173"/>
              <a:gd name="connsiteY7" fmla="*/ 617379 h 5351533"/>
              <a:gd name="connsiteX8" fmla="*/ 5345514 w 5425173"/>
              <a:gd name="connsiteY8" fmla="*/ 1104652 h 5351533"/>
              <a:gd name="connsiteX9" fmla="*/ 5345514 w 5425173"/>
              <a:gd name="connsiteY9" fmla="*/ 4721612 h 5351533"/>
              <a:gd name="connsiteX10" fmla="*/ 4647860 w 5425173"/>
              <a:gd name="connsiteY10" fmla="*/ 5351533 h 5351533"/>
              <a:gd name="connsiteX11" fmla="*/ 1169611 w 5425173"/>
              <a:gd name="connsiteY11" fmla="*/ 5350898 h 5351533"/>
              <a:gd name="connsiteX12" fmla="*/ 1047300 w 5425173"/>
              <a:gd name="connsiteY12" fmla="*/ 4488509 h 5351533"/>
              <a:gd name="connsiteX0" fmla="*/ 546073 w 5425173"/>
              <a:gd name="connsiteY0" fmla="*/ 4732349 h 5351533"/>
              <a:gd name="connsiteX1" fmla="*/ 12495 w 5425173"/>
              <a:gd name="connsiteY1" fmla="*/ 2441112 h 5351533"/>
              <a:gd name="connsiteX2" fmla="*/ 631274 w 5425173"/>
              <a:gd name="connsiteY2" fmla="*/ 1483959 h 5351533"/>
              <a:gd name="connsiteX3" fmla="*/ 951824 w 5425173"/>
              <a:gd name="connsiteY3" fmla="*/ 453795 h 5351533"/>
              <a:gd name="connsiteX4" fmla="*/ 1897887 w 5425173"/>
              <a:gd name="connsiteY4" fmla="*/ 346039 h 5351533"/>
              <a:gd name="connsiteX5" fmla="*/ 3165227 w 5425173"/>
              <a:gd name="connsiteY5" fmla="*/ 11 h 5351533"/>
              <a:gd name="connsiteX6" fmla="*/ 4268554 w 5425173"/>
              <a:gd name="connsiteY6" fmla="*/ 461186 h 5351533"/>
              <a:gd name="connsiteX7" fmla="*/ 5143020 w 5425173"/>
              <a:gd name="connsiteY7" fmla="*/ 617379 h 5351533"/>
              <a:gd name="connsiteX8" fmla="*/ 5345514 w 5425173"/>
              <a:gd name="connsiteY8" fmla="*/ 1104652 h 5351533"/>
              <a:gd name="connsiteX9" fmla="*/ 5345514 w 5425173"/>
              <a:gd name="connsiteY9" fmla="*/ 4721612 h 5351533"/>
              <a:gd name="connsiteX10" fmla="*/ 4647860 w 5425173"/>
              <a:gd name="connsiteY10" fmla="*/ 5351533 h 5351533"/>
              <a:gd name="connsiteX11" fmla="*/ 1169611 w 5425173"/>
              <a:gd name="connsiteY11" fmla="*/ 5350898 h 5351533"/>
              <a:gd name="connsiteX12" fmla="*/ 546073 w 5425173"/>
              <a:gd name="connsiteY12" fmla="*/ 4732349 h 5351533"/>
              <a:gd name="connsiteX0" fmla="*/ 546073 w 5425173"/>
              <a:gd name="connsiteY0" fmla="*/ 4732349 h 5351533"/>
              <a:gd name="connsiteX1" fmla="*/ 340020 w 5425173"/>
              <a:gd name="connsiteY1" fmla="*/ 3604013 h 5351533"/>
              <a:gd name="connsiteX2" fmla="*/ 12495 w 5425173"/>
              <a:gd name="connsiteY2" fmla="*/ 2441112 h 5351533"/>
              <a:gd name="connsiteX3" fmla="*/ 631274 w 5425173"/>
              <a:gd name="connsiteY3" fmla="*/ 1483959 h 5351533"/>
              <a:gd name="connsiteX4" fmla="*/ 951824 w 5425173"/>
              <a:gd name="connsiteY4" fmla="*/ 453795 h 5351533"/>
              <a:gd name="connsiteX5" fmla="*/ 1897887 w 5425173"/>
              <a:gd name="connsiteY5" fmla="*/ 346039 h 5351533"/>
              <a:gd name="connsiteX6" fmla="*/ 3165227 w 5425173"/>
              <a:gd name="connsiteY6" fmla="*/ 11 h 5351533"/>
              <a:gd name="connsiteX7" fmla="*/ 4268554 w 5425173"/>
              <a:gd name="connsiteY7" fmla="*/ 461186 h 5351533"/>
              <a:gd name="connsiteX8" fmla="*/ 5143020 w 5425173"/>
              <a:gd name="connsiteY8" fmla="*/ 617379 h 5351533"/>
              <a:gd name="connsiteX9" fmla="*/ 5345514 w 5425173"/>
              <a:gd name="connsiteY9" fmla="*/ 1104652 h 5351533"/>
              <a:gd name="connsiteX10" fmla="*/ 5345514 w 5425173"/>
              <a:gd name="connsiteY10" fmla="*/ 4721612 h 5351533"/>
              <a:gd name="connsiteX11" fmla="*/ 4647860 w 5425173"/>
              <a:gd name="connsiteY11" fmla="*/ 5351533 h 5351533"/>
              <a:gd name="connsiteX12" fmla="*/ 1169611 w 5425173"/>
              <a:gd name="connsiteY12" fmla="*/ 5350898 h 5351533"/>
              <a:gd name="connsiteX13" fmla="*/ 546073 w 5425173"/>
              <a:gd name="connsiteY13" fmla="*/ 4732349 h 5351533"/>
              <a:gd name="connsiteX0" fmla="*/ 546073 w 5425173"/>
              <a:gd name="connsiteY0" fmla="*/ 4732349 h 5357671"/>
              <a:gd name="connsiteX1" fmla="*/ 340020 w 5425173"/>
              <a:gd name="connsiteY1" fmla="*/ 3604013 h 5357671"/>
              <a:gd name="connsiteX2" fmla="*/ 12495 w 5425173"/>
              <a:gd name="connsiteY2" fmla="*/ 2441112 h 5357671"/>
              <a:gd name="connsiteX3" fmla="*/ 631274 w 5425173"/>
              <a:gd name="connsiteY3" fmla="*/ 1483959 h 5357671"/>
              <a:gd name="connsiteX4" fmla="*/ 951824 w 5425173"/>
              <a:gd name="connsiteY4" fmla="*/ 453795 h 5357671"/>
              <a:gd name="connsiteX5" fmla="*/ 1897887 w 5425173"/>
              <a:gd name="connsiteY5" fmla="*/ 346039 h 5357671"/>
              <a:gd name="connsiteX6" fmla="*/ 3165227 w 5425173"/>
              <a:gd name="connsiteY6" fmla="*/ 11 h 5357671"/>
              <a:gd name="connsiteX7" fmla="*/ 4268554 w 5425173"/>
              <a:gd name="connsiteY7" fmla="*/ 461186 h 5357671"/>
              <a:gd name="connsiteX8" fmla="*/ 5143020 w 5425173"/>
              <a:gd name="connsiteY8" fmla="*/ 617379 h 5357671"/>
              <a:gd name="connsiteX9" fmla="*/ 5345514 w 5425173"/>
              <a:gd name="connsiteY9" fmla="*/ 1104652 h 5357671"/>
              <a:gd name="connsiteX10" fmla="*/ 5345514 w 5425173"/>
              <a:gd name="connsiteY10" fmla="*/ 4721612 h 5357671"/>
              <a:gd name="connsiteX11" fmla="*/ 4647860 w 5425173"/>
              <a:gd name="connsiteY11" fmla="*/ 5351533 h 5357671"/>
              <a:gd name="connsiteX12" fmla="*/ 1501504 w 5425173"/>
              <a:gd name="connsiteY12" fmla="*/ 5357671 h 5357671"/>
              <a:gd name="connsiteX13" fmla="*/ 546073 w 5425173"/>
              <a:gd name="connsiteY13" fmla="*/ 4732349 h 5357671"/>
              <a:gd name="connsiteX0" fmla="*/ 546073 w 5425173"/>
              <a:gd name="connsiteY0" fmla="*/ 4732349 h 5357671"/>
              <a:gd name="connsiteX1" fmla="*/ 340020 w 5425173"/>
              <a:gd name="connsiteY1" fmla="*/ 3604013 h 5357671"/>
              <a:gd name="connsiteX2" fmla="*/ 12495 w 5425173"/>
              <a:gd name="connsiteY2" fmla="*/ 2441112 h 5357671"/>
              <a:gd name="connsiteX3" fmla="*/ 631274 w 5425173"/>
              <a:gd name="connsiteY3" fmla="*/ 1483959 h 5357671"/>
              <a:gd name="connsiteX4" fmla="*/ 951824 w 5425173"/>
              <a:gd name="connsiteY4" fmla="*/ 453795 h 5357671"/>
              <a:gd name="connsiteX5" fmla="*/ 1897887 w 5425173"/>
              <a:gd name="connsiteY5" fmla="*/ 346039 h 5357671"/>
              <a:gd name="connsiteX6" fmla="*/ 3165227 w 5425173"/>
              <a:gd name="connsiteY6" fmla="*/ 11 h 5357671"/>
              <a:gd name="connsiteX7" fmla="*/ 4268554 w 5425173"/>
              <a:gd name="connsiteY7" fmla="*/ 461186 h 5357671"/>
              <a:gd name="connsiteX8" fmla="*/ 5143020 w 5425173"/>
              <a:gd name="connsiteY8" fmla="*/ 617379 h 5357671"/>
              <a:gd name="connsiteX9" fmla="*/ 5345514 w 5425173"/>
              <a:gd name="connsiteY9" fmla="*/ 1104652 h 5357671"/>
              <a:gd name="connsiteX10" fmla="*/ 5345514 w 5425173"/>
              <a:gd name="connsiteY10" fmla="*/ 4721612 h 5357671"/>
              <a:gd name="connsiteX11" fmla="*/ 4647860 w 5425173"/>
              <a:gd name="connsiteY11" fmla="*/ 5351533 h 5357671"/>
              <a:gd name="connsiteX12" fmla="*/ 1501504 w 5425173"/>
              <a:gd name="connsiteY12" fmla="*/ 5357671 h 5357671"/>
              <a:gd name="connsiteX13" fmla="*/ 546073 w 5425173"/>
              <a:gd name="connsiteY13" fmla="*/ 4732349 h 5357671"/>
              <a:gd name="connsiteX0" fmla="*/ 546073 w 5425173"/>
              <a:gd name="connsiteY0" fmla="*/ 4732349 h 5357671"/>
              <a:gd name="connsiteX1" fmla="*/ 340020 w 5425173"/>
              <a:gd name="connsiteY1" fmla="*/ 3604013 h 5357671"/>
              <a:gd name="connsiteX2" fmla="*/ 12495 w 5425173"/>
              <a:gd name="connsiteY2" fmla="*/ 2441112 h 5357671"/>
              <a:gd name="connsiteX3" fmla="*/ 631274 w 5425173"/>
              <a:gd name="connsiteY3" fmla="*/ 1483959 h 5357671"/>
              <a:gd name="connsiteX4" fmla="*/ 951824 w 5425173"/>
              <a:gd name="connsiteY4" fmla="*/ 453795 h 5357671"/>
              <a:gd name="connsiteX5" fmla="*/ 1897887 w 5425173"/>
              <a:gd name="connsiteY5" fmla="*/ 346039 h 5357671"/>
              <a:gd name="connsiteX6" fmla="*/ 3165227 w 5425173"/>
              <a:gd name="connsiteY6" fmla="*/ 11 h 5357671"/>
              <a:gd name="connsiteX7" fmla="*/ 4268554 w 5425173"/>
              <a:gd name="connsiteY7" fmla="*/ 461186 h 5357671"/>
              <a:gd name="connsiteX8" fmla="*/ 5143020 w 5425173"/>
              <a:gd name="connsiteY8" fmla="*/ 617379 h 5357671"/>
              <a:gd name="connsiteX9" fmla="*/ 5345514 w 5425173"/>
              <a:gd name="connsiteY9" fmla="*/ 1104652 h 5357671"/>
              <a:gd name="connsiteX10" fmla="*/ 5345514 w 5425173"/>
              <a:gd name="connsiteY10" fmla="*/ 4721612 h 5357671"/>
              <a:gd name="connsiteX11" fmla="*/ 4647860 w 5425173"/>
              <a:gd name="connsiteY11" fmla="*/ 5351533 h 5357671"/>
              <a:gd name="connsiteX12" fmla="*/ 1515792 w 5425173"/>
              <a:gd name="connsiteY12" fmla="*/ 5357671 h 5357671"/>
              <a:gd name="connsiteX13" fmla="*/ 546073 w 5425173"/>
              <a:gd name="connsiteY13" fmla="*/ 4732349 h 5357671"/>
              <a:gd name="connsiteX0" fmla="*/ 546073 w 5425173"/>
              <a:gd name="connsiteY0" fmla="*/ 4732349 h 5357671"/>
              <a:gd name="connsiteX1" fmla="*/ 340020 w 5425173"/>
              <a:gd name="connsiteY1" fmla="*/ 3604013 h 5357671"/>
              <a:gd name="connsiteX2" fmla="*/ 12495 w 5425173"/>
              <a:gd name="connsiteY2" fmla="*/ 2441112 h 5357671"/>
              <a:gd name="connsiteX3" fmla="*/ 631274 w 5425173"/>
              <a:gd name="connsiteY3" fmla="*/ 1483959 h 5357671"/>
              <a:gd name="connsiteX4" fmla="*/ 951824 w 5425173"/>
              <a:gd name="connsiteY4" fmla="*/ 453795 h 5357671"/>
              <a:gd name="connsiteX5" fmla="*/ 1897887 w 5425173"/>
              <a:gd name="connsiteY5" fmla="*/ 346039 h 5357671"/>
              <a:gd name="connsiteX6" fmla="*/ 3165227 w 5425173"/>
              <a:gd name="connsiteY6" fmla="*/ 11 h 5357671"/>
              <a:gd name="connsiteX7" fmla="*/ 4268554 w 5425173"/>
              <a:gd name="connsiteY7" fmla="*/ 461186 h 5357671"/>
              <a:gd name="connsiteX8" fmla="*/ 5143020 w 5425173"/>
              <a:gd name="connsiteY8" fmla="*/ 617379 h 5357671"/>
              <a:gd name="connsiteX9" fmla="*/ 5345514 w 5425173"/>
              <a:gd name="connsiteY9" fmla="*/ 1104652 h 5357671"/>
              <a:gd name="connsiteX10" fmla="*/ 5345514 w 5425173"/>
              <a:gd name="connsiteY10" fmla="*/ 4721612 h 5357671"/>
              <a:gd name="connsiteX11" fmla="*/ 4647860 w 5425173"/>
              <a:gd name="connsiteY11" fmla="*/ 5351533 h 5357671"/>
              <a:gd name="connsiteX12" fmla="*/ 1515792 w 5425173"/>
              <a:gd name="connsiteY12" fmla="*/ 5357671 h 5357671"/>
              <a:gd name="connsiteX13" fmla="*/ 546073 w 5425173"/>
              <a:gd name="connsiteY13" fmla="*/ 4732349 h 5357671"/>
              <a:gd name="connsiteX0" fmla="*/ 546073 w 5425173"/>
              <a:gd name="connsiteY0" fmla="*/ 4732349 h 5357671"/>
              <a:gd name="connsiteX1" fmla="*/ 340020 w 5425173"/>
              <a:gd name="connsiteY1" fmla="*/ 3604013 h 5357671"/>
              <a:gd name="connsiteX2" fmla="*/ 12495 w 5425173"/>
              <a:gd name="connsiteY2" fmla="*/ 2441112 h 5357671"/>
              <a:gd name="connsiteX3" fmla="*/ 631274 w 5425173"/>
              <a:gd name="connsiteY3" fmla="*/ 1483959 h 5357671"/>
              <a:gd name="connsiteX4" fmla="*/ 951824 w 5425173"/>
              <a:gd name="connsiteY4" fmla="*/ 453795 h 5357671"/>
              <a:gd name="connsiteX5" fmla="*/ 1897887 w 5425173"/>
              <a:gd name="connsiteY5" fmla="*/ 346039 h 5357671"/>
              <a:gd name="connsiteX6" fmla="*/ 3165227 w 5425173"/>
              <a:gd name="connsiteY6" fmla="*/ 11 h 5357671"/>
              <a:gd name="connsiteX7" fmla="*/ 4268554 w 5425173"/>
              <a:gd name="connsiteY7" fmla="*/ 461186 h 5357671"/>
              <a:gd name="connsiteX8" fmla="*/ 5143020 w 5425173"/>
              <a:gd name="connsiteY8" fmla="*/ 617379 h 5357671"/>
              <a:gd name="connsiteX9" fmla="*/ 5345514 w 5425173"/>
              <a:gd name="connsiteY9" fmla="*/ 1104652 h 5357671"/>
              <a:gd name="connsiteX10" fmla="*/ 5345514 w 5425173"/>
              <a:gd name="connsiteY10" fmla="*/ 4721612 h 5357671"/>
              <a:gd name="connsiteX11" fmla="*/ 4647860 w 5425173"/>
              <a:gd name="connsiteY11" fmla="*/ 5351533 h 5357671"/>
              <a:gd name="connsiteX12" fmla="*/ 1515792 w 5425173"/>
              <a:gd name="connsiteY12" fmla="*/ 5357671 h 5357671"/>
              <a:gd name="connsiteX13" fmla="*/ 546073 w 5425173"/>
              <a:gd name="connsiteY13" fmla="*/ 4732349 h 5357671"/>
              <a:gd name="connsiteX0" fmla="*/ 546073 w 5425173"/>
              <a:gd name="connsiteY0" fmla="*/ 4732349 h 5357671"/>
              <a:gd name="connsiteX1" fmla="*/ 340020 w 5425173"/>
              <a:gd name="connsiteY1" fmla="*/ 3604013 h 5357671"/>
              <a:gd name="connsiteX2" fmla="*/ 12495 w 5425173"/>
              <a:gd name="connsiteY2" fmla="*/ 2441112 h 5357671"/>
              <a:gd name="connsiteX3" fmla="*/ 631274 w 5425173"/>
              <a:gd name="connsiteY3" fmla="*/ 1483959 h 5357671"/>
              <a:gd name="connsiteX4" fmla="*/ 951824 w 5425173"/>
              <a:gd name="connsiteY4" fmla="*/ 453795 h 5357671"/>
              <a:gd name="connsiteX5" fmla="*/ 1897887 w 5425173"/>
              <a:gd name="connsiteY5" fmla="*/ 346039 h 5357671"/>
              <a:gd name="connsiteX6" fmla="*/ 3165227 w 5425173"/>
              <a:gd name="connsiteY6" fmla="*/ 11 h 5357671"/>
              <a:gd name="connsiteX7" fmla="*/ 4268554 w 5425173"/>
              <a:gd name="connsiteY7" fmla="*/ 461186 h 5357671"/>
              <a:gd name="connsiteX8" fmla="*/ 5143020 w 5425173"/>
              <a:gd name="connsiteY8" fmla="*/ 617379 h 5357671"/>
              <a:gd name="connsiteX9" fmla="*/ 5345514 w 5425173"/>
              <a:gd name="connsiteY9" fmla="*/ 1104652 h 5357671"/>
              <a:gd name="connsiteX10" fmla="*/ 5345514 w 5425173"/>
              <a:gd name="connsiteY10" fmla="*/ 4721612 h 5357671"/>
              <a:gd name="connsiteX11" fmla="*/ 4647860 w 5425173"/>
              <a:gd name="connsiteY11" fmla="*/ 5351533 h 5357671"/>
              <a:gd name="connsiteX12" fmla="*/ 1515792 w 5425173"/>
              <a:gd name="connsiteY12" fmla="*/ 5357671 h 5357671"/>
              <a:gd name="connsiteX13" fmla="*/ 546073 w 5425173"/>
              <a:gd name="connsiteY13" fmla="*/ 4732349 h 5357671"/>
              <a:gd name="connsiteX0" fmla="*/ 546073 w 5382406"/>
              <a:gd name="connsiteY0" fmla="*/ 4732349 h 5357671"/>
              <a:gd name="connsiteX1" fmla="*/ 340020 w 5382406"/>
              <a:gd name="connsiteY1" fmla="*/ 3604013 h 5357671"/>
              <a:gd name="connsiteX2" fmla="*/ 12495 w 5382406"/>
              <a:gd name="connsiteY2" fmla="*/ 2441112 h 5357671"/>
              <a:gd name="connsiteX3" fmla="*/ 631274 w 5382406"/>
              <a:gd name="connsiteY3" fmla="*/ 1483959 h 5357671"/>
              <a:gd name="connsiteX4" fmla="*/ 951824 w 5382406"/>
              <a:gd name="connsiteY4" fmla="*/ 453795 h 5357671"/>
              <a:gd name="connsiteX5" fmla="*/ 1897887 w 5382406"/>
              <a:gd name="connsiteY5" fmla="*/ 346039 h 5357671"/>
              <a:gd name="connsiteX6" fmla="*/ 3165227 w 5382406"/>
              <a:gd name="connsiteY6" fmla="*/ 11 h 5357671"/>
              <a:gd name="connsiteX7" fmla="*/ 4268554 w 5382406"/>
              <a:gd name="connsiteY7" fmla="*/ 461186 h 5357671"/>
              <a:gd name="connsiteX8" fmla="*/ 5143020 w 5382406"/>
              <a:gd name="connsiteY8" fmla="*/ 617379 h 5357671"/>
              <a:gd name="connsiteX9" fmla="*/ 5345514 w 5382406"/>
              <a:gd name="connsiteY9" fmla="*/ 1104652 h 5357671"/>
              <a:gd name="connsiteX10" fmla="*/ 5345514 w 5382406"/>
              <a:gd name="connsiteY10" fmla="*/ 4721612 h 5357671"/>
              <a:gd name="connsiteX11" fmla="*/ 4647860 w 5382406"/>
              <a:gd name="connsiteY11" fmla="*/ 5351533 h 5357671"/>
              <a:gd name="connsiteX12" fmla="*/ 1515792 w 5382406"/>
              <a:gd name="connsiteY12" fmla="*/ 5357671 h 5357671"/>
              <a:gd name="connsiteX13" fmla="*/ 546073 w 5382406"/>
              <a:gd name="connsiteY13" fmla="*/ 4732349 h 5357671"/>
              <a:gd name="connsiteX0" fmla="*/ 546073 w 5383394"/>
              <a:gd name="connsiteY0" fmla="*/ 4732349 h 5357671"/>
              <a:gd name="connsiteX1" fmla="*/ 340020 w 5383394"/>
              <a:gd name="connsiteY1" fmla="*/ 3604013 h 5357671"/>
              <a:gd name="connsiteX2" fmla="*/ 12495 w 5383394"/>
              <a:gd name="connsiteY2" fmla="*/ 2441112 h 5357671"/>
              <a:gd name="connsiteX3" fmla="*/ 631274 w 5383394"/>
              <a:gd name="connsiteY3" fmla="*/ 1483959 h 5357671"/>
              <a:gd name="connsiteX4" fmla="*/ 951824 w 5383394"/>
              <a:gd name="connsiteY4" fmla="*/ 453795 h 5357671"/>
              <a:gd name="connsiteX5" fmla="*/ 1897887 w 5383394"/>
              <a:gd name="connsiteY5" fmla="*/ 346039 h 5357671"/>
              <a:gd name="connsiteX6" fmla="*/ 3165227 w 5383394"/>
              <a:gd name="connsiteY6" fmla="*/ 11 h 5357671"/>
              <a:gd name="connsiteX7" fmla="*/ 4268554 w 5383394"/>
              <a:gd name="connsiteY7" fmla="*/ 461186 h 5357671"/>
              <a:gd name="connsiteX8" fmla="*/ 5143020 w 5383394"/>
              <a:gd name="connsiteY8" fmla="*/ 617379 h 5357671"/>
              <a:gd name="connsiteX9" fmla="*/ 5345514 w 5383394"/>
              <a:gd name="connsiteY9" fmla="*/ 1104652 h 5357671"/>
              <a:gd name="connsiteX10" fmla="*/ 5345514 w 5383394"/>
              <a:gd name="connsiteY10" fmla="*/ 4721612 h 5357671"/>
              <a:gd name="connsiteX11" fmla="*/ 4647860 w 5383394"/>
              <a:gd name="connsiteY11" fmla="*/ 5351533 h 5357671"/>
              <a:gd name="connsiteX12" fmla="*/ 1515792 w 5383394"/>
              <a:gd name="connsiteY12" fmla="*/ 5357671 h 5357671"/>
              <a:gd name="connsiteX13" fmla="*/ 546073 w 5383394"/>
              <a:gd name="connsiteY13" fmla="*/ 4732349 h 5357671"/>
              <a:gd name="connsiteX0" fmla="*/ 546073 w 5345514"/>
              <a:gd name="connsiteY0" fmla="*/ 4732349 h 5357671"/>
              <a:gd name="connsiteX1" fmla="*/ 340020 w 5345514"/>
              <a:gd name="connsiteY1" fmla="*/ 3604013 h 5357671"/>
              <a:gd name="connsiteX2" fmla="*/ 12495 w 5345514"/>
              <a:gd name="connsiteY2" fmla="*/ 2441112 h 5357671"/>
              <a:gd name="connsiteX3" fmla="*/ 631274 w 5345514"/>
              <a:gd name="connsiteY3" fmla="*/ 1483959 h 5357671"/>
              <a:gd name="connsiteX4" fmla="*/ 951824 w 5345514"/>
              <a:gd name="connsiteY4" fmla="*/ 453795 h 5357671"/>
              <a:gd name="connsiteX5" fmla="*/ 1897887 w 5345514"/>
              <a:gd name="connsiteY5" fmla="*/ 346039 h 5357671"/>
              <a:gd name="connsiteX6" fmla="*/ 3165227 w 5345514"/>
              <a:gd name="connsiteY6" fmla="*/ 11 h 5357671"/>
              <a:gd name="connsiteX7" fmla="*/ 4268554 w 5345514"/>
              <a:gd name="connsiteY7" fmla="*/ 461186 h 5357671"/>
              <a:gd name="connsiteX8" fmla="*/ 5143020 w 5345514"/>
              <a:gd name="connsiteY8" fmla="*/ 617379 h 5357671"/>
              <a:gd name="connsiteX9" fmla="*/ 5345514 w 5345514"/>
              <a:gd name="connsiteY9" fmla="*/ 1104652 h 5357671"/>
              <a:gd name="connsiteX10" fmla="*/ 5345514 w 5345514"/>
              <a:gd name="connsiteY10" fmla="*/ 4721612 h 5357671"/>
              <a:gd name="connsiteX11" fmla="*/ 4647860 w 5345514"/>
              <a:gd name="connsiteY11" fmla="*/ 5351533 h 5357671"/>
              <a:gd name="connsiteX12" fmla="*/ 1515792 w 5345514"/>
              <a:gd name="connsiteY12" fmla="*/ 5357671 h 5357671"/>
              <a:gd name="connsiteX13" fmla="*/ 546073 w 5345514"/>
              <a:gd name="connsiteY13" fmla="*/ 4732349 h 5357671"/>
              <a:gd name="connsiteX0" fmla="*/ 546073 w 5345514"/>
              <a:gd name="connsiteY0" fmla="*/ 4732349 h 5357671"/>
              <a:gd name="connsiteX1" fmla="*/ 340020 w 5345514"/>
              <a:gd name="connsiteY1" fmla="*/ 3604013 h 5357671"/>
              <a:gd name="connsiteX2" fmla="*/ 12495 w 5345514"/>
              <a:gd name="connsiteY2" fmla="*/ 2441112 h 5357671"/>
              <a:gd name="connsiteX3" fmla="*/ 631274 w 5345514"/>
              <a:gd name="connsiteY3" fmla="*/ 1483959 h 5357671"/>
              <a:gd name="connsiteX4" fmla="*/ 951824 w 5345514"/>
              <a:gd name="connsiteY4" fmla="*/ 453795 h 5357671"/>
              <a:gd name="connsiteX5" fmla="*/ 1897887 w 5345514"/>
              <a:gd name="connsiteY5" fmla="*/ 346039 h 5357671"/>
              <a:gd name="connsiteX6" fmla="*/ 3165227 w 5345514"/>
              <a:gd name="connsiteY6" fmla="*/ 11 h 5357671"/>
              <a:gd name="connsiteX7" fmla="*/ 4268554 w 5345514"/>
              <a:gd name="connsiteY7" fmla="*/ 461186 h 5357671"/>
              <a:gd name="connsiteX8" fmla="*/ 5143020 w 5345514"/>
              <a:gd name="connsiteY8" fmla="*/ 617379 h 5357671"/>
              <a:gd name="connsiteX9" fmla="*/ 5345514 w 5345514"/>
              <a:gd name="connsiteY9" fmla="*/ 1104652 h 5357671"/>
              <a:gd name="connsiteX10" fmla="*/ 5345514 w 5345514"/>
              <a:gd name="connsiteY10" fmla="*/ 4721612 h 5357671"/>
              <a:gd name="connsiteX11" fmla="*/ 4647860 w 5345514"/>
              <a:gd name="connsiteY11" fmla="*/ 5351533 h 5357671"/>
              <a:gd name="connsiteX12" fmla="*/ 1515792 w 5345514"/>
              <a:gd name="connsiteY12" fmla="*/ 5357671 h 5357671"/>
              <a:gd name="connsiteX13" fmla="*/ 546073 w 5345514"/>
              <a:gd name="connsiteY13" fmla="*/ 4732349 h 5357671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51824 w 5345514"/>
              <a:gd name="connsiteY4" fmla="*/ 453793 h 5357669"/>
              <a:gd name="connsiteX5" fmla="*/ 1897887 w 5345514"/>
              <a:gd name="connsiteY5" fmla="*/ 3460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51824 w 5345514"/>
              <a:gd name="connsiteY4" fmla="*/ 453793 h 5357669"/>
              <a:gd name="connsiteX5" fmla="*/ 1897887 w 5345514"/>
              <a:gd name="connsiteY5" fmla="*/ 3460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51824 w 5345514"/>
              <a:gd name="connsiteY4" fmla="*/ 453793 h 5357669"/>
              <a:gd name="connsiteX5" fmla="*/ 1897887 w 5345514"/>
              <a:gd name="connsiteY5" fmla="*/ 3460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51824 w 5345514"/>
              <a:gd name="connsiteY4" fmla="*/ 453793 h 5357669"/>
              <a:gd name="connsiteX5" fmla="*/ 1897887 w 5345514"/>
              <a:gd name="connsiteY5" fmla="*/ 3460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51824 w 5345514"/>
              <a:gd name="connsiteY4" fmla="*/ 453793 h 5357669"/>
              <a:gd name="connsiteX5" fmla="*/ 1897887 w 5345514"/>
              <a:gd name="connsiteY5" fmla="*/ 3460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51824 w 5345514"/>
              <a:gd name="connsiteY4" fmla="*/ 453793 h 5357669"/>
              <a:gd name="connsiteX5" fmla="*/ 1797875 w 5345514"/>
              <a:gd name="connsiteY5" fmla="*/ 3841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51824 w 5345514"/>
              <a:gd name="connsiteY4" fmla="*/ 453793 h 5357669"/>
              <a:gd name="connsiteX5" fmla="*/ 1797875 w 5345514"/>
              <a:gd name="connsiteY5" fmla="*/ 3841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51824 w 5345514"/>
              <a:gd name="connsiteY4" fmla="*/ 453793 h 5357669"/>
              <a:gd name="connsiteX5" fmla="*/ 1797875 w 5345514"/>
              <a:gd name="connsiteY5" fmla="*/ 3841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51824 w 5345514"/>
              <a:gd name="connsiteY4" fmla="*/ 453793 h 5357669"/>
              <a:gd name="connsiteX5" fmla="*/ 1797875 w 5345514"/>
              <a:gd name="connsiteY5" fmla="*/ 3841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37536 w 5345514"/>
              <a:gd name="connsiteY4" fmla="*/ 463318 h 5357669"/>
              <a:gd name="connsiteX5" fmla="*/ 1797875 w 5345514"/>
              <a:gd name="connsiteY5" fmla="*/ 3841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37536 w 5345514"/>
              <a:gd name="connsiteY4" fmla="*/ 463318 h 5357669"/>
              <a:gd name="connsiteX5" fmla="*/ 1797875 w 5345514"/>
              <a:gd name="connsiteY5" fmla="*/ 3841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37536 w 5345514"/>
              <a:gd name="connsiteY4" fmla="*/ 463318 h 5357669"/>
              <a:gd name="connsiteX5" fmla="*/ 1797875 w 5345514"/>
              <a:gd name="connsiteY5" fmla="*/ 3841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3394 w 5342835"/>
              <a:gd name="connsiteY0" fmla="*/ 4732347 h 5357669"/>
              <a:gd name="connsiteX1" fmla="*/ 337341 w 5342835"/>
              <a:gd name="connsiteY1" fmla="*/ 3604011 h 5357669"/>
              <a:gd name="connsiteX2" fmla="*/ 9816 w 5342835"/>
              <a:gd name="connsiteY2" fmla="*/ 2441110 h 5357669"/>
              <a:gd name="connsiteX3" fmla="*/ 628595 w 5342835"/>
              <a:gd name="connsiteY3" fmla="*/ 1483957 h 5357669"/>
              <a:gd name="connsiteX4" fmla="*/ 934857 w 5342835"/>
              <a:gd name="connsiteY4" fmla="*/ 463318 h 5357669"/>
              <a:gd name="connsiteX5" fmla="*/ 1795196 w 5342835"/>
              <a:gd name="connsiteY5" fmla="*/ 384137 h 5357669"/>
              <a:gd name="connsiteX6" fmla="*/ 3162548 w 5342835"/>
              <a:gd name="connsiteY6" fmla="*/ 9 h 5357669"/>
              <a:gd name="connsiteX7" fmla="*/ 4437325 w 5342835"/>
              <a:gd name="connsiteY7" fmla="*/ 532621 h 5357669"/>
              <a:gd name="connsiteX8" fmla="*/ 5140341 w 5342835"/>
              <a:gd name="connsiteY8" fmla="*/ 617377 h 5357669"/>
              <a:gd name="connsiteX9" fmla="*/ 5342835 w 5342835"/>
              <a:gd name="connsiteY9" fmla="*/ 1104650 h 5357669"/>
              <a:gd name="connsiteX10" fmla="*/ 5342835 w 5342835"/>
              <a:gd name="connsiteY10" fmla="*/ 4721610 h 5357669"/>
              <a:gd name="connsiteX11" fmla="*/ 4645181 w 5342835"/>
              <a:gd name="connsiteY11" fmla="*/ 5351531 h 5357669"/>
              <a:gd name="connsiteX12" fmla="*/ 1513113 w 5342835"/>
              <a:gd name="connsiteY12" fmla="*/ 5357669 h 5357669"/>
              <a:gd name="connsiteX13" fmla="*/ 543394 w 5342835"/>
              <a:gd name="connsiteY13" fmla="*/ 4732347 h 5357669"/>
              <a:gd name="connsiteX0" fmla="*/ 543394 w 5342835"/>
              <a:gd name="connsiteY0" fmla="*/ 4732347 h 5357669"/>
              <a:gd name="connsiteX1" fmla="*/ 337341 w 5342835"/>
              <a:gd name="connsiteY1" fmla="*/ 3604011 h 5357669"/>
              <a:gd name="connsiteX2" fmla="*/ 9816 w 5342835"/>
              <a:gd name="connsiteY2" fmla="*/ 2441110 h 5357669"/>
              <a:gd name="connsiteX3" fmla="*/ 628595 w 5342835"/>
              <a:gd name="connsiteY3" fmla="*/ 1483957 h 5357669"/>
              <a:gd name="connsiteX4" fmla="*/ 934857 w 5342835"/>
              <a:gd name="connsiteY4" fmla="*/ 463318 h 5357669"/>
              <a:gd name="connsiteX5" fmla="*/ 1795196 w 5342835"/>
              <a:gd name="connsiteY5" fmla="*/ 384137 h 5357669"/>
              <a:gd name="connsiteX6" fmla="*/ 3162548 w 5342835"/>
              <a:gd name="connsiteY6" fmla="*/ 9 h 5357669"/>
              <a:gd name="connsiteX7" fmla="*/ 4437325 w 5342835"/>
              <a:gd name="connsiteY7" fmla="*/ 532621 h 5357669"/>
              <a:gd name="connsiteX8" fmla="*/ 5140341 w 5342835"/>
              <a:gd name="connsiteY8" fmla="*/ 617377 h 5357669"/>
              <a:gd name="connsiteX9" fmla="*/ 5342835 w 5342835"/>
              <a:gd name="connsiteY9" fmla="*/ 1104650 h 5357669"/>
              <a:gd name="connsiteX10" fmla="*/ 5342835 w 5342835"/>
              <a:gd name="connsiteY10" fmla="*/ 4721610 h 5357669"/>
              <a:gd name="connsiteX11" fmla="*/ 4645181 w 5342835"/>
              <a:gd name="connsiteY11" fmla="*/ 5351531 h 5357669"/>
              <a:gd name="connsiteX12" fmla="*/ 1513113 w 5342835"/>
              <a:gd name="connsiteY12" fmla="*/ 5357669 h 5357669"/>
              <a:gd name="connsiteX13" fmla="*/ 543394 w 5342835"/>
              <a:gd name="connsiteY13" fmla="*/ 4732347 h 5357669"/>
              <a:gd name="connsiteX0" fmla="*/ 538763 w 5338204"/>
              <a:gd name="connsiteY0" fmla="*/ 4732347 h 5357669"/>
              <a:gd name="connsiteX1" fmla="*/ 332710 w 5338204"/>
              <a:gd name="connsiteY1" fmla="*/ 3604011 h 5357669"/>
              <a:gd name="connsiteX2" fmla="*/ 9948 w 5338204"/>
              <a:gd name="connsiteY2" fmla="*/ 2441110 h 5357669"/>
              <a:gd name="connsiteX3" fmla="*/ 623964 w 5338204"/>
              <a:gd name="connsiteY3" fmla="*/ 1483957 h 5357669"/>
              <a:gd name="connsiteX4" fmla="*/ 930226 w 5338204"/>
              <a:gd name="connsiteY4" fmla="*/ 463318 h 5357669"/>
              <a:gd name="connsiteX5" fmla="*/ 1790565 w 5338204"/>
              <a:gd name="connsiteY5" fmla="*/ 384137 h 5357669"/>
              <a:gd name="connsiteX6" fmla="*/ 3157917 w 5338204"/>
              <a:gd name="connsiteY6" fmla="*/ 9 h 5357669"/>
              <a:gd name="connsiteX7" fmla="*/ 4432694 w 5338204"/>
              <a:gd name="connsiteY7" fmla="*/ 532621 h 5357669"/>
              <a:gd name="connsiteX8" fmla="*/ 5135710 w 5338204"/>
              <a:gd name="connsiteY8" fmla="*/ 617377 h 5357669"/>
              <a:gd name="connsiteX9" fmla="*/ 5338204 w 5338204"/>
              <a:gd name="connsiteY9" fmla="*/ 1104650 h 5357669"/>
              <a:gd name="connsiteX10" fmla="*/ 5338204 w 5338204"/>
              <a:gd name="connsiteY10" fmla="*/ 4721610 h 5357669"/>
              <a:gd name="connsiteX11" fmla="*/ 4640550 w 5338204"/>
              <a:gd name="connsiteY11" fmla="*/ 5351531 h 5357669"/>
              <a:gd name="connsiteX12" fmla="*/ 1508482 w 5338204"/>
              <a:gd name="connsiteY12" fmla="*/ 5357669 h 5357669"/>
              <a:gd name="connsiteX13" fmla="*/ 538763 w 5338204"/>
              <a:gd name="connsiteY13" fmla="*/ 4732347 h 5357669"/>
              <a:gd name="connsiteX0" fmla="*/ 538763 w 5338204"/>
              <a:gd name="connsiteY0" fmla="*/ 4732347 h 5357669"/>
              <a:gd name="connsiteX1" fmla="*/ 332710 w 5338204"/>
              <a:gd name="connsiteY1" fmla="*/ 3604011 h 5357669"/>
              <a:gd name="connsiteX2" fmla="*/ 9948 w 5338204"/>
              <a:gd name="connsiteY2" fmla="*/ 2441110 h 5357669"/>
              <a:gd name="connsiteX3" fmla="*/ 623964 w 5338204"/>
              <a:gd name="connsiteY3" fmla="*/ 1483957 h 5357669"/>
              <a:gd name="connsiteX4" fmla="*/ 930226 w 5338204"/>
              <a:gd name="connsiteY4" fmla="*/ 463318 h 5357669"/>
              <a:gd name="connsiteX5" fmla="*/ 1790565 w 5338204"/>
              <a:gd name="connsiteY5" fmla="*/ 384137 h 5357669"/>
              <a:gd name="connsiteX6" fmla="*/ 3157917 w 5338204"/>
              <a:gd name="connsiteY6" fmla="*/ 9 h 5357669"/>
              <a:gd name="connsiteX7" fmla="*/ 4432694 w 5338204"/>
              <a:gd name="connsiteY7" fmla="*/ 532621 h 5357669"/>
              <a:gd name="connsiteX8" fmla="*/ 5135710 w 5338204"/>
              <a:gd name="connsiteY8" fmla="*/ 617377 h 5357669"/>
              <a:gd name="connsiteX9" fmla="*/ 5338204 w 5338204"/>
              <a:gd name="connsiteY9" fmla="*/ 1104650 h 5357669"/>
              <a:gd name="connsiteX10" fmla="*/ 5338204 w 5338204"/>
              <a:gd name="connsiteY10" fmla="*/ 4721610 h 5357669"/>
              <a:gd name="connsiteX11" fmla="*/ 4640550 w 5338204"/>
              <a:gd name="connsiteY11" fmla="*/ 5351531 h 5357669"/>
              <a:gd name="connsiteX12" fmla="*/ 1508482 w 5338204"/>
              <a:gd name="connsiteY12" fmla="*/ 5357669 h 5357669"/>
              <a:gd name="connsiteX13" fmla="*/ 538763 w 5338204"/>
              <a:gd name="connsiteY13" fmla="*/ 4732347 h 5357669"/>
              <a:gd name="connsiteX0" fmla="*/ 541718 w 5341159"/>
              <a:gd name="connsiteY0" fmla="*/ 4732347 h 5357669"/>
              <a:gd name="connsiteX1" fmla="*/ 335665 w 5341159"/>
              <a:gd name="connsiteY1" fmla="*/ 3604011 h 5357669"/>
              <a:gd name="connsiteX2" fmla="*/ 12903 w 5341159"/>
              <a:gd name="connsiteY2" fmla="*/ 2441110 h 5357669"/>
              <a:gd name="connsiteX3" fmla="*/ 626919 w 5341159"/>
              <a:gd name="connsiteY3" fmla="*/ 1483957 h 5357669"/>
              <a:gd name="connsiteX4" fmla="*/ 933181 w 5341159"/>
              <a:gd name="connsiteY4" fmla="*/ 463318 h 5357669"/>
              <a:gd name="connsiteX5" fmla="*/ 1793520 w 5341159"/>
              <a:gd name="connsiteY5" fmla="*/ 384137 h 5357669"/>
              <a:gd name="connsiteX6" fmla="*/ 3160872 w 5341159"/>
              <a:gd name="connsiteY6" fmla="*/ 9 h 5357669"/>
              <a:gd name="connsiteX7" fmla="*/ 4435649 w 5341159"/>
              <a:gd name="connsiteY7" fmla="*/ 532621 h 5357669"/>
              <a:gd name="connsiteX8" fmla="*/ 5138665 w 5341159"/>
              <a:gd name="connsiteY8" fmla="*/ 617377 h 5357669"/>
              <a:gd name="connsiteX9" fmla="*/ 5341159 w 5341159"/>
              <a:gd name="connsiteY9" fmla="*/ 1104650 h 5357669"/>
              <a:gd name="connsiteX10" fmla="*/ 5341159 w 5341159"/>
              <a:gd name="connsiteY10" fmla="*/ 4721610 h 5357669"/>
              <a:gd name="connsiteX11" fmla="*/ 4643505 w 5341159"/>
              <a:gd name="connsiteY11" fmla="*/ 5351531 h 5357669"/>
              <a:gd name="connsiteX12" fmla="*/ 1511437 w 5341159"/>
              <a:gd name="connsiteY12" fmla="*/ 5357669 h 5357669"/>
              <a:gd name="connsiteX13" fmla="*/ 541718 w 5341159"/>
              <a:gd name="connsiteY13" fmla="*/ 4732347 h 5357669"/>
              <a:gd name="connsiteX0" fmla="*/ 541718 w 5341159"/>
              <a:gd name="connsiteY0" fmla="*/ 4732347 h 5357669"/>
              <a:gd name="connsiteX1" fmla="*/ 335665 w 5341159"/>
              <a:gd name="connsiteY1" fmla="*/ 3604011 h 5357669"/>
              <a:gd name="connsiteX2" fmla="*/ 12903 w 5341159"/>
              <a:gd name="connsiteY2" fmla="*/ 2441110 h 5357669"/>
              <a:gd name="connsiteX3" fmla="*/ 626919 w 5341159"/>
              <a:gd name="connsiteY3" fmla="*/ 1483957 h 5357669"/>
              <a:gd name="connsiteX4" fmla="*/ 933181 w 5341159"/>
              <a:gd name="connsiteY4" fmla="*/ 463318 h 5357669"/>
              <a:gd name="connsiteX5" fmla="*/ 1793520 w 5341159"/>
              <a:gd name="connsiteY5" fmla="*/ 384137 h 5357669"/>
              <a:gd name="connsiteX6" fmla="*/ 3160872 w 5341159"/>
              <a:gd name="connsiteY6" fmla="*/ 9 h 5357669"/>
              <a:gd name="connsiteX7" fmla="*/ 4435649 w 5341159"/>
              <a:gd name="connsiteY7" fmla="*/ 532621 h 5357669"/>
              <a:gd name="connsiteX8" fmla="*/ 5138665 w 5341159"/>
              <a:gd name="connsiteY8" fmla="*/ 617377 h 5357669"/>
              <a:gd name="connsiteX9" fmla="*/ 5341159 w 5341159"/>
              <a:gd name="connsiteY9" fmla="*/ 1104650 h 5357669"/>
              <a:gd name="connsiteX10" fmla="*/ 5341159 w 5341159"/>
              <a:gd name="connsiteY10" fmla="*/ 4721610 h 5357669"/>
              <a:gd name="connsiteX11" fmla="*/ 4643505 w 5341159"/>
              <a:gd name="connsiteY11" fmla="*/ 5351531 h 5357669"/>
              <a:gd name="connsiteX12" fmla="*/ 1511437 w 5341159"/>
              <a:gd name="connsiteY12" fmla="*/ 5357669 h 5357669"/>
              <a:gd name="connsiteX13" fmla="*/ 541718 w 5341159"/>
              <a:gd name="connsiteY13" fmla="*/ 4732347 h 5357669"/>
              <a:gd name="connsiteX0" fmla="*/ 541718 w 5341159"/>
              <a:gd name="connsiteY0" fmla="*/ 4732347 h 5357669"/>
              <a:gd name="connsiteX1" fmla="*/ 335665 w 5341159"/>
              <a:gd name="connsiteY1" fmla="*/ 3604011 h 5357669"/>
              <a:gd name="connsiteX2" fmla="*/ 12903 w 5341159"/>
              <a:gd name="connsiteY2" fmla="*/ 2441110 h 5357669"/>
              <a:gd name="connsiteX3" fmla="*/ 626919 w 5341159"/>
              <a:gd name="connsiteY3" fmla="*/ 1483957 h 5357669"/>
              <a:gd name="connsiteX4" fmla="*/ 933181 w 5341159"/>
              <a:gd name="connsiteY4" fmla="*/ 463318 h 5357669"/>
              <a:gd name="connsiteX5" fmla="*/ 1793520 w 5341159"/>
              <a:gd name="connsiteY5" fmla="*/ 384137 h 5357669"/>
              <a:gd name="connsiteX6" fmla="*/ 3160872 w 5341159"/>
              <a:gd name="connsiteY6" fmla="*/ 9 h 5357669"/>
              <a:gd name="connsiteX7" fmla="*/ 4435649 w 5341159"/>
              <a:gd name="connsiteY7" fmla="*/ 532621 h 5357669"/>
              <a:gd name="connsiteX8" fmla="*/ 5138665 w 5341159"/>
              <a:gd name="connsiteY8" fmla="*/ 617377 h 5357669"/>
              <a:gd name="connsiteX9" fmla="*/ 5341159 w 5341159"/>
              <a:gd name="connsiteY9" fmla="*/ 1104650 h 5357669"/>
              <a:gd name="connsiteX10" fmla="*/ 5341159 w 5341159"/>
              <a:gd name="connsiteY10" fmla="*/ 4721610 h 5357669"/>
              <a:gd name="connsiteX11" fmla="*/ 4643505 w 5341159"/>
              <a:gd name="connsiteY11" fmla="*/ 5351531 h 5357669"/>
              <a:gd name="connsiteX12" fmla="*/ 1511437 w 5341159"/>
              <a:gd name="connsiteY12" fmla="*/ 5357669 h 5357669"/>
              <a:gd name="connsiteX13" fmla="*/ 541718 w 5341159"/>
              <a:gd name="connsiteY13" fmla="*/ 4732347 h 535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41159" h="5357669">
                <a:moveTo>
                  <a:pt x="541718" y="4732347"/>
                </a:moveTo>
                <a:cubicBezTo>
                  <a:pt x="467729" y="4557263"/>
                  <a:pt x="510320" y="4362122"/>
                  <a:pt x="335665" y="3604011"/>
                </a:cubicBezTo>
                <a:cubicBezTo>
                  <a:pt x="161010" y="2845900"/>
                  <a:pt x="-55343" y="2792114"/>
                  <a:pt x="12903" y="2441110"/>
                </a:cubicBezTo>
                <a:cubicBezTo>
                  <a:pt x="81149" y="2090106"/>
                  <a:pt x="325902" y="2242214"/>
                  <a:pt x="626919" y="1483957"/>
                </a:cubicBezTo>
                <a:cubicBezTo>
                  <a:pt x="761067" y="1146041"/>
                  <a:pt x="680981" y="623796"/>
                  <a:pt x="933181" y="463318"/>
                </a:cubicBezTo>
                <a:cubicBezTo>
                  <a:pt x="1185381" y="302840"/>
                  <a:pt x="1424620" y="459768"/>
                  <a:pt x="1793520" y="384137"/>
                </a:cubicBezTo>
                <a:cubicBezTo>
                  <a:pt x="2162420" y="308506"/>
                  <a:pt x="2623626" y="11792"/>
                  <a:pt x="3160872" y="9"/>
                </a:cubicBezTo>
                <a:cubicBezTo>
                  <a:pt x="3569530" y="-2249"/>
                  <a:pt x="4106017" y="429726"/>
                  <a:pt x="4435649" y="532621"/>
                </a:cubicBezTo>
                <a:cubicBezTo>
                  <a:pt x="4793856" y="654566"/>
                  <a:pt x="4940977" y="517769"/>
                  <a:pt x="5138665" y="617377"/>
                </a:cubicBezTo>
                <a:cubicBezTo>
                  <a:pt x="5261750" y="679395"/>
                  <a:pt x="5296085" y="867792"/>
                  <a:pt x="5341159" y="1104650"/>
                </a:cubicBezTo>
                <a:cubicBezTo>
                  <a:pt x="5338607" y="2451171"/>
                  <a:pt x="5335620" y="3470130"/>
                  <a:pt x="5341159" y="4721610"/>
                </a:cubicBezTo>
                <a:cubicBezTo>
                  <a:pt x="5189535" y="4801515"/>
                  <a:pt x="4877527" y="5075201"/>
                  <a:pt x="4643505" y="5351531"/>
                </a:cubicBezTo>
                <a:lnTo>
                  <a:pt x="1511437" y="5357669"/>
                </a:lnTo>
                <a:cubicBezTo>
                  <a:pt x="1050092" y="4858124"/>
                  <a:pt x="615707" y="4907431"/>
                  <a:pt x="541718" y="4732347"/>
                </a:cubicBez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14E1C-FCE4-3CCB-D564-85EBB268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13.2.2026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BBE5D-EF05-778A-D26F-0BB94606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B8BFE-9449-A5F1-4AC6-3FA16E95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C93BA-620E-73EA-7EF1-E0E3EED2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051" y="1106697"/>
            <a:ext cx="5829300" cy="10269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K</a:t>
            </a:r>
            <a:r>
              <a:rPr lang="qaa-Latn-001" dirty="0"/>
              <a:t>irjoita dian otsikko tähän...</a:t>
            </a:r>
            <a:endParaRPr lang="en-F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EBB3E2-D82E-7E6D-F604-86BCFC5162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8051" y="2133601"/>
            <a:ext cx="5828400" cy="4030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6542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 ja kuva 2 (musta taust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avonia">
            <a:extLst>
              <a:ext uri="{FF2B5EF4-FFF2-40B4-BE49-F238E27FC236}">
                <a16:creationId xmlns:a16="http://schemas.microsoft.com/office/drawing/2014/main" id="{EDB08B16-00E7-C9EF-1F06-142BE3D136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23" y="255600"/>
            <a:ext cx="1112711" cy="477774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7BA14EC-2DED-6A50-E9EA-FCB4D5D49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864388" y="1516629"/>
            <a:ext cx="5341159" cy="5357669"/>
          </a:xfrm>
          <a:custGeom>
            <a:avLst/>
            <a:gdLst>
              <a:gd name="connsiteX0" fmla="*/ -14 w 5346000"/>
              <a:gd name="connsiteY0" fmla="*/ 3439043 h 5347547"/>
              <a:gd name="connsiteX1" fmla="*/ 823221 w 5346000"/>
              <a:gd name="connsiteY1" fmla="*/ 2379896 h 5347547"/>
              <a:gd name="connsiteX2" fmla="*/ 529418 w 5346000"/>
              <a:gd name="connsiteY2" fmla="*/ 1059152 h 5347547"/>
              <a:gd name="connsiteX3" fmla="*/ 1849780 w 5346000"/>
              <a:gd name="connsiteY3" fmla="*/ 1059154 h 5347547"/>
              <a:gd name="connsiteX4" fmla="*/ 2673000 w 5346000"/>
              <a:gd name="connsiteY4" fmla="*/ 0 h 5347547"/>
              <a:gd name="connsiteX5" fmla="*/ 3496220 w 5346000"/>
              <a:gd name="connsiteY5" fmla="*/ 1059154 h 5347547"/>
              <a:gd name="connsiteX6" fmla="*/ 4816582 w 5346000"/>
              <a:gd name="connsiteY6" fmla="*/ 1059152 h 5347547"/>
              <a:gd name="connsiteX7" fmla="*/ 4522779 w 5346000"/>
              <a:gd name="connsiteY7" fmla="*/ 2379896 h 5347547"/>
              <a:gd name="connsiteX8" fmla="*/ 5346014 w 5346000"/>
              <a:gd name="connsiteY8" fmla="*/ 3439043 h 5347547"/>
              <a:gd name="connsiteX9" fmla="*/ 4156402 w 5346000"/>
              <a:gd name="connsiteY9" fmla="*/ 4026829 h 5347547"/>
              <a:gd name="connsiteX10" fmla="*/ 3862590 w 5346000"/>
              <a:gd name="connsiteY10" fmla="*/ 5347575 h 5347547"/>
              <a:gd name="connsiteX11" fmla="*/ 2673000 w 5346000"/>
              <a:gd name="connsiteY11" fmla="*/ 4759783 h 5347547"/>
              <a:gd name="connsiteX12" fmla="*/ 1483410 w 5346000"/>
              <a:gd name="connsiteY12" fmla="*/ 5347575 h 5347547"/>
              <a:gd name="connsiteX13" fmla="*/ 1189598 w 5346000"/>
              <a:gd name="connsiteY13" fmla="*/ 4026829 h 5347547"/>
              <a:gd name="connsiteX14" fmla="*/ -14 w 5346000"/>
              <a:gd name="connsiteY14" fmla="*/ 3439043 h 5347547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18723 h 5327255"/>
              <a:gd name="connsiteX1" fmla="*/ 823235 w 5346028"/>
              <a:gd name="connsiteY1" fmla="*/ 2359576 h 5327255"/>
              <a:gd name="connsiteX2" fmla="*/ 482018 w 5346028"/>
              <a:gd name="connsiteY2" fmla="*/ 1255579 h 5327255"/>
              <a:gd name="connsiteX3" fmla="*/ 1863341 w 5346028"/>
              <a:gd name="connsiteY3" fmla="*/ 375047 h 5327255"/>
              <a:gd name="connsiteX4" fmla="*/ 3241974 w 5346028"/>
              <a:gd name="connsiteY4" fmla="*/ 0 h 5327255"/>
              <a:gd name="connsiteX5" fmla="*/ 3496234 w 5346028"/>
              <a:gd name="connsiteY5" fmla="*/ 1038834 h 5327255"/>
              <a:gd name="connsiteX6" fmla="*/ 4816596 w 5346028"/>
              <a:gd name="connsiteY6" fmla="*/ 1038832 h 5327255"/>
              <a:gd name="connsiteX7" fmla="*/ 4522793 w 5346028"/>
              <a:gd name="connsiteY7" fmla="*/ 2359576 h 5327255"/>
              <a:gd name="connsiteX8" fmla="*/ 5346028 w 5346028"/>
              <a:gd name="connsiteY8" fmla="*/ 3418723 h 5327255"/>
              <a:gd name="connsiteX9" fmla="*/ 4156416 w 5346028"/>
              <a:gd name="connsiteY9" fmla="*/ 4006509 h 5327255"/>
              <a:gd name="connsiteX10" fmla="*/ 3862604 w 5346028"/>
              <a:gd name="connsiteY10" fmla="*/ 5327255 h 5327255"/>
              <a:gd name="connsiteX11" fmla="*/ 2673014 w 5346028"/>
              <a:gd name="connsiteY11" fmla="*/ 4739463 h 5327255"/>
              <a:gd name="connsiteX12" fmla="*/ 1483424 w 5346028"/>
              <a:gd name="connsiteY12" fmla="*/ 5327255 h 5327255"/>
              <a:gd name="connsiteX13" fmla="*/ 1189612 w 5346028"/>
              <a:gd name="connsiteY13" fmla="*/ 4006509 h 5327255"/>
              <a:gd name="connsiteX14" fmla="*/ 0 w 5346028"/>
              <a:gd name="connsiteY14" fmla="*/ 3418723 h 5327255"/>
              <a:gd name="connsiteX0" fmla="*/ 0 w 5346028"/>
              <a:gd name="connsiteY0" fmla="*/ 3418806 h 5327338"/>
              <a:gd name="connsiteX1" fmla="*/ 823235 w 5346028"/>
              <a:gd name="connsiteY1" fmla="*/ 2359659 h 5327338"/>
              <a:gd name="connsiteX2" fmla="*/ 482018 w 5346028"/>
              <a:gd name="connsiteY2" fmla="*/ 1255662 h 5327338"/>
              <a:gd name="connsiteX3" fmla="*/ 1863341 w 5346028"/>
              <a:gd name="connsiteY3" fmla="*/ 375130 h 5327338"/>
              <a:gd name="connsiteX4" fmla="*/ 3241974 w 5346028"/>
              <a:gd name="connsiteY4" fmla="*/ 83 h 5327338"/>
              <a:gd name="connsiteX5" fmla="*/ 3496234 w 5346028"/>
              <a:gd name="connsiteY5" fmla="*/ 1038917 h 5327338"/>
              <a:gd name="connsiteX6" fmla="*/ 4816596 w 5346028"/>
              <a:gd name="connsiteY6" fmla="*/ 1038915 h 5327338"/>
              <a:gd name="connsiteX7" fmla="*/ 4522793 w 5346028"/>
              <a:gd name="connsiteY7" fmla="*/ 2359659 h 5327338"/>
              <a:gd name="connsiteX8" fmla="*/ 5346028 w 5346028"/>
              <a:gd name="connsiteY8" fmla="*/ 3418806 h 5327338"/>
              <a:gd name="connsiteX9" fmla="*/ 4156416 w 5346028"/>
              <a:gd name="connsiteY9" fmla="*/ 4006592 h 5327338"/>
              <a:gd name="connsiteX10" fmla="*/ 3862604 w 5346028"/>
              <a:gd name="connsiteY10" fmla="*/ 5327338 h 5327338"/>
              <a:gd name="connsiteX11" fmla="*/ 2673014 w 5346028"/>
              <a:gd name="connsiteY11" fmla="*/ 4739546 h 5327338"/>
              <a:gd name="connsiteX12" fmla="*/ 1483424 w 5346028"/>
              <a:gd name="connsiteY12" fmla="*/ 5327338 h 5327338"/>
              <a:gd name="connsiteX13" fmla="*/ 1189612 w 5346028"/>
              <a:gd name="connsiteY13" fmla="*/ 4006592 h 5327338"/>
              <a:gd name="connsiteX14" fmla="*/ 0 w 5346028"/>
              <a:gd name="connsiteY14" fmla="*/ 3418806 h 5327338"/>
              <a:gd name="connsiteX0" fmla="*/ 0 w 5346028"/>
              <a:gd name="connsiteY0" fmla="*/ 3419966 h 5328498"/>
              <a:gd name="connsiteX1" fmla="*/ 823235 w 5346028"/>
              <a:gd name="connsiteY1" fmla="*/ 2360819 h 5328498"/>
              <a:gd name="connsiteX2" fmla="*/ 482018 w 5346028"/>
              <a:gd name="connsiteY2" fmla="*/ 1256822 h 5328498"/>
              <a:gd name="connsiteX3" fmla="*/ 1863341 w 5346028"/>
              <a:gd name="connsiteY3" fmla="*/ 376290 h 5328498"/>
              <a:gd name="connsiteX4" fmla="*/ 3241974 w 5346028"/>
              <a:gd name="connsiteY4" fmla="*/ 1243 h 5328498"/>
              <a:gd name="connsiteX5" fmla="*/ 3496234 w 5346028"/>
              <a:gd name="connsiteY5" fmla="*/ 1040077 h 5328498"/>
              <a:gd name="connsiteX6" fmla="*/ 4816596 w 5346028"/>
              <a:gd name="connsiteY6" fmla="*/ 1040075 h 5328498"/>
              <a:gd name="connsiteX7" fmla="*/ 4522793 w 5346028"/>
              <a:gd name="connsiteY7" fmla="*/ 2360819 h 5328498"/>
              <a:gd name="connsiteX8" fmla="*/ 5346028 w 5346028"/>
              <a:gd name="connsiteY8" fmla="*/ 3419966 h 5328498"/>
              <a:gd name="connsiteX9" fmla="*/ 4156416 w 5346028"/>
              <a:gd name="connsiteY9" fmla="*/ 4007752 h 5328498"/>
              <a:gd name="connsiteX10" fmla="*/ 3862604 w 5346028"/>
              <a:gd name="connsiteY10" fmla="*/ 5328498 h 5328498"/>
              <a:gd name="connsiteX11" fmla="*/ 2673014 w 5346028"/>
              <a:gd name="connsiteY11" fmla="*/ 4740706 h 5328498"/>
              <a:gd name="connsiteX12" fmla="*/ 1483424 w 5346028"/>
              <a:gd name="connsiteY12" fmla="*/ 5328498 h 5328498"/>
              <a:gd name="connsiteX13" fmla="*/ 1189612 w 5346028"/>
              <a:gd name="connsiteY13" fmla="*/ 4007752 h 5328498"/>
              <a:gd name="connsiteX14" fmla="*/ 0 w 5346028"/>
              <a:gd name="connsiteY14" fmla="*/ 3419966 h 5328498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26622 h 5335154"/>
              <a:gd name="connsiteX1" fmla="*/ 823235 w 5358901"/>
              <a:gd name="connsiteY1" fmla="*/ 2367475 h 5335154"/>
              <a:gd name="connsiteX2" fmla="*/ 482018 w 5358901"/>
              <a:gd name="connsiteY2" fmla="*/ 1263478 h 5335154"/>
              <a:gd name="connsiteX3" fmla="*/ 1863341 w 5358901"/>
              <a:gd name="connsiteY3" fmla="*/ 382946 h 5335154"/>
              <a:gd name="connsiteX4" fmla="*/ 3241974 w 5358901"/>
              <a:gd name="connsiteY4" fmla="*/ 7899 h 5335154"/>
              <a:gd name="connsiteX5" fmla="*/ 5358901 w 5358901"/>
              <a:gd name="connsiteY5" fmla="*/ 1575053 h 5335154"/>
              <a:gd name="connsiteX6" fmla="*/ 4816596 w 5358901"/>
              <a:gd name="connsiteY6" fmla="*/ 1046731 h 5335154"/>
              <a:gd name="connsiteX7" fmla="*/ 4522793 w 5358901"/>
              <a:gd name="connsiteY7" fmla="*/ 2367475 h 5335154"/>
              <a:gd name="connsiteX8" fmla="*/ 5346028 w 5358901"/>
              <a:gd name="connsiteY8" fmla="*/ 3426622 h 5335154"/>
              <a:gd name="connsiteX9" fmla="*/ 4156416 w 5358901"/>
              <a:gd name="connsiteY9" fmla="*/ 4014408 h 5335154"/>
              <a:gd name="connsiteX10" fmla="*/ 3862604 w 5358901"/>
              <a:gd name="connsiteY10" fmla="*/ 5335154 h 5335154"/>
              <a:gd name="connsiteX11" fmla="*/ 2673014 w 5358901"/>
              <a:gd name="connsiteY11" fmla="*/ 4747362 h 5335154"/>
              <a:gd name="connsiteX12" fmla="*/ 1483424 w 5358901"/>
              <a:gd name="connsiteY12" fmla="*/ 5335154 h 5335154"/>
              <a:gd name="connsiteX13" fmla="*/ 1189612 w 5358901"/>
              <a:gd name="connsiteY13" fmla="*/ 4014408 h 5335154"/>
              <a:gd name="connsiteX14" fmla="*/ 0 w 5358901"/>
              <a:gd name="connsiteY14" fmla="*/ 3426622 h 5335154"/>
              <a:gd name="connsiteX0" fmla="*/ 0 w 5358901"/>
              <a:gd name="connsiteY0" fmla="*/ 3418809 h 5327341"/>
              <a:gd name="connsiteX1" fmla="*/ 823235 w 5358901"/>
              <a:gd name="connsiteY1" fmla="*/ 2359662 h 5327341"/>
              <a:gd name="connsiteX2" fmla="*/ 482018 w 5358901"/>
              <a:gd name="connsiteY2" fmla="*/ 1255665 h 5327341"/>
              <a:gd name="connsiteX3" fmla="*/ 1863341 w 5358901"/>
              <a:gd name="connsiteY3" fmla="*/ 375133 h 5327341"/>
              <a:gd name="connsiteX4" fmla="*/ 3241974 w 5358901"/>
              <a:gd name="connsiteY4" fmla="*/ 86 h 5327341"/>
              <a:gd name="connsiteX5" fmla="*/ 5358901 w 5358901"/>
              <a:gd name="connsiteY5" fmla="*/ 1567240 h 5327341"/>
              <a:gd name="connsiteX6" fmla="*/ 4816596 w 5358901"/>
              <a:gd name="connsiteY6" fmla="*/ 1038918 h 5327341"/>
              <a:gd name="connsiteX7" fmla="*/ 4522793 w 5358901"/>
              <a:gd name="connsiteY7" fmla="*/ 2359662 h 5327341"/>
              <a:gd name="connsiteX8" fmla="*/ 5346028 w 5358901"/>
              <a:gd name="connsiteY8" fmla="*/ 3418809 h 5327341"/>
              <a:gd name="connsiteX9" fmla="*/ 4156416 w 5358901"/>
              <a:gd name="connsiteY9" fmla="*/ 4006595 h 5327341"/>
              <a:gd name="connsiteX10" fmla="*/ 3862604 w 5358901"/>
              <a:gd name="connsiteY10" fmla="*/ 5327341 h 5327341"/>
              <a:gd name="connsiteX11" fmla="*/ 2673014 w 5358901"/>
              <a:gd name="connsiteY11" fmla="*/ 4739549 h 5327341"/>
              <a:gd name="connsiteX12" fmla="*/ 1483424 w 5358901"/>
              <a:gd name="connsiteY12" fmla="*/ 5327341 h 5327341"/>
              <a:gd name="connsiteX13" fmla="*/ 1189612 w 5358901"/>
              <a:gd name="connsiteY13" fmla="*/ 4006595 h 5327341"/>
              <a:gd name="connsiteX14" fmla="*/ 0 w 5358901"/>
              <a:gd name="connsiteY14" fmla="*/ 3418809 h 5327341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879 h 5327411"/>
              <a:gd name="connsiteX1" fmla="*/ 823235 w 5358901"/>
              <a:gd name="connsiteY1" fmla="*/ 2359732 h 5327411"/>
              <a:gd name="connsiteX2" fmla="*/ 482018 w 5358901"/>
              <a:gd name="connsiteY2" fmla="*/ 1255735 h 5327411"/>
              <a:gd name="connsiteX3" fmla="*/ 1870115 w 5358901"/>
              <a:gd name="connsiteY3" fmla="*/ 381976 h 5327411"/>
              <a:gd name="connsiteX4" fmla="*/ 3241974 w 5358901"/>
              <a:gd name="connsiteY4" fmla="*/ 156 h 5327411"/>
              <a:gd name="connsiteX5" fmla="*/ 4478577 w 5358901"/>
              <a:gd name="connsiteY5" fmla="*/ 413330 h 5327411"/>
              <a:gd name="connsiteX6" fmla="*/ 5358901 w 5358901"/>
              <a:gd name="connsiteY6" fmla="*/ 1601177 h 5327411"/>
              <a:gd name="connsiteX7" fmla="*/ 4816596 w 5358901"/>
              <a:gd name="connsiteY7" fmla="*/ 1038988 h 5327411"/>
              <a:gd name="connsiteX8" fmla="*/ 4522793 w 5358901"/>
              <a:gd name="connsiteY8" fmla="*/ 2359732 h 5327411"/>
              <a:gd name="connsiteX9" fmla="*/ 5346028 w 5358901"/>
              <a:gd name="connsiteY9" fmla="*/ 3418879 h 5327411"/>
              <a:gd name="connsiteX10" fmla="*/ 4156416 w 5358901"/>
              <a:gd name="connsiteY10" fmla="*/ 4006665 h 5327411"/>
              <a:gd name="connsiteX11" fmla="*/ 3862604 w 5358901"/>
              <a:gd name="connsiteY11" fmla="*/ 5327411 h 5327411"/>
              <a:gd name="connsiteX12" fmla="*/ 2673014 w 5358901"/>
              <a:gd name="connsiteY12" fmla="*/ 4739619 h 5327411"/>
              <a:gd name="connsiteX13" fmla="*/ 1483424 w 5358901"/>
              <a:gd name="connsiteY13" fmla="*/ 5327411 h 5327411"/>
              <a:gd name="connsiteX14" fmla="*/ 1189612 w 5358901"/>
              <a:gd name="connsiteY14" fmla="*/ 4006665 h 5327411"/>
              <a:gd name="connsiteX15" fmla="*/ 0 w 5358901"/>
              <a:gd name="connsiteY15" fmla="*/ 3418879 h 5327411"/>
              <a:gd name="connsiteX0" fmla="*/ 0 w 5358901"/>
              <a:gd name="connsiteY0" fmla="*/ 3418930 h 5327462"/>
              <a:gd name="connsiteX1" fmla="*/ 823235 w 5358901"/>
              <a:gd name="connsiteY1" fmla="*/ 2359783 h 5327462"/>
              <a:gd name="connsiteX2" fmla="*/ 482018 w 5358901"/>
              <a:gd name="connsiteY2" fmla="*/ 1255786 h 5327462"/>
              <a:gd name="connsiteX3" fmla="*/ 1870115 w 5358901"/>
              <a:gd name="connsiteY3" fmla="*/ 382027 h 5327462"/>
              <a:gd name="connsiteX4" fmla="*/ 3241974 w 5358901"/>
              <a:gd name="connsiteY4" fmla="*/ 207 h 5327462"/>
              <a:gd name="connsiteX5" fmla="*/ 4478577 w 5358901"/>
              <a:gd name="connsiteY5" fmla="*/ 413381 h 5327462"/>
              <a:gd name="connsiteX6" fmla="*/ 5358901 w 5358901"/>
              <a:gd name="connsiteY6" fmla="*/ 1601228 h 5327462"/>
              <a:gd name="connsiteX7" fmla="*/ 4816596 w 5358901"/>
              <a:gd name="connsiteY7" fmla="*/ 1039039 h 5327462"/>
              <a:gd name="connsiteX8" fmla="*/ 4522793 w 5358901"/>
              <a:gd name="connsiteY8" fmla="*/ 2359783 h 5327462"/>
              <a:gd name="connsiteX9" fmla="*/ 5346028 w 5358901"/>
              <a:gd name="connsiteY9" fmla="*/ 3418930 h 5327462"/>
              <a:gd name="connsiteX10" fmla="*/ 4156416 w 5358901"/>
              <a:gd name="connsiteY10" fmla="*/ 4006716 h 5327462"/>
              <a:gd name="connsiteX11" fmla="*/ 3862604 w 5358901"/>
              <a:gd name="connsiteY11" fmla="*/ 5327462 h 5327462"/>
              <a:gd name="connsiteX12" fmla="*/ 2673014 w 5358901"/>
              <a:gd name="connsiteY12" fmla="*/ 4739670 h 5327462"/>
              <a:gd name="connsiteX13" fmla="*/ 1483424 w 5358901"/>
              <a:gd name="connsiteY13" fmla="*/ 5327462 h 5327462"/>
              <a:gd name="connsiteX14" fmla="*/ 1189612 w 5358901"/>
              <a:gd name="connsiteY14" fmla="*/ 4006716 h 5327462"/>
              <a:gd name="connsiteX15" fmla="*/ 0 w 5358901"/>
              <a:gd name="connsiteY15" fmla="*/ 3418930 h 5327462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482018 w 5358901"/>
              <a:gd name="connsiteY1" fmla="*/ 1255581 h 5327257"/>
              <a:gd name="connsiteX2" fmla="*/ 1903981 w 5358901"/>
              <a:gd name="connsiteY2" fmla="*/ 415689 h 5327257"/>
              <a:gd name="connsiteX3" fmla="*/ 3241974 w 5358901"/>
              <a:gd name="connsiteY3" fmla="*/ 2 h 5327257"/>
              <a:gd name="connsiteX4" fmla="*/ 4478577 w 5358901"/>
              <a:gd name="connsiteY4" fmla="*/ 413176 h 5327257"/>
              <a:gd name="connsiteX5" fmla="*/ 5358901 w 5358901"/>
              <a:gd name="connsiteY5" fmla="*/ 1601023 h 5327257"/>
              <a:gd name="connsiteX6" fmla="*/ 4816596 w 5358901"/>
              <a:gd name="connsiteY6" fmla="*/ 1038834 h 5327257"/>
              <a:gd name="connsiteX7" fmla="*/ 4522793 w 5358901"/>
              <a:gd name="connsiteY7" fmla="*/ 2359578 h 5327257"/>
              <a:gd name="connsiteX8" fmla="*/ 5346028 w 5358901"/>
              <a:gd name="connsiteY8" fmla="*/ 3418725 h 5327257"/>
              <a:gd name="connsiteX9" fmla="*/ 4156416 w 5358901"/>
              <a:gd name="connsiteY9" fmla="*/ 4006511 h 5327257"/>
              <a:gd name="connsiteX10" fmla="*/ 3862604 w 5358901"/>
              <a:gd name="connsiteY10" fmla="*/ 5327257 h 5327257"/>
              <a:gd name="connsiteX11" fmla="*/ 2673014 w 5358901"/>
              <a:gd name="connsiteY11" fmla="*/ 4739465 h 5327257"/>
              <a:gd name="connsiteX12" fmla="*/ 1483424 w 5358901"/>
              <a:gd name="connsiteY12" fmla="*/ 5327257 h 5327257"/>
              <a:gd name="connsiteX13" fmla="*/ 1189612 w 5358901"/>
              <a:gd name="connsiteY13" fmla="*/ 4006511 h 5327257"/>
              <a:gd name="connsiteX14" fmla="*/ 0 w 5358901"/>
              <a:gd name="connsiteY14" fmla="*/ 3418725 h 5327257"/>
              <a:gd name="connsiteX0" fmla="*/ 0 w 5277621"/>
              <a:gd name="connsiteY0" fmla="*/ 3588058 h 5327257"/>
              <a:gd name="connsiteX1" fmla="*/ 400738 w 5277621"/>
              <a:gd name="connsiteY1" fmla="*/ 1255581 h 5327257"/>
              <a:gd name="connsiteX2" fmla="*/ 1822701 w 5277621"/>
              <a:gd name="connsiteY2" fmla="*/ 415689 h 5327257"/>
              <a:gd name="connsiteX3" fmla="*/ 3160694 w 5277621"/>
              <a:gd name="connsiteY3" fmla="*/ 2 h 5327257"/>
              <a:gd name="connsiteX4" fmla="*/ 4397297 w 5277621"/>
              <a:gd name="connsiteY4" fmla="*/ 413176 h 5327257"/>
              <a:gd name="connsiteX5" fmla="*/ 5277621 w 5277621"/>
              <a:gd name="connsiteY5" fmla="*/ 1601023 h 5327257"/>
              <a:gd name="connsiteX6" fmla="*/ 4735316 w 5277621"/>
              <a:gd name="connsiteY6" fmla="*/ 1038834 h 5327257"/>
              <a:gd name="connsiteX7" fmla="*/ 4441513 w 5277621"/>
              <a:gd name="connsiteY7" fmla="*/ 2359578 h 5327257"/>
              <a:gd name="connsiteX8" fmla="*/ 5264748 w 5277621"/>
              <a:gd name="connsiteY8" fmla="*/ 3418725 h 5327257"/>
              <a:gd name="connsiteX9" fmla="*/ 4075136 w 5277621"/>
              <a:gd name="connsiteY9" fmla="*/ 4006511 h 5327257"/>
              <a:gd name="connsiteX10" fmla="*/ 3781324 w 5277621"/>
              <a:gd name="connsiteY10" fmla="*/ 5327257 h 5327257"/>
              <a:gd name="connsiteX11" fmla="*/ 2591734 w 5277621"/>
              <a:gd name="connsiteY11" fmla="*/ 4739465 h 5327257"/>
              <a:gd name="connsiteX12" fmla="*/ 1402144 w 5277621"/>
              <a:gd name="connsiteY12" fmla="*/ 5327257 h 5327257"/>
              <a:gd name="connsiteX13" fmla="*/ 1108332 w 5277621"/>
              <a:gd name="connsiteY13" fmla="*/ 4006511 h 5327257"/>
              <a:gd name="connsiteX14" fmla="*/ 0 w 5277621"/>
              <a:gd name="connsiteY14" fmla="*/ 3588058 h 5327257"/>
              <a:gd name="connsiteX0" fmla="*/ 65714 w 5343335"/>
              <a:gd name="connsiteY0" fmla="*/ 3588058 h 5327257"/>
              <a:gd name="connsiteX1" fmla="*/ 466452 w 5343335"/>
              <a:gd name="connsiteY1" fmla="*/ 1255581 h 5327257"/>
              <a:gd name="connsiteX2" fmla="*/ 1888415 w 5343335"/>
              <a:gd name="connsiteY2" fmla="*/ 415689 h 5327257"/>
              <a:gd name="connsiteX3" fmla="*/ 3226408 w 5343335"/>
              <a:gd name="connsiteY3" fmla="*/ 2 h 5327257"/>
              <a:gd name="connsiteX4" fmla="*/ 4463011 w 5343335"/>
              <a:gd name="connsiteY4" fmla="*/ 413176 h 5327257"/>
              <a:gd name="connsiteX5" fmla="*/ 5343335 w 5343335"/>
              <a:gd name="connsiteY5" fmla="*/ 1601023 h 5327257"/>
              <a:gd name="connsiteX6" fmla="*/ 4801030 w 5343335"/>
              <a:gd name="connsiteY6" fmla="*/ 1038834 h 5327257"/>
              <a:gd name="connsiteX7" fmla="*/ 4507227 w 5343335"/>
              <a:gd name="connsiteY7" fmla="*/ 2359578 h 5327257"/>
              <a:gd name="connsiteX8" fmla="*/ 5330462 w 5343335"/>
              <a:gd name="connsiteY8" fmla="*/ 3418725 h 5327257"/>
              <a:gd name="connsiteX9" fmla="*/ 4140850 w 5343335"/>
              <a:gd name="connsiteY9" fmla="*/ 4006511 h 5327257"/>
              <a:gd name="connsiteX10" fmla="*/ 3847038 w 5343335"/>
              <a:gd name="connsiteY10" fmla="*/ 5327257 h 5327257"/>
              <a:gd name="connsiteX11" fmla="*/ 2657448 w 5343335"/>
              <a:gd name="connsiteY11" fmla="*/ 4739465 h 5327257"/>
              <a:gd name="connsiteX12" fmla="*/ 1467858 w 5343335"/>
              <a:gd name="connsiteY12" fmla="*/ 5327257 h 5327257"/>
              <a:gd name="connsiteX13" fmla="*/ 1174046 w 5343335"/>
              <a:gd name="connsiteY13" fmla="*/ 4006511 h 5327257"/>
              <a:gd name="connsiteX14" fmla="*/ 65714 w 5343335"/>
              <a:gd name="connsiteY14" fmla="*/ 3588058 h 5327257"/>
              <a:gd name="connsiteX0" fmla="*/ 74925 w 5352546"/>
              <a:gd name="connsiteY0" fmla="*/ 3588058 h 5327257"/>
              <a:gd name="connsiteX1" fmla="*/ 475663 w 5352546"/>
              <a:gd name="connsiteY1" fmla="*/ 1255581 h 5327257"/>
              <a:gd name="connsiteX2" fmla="*/ 1897626 w 5352546"/>
              <a:gd name="connsiteY2" fmla="*/ 415689 h 5327257"/>
              <a:gd name="connsiteX3" fmla="*/ 3235619 w 5352546"/>
              <a:gd name="connsiteY3" fmla="*/ 2 h 5327257"/>
              <a:gd name="connsiteX4" fmla="*/ 4472222 w 5352546"/>
              <a:gd name="connsiteY4" fmla="*/ 413176 h 5327257"/>
              <a:gd name="connsiteX5" fmla="*/ 5352546 w 5352546"/>
              <a:gd name="connsiteY5" fmla="*/ 1601023 h 5327257"/>
              <a:gd name="connsiteX6" fmla="*/ 4810241 w 5352546"/>
              <a:gd name="connsiteY6" fmla="*/ 1038834 h 5327257"/>
              <a:gd name="connsiteX7" fmla="*/ 4516438 w 5352546"/>
              <a:gd name="connsiteY7" fmla="*/ 2359578 h 5327257"/>
              <a:gd name="connsiteX8" fmla="*/ 5339673 w 5352546"/>
              <a:gd name="connsiteY8" fmla="*/ 3418725 h 5327257"/>
              <a:gd name="connsiteX9" fmla="*/ 4150061 w 5352546"/>
              <a:gd name="connsiteY9" fmla="*/ 4006511 h 5327257"/>
              <a:gd name="connsiteX10" fmla="*/ 3856249 w 5352546"/>
              <a:gd name="connsiteY10" fmla="*/ 5327257 h 5327257"/>
              <a:gd name="connsiteX11" fmla="*/ 2666659 w 5352546"/>
              <a:gd name="connsiteY11" fmla="*/ 4739465 h 5327257"/>
              <a:gd name="connsiteX12" fmla="*/ 1477069 w 5352546"/>
              <a:gd name="connsiteY12" fmla="*/ 5327257 h 5327257"/>
              <a:gd name="connsiteX13" fmla="*/ 1183257 w 5352546"/>
              <a:gd name="connsiteY13" fmla="*/ 4006511 h 5327257"/>
              <a:gd name="connsiteX14" fmla="*/ 74925 w 5352546"/>
              <a:gd name="connsiteY14" fmla="*/ 3588058 h 5327257"/>
              <a:gd name="connsiteX0" fmla="*/ 121127 w 5182002"/>
              <a:gd name="connsiteY0" fmla="*/ 4170565 h 5327257"/>
              <a:gd name="connsiteX1" fmla="*/ 305119 w 5182002"/>
              <a:gd name="connsiteY1" fmla="*/ 1255581 h 5327257"/>
              <a:gd name="connsiteX2" fmla="*/ 1727082 w 5182002"/>
              <a:gd name="connsiteY2" fmla="*/ 415689 h 5327257"/>
              <a:gd name="connsiteX3" fmla="*/ 3065075 w 5182002"/>
              <a:gd name="connsiteY3" fmla="*/ 2 h 5327257"/>
              <a:gd name="connsiteX4" fmla="*/ 4301678 w 5182002"/>
              <a:gd name="connsiteY4" fmla="*/ 413176 h 5327257"/>
              <a:gd name="connsiteX5" fmla="*/ 5182002 w 5182002"/>
              <a:gd name="connsiteY5" fmla="*/ 1601023 h 5327257"/>
              <a:gd name="connsiteX6" fmla="*/ 4639697 w 5182002"/>
              <a:gd name="connsiteY6" fmla="*/ 1038834 h 5327257"/>
              <a:gd name="connsiteX7" fmla="*/ 4345894 w 5182002"/>
              <a:gd name="connsiteY7" fmla="*/ 2359578 h 5327257"/>
              <a:gd name="connsiteX8" fmla="*/ 5169129 w 5182002"/>
              <a:gd name="connsiteY8" fmla="*/ 3418725 h 5327257"/>
              <a:gd name="connsiteX9" fmla="*/ 3979517 w 5182002"/>
              <a:gd name="connsiteY9" fmla="*/ 4006511 h 5327257"/>
              <a:gd name="connsiteX10" fmla="*/ 3685705 w 5182002"/>
              <a:gd name="connsiteY10" fmla="*/ 5327257 h 5327257"/>
              <a:gd name="connsiteX11" fmla="*/ 2496115 w 5182002"/>
              <a:gd name="connsiteY11" fmla="*/ 4739465 h 5327257"/>
              <a:gd name="connsiteX12" fmla="*/ 1306525 w 5182002"/>
              <a:gd name="connsiteY12" fmla="*/ 5327257 h 5327257"/>
              <a:gd name="connsiteX13" fmla="*/ 1012713 w 5182002"/>
              <a:gd name="connsiteY13" fmla="*/ 4006511 h 5327257"/>
              <a:gd name="connsiteX14" fmla="*/ 121127 w 5182002"/>
              <a:gd name="connsiteY14" fmla="*/ 4170565 h 5327257"/>
              <a:gd name="connsiteX0" fmla="*/ 286622 w 5347497"/>
              <a:gd name="connsiteY0" fmla="*/ 4170565 h 5327257"/>
              <a:gd name="connsiteX1" fmla="*/ 470614 w 5347497"/>
              <a:gd name="connsiteY1" fmla="*/ 1255581 h 5327257"/>
              <a:gd name="connsiteX2" fmla="*/ 1892577 w 5347497"/>
              <a:gd name="connsiteY2" fmla="*/ 415689 h 5327257"/>
              <a:gd name="connsiteX3" fmla="*/ 3230570 w 5347497"/>
              <a:gd name="connsiteY3" fmla="*/ 2 h 5327257"/>
              <a:gd name="connsiteX4" fmla="*/ 4467173 w 5347497"/>
              <a:gd name="connsiteY4" fmla="*/ 413176 h 5327257"/>
              <a:gd name="connsiteX5" fmla="*/ 5347497 w 5347497"/>
              <a:gd name="connsiteY5" fmla="*/ 1601023 h 5327257"/>
              <a:gd name="connsiteX6" fmla="*/ 4805192 w 5347497"/>
              <a:gd name="connsiteY6" fmla="*/ 1038834 h 5327257"/>
              <a:gd name="connsiteX7" fmla="*/ 4511389 w 5347497"/>
              <a:gd name="connsiteY7" fmla="*/ 2359578 h 5327257"/>
              <a:gd name="connsiteX8" fmla="*/ 5334624 w 5347497"/>
              <a:gd name="connsiteY8" fmla="*/ 3418725 h 5327257"/>
              <a:gd name="connsiteX9" fmla="*/ 4145012 w 5347497"/>
              <a:gd name="connsiteY9" fmla="*/ 4006511 h 5327257"/>
              <a:gd name="connsiteX10" fmla="*/ 3851200 w 5347497"/>
              <a:gd name="connsiteY10" fmla="*/ 5327257 h 5327257"/>
              <a:gd name="connsiteX11" fmla="*/ 2661610 w 5347497"/>
              <a:gd name="connsiteY11" fmla="*/ 4739465 h 5327257"/>
              <a:gd name="connsiteX12" fmla="*/ 1472020 w 5347497"/>
              <a:gd name="connsiteY12" fmla="*/ 5327257 h 5327257"/>
              <a:gd name="connsiteX13" fmla="*/ 1178208 w 5347497"/>
              <a:gd name="connsiteY13" fmla="*/ 4006511 h 5327257"/>
              <a:gd name="connsiteX14" fmla="*/ 286622 w 5347497"/>
              <a:gd name="connsiteY14" fmla="*/ 4170565 h 5327257"/>
              <a:gd name="connsiteX0" fmla="*/ 311055 w 5371930"/>
              <a:gd name="connsiteY0" fmla="*/ 4170565 h 5327257"/>
              <a:gd name="connsiteX1" fmla="*/ 495047 w 5371930"/>
              <a:gd name="connsiteY1" fmla="*/ 1255581 h 5327257"/>
              <a:gd name="connsiteX2" fmla="*/ 1917010 w 5371930"/>
              <a:gd name="connsiteY2" fmla="*/ 415689 h 5327257"/>
              <a:gd name="connsiteX3" fmla="*/ 3255003 w 5371930"/>
              <a:gd name="connsiteY3" fmla="*/ 2 h 5327257"/>
              <a:gd name="connsiteX4" fmla="*/ 4491606 w 5371930"/>
              <a:gd name="connsiteY4" fmla="*/ 413176 h 5327257"/>
              <a:gd name="connsiteX5" fmla="*/ 5371930 w 5371930"/>
              <a:gd name="connsiteY5" fmla="*/ 1601023 h 5327257"/>
              <a:gd name="connsiteX6" fmla="*/ 4829625 w 5371930"/>
              <a:gd name="connsiteY6" fmla="*/ 1038834 h 5327257"/>
              <a:gd name="connsiteX7" fmla="*/ 4535822 w 5371930"/>
              <a:gd name="connsiteY7" fmla="*/ 2359578 h 5327257"/>
              <a:gd name="connsiteX8" fmla="*/ 5359057 w 5371930"/>
              <a:gd name="connsiteY8" fmla="*/ 3418725 h 5327257"/>
              <a:gd name="connsiteX9" fmla="*/ 4169445 w 5371930"/>
              <a:gd name="connsiteY9" fmla="*/ 4006511 h 5327257"/>
              <a:gd name="connsiteX10" fmla="*/ 3875633 w 5371930"/>
              <a:gd name="connsiteY10" fmla="*/ 5327257 h 5327257"/>
              <a:gd name="connsiteX11" fmla="*/ 2686043 w 5371930"/>
              <a:gd name="connsiteY11" fmla="*/ 4739465 h 5327257"/>
              <a:gd name="connsiteX12" fmla="*/ 1496453 w 5371930"/>
              <a:gd name="connsiteY12" fmla="*/ 5327257 h 5327257"/>
              <a:gd name="connsiteX13" fmla="*/ 1202641 w 5371930"/>
              <a:gd name="connsiteY13" fmla="*/ 4006511 h 5327257"/>
              <a:gd name="connsiteX14" fmla="*/ 311055 w 5371930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1172750 w 5342039"/>
              <a:gd name="connsiteY13" fmla="*/ 4006511 h 5327257"/>
              <a:gd name="connsiteX14" fmla="*/ 281164 w 5342039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281164 w 5342039"/>
              <a:gd name="connsiteY13" fmla="*/ 4170565 h 5327257"/>
              <a:gd name="connsiteX0" fmla="*/ 110632 w 5171507"/>
              <a:gd name="connsiteY0" fmla="*/ 4170565 h 5361124"/>
              <a:gd name="connsiteX1" fmla="*/ 294624 w 5171507"/>
              <a:gd name="connsiteY1" fmla="*/ 1255581 h 5361124"/>
              <a:gd name="connsiteX2" fmla="*/ 1716587 w 5171507"/>
              <a:gd name="connsiteY2" fmla="*/ 415689 h 5361124"/>
              <a:gd name="connsiteX3" fmla="*/ 3054580 w 5171507"/>
              <a:gd name="connsiteY3" fmla="*/ 2 h 5361124"/>
              <a:gd name="connsiteX4" fmla="*/ 4291183 w 5171507"/>
              <a:gd name="connsiteY4" fmla="*/ 413176 h 5361124"/>
              <a:gd name="connsiteX5" fmla="*/ 5171507 w 5171507"/>
              <a:gd name="connsiteY5" fmla="*/ 1601023 h 5361124"/>
              <a:gd name="connsiteX6" fmla="*/ 4629202 w 5171507"/>
              <a:gd name="connsiteY6" fmla="*/ 1038834 h 5361124"/>
              <a:gd name="connsiteX7" fmla="*/ 4335399 w 5171507"/>
              <a:gd name="connsiteY7" fmla="*/ 2359578 h 5361124"/>
              <a:gd name="connsiteX8" fmla="*/ 5158634 w 5171507"/>
              <a:gd name="connsiteY8" fmla="*/ 3418725 h 5361124"/>
              <a:gd name="connsiteX9" fmla="*/ 3969022 w 5171507"/>
              <a:gd name="connsiteY9" fmla="*/ 4006511 h 5361124"/>
              <a:gd name="connsiteX10" fmla="*/ 3675210 w 5171507"/>
              <a:gd name="connsiteY10" fmla="*/ 5327257 h 5361124"/>
              <a:gd name="connsiteX11" fmla="*/ 2485620 w 5171507"/>
              <a:gd name="connsiteY11" fmla="*/ 4739465 h 5361124"/>
              <a:gd name="connsiteX12" fmla="*/ 1248617 w 5171507"/>
              <a:gd name="connsiteY12" fmla="*/ 5361124 h 5361124"/>
              <a:gd name="connsiteX13" fmla="*/ 110632 w 5171507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2663414 w 5349301"/>
              <a:gd name="connsiteY11" fmla="*/ 4739465 h 5361124"/>
              <a:gd name="connsiteX12" fmla="*/ 1426411 w 5349301"/>
              <a:gd name="connsiteY12" fmla="*/ 5361124 h 5361124"/>
              <a:gd name="connsiteX13" fmla="*/ 288426 w 5349301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4449058 w 5349301"/>
              <a:gd name="connsiteY10" fmla="*/ 534757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110632 w 5171507"/>
              <a:gd name="connsiteY0" fmla="*/ 4170565 h 5347577"/>
              <a:gd name="connsiteX1" fmla="*/ 294624 w 5171507"/>
              <a:gd name="connsiteY1" fmla="*/ 1255581 h 5347577"/>
              <a:gd name="connsiteX2" fmla="*/ 1716587 w 5171507"/>
              <a:gd name="connsiteY2" fmla="*/ 415689 h 5347577"/>
              <a:gd name="connsiteX3" fmla="*/ 3054580 w 5171507"/>
              <a:gd name="connsiteY3" fmla="*/ 2 h 5347577"/>
              <a:gd name="connsiteX4" fmla="*/ 4291183 w 5171507"/>
              <a:gd name="connsiteY4" fmla="*/ 413176 h 5347577"/>
              <a:gd name="connsiteX5" fmla="*/ 5171507 w 5171507"/>
              <a:gd name="connsiteY5" fmla="*/ 1601023 h 5347577"/>
              <a:gd name="connsiteX6" fmla="*/ 4629202 w 5171507"/>
              <a:gd name="connsiteY6" fmla="*/ 1038834 h 5347577"/>
              <a:gd name="connsiteX7" fmla="*/ 4335399 w 5171507"/>
              <a:gd name="connsiteY7" fmla="*/ 2359578 h 5347577"/>
              <a:gd name="connsiteX8" fmla="*/ 5158634 w 5171507"/>
              <a:gd name="connsiteY8" fmla="*/ 3418725 h 5347577"/>
              <a:gd name="connsiteX9" fmla="*/ 3969022 w 5171507"/>
              <a:gd name="connsiteY9" fmla="*/ 4006511 h 5347577"/>
              <a:gd name="connsiteX10" fmla="*/ 4271264 w 5171507"/>
              <a:gd name="connsiteY10" fmla="*/ 5347577 h 5347577"/>
              <a:gd name="connsiteX11" fmla="*/ 1248617 w 5171507"/>
              <a:gd name="connsiteY11" fmla="*/ 5347577 h 5347577"/>
              <a:gd name="connsiteX12" fmla="*/ 110632 w 517150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146112 w 5348597"/>
              <a:gd name="connsiteY9" fmla="*/ 40065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82569"/>
              <a:gd name="connsiteX1" fmla="*/ 471714 w 5348597"/>
              <a:gd name="connsiteY1" fmla="*/ 1255581 h 5382569"/>
              <a:gd name="connsiteX2" fmla="*/ 1893677 w 5348597"/>
              <a:gd name="connsiteY2" fmla="*/ 415689 h 5382569"/>
              <a:gd name="connsiteX3" fmla="*/ 3231670 w 5348597"/>
              <a:gd name="connsiteY3" fmla="*/ 2 h 5382569"/>
              <a:gd name="connsiteX4" fmla="*/ 4468273 w 5348597"/>
              <a:gd name="connsiteY4" fmla="*/ 413176 h 5382569"/>
              <a:gd name="connsiteX5" fmla="*/ 5348597 w 5348597"/>
              <a:gd name="connsiteY5" fmla="*/ 1601023 h 5382569"/>
              <a:gd name="connsiteX6" fmla="*/ 4806292 w 5348597"/>
              <a:gd name="connsiteY6" fmla="*/ 1038834 h 5382569"/>
              <a:gd name="connsiteX7" fmla="*/ 4512489 w 5348597"/>
              <a:gd name="connsiteY7" fmla="*/ 2359578 h 5382569"/>
              <a:gd name="connsiteX8" fmla="*/ 5335724 w 5348597"/>
              <a:gd name="connsiteY8" fmla="*/ 3418725 h 5382569"/>
              <a:gd name="connsiteX9" fmla="*/ 4823445 w 5348597"/>
              <a:gd name="connsiteY9" fmla="*/ 4927684 h 5382569"/>
              <a:gd name="connsiteX10" fmla="*/ 4448354 w 5348597"/>
              <a:gd name="connsiteY10" fmla="*/ 5347577 h 5382569"/>
              <a:gd name="connsiteX11" fmla="*/ 1425707 w 5348597"/>
              <a:gd name="connsiteY11" fmla="*/ 5347577 h 5382569"/>
              <a:gd name="connsiteX12" fmla="*/ 287722 w 5348597"/>
              <a:gd name="connsiteY12" fmla="*/ 4170565 h 5382569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30218 w 5348597"/>
              <a:gd name="connsiteY9" fmla="*/ 49209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4806292 w 5352383"/>
              <a:gd name="connsiteY6" fmla="*/ 1038834 h 5347577"/>
              <a:gd name="connsiteX7" fmla="*/ 5352383 w 5352383"/>
              <a:gd name="connsiteY7" fmla="*/ 4330618 h 5347577"/>
              <a:gd name="connsiteX8" fmla="*/ 5254444 w 5352383"/>
              <a:gd name="connsiteY8" fmla="*/ 4312805 h 5347577"/>
              <a:gd name="connsiteX9" fmla="*/ 4857312 w 5352383"/>
              <a:gd name="connsiteY9" fmla="*/ 4859951 h 5347577"/>
              <a:gd name="connsiteX10" fmla="*/ 4448354 w 5352383"/>
              <a:gd name="connsiteY10" fmla="*/ 5347577 h 5347577"/>
              <a:gd name="connsiteX11" fmla="*/ 1425707 w 5352383"/>
              <a:gd name="connsiteY11" fmla="*/ 5347577 h 5347577"/>
              <a:gd name="connsiteX12" fmla="*/ 287722 w 5352383"/>
              <a:gd name="connsiteY12" fmla="*/ 4170565 h 5347577"/>
              <a:gd name="connsiteX0" fmla="*/ 287722 w 5355341"/>
              <a:gd name="connsiteY0" fmla="*/ 4170565 h 5347577"/>
              <a:gd name="connsiteX1" fmla="*/ 471714 w 5355341"/>
              <a:gd name="connsiteY1" fmla="*/ 1255581 h 5347577"/>
              <a:gd name="connsiteX2" fmla="*/ 1893677 w 5355341"/>
              <a:gd name="connsiteY2" fmla="*/ 415689 h 5347577"/>
              <a:gd name="connsiteX3" fmla="*/ 3231670 w 5355341"/>
              <a:gd name="connsiteY3" fmla="*/ 2 h 5347577"/>
              <a:gd name="connsiteX4" fmla="*/ 4468273 w 5355341"/>
              <a:gd name="connsiteY4" fmla="*/ 413176 h 5347577"/>
              <a:gd name="connsiteX5" fmla="*/ 5348597 w 5355341"/>
              <a:gd name="connsiteY5" fmla="*/ 1601023 h 5347577"/>
              <a:gd name="connsiteX6" fmla="*/ 4806292 w 5355341"/>
              <a:gd name="connsiteY6" fmla="*/ 1038834 h 5347577"/>
              <a:gd name="connsiteX7" fmla="*/ 5352383 w 5355341"/>
              <a:gd name="connsiteY7" fmla="*/ 4330618 h 5347577"/>
              <a:gd name="connsiteX8" fmla="*/ 5254444 w 5355341"/>
              <a:gd name="connsiteY8" fmla="*/ 4312805 h 5347577"/>
              <a:gd name="connsiteX9" fmla="*/ 4857312 w 5355341"/>
              <a:gd name="connsiteY9" fmla="*/ 4859951 h 5347577"/>
              <a:gd name="connsiteX10" fmla="*/ 4448354 w 5355341"/>
              <a:gd name="connsiteY10" fmla="*/ 5347577 h 5347577"/>
              <a:gd name="connsiteX11" fmla="*/ 1425707 w 5355341"/>
              <a:gd name="connsiteY11" fmla="*/ 5347577 h 5347577"/>
              <a:gd name="connsiteX12" fmla="*/ 287722 w 5355341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4495 w 5345370"/>
              <a:gd name="connsiteY0" fmla="*/ 4235098 h 5412110"/>
              <a:gd name="connsiteX1" fmla="*/ 468487 w 5345370"/>
              <a:gd name="connsiteY1" fmla="*/ 1320114 h 5412110"/>
              <a:gd name="connsiteX2" fmla="*/ 2423850 w 5345370"/>
              <a:gd name="connsiteY2" fmla="*/ 1650932 h 5412110"/>
              <a:gd name="connsiteX3" fmla="*/ 3228443 w 5345370"/>
              <a:gd name="connsiteY3" fmla="*/ 64535 h 5412110"/>
              <a:gd name="connsiteX4" fmla="*/ 4465046 w 5345370"/>
              <a:gd name="connsiteY4" fmla="*/ 477709 h 5412110"/>
              <a:gd name="connsiteX5" fmla="*/ 5345370 w 5345370"/>
              <a:gd name="connsiteY5" fmla="*/ 1665556 h 5412110"/>
              <a:gd name="connsiteX6" fmla="*/ 5342383 w 5345370"/>
              <a:gd name="connsiteY6" fmla="*/ 4388378 h 5412110"/>
              <a:gd name="connsiteX7" fmla="*/ 5251217 w 5345370"/>
              <a:gd name="connsiteY7" fmla="*/ 4377338 h 5412110"/>
              <a:gd name="connsiteX8" fmla="*/ 4854085 w 5345370"/>
              <a:gd name="connsiteY8" fmla="*/ 4924484 h 5412110"/>
              <a:gd name="connsiteX9" fmla="*/ 4445127 w 5345370"/>
              <a:gd name="connsiteY9" fmla="*/ 5412110 h 5412110"/>
              <a:gd name="connsiteX10" fmla="*/ 1422480 w 5345370"/>
              <a:gd name="connsiteY10" fmla="*/ 5412110 h 5412110"/>
              <a:gd name="connsiteX11" fmla="*/ 284495 w 5345370"/>
              <a:gd name="connsiteY11" fmla="*/ 4235098 h 5412110"/>
              <a:gd name="connsiteX0" fmla="*/ 284495 w 5345370"/>
              <a:gd name="connsiteY0" fmla="*/ 3757797 h 4934809"/>
              <a:gd name="connsiteX1" fmla="*/ 468487 w 5345370"/>
              <a:gd name="connsiteY1" fmla="*/ 842813 h 4934809"/>
              <a:gd name="connsiteX2" fmla="*/ 2423850 w 5345370"/>
              <a:gd name="connsiteY2" fmla="*/ 1173631 h 4934809"/>
              <a:gd name="connsiteX3" fmla="*/ 2833588 w 5345370"/>
              <a:gd name="connsiteY3" fmla="*/ 1055816 h 4934809"/>
              <a:gd name="connsiteX4" fmla="*/ 4465046 w 5345370"/>
              <a:gd name="connsiteY4" fmla="*/ 408 h 4934809"/>
              <a:gd name="connsiteX5" fmla="*/ 5345370 w 5345370"/>
              <a:gd name="connsiteY5" fmla="*/ 1188255 h 4934809"/>
              <a:gd name="connsiteX6" fmla="*/ 5342383 w 5345370"/>
              <a:gd name="connsiteY6" fmla="*/ 3911077 h 4934809"/>
              <a:gd name="connsiteX7" fmla="*/ 5251217 w 5345370"/>
              <a:gd name="connsiteY7" fmla="*/ 3900037 h 4934809"/>
              <a:gd name="connsiteX8" fmla="*/ 4854085 w 5345370"/>
              <a:gd name="connsiteY8" fmla="*/ 4447183 h 4934809"/>
              <a:gd name="connsiteX9" fmla="*/ 4445127 w 5345370"/>
              <a:gd name="connsiteY9" fmla="*/ 4934809 h 4934809"/>
              <a:gd name="connsiteX10" fmla="*/ 1422480 w 5345370"/>
              <a:gd name="connsiteY10" fmla="*/ 4934809 h 4934809"/>
              <a:gd name="connsiteX11" fmla="*/ 284495 w 5345370"/>
              <a:gd name="connsiteY11" fmla="*/ 3757797 h 4934809"/>
              <a:gd name="connsiteX0" fmla="*/ 284495 w 5345370"/>
              <a:gd name="connsiteY0" fmla="*/ 3079822 h 4256834"/>
              <a:gd name="connsiteX1" fmla="*/ 468487 w 5345370"/>
              <a:gd name="connsiteY1" fmla="*/ 164838 h 4256834"/>
              <a:gd name="connsiteX2" fmla="*/ 2423850 w 5345370"/>
              <a:gd name="connsiteY2" fmla="*/ 495656 h 4256834"/>
              <a:gd name="connsiteX3" fmla="*/ 2833588 w 5345370"/>
              <a:gd name="connsiteY3" fmla="*/ 377841 h 4256834"/>
              <a:gd name="connsiteX4" fmla="*/ 3841592 w 5345370"/>
              <a:gd name="connsiteY4" fmla="*/ 354597 h 4256834"/>
              <a:gd name="connsiteX5" fmla="*/ 5345370 w 5345370"/>
              <a:gd name="connsiteY5" fmla="*/ 510280 h 4256834"/>
              <a:gd name="connsiteX6" fmla="*/ 5342383 w 5345370"/>
              <a:gd name="connsiteY6" fmla="*/ 3233102 h 4256834"/>
              <a:gd name="connsiteX7" fmla="*/ 5251217 w 5345370"/>
              <a:gd name="connsiteY7" fmla="*/ 3222062 h 4256834"/>
              <a:gd name="connsiteX8" fmla="*/ 4854085 w 5345370"/>
              <a:gd name="connsiteY8" fmla="*/ 3769208 h 4256834"/>
              <a:gd name="connsiteX9" fmla="*/ 4445127 w 5345370"/>
              <a:gd name="connsiteY9" fmla="*/ 4256834 h 4256834"/>
              <a:gd name="connsiteX10" fmla="*/ 1422480 w 5345370"/>
              <a:gd name="connsiteY10" fmla="*/ 4256834 h 4256834"/>
              <a:gd name="connsiteX11" fmla="*/ 284495 w 5345370"/>
              <a:gd name="connsiteY11" fmla="*/ 3079822 h 4256834"/>
              <a:gd name="connsiteX0" fmla="*/ 284495 w 5342433"/>
              <a:gd name="connsiteY0" fmla="*/ 3079822 h 4256834"/>
              <a:gd name="connsiteX1" fmla="*/ 468487 w 5342433"/>
              <a:gd name="connsiteY1" fmla="*/ 164838 h 4256834"/>
              <a:gd name="connsiteX2" fmla="*/ 2423850 w 5342433"/>
              <a:gd name="connsiteY2" fmla="*/ 495656 h 4256834"/>
              <a:gd name="connsiteX3" fmla="*/ 2833588 w 5342433"/>
              <a:gd name="connsiteY3" fmla="*/ 377841 h 4256834"/>
              <a:gd name="connsiteX4" fmla="*/ 3841592 w 5342433"/>
              <a:gd name="connsiteY4" fmla="*/ 354597 h 4256834"/>
              <a:gd name="connsiteX5" fmla="*/ 4902025 w 5342433"/>
              <a:gd name="connsiteY5" fmla="*/ 905134 h 4256834"/>
              <a:gd name="connsiteX6" fmla="*/ 5342383 w 5342433"/>
              <a:gd name="connsiteY6" fmla="*/ 3233102 h 4256834"/>
              <a:gd name="connsiteX7" fmla="*/ 5251217 w 5342433"/>
              <a:gd name="connsiteY7" fmla="*/ 3222062 h 4256834"/>
              <a:gd name="connsiteX8" fmla="*/ 4854085 w 5342433"/>
              <a:gd name="connsiteY8" fmla="*/ 3769208 h 4256834"/>
              <a:gd name="connsiteX9" fmla="*/ 4445127 w 5342433"/>
              <a:gd name="connsiteY9" fmla="*/ 4256834 h 4256834"/>
              <a:gd name="connsiteX10" fmla="*/ 1422480 w 5342433"/>
              <a:gd name="connsiteY10" fmla="*/ 4256834 h 4256834"/>
              <a:gd name="connsiteX11" fmla="*/ 284495 w 5342433"/>
              <a:gd name="connsiteY11" fmla="*/ 3079822 h 4256834"/>
              <a:gd name="connsiteX0" fmla="*/ 284495 w 5377076"/>
              <a:gd name="connsiteY0" fmla="*/ 3079822 h 4256834"/>
              <a:gd name="connsiteX1" fmla="*/ 468487 w 5377076"/>
              <a:gd name="connsiteY1" fmla="*/ 164838 h 4256834"/>
              <a:gd name="connsiteX2" fmla="*/ 2423850 w 5377076"/>
              <a:gd name="connsiteY2" fmla="*/ 495656 h 4256834"/>
              <a:gd name="connsiteX3" fmla="*/ 2833588 w 5377076"/>
              <a:gd name="connsiteY3" fmla="*/ 377841 h 4256834"/>
              <a:gd name="connsiteX4" fmla="*/ 3841592 w 5377076"/>
              <a:gd name="connsiteY4" fmla="*/ 354597 h 4256834"/>
              <a:gd name="connsiteX5" fmla="*/ 4902025 w 5377076"/>
              <a:gd name="connsiteY5" fmla="*/ 905134 h 4256834"/>
              <a:gd name="connsiteX6" fmla="*/ 5352816 w 5377076"/>
              <a:gd name="connsiteY6" fmla="*/ 710503 h 4256834"/>
              <a:gd name="connsiteX7" fmla="*/ 5342383 w 5377076"/>
              <a:gd name="connsiteY7" fmla="*/ 3233102 h 4256834"/>
              <a:gd name="connsiteX8" fmla="*/ 5251217 w 5377076"/>
              <a:gd name="connsiteY8" fmla="*/ 3222062 h 4256834"/>
              <a:gd name="connsiteX9" fmla="*/ 4854085 w 5377076"/>
              <a:gd name="connsiteY9" fmla="*/ 3769208 h 4256834"/>
              <a:gd name="connsiteX10" fmla="*/ 4445127 w 5377076"/>
              <a:gd name="connsiteY10" fmla="*/ 4256834 h 4256834"/>
              <a:gd name="connsiteX11" fmla="*/ 1422480 w 5377076"/>
              <a:gd name="connsiteY11" fmla="*/ 4256834 h 4256834"/>
              <a:gd name="connsiteX12" fmla="*/ 284495 w 5377076"/>
              <a:gd name="connsiteY12" fmla="*/ 3079822 h 4256834"/>
              <a:gd name="connsiteX0" fmla="*/ 284495 w 5381857"/>
              <a:gd name="connsiteY0" fmla="*/ 3079822 h 4256834"/>
              <a:gd name="connsiteX1" fmla="*/ 468487 w 5381857"/>
              <a:gd name="connsiteY1" fmla="*/ 164838 h 4256834"/>
              <a:gd name="connsiteX2" fmla="*/ 2423850 w 5381857"/>
              <a:gd name="connsiteY2" fmla="*/ 495656 h 4256834"/>
              <a:gd name="connsiteX3" fmla="*/ 2833588 w 5381857"/>
              <a:gd name="connsiteY3" fmla="*/ 377841 h 4256834"/>
              <a:gd name="connsiteX4" fmla="*/ 3841592 w 5381857"/>
              <a:gd name="connsiteY4" fmla="*/ 354597 h 4256834"/>
              <a:gd name="connsiteX5" fmla="*/ 4902025 w 5381857"/>
              <a:gd name="connsiteY5" fmla="*/ 905134 h 4256834"/>
              <a:gd name="connsiteX6" fmla="*/ 5352816 w 5381857"/>
              <a:gd name="connsiteY6" fmla="*/ 710503 h 4256834"/>
              <a:gd name="connsiteX7" fmla="*/ 5332033 w 5381857"/>
              <a:gd name="connsiteY7" fmla="*/ 1673394 h 4256834"/>
              <a:gd name="connsiteX8" fmla="*/ 5342383 w 5381857"/>
              <a:gd name="connsiteY8" fmla="*/ 3233102 h 4256834"/>
              <a:gd name="connsiteX9" fmla="*/ 5251217 w 5381857"/>
              <a:gd name="connsiteY9" fmla="*/ 3222062 h 4256834"/>
              <a:gd name="connsiteX10" fmla="*/ 4854085 w 5381857"/>
              <a:gd name="connsiteY10" fmla="*/ 3769208 h 4256834"/>
              <a:gd name="connsiteX11" fmla="*/ 4445127 w 5381857"/>
              <a:gd name="connsiteY11" fmla="*/ 4256834 h 4256834"/>
              <a:gd name="connsiteX12" fmla="*/ 1422480 w 5381857"/>
              <a:gd name="connsiteY12" fmla="*/ 4256834 h 4256834"/>
              <a:gd name="connsiteX13" fmla="*/ 284495 w 5381857"/>
              <a:gd name="connsiteY13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42383 w 5381956"/>
              <a:gd name="connsiteY9" fmla="*/ 3233102 h 4256834"/>
              <a:gd name="connsiteX10" fmla="*/ 5251217 w 5381956"/>
              <a:gd name="connsiteY10" fmla="*/ 3222062 h 4256834"/>
              <a:gd name="connsiteX11" fmla="*/ 4854085 w 5381956"/>
              <a:gd name="connsiteY11" fmla="*/ 3769208 h 4256834"/>
              <a:gd name="connsiteX12" fmla="*/ 4445127 w 5381956"/>
              <a:gd name="connsiteY12" fmla="*/ 4256834 h 4256834"/>
              <a:gd name="connsiteX13" fmla="*/ 1422480 w 5381956"/>
              <a:gd name="connsiteY13" fmla="*/ 4256834 h 4256834"/>
              <a:gd name="connsiteX14" fmla="*/ 284495 w 5381956"/>
              <a:gd name="connsiteY14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38959 w 5381956"/>
              <a:gd name="connsiteY9" fmla="*/ 1853503 h 4256834"/>
              <a:gd name="connsiteX10" fmla="*/ 5342383 w 5381956"/>
              <a:gd name="connsiteY10" fmla="*/ 3233102 h 4256834"/>
              <a:gd name="connsiteX11" fmla="*/ 5251217 w 5381956"/>
              <a:gd name="connsiteY11" fmla="*/ 3222062 h 4256834"/>
              <a:gd name="connsiteX12" fmla="*/ 4854085 w 5381956"/>
              <a:gd name="connsiteY12" fmla="*/ 3769208 h 4256834"/>
              <a:gd name="connsiteX13" fmla="*/ 4445127 w 5381956"/>
              <a:gd name="connsiteY13" fmla="*/ 4256834 h 4256834"/>
              <a:gd name="connsiteX14" fmla="*/ 1422480 w 5381956"/>
              <a:gd name="connsiteY14" fmla="*/ 4256834 h 4256834"/>
              <a:gd name="connsiteX15" fmla="*/ 284495 w 5381956"/>
              <a:gd name="connsiteY15" fmla="*/ 3079822 h 4256834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3233102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4230629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445127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1422480 w 5381956"/>
              <a:gd name="connsiteY15" fmla="*/ 4256834 h 4322398"/>
              <a:gd name="connsiteX16" fmla="*/ 284495 w 5381956"/>
              <a:gd name="connsiteY16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1422480 w 5381956"/>
              <a:gd name="connsiteY16" fmla="*/ 4256834 h 4322398"/>
              <a:gd name="connsiteX17" fmla="*/ 284495 w 5381956"/>
              <a:gd name="connsiteY17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1422480 w 5381956"/>
              <a:gd name="connsiteY17" fmla="*/ 4256834 h 4322398"/>
              <a:gd name="connsiteX18" fmla="*/ 284495 w 5381956"/>
              <a:gd name="connsiteY18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916789 w 5381956"/>
              <a:gd name="connsiteY17" fmla="*/ 4249907 h 4322398"/>
              <a:gd name="connsiteX18" fmla="*/ 284495 w 5381956"/>
              <a:gd name="connsiteY18" fmla="*/ 3079822 h 4322398"/>
              <a:gd name="connsiteX0" fmla="*/ 1091032 w 4934656"/>
              <a:gd name="connsiteY0" fmla="*/ 3339828 h 4339950"/>
              <a:gd name="connsiteX1" fmla="*/ 21187 w 4934656"/>
              <a:gd name="connsiteY1" fmla="*/ 182390 h 4339950"/>
              <a:gd name="connsiteX2" fmla="*/ 1976550 w 4934656"/>
              <a:gd name="connsiteY2" fmla="*/ 513208 h 4339950"/>
              <a:gd name="connsiteX3" fmla="*/ 2386288 w 4934656"/>
              <a:gd name="connsiteY3" fmla="*/ 395393 h 4339950"/>
              <a:gd name="connsiteX4" fmla="*/ 3394292 w 4934656"/>
              <a:gd name="connsiteY4" fmla="*/ 372149 h 4339950"/>
              <a:gd name="connsiteX5" fmla="*/ 4454725 w 4934656"/>
              <a:gd name="connsiteY5" fmla="*/ 922686 h 4339950"/>
              <a:gd name="connsiteX6" fmla="*/ 4905516 w 4934656"/>
              <a:gd name="connsiteY6" fmla="*/ 728055 h 4339950"/>
              <a:gd name="connsiteX7" fmla="*/ 4884733 w 4934656"/>
              <a:gd name="connsiteY7" fmla="*/ 1690946 h 4339950"/>
              <a:gd name="connsiteX8" fmla="*/ 4746188 w 4934656"/>
              <a:gd name="connsiteY8" fmla="*/ 1857201 h 4339950"/>
              <a:gd name="connsiteX9" fmla="*/ 4891659 w 4934656"/>
              <a:gd name="connsiteY9" fmla="*/ 1871055 h 4339950"/>
              <a:gd name="connsiteX10" fmla="*/ 4895083 w 4934656"/>
              <a:gd name="connsiteY10" fmla="*/ 4248181 h 4339950"/>
              <a:gd name="connsiteX11" fmla="*/ 4616880 w 4934656"/>
              <a:gd name="connsiteY11" fmla="*/ 4250996 h 4339950"/>
              <a:gd name="connsiteX12" fmla="*/ 4462203 w 4934656"/>
              <a:gd name="connsiteY12" fmla="*/ 4105415 h 4339950"/>
              <a:gd name="connsiteX13" fmla="*/ 4461954 w 4934656"/>
              <a:gd name="connsiteY13" fmla="*/ 4274386 h 4339950"/>
              <a:gd name="connsiteX14" fmla="*/ 1933714 w 4934656"/>
              <a:gd name="connsiteY14" fmla="*/ 4267892 h 4339950"/>
              <a:gd name="connsiteX15" fmla="*/ 1996059 w 4934656"/>
              <a:gd name="connsiteY15" fmla="*/ 4080855 h 4339950"/>
              <a:gd name="connsiteX16" fmla="*/ 1691259 w 4934656"/>
              <a:gd name="connsiteY16" fmla="*/ 4260964 h 4339950"/>
              <a:gd name="connsiteX17" fmla="*/ 469489 w 4934656"/>
              <a:gd name="connsiteY17" fmla="*/ 4267459 h 4339950"/>
              <a:gd name="connsiteX18" fmla="*/ 1091032 w 4934656"/>
              <a:gd name="connsiteY18" fmla="*/ 3339828 h 4339950"/>
              <a:gd name="connsiteX0" fmla="*/ 1085739 w 4929363"/>
              <a:gd name="connsiteY0" fmla="*/ 3239788 h 4239910"/>
              <a:gd name="connsiteX1" fmla="*/ 1048657 w 4929363"/>
              <a:gd name="connsiteY1" fmla="*/ 1840288 h 4239910"/>
              <a:gd name="connsiteX2" fmla="*/ 15894 w 4929363"/>
              <a:gd name="connsiteY2" fmla="*/ 82350 h 4239910"/>
              <a:gd name="connsiteX3" fmla="*/ 1971257 w 4929363"/>
              <a:gd name="connsiteY3" fmla="*/ 413168 h 4239910"/>
              <a:gd name="connsiteX4" fmla="*/ 2380995 w 4929363"/>
              <a:gd name="connsiteY4" fmla="*/ 295353 h 4239910"/>
              <a:gd name="connsiteX5" fmla="*/ 3388999 w 4929363"/>
              <a:gd name="connsiteY5" fmla="*/ 272109 h 4239910"/>
              <a:gd name="connsiteX6" fmla="*/ 4449432 w 4929363"/>
              <a:gd name="connsiteY6" fmla="*/ 822646 h 4239910"/>
              <a:gd name="connsiteX7" fmla="*/ 4900223 w 4929363"/>
              <a:gd name="connsiteY7" fmla="*/ 628015 h 4239910"/>
              <a:gd name="connsiteX8" fmla="*/ 4879440 w 4929363"/>
              <a:gd name="connsiteY8" fmla="*/ 1590906 h 4239910"/>
              <a:gd name="connsiteX9" fmla="*/ 4740895 w 4929363"/>
              <a:gd name="connsiteY9" fmla="*/ 1757161 h 4239910"/>
              <a:gd name="connsiteX10" fmla="*/ 4886366 w 4929363"/>
              <a:gd name="connsiteY10" fmla="*/ 1771015 h 4239910"/>
              <a:gd name="connsiteX11" fmla="*/ 4889790 w 4929363"/>
              <a:gd name="connsiteY11" fmla="*/ 4148141 h 4239910"/>
              <a:gd name="connsiteX12" fmla="*/ 4611587 w 4929363"/>
              <a:gd name="connsiteY12" fmla="*/ 4150956 h 4239910"/>
              <a:gd name="connsiteX13" fmla="*/ 4456910 w 4929363"/>
              <a:gd name="connsiteY13" fmla="*/ 4005375 h 4239910"/>
              <a:gd name="connsiteX14" fmla="*/ 4456661 w 4929363"/>
              <a:gd name="connsiteY14" fmla="*/ 4174346 h 4239910"/>
              <a:gd name="connsiteX15" fmla="*/ 1928421 w 4929363"/>
              <a:gd name="connsiteY15" fmla="*/ 4167852 h 4239910"/>
              <a:gd name="connsiteX16" fmla="*/ 1990766 w 4929363"/>
              <a:gd name="connsiteY16" fmla="*/ 3980815 h 4239910"/>
              <a:gd name="connsiteX17" fmla="*/ 1685966 w 4929363"/>
              <a:gd name="connsiteY17" fmla="*/ 4160924 h 4239910"/>
              <a:gd name="connsiteX18" fmla="*/ 464196 w 4929363"/>
              <a:gd name="connsiteY18" fmla="*/ 4167419 h 4239910"/>
              <a:gd name="connsiteX19" fmla="*/ 1085739 w 4929363"/>
              <a:gd name="connsiteY19" fmla="*/ 3239788 h 4239910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76742 w 4510793"/>
              <a:gd name="connsiteY2" fmla="*/ 633352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267727 w 4510793"/>
              <a:gd name="connsiteY2" fmla="*/ 665197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5155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9704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38181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24533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84799 w 4510226"/>
              <a:gd name="connsiteY0" fmla="*/ 3037682 h 4015057"/>
              <a:gd name="connsiteX1" fmla="*/ 634070 w 4510226"/>
              <a:gd name="connsiteY1" fmla="*/ 1624533 h 4015057"/>
              <a:gd name="connsiteX2" fmla="*/ 1180724 w 4510226"/>
              <a:gd name="connsiteY2" fmla="*/ 628803 h 4015057"/>
              <a:gd name="connsiteX3" fmla="*/ 1552120 w 4510226"/>
              <a:gd name="connsiteY3" fmla="*/ 188315 h 4015057"/>
              <a:gd name="connsiteX4" fmla="*/ 1961858 w 4510226"/>
              <a:gd name="connsiteY4" fmla="*/ 70500 h 4015057"/>
              <a:gd name="connsiteX5" fmla="*/ 2969862 w 4510226"/>
              <a:gd name="connsiteY5" fmla="*/ 47256 h 4015057"/>
              <a:gd name="connsiteX6" fmla="*/ 4030295 w 4510226"/>
              <a:gd name="connsiteY6" fmla="*/ 597793 h 4015057"/>
              <a:gd name="connsiteX7" fmla="*/ 4481086 w 4510226"/>
              <a:gd name="connsiteY7" fmla="*/ 403162 h 4015057"/>
              <a:gd name="connsiteX8" fmla="*/ 4460303 w 4510226"/>
              <a:gd name="connsiteY8" fmla="*/ 1366053 h 4015057"/>
              <a:gd name="connsiteX9" fmla="*/ 4321758 w 4510226"/>
              <a:gd name="connsiteY9" fmla="*/ 1532308 h 4015057"/>
              <a:gd name="connsiteX10" fmla="*/ 4467229 w 4510226"/>
              <a:gd name="connsiteY10" fmla="*/ 1546162 h 4015057"/>
              <a:gd name="connsiteX11" fmla="*/ 4470653 w 4510226"/>
              <a:gd name="connsiteY11" fmla="*/ 3923288 h 4015057"/>
              <a:gd name="connsiteX12" fmla="*/ 4192450 w 4510226"/>
              <a:gd name="connsiteY12" fmla="*/ 3926103 h 4015057"/>
              <a:gd name="connsiteX13" fmla="*/ 4037773 w 4510226"/>
              <a:gd name="connsiteY13" fmla="*/ 3780522 h 4015057"/>
              <a:gd name="connsiteX14" fmla="*/ 4037524 w 4510226"/>
              <a:gd name="connsiteY14" fmla="*/ 3949493 h 4015057"/>
              <a:gd name="connsiteX15" fmla="*/ 1509284 w 4510226"/>
              <a:gd name="connsiteY15" fmla="*/ 3942999 h 4015057"/>
              <a:gd name="connsiteX16" fmla="*/ 1571629 w 4510226"/>
              <a:gd name="connsiteY16" fmla="*/ 3755962 h 4015057"/>
              <a:gd name="connsiteX17" fmla="*/ 1266829 w 4510226"/>
              <a:gd name="connsiteY17" fmla="*/ 3936071 h 4015057"/>
              <a:gd name="connsiteX18" fmla="*/ 45059 w 4510226"/>
              <a:gd name="connsiteY18" fmla="*/ 3942566 h 4015057"/>
              <a:gd name="connsiteX19" fmla="*/ 684799 w 4510226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58012 w 4501409"/>
              <a:gd name="connsiteY17" fmla="*/ 3936071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81647"/>
              <a:gd name="connsiteX1" fmla="*/ 625253 w 4501409"/>
              <a:gd name="connsiteY1" fmla="*/ 1624533 h 4081647"/>
              <a:gd name="connsiteX2" fmla="*/ 1171907 w 4501409"/>
              <a:gd name="connsiteY2" fmla="*/ 628803 h 4081647"/>
              <a:gd name="connsiteX3" fmla="*/ 1543303 w 4501409"/>
              <a:gd name="connsiteY3" fmla="*/ 188315 h 4081647"/>
              <a:gd name="connsiteX4" fmla="*/ 1953041 w 4501409"/>
              <a:gd name="connsiteY4" fmla="*/ 70500 h 4081647"/>
              <a:gd name="connsiteX5" fmla="*/ 2961045 w 4501409"/>
              <a:gd name="connsiteY5" fmla="*/ 47256 h 4081647"/>
              <a:gd name="connsiteX6" fmla="*/ 4021478 w 4501409"/>
              <a:gd name="connsiteY6" fmla="*/ 597793 h 4081647"/>
              <a:gd name="connsiteX7" fmla="*/ 4472269 w 4501409"/>
              <a:gd name="connsiteY7" fmla="*/ 403162 h 4081647"/>
              <a:gd name="connsiteX8" fmla="*/ 4451486 w 4501409"/>
              <a:gd name="connsiteY8" fmla="*/ 1366053 h 4081647"/>
              <a:gd name="connsiteX9" fmla="*/ 4312941 w 4501409"/>
              <a:gd name="connsiteY9" fmla="*/ 1532308 h 4081647"/>
              <a:gd name="connsiteX10" fmla="*/ 4458412 w 4501409"/>
              <a:gd name="connsiteY10" fmla="*/ 1546162 h 4081647"/>
              <a:gd name="connsiteX11" fmla="*/ 4461836 w 4501409"/>
              <a:gd name="connsiteY11" fmla="*/ 3923288 h 4081647"/>
              <a:gd name="connsiteX12" fmla="*/ 4183633 w 4501409"/>
              <a:gd name="connsiteY12" fmla="*/ 3926103 h 4081647"/>
              <a:gd name="connsiteX13" fmla="*/ 4028956 w 4501409"/>
              <a:gd name="connsiteY13" fmla="*/ 3780522 h 4081647"/>
              <a:gd name="connsiteX14" fmla="*/ 4028707 w 4501409"/>
              <a:gd name="connsiteY14" fmla="*/ 3949493 h 4081647"/>
              <a:gd name="connsiteX15" fmla="*/ 1500467 w 4501409"/>
              <a:gd name="connsiteY15" fmla="*/ 3942999 h 4081647"/>
              <a:gd name="connsiteX16" fmla="*/ 1562812 w 4501409"/>
              <a:gd name="connsiteY16" fmla="*/ 3755962 h 4081647"/>
              <a:gd name="connsiteX17" fmla="*/ 1308054 w 4501409"/>
              <a:gd name="connsiteY17" fmla="*/ 4081647 h 4081647"/>
              <a:gd name="connsiteX18" fmla="*/ 45340 w 4501409"/>
              <a:gd name="connsiteY18" fmla="*/ 3942566 h 4081647"/>
              <a:gd name="connsiteX19" fmla="*/ 675982 w 4501409"/>
              <a:gd name="connsiteY19" fmla="*/ 3037682 h 408164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76459 w 4501409"/>
              <a:gd name="connsiteY16" fmla="*/ 3760511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461836 w 4501409"/>
              <a:gd name="connsiteY11" fmla="*/ 39232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31471"/>
              <a:gd name="connsiteX1" fmla="*/ 625253 w 4501409"/>
              <a:gd name="connsiteY1" fmla="*/ 1624533 h 4031471"/>
              <a:gd name="connsiteX2" fmla="*/ 1171907 w 4501409"/>
              <a:gd name="connsiteY2" fmla="*/ 628803 h 4031471"/>
              <a:gd name="connsiteX3" fmla="*/ 1543303 w 4501409"/>
              <a:gd name="connsiteY3" fmla="*/ 188315 h 4031471"/>
              <a:gd name="connsiteX4" fmla="*/ 1953041 w 4501409"/>
              <a:gd name="connsiteY4" fmla="*/ 70500 h 4031471"/>
              <a:gd name="connsiteX5" fmla="*/ 2961045 w 4501409"/>
              <a:gd name="connsiteY5" fmla="*/ 47256 h 4031471"/>
              <a:gd name="connsiteX6" fmla="*/ 4021478 w 4501409"/>
              <a:gd name="connsiteY6" fmla="*/ 597793 h 4031471"/>
              <a:gd name="connsiteX7" fmla="*/ 4472269 w 4501409"/>
              <a:gd name="connsiteY7" fmla="*/ 403162 h 4031471"/>
              <a:gd name="connsiteX8" fmla="*/ 4451486 w 4501409"/>
              <a:gd name="connsiteY8" fmla="*/ 1366053 h 4031471"/>
              <a:gd name="connsiteX9" fmla="*/ 4312941 w 4501409"/>
              <a:gd name="connsiteY9" fmla="*/ 1532308 h 4031471"/>
              <a:gd name="connsiteX10" fmla="*/ 4458412 w 4501409"/>
              <a:gd name="connsiteY10" fmla="*/ 1546162 h 4031471"/>
              <a:gd name="connsiteX11" fmla="*/ 4307162 w 4501409"/>
              <a:gd name="connsiteY11" fmla="*/ 3618488 h 4031471"/>
              <a:gd name="connsiteX12" fmla="*/ 4183633 w 4501409"/>
              <a:gd name="connsiteY12" fmla="*/ 3944300 h 4031471"/>
              <a:gd name="connsiteX13" fmla="*/ 4001661 w 4501409"/>
              <a:gd name="connsiteY13" fmla="*/ 3785072 h 4031471"/>
              <a:gd name="connsiteX14" fmla="*/ 4051453 w 4501409"/>
              <a:gd name="connsiteY14" fmla="*/ 3940394 h 4031471"/>
              <a:gd name="connsiteX15" fmla="*/ 1500467 w 4501409"/>
              <a:gd name="connsiteY15" fmla="*/ 3942999 h 4031471"/>
              <a:gd name="connsiteX16" fmla="*/ 1576459 w 4501409"/>
              <a:gd name="connsiteY16" fmla="*/ 3760511 h 4031471"/>
              <a:gd name="connsiteX17" fmla="*/ 1248913 w 4501409"/>
              <a:gd name="connsiteY17" fmla="*/ 3940620 h 4031471"/>
              <a:gd name="connsiteX18" fmla="*/ 45340 w 4501409"/>
              <a:gd name="connsiteY18" fmla="*/ 3942566 h 4031471"/>
              <a:gd name="connsiteX19" fmla="*/ 675982 w 4501409"/>
              <a:gd name="connsiteY19" fmla="*/ 3037682 h 4031471"/>
              <a:gd name="connsiteX0" fmla="*/ 675982 w 4501409"/>
              <a:gd name="connsiteY0" fmla="*/ 3037682 h 4027575"/>
              <a:gd name="connsiteX1" fmla="*/ 625253 w 4501409"/>
              <a:gd name="connsiteY1" fmla="*/ 1624533 h 4027575"/>
              <a:gd name="connsiteX2" fmla="*/ 1171907 w 4501409"/>
              <a:gd name="connsiteY2" fmla="*/ 628803 h 4027575"/>
              <a:gd name="connsiteX3" fmla="*/ 1543303 w 4501409"/>
              <a:gd name="connsiteY3" fmla="*/ 188315 h 4027575"/>
              <a:gd name="connsiteX4" fmla="*/ 1953041 w 4501409"/>
              <a:gd name="connsiteY4" fmla="*/ 70500 h 4027575"/>
              <a:gd name="connsiteX5" fmla="*/ 2961045 w 4501409"/>
              <a:gd name="connsiteY5" fmla="*/ 47256 h 4027575"/>
              <a:gd name="connsiteX6" fmla="*/ 4021478 w 4501409"/>
              <a:gd name="connsiteY6" fmla="*/ 597793 h 4027575"/>
              <a:gd name="connsiteX7" fmla="*/ 4472269 w 4501409"/>
              <a:gd name="connsiteY7" fmla="*/ 403162 h 4027575"/>
              <a:gd name="connsiteX8" fmla="*/ 4451486 w 4501409"/>
              <a:gd name="connsiteY8" fmla="*/ 1366053 h 4027575"/>
              <a:gd name="connsiteX9" fmla="*/ 4312941 w 4501409"/>
              <a:gd name="connsiteY9" fmla="*/ 1532308 h 4027575"/>
              <a:gd name="connsiteX10" fmla="*/ 4458412 w 4501409"/>
              <a:gd name="connsiteY10" fmla="*/ 1546162 h 4027575"/>
              <a:gd name="connsiteX11" fmla="*/ 4307162 w 4501409"/>
              <a:gd name="connsiteY11" fmla="*/ 3618488 h 4027575"/>
              <a:gd name="connsiteX12" fmla="*/ 4192732 w 4501409"/>
              <a:gd name="connsiteY12" fmla="*/ 3939751 h 4027575"/>
              <a:gd name="connsiteX13" fmla="*/ 4001661 w 4501409"/>
              <a:gd name="connsiteY13" fmla="*/ 3785072 h 4027575"/>
              <a:gd name="connsiteX14" fmla="*/ 4051453 w 4501409"/>
              <a:gd name="connsiteY14" fmla="*/ 3940394 h 4027575"/>
              <a:gd name="connsiteX15" fmla="*/ 1500467 w 4501409"/>
              <a:gd name="connsiteY15" fmla="*/ 3942999 h 4027575"/>
              <a:gd name="connsiteX16" fmla="*/ 1576459 w 4501409"/>
              <a:gd name="connsiteY16" fmla="*/ 3760511 h 4027575"/>
              <a:gd name="connsiteX17" fmla="*/ 1248913 w 4501409"/>
              <a:gd name="connsiteY17" fmla="*/ 3940620 h 4027575"/>
              <a:gd name="connsiteX18" fmla="*/ 45340 w 4501409"/>
              <a:gd name="connsiteY18" fmla="*/ 3942566 h 4027575"/>
              <a:gd name="connsiteX19" fmla="*/ 675982 w 4501409"/>
              <a:gd name="connsiteY19" fmla="*/ 3037682 h 4027575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307162 w 4501409"/>
              <a:gd name="connsiteY11" fmla="*/ 3618488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79700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2221"/>
              <a:gd name="connsiteY0" fmla="*/ 3037682 h 3943081"/>
              <a:gd name="connsiteX1" fmla="*/ 625253 w 4502221"/>
              <a:gd name="connsiteY1" fmla="*/ 1624533 h 3943081"/>
              <a:gd name="connsiteX2" fmla="*/ 1171907 w 4502221"/>
              <a:gd name="connsiteY2" fmla="*/ 628803 h 3943081"/>
              <a:gd name="connsiteX3" fmla="*/ 1543303 w 4502221"/>
              <a:gd name="connsiteY3" fmla="*/ 188315 h 3943081"/>
              <a:gd name="connsiteX4" fmla="*/ 1953041 w 4502221"/>
              <a:gd name="connsiteY4" fmla="*/ 70500 h 3943081"/>
              <a:gd name="connsiteX5" fmla="*/ 2961045 w 4502221"/>
              <a:gd name="connsiteY5" fmla="*/ 47256 h 3943081"/>
              <a:gd name="connsiteX6" fmla="*/ 4021478 w 4502221"/>
              <a:gd name="connsiteY6" fmla="*/ 597793 h 3943081"/>
              <a:gd name="connsiteX7" fmla="*/ 4472269 w 4502221"/>
              <a:gd name="connsiteY7" fmla="*/ 403162 h 3943081"/>
              <a:gd name="connsiteX8" fmla="*/ 4451486 w 4502221"/>
              <a:gd name="connsiteY8" fmla="*/ 1379700 h 3943081"/>
              <a:gd name="connsiteX9" fmla="*/ 4312941 w 4502221"/>
              <a:gd name="connsiteY9" fmla="*/ 1532308 h 3943081"/>
              <a:gd name="connsiteX10" fmla="*/ 4458412 w 4502221"/>
              <a:gd name="connsiteY10" fmla="*/ 1546162 h 3943081"/>
              <a:gd name="connsiteX11" fmla="*/ 4457287 w 4502221"/>
              <a:gd name="connsiteY11" fmla="*/ 3936936 h 3943081"/>
              <a:gd name="connsiteX12" fmla="*/ 4192732 w 4502221"/>
              <a:gd name="connsiteY12" fmla="*/ 3939751 h 3943081"/>
              <a:gd name="connsiteX13" fmla="*/ 4001661 w 4502221"/>
              <a:gd name="connsiteY13" fmla="*/ 3785072 h 3943081"/>
              <a:gd name="connsiteX14" fmla="*/ 4051453 w 4502221"/>
              <a:gd name="connsiteY14" fmla="*/ 3940394 h 3943081"/>
              <a:gd name="connsiteX15" fmla="*/ 1500467 w 4502221"/>
              <a:gd name="connsiteY15" fmla="*/ 3942999 h 3943081"/>
              <a:gd name="connsiteX16" fmla="*/ 1576459 w 4502221"/>
              <a:gd name="connsiteY16" fmla="*/ 3760511 h 3943081"/>
              <a:gd name="connsiteX17" fmla="*/ 1248913 w 4502221"/>
              <a:gd name="connsiteY17" fmla="*/ 3940620 h 3943081"/>
              <a:gd name="connsiteX18" fmla="*/ 45340 w 4502221"/>
              <a:gd name="connsiteY18" fmla="*/ 3942566 h 3943081"/>
              <a:gd name="connsiteX19" fmla="*/ 675982 w 4502221"/>
              <a:gd name="connsiteY19" fmla="*/ 3037682 h 3943081"/>
              <a:gd name="connsiteX0" fmla="*/ 675982 w 4495136"/>
              <a:gd name="connsiteY0" fmla="*/ 3037682 h 3943081"/>
              <a:gd name="connsiteX1" fmla="*/ 625253 w 4495136"/>
              <a:gd name="connsiteY1" fmla="*/ 1624533 h 3943081"/>
              <a:gd name="connsiteX2" fmla="*/ 1171907 w 4495136"/>
              <a:gd name="connsiteY2" fmla="*/ 628803 h 3943081"/>
              <a:gd name="connsiteX3" fmla="*/ 1543303 w 4495136"/>
              <a:gd name="connsiteY3" fmla="*/ 188315 h 3943081"/>
              <a:gd name="connsiteX4" fmla="*/ 1953041 w 4495136"/>
              <a:gd name="connsiteY4" fmla="*/ 70500 h 3943081"/>
              <a:gd name="connsiteX5" fmla="*/ 2961045 w 4495136"/>
              <a:gd name="connsiteY5" fmla="*/ 47256 h 3943081"/>
              <a:gd name="connsiteX6" fmla="*/ 4021478 w 4495136"/>
              <a:gd name="connsiteY6" fmla="*/ 597793 h 3943081"/>
              <a:gd name="connsiteX7" fmla="*/ 4463171 w 4495136"/>
              <a:gd name="connsiteY7" fmla="*/ 394064 h 3943081"/>
              <a:gd name="connsiteX8" fmla="*/ 4451486 w 4495136"/>
              <a:gd name="connsiteY8" fmla="*/ 1379700 h 3943081"/>
              <a:gd name="connsiteX9" fmla="*/ 4312941 w 4495136"/>
              <a:gd name="connsiteY9" fmla="*/ 1532308 h 3943081"/>
              <a:gd name="connsiteX10" fmla="*/ 4458412 w 4495136"/>
              <a:gd name="connsiteY10" fmla="*/ 1546162 h 3943081"/>
              <a:gd name="connsiteX11" fmla="*/ 4457287 w 4495136"/>
              <a:gd name="connsiteY11" fmla="*/ 3936936 h 3943081"/>
              <a:gd name="connsiteX12" fmla="*/ 4192732 w 4495136"/>
              <a:gd name="connsiteY12" fmla="*/ 3939751 h 3943081"/>
              <a:gd name="connsiteX13" fmla="*/ 4001661 w 4495136"/>
              <a:gd name="connsiteY13" fmla="*/ 3785072 h 3943081"/>
              <a:gd name="connsiteX14" fmla="*/ 4051453 w 4495136"/>
              <a:gd name="connsiteY14" fmla="*/ 3940394 h 3943081"/>
              <a:gd name="connsiteX15" fmla="*/ 1500467 w 4495136"/>
              <a:gd name="connsiteY15" fmla="*/ 3942999 h 3943081"/>
              <a:gd name="connsiteX16" fmla="*/ 1576459 w 4495136"/>
              <a:gd name="connsiteY16" fmla="*/ 3760511 h 3943081"/>
              <a:gd name="connsiteX17" fmla="*/ 1248913 w 4495136"/>
              <a:gd name="connsiteY17" fmla="*/ 3940620 h 3943081"/>
              <a:gd name="connsiteX18" fmla="*/ 45340 w 4495136"/>
              <a:gd name="connsiteY18" fmla="*/ 3942566 h 3943081"/>
              <a:gd name="connsiteX19" fmla="*/ 675982 w 4495136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234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143828 h 4049227"/>
              <a:gd name="connsiteX1" fmla="*/ 625253 w 4463171"/>
              <a:gd name="connsiteY1" fmla="*/ 1730679 h 4049227"/>
              <a:gd name="connsiteX2" fmla="*/ 1171907 w 4463171"/>
              <a:gd name="connsiteY2" fmla="*/ 734949 h 4049227"/>
              <a:gd name="connsiteX3" fmla="*/ 1543303 w 4463171"/>
              <a:gd name="connsiteY3" fmla="*/ 294461 h 4049227"/>
              <a:gd name="connsiteX4" fmla="*/ 1953041 w 4463171"/>
              <a:gd name="connsiteY4" fmla="*/ 176646 h 4049227"/>
              <a:gd name="connsiteX5" fmla="*/ 2961045 w 4463171"/>
              <a:gd name="connsiteY5" fmla="*/ 153402 h 4049227"/>
              <a:gd name="connsiteX6" fmla="*/ 4021478 w 4463171"/>
              <a:gd name="connsiteY6" fmla="*/ 713039 h 4049227"/>
              <a:gd name="connsiteX7" fmla="*/ 4463171 w 4463171"/>
              <a:gd name="connsiteY7" fmla="*/ 500210 h 4049227"/>
              <a:gd name="connsiteX8" fmla="*/ 4451486 w 4463171"/>
              <a:gd name="connsiteY8" fmla="*/ 1485846 h 4049227"/>
              <a:gd name="connsiteX9" fmla="*/ 4312941 w 4463171"/>
              <a:gd name="connsiteY9" fmla="*/ 1638454 h 4049227"/>
              <a:gd name="connsiteX10" fmla="*/ 4458412 w 4463171"/>
              <a:gd name="connsiteY10" fmla="*/ 1652308 h 4049227"/>
              <a:gd name="connsiteX11" fmla="*/ 4457287 w 4463171"/>
              <a:gd name="connsiteY11" fmla="*/ 4043082 h 4049227"/>
              <a:gd name="connsiteX12" fmla="*/ 4192732 w 4463171"/>
              <a:gd name="connsiteY12" fmla="*/ 4045897 h 4049227"/>
              <a:gd name="connsiteX13" fmla="*/ 4001661 w 4463171"/>
              <a:gd name="connsiteY13" fmla="*/ 3891218 h 4049227"/>
              <a:gd name="connsiteX14" fmla="*/ 4051453 w 4463171"/>
              <a:gd name="connsiteY14" fmla="*/ 4046540 h 4049227"/>
              <a:gd name="connsiteX15" fmla="*/ 1500467 w 4463171"/>
              <a:gd name="connsiteY15" fmla="*/ 4049145 h 4049227"/>
              <a:gd name="connsiteX16" fmla="*/ 1576459 w 4463171"/>
              <a:gd name="connsiteY16" fmla="*/ 3866657 h 4049227"/>
              <a:gd name="connsiteX17" fmla="*/ 1248913 w 4463171"/>
              <a:gd name="connsiteY17" fmla="*/ 4046766 h 4049227"/>
              <a:gd name="connsiteX18" fmla="*/ 45340 w 4463171"/>
              <a:gd name="connsiteY18" fmla="*/ 4048712 h 4049227"/>
              <a:gd name="connsiteX19" fmla="*/ 675982 w 4463171"/>
              <a:gd name="connsiteY19" fmla="*/ 3143828 h 4049227"/>
              <a:gd name="connsiteX0" fmla="*/ 675982 w 4463171"/>
              <a:gd name="connsiteY0" fmla="*/ 3637517 h 4542916"/>
              <a:gd name="connsiteX1" fmla="*/ 625253 w 4463171"/>
              <a:gd name="connsiteY1" fmla="*/ 2224368 h 4542916"/>
              <a:gd name="connsiteX2" fmla="*/ 1171907 w 4463171"/>
              <a:gd name="connsiteY2" fmla="*/ 1228638 h 4542916"/>
              <a:gd name="connsiteX3" fmla="*/ 1543303 w 4463171"/>
              <a:gd name="connsiteY3" fmla="*/ 788150 h 4542916"/>
              <a:gd name="connsiteX4" fmla="*/ 1953041 w 4463171"/>
              <a:gd name="connsiteY4" fmla="*/ 670335 h 4542916"/>
              <a:gd name="connsiteX5" fmla="*/ 2961045 w 4463171"/>
              <a:gd name="connsiteY5" fmla="*/ 647091 h 4542916"/>
              <a:gd name="connsiteX6" fmla="*/ 4021478 w 4463171"/>
              <a:gd name="connsiteY6" fmla="*/ 1206728 h 4542916"/>
              <a:gd name="connsiteX7" fmla="*/ 4463171 w 4463171"/>
              <a:gd name="connsiteY7" fmla="*/ 993899 h 4542916"/>
              <a:gd name="connsiteX8" fmla="*/ 4451486 w 4463171"/>
              <a:gd name="connsiteY8" fmla="*/ 1979535 h 4542916"/>
              <a:gd name="connsiteX9" fmla="*/ 4312941 w 4463171"/>
              <a:gd name="connsiteY9" fmla="*/ 2132143 h 4542916"/>
              <a:gd name="connsiteX10" fmla="*/ 4458412 w 4463171"/>
              <a:gd name="connsiteY10" fmla="*/ 2145997 h 4542916"/>
              <a:gd name="connsiteX11" fmla="*/ 4457287 w 4463171"/>
              <a:gd name="connsiteY11" fmla="*/ 4536771 h 4542916"/>
              <a:gd name="connsiteX12" fmla="*/ 4192732 w 4463171"/>
              <a:gd name="connsiteY12" fmla="*/ 4539586 h 4542916"/>
              <a:gd name="connsiteX13" fmla="*/ 4001661 w 4463171"/>
              <a:gd name="connsiteY13" fmla="*/ 4384907 h 4542916"/>
              <a:gd name="connsiteX14" fmla="*/ 4051453 w 4463171"/>
              <a:gd name="connsiteY14" fmla="*/ 4540229 h 4542916"/>
              <a:gd name="connsiteX15" fmla="*/ 1500467 w 4463171"/>
              <a:gd name="connsiteY15" fmla="*/ 4542834 h 4542916"/>
              <a:gd name="connsiteX16" fmla="*/ 1576459 w 4463171"/>
              <a:gd name="connsiteY16" fmla="*/ 4360346 h 4542916"/>
              <a:gd name="connsiteX17" fmla="*/ 1248913 w 4463171"/>
              <a:gd name="connsiteY17" fmla="*/ 4540455 h 4542916"/>
              <a:gd name="connsiteX18" fmla="*/ 45340 w 4463171"/>
              <a:gd name="connsiteY18" fmla="*/ 4542401 h 4542916"/>
              <a:gd name="connsiteX19" fmla="*/ 675982 w 4463171"/>
              <a:gd name="connsiteY19" fmla="*/ 3637517 h 4542916"/>
              <a:gd name="connsiteX0" fmla="*/ 675982 w 4463171"/>
              <a:gd name="connsiteY0" fmla="*/ 4017648 h 4923047"/>
              <a:gd name="connsiteX1" fmla="*/ 625253 w 4463171"/>
              <a:gd name="connsiteY1" fmla="*/ 2604499 h 4923047"/>
              <a:gd name="connsiteX2" fmla="*/ 1171907 w 4463171"/>
              <a:gd name="connsiteY2" fmla="*/ 1608769 h 4923047"/>
              <a:gd name="connsiteX3" fmla="*/ 1543303 w 4463171"/>
              <a:gd name="connsiteY3" fmla="*/ 1168281 h 4923047"/>
              <a:gd name="connsiteX4" fmla="*/ 1953041 w 4463171"/>
              <a:gd name="connsiteY4" fmla="*/ 1050466 h 4923047"/>
              <a:gd name="connsiteX5" fmla="*/ 2961045 w 4463171"/>
              <a:gd name="connsiteY5" fmla="*/ 1027222 h 4923047"/>
              <a:gd name="connsiteX6" fmla="*/ 4021478 w 4463171"/>
              <a:gd name="connsiteY6" fmla="*/ 1586859 h 4923047"/>
              <a:gd name="connsiteX7" fmla="*/ 4463171 w 4463171"/>
              <a:gd name="connsiteY7" fmla="*/ 1374030 h 4923047"/>
              <a:gd name="connsiteX8" fmla="*/ 4451486 w 4463171"/>
              <a:gd name="connsiteY8" fmla="*/ 2359666 h 4923047"/>
              <a:gd name="connsiteX9" fmla="*/ 4312941 w 4463171"/>
              <a:gd name="connsiteY9" fmla="*/ 2512274 h 4923047"/>
              <a:gd name="connsiteX10" fmla="*/ 4458412 w 4463171"/>
              <a:gd name="connsiteY10" fmla="*/ 2526128 h 4923047"/>
              <a:gd name="connsiteX11" fmla="*/ 4457287 w 4463171"/>
              <a:gd name="connsiteY11" fmla="*/ 4916902 h 4923047"/>
              <a:gd name="connsiteX12" fmla="*/ 4192732 w 4463171"/>
              <a:gd name="connsiteY12" fmla="*/ 4919717 h 4923047"/>
              <a:gd name="connsiteX13" fmla="*/ 4001661 w 4463171"/>
              <a:gd name="connsiteY13" fmla="*/ 4765038 h 4923047"/>
              <a:gd name="connsiteX14" fmla="*/ 4051453 w 4463171"/>
              <a:gd name="connsiteY14" fmla="*/ 4920360 h 4923047"/>
              <a:gd name="connsiteX15" fmla="*/ 1500467 w 4463171"/>
              <a:gd name="connsiteY15" fmla="*/ 4922965 h 4923047"/>
              <a:gd name="connsiteX16" fmla="*/ 1576459 w 4463171"/>
              <a:gd name="connsiteY16" fmla="*/ 4740477 h 4923047"/>
              <a:gd name="connsiteX17" fmla="*/ 1248913 w 4463171"/>
              <a:gd name="connsiteY17" fmla="*/ 4920586 h 4923047"/>
              <a:gd name="connsiteX18" fmla="*/ 45340 w 4463171"/>
              <a:gd name="connsiteY18" fmla="*/ 4922532 h 4923047"/>
              <a:gd name="connsiteX19" fmla="*/ 675982 w 4463171"/>
              <a:gd name="connsiteY19" fmla="*/ 4017648 h 4923047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068539 h 4973938"/>
              <a:gd name="connsiteX1" fmla="*/ 625253 w 4463171"/>
              <a:gd name="connsiteY1" fmla="*/ 2655390 h 4973938"/>
              <a:gd name="connsiteX2" fmla="*/ 1171907 w 4463171"/>
              <a:gd name="connsiteY2" fmla="*/ 1659660 h 4973938"/>
              <a:gd name="connsiteX3" fmla="*/ 1543303 w 4463171"/>
              <a:gd name="connsiteY3" fmla="*/ 1219172 h 4973938"/>
              <a:gd name="connsiteX4" fmla="*/ 1953041 w 4463171"/>
              <a:gd name="connsiteY4" fmla="*/ 1101357 h 4973938"/>
              <a:gd name="connsiteX5" fmla="*/ 2961045 w 4463171"/>
              <a:gd name="connsiteY5" fmla="*/ 1078113 h 4973938"/>
              <a:gd name="connsiteX6" fmla="*/ 4021478 w 4463171"/>
              <a:gd name="connsiteY6" fmla="*/ 1637750 h 4973938"/>
              <a:gd name="connsiteX7" fmla="*/ 4463171 w 4463171"/>
              <a:gd name="connsiteY7" fmla="*/ 1424921 h 4973938"/>
              <a:gd name="connsiteX8" fmla="*/ 4451486 w 4463171"/>
              <a:gd name="connsiteY8" fmla="*/ 2410557 h 4973938"/>
              <a:gd name="connsiteX9" fmla="*/ 4312941 w 4463171"/>
              <a:gd name="connsiteY9" fmla="*/ 2563165 h 4973938"/>
              <a:gd name="connsiteX10" fmla="*/ 4458412 w 4463171"/>
              <a:gd name="connsiteY10" fmla="*/ 2577019 h 4973938"/>
              <a:gd name="connsiteX11" fmla="*/ 4457287 w 4463171"/>
              <a:gd name="connsiteY11" fmla="*/ 4967793 h 4973938"/>
              <a:gd name="connsiteX12" fmla="*/ 4192732 w 4463171"/>
              <a:gd name="connsiteY12" fmla="*/ 4970608 h 4973938"/>
              <a:gd name="connsiteX13" fmla="*/ 4001661 w 4463171"/>
              <a:gd name="connsiteY13" fmla="*/ 4815929 h 4973938"/>
              <a:gd name="connsiteX14" fmla="*/ 4051453 w 4463171"/>
              <a:gd name="connsiteY14" fmla="*/ 4971251 h 4973938"/>
              <a:gd name="connsiteX15" fmla="*/ 1500467 w 4463171"/>
              <a:gd name="connsiteY15" fmla="*/ 4973856 h 4973938"/>
              <a:gd name="connsiteX16" fmla="*/ 1576459 w 4463171"/>
              <a:gd name="connsiteY16" fmla="*/ 4791368 h 4973938"/>
              <a:gd name="connsiteX17" fmla="*/ 1248913 w 4463171"/>
              <a:gd name="connsiteY17" fmla="*/ 4971477 h 4973938"/>
              <a:gd name="connsiteX18" fmla="*/ 45340 w 4463171"/>
              <a:gd name="connsiteY18" fmla="*/ 4973423 h 4973938"/>
              <a:gd name="connsiteX19" fmla="*/ 675982 w 4463171"/>
              <a:gd name="connsiteY19" fmla="*/ 4068539 h 4973938"/>
              <a:gd name="connsiteX0" fmla="*/ 675982 w 4463171"/>
              <a:gd name="connsiteY0" fmla="*/ 4065604 h 4971003"/>
              <a:gd name="connsiteX1" fmla="*/ 625253 w 4463171"/>
              <a:gd name="connsiteY1" fmla="*/ 2652455 h 4971003"/>
              <a:gd name="connsiteX2" fmla="*/ 1171907 w 4463171"/>
              <a:gd name="connsiteY2" fmla="*/ 1656725 h 4971003"/>
              <a:gd name="connsiteX3" fmla="*/ 1543303 w 4463171"/>
              <a:gd name="connsiteY3" fmla="*/ 1216237 h 4971003"/>
              <a:gd name="connsiteX4" fmla="*/ 1953041 w 4463171"/>
              <a:gd name="connsiteY4" fmla="*/ 1098422 h 4971003"/>
              <a:gd name="connsiteX5" fmla="*/ 2947397 w 4463171"/>
              <a:gd name="connsiteY5" fmla="*/ 1079727 h 4971003"/>
              <a:gd name="connsiteX6" fmla="*/ 4021478 w 4463171"/>
              <a:gd name="connsiteY6" fmla="*/ 1634815 h 4971003"/>
              <a:gd name="connsiteX7" fmla="*/ 4463171 w 4463171"/>
              <a:gd name="connsiteY7" fmla="*/ 1421986 h 4971003"/>
              <a:gd name="connsiteX8" fmla="*/ 4451486 w 4463171"/>
              <a:gd name="connsiteY8" fmla="*/ 2407622 h 4971003"/>
              <a:gd name="connsiteX9" fmla="*/ 4312941 w 4463171"/>
              <a:gd name="connsiteY9" fmla="*/ 2560230 h 4971003"/>
              <a:gd name="connsiteX10" fmla="*/ 4458412 w 4463171"/>
              <a:gd name="connsiteY10" fmla="*/ 2574084 h 4971003"/>
              <a:gd name="connsiteX11" fmla="*/ 4457287 w 4463171"/>
              <a:gd name="connsiteY11" fmla="*/ 4964858 h 4971003"/>
              <a:gd name="connsiteX12" fmla="*/ 4192732 w 4463171"/>
              <a:gd name="connsiteY12" fmla="*/ 4967673 h 4971003"/>
              <a:gd name="connsiteX13" fmla="*/ 4001661 w 4463171"/>
              <a:gd name="connsiteY13" fmla="*/ 4812994 h 4971003"/>
              <a:gd name="connsiteX14" fmla="*/ 4051453 w 4463171"/>
              <a:gd name="connsiteY14" fmla="*/ 4968316 h 4971003"/>
              <a:gd name="connsiteX15" fmla="*/ 1500467 w 4463171"/>
              <a:gd name="connsiteY15" fmla="*/ 4970921 h 4971003"/>
              <a:gd name="connsiteX16" fmla="*/ 1576459 w 4463171"/>
              <a:gd name="connsiteY16" fmla="*/ 4788433 h 4971003"/>
              <a:gd name="connsiteX17" fmla="*/ 1248913 w 4463171"/>
              <a:gd name="connsiteY17" fmla="*/ 4968542 h 4971003"/>
              <a:gd name="connsiteX18" fmla="*/ 45340 w 4463171"/>
              <a:gd name="connsiteY18" fmla="*/ 4970488 h 4971003"/>
              <a:gd name="connsiteX19" fmla="*/ 675982 w 4463171"/>
              <a:gd name="connsiteY19" fmla="*/ 4065604 h 4971003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434546 h 5339945"/>
              <a:gd name="connsiteX1" fmla="*/ 625253 w 4463171"/>
              <a:gd name="connsiteY1" fmla="*/ 3021397 h 5339945"/>
              <a:gd name="connsiteX2" fmla="*/ 1171907 w 4463171"/>
              <a:gd name="connsiteY2" fmla="*/ 2025667 h 5339945"/>
              <a:gd name="connsiteX3" fmla="*/ 1543303 w 4463171"/>
              <a:gd name="connsiteY3" fmla="*/ 1585179 h 5339945"/>
              <a:gd name="connsiteX4" fmla="*/ 1953041 w 4463171"/>
              <a:gd name="connsiteY4" fmla="*/ 1467364 h 5339945"/>
              <a:gd name="connsiteX5" fmla="*/ 2947397 w 4463171"/>
              <a:gd name="connsiteY5" fmla="*/ 1448669 h 5339945"/>
              <a:gd name="connsiteX6" fmla="*/ 4021478 w 4463171"/>
              <a:gd name="connsiteY6" fmla="*/ 2003757 h 5339945"/>
              <a:gd name="connsiteX7" fmla="*/ 4463171 w 4463171"/>
              <a:gd name="connsiteY7" fmla="*/ 1790928 h 5339945"/>
              <a:gd name="connsiteX8" fmla="*/ 4451486 w 4463171"/>
              <a:gd name="connsiteY8" fmla="*/ 2776564 h 5339945"/>
              <a:gd name="connsiteX9" fmla="*/ 4312941 w 4463171"/>
              <a:gd name="connsiteY9" fmla="*/ 2929172 h 5339945"/>
              <a:gd name="connsiteX10" fmla="*/ 4458412 w 4463171"/>
              <a:gd name="connsiteY10" fmla="*/ 2943026 h 5339945"/>
              <a:gd name="connsiteX11" fmla="*/ 4457287 w 4463171"/>
              <a:gd name="connsiteY11" fmla="*/ 5333800 h 5339945"/>
              <a:gd name="connsiteX12" fmla="*/ 4192732 w 4463171"/>
              <a:gd name="connsiteY12" fmla="*/ 5336615 h 5339945"/>
              <a:gd name="connsiteX13" fmla="*/ 4001661 w 4463171"/>
              <a:gd name="connsiteY13" fmla="*/ 5181936 h 5339945"/>
              <a:gd name="connsiteX14" fmla="*/ 4051453 w 4463171"/>
              <a:gd name="connsiteY14" fmla="*/ 5337258 h 5339945"/>
              <a:gd name="connsiteX15" fmla="*/ 1500467 w 4463171"/>
              <a:gd name="connsiteY15" fmla="*/ 5339863 h 5339945"/>
              <a:gd name="connsiteX16" fmla="*/ 1576459 w 4463171"/>
              <a:gd name="connsiteY16" fmla="*/ 5157375 h 5339945"/>
              <a:gd name="connsiteX17" fmla="*/ 1248913 w 4463171"/>
              <a:gd name="connsiteY17" fmla="*/ 5337484 h 5339945"/>
              <a:gd name="connsiteX18" fmla="*/ 45340 w 4463171"/>
              <a:gd name="connsiteY18" fmla="*/ 5339430 h 5339945"/>
              <a:gd name="connsiteX19" fmla="*/ 675982 w 4463171"/>
              <a:gd name="connsiteY19" fmla="*/ 4434546 h 5339945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3041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849749 w 4636938"/>
              <a:gd name="connsiteY0" fmla="*/ 4446490 h 5351889"/>
              <a:gd name="connsiteX1" fmla="*/ 799020 w 4636938"/>
              <a:gd name="connsiteY1" fmla="*/ 3033341 h 5351889"/>
              <a:gd name="connsiteX2" fmla="*/ 1354773 w 4636938"/>
              <a:gd name="connsiteY2" fmla="*/ 2037611 h 5351889"/>
              <a:gd name="connsiteX3" fmla="*/ 1717070 w 4636938"/>
              <a:gd name="connsiteY3" fmla="*/ 1597123 h 5351889"/>
              <a:gd name="connsiteX4" fmla="*/ 2131357 w 4636938"/>
              <a:gd name="connsiteY4" fmla="*/ 1479308 h 5351889"/>
              <a:gd name="connsiteX5" fmla="*/ 3121164 w 4636938"/>
              <a:gd name="connsiteY5" fmla="*/ 1460613 h 5351889"/>
              <a:gd name="connsiteX6" fmla="*/ 4195245 w 4636938"/>
              <a:gd name="connsiteY6" fmla="*/ 2015701 h 5351889"/>
              <a:gd name="connsiteX7" fmla="*/ 4636938 w 4636938"/>
              <a:gd name="connsiteY7" fmla="*/ 1802872 h 5351889"/>
              <a:gd name="connsiteX8" fmla="*/ 4625253 w 4636938"/>
              <a:gd name="connsiteY8" fmla="*/ 2788508 h 5351889"/>
              <a:gd name="connsiteX9" fmla="*/ 4486708 w 4636938"/>
              <a:gd name="connsiteY9" fmla="*/ 2941116 h 5351889"/>
              <a:gd name="connsiteX10" fmla="*/ 4632179 w 4636938"/>
              <a:gd name="connsiteY10" fmla="*/ 2954970 h 5351889"/>
              <a:gd name="connsiteX11" fmla="*/ 4631054 w 4636938"/>
              <a:gd name="connsiteY11" fmla="*/ 5345744 h 5351889"/>
              <a:gd name="connsiteX12" fmla="*/ 4366499 w 4636938"/>
              <a:gd name="connsiteY12" fmla="*/ 5348559 h 5351889"/>
              <a:gd name="connsiteX13" fmla="*/ 4175428 w 4636938"/>
              <a:gd name="connsiteY13" fmla="*/ 5193880 h 5351889"/>
              <a:gd name="connsiteX14" fmla="*/ 4225220 w 4636938"/>
              <a:gd name="connsiteY14" fmla="*/ 5349202 h 5351889"/>
              <a:gd name="connsiteX15" fmla="*/ 1674234 w 4636938"/>
              <a:gd name="connsiteY15" fmla="*/ 5351807 h 5351889"/>
              <a:gd name="connsiteX16" fmla="*/ 1750226 w 4636938"/>
              <a:gd name="connsiteY16" fmla="*/ 5169319 h 5351889"/>
              <a:gd name="connsiteX17" fmla="*/ 1422680 w 4636938"/>
              <a:gd name="connsiteY17" fmla="*/ 5349428 h 5351889"/>
              <a:gd name="connsiteX18" fmla="*/ 219107 w 4636938"/>
              <a:gd name="connsiteY18" fmla="*/ 5351374 h 5351889"/>
              <a:gd name="connsiteX19" fmla="*/ 849749 w 4636938"/>
              <a:gd name="connsiteY19" fmla="*/ 4446490 h 5351889"/>
              <a:gd name="connsiteX0" fmla="*/ 1170230 w 4957419"/>
              <a:gd name="connsiteY0" fmla="*/ 4446490 h 5351889"/>
              <a:gd name="connsiteX1" fmla="*/ 1119501 w 4957419"/>
              <a:gd name="connsiteY1" fmla="*/ 3033341 h 5351889"/>
              <a:gd name="connsiteX2" fmla="*/ 1675254 w 4957419"/>
              <a:gd name="connsiteY2" fmla="*/ 2037611 h 5351889"/>
              <a:gd name="connsiteX3" fmla="*/ 2037551 w 4957419"/>
              <a:gd name="connsiteY3" fmla="*/ 1597123 h 5351889"/>
              <a:gd name="connsiteX4" fmla="*/ 2451838 w 4957419"/>
              <a:gd name="connsiteY4" fmla="*/ 1479308 h 5351889"/>
              <a:gd name="connsiteX5" fmla="*/ 3441645 w 4957419"/>
              <a:gd name="connsiteY5" fmla="*/ 1460613 h 5351889"/>
              <a:gd name="connsiteX6" fmla="*/ 4515726 w 4957419"/>
              <a:gd name="connsiteY6" fmla="*/ 2015701 h 5351889"/>
              <a:gd name="connsiteX7" fmla="*/ 4957419 w 4957419"/>
              <a:gd name="connsiteY7" fmla="*/ 1802872 h 5351889"/>
              <a:gd name="connsiteX8" fmla="*/ 4945734 w 4957419"/>
              <a:gd name="connsiteY8" fmla="*/ 2788508 h 5351889"/>
              <a:gd name="connsiteX9" fmla="*/ 4807189 w 4957419"/>
              <a:gd name="connsiteY9" fmla="*/ 2941116 h 5351889"/>
              <a:gd name="connsiteX10" fmla="*/ 4952660 w 4957419"/>
              <a:gd name="connsiteY10" fmla="*/ 2954970 h 5351889"/>
              <a:gd name="connsiteX11" fmla="*/ 4951535 w 4957419"/>
              <a:gd name="connsiteY11" fmla="*/ 5345744 h 5351889"/>
              <a:gd name="connsiteX12" fmla="*/ 4686980 w 4957419"/>
              <a:gd name="connsiteY12" fmla="*/ 5348559 h 5351889"/>
              <a:gd name="connsiteX13" fmla="*/ 4495909 w 4957419"/>
              <a:gd name="connsiteY13" fmla="*/ 5193880 h 5351889"/>
              <a:gd name="connsiteX14" fmla="*/ 4545701 w 4957419"/>
              <a:gd name="connsiteY14" fmla="*/ 5349202 h 5351889"/>
              <a:gd name="connsiteX15" fmla="*/ 1994715 w 4957419"/>
              <a:gd name="connsiteY15" fmla="*/ 5351807 h 5351889"/>
              <a:gd name="connsiteX16" fmla="*/ 2070707 w 4957419"/>
              <a:gd name="connsiteY16" fmla="*/ 5169319 h 5351889"/>
              <a:gd name="connsiteX17" fmla="*/ 1743161 w 4957419"/>
              <a:gd name="connsiteY17" fmla="*/ 5349428 h 5351889"/>
              <a:gd name="connsiteX18" fmla="*/ 539588 w 4957419"/>
              <a:gd name="connsiteY18" fmla="*/ 5351374 h 5351889"/>
              <a:gd name="connsiteX19" fmla="*/ 1170230 w 4957419"/>
              <a:gd name="connsiteY19" fmla="*/ 4446490 h 5351889"/>
              <a:gd name="connsiteX0" fmla="*/ 975020 w 4762209"/>
              <a:gd name="connsiteY0" fmla="*/ 4446490 h 5351889"/>
              <a:gd name="connsiteX1" fmla="*/ 924291 w 4762209"/>
              <a:gd name="connsiteY1" fmla="*/ 3033341 h 5351889"/>
              <a:gd name="connsiteX2" fmla="*/ 1480044 w 4762209"/>
              <a:gd name="connsiteY2" fmla="*/ 2037611 h 5351889"/>
              <a:gd name="connsiteX3" fmla="*/ 1842341 w 4762209"/>
              <a:gd name="connsiteY3" fmla="*/ 1597123 h 5351889"/>
              <a:gd name="connsiteX4" fmla="*/ 2256628 w 4762209"/>
              <a:gd name="connsiteY4" fmla="*/ 1479308 h 5351889"/>
              <a:gd name="connsiteX5" fmla="*/ 3246435 w 4762209"/>
              <a:gd name="connsiteY5" fmla="*/ 1460613 h 5351889"/>
              <a:gd name="connsiteX6" fmla="*/ 4320516 w 4762209"/>
              <a:gd name="connsiteY6" fmla="*/ 2015701 h 5351889"/>
              <a:gd name="connsiteX7" fmla="*/ 4762209 w 4762209"/>
              <a:gd name="connsiteY7" fmla="*/ 1802872 h 5351889"/>
              <a:gd name="connsiteX8" fmla="*/ 4750524 w 4762209"/>
              <a:gd name="connsiteY8" fmla="*/ 2788508 h 5351889"/>
              <a:gd name="connsiteX9" fmla="*/ 4611979 w 4762209"/>
              <a:gd name="connsiteY9" fmla="*/ 2941116 h 5351889"/>
              <a:gd name="connsiteX10" fmla="*/ 4757450 w 4762209"/>
              <a:gd name="connsiteY10" fmla="*/ 2954970 h 5351889"/>
              <a:gd name="connsiteX11" fmla="*/ 4756325 w 4762209"/>
              <a:gd name="connsiteY11" fmla="*/ 5345744 h 5351889"/>
              <a:gd name="connsiteX12" fmla="*/ 4491770 w 4762209"/>
              <a:gd name="connsiteY12" fmla="*/ 5348559 h 5351889"/>
              <a:gd name="connsiteX13" fmla="*/ 4300699 w 4762209"/>
              <a:gd name="connsiteY13" fmla="*/ 5193880 h 5351889"/>
              <a:gd name="connsiteX14" fmla="*/ 4350491 w 4762209"/>
              <a:gd name="connsiteY14" fmla="*/ 5349202 h 5351889"/>
              <a:gd name="connsiteX15" fmla="*/ 1799505 w 4762209"/>
              <a:gd name="connsiteY15" fmla="*/ 5351807 h 5351889"/>
              <a:gd name="connsiteX16" fmla="*/ 1875497 w 4762209"/>
              <a:gd name="connsiteY16" fmla="*/ 5169319 h 5351889"/>
              <a:gd name="connsiteX17" fmla="*/ 1547951 w 4762209"/>
              <a:gd name="connsiteY17" fmla="*/ 5349428 h 5351889"/>
              <a:gd name="connsiteX18" fmla="*/ 344378 w 4762209"/>
              <a:gd name="connsiteY18" fmla="*/ 5351374 h 5351889"/>
              <a:gd name="connsiteX19" fmla="*/ 975020 w 4762209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1569976 w 5357165"/>
              <a:gd name="connsiteY0" fmla="*/ 4446490 h 5351889"/>
              <a:gd name="connsiteX1" fmla="*/ 1519247 w 5357165"/>
              <a:gd name="connsiteY1" fmla="*/ 3033341 h 5351889"/>
              <a:gd name="connsiteX2" fmla="*/ 2075000 w 5357165"/>
              <a:gd name="connsiteY2" fmla="*/ 2037611 h 5351889"/>
              <a:gd name="connsiteX3" fmla="*/ 2437297 w 5357165"/>
              <a:gd name="connsiteY3" fmla="*/ 1597123 h 5351889"/>
              <a:gd name="connsiteX4" fmla="*/ 2851584 w 5357165"/>
              <a:gd name="connsiteY4" fmla="*/ 1479308 h 5351889"/>
              <a:gd name="connsiteX5" fmla="*/ 3841391 w 5357165"/>
              <a:gd name="connsiteY5" fmla="*/ 1460613 h 5351889"/>
              <a:gd name="connsiteX6" fmla="*/ 4915472 w 5357165"/>
              <a:gd name="connsiteY6" fmla="*/ 2015701 h 5351889"/>
              <a:gd name="connsiteX7" fmla="*/ 5357165 w 5357165"/>
              <a:gd name="connsiteY7" fmla="*/ 1802872 h 5351889"/>
              <a:gd name="connsiteX8" fmla="*/ 5345480 w 5357165"/>
              <a:gd name="connsiteY8" fmla="*/ 2788508 h 5351889"/>
              <a:gd name="connsiteX9" fmla="*/ 5206935 w 5357165"/>
              <a:gd name="connsiteY9" fmla="*/ 2941116 h 5351889"/>
              <a:gd name="connsiteX10" fmla="*/ 5352406 w 5357165"/>
              <a:gd name="connsiteY10" fmla="*/ 2954970 h 5351889"/>
              <a:gd name="connsiteX11" fmla="*/ 5351281 w 5357165"/>
              <a:gd name="connsiteY11" fmla="*/ 5345744 h 5351889"/>
              <a:gd name="connsiteX12" fmla="*/ 5086726 w 5357165"/>
              <a:gd name="connsiteY12" fmla="*/ 5348559 h 5351889"/>
              <a:gd name="connsiteX13" fmla="*/ 4895655 w 5357165"/>
              <a:gd name="connsiteY13" fmla="*/ 5193880 h 5351889"/>
              <a:gd name="connsiteX14" fmla="*/ 4945447 w 5357165"/>
              <a:gd name="connsiteY14" fmla="*/ 5349202 h 5351889"/>
              <a:gd name="connsiteX15" fmla="*/ 2394461 w 5357165"/>
              <a:gd name="connsiteY15" fmla="*/ 5351807 h 5351889"/>
              <a:gd name="connsiteX16" fmla="*/ 2470453 w 5357165"/>
              <a:gd name="connsiteY16" fmla="*/ 5169319 h 5351889"/>
              <a:gd name="connsiteX17" fmla="*/ 2142907 w 5357165"/>
              <a:gd name="connsiteY17" fmla="*/ 5349428 h 5351889"/>
              <a:gd name="connsiteX18" fmla="*/ 939334 w 5357165"/>
              <a:gd name="connsiteY18" fmla="*/ 5351374 h 5351889"/>
              <a:gd name="connsiteX19" fmla="*/ 1569976 w 5357165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942"/>
              <a:gd name="connsiteX1" fmla="*/ 1515788 w 5353706"/>
              <a:gd name="connsiteY1" fmla="*/ 3033341 h 5351942"/>
              <a:gd name="connsiteX2" fmla="*/ 2071541 w 5353706"/>
              <a:gd name="connsiteY2" fmla="*/ 2037611 h 5351942"/>
              <a:gd name="connsiteX3" fmla="*/ 2433838 w 5353706"/>
              <a:gd name="connsiteY3" fmla="*/ 1597123 h 5351942"/>
              <a:gd name="connsiteX4" fmla="*/ 2848125 w 5353706"/>
              <a:gd name="connsiteY4" fmla="*/ 1479308 h 5351942"/>
              <a:gd name="connsiteX5" fmla="*/ 3837932 w 5353706"/>
              <a:gd name="connsiteY5" fmla="*/ 1460613 h 5351942"/>
              <a:gd name="connsiteX6" fmla="*/ 4912013 w 5353706"/>
              <a:gd name="connsiteY6" fmla="*/ 2015701 h 5351942"/>
              <a:gd name="connsiteX7" fmla="*/ 5353706 w 5353706"/>
              <a:gd name="connsiteY7" fmla="*/ 1802872 h 5351942"/>
              <a:gd name="connsiteX8" fmla="*/ 5342021 w 5353706"/>
              <a:gd name="connsiteY8" fmla="*/ 2788508 h 5351942"/>
              <a:gd name="connsiteX9" fmla="*/ 5203476 w 5353706"/>
              <a:gd name="connsiteY9" fmla="*/ 2941116 h 5351942"/>
              <a:gd name="connsiteX10" fmla="*/ 5348947 w 5353706"/>
              <a:gd name="connsiteY10" fmla="*/ 2954970 h 5351942"/>
              <a:gd name="connsiteX11" fmla="*/ 5347822 w 5353706"/>
              <a:gd name="connsiteY11" fmla="*/ 5345744 h 5351942"/>
              <a:gd name="connsiteX12" fmla="*/ 5083267 w 5353706"/>
              <a:gd name="connsiteY12" fmla="*/ 5348559 h 5351942"/>
              <a:gd name="connsiteX13" fmla="*/ 4892196 w 5353706"/>
              <a:gd name="connsiteY13" fmla="*/ 5193880 h 5351942"/>
              <a:gd name="connsiteX14" fmla="*/ 4941988 w 5353706"/>
              <a:gd name="connsiteY14" fmla="*/ 5349202 h 5351942"/>
              <a:gd name="connsiteX15" fmla="*/ 2391002 w 5353706"/>
              <a:gd name="connsiteY15" fmla="*/ 5351807 h 5351942"/>
              <a:gd name="connsiteX16" fmla="*/ 2466994 w 5353706"/>
              <a:gd name="connsiteY16" fmla="*/ 5169319 h 5351942"/>
              <a:gd name="connsiteX17" fmla="*/ 2139448 w 5353706"/>
              <a:gd name="connsiteY17" fmla="*/ 5349428 h 5351942"/>
              <a:gd name="connsiteX18" fmla="*/ 935875 w 5353706"/>
              <a:gd name="connsiteY18" fmla="*/ 5351374 h 5351942"/>
              <a:gd name="connsiteX19" fmla="*/ 1566517 w 5353706"/>
              <a:gd name="connsiteY19" fmla="*/ 4446490 h 5351942"/>
              <a:gd name="connsiteX0" fmla="*/ 1566517 w 5353706"/>
              <a:gd name="connsiteY0" fmla="*/ 4446490 h 5351807"/>
              <a:gd name="connsiteX1" fmla="*/ 1515788 w 5353706"/>
              <a:gd name="connsiteY1" fmla="*/ 3033341 h 5351807"/>
              <a:gd name="connsiteX2" fmla="*/ 2071541 w 5353706"/>
              <a:gd name="connsiteY2" fmla="*/ 2037611 h 5351807"/>
              <a:gd name="connsiteX3" fmla="*/ 2433838 w 5353706"/>
              <a:gd name="connsiteY3" fmla="*/ 1597123 h 5351807"/>
              <a:gd name="connsiteX4" fmla="*/ 2848125 w 5353706"/>
              <a:gd name="connsiteY4" fmla="*/ 1479308 h 5351807"/>
              <a:gd name="connsiteX5" fmla="*/ 3837932 w 5353706"/>
              <a:gd name="connsiteY5" fmla="*/ 1460613 h 5351807"/>
              <a:gd name="connsiteX6" fmla="*/ 4912013 w 5353706"/>
              <a:gd name="connsiteY6" fmla="*/ 2015701 h 5351807"/>
              <a:gd name="connsiteX7" fmla="*/ 5353706 w 5353706"/>
              <a:gd name="connsiteY7" fmla="*/ 1802872 h 5351807"/>
              <a:gd name="connsiteX8" fmla="*/ 5342021 w 5353706"/>
              <a:gd name="connsiteY8" fmla="*/ 2788508 h 5351807"/>
              <a:gd name="connsiteX9" fmla="*/ 5203476 w 5353706"/>
              <a:gd name="connsiteY9" fmla="*/ 2941116 h 5351807"/>
              <a:gd name="connsiteX10" fmla="*/ 5348947 w 5353706"/>
              <a:gd name="connsiteY10" fmla="*/ 2954970 h 5351807"/>
              <a:gd name="connsiteX11" fmla="*/ 5347822 w 5353706"/>
              <a:gd name="connsiteY11" fmla="*/ 5345744 h 5351807"/>
              <a:gd name="connsiteX12" fmla="*/ 5083267 w 5353706"/>
              <a:gd name="connsiteY12" fmla="*/ 5348559 h 5351807"/>
              <a:gd name="connsiteX13" fmla="*/ 4892196 w 5353706"/>
              <a:gd name="connsiteY13" fmla="*/ 5193880 h 5351807"/>
              <a:gd name="connsiteX14" fmla="*/ 4941988 w 5353706"/>
              <a:gd name="connsiteY14" fmla="*/ 5349202 h 5351807"/>
              <a:gd name="connsiteX15" fmla="*/ 2391002 w 5353706"/>
              <a:gd name="connsiteY15" fmla="*/ 5351807 h 5351807"/>
              <a:gd name="connsiteX16" fmla="*/ 2466994 w 5353706"/>
              <a:gd name="connsiteY16" fmla="*/ 5169319 h 5351807"/>
              <a:gd name="connsiteX17" fmla="*/ 2139448 w 5353706"/>
              <a:gd name="connsiteY17" fmla="*/ 5349428 h 5351807"/>
              <a:gd name="connsiteX18" fmla="*/ 935875 w 5353706"/>
              <a:gd name="connsiteY18" fmla="*/ 5351374 h 5351807"/>
              <a:gd name="connsiteX19" fmla="*/ 1566517 w 5353706"/>
              <a:gd name="connsiteY19" fmla="*/ 4446490 h 5351807"/>
              <a:gd name="connsiteX0" fmla="*/ 1566517 w 5353706"/>
              <a:gd name="connsiteY0" fmla="*/ 4719531 h 5624848"/>
              <a:gd name="connsiteX1" fmla="*/ 1515788 w 5353706"/>
              <a:gd name="connsiteY1" fmla="*/ 3306382 h 5624848"/>
              <a:gd name="connsiteX2" fmla="*/ 2071541 w 5353706"/>
              <a:gd name="connsiteY2" fmla="*/ 2310652 h 5624848"/>
              <a:gd name="connsiteX3" fmla="*/ 1851332 w 5353706"/>
              <a:gd name="connsiteY3" fmla="*/ 908351 h 5624848"/>
              <a:gd name="connsiteX4" fmla="*/ 2848125 w 5353706"/>
              <a:gd name="connsiteY4" fmla="*/ 1752349 h 5624848"/>
              <a:gd name="connsiteX5" fmla="*/ 3837932 w 5353706"/>
              <a:gd name="connsiteY5" fmla="*/ 1733654 h 5624848"/>
              <a:gd name="connsiteX6" fmla="*/ 4912013 w 5353706"/>
              <a:gd name="connsiteY6" fmla="*/ 2288742 h 5624848"/>
              <a:gd name="connsiteX7" fmla="*/ 5353706 w 5353706"/>
              <a:gd name="connsiteY7" fmla="*/ 2075913 h 5624848"/>
              <a:gd name="connsiteX8" fmla="*/ 5342021 w 5353706"/>
              <a:gd name="connsiteY8" fmla="*/ 3061549 h 5624848"/>
              <a:gd name="connsiteX9" fmla="*/ 5203476 w 5353706"/>
              <a:gd name="connsiteY9" fmla="*/ 3214157 h 5624848"/>
              <a:gd name="connsiteX10" fmla="*/ 5348947 w 5353706"/>
              <a:gd name="connsiteY10" fmla="*/ 3228011 h 5624848"/>
              <a:gd name="connsiteX11" fmla="*/ 5347822 w 5353706"/>
              <a:gd name="connsiteY11" fmla="*/ 5618785 h 5624848"/>
              <a:gd name="connsiteX12" fmla="*/ 5083267 w 5353706"/>
              <a:gd name="connsiteY12" fmla="*/ 5621600 h 5624848"/>
              <a:gd name="connsiteX13" fmla="*/ 4892196 w 5353706"/>
              <a:gd name="connsiteY13" fmla="*/ 5466921 h 5624848"/>
              <a:gd name="connsiteX14" fmla="*/ 4941988 w 5353706"/>
              <a:gd name="connsiteY14" fmla="*/ 5622243 h 5624848"/>
              <a:gd name="connsiteX15" fmla="*/ 2391002 w 5353706"/>
              <a:gd name="connsiteY15" fmla="*/ 5624848 h 5624848"/>
              <a:gd name="connsiteX16" fmla="*/ 2466994 w 5353706"/>
              <a:gd name="connsiteY16" fmla="*/ 5442360 h 5624848"/>
              <a:gd name="connsiteX17" fmla="*/ 2139448 w 5353706"/>
              <a:gd name="connsiteY17" fmla="*/ 5622469 h 5624848"/>
              <a:gd name="connsiteX18" fmla="*/ 935875 w 5353706"/>
              <a:gd name="connsiteY18" fmla="*/ 5624415 h 5624848"/>
              <a:gd name="connsiteX19" fmla="*/ 1566517 w 5353706"/>
              <a:gd name="connsiteY19" fmla="*/ 4719531 h 5624848"/>
              <a:gd name="connsiteX0" fmla="*/ 1566517 w 5353706"/>
              <a:gd name="connsiteY0" fmla="*/ 4446491 h 5351808"/>
              <a:gd name="connsiteX1" fmla="*/ 1515788 w 5353706"/>
              <a:gd name="connsiteY1" fmla="*/ 3033342 h 5351808"/>
              <a:gd name="connsiteX2" fmla="*/ 2071541 w 5353706"/>
              <a:gd name="connsiteY2" fmla="*/ 2037612 h 5351808"/>
              <a:gd name="connsiteX3" fmla="*/ 2054532 w 5353706"/>
              <a:gd name="connsiteY3" fmla="*/ 1082351 h 5351808"/>
              <a:gd name="connsiteX4" fmla="*/ 2848125 w 5353706"/>
              <a:gd name="connsiteY4" fmla="*/ 1479309 h 5351808"/>
              <a:gd name="connsiteX5" fmla="*/ 3837932 w 5353706"/>
              <a:gd name="connsiteY5" fmla="*/ 1460614 h 5351808"/>
              <a:gd name="connsiteX6" fmla="*/ 4912013 w 5353706"/>
              <a:gd name="connsiteY6" fmla="*/ 2015702 h 5351808"/>
              <a:gd name="connsiteX7" fmla="*/ 5353706 w 5353706"/>
              <a:gd name="connsiteY7" fmla="*/ 1802873 h 5351808"/>
              <a:gd name="connsiteX8" fmla="*/ 5342021 w 5353706"/>
              <a:gd name="connsiteY8" fmla="*/ 2788509 h 5351808"/>
              <a:gd name="connsiteX9" fmla="*/ 5203476 w 5353706"/>
              <a:gd name="connsiteY9" fmla="*/ 2941117 h 5351808"/>
              <a:gd name="connsiteX10" fmla="*/ 5348947 w 5353706"/>
              <a:gd name="connsiteY10" fmla="*/ 2954971 h 5351808"/>
              <a:gd name="connsiteX11" fmla="*/ 5347822 w 5353706"/>
              <a:gd name="connsiteY11" fmla="*/ 5345745 h 5351808"/>
              <a:gd name="connsiteX12" fmla="*/ 5083267 w 5353706"/>
              <a:gd name="connsiteY12" fmla="*/ 5348560 h 5351808"/>
              <a:gd name="connsiteX13" fmla="*/ 4892196 w 5353706"/>
              <a:gd name="connsiteY13" fmla="*/ 5193881 h 5351808"/>
              <a:gd name="connsiteX14" fmla="*/ 4941988 w 5353706"/>
              <a:gd name="connsiteY14" fmla="*/ 5349203 h 5351808"/>
              <a:gd name="connsiteX15" fmla="*/ 2391002 w 5353706"/>
              <a:gd name="connsiteY15" fmla="*/ 5351808 h 5351808"/>
              <a:gd name="connsiteX16" fmla="*/ 2466994 w 5353706"/>
              <a:gd name="connsiteY16" fmla="*/ 5169320 h 5351808"/>
              <a:gd name="connsiteX17" fmla="*/ 2139448 w 5353706"/>
              <a:gd name="connsiteY17" fmla="*/ 5349429 h 5351808"/>
              <a:gd name="connsiteX18" fmla="*/ 935875 w 5353706"/>
              <a:gd name="connsiteY18" fmla="*/ 5351375 h 5351808"/>
              <a:gd name="connsiteX19" fmla="*/ 1566517 w 5353706"/>
              <a:gd name="connsiteY19" fmla="*/ 4446491 h 5351808"/>
              <a:gd name="connsiteX0" fmla="*/ 1566517 w 5353706"/>
              <a:gd name="connsiteY0" fmla="*/ 4844034 h 5749351"/>
              <a:gd name="connsiteX1" fmla="*/ 1515788 w 5353706"/>
              <a:gd name="connsiteY1" fmla="*/ 3430885 h 5749351"/>
              <a:gd name="connsiteX2" fmla="*/ 2071541 w 5353706"/>
              <a:gd name="connsiteY2" fmla="*/ 2435155 h 5749351"/>
              <a:gd name="connsiteX3" fmla="*/ 2054532 w 5353706"/>
              <a:gd name="connsiteY3" fmla="*/ 1479894 h 5749351"/>
              <a:gd name="connsiteX4" fmla="*/ 2685565 w 5353706"/>
              <a:gd name="connsiteY4" fmla="*/ 1172426 h 5749351"/>
              <a:gd name="connsiteX5" fmla="*/ 3837932 w 5353706"/>
              <a:gd name="connsiteY5" fmla="*/ 1858157 h 5749351"/>
              <a:gd name="connsiteX6" fmla="*/ 4912013 w 5353706"/>
              <a:gd name="connsiteY6" fmla="*/ 2413245 h 5749351"/>
              <a:gd name="connsiteX7" fmla="*/ 5353706 w 5353706"/>
              <a:gd name="connsiteY7" fmla="*/ 2200416 h 5749351"/>
              <a:gd name="connsiteX8" fmla="*/ 5342021 w 5353706"/>
              <a:gd name="connsiteY8" fmla="*/ 3186052 h 5749351"/>
              <a:gd name="connsiteX9" fmla="*/ 5203476 w 5353706"/>
              <a:gd name="connsiteY9" fmla="*/ 3338660 h 5749351"/>
              <a:gd name="connsiteX10" fmla="*/ 5348947 w 5353706"/>
              <a:gd name="connsiteY10" fmla="*/ 3352514 h 5749351"/>
              <a:gd name="connsiteX11" fmla="*/ 5347822 w 5353706"/>
              <a:gd name="connsiteY11" fmla="*/ 5743288 h 5749351"/>
              <a:gd name="connsiteX12" fmla="*/ 5083267 w 5353706"/>
              <a:gd name="connsiteY12" fmla="*/ 5746103 h 5749351"/>
              <a:gd name="connsiteX13" fmla="*/ 4892196 w 5353706"/>
              <a:gd name="connsiteY13" fmla="*/ 5591424 h 5749351"/>
              <a:gd name="connsiteX14" fmla="*/ 4941988 w 5353706"/>
              <a:gd name="connsiteY14" fmla="*/ 5746746 h 5749351"/>
              <a:gd name="connsiteX15" fmla="*/ 2391002 w 5353706"/>
              <a:gd name="connsiteY15" fmla="*/ 5749351 h 5749351"/>
              <a:gd name="connsiteX16" fmla="*/ 2466994 w 5353706"/>
              <a:gd name="connsiteY16" fmla="*/ 5566863 h 5749351"/>
              <a:gd name="connsiteX17" fmla="*/ 2139448 w 5353706"/>
              <a:gd name="connsiteY17" fmla="*/ 5746972 h 5749351"/>
              <a:gd name="connsiteX18" fmla="*/ 935875 w 5353706"/>
              <a:gd name="connsiteY18" fmla="*/ 5748918 h 5749351"/>
              <a:gd name="connsiteX19" fmla="*/ 1566517 w 5353706"/>
              <a:gd name="connsiteY19" fmla="*/ 4844034 h 5749351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54532 w 5353706"/>
              <a:gd name="connsiteY3" fmla="*/ 1467967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64051 h 5769368"/>
              <a:gd name="connsiteX1" fmla="*/ 1515788 w 5353706"/>
              <a:gd name="connsiteY1" fmla="*/ 3450902 h 5769368"/>
              <a:gd name="connsiteX2" fmla="*/ 2071541 w 5353706"/>
              <a:gd name="connsiteY2" fmla="*/ 2455172 h 5769368"/>
              <a:gd name="connsiteX3" fmla="*/ 1978332 w 5353706"/>
              <a:gd name="connsiteY3" fmla="*/ 1328461 h 5769368"/>
              <a:gd name="connsiteX4" fmla="*/ 2671277 w 5353706"/>
              <a:gd name="connsiteY4" fmla="*/ 1211493 h 5769368"/>
              <a:gd name="connsiteX5" fmla="*/ 3837932 w 5353706"/>
              <a:gd name="connsiteY5" fmla="*/ 1878174 h 5769368"/>
              <a:gd name="connsiteX6" fmla="*/ 4912013 w 5353706"/>
              <a:gd name="connsiteY6" fmla="*/ 2433262 h 5769368"/>
              <a:gd name="connsiteX7" fmla="*/ 5353706 w 5353706"/>
              <a:gd name="connsiteY7" fmla="*/ 2220433 h 5769368"/>
              <a:gd name="connsiteX8" fmla="*/ 5342021 w 5353706"/>
              <a:gd name="connsiteY8" fmla="*/ 3206069 h 5769368"/>
              <a:gd name="connsiteX9" fmla="*/ 5203476 w 5353706"/>
              <a:gd name="connsiteY9" fmla="*/ 3358677 h 5769368"/>
              <a:gd name="connsiteX10" fmla="*/ 5348947 w 5353706"/>
              <a:gd name="connsiteY10" fmla="*/ 3372531 h 5769368"/>
              <a:gd name="connsiteX11" fmla="*/ 5347822 w 5353706"/>
              <a:gd name="connsiteY11" fmla="*/ 5763305 h 5769368"/>
              <a:gd name="connsiteX12" fmla="*/ 5083267 w 5353706"/>
              <a:gd name="connsiteY12" fmla="*/ 5766120 h 5769368"/>
              <a:gd name="connsiteX13" fmla="*/ 4892196 w 5353706"/>
              <a:gd name="connsiteY13" fmla="*/ 5611441 h 5769368"/>
              <a:gd name="connsiteX14" fmla="*/ 4941988 w 5353706"/>
              <a:gd name="connsiteY14" fmla="*/ 5766763 h 5769368"/>
              <a:gd name="connsiteX15" fmla="*/ 2391002 w 5353706"/>
              <a:gd name="connsiteY15" fmla="*/ 5769368 h 5769368"/>
              <a:gd name="connsiteX16" fmla="*/ 2466994 w 5353706"/>
              <a:gd name="connsiteY16" fmla="*/ 5586880 h 5769368"/>
              <a:gd name="connsiteX17" fmla="*/ 2139448 w 5353706"/>
              <a:gd name="connsiteY17" fmla="*/ 5766989 h 5769368"/>
              <a:gd name="connsiteX18" fmla="*/ 935875 w 5353706"/>
              <a:gd name="connsiteY18" fmla="*/ 5768935 h 5769368"/>
              <a:gd name="connsiteX19" fmla="*/ 1566517 w 5353706"/>
              <a:gd name="connsiteY19" fmla="*/ 4864051 h 5769368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1552428 w 5353706"/>
              <a:gd name="connsiteY2" fmla="*/ 1513590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890296 w 5677485"/>
              <a:gd name="connsiteY0" fmla="*/ 4832107 h 5737424"/>
              <a:gd name="connsiteX1" fmla="*/ 1263305 w 5677485"/>
              <a:gd name="connsiteY1" fmla="*/ 2018783 h 5737424"/>
              <a:gd name="connsiteX2" fmla="*/ 1876207 w 5677485"/>
              <a:gd name="connsiteY2" fmla="*/ 1513590 h 5737424"/>
              <a:gd name="connsiteX3" fmla="*/ 2368786 w 5677485"/>
              <a:gd name="connsiteY3" fmla="*/ 1453679 h 5737424"/>
              <a:gd name="connsiteX4" fmla="*/ 2995056 w 5677485"/>
              <a:gd name="connsiteY4" fmla="*/ 1179549 h 5737424"/>
              <a:gd name="connsiteX5" fmla="*/ 4161711 w 5677485"/>
              <a:gd name="connsiteY5" fmla="*/ 1846230 h 5737424"/>
              <a:gd name="connsiteX6" fmla="*/ 5235792 w 5677485"/>
              <a:gd name="connsiteY6" fmla="*/ 2401318 h 5737424"/>
              <a:gd name="connsiteX7" fmla="*/ 5677485 w 5677485"/>
              <a:gd name="connsiteY7" fmla="*/ 2188489 h 5737424"/>
              <a:gd name="connsiteX8" fmla="*/ 5665800 w 5677485"/>
              <a:gd name="connsiteY8" fmla="*/ 3174125 h 5737424"/>
              <a:gd name="connsiteX9" fmla="*/ 5527255 w 5677485"/>
              <a:gd name="connsiteY9" fmla="*/ 3326733 h 5737424"/>
              <a:gd name="connsiteX10" fmla="*/ 5672726 w 5677485"/>
              <a:gd name="connsiteY10" fmla="*/ 3340587 h 5737424"/>
              <a:gd name="connsiteX11" fmla="*/ 5671601 w 5677485"/>
              <a:gd name="connsiteY11" fmla="*/ 5731361 h 5737424"/>
              <a:gd name="connsiteX12" fmla="*/ 5407046 w 5677485"/>
              <a:gd name="connsiteY12" fmla="*/ 5734176 h 5737424"/>
              <a:gd name="connsiteX13" fmla="*/ 5215975 w 5677485"/>
              <a:gd name="connsiteY13" fmla="*/ 5579497 h 5737424"/>
              <a:gd name="connsiteX14" fmla="*/ 5265767 w 5677485"/>
              <a:gd name="connsiteY14" fmla="*/ 5734819 h 5737424"/>
              <a:gd name="connsiteX15" fmla="*/ 2714781 w 5677485"/>
              <a:gd name="connsiteY15" fmla="*/ 5737424 h 5737424"/>
              <a:gd name="connsiteX16" fmla="*/ 2790773 w 5677485"/>
              <a:gd name="connsiteY16" fmla="*/ 5554936 h 5737424"/>
              <a:gd name="connsiteX17" fmla="*/ 2463227 w 5677485"/>
              <a:gd name="connsiteY17" fmla="*/ 5735045 h 5737424"/>
              <a:gd name="connsiteX18" fmla="*/ 1259654 w 5677485"/>
              <a:gd name="connsiteY18" fmla="*/ 5736991 h 5737424"/>
              <a:gd name="connsiteX19" fmla="*/ 1890296 w 5677485"/>
              <a:gd name="connsiteY19" fmla="*/ 4832107 h 5737424"/>
              <a:gd name="connsiteX0" fmla="*/ 1878670 w 5665859"/>
              <a:gd name="connsiteY0" fmla="*/ 4832107 h 5737424"/>
              <a:gd name="connsiteX1" fmla="*/ 1270729 w 5665859"/>
              <a:gd name="connsiteY1" fmla="*/ 2023545 h 5737424"/>
              <a:gd name="connsiteX2" fmla="*/ 1864581 w 5665859"/>
              <a:gd name="connsiteY2" fmla="*/ 1513590 h 5737424"/>
              <a:gd name="connsiteX3" fmla="*/ 2357160 w 5665859"/>
              <a:gd name="connsiteY3" fmla="*/ 1453679 h 5737424"/>
              <a:gd name="connsiteX4" fmla="*/ 2983430 w 5665859"/>
              <a:gd name="connsiteY4" fmla="*/ 1179549 h 5737424"/>
              <a:gd name="connsiteX5" fmla="*/ 4150085 w 5665859"/>
              <a:gd name="connsiteY5" fmla="*/ 1846230 h 5737424"/>
              <a:gd name="connsiteX6" fmla="*/ 5224166 w 5665859"/>
              <a:gd name="connsiteY6" fmla="*/ 2401318 h 5737424"/>
              <a:gd name="connsiteX7" fmla="*/ 5665859 w 5665859"/>
              <a:gd name="connsiteY7" fmla="*/ 2188489 h 5737424"/>
              <a:gd name="connsiteX8" fmla="*/ 5654174 w 5665859"/>
              <a:gd name="connsiteY8" fmla="*/ 3174125 h 5737424"/>
              <a:gd name="connsiteX9" fmla="*/ 5515629 w 5665859"/>
              <a:gd name="connsiteY9" fmla="*/ 3326733 h 5737424"/>
              <a:gd name="connsiteX10" fmla="*/ 5661100 w 5665859"/>
              <a:gd name="connsiteY10" fmla="*/ 3340587 h 5737424"/>
              <a:gd name="connsiteX11" fmla="*/ 5659975 w 5665859"/>
              <a:gd name="connsiteY11" fmla="*/ 5731361 h 5737424"/>
              <a:gd name="connsiteX12" fmla="*/ 5395420 w 5665859"/>
              <a:gd name="connsiteY12" fmla="*/ 5734176 h 5737424"/>
              <a:gd name="connsiteX13" fmla="*/ 5204349 w 5665859"/>
              <a:gd name="connsiteY13" fmla="*/ 5579497 h 5737424"/>
              <a:gd name="connsiteX14" fmla="*/ 5254141 w 5665859"/>
              <a:gd name="connsiteY14" fmla="*/ 5734819 h 5737424"/>
              <a:gd name="connsiteX15" fmla="*/ 2703155 w 5665859"/>
              <a:gd name="connsiteY15" fmla="*/ 5737424 h 5737424"/>
              <a:gd name="connsiteX16" fmla="*/ 2779147 w 5665859"/>
              <a:gd name="connsiteY16" fmla="*/ 5554936 h 5737424"/>
              <a:gd name="connsiteX17" fmla="*/ 2451601 w 5665859"/>
              <a:gd name="connsiteY17" fmla="*/ 5735045 h 5737424"/>
              <a:gd name="connsiteX18" fmla="*/ 1248028 w 5665859"/>
              <a:gd name="connsiteY18" fmla="*/ 5736991 h 5737424"/>
              <a:gd name="connsiteX19" fmla="*/ 1878670 w 5665859"/>
              <a:gd name="connsiteY19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672969 w 5305112"/>
              <a:gd name="connsiteY22" fmla="*/ 5727466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954789 w 5305112"/>
              <a:gd name="connsiteY22" fmla="*/ 5733094 h 5737424"/>
              <a:gd name="connsiteX23" fmla="*/ 672969 w 5305112"/>
              <a:gd name="connsiteY23" fmla="*/ 5727466 h 5737424"/>
              <a:gd name="connsiteX24" fmla="*/ 1017860 w 5305112"/>
              <a:gd name="connsiteY24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1040514 w 5305112"/>
              <a:gd name="connsiteY22" fmla="*/ 5656894 h 5737424"/>
              <a:gd name="connsiteX23" fmla="*/ 954789 w 5305112"/>
              <a:gd name="connsiteY23" fmla="*/ 5733094 h 5737424"/>
              <a:gd name="connsiteX24" fmla="*/ 672969 w 5305112"/>
              <a:gd name="connsiteY24" fmla="*/ 5727466 h 5737424"/>
              <a:gd name="connsiteX25" fmla="*/ 1017860 w 5305112"/>
              <a:gd name="connsiteY25" fmla="*/ 5389320 h 5737424"/>
              <a:gd name="connsiteX0" fmla="*/ 1017860 w 5305112"/>
              <a:gd name="connsiteY0" fmla="*/ 5389320 h 5746512"/>
              <a:gd name="connsiteX1" fmla="*/ 850014 w 5305112"/>
              <a:gd name="connsiteY1" fmla="*/ 4404357 h 5746512"/>
              <a:gd name="connsiteX2" fmla="*/ 664276 w 5305112"/>
              <a:gd name="connsiteY2" fmla="*/ 3951919 h 5746512"/>
              <a:gd name="connsiteX3" fmla="*/ 654751 w 5305112"/>
              <a:gd name="connsiteY3" fmla="*/ 3589969 h 5746512"/>
              <a:gd name="connsiteX4" fmla="*/ 730952 w 5305112"/>
              <a:gd name="connsiteY4" fmla="*/ 2823207 h 5746512"/>
              <a:gd name="connsiteX5" fmla="*/ 909982 w 5305112"/>
              <a:gd name="connsiteY5" fmla="*/ 2023545 h 5746512"/>
              <a:gd name="connsiteX6" fmla="*/ 1503834 w 5305112"/>
              <a:gd name="connsiteY6" fmla="*/ 1513590 h 5746512"/>
              <a:gd name="connsiteX7" fmla="*/ 1996413 w 5305112"/>
              <a:gd name="connsiteY7" fmla="*/ 1453679 h 5746512"/>
              <a:gd name="connsiteX8" fmla="*/ 2622683 w 5305112"/>
              <a:gd name="connsiteY8" fmla="*/ 1179549 h 5746512"/>
              <a:gd name="connsiteX9" fmla="*/ 3789338 w 5305112"/>
              <a:gd name="connsiteY9" fmla="*/ 1846230 h 5746512"/>
              <a:gd name="connsiteX10" fmla="*/ 4863419 w 5305112"/>
              <a:gd name="connsiteY10" fmla="*/ 2401318 h 5746512"/>
              <a:gd name="connsiteX11" fmla="*/ 5305112 w 5305112"/>
              <a:gd name="connsiteY11" fmla="*/ 2188489 h 5746512"/>
              <a:gd name="connsiteX12" fmla="*/ 5293427 w 5305112"/>
              <a:gd name="connsiteY12" fmla="*/ 3174125 h 5746512"/>
              <a:gd name="connsiteX13" fmla="*/ 5154882 w 5305112"/>
              <a:gd name="connsiteY13" fmla="*/ 3326733 h 5746512"/>
              <a:gd name="connsiteX14" fmla="*/ 5300353 w 5305112"/>
              <a:gd name="connsiteY14" fmla="*/ 3340587 h 5746512"/>
              <a:gd name="connsiteX15" fmla="*/ 5299228 w 5305112"/>
              <a:gd name="connsiteY15" fmla="*/ 5731361 h 5746512"/>
              <a:gd name="connsiteX16" fmla="*/ 5034673 w 5305112"/>
              <a:gd name="connsiteY16" fmla="*/ 5734176 h 5746512"/>
              <a:gd name="connsiteX17" fmla="*/ 4843602 w 5305112"/>
              <a:gd name="connsiteY17" fmla="*/ 5579497 h 5746512"/>
              <a:gd name="connsiteX18" fmla="*/ 4893394 w 5305112"/>
              <a:gd name="connsiteY18" fmla="*/ 5734819 h 5746512"/>
              <a:gd name="connsiteX19" fmla="*/ 2342408 w 5305112"/>
              <a:gd name="connsiteY19" fmla="*/ 5737424 h 5746512"/>
              <a:gd name="connsiteX20" fmla="*/ 2418400 w 5305112"/>
              <a:gd name="connsiteY20" fmla="*/ 5554936 h 5746512"/>
              <a:gd name="connsiteX21" fmla="*/ 2090854 w 5305112"/>
              <a:gd name="connsiteY21" fmla="*/ 5735045 h 5746512"/>
              <a:gd name="connsiteX22" fmla="*/ 1030989 w 5305112"/>
              <a:gd name="connsiteY22" fmla="*/ 5733094 h 5746512"/>
              <a:gd name="connsiteX23" fmla="*/ 1040514 w 5305112"/>
              <a:gd name="connsiteY23" fmla="*/ 5656894 h 5746512"/>
              <a:gd name="connsiteX24" fmla="*/ 954789 w 5305112"/>
              <a:gd name="connsiteY24" fmla="*/ 5733094 h 5746512"/>
              <a:gd name="connsiteX25" fmla="*/ 672969 w 5305112"/>
              <a:gd name="connsiteY25" fmla="*/ 5727466 h 5746512"/>
              <a:gd name="connsiteX26" fmla="*/ 1017860 w 5305112"/>
              <a:gd name="connsiteY26" fmla="*/ 5389320 h 574651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342408 w 5305112"/>
              <a:gd name="connsiteY19" fmla="*/ 5737424 h 5739252"/>
              <a:gd name="connsiteX20" fmla="*/ 2090854 w 5305112"/>
              <a:gd name="connsiteY20" fmla="*/ 5735045 h 5739252"/>
              <a:gd name="connsiteX21" fmla="*/ 1030989 w 5305112"/>
              <a:gd name="connsiteY21" fmla="*/ 5733094 h 5739252"/>
              <a:gd name="connsiteX22" fmla="*/ 1040514 w 5305112"/>
              <a:gd name="connsiteY22" fmla="*/ 5656894 h 5739252"/>
              <a:gd name="connsiteX23" fmla="*/ 954789 w 5305112"/>
              <a:gd name="connsiteY23" fmla="*/ 5733094 h 5739252"/>
              <a:gd name="connsiteX24" fmla="*/ 672969 w 5305112"/>
              <a:gd name="connsiteY24" fmla="*/ 5727466 h 5739252"/>
              <a:gd name="connsiteX25" fmla="*/ 1017860 w 5305112"/>
              <a:gd name="connsiteY25" fmla="*/ 5389320 h 573925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090854 w 5305112"/>
              <a:gd name="connsiteY19" fmla="*/ 5735045 h 5739252"/>
              <a:gd name="connsiteX20" fmla="*/ 1030989 w 5305112"/>
              <a:gd name="connsiteY20" fmla="*/ 5733094 h 5739252"/>
              <a:gd name="connsiteX21" fmla="*/ 1040514 w 5305112"/>
              <a:gd name="connsiteY21" fmla="*/ 5656894 h 5739252"/>
              <a:gd name="connsiteX22" fmla="*/ 954789 w 5305112"/>
              <a:gd name="connsiteY22" fmla="*/ 5733094 h 5739252"/>
              <a:gd name="connsiteX23" fmla="*/ 672969 w 5305112"/>
              <a:gd name="connsiteY23" fmla="*/ 5727466 h 5739252"/>
              <a:gd name="connsiteX24" fmla="*/ 1017860 w 5305112"/>
              <a:gd name="connsiteY24" fmla="*/ 5389320 h 5739252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43602 w 5305112"/>
              <a:gd name="connsiteY17" fmla="*/ 5579497 h 5736325"/>
              <a:gd name="connsiteX18" fmla="*/ 4893394 w 5305112"/>
              <a:gd name="connsiteY18" fmla="*/ 5734819 h 5736325"/>
              <a:gd name="connsiteX19" fmla="*/ 1030989 w 5305112"/>
              <a:gd name="connsiteY19" fmla="*/ 5733094 h 5736325"/>
              <a:gd name="connsiteX20" fmla="*/ 1040514 w 5305112"/>
              <a:gd name="connsiteY20" fmla="*/ 5656894 h 5736325"/>
              <a:gd name="connsiteX21" fmla="*/ 954789 w 5305112"/>
              <a:gd name="connsiteY21" fmla="*/ 5733094 h 5736325"/>
              <a:gd name="connsiteX22" fmla="*/ 672969 w 5305112"/>
              <a:gd name="connsiteY22" fmla="*/ 5727466 h 5736325"/>
              <a:gd name="connsiteX23" fmla="*/ 1017860 w 5305112"/>
              <a:gd name="connsiteY23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93394 w 5305112"/>
              <a:gd name="connsiteY17" fmla="*/ 5734819 h 5736325"/>
              <a:gd name="connsiteX18" fmla="*/ 1030989 w 5305112"/>
              <a:gd name="connsiteY18" fmla="*/ 5733094 h 5736325"/>
              <a:gd name="connsiteX19" fmla="*/ 1040514 w 5305112"/>
              <a:gd name="connsiteY19" fmla="*/ 5656894 h 5736325"/>
              <a:gd name="connsiteX20" fmla="*/ 954789 w 5305112"/>
              <a:gd name="connsiteY20" fmla="*/ 5733094 h 5736325"/>
              <a:gd name="connsiteX21" fmla="*/ 672969 w 5305112"/>
              <a:gd name="connsiteY21" fmla="*/ 5727466 h 5736325"/>
              <a:gd name="connsiteX22" fmla="*/ 1017860 w 5305112"/>
              <a:gd name="connsiteY22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1030989 w 5305112"/>
              <a:gd name="connsiteY17" fmla="*/ 5733094 h 5736325"/>
              <a:gd name="connsiteX18" fmla="*/ 1040514 w 5305112"/>
              <a:gd name="connsiteY18" fmla="*/ 5656894 h 5736325"/>
              <a:gd name="connsiteX19" fmla="*/ 954789 w 5305112"/>
              <a:gd name="connsiteY19" fmla="*/ 5733094 h 5736325"/>
              <a:gd name="connsiteX20" fmla="*/ 672969 w 5305112"/>
              <a:gd name="connsiteY20" fmla="*/ 5727466 h 5736325"/>
              <a:gd name="connsiteX21" fmla="*/ 1017860 w 5305112"/>
              <a:gd name="connsiteY21" fmla="*/ 5389320 h 5736325"/>
              <a:gd name="connsiteX0" fmla="*/ 1017860 w 5334205"/>
              <a:gd name="connsiteY0" fmla="*/ 5389320 h 5874296"/>
              <a:gd name="connsiteX1" fmla="*/ 850014 w 5334205"/>
              <a:gd name="connsiteY1" fmla="*/ 4404357 h 5874296"/>
              <a:gd name="connsiteX2" fmla="*/ 664276 w 5334205"/>
              <a:gd name="connsiteY2" fmla="*/ 3951919 h 5874296"/>
              <a:gd name="connsiteX3" fmla="*/ 654751 w 5334205"/>
              <a:gd name="connsiteY3" fmla="*/ 3589969 h 5874296"/>
              <a:gd name="connsiteX4" fmla="*/ 730952 w 5334205"/>
              <a:gd name="connsiteY4" fmla="*/ 2823207 h 5874296"/>
              <a:gd name="connsiteX5" fmla="*/ 909982 w 5334205"/>
              <a:gd name="connsiteY5" fmla="*/ 2023545 h 5874296"/>
              <a:gd name="connsiteX6" fmla="*/ 1503834 w 5334205"/>
              <a:gd name="connsiteY6" fmla="*/ 1513590 h 5874296"/>
              <a:gd name="connsiteX7" fmla="*/ 1996413 w 5334205"/>
              <a:gd name="connsiteY7" fmla="*/ 1453679 h 5874296"/>
              <a:gd name="connsiteX8" fmla="*/ 2622683 w 5334205"/>
              <a:gd name="connsiteY8" fmla="*/ 1179549 h 5874296"/>
              <a:gd name="connsiteX9" fmla="*/ 3789338 w 5334205"/>
              <a:gd name="connsiteY9" fmla="*/ 1846230 h 5874296"/>
              <a:gd name="connsiteX10" fmla="*/ 4863419 w 5334205"/>
              <a:gd name="connsiteY10" fmla="*/ 2401318 h 5874296"/>
              <a:gd name="connsiteX11" fmla="*/ 5305112 w 5334205"/>
              <a:gd name="connsiteY11" fmla="*/ 2188489 h 5874296"/>
              <a:gd name="connsiteX12" fmla="*/ 5293427 w 5334205"/>
              <a:gd name="connsiteY12" fmla="*/ 3174125 h 5874296"/>
              <a:gd name="connsiteX13" fmla="*/ 5154882 w 5334205"/>
              <a:gd name="connsiteY13" fmla="*/ 3326733 h 5874296"/>
              <a:gd name="connsiteX14" fmla="*/ 5300353 w 5334205"/>
              <a:gd name="connsiteY14" fmla="*/ 3340587 h 5874296"/>
              <a:gd name="connsiteX15" fmla="*/ 5299228 w 5334205"/>
              <a:gd name="connsiteY15" fmla="*/ 5731361 h 5874296"/>
              <a:gd name="connsiteX16" fmla="*/ 5050539 w 5334205"/>
              <a:gd name="connsiteY16" fmla="*/ 5566408 h 5874296"/>
              <a:gd name="connsiteX17" fmla="*/ 5034673 w 5334205"/>
              <a:gd name="connsiteY17" fmla="*/ 5734176 h 5874296"/>
              <a:gd name="connsiteX18" fmla="*/ 1030989 w 5334205"/>
              <a:gd name="connsiteY18" fmla="*/ 5733094 h 5874296"/>
              <a:gd name="connsiteX19" fmla="*/ 1040514 w 5334205"/>
              <a:gd name="connsiteY19" fmla="*/ 5656894 h 5874296"/>
              <a:gd name="connsiteX20" fmla="*/ 954789 w 5334205"/>
              <a:gd name="connsiteY20" fmla="*/ 5733094 h 5874296"/>
              <a:gd name="connsiteX21" fmla="*/ 672969 w 5334205"/>
              <a:gd name="connsiteY21" fmla="*/ 5727466 h 5874296"/>
              <a:gd name="connsiteX22" fmla="*/ 1017860 w 5334205"/>
              <a:gd name="connsiteY22" fmla="*/ 5389320 h 5874296"/>
              <a:gd name="connsiteX0" fmla="*/ 1017860 w 5305112"/>
              <a:gd name="connsiteY0" fmla="*/ 5389320 h 5874296"/>
              <a:gd name="connsiteX1" fmla="*/ 850014 w 5305112"/>
              <a:gd name="connsiteY1" fmla="*/ 4404357 h 5874296"/>
              <a:gd name="connsiteX2" fmla="*/ 664276 w 5305112"/>
              <a:gd name="connsiteY2" fmla="*/ 3951919 h 5874296"/>
              <a:gd name="connsiteX3" fmla="*/ 654751 w 5305112"/>
              <a:gd name="connsiteY3" fmla="*/ 3589969 h 5874296"/>
              <a:gd name="connsiteX4" fmla="*/ 730952 w 5305112"/>
              <a:gd name="connsiteY4" fmla="*/ 2823207 h 5874296"/>
              <a:gd name="connsiteX5" fmla="*/ 909982 w 5305112"/>
              <a:gd name="connsiteY5" fmla="*/ 2023545 h 5874296"/>
              <a:gd name="connsiteX6" fmla="*/ 1503834 w 5305112"/>
              <a:gd name="connsiteY6" fmla="*/ 1513590 h 5874296"/>
              <a:gd name="connsiteX7" fmla="*/ 1996413 w 5305112"/>
              <a:gd name="connsiteY7" fmla="*/ 1453679 h 5874296"/>
              <a:gd name="connsiteX8" fmla="*/ 2622683 w 5305112"/>
              <a:gd name="connsiteY8" fmla="*/ 1179549 h 5874296"/>
              <a:gd name="connsiteX9" fmla="*/ 3789338 w 5305112"/>
              <a:gd name="connsiteY9" fmla="*/ 1846230 h 5874296"/>
              <a:gd name="connsiteX10" fmla="*/ 4863419 w 5305112"/>
              <a:gd name="connsiteY10" fmla="*/ 2401318 h 5874296"/>
              <a:gd name="connsiteX11" fmla="*/ 5305112 w 5305112"/>
              <a:gd name="connsiteY11" fmla="*/ 2188489 h 5874296"/>
              <a:gd name="connsiteX12" fmla="*/ 5293427 w 5305112"/>
              <a:gd name="connsiteY12" fmla="*/ 3174125 h 5874296"/>
              <a:gd name="connsiteX13" fmla="*/ 5154882 w 5305112"/>
              <a:gd name="connsiteY13" fmla="*/ 3326733 h 5874296"/>
              <a:gd name="connsiteX14" fmla="*/ 5300353 w 5305112"/>
              <a:gd name="connsiteY14" fmla="*/ 3340587 h 5874296"/>
              <a:gd name="connsiteX15" fmla="*/ 5299228 w 5305112"/>
              <a:gd name="connsiteY15" fmla="*/ 5731361 h 5874296"/>
              <a:gd name="connsiteX16" fmla="*/ 5050539 w 5305112"/>
              <a:gd name="connsiteY16" fmla="*/ 5566408 h 5874296"/>
              <a:gd name="connsiteX17" fmla="*/ 5034673 w 5305112"/>
              <a:gd name="connsiteY17" fmla="*/ 5734176 h 5874296"/>
              <a:gd name="connsiteX18" fmla="*/ 1030989 w 5305112"/>
              <a:gd name="connsiteY18" fmla="*/ 5733094 h 5874296"/>
              <a:gd name="connsiteX19" fmla="*/ 1040514 w 5305112"/>
              <a:gd name="connsiteY19" fmla="*/ 5656894 h 5874296"/>
              <a:gd name="connsiteX20" fmla="*/ 954789 w 5305112"/>
              <a:gd name="connsiteY20" fmla="*/ 5733094 h 5874296"/>
              <a:gd name="connsiteX21" fmla="*/ 672969 w 5305112"/>
              <a:gd name="connsiteY21" fmla="*/ 5727466 h 5874296"/>
              <a:gd name="connsiteX22" fmla="*/ 1017860 w 5305112"/>
              <a:gd name="connsiteY22" fmla="*/ 5389320 h 5874296"/>
              <a:gd name="connsiteX0" fmla="*/ 1017860 w 5305112"/>
              <a:gd name="connsiteY0" fmla="*/ 5389320 h 5919911"/>
              <a:gd name="connsiteX1" fmla="*/ 850014 w 5305112"/>
              <a:gd name="connsiteY1" fmla="*/ 4404357 h 5919911"/>
              <a:gd name="connsiteX2" fmla="*/ 664276 w 5305112"/>
              <a:gd name="connsiteY2" fmla="*/ 3951919 h 5919911"/>
              <a:gd name="connsiteX3" fmla="*/ 654751 w 5305112"/>
              <a:gd name="connsiteY3" fmla="*/ 3589969 h 5919911"/>
              <a:gd name="connsiteX4" fmla="*/ 730952 w 5305112"/>
              <a:gd name="connsiteY4" fmla="*/ 2823207 h 5919911"/>
              <a:gd name="connsiteX5" fmla="*/ 909982 w 5305112"/>
              <a:gd name="connsiteY5" fmla="*/ 2023545 h 5919911"/>
              <a:gd name="connsiteX6" fmla="*/ 1503834 w 5305112"/>
              <a:gd name="connsiteY6" fmla="*/ 1513590 h 5919911"/>
              <a:gd name="connsiteX7" fmla="*/ 1996413 w 5305112"/>
              <a:gd name="connsiteY7" fmla="*/ 1453679 h 5919911"/>
              <a:gd name="connsiteX8" fmla="*/ 2622683 w 5305112"/>
              <a:gd name="connsiteY8" fmla="*/ 1179549 h 5919911"/>
              <a:gd name="connsiteX9" fmla="*/ 3789338 w 5305112"/>
              <a:gd name="connsiteY9" fmla="*/ 1846230 h 5919911"/>
              <a:gd name="connsiteX10" fmla="*/ 4863419 w 5305112"/>
              <a:gd name="connsiteY10" fmla="*/ 2401318 h 5919911"/>
              <a:gd name="connsiteX11" fmla="*/ 5305112 w 5305112"/>
              <a:gd name="connsiteY11" fmla="*/ 2188489 h 5919911"/>
              <a:gd name="connsiteX12" fmla="*/ 5293427 w 5305112"/>
              <a:gd name="connsiteY12" fmla="*/ 3174125 h 5919911"/>
              <a:gd name="connsiteX13" fmla="*/ 5154882 w 5305112"/>
              <a:gd name="connsiteY13" fmla="*/ 3326733 h 5919911"/>
              <a:gd name="connsiteX14" fmla="*/ 5300353 w 5305112"/>
              <a:gd name="connsiteY14" fmla="*/ 3340587 h 5919911"/>
              <a:gd name="connsiteX15" fmla="*/ 5299228 w 5305112"/>
              <a:gd name="connsiteY15" fmla="*/ 5731361 h 5919911"/>
              <a:gd name="connsiteX16" fmla="*/ 5221989 w 5305112"/>
              <a:gd name="connsiteY16" fmla="*/ 5733094 h 5919911"/>
              <a:gd name="connsiteX17" fmla="*/ 5050539 w 5305112"/>
              <a:gd name="connsiteY17" fmla="*/ 5566408 h 5919911"/>
              <a:gd name="connsiteX18" fmla="*/ 5034673 w 5305112"/>
              <a:gd name="connsiteY18" fmla="*/ 5734176 h 5919911"/>
              <a:gd name="connsiteX19" fmla="*/ 1030989 w 5305112"/>
              <a:gd name="connsiteY19" fmla="*/ 5733094 h 5919911"/>
              <a:gd name="connsiteX20" fmla="*/ 1040514 w 5305112"/>
              <a:gd name="connsiteY20" fmla="*/ 5656894 h 5919911"/>
              <a:gd name="connsiteX21" fmla="*/ 954789 w 5305112"/>
              <a:gd name="connsiteY21" fmla="*/ 5733094 h 5919911"/>
              <a:gd name="connsiteX22" fmla="*/ 672969 w 5305112"/>
              <a:gd name="connsiteY22" fmla="*/ 5727466 h 5919911"/>
              <a:gd name="connsiteX23" fmla="*/ 1017860 w 5305112"/>
              <a:gd name="connsiteY23" fmla="*/ 5389320 h 5919911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1989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6751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112451 w 5305112"/>
              <a:gd name="connsiteY16" fmla="*/ 5690231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8045"/>
              <a:gd name="connsiteX1" fmla="*/ 850014 w 5305112"/>
              <a:gd name="connsiteY1" fmla="*/ 4404357 h 5738045"/>
              <a:gd name="connsiteX2" fmla="*/ 664276 w 5305112"/>
              <a:gd name="connsiteY2" fmla="*/ 3951919 h 5738045"/>
              <a:gd name="connsiteX3" fmla="*/ 654751 w 5305112"/>
              <a:gd name="connsiteY3" fmla="*/ 3589969 h 5738045"/>
              <a:gd name="connsiteX4" fmla="*/ 730952 w 5305112"/>
              <a:gd name="connsiteY4" fmla="*/ 2823207 h 5738045"/>
              <a:gd name="connsiteX5" fmla="*/ 909982 w 5305112"/>
              <a:gd name="connsiteY5" fmla="*/ 2023545 h 5738045"/>
              <a:gd name="connsiteX6" fmla="*/ 1503834 w 5305112"/>
              <a:gd name="connsiteY6" fmla="*/ 1513590 h 5738045"/>
              <a:gd name="connsiteX7" fmla="*/ 1996413 w 5305112"/>
              <a:gd name="connsiteY7" fmla="*/ 1453679 h 5738045"/>
              <a:gd name="connsiteX8" fmla="*/ 2622683 w 5305112"/>
              <a:gd name="connsiteY8" fmla="*/ 1179549 h 5738045"/>
              <a:gd name="connsiteX9" fmla="*/ 3789338 w 5305112"/>
              <a:gd name="connsiteY9" fmla="*/ 1846230 h 5738045"/>
              <a:gd name="connsiteX10" fmla="*/ 4863419 w 5305112"/>
              <a:gd name="connsiteY10" fmla="*/ 2401318 h 5738045"/>
              <a:gd name="connsiteX11" fmla="*/ 5305112 w 5305112"/>
              <a:gd name="connsiteY11" fmla="*/ 2188489 h 5738045"/>
              <a:gd name="connsiteX12" fmla="*/ 5293427 w 5305112"/>
              <a:gd name="connsiteY12" fmla="*/ 3174125 h 5738045"/>
              <a:gd name="connsiteX13" fmla="*/ 5154882 w 5305112"/>
              <a:gd name="connsiteY13" fmla="*/ 3326733 h 5738045"/>
              <a:gd name="connsiteX14" fmla="*/ 5300353 w 5305112"/>
              <a:gd name="connsiteY14" fmla="*/ 3340587 h 5738045"/>
              <a:gd name="connsiteX15" fmla="*/ 5299228 w 5305112"/>
              <a:gd name="connsiteY15" fmla="*/ 5731361 h 5738045"/>
              <a:gd name="connsiteX16" fmla="*/ 5217226 w 5305112"/>
              <a:gd name="connsiteY16" fmla="*/ 5723568 h 5738045"/>
              <a:gd name="connsiteX17" fmla="*/ 5050539 w 5305112"/>
              <a:gd name="connsiteY17" fmla="*/ 5566408 h 5738045"/>
              <a:gd name="connsiteX18" fmla="*/ 5034673 w 5305112"/>
              <a:gd name="connsiteY18" fmla="*/ 5734176 h 5738045"/>
              <a:gd name="connsiteX19" fmla="*/ 1030989 w 5305112"/>
              <a:gd name="connsiteY19" fmla="*/ 5733094 h 5738045"/>
              <a:gd name="connsiteX20" fmla="*/ 1040514 w 5305112"/>
              <a:gd name="connsiteY20" fmla="*/ 5656894 h 5738045"/>
              <a:gd name="connsiteX21" fmla="*/ 954789 w 5305112"/>
              <a:gd name="connsiteY21" fmla="*/ 5733094 h 5738045"/>
              <a:gd name="connsiteX22" fmla="*/ 672969 w 5305112"/>
              <a:gd name="connsiteY22" fmla="*/ 5727466 h 5738045"/>
              <a:gd name="connsiteX23" fmla="*/ 1017860 w 5305112"/>
              <a:gd name="connsiteY23" fmla="*/ 5389320 h 5738045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21039"/>
              <a:gd name="connsiteY0" fmla="*/ 5389320 h 5745026"/>
              <a:gd name="connsiteX1" fmla="*/ 850014 w 5321039"/>
              <a:gd name="connsiteY1" fmla="*/ 4404357 h 5745026"/>
              <a:gd name="connsiteX2" fmla="*/ 664276 w 5321039"/>
              <a:gd name="connsiteY2" fmla="*/ 3951919 h 5745026"/>
              <a:gd name="connsiteX3" fmla="*/ 654751 w 5321039"/>
              <a:gd name="connsiteY3" fmla="*/ 3589969 h 5745026"/>
              <a:gd name="connsiteX4" fmla="*/ 730952 w 5321039"/>
              <a:gd name="connsiteY4" fmla="*/ 2823207 h 5745026"/>
              <a:gd name="connsiteX5" fmla="*/ 909982 w 5321039"/>
              <a:gd name="connsiteY5" fmla="*/ 2023545 h 5745026"/>
              <a:gd name="connsiteX6" fmla="*/ 1503834 w 5321039"/>
              <a:gd name="connsiteY6" fmla="*/ 1513590 h 5745026"/>
              <a:gd name="connsiteX7" fmla="*/ 1996413 w 5321039"/>
              <a:gd name="connsiteY7" fmla="*/ 1453679 h 5745026"/>
              <a:gd name="connsiteX8" fmla="*/ 2622683 w 5321039"/>
              <a:gd name="connsiteY8" fmla="*/ 1179549 h 5745026"/>
              <a:gd name="connsiteX9" fmla="*/ 3789338 w 5321039"/>
              <a:gd name="connsiteY9" fmla="*/ 1846230 h 5745026"/>
              <a:gd name="connsiteX10" fmla="*/ 4863419 w 5321039"/>
              <a:gd name="connsiteY10" fmla="*/ 2401318 h 5745026"/>
              <a:gd name="connsiteX11" fmla="*/ 5305112 w 5321039"/>
              <a:gd name="connsiteY11" fmla="*/ 2188489 h 5745026"/>
              <a:gd name="connsiteX12" fmla="*/ 5293427 w 5321039"/>
              <a:gd name="connsiteY12" fmla="*/ 3174125 h 5745026"/>
              <a:gd name="connsiteX13" fmla="*/ 5154882 w 5321039"/>
              <a:gd name="connsiteY13" fmla="*/ 3326733 h 5745026"/>
              <a:gd name="connsiteX14" fmla="*/ 5300353 w 5321039"/>
              <a:gd name="connsiteY14" fmla="*/ 3340587 h 5745026"/>
              <a:gd name="connsiteX15" fmla="*/ 5298189 w 5321039"/>
              <a:gd name="connsiteY15" fmla="*/ 5542594 h 5745026"/>
              <a:gd name="connsiteX16" fmla="*/ 5298189 w 5321039"/>
              <a:gd name="connsiteY16" fmla="*/ 5633082 h 5745026"/>
              <a:gd name="connsiteX17" fmla="*/ 5002914 w 5321039"/>
              <a:gd name="connsiteY17" fmla="*/ 5399719 h 5745026"/>
              <a:gd name="connsiteX18" fmla="*/ 5299228 w 5321039"/>
              <a:gd name="connsiteY18" fmla="*/ 5731361 h 5745026"/>
              <a:gd name="connsiteX19" fmla="*/ 5217226 w 5321039"/>
              <a:gd name="connsiteY19" fmla="*/ 5723568 h 5745026"/>
              <a:gd name="connsiteX20" fmla="*/ 5050539 w 5321039"/>
              <a:gd name="connsiteY20" fmla="*/ 5566408 h 5745026"/>
              <a:gd name="connsiteX21" fmla="*/ 5172785 w 5321039"/>
              <a:gd name="connsiteY21" fmla="*/ 5729413 h 5745026"/>
              <a:gd name="connsiteX22" fmla="*/ 1030989 w 5321039"/>
              <a:gd name="connsiteY22" fmla="*/ 5733094 h 5745026"/>
              <a:gd name="connsiteX23" fmla="*/ 1040514 w 5321039"/>
              <a:gd name="connsiteY23" fmla="*/ 5656894 h 5745026"/>
              <a:gd name="connsiteX24" fmla="*/ 954789 w 5321039"/>
              <a:gd name="connsiteY24" fmla="*/ 5733094 h 5745026"/>
              <a:gd name="connsiteX25" fmla="*/ 672969 w 5321039"/>
              <a:gd name="connsiteY25" fmla="*/ 5727466 h 5745026"/>
              <a:gd name="connsiteX26" fmla="*/ 1017860 w 5321039"/>
              <a:gd name="connsiteY26" fmla="*/ 5389320 h 5745026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0353 w 5324538"/>
              <a:gd name="connsiteY13" fmla="*/ 3340587 h 5733094"/>
              <a:gd name="connsiteX14" fmla="*/ 5302950 w 5324538"/>
              <a:gd name="connsiteY14" fmla="*/ 5390194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2950 w 5324538"/>
              <a:gd name="connsiteY13" fmla="*/ 5390194 h 5733094"/>
              <a:gd name="connsiteX14" fmla="*/ 5055300 w 5324538"/>
              <a:gd name="connsiteY14" fmla="*/ 5313994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48125"/>
              <a:gd name="connsiteY0" fmla="*/ 5389320 h 5733094"/>
              <a:gd name="connsiteX1" fmla="*/ 850014 w 5348125"/>
              <a:gd name="connsiteY1" fmla="*/ 4404357 h 5733094"/>
              <a:gd name="connsiteX2" fmla="*/ 664276 w 5348125"/>
              <a:gd name="connsiteY2" fmla="*/ 3951919 h 5733094"/>
              <a:gd name="connsiteX3" fmla="*/ 654751 w 5348125"/>
              <a:gd name="connsiteY3" fmla="*/ 3589969 h 5733094"/>
              <a:gd name="connsiteX4" fmla="*/ 730952 w 5348125"/>
              <a:gd name="connsiteY4" fmla="*/ 2823207 h 5733094"/>
              <a:gd name="connsiteX5" fmla="*/ 909982 w 5348125"/>
              <a:gd name="connsiteY5" fmla="*/ 2023545 h 5733094"/>
              <a:gd name="connsiteX6" fmla="*/ 1503834 w 5348125"/>
              <a:gd name="connsiteY6" fmla="*/ 1513590 h 5733094"/>
              <a:gd name="connsiteX7" fmla="*/ 1996413 w 5348125"/>
              <a:gd name="connsiteY7" fmla="*/ 1453679 h 5733094"/>
              <a:gd name="connsiteX8" fmla="*/ 2622683 w 5348125"/>
              <a:gd name="connsiteY8" fmla="*/ 1179549 h 5733094"/>
              <a:gd name="connsiteX9" fmla="*/ 3789338 w 5348125"/>
              <a:gd name="connsiteY9" fmla="*/ 1846230 h 5733094"/>
              <a:gd name="connsiteX10" fmla="*/ 4863419 w 5348125"/>
              <a:gd name="connsiteY10" fmla="*/ 2401318 h 5733094"/>
              <a:gd name="connsiteX11" fmla="*/ 5305112 w 5348125"/>
              <a:gd name="connsiteY11" fmla="*/ 2188489 h 5733094"/>
              <a:gd name="connsiteX12" fmla="*/ 5302950 w 5348125"/>
              <a:gd name="connsiteY12" fmla="*/ 5390194 h 5733094"/>
              <a:gd name="connsiteX13" fmla="*/ 5055300 w 5348125"/>
              <a:gd name="connsiteY13" fmla="*/ 5313994 h 5733094"/>
              <a:gd name="connsiteX14" fmla="*/ 5298189 w 5348125"/>
              <a:gd name="connsiteY14" fmla="*/ 5542594 h 5733094"/>
              <a:gd name="connsiteX15" fmla="*/ 5298189 w 5348125"/>
              <a:gd name="connsiteY15" fmla="*/ 5633082 h 5733094"/>
              <a:gd name="connsiteX16" fmla="*/ 5002914 w 5348125"/>
              <a:gd name="connsiteY16" fmla="*/ 5399719 h 5733094"/>
              <a:gd name="connsiteX17" fmla="*/ 5299228 w 5348125"/>
              <a:gd name="connsiteY17" fmla="*/ 5731361 h 5733094"/>
              <a:gd name="connsiteX18" fmla="*/ 5217226 w 5348125"/>
              <a:gd name="connsiteY18" fmla="*/ 5723568 h 5733094"/>
              <a:gd name="connsiteX19" fmla="*/ 5050539 w 5348125"/>
              <a:gd name="connsiteY19" fmla="*/ 5566408 h 5733094"/>
              <a:gd name="connsiteX20" fmla="*/ 5172785 w 5348125"/>
              <a:gd name="connsiteY20" fmla="*/ 5729413 h 5733094"/>
              <a:gd name="connsiteX21" fmla="*/ 1030989 w 5348125"/>
              <a:gd name="connsiteY21" fmla="*/ 5733094 h 5733094"/>
              <a:gd name="connsiteX22" fmla="*/ 1040514 w 5348125"/>
              <a:gd name="connsiteY22" fmla="*/ 5656894 h 5733094"/>
              <a:gd name="connsiteX23" fmla="*/ 954789 w 5348125"/>
              <a:gd name="connsiteY23" fmla="*/ 5733094 h 5733094"/>
              <a:gd name="connsiteX24" fmla="*/ 672969 w 5348125"/>
              <a:gd name="connsiteY24" fmla="*/ 5727466 h 5733094"/>
              <a:gd name="connsiteX25" fmla="*/ 1017860 w 5348125"/>
              <a:gd name="connsiteY25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302950 w 5324538"/>
              <a:gd name="connsiteY12" fmla="*/ 5390194 h 5733094"/>
              <a:gd name="connsiteX13" fmla="*/ 5055300 w 5324538"/>
              <a:gd name="connsiteY13" fmla="*/ 5313994 h 5733094"/>
              <a:gd name="connsiteX14" fmla="*/ 5298189 w 5324538"/>
              <a:gd name="connsiteY14" fmla="*/ 5542594 h 5733094"/>
              <a:gd name="connsiteX15" fmla="*/ 5298189 w 5324538"/>
              <a:gd name="connsiteY15" fmla="*/ 5633082 h 5733094"/>
              <a:gd name="connsiteX16" fmla="*/ 5002914 w 5324538"/>
              <a:gd name="connsiteY16" fmla="*/ 5399719 h 5733094"/>
              <a:gd name="connsiteX17" fmla="*/ 5299228 w 5324538"/>
              <a:gd name="connsiteY17" fmla="*/ 5731361 h 5733094"/>
              <a:gd name="connsiteX18" fmla="*/ 5217226 w 5324538"/>
              <a:gd name="connsiteY18" fmla="*/ 5723568 h 5733094"/>
              <a:gd name="connsiteX19" fmla="*/ 5050539 w 5324538"/>
              <a:gd name="connsiteY19" fmla="*/ 5566408 h 5733094"/>
              <a:gd name="connsiteX20" fmla="*/ 5172785 w 5324538"/>
              <a:gd name="connsiteY20" fmla="*/ 5729413 h 5733094"/>
              <a:gd name="connsiteX21" fmla="*/ 1030989 w 5324538"/>
              <a:gd name="connsiteY21" fmla="*/ 5733094 h 5733094"/>
              <a:gd name="connsiteX22" fmla="*/ 1040514 w 5324538"/>
              <a:gd name="connsiteY22" fmla="*/ 5656894 h 5733094"/>
              <a:gd name="connsiteX23" fmla="*/ 954789 w 5324538"/>
              <a:gd name="connsiteY23" fmla="*/ 5733094 h 5733094"/>
              <a:gd name="connsiteX24" fmla="*/ 672969 w 5324538"/>
              <a:gd name="connsiteY24" fmla="*/ 5727466 h 5733094"/>
              <a:gd name="connsiteX25" fmla="*/ 1017860 w 5324538"/>
              <a:gd name="connsiteY25" fmla="*/ 5389320 h 5733094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863419 w 5324538"/>
              <a:gd name="connsiteY10" fmla="*/ 2715706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49144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0350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06511"/>
              <a:gd name="connsiteY0" fmla="*/ 5703708 h 6047482"/>
              <a:gd name="connsiteX1" fmla="*/ 850014 w 5306511"/>
              <a:gd name="connsiteY1" fmla="*/ 4718745 h 6047482"/>
              <a:gd name="connsiteX2" fmla="*/ 664276 w 5306511"/>
              <a:gd name="connsiteY2" fmla="*/ 4266307 h 6047482"/>
              <a:gd name="connsiteX3" fmla="*/ 654751 w 5306511"/>
              <a:gd name="connsiteY3" fmla="*/ 3904357 h 6047482"/>
              <a:gd name="connsiteX4" fmla="*/ 730952 w 5306511"/>
              <a:gd name="connsiteY4" fmla="*/ 3137595 h 6047482"/>
              <a:gd name="connsiteX5" fmla="*/ 909982 w 5306511"/>
              <a:gd name="connsiteY5" fmla="*/ 2337933 h 6047482"/>
              <a:gd name="connsiteX6" fmla="*/ 1503834 w 5306511"/>
              <a:gd name="connsiteY6" fmla="*/ 1827978 h 6047482"/>
              <a:gd name="connsiteX7" fmla="*/ 1996413 w 5306511"/>
              <a:gd name="connsiteY7" fmla="*/ 1768067 h 6047482"/>
              <a:gd name="connsiteX8" fmla="*/ 2622683 w 5306511"/>
              <a:gd name="connsiteY8" fmla="*/ 1493937 h 6047482"/>
              <a:gd name="connsiteX9" fmla="*/ 3741713 w 5306511"/>
              <a:gd name="connsiteY9" fmla="*/ 1446243 h 6047482"/>
              <a:gd name="connsiteX10" fmla="*/ 4953907 w 5306511"/>
              <a:gd name="connsiteY10" fmla="*/ 1563181 h 6047482"/>
              <a:gd name="connsiteX11" fmla="*/ 5300350 w 5306511"/>
              <a:gd name="connsiteY11" fmla="*/ 1336065 h 6047482"/>
              <a:gd name="connsiteX12" fmla="*/ 5302950 w 5306511"/>
              <a:gd name="connsiteY12" fmla="*/ 5704582 h 6047482"/>
              <a:gd name="connsiteX13" fmla="*/ 5055300 w 5306511"/>
              <a:gd name="connsiteY13" fmla="*/ 5628382 h 6047482"/>
              <a:gd name="connsiteX14" fmla="*/ 5298189 w 5306511"/>
              <a:gd name="connsiteY14" fmla="*/ 5856982 h 6047482"/>
              <a:gd name="connsiteX15" fmla="*/ 5298189 w 5306511"/>
              <a:gd name="connsiteY15" fmla="*/ 5947470 h 6047482"/>
              <a:gd name="connsiteX16" fmla="*/ 5002914 w 5306511"/>
              <a:gd name="connsiteY16" fmla="*/ 5714107 h 6047482"/>
              <a:gd name="connsiteX17" fmla="*/ 5299228 w 5306511"/>
              <a:gd name="connsiteY17" fmla="*/ 6045749 h 6047482"/>
              <a:gd name="connsiteX18" fmla="*/ 5217226 w 5306511"/>
              <a:gd name="connsiteY18" fmla="*/ 6037956 h 6047482"/>
              <a:gd name="connsiteX19" fmla="*/ 5050539 w 5306511"/>
              <a:gd name="connsiteY19" fmla="*/ 5880796 h 6047482"/>
              <a:gd name="connsiteX20" fmla="*/ 5172785 w 5306511"/>
              <a:gd name="connsiteY20" fmla="*/ 6043801 h 6047482"/>
              <a:gd name="connsiteX21" fmla="*/ 1030989 w 5306511"/>
              <a:gd name="connsiteY21" fmla="*/ 6047482 h 6047482"/>
              <a:gd name="connsiteX22" fmla="*/ 1040514 w 5306511"/>
              <a:gd name="connsiteY22" fmla="*/ 5971282 h 6047482"/>
              <a:gd name="connsiteX23" fmla="*/ 954789 w 5306511"/>
              <a:gd name="connsiteY23" fmla="*/ 6047482 h 6047482"/>
              <a:gd name="connsiteX24" fmla="*/ 672969 w 5306511"/>
              <a:gd name="connsiteY24" fmla="*/ 6041854 h 6047482"/>
              <a:gd name="connsiteX25" fmla="*/ 1017860 w 5306511"/>
              <a:gd name="connsiteY25" fmla="*/ 5703708 h 6047482"/>
              <a:gd name="connsiteX0" fmla="*/ 1017860 w 5303401"/>
              <a:gd name="connsiteY0" fmla="*/ 5703708 h 6047482"/>
              <a:gd name="connsiteX1" fmla="*/ 850014 w 5303401"/>
              <a:gd name="connsiteY1" fmla="*/ 4718745 h 6047482"/>
              <a:gd name="connsiteX2" fmla="*/ 664276 w 5303401"/>
              <a:gd name="connsiteY2" fmla="*/ 4266307 h 6047482"/>
              <a:gd name="connsiteX3" fmla="*/ 654751 w 5303401"/>
              <a:gd name="connsiteY3" fmla="*/ 3904357 h 6047482"/>
              <a:gd name="connsiteX4" fmla="*/ 730952 w 5303401"/>
              <a:gd name="connsiteY4" fmla="*/ 3137595 h 6047482"/>
              <a:gd name="connsiteX5" fmla="*/ 909982 w 5303401"/>
              <a:gd name="connsiteY5" fmla="*/ 2337933 h 6047482"/>
              <a:gd name="connsiteX6" fmla="*/ 1503834 w 5303401"/>
              <a:gd name="connsiteY6" fmla="*/ 1827978 h 6047482"/>
              <a:gd name="connsiteX7" fmla="*/ 1996413 w 5303401"/>
              <a:gd name="connsiteY7" fmla="*/ 1768067 h 6047482"/>
              <a:gd name="connsiteX8" fmla="*/ 2622683 w 5303401"/>
              <a:gd name="connsiteY8" fmla="*/ 1493937 h 6047482"/>
              <a:gd name="connsiteX9" fmla="*/ 3741713 w 5303401"/>
              <a:gd name="connsiteY9" fmla="*/ 1446243 h 6047482"/>
              <a:gd name="connsiteX10" fmla="*/ 4953907 w 5303401"/>
              <a:gd name="connsiteY10" fmla="*/ 1563181 h 6047482"/>
              <a:gd name="connsiteX11" fmla="*/ 5300350 w 5303401"/>
              <a:gd name="connsiteY11" fmla="*/ 1336065 h 6047482"/>
              <a:gd name="connsiteX12" fmla="*/ 5302950 w 5303401"/>
              <a:gd name="connsiteY12" fmla="*/ 5704582 h 6047482"/>
              <a:gd name="connsiteX13" fmla="*/ 5055300 w 5303401"/>
              <a:gd name="connsiteY13" fmla="*/ 5628382 h 6047482"/>
              <a:gd name="connsiteX14" fmla="*/ 5298189 w 5303401"/>
              <a:gd name="connsiteY14" fmla="*/ 5856982 h 6047482"/>
              <a:gd name="connsiteX15" fmla="*/ 5298189 w 5303401"/>
              <a:gd name="connsiteY15" fmla="*/ 5947470 h 6047482"/>
              <a:gd name="connsiteX16" fmla="*/ 5002914 w 5303401"/>
              <a:gd name="connsiteY16" fmla="*/ 5714107 h 6047482"/>
              <a:gd name="connsiteX17" fmla="*/ 5299228 w 5303401"/>
              <a:gd name="connsiteY17" fmla="*/ 6045749 h 6047482"/>
              <a:gd name="connsiteX18" fmla="*/ 5217226 w 5303401"/>
              <a:gd name="connsiteY18" fmla="*/ 6037956 h 6047482"/>
              <a:gd name="connsiteX19" fmla="*/ 5050539 w 5303401"/>
              <a:gd name="connsiteY19" fmla="*/ 5880796 h 6047482"/>
              <a:gd name="connsiteX20" fmla="*/ 5172785 w 5303401"/>
              <a:gd name="connsiteY20" fmla="*/ 6043801 h 6047482"/>
              <a:gd name="connsiteX21" fmla="*/ 1030989 w 5303401"/>
              <a:gd name="connsiteY21" fmla="*/ 6047482 h 6047482"/>
              <a:gd name="connsiteX22" fmla="*/ 1040514 w 5303401"/>
              <a:gd name="connsiteY22" fmla="*/ 5971282 h 6047482"/>
              <a:gd name="connsiteX23" fmla="*/ 954789 w 5303401"/>
              <a:gd name="connsiteY23" fmla="*/ 6047482 h 6047482"/>
              <a:gd name="connsiteX24" fmla="*/ 672969 w 5303401"/>
              <a:gd name="connsiteY24" fmla="*/ 6041854 h 6047482"/>
              <a:gd name="connsiteX25" fmla="*/ 1017860 w 5303401"/>
              <a:gd name="connsiteY25" fmla="*/ 5703708 h 6047482"/>
              <a:gd name="connsiteX0" fmla="*/ 1017860 w 5307895"/>
              <a:gd name="connsiteY0" fmla="*/ 5703708 h 6047482"/>
              <a:gd name="connsiteX1" fmla="*/ 850014 w 5307895"/>
              <a:gd name="connsiteY1" fmla="*/ 4718745 h 6047482"/>
              <a:gd name="connsiteX2" fmla="*/ 664276 w 5307895"/>
              <a:gd name="connsiteY2" fmla="*/ 4266307 h 6047482"/>
              <a:gd name="connsiteX3" fmla="*/ 654751 w 5307895"/>
              <a:gd name="connsiteY3" fmla="*/ 3904357 h 6047482"/>
              <a:gd name="connsiteX4" fmla="*/ 730952 w 5307895"/>
              <a:gd name="connsiteY4" fmla="*/ 3137595 h 6047482"/>
              <a:gd name="connsiteX5" fmla="*/ 909982 w 5307895"/>
              <a:gd name="connsiteY5" fmla="*/ 2337933 h 6047482"/>
              <a:gd name="connsiteX6" fmla="*/ 1503834 w 5307895"/>
              <a:gd name="connsiteY6" fmla="*/ 1827978 h 6047482"/>
              <a:gd name="connsiteX7" fmla="*/ 1996413 w 5307895"/>
              <a:gd name="connsiteY7" fmla="*/ 1768067 h 6047482"/>
              <a:gd name="connsiteX8" fmla="*/ 2622683 w 5307895"/>
              <a:gd name="connsiteY8" fmla="*/ 1493937 h 6047482"/>
              <a:gd name="connsiteX9" fmla="*/ 3741713 w 5307895"/>
              <a:gd name="connsiteY9" fmla="*/ 1446243 h 6047482"/>
              <a:gd name="connsiteX10" fmla="*/ 4953907 w 5307895"/>
              <a:gd name="connsiteY10" fmla="*/ 1563181 h 6047482"/>
              <a:gd name="connsiteX11" fmla="*/ 5300350 w 5307895"/>
              <a:gd name="connsiteY11" fmla="*/ 1336065 h 6047482"/>
              <a:gd name="connsiteX12" fmla="*/ 5302950 w 5307895"/>
              <a:gd name="connsiteY12" fmla="*/ 5704582 h 6047482"/>
              <a:gd name="connsiteX13" fmla="*/ 5055300 w 5307895"/>
              <a:gd name="connsiteY13" fmla="*/ 5628382 h 6047482"/>
              <a:gd name="connsiteX14" fmla="*/ 5298189 w 5307895"/>
              <a:gd name="connsiteY14" fmla="*/ 5856982 h 6047482"/>
              <a:gd name="connsiteX15" fmla="*/ 5298189 w 5307895"/>
              <a:gd name="connsiteY15" fmla="*/ 5947470 h 6047482"/>
              <a:gd name="connsiteX16" fmla="*/ 5002914 w 5307895"/>
              <a:gd name="connsiteY16" fmla="*/ 5714107 h 6047482"/>
              <a:gd name="connsiteX17" fmla="*/ 5307179 w 5307895"/>
              <a:gd name="connsiteY17" fmla="*/ 6041774 h 6047482"/>
              <a:gd name="connsiteX18" fmla="*/ 5217226 w 5307895"/>
              <a:gd name="connsiteY18" fmla="*/ 6037956 h 6047482"/>
              <a:gd name="connsiteX19" fmla="*/ 5050539 w 5307895"/>
              <a:gd name="connsiteY19" fmla="*/ 5880796 h 6047482"/>
              <a:gd name="connsiteX20" fmla="*/ 5172785 w 5307895"/>
              <a:gd name="connsiteY20" fmla="*/ 6043801 h 6047482"/>
              <a:gd name="connsiteX21" fmla="*/ 1030989 w 5307895"/>
              <a:gd name="connsiteY21" fmla="*/ 6047482 h 6047482"/>
              <a:gd name="connsiteX22" fmla="*/ 1040514 w 5307895"/>
              <a:gd name="connsiteY22" fmla="*/ 5971282 h 6047482"/>
              <a:gd name="connsiteX23" fmla="*/ 954789 w 5307895"/>
              <a:gd name="connsiteY23" fmla="*/ 6047482 h 6047482"/>
              <a:gd name="connsiteX24" fmla="*/ 672969 w 5307895"/>
              <a:gd name="connsiteY24" fmla="*/ 6041854 h 6047482"/>
              <a:gd name="connsiteX25" fmla="*/ 1017860 w 5307895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17226 w 5307179"/>
              <a:gd name="connsiteY18" fmla="*/ 6037956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41618 w 5330937"/>
              <a:gd name="connsiteY0" fmla="*/ 5703708 h 6047482"/>
              <a:gd name="connsiteX1" fmla="*/ 873772 w 5330937"/>
              <a:gd name="connsiteY1" fmla="*/ 4718745 h 6047482"/>
              <a:gd name="connsiteX2" fmla="*/ 688034 w 5330937"/>
              <a:gd name="connsiteY2" fmla="*/ 4266307 h 6047482"/>
              <a:gd name="connsiteX3" fmla="*/ 678509 w 5330937"/>
              <a:gd name="connsiteY3" fmla="*/ 3904357 h 6047482"/>
              <a:gd name="connsiteX4" fmla="*/ 754710 w 5330937"/>
              <a:gd name="connsiteY4" fmla="*/ 3137595 h 6047482"/>
              <a:gd name="connsiteX5" fmla="*/ 933740 w 5330937"/>
              <a:gd name="connsiteY5" fmla="*/ 2337933 h 6047482"/>
              <a:gd name="connsiteX6" fmla="*/ 1527592 w 5330937"/>
              <a:gd name="connsiteY6" fmla="*/ 1827978 h 6047482"/>
              <a:gd name="connsiteX7" fmla="*/ 2020171 w 5330937"/>
              <a:gd name="connsiteY7" fmla="*/ 1768067 h 6047482"/>
              <a:gd name="connsiteX8" fmla="*/ 2646441 w 5330937"/>
              <a:gd name="connsiteY8" fmla="*/ 1493937 h 6047482"/>
              <a:gd name="connsiteX9" fmla="*/ 3765471 w 5330937"/>
              <a:gd name="connsiteY9" fmla="*/ 1446243 h 6047482"/>
              <a:gd name="connsiteX10" fmla="*/ 4977665 w 5330937"/>
              <a:gd name="connsiteY10" fmla="*/ 1563181 h 6047482"/>
              <a:gd name="connsiteX11" fmla="*/ 5324108 w 5330937"/>
              <a:gd name="connsiteY11" fmla="*/ 1336065 h 6047482"/>
              <a:gd name="connsiteX12" fmla="*/ 5326708 w 5330937"/>
              <a:gd name="connsiteY12" fmla="*/ 5704582 h 6047482"/>
              <a:gd name="connsiteX13" fmla="*/ 5079058 w 5330937"/>
              <a:gd name="connsiteY13" fmla="*/ 5628382 h 6047482"/>
              <a:gd name="connsiteX14" fmla="*/ 5321947 w 5330937"/>
              <a:gd name="connsiteY14" fmla="*/ 5856982 h 6047482"/>
              <a:gd name="connsiteX15" fmla="*/ 5321947 w 5330937"/>
              <a:gd name="connsiteY15" fmla="*/ 5947470 h 6047482"/>
              <a:gd name="connsiteX16" fmla="*/ 5026672 w 5330937"/>
              <a:gd name="connsiteY16" fmla="*/ 5714107 h 6047482"/>
              <a:gd name="connsiteX17" fmla="*/ 5330937 w 5330937"/>
              <a:gd name="connsiteY17" fmla="*/ 6041774 h 6047482"/>
              <a:gd name="connsiteX18" fmla="*/ 5248935 w 5330937"/>
              <a:gd name="connsiteY18" fmla="*/ 6041932 h 6047482"/>
              <a:gd name="connsiteX19" fmla="*/ 5074297 w 5330937"/>
              <a:gd name="connsiteY19" fmla="*/ 5880796 h 6047482"/>
              <a:gd name="connsiteX20" fmla="*/ 5196543 w 5330937"/>
              <a:gd name="connsiteY20" fmla="*/ 6043801 h 6047482"/>
              <a:gd name="connsiteX21" fmla="*/ 1054747 w 5330937"/>
              <a:gd name="connsiteY21" fmla="*/ 6047482 h 6047482"/>
              <a:gd name="connsiteX22" fmla="*/ 1064272 w 5330937"/>
              <a:gd name="connsiteY22" fmla="*/ 5971282 h 6047482"/>
              <a:gd name="connsiteX23" fmla="*/ 978547 w 5330937"/>
              <a:gd name="connsiteY23" fmla="*/ 6047482 h 6047482"/>
              <a:gd name="connsiteX24" fmla="*/ 696727 w 5330937"/>
              <a:gd name="connsiteY24" fmla="*/ 6041854 h 6047482"/>
              <a:gd name="connsiteX25" fmla="*/ 1041618 w 5330937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529749 h 5873523"/>
              <a:gd name="connsiteX1" fmla="*/ 890091 w 5347256"/>
              <a:gd name="connsiteY1" fmla="*/ 4544786 h 5873523"/>
              <a:gd name="connsiteX2" fmla="*/ 704353 w 5347256"/>
              <a:gd name="connsiteY2" fmla="*/ 4092348 h 5873523"/>
              <a:gd name="connsiteX3" fmla="*/ 694828 w 5347256"/>
              <a:gd name="connsiteY3" fmla="*/ 3730398 h 5873523"/>
              <a:gd name="connsiteX4" fmla="*/ 771029 w 5347256"/>
              <a:gd name="connsiteY4" fmla="*/ 2963636 h 5873523"/>
              <a:gd name="connsiteX5" fmla="*/ 950059 w 5347256"/>
              <a:gd name="connsiteY5" fmla="*/ 2163974 h 5873523"/>
              <a:gd name="connsiteX6" fmla="*/ 1543911 w 5347256"/>
              <a:gd name="connsiteY6" fmla="*/ 1654019 h 5873523"/>
              <a:gd name="connsiteX7" fmla="*/ 2036490 w 5347256"/>
              <a:gd name="connsiteY7" fmla="*/ 1594108 h 5873523"/>
              <a:gd name="connsiteX8" fmla="*/ 2662760 w 5347256"/>
              <a:gd name="connsiteY8" fmla="*/ 1319978 h 5873523"/>
              <a:gd name="connsiteX9" fmla="*/ 3781790 w 5347256"/>
              <a:gd name="connsiteY9" fmla="*/ 1272284 h 5873523"/>
              <a:gd name="connsiteX10" fmla="*/ 4993984 w 5347256"/>
              <a:gd name="connsiteY10" fmla="*/ 1389222 h 5873523"/>
              <a:gd name="connsiteX11" fmla="*/ 5340427 w 5347256"/>
              <a:gd name="connsiteY11" fmla="*/ 1162106 h 5873523"/>
              <a:gd name="connsiteX12" fmla="*/ 5343027 w 5347256"/>
              <a:gd name="connsiteY12" fmla="*/ 5530623 h 5873523"/>
              <a:gd name="connsiteX13" fmla="*/ 5095377 w 5347256"/>
              <a:gd name="connsiteY13" fmla="*/ 5454423 h 5873523"/>
              <a:gd name="connsiteX14" fmla="*/ 5338266 w 5347256"/>
              <a:gd name="connsiteY14" fmla="*/ 5683023 h 5873523"/>
              <a:gd name="connsiteX15" fmla="*/ 5338266 w 5347256"/>
              <a:gd name="connsiteY15" fmla="*/ 5773511 h 5873523"/>
              <a:gd name="connsiteX16" fmla="*/ 5042991 w 5347256"/>
              <a:gd name="connsiteY16" fmla="*/ 5540148 h 5873523"/>
              <a:gd name="connsiteX17" fmla="*/ 5347256 w 5347256"/>
              <a:gd name="connsiteY17" fmla="*/ 5867815 h 5873523"/>
              <a:gd name="connsiteX18" fmla="*/ 5265254 w 5347256"/>
              <a:gd name="connsiteY18" fmla="*/ 5867973 h 5873523"/>
              <a:gd name="connsiteX19" fmla="*/ 5090616 w 5347256"/>
              <a:gd name="connsiteY19" fmla="*/ 5706837 h 5873523"/>
              <a:gd name="connsiteX20" fmla="*/ 5212862 w 5347256"/>
              <a:gd name="connsiteY20" fmla="*/ 5869842 h 5873523"/>
              <a:gd name="connsiteX21" fmla="*/ 1071066 w 5347256"/>
              <a:gd name="connsiteY21" fmla="*/ 5873523 h 5873523"/>
              <a:gd name="connsiteX22" fmla="*/ 1080591 w 5347256"/>
              <a:gd name="connsiteY22" fmla="*/ 5797323 h 5873523"/>
              <a:gd name="connsiteX23" fmla="*/ 994866 w 5347256"/>
              <a:gd name="connsiteY23" fmla="*/ 5873523 h 5873523"/>
              <a:gd name="connsiteX24" fmla="*/ 713046 w 5347256"/>
              <a:gd name="connsiteY24" fmla="*/ 5867895 h 5873523"/>
              <a:gd name="connsiteX25" fmla="*/ 1057937 w 5347256"/>
              <a:gd name="connsiteY25" fmla="*/ 5529749 h 5873523"/>
              <a:gd name="connsiteX0" fmla="*/ 1057937 w 5347256"/>
              <a:gd name="connsiteY0" fmla="*/ 5520973 h 5864747"/>
              <a:gd name="connsiteX1" fmla="*/ 890091 w 5347256"/>
              <a:gd name="connsiteY1" fmla="*/ 4536010 h 5864747"/>
              <a:gd name="connsiteX2" fmla="*/ 704353 w 5347256"/>
              <a:gd name="connsiteY2" fmla="*/ 4083572 h 5864747"/>
              <a:gd name="connsiteX3" fmla="*/ 694828 w 5347256"/>
              <a:gd name="connsiteY3" fmla="*/ 3721622 h 5864747"/>
              <a:gd name="connsiteX4" fmla="*/ 771029 w 5347256"/>
              <a:gd name="connsiteY4" fmla="*/ 2954860 h 5864747"/>
              <a:gd name="connsiteX5" fmla="*/ 950059 w 5347256"/>
              <a:gd name="connsiteY5" fmla="*/ 2155198 h 5864747"/>
              <a:gd name="connsiteX6" fmla="*/ 1543911 w 5347256"/>
              <a:gd name="connsiteY6" fmla="*/ 1645243 h 5864747"/>
              <a:gd name="connsiteX7" fmla="*/ 2036490 w 5347256"/>
              <a:gd name="connsiteY7" fmla="*/ 1585332 h 5864747"/>
              <a:gd name="connsiteX8" fmla="*/ 2662760 w 5347256"/>
              <a:gd name="connsiteY8" fmla="*/ 1311202 h 5864747"/>
              <a:gd name="connsiteX9" fmla="*/ 3789742 w 5347256"/>
              <a:gd name="connsiteY9" fmla="*/ 1279411 h 5864747"/>
              <a:gd name="connsiteX10" fmla="*/ 4993984 w 5347256"/>
              <a:gd name="connsiteY10" fmla="*/ 1380446 h 5864747"/>
              <a:gd name="connsiteX11" fmla="*/ 5340427 w 5347256"/>
              <a:gd name="connsiteY11" fmla="*/ 1153330 h 5864747"/>
              <a:gd name="connsiteX12" fmla="*/ 5343027 w 5347256"/>
              <a:gd name="connsiteY12" fmla="*/ 5521847 h 5864747"/>
              <a:gd name="connsiteX13" fmla="*/ 5095377 w 5347256"/>
              <a:gd name="connsiteY13" fmla="*/ 5445647 h 5864747"/>
              <a:gd name="connsiteX14" fmla="*/ 5338266 w 5347256"/>
              <a:gd name="connsiteY14" fmla="*/ 5674247 h 5864747"/>
              <a:gd name="connsiteX15" fmla="*/ 5338266 w 5347256"/>
              <a:gd name="connsiteY15" fmla="*/ 5764735 h 5864747"/>
              <a:gd name="connsiteX16" fmla="*/ 5042991 w 5347256"/>
              <a:gd name="connsiteY16" fmla="*/ 5531372 h 5864747"/>
              <a:gd name="connsiteX17" fmla="*/ 5347256 w 5347256"/>
              <a:gd name="connsiteY17" fmla="*/ 5859039 h 5864747"/>
              <a:gd name="connsiteX18" fmla="*/ 5265254 w 5347256"/>
              <a:gd name="connsiteY18" fmla="*/ 5859197 h 5864747"/>
              <a:gd name="connsiteX19" fmla="*/ 5090616 w 5347256"/>
              <a:gd name="connsiteY19" fmla="*/ 5698061 h 5864747"/>
              <a:gd name="connsiteX20" fmla="*/ 5212862 w 5347256"/>
              <a:gd name="connsiteY20" fmla="*/ 5861066 h 5864747"/>
              <a:gd name="connsiteX21" fmla="*/ 1071066 w 5347256"/>
              <a:gd name="connsiteY21" fmla="*/ 5864747 h 5864747"/>
              <a:gd name="connsiteX22" fmla="*/ 1080591 w 5347256"/>
              <a:gd name="connsiteY22" fmla="*/ 5788547 h 5864747"/>
              <a:gd name="connsiteX23" fmla="*/ 994866 w 5347256"/>
              <a:gd name="connsiteY23" fmla="*/ 5864747 h 5864747"/>
              <a:gd name="connsiteX24" fmla="*/ 713046 w 5347256"/>
              <a:gd name="connsiteY24" fmla="*/ 5859119 h 5864747"/>
              <a:gd name="connsiteX25" fmla="*/ 1057937 w 5347256"/>
              <a:gd name="connsiteY25" fmla="*/ 5520973 h 5864747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136399 h 5480173"/>
              <a:gd name="connsiteX1" fmla="*/ 890091 w 5347256"/>
              <a:gd name="connsiteY1" fmla="*/ 4151436 h 5480173"/>
              <a:gd name="connsiteX2" fmla="*/ 704353 w 5347256"/>
              <a:gd name="connsiteY2" fmla="*/ 3698998 h 5480173"/>
              <a:gd name="connsiteX3" fmla="*/ 694828 w 5347256"/>
              <a:gd name="connsiteY3" fmla="*/ 3337048 h 5480173"/>
              <a:gd name="connsiteX4" fmla="*/ 771029 w 5347256"/>
              <a:gd name="connsiteY4" fmla="*/ 2570286 h 5480173"/>
              <a:gd name="connsiteX5" fmla="*/ 950059 w 5347256"/>
              <a:gd name="connsiteY5" fmla="*/ 1770624 h 5480173"/>
              <a:gd name="connsiteX6" fmla="*/ 1543911 w 5347256"/>
              <a:gd name="connsiteY6" fmla="*/ 1260669 h 5480173"/>
              <a:gd name="connsiteX7" fmla="*/ 2036490 w 5347256"/>
              <a:gd name="connsiteY7" fmla="*/ 1200758 h 5480173"/>
              <a:gd name="connsiteX8" fmla="*/ 2662760 w 5347256"/>
              <a:gd name="connsiteY8" fmla="*/ 926628 h 5480173"/>
              <a:gd name="connsiteX9" fmla="*/ 3785767 w 5347256"/>
              <a:gd name="connsiteY9" fmla="*/ 874959 h 5480173"/>
              <a:gd name="connsiteX10" fmla="*/ 4993984 w 5347256"/>
              <a:gd name="connsiteY10" fmla="*/ 995872 h 5480173"/>
              <a:gd name="connsiteX11" fmla="*/ 5340427 w 5347256"/>
              <a:gd name="connsiteY11" fmla="*/ 768756 h 5480173"/>
              <a:gd name="connsiteX12" fmla="*/ 5343027 w 5347256"/>
              <a:gd name="connsiteY12" fmla="*/ 5137273 h 5480173"/>
              <a:gd name="connsiteX13" fmla="*/ 5095377 w 5347256"/>
              <a:gd name="connsiteY13" fmla="*/ 5061073 h 5480173"/>
              <a:gd name="connsiteX14" fmla="*/ 5338266 w 5347256"/>
              <a:gd name="connsiteY14" fmla="*/ 5289673 h 5480173"/>
              <a:gd name="connsiteX15" fmla="*/ 5338266 w 5347256"/>
              <a:gd name="connsiteY15" fmla="*/ 5380161 h 5480173"/>
              <a:gd name="connsiteX16" fmla="*/ 5042991 w 5347256"/>
              <a:gd name="connsiteY16" fmla="*/ 5146798 h 5480173"/>
              <a:gd name="connsiteX17" fmla="*/ 5347256 w 5347256"/>
              <a:gd name="connsiteY17" fmla="*/ 5474465 h 5480173"/>
              <a:gd name="connsiteX18" fmla="*/ 5265254 w 5347256"/>
              <a:gd name="connsiteY18" fmla="*/ 5474623 h 5480173"/>
              <a:gd name="connsiteX19" fmla="*/ 5090616 w 5347256"/>
              <a:gd name="connsiteY19" fmla="*/ 5313487 h 5480173"/>
              <a:gd name="connsiteX20" fmla="*/ 5212862 w 5347256"/>
              <a:gd name="connsiteY20" fmla="*/ 5476492 h 5480173"/>
              <a:gd name="connsiteX21" fmla="*/ 1071066 w 5347256"/>
              <a:gd name="connsiteY21" fmla="*/ 5480173 h 5480173"/>
              <a:gd name="connsiteX22" fmla="*/ 1080591 w 5347256"/>
              <a:gd name="connsiteY22" fmla="*/ 5403973 h 5480173"/>
              <a:gd name="connsiteX23" fmla="*/ 994866 w 5347256"/>
              <a:gd name="connsiteY23" fmla="*/ 5480173 h 5480173"/>
              <a:gd name="connsiteX24" fmla="*/ 713046 w 5347256"/>
              <a:gd name="connsiteY24" fmla="*/ 5474545 h 5480173"/>
              <a:gd name="connsiteX25" fmla="*/ 1057937 w 5347256"/>
              <a:gd name="connsiteY25" fmla="*/ 5136399 h 5480173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795 h 5350569"/>
              <a:gd name="connsiteX1" fmla="*/ 890091 w 5347256"/>
              <a:gd name="connsiteY1" fmla="*/ 4021832 h 5350569"/>
              <a:gd name="connsiteX2" fmla="*/ 704353 w 5347256"/>
              <a:gd name="connsiteY2" fmla="*/ 3569394 h 5350569"/>
              <a:gd name="connsiteX3" fmla="*/ 694828 w 5347256"/>
              <a:gd name="connsiteY3" fmla="*/ 3207444 h 5350569"/>
              <a:gd name="connsiteX4" fmla="*/ 771029 w 5347256"/>
              <a:gd name="connsiteY4" fmla="*/ 2440682 h 5350569"/>
              <a:gd name="connsiteX5" fmla="*/ 950059 w 5347256"/>
              <a:gd name="connsiteY5" fmla="*/ 1641020 h 5350569"/>
              <a:gd name="connsiteX6" fmla="*/ 1543911 w 5347256"/>
              <a:gd name="connsiteY6" fmla="*/ 1131065 h 5350569"/>
              <a:gd name="connsiteX7" fmla="*/ 2036490 w 5347256"/>
              <a:gd name="connsiteY7" fmla="*/ 1071154 h 5350569"/>
              <a:gd name="connsiteX8" fmla="*/ 2662760 w 5347256"/>
              <a:gd name="connsiteY8" fmla="*/ 797024 h 5350569"/>
              <a:gd name="connsiteX9" fmla="*/ 3785767 w 5347256"/>
              <a:gd name="connsiteY9" fmla="*/ 745355 h 5350569"/>
              <a:gd name="connsiteX10" fmla="*/ 4993984 w 5347256"/>
              <a:gd name="connsiteY10" fmla="*/ 866268 h 5350569"/>
              <a:gd name="connsiteX11" fmla="*/ 5340427 w 5347256"/>
              <a:gd name="connsiteY11" fmla="*/ 639152 h 5350569"/>
              <a:gd name="connsiteX12" fmla="*/ 5343027 w 5347256"/>
              <a:gd name="connsiteY12" fmla="*/ 5007669 h 5350569"/>
              <a:gd name="connsiteX13" fmla="*/ 5095377 w 5347256"/>
              <a:gd name="connsiteY13" fmla="*/ 4931469 h 5350569"/>
              <a:gd name="connsiteX14" fmla="*/ 5338266 w 5347256"/>
              <a:gd name="connsiteY14" fmla="*/ 5160069 h 5350569"/>
              <a:gd name="connsiteX15" fmla="*/ 5338266 w 5347256"/>
              <a:gd name="connsiteY15" fmla="*/ 5250557 h 5350569"/>
              <a:gd name="connsiteX16" fmla="*/ 5042991 w 5347256"/>
              <a:gd name="connsiteY16" fmla="*/ 5017194 h 5350569"/>
              <a:gd name="connsiteX17" fmla="*/ 5347256 w 5347256"/>
              <a:gd name="connsiteY17" fmla="*/ 5344861 h 5350569"/>
              <a:gd name="connsiteX18" fmla="*/ 5265254 w 5347256"/>
              <a:gd name="connsiteY18" fmla="*/ 5345019 h 5350569"/>
              <a:gd name="connsiteX19" fmla="*/ 5090616 w 5347256"/>
              <a:gd name="connsiteY19" fmla="*/ 5183883 h 5350569"/>
              <a:gd name="connsiteX20" fmla="*/ 5212862 w 5347256"/>
              <a:gd name="connsiteY20" fmla="*/ 5346888 h 5350569"/>
              <a:gd name="connsiteX21" fmla="*/ 1071066 w 5347256"/>
              <a:gd name="connsiteY21" fmla="*/ 5350569 h 5350569"/>
              <a:gd name="connsiteX22" fmla="*/ 1080591 w 5347256"/>
              <a:gd name="connsiteY22" fmla="*/ 5274369 h 5350569"/>
              <a:gd name="connsiteX23" fmla="*/ 994866 w 5347256"/>
              <a:gd name="connsiteY23" fmla="*/ 5350569 h 5350569"/>
              <a:gd name="connsiteX24" fmla="*/ 713046 w 5347256"/>
              <a:gd name="connsiteY24" fmla="*/ 5344941 h 5350569"/>
              <a:gd name="connsiteX25" fmla="*/ 1057937 w 5347256"/>
              <a:gd name="connsiteY25" fmla="*/ 5006795 h 5350569"/>
              <a:gd name="connsiteX0" fmla="*/ 1176435 w 5465754"/>
              <a:gd name="connsiteY0" fmla="*/ 5006795 h 5350569"/>
              <a:gd name="connsiteX1" fmla="*/ 1008589 w 5465754"/>
              <a:gd name="connsiteY1" fmla="*/ 4021832 h 5350569"/>
              <a:gd name="connsiteX2" fmla="*/ 822851 w 5465754"/>
              <a:gd name="connsiteY2" fmla="*/ 3569394 h 5350569"/>
              <a:gd name="connsiteX3" fmla="*/ 544920 w 5465754"/>
              <a:gd name="connsiteY3" fmla="*/ 3116459 h 5350569"/>
              <a:gd name="connsiteX4" fmla="*/ 889527 w 5465754"/>
              <a:gd name="connsiteY4" fmla="*/ 2440682 h 5350569"/>
              <a:gd name="connsiteX5" fmla="*/ 1068557 w 5465754"/>
              <a:gd name="connsiteY5" fmla="*/ 1641020 h 5350569"/>
              <a:gd name="connsiteX6" fmla="*/ 1662409 w 5465754"/>
              <a:gd name="connsiteY6" fmla="*/ 1131065 h 5350569"/>
              <a:gd name="connsiteX7" fmla="*/ 2154988 w 5465754"/>
              <a:gd name="connsiteY7" fmla="*/ 1071154 h 5350569"/>
              <a:gd name="connsiteX8" fmla="*/ 2781258 w 5465754"/>
              <a:gd name="connsiteY8" fmla="*/ 797024 h 5350569"/>
              <a:gd name="connsiteX9" fmla="*/ 3904265 w 5465754"/>
              <a:gd name="connsiteY9" fmla="*/ 745355 h 5350569"/>
              <a:gd name="connsiteX10" fmla="*/ 5112482 w 5465754"/>
              <a:gd name="connsiteY10" fmla="*/ 866268 h 5350569"/>
              <a:gd name="connsiteX11" fmla="*/ 5458925 w 5465754"/>
              <a:gd name="connsiteY11" fmla="*/ 639152 h 5350569"/>
              <a:gd name="connsiteX12" fmla="*/ 5461525 w 5465754"/>
              <a:gd name="connsiteY12" fmla="*/ 5007669 h 5350569"/>
              <a:gd name="connsiteX13" fmla="*/ 5213875 w 5465754"/>
              <a:gd name="connsiteY13" fmla="*/ 4931469 h 5350569"/>
              <a:gd name="connsiteX14" fmla="*/ 5456764 w 5465754"/>
              <a:gd name="connsiteY14" fmla="*/ 5160069 h 5350569"/>
              <a:gd name="connsiteX15" fmla="*/ 5456764 w 5465754"/>
              <a:gd name="connsiteY15" fmla="*/ 5250557 h 5350569"/>
              <a:gd name="connsiteX16" fmla="*/ 5161489 w 5465754"/>
              <a:gd name="connsiteY16" fmla="*/ 5017194 h 5350569"/>
              <a:gd name="connsiteX17" fmla="*/ 5465754 w 5465754"/>
              <a:gd name="connsiteY17" fmla="*/ 5344861 h 5350569"/>
              <a:gd name="connsiteX18" fmla="*/ 5383752 w 5465754"/>
              <a:gd name="connsiteY18" fmla="*/ 5345019 h 5350569"/>
              <a:gd name="connsiteX19" fmla="*/ 5209114 w 5465754"/>
              <a:gd name="connsiteY19" fmla="*/ 5183883 h 5350569"/>
              <a:gd name="connsiteX20" fmla="*/ 5331360 w 5465754"/>
              <a:gd name="connsiteY20" fmla="*/ 5346888 h 5350569"/>
              <a:gd name="connsiteX21" fmla="*/ 1189564 w 5465754"/>
              <a:gd name="connsiteY21" fmla="*/ 5350569 h 5350569"/>
              <a:gd name="connsiteX22" fmla="*/ 1199089 w 5465754"/>
              <a:gd name="connsiteY22" fmla="*/ 5274369 h 5350569"/>
              <a:gd name="connsiteX23" fmla="*/ 1113364 w 5465754"/>
              <a:gd name="connsiteY23" fmla="*/ 5350569 h 5350569"/>
              <a:gd name="connsiteX24" fmla="*/ 831544 w 5465754"/>
              <a:gd name="connsiteY24" fmla="*/ 5344941 h 5350569"/>
              <a:gd name="connsiteX25" fmla="*/ 1176435 w 5465754"/>
              <a:gd name="connsiteY25" fmla="*/ 5006795 h 5350569"/>
              <a:gd name="connsiteX0" fmla="*/ 1275914 w 5565233"/>
              <a:gd name="connsiteY0" fmla="*/ 5006795 h 5350569"/>
              <a:gd name="connsiteX1" fmla="*/ 1108068 w 5565233"/>
              <a:gd name="connsiteY1" fmla="*/ 4021832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75914 w 5565233"/>
              <a:gd name="connsiteY25" fmla="*/ 5006795 h 5350569"/>
              <a:gd name="connsiteX0" fmla="*/ 1275914 w 5565233"/>
              <a:gd name="connsiteY0" fmla="*/ 5006795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75914 w 5565233"/>
              <a:gd name="connsiteY25" fmla="*/ 5006795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66815 w 5565233"/>
              <a:gd name="connsiteY25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1266815 w 5565233"/>
              <a:gd name="connsiteY24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020813 w 5319231"/>
              <a:gd name="connsiteY0" fmla="*/ 4488180 h 5350569"/>
              <a:gd name="connsiteX1" fmla="*/ 552717 w 5319231"/>
              <a:gd name="connsiteY1" fmla="*/ 3926297 h 5350569"/>
              <a:gd name="connsiteX2" fmla="*/ 485259 w 5319231"/>
              <a:gd name="connsiteY2" fmla="*/ 3551197 h 5350569"/>
              <a:gd name="connsiteX3" fmla="*/ 398397 w 5319231"/>
              <a:gd name="connsiteY3" fmla="*/ 3116459 h 5350569"/>
              <a:gd name="connsiteX4" fmla="*/ 743004 w 5319231"/>
              <a:gd name="connsiteY4" fmla="*/ 2440682 h 5350569"/>
              <a:gd name="connsiteX5" fmla="*/ 922034 w 5319231"/>
              <a:gd name="connsiteY5" fmla="*/ 1641020 h 5350569"/>
              <a:gd name="connsiteX6" fmla="*/ 1515886 w 5319231"/>
              <a:gd name="connsiteY6" fmla="*/ 1131065 h 5350569"/>
              <a:gd name="connsiteX7" fmla="*/ 2008465 w 5319231"/>
              <a:gd name="connsiteY7" fmla="*/ 1071154 h 5350569"/>
              <a:gd name="connsiteX8" fmla="*/ 2634735 w 5319231"/>
              <a:gd name="connsiteY8" fmla="*/ 797024 h 5350569"/>
              <a:gd name="connsiteX9" fmla="*/ 3757742 w 5319231"/>
              <a:gd name="connsiteY9" fmla="*/ 745355 h 5350569"/>
              <a:gd name="connsiteX10" fmla="*/ 4965959 w 5319231"/>
              <a:gd name="connsiteY10" fmla="*/ 866268 h 5350569"/>
              <a:gd name="connsiteX11" fmla="*/ 5312402 w 5319231"/>
              <a:gd name="connsiteY11" fmla="*/ 639152 h 5350569"/>
              <a:gd name="connsiteX12" fmla="*/ 5315002 w 5319231"/>
              <a:gd name="connsiteY12" fmla="*/ 5007669 h 5350569"/>
              <a:gd name="connsiteX13" fmla="*/ 5067352 w 5319231"/>
              <a:gd name="connsiteY13" fmla="*/ 4931469 h 5350569"/>
              <a:gd name="connsiteX14" fmla="*/ 5310241 w 5319231"/>
              <a:gd name="connsiteY14" fmla="*/ 5160069 h 5350569"/>
              <a:gd name="connsiteX15" fmla="*/ 5310241 w 5319231"/>
              <a:gd name="connsiteY15" fmla="*/ 5250557 h 5350569"/>
              <a:gd name="connsiteX16" fmla="*/ 5014966 w 5319231"/>
              <a:gd name="connsiteY16" fmla="*/ 5017194 h 5350569"/>
              <a:gd name="connsiteX17" fmla="*/ 5319231 w 5319231"/>
              <a:gd name="connsiteY17" fmla="*/ 5344861 h 5350569"/>
              <a:gd name="connsiteX18" fmla="*/ 5237229 w 5319231"/>
              <a:gd name="connsiteY18" fmla="*/ 5345019 h 5350569"/>
              <a:gd name="connsiteX19" fmla="*/ 5062591 w 5319231"/>
              <a:gd name="connsiteY19" fmla="*/ 5183883 h 5350569"/>
              <a:gd name="connsiteX20" fmla="*/ 5184837 w 5319231"/>
              <a:gd name="connsiteY20" fmla="*/ 5346888 h 5350569"/>
              <a:gd name="connsiteX21" fmla="*/ 1143124 w 5319231"/>
              <a:gd name="connsiteY21" fmla="*/ 5350569 h 5350569"/>
              <a:gd name="connsiteX22" fmla="*/ 1184495 w 5319231"/>
              <a:gd name="connsiteY22" fmla="*/ 5151539 h 5350569"/>
              <a:gd name="connsiteX23" fmla="*/ 1020813 w 5319231"/>
              <a:gd name="connsiteY23" fmla="*/ 4488180 h 5350569"/>
              <a:gd name="connsiteX0" fmla="*/ 1177782 w 5476200"/>
              <a:gd name="connsiteY0" fmla="*/ 4488180 h 5350569"/>
              <a:gd name="connsiteX1" fmla="*/ 709686 w 5476200"/>
              <a:gd name="connsiteY1" fmla="*/ 3926297 h 5350569"/>
              <a:gd name="connsiteX2" fmla="*/ 642228 w 5476200"/>
              <a:gd name="connsiteY2" fmla="*/ 3551197 h 5350569"/>
              <a:gd name="connsiteX3" fmla="*/ 555366 w 5476200"/>
              <a:gd name="connsiteY3" fmla="*/ 3116459 h 5350569"/>
              <a:gd name="connsiteX4" fmla="*/ 508737 w 5476200"/>
              <a:gd name="connsiteY4" fmla="*/ 2454330 h 5350569"/>
              <a:gd name="connsiteX5" fmla="*/ 1079003 w 5476200"/>
              <a:gd name="connsiteY5" fmla="*/ 1641020 h 5350569"/>
              <a:gd name="connsiteX6" fmla="*/ 1672855 w 5476200"/>
              <a:gd name="connsiteY6" fmla="*/ 1131065 h 5350569"/>
              <a:gd name="connsiteX7" fmla="*/ 2165434 w 5476200"/>
              <a:gd name="connsiteY7" fmla="*/ 1071154 h 5350569"/>
              <a:gd name="connsiteX8" fmla="*/ 2791704 w 5476200"/>
              <a:gd name="connsiteY8" fmla="*/ 797024 h 5350569"/>
              <a:gd name="connsiteX9" fmla="*/ 3914711 w 5476200"/>
              <a:gd name="connsiteY9" fmla="*/ 745355 h 5350569"/>
              <a:gd name="connsiteX10" fmla="*/ 5122928 w 5476200"/>
              <a:gd name="connsiteY10" fmla="*/ 866268 h 5350569"/>
              <a:gd name="connsiteX11" fmla="*/ 5469371 w 5476200"/>
              <a:gd name="connsiteY11" fmla="*/ 639152 h 5350569"/>
              <a:gd name="connsiteX12" fmla="*/ 5471971 w 5476200"/>
              <a:gd name="connsiteY12" fmla="*/ 5007669 h 5350569"/>
              <a:gd name="connsiteX13" fmla="*/ 5224321 w 5476200"/>
              <a:gd name="connsiteY13" fmla="*/ 4931469 h 5350569"/>
              <a:gd name="connsiteX14" fmla="*/ 5467210 w 5476200"/>
              <a:gd name="connsiteY14" fmla="*/ 5160069 h 5350569"/>
              <a:gd name="connsiteX15" fmla="*/ 5467210 w 5476200"/>
              <a:gd name="connsiteY15" fmla="*/ 5250557 h 5350569"/>
              <a:gd name="connsiteX16" fmla="*/ 5171935 w 5476200"/>
              <a:gd name="connsiteY16" fmla="*/ 5017194 h 5350569"/>
              <a:gd name="connsiteX17" fmla="*/ 5476200 w 5476200"/>
              <a:gd name="connsiteY17" fmla="*/ 5344861 h 5350569"/>
              <a:gd name="connsiteX18" fmla="*/ 5394198 w 5476200"/>
              <a:gd name="connsiteY18" fmla="*/ 5345019 h 5350569"/>
              <a:gd name="connsiteX19" fmla="*/ 5219560 w 5476200"/>
              <a:gd name="connsiteY19" fmla="*/ 5183883 h 5350569"/>
              <a:gd name="connsiteX20" fmla="*/ 5341806 w 5476200"/>
              <a:gd name="connsiteY20" fmla="*/ 5346888 h 5350569"/>
              <a:gd name="connsiteX21" fmla="*/ 1300093 w 5476200"/>
              <a:gd name="connsiteY21" fmla="*/ 5350569 h 5350569"/>
              <a:gd name="connsiteX22" fmla="*/ 1341464 w 5476200"/>
              <a:gd name="connsiteY22" fmla="*/ 5151539 h 5350569"/>
              <a:gd name="connsiteX23" fmla="*/ 1177782 w 547620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75018 w 5473436"/>
              <a:gd name="connsiteY0" fmla="*/ 4488180 h 5350569"/>
              <a:gd name="connsiteX1" fmla="*/ 706922 w 5473436"/>
              <a:gd name="connsiteY1" fmla="*/ 3926297 h 5350569"/>
              <a:gd name="connsiteX2" fmla="*/ 639464 w 5473436"/>
              <a:gd name="connsiteY2" fmla="*/ 3551197 h 5350569"/>
              <a:gd name="connsiteX3" fmla="*/ 552602 w 5473436"/>
              <a:gd name="connsiteY3" fmla="*/ 3116459 h 5350569"/>
              <a:gd name="connsiteX4" fmla="*/ 505973 w 5473436"/>
              <a:gd name="connsiteY4" fmla="*/ 2454330 h 5350569"/>
              <a:gd name="connsiteX5" fmla="*/ 930663 w 5473436"/>
              <a:gd name="connsiteY5" fmla="*/ 1845736 h 5350569"/>
              <a:gd name="connsiteX6" fmla="*/ 1670091 w 5473436"/>
              <a:gd name="connsiteY6" fmla="*/ 1131065 h 5350569"/>
              <a:gd name="connsiteX7" fmla="*/ 2162670 w 5473436"/>
              <a:gd name="connsiteY7" fmla="*/ 1071154 h 5350569"/>
              <a:gd name="connsiteX8" fmla="*/ 2788940 w 5473436"/>
              <a:gd name="connsiteY8" fmla="*/ 797024 h 5350569"/>
              <a:gd name="connsiteX9" fmla="*/ 3911947 w 5473436"/>
              <a:gd name="connsiteY9" fmla="*/ 745355 h 5350569"/>
              <a:gd name="connsiteX10" fmla="*/ 5120164 w 5473436"/>
              <a:gd name="connsiteY10" fmla="*/ 866268 h 5350569"/>
              <a:gd name="connsiteX11" fmla="*/ 5466607 w 5473436"/>
              <a:gd name="connsiteY11" fmla="*/ 639152 h 5350569"/>
              <a:gd name="connsiteX12" fmla="*/ 5469207 w 5473436"/>
              <a:gd name="connsiteY12" fmla="*/ 5007669 h 5350569"/>
              <a:gd name="connsiteX13" fmla="*/ 5221557 w 5473436"/>
              <a:gd name="connsiteY13" fmla="*/ 4931469 h 5350569"/>
              <a:gd name="connsiteX14" fmla="*/ 5464446 w 5473436"/>
              <a:gd name="connsiteY14" fmla="*/ 5160069 h 5350569"/>
              <a:gd name="connsiteX15" fmla="*/ 5464446 w 5473436"/>
              <a:gd name="connsiteY15" fmla="*/ 5250557 h 5350569"/>
              <a:gd name="connsiteX16" fmla="*/ 5169171 w 5473436"/>
              <a:gd name="connsiteY16" fmla="*/ 5017194 h 5350569"/>
              <a:gd name="connsiteX17" fmla="*/ 5473436 w 5473436"/>
              <a:gd name="connsiteY17" fmla="*/ 5344861 h 5350569"/>
              <a:gd name="connsiteX18" fmla="*/ 5391434 w 5473436"/>
              <a:gd name="connsiteY18" fmla="*/ 5345019 h 5350569"/>
              <a:gd name="connsiteX19" fmla="*/ 5216796 w 5473436"/>
              <a:gd name="connsiteY19" fmla="*/ 5183883 h 5350569"/>
              <a:gd name="connsiteX20" fmla="*/ 5339042 w 5473436"/>
              <a:gd name="connsiteY20" fmla="*/ 5346888 h 5350569"/>
              <a:gd name="connsiteX21" fmla="*/ 1297329 w 5473436"/>
              <a:gd name="connsiteY21" fmla="*/ 5350569 h 5350569"/>
              <a:gd name="connsiteX22" fmla="*/ 1338700 w 5473436"/>
              <a:gd name="connsiteY22" fmla="*/ 5151539 h 5350569"/>
              <a:gd name="connsiteX23" fmla="*/ 1175018 w 5473436"/>
              <a:gd name="connsiteY23" fmla="*/ 4488180 h 5350569"/>
              <a:gd name="connsiteX0" fmla="*/ 1168598 w 5467016"/>
              <a:gd name="connsiteY0" fmla="*/ 4488180 h 5350569"/>
              <a:gd name="connsiteX1" fmla="*/ 700502 w 5467016"/>
              <a:gd name="connsiteY1" fmla="*/ 3926297 h 5350569"/>
              <a:gd name="connsiteX2" fmla="*/ 633044 w 5467016"/>
              <a:gd name="connsiteY2" fmla="*/ 3551197 h 5350569"/>
              <a:gd name="connsiteX3" fmla="*/ 546182 w 5467016"/>
              <a:gd name="connsiteY3" fmla="*/ 3116459 h 5350569"/>
              <a:gd name="connsiteX4" fmla="*/ 499553 w 5467016"/>
              <a:gd name="connsiteY4" fmla="*/ 2454330 h 5350569"/>
              <a:gd name="connsiteX5" fmla="*/ 942440 w 5467016"/>
              <a:gd name="connsiteY5" fmla="*/ 1854834 h 5350569"/>
              <a:gd name="connsiteX6" fmla="*/ 1663671 w 5467016"/>
              <a:gd name="connsiteY6" fmla="*/ 1131065 h 5350569"/>
              <a:gd name="connsiteX7" fmla="*/ 2156250 w 5467016"/>
              <a:gd name="connsiteY7" fmla="*/ 1071154 h 5350569"/>
              <a:gd name="connsiteX8" fmla="*/ 2782520 w 5467016"/>
              <a:gd name="connsiteY8" fmla="*/ 797024 h 5350569"/>
              <a:gd name="connsiteX9" fmla="*/ 3905527 w 5467016"/>
              <a:gd name="connsiteY9" fmla="*/ 745355 h 5350569"/>
              <a:gd name="connsiteX10" fmla="*/ 5113744 w 5467016"/>
              <a:gd name="connsiteY10" fmla="*/ 866268 h 5350569"/>
              <a:gd name="connsiteX11" fmla="*/ 5460187 w 5467016"/>
              <a:gd name="connsiteY11" fmla="*/ 639152 h 5350569"/>
              <a:gd name="connsiteX12" fmla="*/ 5462787 w 5467016"/>
              <a:gd name="connsiteY12" fmla="*/ 5007669 h 5350569"/>
              <a:gd name="connsiteX13" fmla="*/ 5215137 w 5467016"/>
              <a:gd name="connsiteY13" fmla="*/ 4931469 h 5350569"/>
              <a:gd name="connsiteX14" fmla="*/ 5458026 w 5467016"/>
              <a:gd name="connsiteY14" fmla="*/ 5160069 h 5350569"/>
              <a:gd name="connsiteX15" fmla="*/ 5458026 w 5467016"/>
              <a:gd name="connsiteY15" fmla="*/ 5250557 h 5350569"/>
              <a:gd name="connsiteX16" fmla="*/ 5162751 w 5467016"/>
              <a:gd name="connsiteY16" fmla="*/ 5017194 h 5350569"/>
              <a:gd name="connsiteX17" fmla="*/ 5467016 w 5467016"/>
              <a:gd name="connsiteY17" fmla="*/ 5344861 h 5350569"/>
              <a:gd name="connsiteX18" fmla="*/ 5385014 w 5467016"/>
              <a:gd name="connsiteY18" fmla="*/ 5345019 h 5350569"/>
              <a:gd name="connsiteX19" fmla="*/ 5210376 w 5467016"/>
              <a:gd name="connsiteY19" fmla="*/ 5183883 h 5350569"/>
              <a:gd name="connsiteX20" fmla="*/ 5332622 w 5467016"/>
              <a:gd name="connsiteY20" fmla="*/ 5346888 h 5350569"/>
              <a:gd name="connsiteX21" fmla="*/ 1290909 w 5467016"/>
              <a:gd name="connsiteY21" fmla="*/ 5350569 h 5350569"/>
              <a:gd name="connsiteX22" fmla="*/ 1332280 w 5467016"/>
              <a:gd name="connsiteY22" fmla="*/ 5151539 h 5350569"/>
              <a:gd name="connsiteX23" fmla="*/ 1168598 w 5467016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660505 w 5463850"/>
              <a:gd name="connsiteY6" fmla="*/ 1131065 h 5350569"/>
              <a:gd name="connsiteX7" fmla="*/ 2153084 w 5463850"/>
              <a:gd name="connsiteY7" fmla="*/ 1071154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114594 w 5463850"/>
              <a:gd name="connsiteY6" fmla="*/ 1545047 h 5350569"/>
              <a:gd name="connsiteX7" fmla="*/ 2153084 w 5463850"/>
              <a:gd name="connsiteY7" fmla="*/ 1071154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114594 w 5463850"/>
              <a:gd name="connsiteY6" fmla="*/ 1545047 h 5350569"/>
              <a:gd name="connsiteX7" fmla="*/ 1320570 w 5463850"/>
              <a:gd name="connsiteY7" fmla="*/ 1198533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606379 h 5468768"/>
              <a:gd name="connsiteX1" fmla="*/ 697336 w 5463850"/>
              <a:gd name="connsiteY1" fmla="*/ 4044496 h 5468768"/>
              <a:gd name="connsiteX2" fmla="*/ 629878 w 5463850"/>
              <a:gd name="connsiteY2" fmla="*/ 3669396 h 5468768"/>
              <a:gd name="connsiteX3" fmla="*/ 543016 w 5463850"/>
              <a:gd name="connsiteY3" fmla="*/ 3234658 h 5468768"/>
              <a:gd name="connsiteX4" fmla="*/ 496387 w 5463850"/>
              <a:gd name="connsiteY4" fmla="*/ 2572529 h 5468768"/>
              <a:gd name="connsiteX5" fmla="*/ 948373 w 5463850"/>
              <a:gd name="connsiteY5" fmla="*/ 1986681 h 5468768"/>
              <a:gd name="connsiteX6" fmla="*/ 1114594 w 5463850"/>
              <a:gd name="connsiteY6" fmla="*/ 1663246 h 5468768"/>
              <a:gd name="connsiteX7" fmla="*/ 1320570 w 5463850"/>
              <a:gd name="connsiteY7" fmla="*/ 1316732 h 5468768"/>
              <a:gd name="connsiteX8" fmla="*/ 2501849 w 5463850"/>
              <a:gd name="connsiteY8" fmla="*/ 637719 h 5468768"/>
              <a:gd name="connsiteX9" fmla="*/ 3902361 w 5463850"/>
              <a:gd name="connsiteY9" fmla="*/ 863554 h 5468768"/>
              <a:gd name="connsiteX10" fmla="*/ 5110578 w 5463850"/>
              <a:gd name="connsiteY10" fmla="*/ 984467 h 5468768"/>
              <a:gd name="connsiteX11" fmla="*/ 5457021 w 5463850"/>
              <a:gd name="connsiteY11" fmla="*/ 757351 h 5468768"/>
              <a:gd name="connsiteX12" fmla="*/ 5459621 w 5463850"/>
              <a:gd name="connsiteY12" fmla="*/ 5125868 h 5468768"/>
              <a:gd name="connsiteX13" fmla="*/ 5211971 w 5463850"/>
              <a:gd name="connsiteY13" fmla="*/ 5049668 h 5468768"/>
              <a:gd name="connsiteX14" fmla="*/ 5454860 w 5463850"/>
              <a:gd name="connsiteY14" fmla="*/ 5278268 h 5468768"/>
              <a:gd name="connsiteX15" fmla="*/ 5454860 w 5463850"/>
              <a:gd name="connsiteY15" fmla="*/ 5368756 h 5468768"/>
              <a:gd name="connsiteX16" fmla="*/ 5159585 w 5463850"/>
              <a:gd name="connsiteY16" fmla="*/ 5135393 h 5468768"/>
              <a:gd name="connsiteX17" fmla="*/ 5463850 w 5463850"/>
              <a:gd name="connsiteY17" fmla="*/ 5463060 h 5468768"/>
              <a:gd name="connsiteX18" fmla="*/ 5381848 w 5463850"/>
              <a:gd name="connsiteY18" fmla="*/ 5463218 h 5468768"/>
              <a:gd name="connsiteX19" fmla="*/ 5207210 w 5463850"/>
              <a:gd name="connsiteY19" fmla="*/ 5302082 h 5468768"/>
              <a:gd name="connsiteX20" fmla="*/ 5329456 w 5463850"/>
              <a:gd name="connsiteY20" fmla="*/ 5465087 h 5468768"/>
              <a:gd name="connsiteX21" fmla="*/ 1287743 w 5463850"/>
              <a:gd name="connsiteY21" fmla="*/ 5468768 h 5468768"/>
              <a:gd name="connsiteX22" fmla="*/ 1329114 w 5463850"/>
              <a:gd name="connsiteY22" fmla="*/ 5269738 h 5468768"/>
              <a:gd name="connsiteX23" fmla="*/ 1165432 w 5463850"/>
              <a:gd name="connsiteY23" fmla="*/ 4606379 h 5468768"/>
              <a:gd name="connsiteX0" fmla="*/ 1165432 w 5463850"/>
              <a:gd name="connsiteY0" fmla="*/ 4610726 h 5473115"/>
              <a:gd name="connsiteX1" fmla="*/ 697336 w 5463850"/>
              <a:gd name="connsiteY1" fmla="*/ 4048843 h 5473115"/>
              <a:gd name="connsiteX2" fmla="*/ 629878 w 5463850"/>
              <a:gd name="connsiteY2" fmla="*/ 3673743 h 5473115"/>
              <a:gd name="connsiteX3" fmla="*/ 543016 w 5463850"/>
              <a:gd name="connsiteY3" fmla="*/ 3239005 h 5473115"/>
              <a:gd name="connsiteX4" fmla="*/ 496387 w 5463850"/>
              <a:gd name="connsiteY4" fmla="*/ 2576876 h 5473115"/>
              <a:gd name="connsiteX5" fmla="*/ 948373 w 5463850"/>
              <a:gd name="connsiteY5" fmla="*/ 1991028 h 5473115"/>
              <a:gd name="connsiteX6" fmla="*/ 1114594 w 5463850"/>
              <a:gd name="connsiteY6" fmla="*/ 1667593 h 5473115"/>
              <a:gd name="connsiteX7" fmla="*/ 1320570 w 5463850"/>
              <a:gd name="connsiteY7" fmla="*/ 1321079 h 5473115"/>
              <a:gd name="connsiteX8" fmla="*/ 2497299 w 5463850"/>
              <a:gd name="connsiteY8" fmla="*/ 632968 h 5473115"/>
              <a:gd name="connsiteX9" fmla="*/ 3902361 w 5463850"/>
              <a:gd name="connsiteY9" fmla="*/ 867901 h 5473115"/>
              <a:gd name="connsiteX10" fmla="*/ 5110578 w 5463850"/>
              <a:gd name="connsiteY10" fmla="*/ 988814 h 5473115"/>
              <a:gd name="connsiteX11" fmla="*/ 5457021 w 5463850"/>
              <a:gd name="connsiteY11" fmla="*/ 761698 h 5473115"/>
              <a:gd name="connsiteX12" fmla="*/ 5459621 w 5463850"/>
              <a:gd name="connsiteY12" fmla="*/ 5130215 h 5473115"/>
              <a:gd name="connsiteX13" fmla="*/ 5211971 w 5463850"/>
              <a:gd name="connsiteY13" fmla="*/ 5054015 h 5473115"/>
              <a:gd name="connsiteX14" fmla="*/ 5454860 w 5463850"/>
              <a:gd name="connsiteY14" fmla="*/ 5282615 h 5473115"/>
              <a:gd name="connsiteX15" fmla="*/ 5454860 w 5463850"/>
              <a:gd name="connsiteY15" fmla="*/ 5373103 h 5473115"/>
              <a:gd name="connsiteX16" fmla="*/ 5159585 w 5463850"/>
              <a:gd name="connsiteY16" fmla="*/ 5139740 h 5473115"/>
              <a:gd name="connsiteX17" fmla="*/ 5463850 w 5463850"/>
              <a:gd name="connsiteY17" fmla="*/ 5467407 h 5473115"/>
              <a:gd name="connsiteX18" fmla="*/ 5381848 w 5463850"/>
              <a:gd name="connsiteY18" fmla="*/ 5467565 h 5473115"/>
              <a:gd name="connsiteX19" fmla="*/ 5207210 w 5463850"/>
              <a:gd name="connsiteY19" fmla="*/ 5306429 h 5473115"/>
              <a:gd name="connsiteX20" fmla="*/ 5329456 w 5463850"/>
              <a:gd name="connsiteY20" fmla="*/ 5469434 h 5473115"/>
              <a:gd name="connsiteX21" fmla="*/ 1287743 w 5463850"/>
              <a:gd name="connsiteY21" fmla="*/ 5473115 h 5473115"/>
              <a:gd name="connsiteX22" fmla="*/ 1329114 w 5463850"/>
              <a:gd name="connsiteY22" fmla="*/ 5274085 h 5473115"/>
              <a:gd name="connsiteX23" fmla="*/ 1165432 w 5463850"/>
              <a:gd name="connsiteY23" fmla="*/ 4610726 h 5473115"/>
              <a:gd name="connsiteX0" fmla="*/ 1165432 w 5463850"/>
              <a:gd name="connsiteY0" fmla="*/ 4837762 h 5700151"/>
              <a:gd name="connsiteX1" fmla="*/ 697336 w 5463850"/>
              <a:gd name="connsiteY1" fmla="*/ 4275879 h 5700151"/>
              <a:gd name="connsiteX2" fmla="*/ 629878 w 5463850"/>
              <a:gd name="connsiteY2" fmla="*/ 3900779 h 5700151"/>
              <a:gd name="connsiteX3" fmla="*/ 543016 w 5463850"/>
              <a:gd name="connsiteY3" fmla="*/ 3466041 h 5700151"/>
              <a:gd name="connsiteX4" fmla="*/ 496387 w 5463850"/>
              <a:gd name="connsiteY4" fmla="*/ 2803912 h 5700151"/>
              <a:gd name="connsiteX5" fmla="*/ 948373 w 5463850"/>
              <a:gd name="connsiteY5" fmla="*/ 2218064 h 5700151"/>
              <a:gd name="connsiteX6" fmla="*/ 1114594 w 5463850"/>
              <a:gd name="connsiteY6" fmla="*/ 1894629 h 5700151"/>
              <a:gd name="connsiteX7" fmla="*/ 1320570 w 5463850"/>
              <a:gd name="connsiteY7" fmla="*/ 1548115 h 5700151"/>
              <a:gd name="connsiteX8" fmla="*/ 2497299 w 5463850"/>
              <a:gd name="connsiteY8" fmla="*/ 860004 h 5700151"/>
              <a:gd name="connsiteX9" fmla="*/ 3547519 w 5463850"/>
              <a:gd name="connsiteY9" fmla="*/ 708251 h 5700151"/>
              <a:gd name="connsiteX10" fmla="*/ 5110578 w 5463850"/>
              <a:gd name="connsiteY10" fmla="*/ 1215850 h 5700151"/>
              <a:gd name="connsiteX11" fmla="*/ 5457021 w 5463850"/>
              <a:gd name="connsiteY11" fmla="*/ 988734 h 5700151"/>
              <a:gd name="connsiteX12" fmla="*/ 5459621 w 5463850"/>
              <a:gd name="connsiteY12" fmla="*/ 5357251 h 5700151"/>
              <a:gd name="connsiteX13" fmla="*/ 5211971 w 5463850"/>
              <a:gd name="connsiteY13" fmla="*/ 5281051 h 5700151"/>
              <a:gd name="connsiteX14" fmla="*/ 5454860 w 5463850"/>
              <a:gd name="connsiteY14" fmla="*/ 5509651 h 5700151"/>
              <a:gd name="connsiteX15" fmla="*/ 5454860 w 5463850"/>
              <a:gd name="connsiteY15" fmla="*/ 5600139 h 5700151"/>
              <a:gd name="connsiteX16" fmla="*/ 5159585 w 5463850"/>
              <a:gd name="connsiteY16" fmla="*/ 5366776 h 5700151"/>
              <a:gd name="connsiteX17" fmla="*/ 5463850 w 5463850"/>
              <a:gd name="connsiteY17" fmla="*/ 5694443 h 5700151"/>
              <a:gd name="connsiteX18" fmla="*/ 5381848 w 5463850"/>
              <a:gd name="connsiteY18" fmla="*/ 5694601 h 5700151"/>
              <a:gd name="connsiteX19" fmla="*/ 5207210 w 5463850"/>
              <a:gd name="connsiteY19" fmla="*/ 5533465 h 5700151"/>
              <a:gd name="connsiteX20" fmla="*/ 5329456 w 5463850"/>
              <a:gd name="connsiteY20" fmla="*/ 5696470 h 5700151"/>
              <a:gd name="connsiteX21" fmla="*/ 1287743 w 5463850"/>
              <a:gd name="connsiteY21" fmla="*/ 5700151 h 5700151"/>
              <a:gd name="connsiteX22" fmla="*/ 1329114 w 5463850"/>
              <a:gd name="connsiteY22" fmla="*/ 5501121 h 5700151"/>
              <a:gd name="connsiteX23" fmla="*/ 1165432 w 5463850"/>
              <a:gd name="connsiteY23" fmla="*/ 4837762 h 570015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5457021 w 5463850"/>
              <a:gd name="connsiteY11" fmla="*/ 991474 h 5702891"/>
              <a:gd name="connsiteX12" fmla="*/ 5459621 w 5463850"/>
              <a:gd name="connsiteY12" fmla="*/ 5359991 h 5702891"/>
              <a:gd name="connsiteX13" fmla="*/ 5211971 w 5463850"/>
              <a:gd name="connsiteY13" fmla="*/ 5283791 h 5702891"/>
              <a:gd name="connsiteX14" fmla="*/ 5454860 w 5463850"/>
              <a:gd name="connsiteY14" fmla="*/ 5512391 h 5702891"/>
              <a:gd name="connsiteX15" fmla="*/ 5454860 w 5463850"/>
              <a:gd name="connsiteY15" fmla="*/ 5602879 h 5702891"/>
              <a:gd name="connsiteX16" fmla="*/ 5159585 w 5463850"/>
              <a:gd name="connsiteY16" fmla="*/ 5369516 h 5702891"/>
              <a:gd name="connsiteX17" fmla="*/ 5463850 w 5463850"/>
              <a:gd name="connsiteY17" fmla="*/ 5697183 h 5702891"/>
              <a:gd name="connsiteX18" fmla="*/ 5381848 w 5463850"/>
              <a:gd name="connsiteY18" fmla="*/ 5697341 h 5702891"/>
              <a:gd name="connsiteX19" fmla="*/ 5207210 w 5463850"/>
              <a:gd name="connsiteY19" fmla="*/ 5536205 h 5702891"/>
              <a:gd name="connsiteX20" fmla="*/ 5329456 w 5463850"/>
              <a:gd name="connsiteY20" fmla="*/ 5699210 h 5702891"/>
              <a:gd name="connsiteX21" fmla="*/ 1287743 w 5463850"/>
              <a:gd name="connsiteY21" fmla="*/ 5702891 h 5702891"/>
              <a:gd name="connsiteX22" fmla="*/ 1329114 w 5463850"/>
              <a:gd name="connsiteY22" fmla="*/ 5503861 h 5702891"/>
              <a:gd name="connsiteX23" fmla="*/ 1165432 w 5463850"/>
              <a:gd name="connsiteY23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37763 h 5700152"/>
              <a:gd name="connsiteX1" fmla="*/ 697336 w 5463850"/>
              <a:gd name="connsiteY1" fmla="*/ 4275880 h 5700152"/>
              <a:gd name="connsiteX2" fmla="*/ 629878 w 5463850"/>
              <a:gd name="connsiteY2" fmla="*/ 3900780 h 5700152"/>
              <a:gd name="connsiteX3" fmla="*/ 543016 w 5463850"/>
              <a:gd name="connsiteY3" fmla="*/ 3466042 h 5700152"/>
              <a:gd name="connsiteX4" fmla="*/ 496387 w 5463850"/>
              <a:gd name="connsiteY4" fmla="*/ 2803913 h 5700152"/>
              <a:gd name="connsiteX5" fmla="*/ 948373 w 5463850"/>
              <a:gd name="connsiteY5" fmla="*/ 2218065 h 5700152"/>
              <a:gd name="connsiteX6" fmla="*/ 1114594 w 5463850"/>
              <a:gd name="connsiteY6" fmla="*/ 1894630 h 5700152"/>
              <a:gd name="connsiteX7" fmla="*/ 1320570 w 5463850"/>
              <a:gd name="connsiteY7" fmla="*/ 1548116 h 5700152"/>
              <a:gd name="connsiteX8" fmla="*/ 2497299 w 5463850"/>
              <a:gd name="connsiteY8" fmla="*/ 860005 h 5700152"/>
              <a:gd name="connsiteX9" fmla="*/ 3547519 w 5463850"/>
              <a:gd name="connsiteY9" fmla="*/ 708252 h 5700152"/>
              <a:gd name="connsiteX10" fmla="*/ 4382697 w 5463850"/>
              <a:gd name="connsiteY10" fmla="*/ 892854 h 5700152"/>
              <a:gd name="connsiteX11" fmla="*/ 4936032 w 5463850"/>
              <a:gd name="connsiteY11" fmla="*/ 1020819 h 5700152"/>
              <a:gd name="connsiteX12" fmla="*/ 5447922 w 5463850"/>
              <a:gd name="connsiteY12" fmla="*/ 947792 h 5700152"/>
              <a:gd name="connsiteX13" fmla="*/ 5459621 w 5463850"/>
              <a:gd name="connsiteY13" fmla="*/ 5357252 h 5700152"/>
              <a:gd name="connsiteX14" fmla="*/ 5211971 w 5463850"/>
              <a:gd name="connsiteY14" fmla="*/ 5281052 h 5700152"/>
              <a:gd name="connsiteX15" fmla="*/ 5454860 w 5463850"/>
              <a:gd name="connsiteY15" fmla="*/ 5509652 h 5700152"/>
              <a:gd name="connsiteX16" fmla="*/ 5454860 w 5463850"/>
              <a:gd name="connsiteY16" fmla="*/ 5600140 h 5700152"/>
              <a:gd name="connsiteX17" fmla="*/ 5159585 w 5463850"/>
              <a:gd name="connsiteY17" fmla="*/ 5366777 h 5700152"/>
              <a:gd name="connsiteX18" fmla="*/ 5463850 w 5463850"/>
              <a:gd name="connsiteY18" fmla="*/ 5694444 h 5700152"/>
              <a:gd name="connsiteX19" fmla="*/ 5381848 w 5463850"/>
              <a:gd name="connsiteY19" fmla="*/ 5694602 h 5700152"/>
              <a:gd name="connsiteX20" fmla="*/ 5207210 w 5463850"/>
              <a:gd name="connsiteY20" fmla="*/ 5533466 h 5700152"/>
              <a:gd name="connsiteX21" fmla="*/ 5329456 w 5463850"/>
              <a:gd name="connsiteY21" fmla="*/ 5696471 h 5700152"/>
              <a:gd name="connsiteX22" fmla="*/ 1287743 w 5463850"/>
              <a:gd name="connsiteY22" fmla="*/ 5700152 h 5700152"/>
              <a:gd name="connsiteX23" fmla="*/ 1329114 w 5463850"/>
              <a:gd name="connsiteY23" fmla="*/ 5501122 h 5700152"/>
              <a:gd name="connsiteX24" fmla="*/ 1165432 w 5463850"/>
              <a:gd name="connsiteY24" fmla="*/ 4837763 h 5700152"/>
              <a:gd name="connsiteX0" fmla="*/ 1165432 w 5463850"/>
              <a:gd name="connsiteY0" fmla="*/ 4837763 h 5700152"/>
              <a:gd name="connsiteX1" fmla="*/ 697336 w 5463850"/>
              <a:gd name="connsiteY1" fmla="*/ 4275880 h 5700152"/>
              <a:gd name="connsiteX2" fmla="*/ 629878 w 5463850"/>
              <a:gd name="connsiteY2" fmla="*/ 3900780 h 5700152"/>
              <a:gd name="connsiteX3" fmla="*/ 543016 w 5463850"/>
              <a:gd name="connsiteY3" fmla="*/ 3466042 h 5700152"/>
              <a:gd name="connsiteX4" fmla="*/ 496387 w 5463850"/>
              <a:gd name="connsiteY4" fmla="*/ 2803913 h 5700152"/>
              <a:gd name="connsiteX5" fmla="*/ 948373 w 5463850"/>
              <a:gd name="connsiteY5" fmla="*/ 2218065 h 5700152"/>
              <a:gd name="connsiteX6" fmla="*/ 1114594 w 5463850"/>
              <a:gd name="connsiteY6" fmla="*/ 1894630 h 5700152"/>
              <a:gd name="connsiteX7" fmla="*/ 1320570 w 5463850"/>
              <a:gd name="connsiteY7" fmla="*/ 1548116 h 5700152"/>
              <a:gd name="connsiteX8" fmla="*/ 2497299 w 5463850"/>
              <a:gd name="connsiteY8" fmla="*/ 860005 h 5700152"/>
              <a:gd name="connsiteX9" fmla="*/ 3547519 w 5463850"/>
              <a:gd name="connsiteY9" fmla="*/ 708252 h 5700152"/>
              <a:gd name="connsiteX10" fmla="*/ 4382697 w 5463850"/>
              <a:gd name="connsiteY10" fmla="*/ 892854 h 5700152"/>
              <a:gd name="connsiteX11" fmla="*/ 4936032 w 5463850"/>
              <a:gd name="connsiteY11" fmla="*/ 1020819 h 5700152"/>
              <a:gd name="connsiteX12" fmla="*/ 5447922 w 5463850"/>
              <a:gd name="connsiteY12" fmla="*/ 947792 h 5700152"/>
              <a:gd name="connsiteX13" fmla="*/ 5459621 w 5463850"/>
              <a:gd name="connsiteY13" fmla="*/ 5357252 h 5700152"/>
              <a:gd name="connsiteX14" fmla="*/ 5211971 w 5463850"/>
              <a:gd name="connsiteY14" fmla="*/ 5281052 h 5700152"/>
              <a:gd name="connsiteX15" fmla="*/ 5454860 w 5463850"/>
              <a:gd name="connsiteY15" fmla="*/ 5509652 h 5700152"/>
              <a:gd name="connsiteX16" fmla="*/ 5454860 w 5463850"/>
              <a:gd name="connsiteY16" fmla="*/ 5600140 h 5700152"/>
              <a:gd name="connsiteX17" fmla="*/ 5159585 w 5463850"/>
              <a:gd name="connsiteY17" fmla="*/ 5366777 h 5700152"/>
              <a:gd name="connsiteX18" fmla="*/ 5463850 w 5463850"/>
              <a:gd name="connsiteY18" fmla="*/ 5694444 h 5700152"/>
              <a:gd name="connsiteX19" fmla="*/ 5381848 w 5463850"/>
              <a:gd name="connsiteY19" fmla="*/ 5694602 h 5700152"/>
              <a:gd name="connsiteX20" fmla="*/ 5207210 w 5463850"/>
              <a:gd name="connsiteY20" fmla="*/ 5533466 h 5700152"/>
              <a:gd name="connsiteX21" fmla="*/ 5329456 w 5463850"/>
              <a:gd name="connsiteY21" fmla="*/ 5696471 h 5700152"/>
              <a:gd name="connsiteX22" fmla="*/ 1287743 w 5463850"/>
              <a:gd name="connsiteY22" fmla="*/ 5700152 h 5700152"/>
              <a:gd name="connsiteX23" fmla="*/ 1329114 w 5463850"/>
              <a:gd name="connsiteY23" fmla="*/ 5501122 h 5700152"/>
              <a:gd name="connsiteX24" fmla="*/ 1165432 w 5463850"/>
              <a:gd name="connsiteY24" fmla="*/ 4837763 h 5700152"/>
              <a:gd name="connsiteX0" fmla="*/ 1165432 w 5463850"/>
              <a:gd name="connsiteY0" fmla="*/ 4500272 h 5362661"/>
              <a:gd name="connsiteX1" fmla="*/ 697336 w 5463850"/>
              <a:gd name="connsiteY1" fmla="*/ 3938389 h 5362661"/>
              <a:gd name="connsiteX2" fmla="*/ 629878 w 5463850"/>
              <a:gd name="connsiteY2" fmla="*/ 3563289 h 5362661"/>
              <a:gd name="connsiteX3" fmla="*/ 543016 w 5463850"/>
              <a:gd name="connsiteY3" fmla="*/ 3128551 h 5362661"/>
              <a:gd name="connsiteX4" fmla="*/ 496387 w 5463850"/>
              <a:gd name="connsiteY4" fmla="*/ 2466422 h 5362661"/>
              <a:gd name="connsiteX5" fmla="*/ 948373 w 5463850"/>
              <a:gd name="connsiteY5" fmla="*/ 1880574 h 5362661"/>
              <a:gd name="connsiteX6" fmla="*/ 1114594 w 5463850"/>
              <a:gd name="connsiteY6" fmla="*/ 1557139 h 5362661"/>
              <a:gd name="connsiteX7" fmla="*/ 1320570 w 5463850"/>
              <a:gd name="connsiteY7" fmla="*/ 1210625 h 5362661"/>
              <a:gd name="connsiteX8" fmla="*/ 2497299 w 5463850"/>
              <a:gd name="connsiteY8" fmla="*/ 522514 h 5362661"/>
              <a:gd name="connsiteX9" fmla="*/ 3547519 w 5463850"/>
              <a:gd name="connsiteY9" fmla="*/ 370761 h 5362661"/>
              <a:gd name="connsiteX10" fmla="*/ 4382697 w 5463850"/>
              <a:gd name="connsiteY10" fmla="*/ 555363 h 5362661"/>
              <a:gd name="connsiteX11" fmla="*/ 4936032 w 5463850"/>
              <a:gd name="connsiteY11" fmla="*/ 683328 h 5362661"/>
              <a:gd name="connsiteX12" fmla="*/ 5447922 w 5463850"/>
              <a:gd name="connsiteY12" fmla="*/ 610301 h 5362661"/>
              <a:gd name="connsiteX13" fmla="*/ 5459621 w 5463850"/>
              <a:gd name="connsiteY13" fmla="*/ 5019761 h 5362661"/>
              <a:gd name="connsiteX14" fmla="*/ 5211971 w 5463850"/>
              <a:gd name="connsiteY14" fmla="*/ 4943561 h 5362661"/>
              <a:gd name="connsiteX15" fmla="*/ 5454860 w 5463850"/>
              <a:gd name="connsiteY15" fmla="*/ 5172161 h 5362661"/>
              <a:gd name="connsiteX16" fmla="*/ 5454860 w 5463850"/>
              <a:gd name="connsiteY16" fmla="*/ 5262649 h 5362661"/>
              <a:gd name="connsiteX17" fmla="*/ 5159585 w 5463850"/>
              <a:gd name="connsiteY17" fmla="*/ 5029286 h 5362661"/>
              <a:gd name="connsiteX18" fmla="*/ 5463850 w 5463850"/>
              <a:gd name="connsiteY18" fmla="*/ 5356953 h 5362661"/>
              <a:gd name="connsiteX19" fmla="*/ 5381848 w 5463850"/>
              <a:gd name="connsiteY19" fmla="*/ 5357111 h 5362661"/>
              <a:gd name="connsiteX20" fmla="*/ 5207210 w 5463850"/>
              <a:gd name="connsiteY20" fmla="*/ 5195975 h 5362661"/>
              <a:gd name="connsiteX21" fmla="*/ 5329456 w 5463850"/>
              <a:gd name="connsiteY21" fmla="*/ 5358980 h 5362661"/>
              <a:gd name="connsiteX22" fmla="*/ 1287743 w 5463850"/>
              <a:gd name="connsiteY22" fmla="*/ 5362661 h 5362661"/>
              <a:gd name="connsiteX23" fmla="*/ 1329114 w 5463850"/>
              <a:gd name="connsiteY23" fmla="*/ 5163631 h 5362661"/>
              <a:gd name="connsiteX24" fmla="*/ 1165432 w 5463850"/>
              <a:gd name="connsiteY24" fmla="*/ 4500272 h 5362661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45875 w 5527868"/>
              <a:gd name="connsiteY13" fmla="*/ 5001835 h 5344735"/>
              <a:gd name="connsiteX14" fmla="*/ 5098225 w 5527868"/>
              <a:gd name="connsiteY14" fmla="*/ 4925635 h 5344735"/>
              <a:gd name="connsiteX15" fmla="*/ 5341114 w 5527868"/>
              <a:gd name="connsiteY15" fmla="*/ 5154235 h 5344735"/>
              <a:gd name="connsiteX16" fmla="*/ 5341114 w 5527868"/>
              <a:gd name="connsiteY16" fmla="*/ 5244723 h 5344735"/>
              <a:gd name="connsiteX17" fmla="*/ 5045839 w 5527868"/>
              <a:gd name="connsiteY17" fmla="*/ 5011360 h 5344735"/>
              <a:gd name="connsiteX18" fmla="*/ 5350104 w 5527868"/>
              <a:gd name="connsiteY18" fmla="*/ 5339027 h 5344735"/>
              <a:gd name="connsiteX19" fmla="*/ 5268102 w 5527868"/>
              <a:gd name="connsiteY19" fmla="*/ 5339185 h 5344735"/>
              <a:gd name="connsiteX20" fmla="*/ 5215710 w 5527868"/>
              <a:gd name="connsiteY20" fmla="*/ 5341054 h 5344735"/>
              <a:gd name="connsiteX21" fmla="*/ 1173997 w 5527868"/>
              <a:gd name="connsiteY21" fmla="*/ 5344735 h 5344735"/>
              <a:gd name="connsiteX22" fmla="*/ 1215368 w 5527868"/>
              <a:gd name="connsiteY22" fmla="*/ 5145705 h 5344735"/>
              <a:gd name="connsiteX23" fmla="*/ 1051686 w 5527868"/>
              <a:gd name="connsiteY23" fmla="*/ 4482346 h 5344735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45875 w 5527868"/>
              <a:gd name="connsiteY13" fmla="*/ 5001835 h 5344735"/>
              <a:gd name="connsiteX14" fmla="*/ 5098225 w 5527868"/>
              <a:gd name="connsiteY14" fmla="*/ 4925635 h 5344735"/>
              <a:gd name="connsiteX15" fmla="*/ 5341114 w 5527868"/>
              <a:gd name="connsiteY15" fmla="*/ 5154235 h 5344735"/>
              <a:gd name="connsiteX16" fmla="*/ 5341114 w 5527868"/>
              <a:gd name="connsiteY16" fmla="*/ 5244723 h 5344735"/>
              <a:gd name="connsiteX17" fmla="*/ 5350104 w 5527868"/>
              <a:gd name="connsiteY17" fmla="*/ 5339027 h 5344735"/>
              <a:gd name="connsiteX18" fmla="*/ 5268102 w 5527868"/>
              <a:gd name="connsiteY18" fmla="*/ 5339185 h 5344735"/>
              <a:gd name="connsiteX19" fmla="*/ 5215710 w 5527868"/>
              <a:gd name="connsiteY19" fmla="*/ 5341054 h 5344735"/>
              <a:gd name="connsiteX20" fmla="*/ 1173997 w 5527868"/>
              <a:gd name="connsiteY20" fmla="*/ 5344735 h 5344735"/>
              <a:gd name="connsiteX21" fmla="*/ 1215368 w 5527868"/>
              <a:gd name="connsiteY21" fmla="*/ 5145705 h 5344735"/>
              <a:gd name="connsiteX22" fmla="*/ 1051686 w 5527868"/>
              <a:gd name="connsiteY22" fmla="*/ 4482346 h 5344735"/>
              <a:gd name="connsiteX0" fmla="*/ 1051686 w 5527868"/>
              <a:gd name="connsiteY0" fmla="*/ 4482346 h 5373504"/>
              <a:gd name="connsiteX1" fmla="*/ 583590 w 5527868"/>
              <a:gd name="connsiteY1" fmla="*/ 3920463 h 5373504"/>
              <a:gd name="connsiteX2" fmla="*/ 516132 w 5527868"/>
              <a:gd name="connsiteY2" fmla="*/ 3545363 h 5373504"/>
              <a:gd name="connsiteX3" fmla="*/ 429270 w 5527868"/>
              <a:gd name="connsiteY3" fmla="*/ 3110625 h 5373504"/>
              <a:gd name="connsiteX4" fmla="*/ 382641 w 5527868"/>
              <a:gd name="connsiteY4" fmla="*/ 2448496 h 5373504"/>
              <a:gd name="connsiteX5" fmla="*/ 834627 w 5527868"/>
              <a:gd name="connsiteY5" fmla="*/ 1862648 h 5373504"/>
              <a:gd name="connsiteX6" fmla="*/ 1000848 w 5527868"/>
              <a:gd name="connsiteY6" fmla="*/ 1539213 h 5373504"/>
              <a:gd name="connsiteX7" fmla="*/ 1206824 w 5527868"/>
              <a:gd name="connsiteY7" fmla="*/ 1192699 h 5373504"/>
              <a:gd name="connsiteX8" fmla="*/ 2383553 w 5527868"/>
              <a:gd name="connsiteY8" fmla="*/ 504588 h 5373504"/>
              <a:gd name="connsiteX9" fmla="*/ 3433773 w 5527868"/>
              <a:gd name="connsiteY9" fmla="*/ 352835 h 5373504"/>
              <a:gd name="connsiteX10" fmla="*/ 4268951 w 5527868"/>
              <a:gd name="connsiteY10" fmla="*/ 537437 h 5373504"/>
              <a:gd name="connsiteX11" fmla="*/ 4822286 w 5527868"/>
              <a:gd name="connsiteY11" fmla="*/ 665402 h 5373504"/>
              <a:gd name="connsiteX12" fmla="*/ 5334176 w 5527868"/>
              <a:gd name="connsiteY12" fmla="*/ 592375 h 5373504"/>
              <a:gd name="connsiteX13" fmla="*/ 5345875 w 5527868"/>
              <a:gd name="connsiteY13" fmla="*/ 5001835 h 5373504"/>
              <a:gd name="connsiteX14" fmla="*/ 5341114 w 5527868"/>
              <a:gd name="connsiteY14" fmla="*/ 5154235 h 5373504"/>
              <a:gd name="connsiteX15" fmla="*/ 5341114 w 5527868"/>
              <a:gd name="connsiteY15" fmla="*/ 5244723 h 5373504"/>
              <a:gd name="connsiteX16" fmla="*/ 5350104 w 5527868"/>
              <a:gd name="connsiteY16" fmla="*/ 5339027 h 5373504"/>
              <a:gd name="connsiteX17" fmla="*/ 5268102 w 5527868"/>
              <a:gd name="connsiteY17" fmla="*/ 5339185 h 5373504"/>
              <a:gd name="connsiteX18" fmla="*/ 5215710 w 5527868"/>
              <a:gd name="connsiteY18" fmla="*/ 5341054 h 5373504"/>
              <a:gd name="connsiteX19" fmla="*/ 1173997 w 5527868"/>
              <a:gd name="connsiteY19" fmla="*/ 5344735 h 5373504"/>
              <a:gd name="connsiteX20" fmla="*/ 1215368 w 5527868"/>
              <a:gd name="connsiteY20" fmla="*/ 5145705 h 5373504"/>
              <a:gd name="connsiteX21" fmla="*/ 1051686 w 5527868"/>
              <a:gd name="connsiteY21" fmla="*/ 4482346 h 5373504"/>
              <a:gd name="connsiteX0" fmla="*/ 1051686 w 5527868"/>
              <a:gd name="connsiteY0" fmla="*/ 4482346 h 5406156"/>
              <a:gd name="connsiteX1" fmla="*/ 583590 w 5527868"/>
              <a:gd name="connsiteY1" fmla="*/ 3920463 h 5406156"/>
              <a:gd name="connsiteX2" fmla="*/ 516132 w 5527868"/>
              <a:gd name="connsiteY2" fmla="*/ 3545363 h 5406156"/>
              <a:gd name="connsiteX3" fmla="*/ 429270 w 5527868"/>
              <a:gd name="connsiteY3" fmla="*/ 3110625 h 5406156"/>
              <a:gd name="connsiteX4" fmla="*/ 382641 w 5527868"/>
              <a:gd name="connsiteY4" fmla="*/ 2448496 h 5406156"/>
              <a:gd name="connsiteX5" fmla="*/ 834627 w 5527868"/>
              <a:gd name="connsiteY5" fmla="*/ 1862648 h 5406156"/>
              <a:gd name="connsiteX6" fmla="*/ 1000848 w 5527868"/>
              <a:gd name="connsiteY6" fmla="*/ 1539213 h 5406156"/>
              <a:gd name="connsiteX7" fmla="*/ 1206824 w 5527868"/>
              <a:gd name="connsiteY7" fmla="*/ 1192699 h 5406156"/>
              <a:gd name="connsiteX8" fmla="*/ 2383553 w 5527868"/>
              <a:gd name="connsiteY8" fmla="*/ 504588 h 5406156"/>
              <a:gd name="connsiteX9" fmla="*/ 3433773 w 5527868"/>
              <a:gd name="connsiteY9" fmla="*/ 352835 h 5406156"/>
              <a:gd name="connsiteX10" fmla="*/ 4268951 w 5527868"/>
              <a:gd name="connsiteY10" fmla="*/ 537437 h 5406156"/>
              <a:gd name="connsiteX11" fmla="*/ 4822286 w 5527868"/>
              <a:gd name="connsiteY11" fmla="*/ 665402 h 5406156"/>
              <a:gd name="connsiteX12" fmla="*/ 5334176 w 5527868"/>
              <a:gd name="connsiteY12" fmla="*/ 592375 h 5406156"/>
              <a:gd name="connsiteX13" fmla="*/ 5345875 w 5527868"/>
              <a:gd name="connsiteY13" fmla="*/ 5001835 h 5406156"/>
              <a:gd name="connsiteX14" fmla="*/ 5341114 w 5527868"/>
              <a:gd name="connsiteY14" fmla="*/ 5244723 h 5406156"/>
              <a:gd name="connsiteX15" fmla="*/ 5350104 w 5527868"/>
              <a:gd name="connsiteY15" fmla="*/ 5339027 h 5406156"/>
              <a:gd name="connsiteX16" fmla="*/ 5268102 w 5527868"/>
              <a:gd name="connsiteY16" fmla="*/ 5339185 h 5406156"/>
              <a:gd name="connsiteX17" fmla="*/ 5215710 w 5527868"/>
              <a:gd name="connsiteY17" fmla="*/ 5341054 h 5406156"/>
              <a:gd name="connsiteX18" fmla="*/ 1173997 w 5527868"/>
              <a:gd name="connsiteY18" fmla="*/ 5344735 h 5406156"/>
              <a:gd name="connsiteX19" fmla="*/ 1215368 w 5527868"/>
              <a:gd name="connsiteY19" fmla="*/ 5145705 h 5406156"/>
              <a:gd name="connsiteX20" fmla="*/ 1051686 w 5527868"/>
              <a:gd name="connsiteY20" fmla="*/ 4482346 h 5406156"/>
              <a:gd name="connsiteX0" fmla="*/ 1051686 w 5527868"/>
              <a:gd name="connsiteY0" fmla="*/ 4482346 h 5449514"/>
              <a:gd name="connsiteX1" fmla="*/ 583590 w 5527868"/>
              <a:gd name="connsiteY1" fmla="*/ 3920463 h 5449514"/>
              <a:gd name="connsiteX2" fmla="*/ 516132 w 5527868"/>
              <a:gd name="connsiteY2" fmla="*/ 3545363 h 5449514"/>
              <a:gd name="connsiteX3" fmla="*/ 429270 w 5527868"/>
              <a:gd name="connsiteY3" fmla="*/ 3110625 h 5449514"/>
              <a:gd name="connsiteX4" fmla="*/ 382641 w 5527868"/>
              <a:gd name="connsiteY4" fmla="*/ 2448496 h 5449514"/>
              <a:gd name="connsiteX5" fmla="*/ 834627 w 5527868"/>
              <a:gd name="connsiteY5" fmla="*/ 1862648 h 5449514"/>
              <a:gd name="connsiteX6" fmla="*/ 1000848 w 5527868"/>
              <a:gd name="connsiteY6" fmla="*/ 1539213 h 5449514"/>
              <a:gd name="connsiteX7" fmla="*/ 1206824 w 5527868"/>
              <a:gd name="connsiteY7" fmla="*/ 1192699 h 5449514"/>
              <a:gd name="connsiteX8" fmla="*/ 2383553 w 5527868"/>
              <a:gd name="connsiteY8" fmla="*/ 504588 h 5449514"/>
              <a:gd name="connsiteX9" fmla="*/ 3433773 w 5527868"/>
              <a:gd name="connsiteY9" fmla="*/ 352835 h 5449514"/>
              <a:gd name="connsiteX10" fmla="*/ 4268951 w 5527868"/>
              <a:gd name="connsiteY10" fmla="*/ 537437 h 5449514"/>
              <a:gd name="connsiteX11" fmla="*/ 4822286 w 5527868"/>
              <a:gd name="connsiteY11" fmla="*/ 665402 h 5449514"/>
              <a:gd name="connsiteX12" fmla="*/ 5334176 w 5527868"/>
              <a:gd name="connsiteY12" fmla="*/ 592375 h 5449514"/>
              <a:gd name="connsiteX13" fmla="*/ 5345875 w 5527868"/>
              <a:gd name="connsiteY13" fmla="*/ 5001835 h 5449514"/>
              <a:gd name="connsiteX14" fmla="*/ 5350104 w 5527868"/>
              <a:gd name="connsiteY14" fmla="*/ 5339027 h 5449514"/>
              <a:gd name="connsiteX15" fmla="*/ 5268102 w 5527868"/>
              <a:gd name="connsiteY15" fmla="*/ 5339185 h 5449514"/>
              <a:gd name="connsiteX16" fmla="*/ 5215710 w 5527868"/>
              <a:gd name="connsiteY16" fmla="*/ 5341054 h 5449514"/>
              <a:gd name="connsiteX17" fmla="*/ 1173997 w 5527868"/>
              <a:gd name="connsiteY17" fmla="*/ 5344735 h 5449514"/>
              <a:gd name="connsiteX18" fmla="*/ 1215368 w 5527868"/>
              <a:gd name="connsiteY18" fmla="*/ 5145705 h 5449514"/>
              <a:gd name="connsiteX19" fmla="*/ 1051686 w 5527868"/>
              <a:gd name="connsiteY19" fmla="*/ 4482346 h 5449514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50104 w 5527868"/>
              <a:gd name="connsiteY13" fmla="*/ 5339027 h 5344735"/>
              <a:gd name="connsiteX14" fmla="*/ 5268102 w 5527868"/>
              <a:gd name="connsiteY14" fmla="*/ 5339185 h 5344735"/>
              <a:gd name="connsiteX15" fmla="*/ 5215710 w 5527868"/>
              <a:gd name="connsiteY15" fmla="*/ 5341054 h 5344735"/>
              <a:gd name="connsiteX16" fmla="*/ 1173997 w 5527868"/>
              <a:gd name="connsiteY16" fmla="*/ 5344735 h 5344735"/>
              <a:gd name="connsiteX17" fmla="*/ 1215368 w 5527868"/>
              <a:gd name="connsiteY17" fmla="*/ 5145705 h 5344735"/>
              <a:gd name="connsiteX18" fmla="*/ 1051686 w 5527868"/>
              <a:gd name="connsiteY18" fmla="*/ 4482346 h 5344735"/>
              <a:gd name="connsiteX0" fmla="*/ 1051686 w 5558900"/>
              <a:gd name="connsiteY0" fmla="*/ 4482346 h 5691095"/>
              <a:gd name="connsiteX1" fmla="*/ 583590 w 5558900"/>
              <a:gd name="connsiteY1" fmla="*/ 3920463 h 5691095"/>
              <a:gd name="connsiteX2" fmla="*/ 516132 w 5558900"/>
              <a:gd name="connsiteY2" fmla="*/ 3545363 h 5691095"/>
              <a:gd name="connsiteX3" fmla="*/ 429270 w 5558900"/>
              <a:gd name="connsiteY3" fmla="*/ 3110625 h 5691095"/>
              <a:gd name="connsiteX4" fmla="*/ 382641 w 5558900"/>
              <a:gd name="connsiteY4" fmla="*/ 2448496 h 5691095"/>
              <a:gd name="connsiteX5" fmla="*/ 834627 w 5558900"/>
              <a:gd name="connsiteY5" fmla="*/ 1862648 h 5691095"/>
              <a:gd name="connsiteX6" fmla="*/ 1000848 w 5558900"/>
              <a:gd name="connsiteY6" fmla="*/ 1539213 h 5691095"/>
              <a:gd name="connsiteX7" fmla="*/ 1206824 w 5558900"/>
              <a:gd name="connsiteY7" fmla="*/ 1192699 h 5691095"/>
              <a:gd name="connsiteX8" fmla="*/ 2383553 w 5558900"/>
              <a:gd name="connsiteY8" fmla="*/ 504588 h 5691095"/>
              <a:gd name="connsiteX9" fmla="*/ 3433773 w 5558900"/>
              <a:gd name="connsiteY9" fmla="*/ 352835 h 5691095"/>
              <a:gd name="connsiteX10" fmla="*/ 4268951 w 5558900"/>
              <a:gd name="connsiteY10" fmla="*/ 537437 h 5691095"/>
              <a:gd name="connsiteX11" fmla="*/ 4822286 w 5558900"/>
              <a:gd name="connsiteY11" fmla="*/ 665402 h 5691095"/>
              <a:gd name="connsiteX12" fmla="*/ 5334176 w 5558900"/>
              <a:gd name="connsiteY12" fmla="*/ 592375 h 5691095"/>
              <a:gd name="connsiteX13" fmla="*/ 5350104 w 5558900"/>
              <a:gd name="connsiteY13" fmla="*/ 5339027 h 5691095"/>
              <a:gd name="connsiteX14" fmla="*/ 5215710 w 5558900"/>
              <a:gd name="connsiteY14" fmla="*/ 5341054 h 5691095"/>
              <a:gd name="connsiteX15" fmla="*/ 1173997 w 5558900"/>
              <a:gd name="connsiteY15" fmla="*/ 5344735 h 5691095"/>
              <a:gd name="connsiteX16" fmla="*/ 1215368 w 5558900"/>
              <a:gd name="connsiteY16" fmla="*/ 5145705 h 5691095"/>
              <a:gd name="connsiteX17" fmla="*/ 1051686 w 5558900"/>
              <a:gd name="connsiteY17" fmla="*/ 4482346 h 5691095"/>
              <a:gd name="connsiteX0" fmla="*/ 1051686 w 5380961"/>
              <a:gd name="connsiteY0" fmla="*/ 4482346 h 5699862"/>
              <a:gd name="connsiteX1" fmla="*/ 583590 w 5380961"/>
              <a:gd name="connsiteY1" fmla="*/ 3920463 h 5699862"/>
              <a:gd name="connsiteX2" fmla="*/ 516132 w 5380961"/>
              <a:gd name="connsiteY2" fmla="*/ 3545363 h 5699862"/>
              <a:gd name="connsiteX3" fmla="*/ 429270 w 5380961"/>
              <a:gd name="connsiteY3" fmla="*/ 3110625 h 5699862"/>
              <a:gd name="connsiteX4" fmla="*/ 382641 w 5380961"/>
              <a:gd name="connsiteY4" fmla="*/ 2448496 h 5699862"/>
              <a:gd name="connsiteX5" fmla="*/ 834627 w 5380961"/>
              <a:gd name="connsiteY5" fmla="*/ 1862648 h 5699862"/>
              <a:gd name="connsiteX6" fmla="*/ 1000848 w 5380961"/>
              <a:gd name="connsiteY6" fmla="*/ 1539213 h 5699862"/>
              <a:gd name="connsiteX7" fmla="*/ 1206824 w 5380961"/>
              <a:gd name="connsiteY7" fmla="*/ 1192699 h 5699862"/>
              <a:gd name="connsiteX8" fmla="*/ 2383553 w 5380961"/>
              <a:gd name="connsiteY8" fmla="*/ 504588 h 5699862"/>
              <a:gd name="connsiteX9" fmla="*/ 3433773 w 5380961"/>
              <a:gd name="connsiteY9" fmla="*/ 352835 h 5699862"/>
              <a:gd name="connsiteX10" fmla="*/ 4268951 w 5380961"/>
              <a:gd name="connsiteY10" fmla="*/ 537437 h 5699862"/>
              <a:gd name="connsiteX11" fmla="*/ 4822286 w 5380961"/>
              <a:gd name="connsiteY11" fmla="*/ 665402 h 5699862"/>
              <a:gd name="connsiteX12" fmla="*/ 5334176 w 5380961"/>
              <a:gd name="connsiteY12" fmla="*/ 592375 h 5699862"/>
              <a:gd name="connsiteX13" fmla="*/ 5350104 w 5380961"/>
              <a:gd name="connsiteY13" fmla="*/ 5339027 h 5699862"/>
              <a:gd name="connsiteX14" fmla="*/ 1173997 w 5380961"/>
              <a:gd name="connsiteY14" fmla="*/ 5344735 h 5699862"/>
              <a:gd name="connsiteX15" fmla="*/ 1215368 w 5380961"/>
              <a:gd name="connsiteY15" fmla="*/ 5145705 h 5699862"/>
              <a:gd name="connsiteX16" fmla="*/ 1051686 w 5380961"/>
              <a:gd name="connsiteY16" fmla="*/ 4482346 h 5699862"/>
              <a:gd name="connsiteX0" fmla="*/ 1051686 w 5375797"/>
              <a:gd name="connsiteY0" fmla="*/ 4482346 h 5699862"/>
              <a:gd name="connsiteX1" fmla="*/ 583590 w 5375797"/>
              <a:gd name="connsiteY1" fmla="*/ 3920463 h 5699862"/>
              <a:gd name="connsiteX2" fmla="*/ 516132 w 5375797"/>
              <a:gd name="connsiteY2" fmla="*/ 3545363 h 5699862"/>
              <a:gd name="connsiteX3" fmla="*/ 429270 w 5375797"/>
              <a:gd name="connsiteY3" fmla="*/ 3110625 h 5699862"/>
              <a:gd name="connsiteX4" fmla="*/ 382641 w 5375797"/>
              <a:gd name="connsiteY4" fmla="*/ 2448496 h 5699862"/>
              <a:gd name="connsiteX5" fmla="*/ 834627 w 5375797"/>
              <a:gd name="connsiteY5" fmla="*/ 1862648 h 5699862"/>
              <a:gd name="connsiteX6" fmla="*/ 1000848 w 5375797"/>
              <a:gd name="connsiteY6" fmla="*/ 1539213 h 5699862"/>
              <a:gd name="connsiteX7" fmla="*/ 1206824 w 5375797"/>
              <a:gd name="connsiteY7" fmla="*/ 1192699 h 5699862"/>
              <a:gd name="connsiteX8" fmla="*/ 2383553 w 5375797"/>
              <a:gd name="connsiteY8" fmla="*/ 504588 h 5699862"/>
              <a:gd name="connsiteX9" fmla="*/ 3433773 w 5375797"/>
              <a:gd name="connsiteY9" fmla="*/ 352835 h 5699862"/>
              <a:gd name="connsiteX10" fmla="*/ 4268951 w 5375797"/>
              <a:gd name="connsiteY10" fmla="*/ 537437 h 5699862"/>
              <a:gd name="connsiteX11" fmla="*/ 4822286 w 5375797"/>
              <a:gd name="connsiteY11" fmla="*/ 665402 h 5699862"/>
              <a:gd name="connsiteX12" fmla="*/ 5334176 w 5375797"/>
              <a:gd name="connsiteY12" fmla="*/ 592375 h 5699862"/>
              <a:gd name="connsiteX13" fmla="*/ 5350104 w 5375797"/>
              <a:gd name="connsiteY13" fmla="*/ 5339027 h 5699862"/>
              <a:gd name="connsiteX14" fmla="*/ 1173997 w 5375797"/>
              <a:gd name="connsiteY14" fmla="*/ 5344735 h 5699862"/>
              <a:gd name="connsiteX15" fmla="*/ 1215368 w 5375797"/>
              <a:gd name="connsiteY15" fmla="*/ 5145705 h 5699862"/>
              <a:gd name="connsiteX16" fmla="*/ 1051686 w 5375797"/>
              <a:gd name="connsiteY16" fmla="*/ 4482346 h 5699862"/>
              <a:gd name="connsiteX0" fmla="*/ 1051686 w 5350104"/>
              <a:gd name="connsiteY0" fmla="*/ 4482346 h 5699862"/>
              <a:gd name="connsiteX1" fmla="*/ 583590 w 5350104"/>
              <a:gd name="connsiteY1" fmla="*/ 3920463 h 5699862"/>
              <a:gd name="connsiteX2" fmla="*/ 516132 w 5350104"/>
              <a:gd name="connsiteY2" fmla="*/ 3545363 h 5699862"/>
              <a:gd name="connsiteX3" fmla="*/ 429270 w 5350104"/>
              <a:gd name="connsiteY3" fmla="*/ 3110625 h 5699862"/>
              <a:gd name="connsiteX4" fmla="*/ 382641 w 5350104"/>
              <a:gd name="connsiteY4" fmla="*/ 2448496 h 5699862"/>
              <a:gd name="connsiteX5" fmla="*/ 834627 w 5350104"/>
              <a:gd name="connsiteY5" fmla="*/ 1862648 h 5699862"/>
              <a:gd name="connsiteX6" fmla="*/ 1000848 w 5350104"/>
              <a:gd name="connsiteY6" fmla="*/ 1539213 h 5699862"/>
              <a:gd name="connsiteX7" fmla="*/ 1206824 w 5350104"/>
              <a:gd name="connsiteY7" fmla="*/ 1192699 h 5699862"/>
              <a:gd name="connsiteX8" fmla="*/ 2383553 w 5350104"/>
              <a:gd name="connsiteY8" fmla="*/ 504588 h 5699862"/>
              <a:gd name="connsiteX9" fmla="*/ 3433773 w 5350104"/>
              <a:gd name="connsiteY9" fmla="*/ 352835 h 5699862"/>
              <a:gd name="connsiteX10" fmla="*/ 4268951 w 5350104"/>
              <a:gd name="connsiteY10" fmla="*/ 537437 h 5699862"/>
              <a:gd name="connsiteX11" fmla="*/ 4822286 w 5350104"/>
              <a:gd name="connsiteY11" fmla="*/ 665402 h 5699862"/>
              <a:gd name="connsiteX12" fmla="*/ 5334176 w 5350104"/>
              <a:gd name="connsiteY12" fmla="*/ 592375 h 5699862"/>
              <a:gd name="connsiteX13" fmla="*/ 5350104 w 5350104"/>
              <a:gd name="connsiteY13" fmla="*/ 5339027 h 5699862"/>
              <a:gd name="connsiteX14" fmla="*/ 1173997 w 5350104"/>
              <a:gd name="connsiteY14" fmla="*/ 5344735 h 5699862"/>
              <a:gd name="connsiteX15" fmla="*/ 1215368 w 5350104"/>
              <a:gd name="connsiteY15" fmla="*/ 5145705 h 5699862"/>
              <a:gd name="connsiteX16" fmla="*/ 1051686 w 5350104"/>
              <a:gd name="connsiteY16" fmla="*/ 4482346 h 5699862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206824 w 5350104"/>
              <a:gd name="connsiteY6" fmla="*/ 1192699 h 5344735"/>
              <a:gd name="connsiteX7" fmla="*/ 2383553 w 5350104"/>
              <a:gd name="connsiteY7" fmla="*/ 504588 h 5344735"/>
              <a:gd name="connsiteX8" fmla="*/ 3433773 w 5350104"/>
              <a:gd name="connsiteY8" fmla="*/ 352835 h 5344735"/>
              <a:gd name="connsiteX9" fmla="*/ 4268951 w 5350104"/>
              <a:gd name="connsiteY9" fmla="*/ 537437 h 5344735"/>
              <a:gd name="connsiteX10" fmla="*/ 4822286 w 5350104"/>
              <a:gd name="connsiteY10" fmla="*/ 665402 h 5344735"/>
              <a:gd name="connsiteX11" fmla="*/ 5334176 w 5350104"/>
              <a:gd name="connsiteY11" fmla="*/ 592375 h 5344735"/>
              <a:gd name="connsiteX12" fmla="*/ 5350104 w 5350104"/>
              <a:gd name="connsiteY12" fmla="*/ 5339027 h 5344735"/>
              <a:gd name="connsiteX13" fmla="*/ 1173997 w 5350104"/>
              <a:gd name="connsiteY13" fmla="*/ 5344735 h 5344735"/>
              <a:gd name="connsiteX14" fmla="*/ 1215368 w 5350104"/>
              <a:gd name="connsiteY14" fmla="*/ 5145705 h 5344735"/>
              <a:gd name="connsiteX15" fmla="*/ 1051686 w 5350104"/>
              <a:gd name="connsiteY15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1206824 w 5350104"/>
              <a:gd name="connsiteY5" fmla="*/ 1192699 h 5344735"/>
              <a:gd name="connsiteX6" fmla="*/ 2383553 w 5350104"/>
              <a:gd name="connsiteY6" fmla="*/ 504588 h 5344735"/>
              <a:gd name="connsiteX7" fmla="*/ 3433773 w 5350104"/>
              <a:gd name="connsiteY7" fmla="*/ 352835 h 5344735"/>
              <a:gd name="connsiteX8" fmla="*/ 4268951 w 5350104"/>
              <a:gd name="connsiteY8" fmla="*/ 537437 h 5344735"/>
              <a:gd name="connsiteX9" fmla="*/ 4822286 w 5350104"/>
              <a:gd name="connsiteY9" fmla="*/ 665402 h 5344735"/>
              <a:gd name="connsiteX10" fmla="*/ 5334176 w 5350104"/>
              <a:gd name="connsiteY10" fmla="*/ 592375 h 5344735"/>
              <a:gd name="connsiteX11" fmla="*/ 5350104 w 5350104"/>
              <a:gd name="connsiteY11" fmla="*/ 5339027 h 5344735"/>
              <a:gd name="connsiteX12" fmla="*/ 1173997 w 5350104"/>
              <a:gd name="connsiteY12" fmla="*/ 5344735 h 5344735"/>
              <a:gd name="connsiteX13" fmla="*/ 1215368 w 5350104"/>
              <a:gd name="connsiteY13" fmla="*/ 5145705 h 5344735"/>
              <a:gd name="connsiteX14" fmla="*/ 1051686 w 5350104"/>
              <a:gd name="connsiteY14" fmla="*/ 4482346 h 5344735"/>
              <a:gd name="connsiteX0" fmla="*/ 865814 w 5164232"/>
              <a:gd name="connsiteY0" fmla="*/ 4482346 h 5344735"/>
              <a:gd name="connsiteX1" fmla="*/ 397718 w 5164232"/>
              <a:gd name="connsiteY1" fmla="*/ 3920463 h 5344735"/>
              <a:gd name="connsiteX2" fmla="*/ 330260 w 5164232"/>
              <a:gd name="connsiteY2" fmla="*/ 3545363 h 5344735"/>
              <a:gd name="connsiteX3" fmla="*/ 196769 w 5164232"/>
              <a:gd name="connsiteY3" fmla="*/ 2448496 h 5344735"/>
              <a:gd name="connsiteX4" fmla="*/ 1020952 w 5164232"/>
              <a:gd name="connsiteY4" fmla="*/ 1192699 h 5344735"/>
              <a:gd name="connsiteX5" fmla="*/ 2197681 w 5164232"/>
              <a:gd name="connsiteY5" fmla="*/ 504588 h 5344735"/>
              <a:gd name="connsiteX6" fmla="*/ 3247901 w 5164232"/>
              <a:gd name="connsiteY6" fmla="*/ 352835 h 5344735"/>
              <a:gd name="connsiteX7" fmla="*/ 4083079 w 5164232"/>
              <a:gd name="connsiteY7" fmla="*/ 537437 h 5344735"/>
              <a:gd name="connsiteX8" fmla="*/ 4636414 w 5164232"/>
              <a:gd name="connsiteY8" fmla="*/ 665402 h 5344735"/>
              <a:gd name="connsiteX9" fmla="*/ 5148304 w 5164232"/>
              <a:gd name="connsiteY9" fmla="*/ 592375 h 5344735"/>
              <a:gd name="connsiteX10" fmla="*/ 5164232 w 5164232"/>
              <a:gd name="connsiteY10" fmla="*/ 5339027 h 5344735"/>
              <a:gd name="connsiteX11" fmla="*/ 988125 w 5164232"/>
              <a:gd name="connsiteY11" fmla="*/ 5344735 h 5344735"/>
              <a:gd name="connsiteX12" fmla="*/ 1029496 w 5164232"/>
              <a:gd name="connsiteY12" fmla="*/ 5145705 h 5344735"/>
              <a:gd name="connsiteX13" fmla="*/ 865814 w 5164232"/>
              <a:gd name="connsiteY13" fmla="*/ 4482346 h 5344735"/>
              <a:gd name="connsiteX0" fmla="*/ 702622 w 5001040"/>
              <a:gd name="connsiteY0" fmla="*/ 4482346 h 5344735"/>
              <a:gd name="connsiteX1" fmla="*/ 167068 w 5001040"/>
              <a:gd name="connsiteY1" fmla="*/ 3545363 h 5344735"/>
              <a:gd name="connsiteX2" fmla="*/ 33577 w 5001040"/>
              <a:gd name="connsiteY2" fmla="*/ 2448496 h 5344735"/>
              <a:gd name="connsiteX3" fmla="*/ 857760 w 5001040"/>
              <a:gd name="connsiteY3" fmla="*/ 1192699 h 5344735"/>
              <a:gd name="connsiteX4" fmla="*/ 2034489 w 5001040"/>
              <a:gd name="connsiteY4" fmla="*/ 504588 h 5344735"/>
              <a:gd name="connsiteX5" fmla="*/ 3084709 w 5001040"/>
              <a:gd name="connsiteY5" fmla="*/ 352835 h 5344735"/>
              <a:gd name="connsiteX6" fmla="*/ 3919887 w 5001040"/>
              <a:gd name="connsiteY6" fmla="*/ 537437 h 5344735"/>
              <a:gd name="connsiteX7" fmla="*/ 4473222 w 5001040"/>
              <a:gd name="connsiteY7" fmla="*/ 665402 h 5344735"/>
              <a:gd name="connsiteX8" fmla="*/ 4985112 w 5001040"/>
              <a:gd name="connsiteY8" fmla="*/ 592375 h 5344735"/>
              <a:gd name="connsiteX9" fmla="*/ 5001040 w 5001040"/>
              <a:gd name="connsiteY9" fmla="*/ 5339027 h 5344735"/>
              <a:gd name="connsiteX10" fmla="*/ 824933 w 5001040"/>
              <a:gd name="connsiteY10" fmla="*/ 5344735 h 5344735"/>
              <a:gd name="connsiteX11" fmla="*/ 866304 w 5001040"/>
              <a:gd name="connsiteY11" fmla="*/ 5145705 h 5344735"/>
              <a:gd name="connsiteX12" fmla="*/ 702622 w 5001040"/>
              <a:gd name="connsiteY12" fmla="*/ 4482346 h 5344735"/>
              <a:gd name="connsiteX0" fmla="*/ 669918 w 4968336"/>
              <a:gd name="connsiteY0" fmla="*/ 4482346 h 5344735"/>
              <a:gd name="connsiteX1" fmla="*/ 873 w 4968336"/>
              <a:gd name="connsiteY1" fmla="*/ 2448496 h 5344735"/>
              <a:gd name="connsiteX2" fmla="*/ 825056 w 4968336"/>
              <a:gd name="connsiteY2" fmla="*/ 1192699 h 5344735"/>
              <a:gd name="connsiteX3" fmla="*/ 2001785 w 4968336"/>
              <a:gd name="connsiteY3" fmla="*/ 504588 h 5344735"/>
              <a:gd name="connsiteX4" fmla="*/ 3052005 w 4968336"/>
              <a:gd name="connsiteY4" fmla="*/ 352835 h 5344735"/>
              <a:gd name="connsiteX5" fmla="*/ 3887183 w 4968336"/>
              <a:gd name="connsiteY5" fmla="*/ 537437 h 5344735"/>
              <a:gd name="connsiteX6" fmla="*/ 4440518 w 4968336"/>
              <a:gd name="connsiteY6" fmla="*/ 665402 h 5344735"/>
              <a:gd name="connsiteX7" fmla="*/ 4952408 w 4968336"/>
              <a:gd name="connsiteY7" fmla="*/ 592375 h 5344735"/>
              <a:gd name="connsiteX8" fmla="*/ 4968336 w 4968336"/>
              <a:gd name="connsiteY8" fmla="*/ 5339027 h 5344735"/>
              <a:gd name="connsiteX9" fmla="*/ 792229 w 4968336"/>
              <a:gd name="connsiteY9" fmla="*/ 5344735 h 5344735"/>
              <a:gd name="connsiteX10" fmla="*/ 833600 w 4968336"/>
              <a:gd name="connsiteY10" fmla="*/ 5145705 h 5344735"/>
              <a:gd name="connsiteX11" fmla="*/ 669918 w 4968336"/>
              <a:gd name="connsiteY11" fmla="*/ 4482346 h 5344735"/>
              <a:gd name="connsiteX0" fmla="*/ 669918 w 4968336"/>
              <a:gd name="connsiteY0" fmla="*/ 4482346 h 5344735"/>
              <a:gd name="connsiteX1" fmla="*/ 873 w 4968336"/>
              <a:gd name="connsiteY1" fmla="*/ 2448496 h 5344735"/>
              <a:gd name="connsiteX2" fmla="*/ 825056 w 4968336"/>
              <a:gd name="connsiteY2" fmla="*/ 1192699 h 5344735"/>
              <a:gd name="connsiteX3" fmla="*/ 2001785 w 4968336"/>
              <a:gd name="connsiteY3" fmla="*/ 504588 h 5344735"/>
              <a:gd name="connsiteX4" fmla="*/ 3052005 w 4968336"/>
              <a:gd name="connsiteY4" fmla="*/ 352835 h 5344735"/>
              <a:gd name="connsiteX5" fmla="*/ 3887183 w 4968336"/>
              <a:gd name="connsiteY5" fmla="*/ 537437 h 5344735"/>
              <a:gd name="connsiteX6" fmla="*/ 4440518 w 4968336"/>
              <a:gd name="connsiteY6" fmla="*/ 665402 h 5344735"/>
              <a:gd name="connsiteX7" fmla="*/ 4952408 w 4968336"/>
              <a:gd name="connsiteY7" fmla="*/ 592375 h 5344735"/>
              <a:gd name="connsiteX8" fmla="*/ 4968336 w 4968336"/>
              <a:gd name="connsiteY8" fmla="*/ 5339027 h 5344735"/>
              <a:gd name="connsiteX9" fmla="*/ 792229 w 4968336"/>
              <a:gd name="connsiteY9" fmla="*/ 5344735 h 5344735"/>
              <a:gd name="connsiteX10" fmla="*/ 669918 w 4968336"/>
              <a:gd name="connsiteY10" fmla="*/ 4482346 h 5344735"/>
              <a:gd name="connsiteX0" fmla="*/ 669918 w 4968336"/>
              <a:gd name="connsiteY0" fmla="*/ 4482346 h 5345370"/>
              <a:gd name="connsiteX1" fmla="*/ 873 w 4968336"/>
              <a:gd name="connsiteY1" fmla="*/ 2448496 h 5345370"/>
              <a:gd name="connsiteX2" fmla="*/ 825056 w 4968336"/>
              <a:gd name="connsiteY2" fmla="*/ 1192699 h 5345370"/>
              <a:gd name="connsiteX3" fmla="*/ 2001785 w 4968336"/>
              <a:gd name="connsiteY3" fmla="*/ 504588 h 5345370"/>
              <a:gd name="connsiteX4" fmla="*/ 3052005 w 4968336"/>
              <a:gd name="connsiteY4" fmla="*/ 352835 h 5345370"/>
              <a:gd name="connsiteX5" fmla="*/ 3887183 w 4968336"/>
              <a:gd name="connsiteY5" fmla="*/ 537437 h 5345370"/>
              <a:gd name="connsiteX6" fmla="*/ 4440518 w 4968336"/>
              <a:gd name="connsiteY6" fmla="*/ 665402 h 5345370"/>
              <a:gd name="connsiteX7" fmla="*/ 4952408 w 4968336"/>
              <a:gd name="connsiteY7" fmla="*/ 592375 h 5345370"/>
              <a:gd name="connsiteX8" fmla="*/ 4968336 w 4968336"/>
              <a:gd name="connsiteY8" fmla="*/ 5339027 h 5345370"/>
              <a:gd name="connsiteX9" fmla="*/ 4270478 w 4968336"/>
              <a:gd name="connsiteY9" fmla="*/ 5345370 h 5345370"/>
              <a:gd name="connsiteX10" fmla="*/ 792229 w 4968336"/>
              <a:gd name="connsiteY10" fmla="*/ 5344735 h 5345370"/>
              <a:gd name="connsiteX11" fmla="*/ 669918 w 4968336"/>
              <a:gd name="connsiteY11" fmla="*/ 4482346 h 5345370"/>
              <a:gd name="connsiteX0" fmla="*/ 669918 w 5020555"/>
              <a:gd name="connsiteY0" fmla="*/ 4482346 h 5345370"/>
              <a:gd name="connsiteX1" fmla="*/ 873 w 5020555"/>
              <a:gd name="connsiteY1" fmla="*/ 2448496 h 5345370"/>
              <a:gd name="connsiteX2" fmla="*/ 825056 w 5020555"/>
              <a:gd name="connsiteY2" fmla="*/ 1192699 h 5345370"/>
              <a:gd name="connsiteX3" fmla="*/ 2001785 w 5020555"/>
              <a:gd name="connsiteY3" fmla="*/ 504588 h 5345370"/>
              <a:gd name="connsiteX4" fmla="*/ 3052005 w 5020555"/>
              <a:gd name="connsiteY4" fmla="*/ 352835 h 5345370"/>
              <a:gd name="connsiteX5" fmla="*/ 3887183 w 5020555"/>
              <a:gd name="connsiteY5" fmla="*/ 537437 h 5345370"/>
              <a:gd name="connsiteX6" fmla="*/ 4440518 w 5020555"/>
              <a:gd name="connsiteY6" fmla="*/ 665402 h 5345370"/>
              <a:gd name="connsiteX7" fmla="*/ 4952408 w 5020555"/>
              <a:gd name="connsiteY7" fmla="*/ 592375 h 5345370"/>
              <a:gd name="connsiteX8" fmla="*/ 4968132 w 5020555"/>
              <a:gd name="connsiteY8" fmla="*/ 4715449 h 5345370"/>
              <a:gd name="connsiteX9" fmla="*/ 4968336 w 5020555"/>
              <a:gd name="connsiteY9" fmla="*/ 5339027 h 5345370"/>
              <a:gd name="connsiteX10" fmla="*/ 4270478 w 5020555"/>
              <a:gd name="connsiteY10" fmla="*/ 5345370 h 5345370"/>
              <a:gd name="connsiteX11" fmla="*/ 792229 w 5020555"/>
              <a:gd name="connsiteY11" fmla="*/ 5344735 h 5345370"/>
              <a:gd name="connsiteX12" fmla="*/ 669918 w 5020555"/>
              <a:gd name="connsiteY12" fmla="*/ 4482346 h 5345370"/>
              <a:gd name="connsiteX0" fmla="*/ 669918 w 5037349"/>
              <a:gd name="connsiteY0" fmla="*/ 4482346 h 5345370"/>
              <a:gd name="connsiteX1" fmla="*/ 873 w 5037349"/>
              <a:gd name="connsiteY1" fmla="*/ 2448496 h 5345370"/>
              <a:gd name="connsiteX2" fmla="*/ 825056 w 5037349"/>
              <a:gd name="connsiteY2" fmla="*/ 1192699 h 5345370"/>
              <a:gd name="connsiteX3" fmla="*/ 2001785 w 5037349"/>
              <a:gd name="connsiteY3" fmla="*/ 504588 h 5345370"/>
              <a:gd name="connsiteX4" fmla="*/ 3052005 w 5037349"/>
              <a:gd name="connsiteY4" fmla="*/ 352835 h 5345370"/>
              <a:gd name="connsiteX5" fmla="*/ 3887183 w 5037349"/>
              <a:gd name="connsiteY5" fmla="*/ 537437 h 5345370"/>
              <a:gd name="connsiteX6" fmla="*/ 4440518 w 5037349"/>
              <a:gd name="connsiteY6" fmla="*/ 665402 h 5345370"/>
              <a:gd name="connsiteX7" fmla="*/ 4952408 w 5037349"/>
              <a:gd name="connsiteY7" fmla="*/ 592375 h 5345370"/>
              <a:gd name="connsiteX8" fmla="*/ 4968132 w 5037349"/>
              <a:gd name="connsiteY8" fmla="*/ 4715449 h 5345370"/>
              <a:gd name="connsiteX9" fmla="*/ 4270478 w 5037349"/>
              <a:gd name="connsiteY9" fmla="*/ 5345370 h 5345370"/>
              <a:gd name="connsiteX10" fmla="*/ 792229 w 5037349"/>
              <a:gd name="connsiteY10" fmla="*/ 5344735 h 5345370"/>
              <a:gd name="connsiteX11" fmla="*/ 669918 w 5037349"/>
              <a:gd name="connsiteY11" fmla="*/ 4482346 h 5345370"/>
              <a:gd name="connsiteX0" fmla="*/ 669918 w 5023407"/>
              <a:gd name="connsiteY0" fmla="*/ 4482346 h 5345370"/>
              <a:gd name="connsiteX1" fmla="*/ 873 w 5023407"/>
              <a:gd name="connsiteY1" fmla="*/ 2448496 h 5345370"/>
              <a:gd name="connsiteX2" fmla="*/ 825056 w 5023407"/>
              <a:gd name="connsiteY2" fmla="*/ 1192699 h 5345370"/>
              <a:gd name="connsiteX3" fmla="*/ 2001785 w 5023407"/>
              <a:gd name="connsiteY3" fmla="*/ 504588 h 5345370"/>
              <a:gd name="connsiteX4" fmla="*/ 3052005 w 5023407"/>
              <a:gd name="connsiteY4" fmla="*/ 352835 h 5345370"/>
              <a:gd name="connsiteX5" fmla="*/ 3887183 w 5023407"/>
              <a:gd name="connsiteY5" fmla="*/ 537437 h 5345370"/>
              <a:gd name="connsiteX6" fmla="*/ 4440518 w 5023407"/>
              <a:gd name="connsiteY6" fmla="*/ 665402 h 5345370"/>
              <a:gd name="connsiteX7" fmla="*/ 4952408 w 5023407"/>
              <a:gd name="connsiteY7" fmla="*/ 592375 h 5345370"/>
              <a:gd name="connsiteX8" fmla="*/ 4968132 w 5023407"/>
              <a:gd name="connsiteY8" fmla="*/ 1098489 h 5345370"/>
              <a:gd name="connsiteX9" fmla="*/ 4968132 w 5023407"/>
              <a:gd name="connsiteY9" fmla="*/ 4715449 h 5345370"/>
              <a:gd name="connsiteX10" fmla="*/ 4270478 w 5023407"/>
              <a:gd name="connsiteY10" fmla="*/ 5345370 h 5345370"/>
              <a:gd name="connsiteX11" fmla="*/ 792229 w 5023407"/>
              <a:gd name="connsiteY11" fmla="*/ 5344735 h 5345370"/>
              <a:gd name="connsiteX12" fmla="*/ 669918 w 5023407"/>
              <a:gd name="connsiteY12" fmla="*/ 4482346 h 5345370"/>
              <a:gd name="connsiteX0" fmla="*/ 669918 w 5047791"/>
              <a:gd name="connsiteY0" fmla="*/ 4482346 h 5345370"/>
              <a:gd name="connsiteX1" fmla="*/ 873 w 5047791"/>
              <a:gd name="connsiteY1" fmla="*/ 2448496 h 5345370"/>
              <a:gd name="connsiteX2" fmla="*/ 825056 w 5047791"/>
              <a:gd name="connsiteY2" fmla="*/ 1192699 h 5345370"/>
              <a:gd name="connsiteX3" fmla="*/ 2001785 w 5047791"/>
              <a:gd name="connsiteY3" fmla="*/ 504588 h 5345370"/>
              <a:gd name="connsiteX4" fmla="*/ 3052005 w 5047791"/>
              <a:gd name="connsiteY4" fmla="*/ 352835 h 5345370"/>
              <a:gd name="connsiteX5" fmla="*/ 3887183 w 5047791"/>
              <a:gd name="connsiteY5" fmla="*/ 537437 h 5345370"/>
              <a:gd name="connsiteX6" fmla="*/ 4440518 w 5047791"/>
              <a:gd name="connsiteY6" fmla="*/ 665402 h 5345370"/>
              <a:gd name="connsiteX7" fmla="*/ 4968132 w 5047791"/>
              <a:gd name="connsiteY7" fmla="*/ 1098489 h 5345370"/>
              <a:gd name="connsiteX8" fmla="*/ 4968132 w 5047791"/>
              <a:gd name="connsiteY8" fmla="*/ 4715449 h 5345370"/>
              <a:gd name="connsiteX9" fmla="*/ 4270478 w 5047791"/>
              <a:gd name="connsiteY9" fmla="*/ 5345370 h 5345370"/>
              <a:gd name="connsiteX10" fmla="*/ 792229 w 5047791"/>
              <a:gd name="connsiteY10" fmla="*/ 5344735 h 5345370"/>
              <a:gd name="connsiteX11" fmla="*/ 669918 w 5047791"/>
              <a:gd name="connsiteY11" fmla="*/ 4482346 h 5345370"/>
              <a:gd name="connsiteX0" fmla="*/ 669918 w 5047791"/>
              <a:gd name="connsiteY0" fmla="*/ 4482346 h 5345370"/>
              <a:gd name="connsiteX1" fmla="*/ 873 w 5047791"/>
              <a:gd name="connsiteY1" fmla="*/ 2448496 h 5345370"/>
              <a:gd name="connsiteX2" fmla="*/ 825056 w 5047791"/>
              <a:gd name="connsiteY2" fmla="*/ 1192699 h 5345370"/>
              <a:gd name="connsiteX3" fmla="*/ 2001785 w 5047791"/>
              <a:gd name="connsiteY3" fmla="*/ 504588 h 5345370"/>
              <a:gd name="connsiteX4" fmla="*/ 3052005 w 5047791"/>
              <a:gd name="connsiteY4" fmla="*/ 352835 h 5345370"/>
              <a:gd name="connsiteX5" fmla="*/ 3887183 w 5047791"/>
              <a:gd name="connsiteY5" fmla="*/ 537437 h 5345370"/>
              <a:gd name="connsiteX6" fmla="*/ 4765638 w 5047791"/>
              <a:gd name="connsiteY6" fmla="*/ 611216 h 5345370"/>
              <a:gd name="connsiteX7" fmla="*/ 4968132 w 5047791"/>
              <a:gd name="connsiteY7" fmla="*/ 1098489 h 5345370"/>
              <a:gd name="connsiteX8" fmla="*/ 4968132 w 5047791"/>
              <a:gd name="connsiteY8" fmla="*/ 4715449 h 5345370"/>
              <a:gd name="connsiteX9" fmla="*/ 4270478 w 5047791"/>
              <a:gd name="connsiteY9" fmla="*/ 5345370 h 5345370"/>
              <a:gd name="connsiteX10" fmla="*/ 792229 w 5047791"/>
              <a:gd name="connsiteY10" fmla="*/ 5344735 h 5345370"/>
              <a:gd name="connsiteX11" fmla="*/ 669918 w 5047791"/>
              <a:gd name="connsiteY11" fmla="*/ 4482346 h 5345370"/>
              <a:gd name="connsiteX0" fmla="*/ 669918 w 5047791"/>
              <a:gd name="connsiteY0" fmla="*/ 4482346 h 5345370"/>
              <a:gd name="connsiteX1" fmla="*/ 873 w 5047791"/>
              <a:gd name="connsiteY1" fmla="*/ 2448496 h 5345370"/>
              <a:gd name="connsiteX2" fmla="*/ 825056 w 5047791"/>
              <a:gd name="connsiteY2" fmla="*/ 1192699 h 5345370"/>
              <a:gd name="connsiteX3" fmla="*/ 2001785 w 5047791"/>
              <a:gd name="connsiteY3" fmla="*/ 504588 h 5345370"/>
              <a:gd name="connsiteX4" fmla="*/ 3052005 w 5047791"/>
              <a:gd name="connsiteY4" fmla="*/ 352835 h 5345370"/>
              <a:gd name="connsiteX5" fmla="*/ 4765638 w 5047791"/>
              <a:gd name="connsiteY5" fmla="*/ 611216 h 5345370"/>
              <a:gd name="connsiteX6" fmla="*/ 4968132 w 5047791"/>
              <a:gd name="connsiteY6" fmla="*/ 1098489 h 5345370"/>
              <a:gd name="connsiteX7" fmla="*/ 4968132 w 5047791"/>
              <a:gd name="connsiteY7" fmla="*/ 4715449 h 5345370"/>
              <a:gd name="connsiteX8" fmla="*/ 4270478 w 5047791"/>
              <a:gd name="connsiteY8" fmla="*/ 5345370 h 5345370"/>
              <a:gd name="connsiteX9" fmla="*/ 792229 w 5047791"/>
              <a:gd name="connsiteY9" fmla="*/ 5344735 h 5345370"/>
              <a:gd name="connsiteX10" fmla="*/ 669918 w 5047791"/>
              <a:gd name="connsiteY10" fmla="*/ 4482346 h 5345370"/>
              <a:gd name="connsiteX0" fmla="*/ 669918 w 5047791"/>
              <a:gd name="connsiteY0" fmla="*/ 4152653 h 5015677"/>
              <a:gd name="connsiteX1" fmla="*/ 873 w 5047791"/>
              <a:gd name="connsiteY1" fmla="*/ 2118803 h 5015677"/>
              <a:gd name="connsiteX2" fmla="*/ 825056 w 5047791"/>
              <a:gd name="connsiteY2" fmla="*/ 863006 h 5015677"/>
              <a:gd name="connsiteX3" fmla="*/ 3052005 w 5047791"/>
              <a:gd name="connsiteY3" fmla="*/ 23142 h 5015677"/>
              <a:gd name="connsiteX4" fmla="*/ 4765638 w 5047791"/>
              <a:gd name="connsiteY4" fmla="*/ 281523 h 5015677"/>
              <a:gd name="connsiteX5" fmla="*/ 4968132 w 5047791"/>
              <a:gd name="connsiteY5" fmla="*/ 768796 h 5015677"/>
              <a:gd name="connsiteX6" fmla="*/ 4968132 w 5047791"/>
              <a:gd name="connsiteY6" fmla="*/ 4385756 h 5015677"/>
              <a:gd name="connsiteX7" fmla="*/ 4270478 w 5047791"/>
              <a:gd name="connsiteY7" fmla="*/ 5015677 h 5015677"/>
              <a:gd name="connsiteX8" fmla="*/ 792229 w 5047791"/>
              <a:gd name="connsiteY8" fmla="*/ 5015042 h 5015677"/>
              <a:gd name="connsiteX9" fmla="*/ 669918 w 5047791"/>
              <a:gd name="connsiteY9" fmla="*/ 4152653 h 5015677"/>
              <a:gd name="connsiteX0" fmla="*/ 669918 w 5047791"/>
              <a:gd name="connsiteY0" fmla="*/ 4499198 h 5362222"/>
              <a:gd name="connsiteX1" fmla="*/ 873 w 5047791"/>
              <a:gd name="connsiteY1" fmla="*/ 2465348 h 5362222"/>
              <a:gd name="connsiteX2" fmla="*/ 825056 w 5047791"/>
              <a:gd name="connsiteY2" fmla="*/ 1209551 h 5362222"/>
              <a:gd name="connsiteX3" fmla="*/ 2787845 w 5047791"/>
              <a:gd name="connsiteY3" fmla="*/ 10700 h 5362222"/>
              <a:gd name="connsiteX4" fmla="*/ 4765638 w 5047791"/>
              <a:gd name="connsiteY4" fmla="*/ 628068 h 5362222"/>
              <a:gd name="connsiteX5" fmla="*/ 4968132 w 5047791"/>
              <a:gd name="connsiteY5" fmla="*/ 1115341 h 5362222"/>
              <a:gd name="connsiteX6" fmla="*/ 4968132 w 5047791"/>
              <a:gd name="connsiteY6" fmla="*/ 4732301 h 5362222"/>
              <a:gd name="connsiteX7" fmla="*/ 4270478 w 5047791"/>
              <a:gd name="connsiteY7" fmla="*/ 5362222 h 5362222"/>
              <a:gd name="connsiteX8" fmla="*/ 792229 w 5047791"/>
              <a:gd name="connsiteY8" fmla="*/ 5361587 h 5362222"/>
              <a:gd name="connsiteX9" fmla="*/ 669918 w 5047791"/>
              <a:gd name="connsiteY9" fmla="*/ 4499198 h 5362222"/>
              <a:gd name="connsiteX0" fmla="*/ 669918 w 5047791"/>
              <a:gd name="connsiteY0" fmla="*/ 4499198 h 5362222"/>
              <a:gd name="connsiteX1" fmla="*/ 873 w 5047791"/>
              <a:gd name="connsiteY1" fmla="*/ 2465348 h 5362222"/>
              <a:gd name="connsiteX2" fmla="*/ 574442 w 5047791"/>
              <a:gd name="connsiteY2" fmla="*/ 464484 h 5362222"/>
              <a:gd name="connsiteX3" fmla="*/ 2787845 w 5047791"/>
              <a:gd name="connsiteY3" fmla="*/ 10700 h 5362222"/>
              <a:gd name="connsiteX4" fmla="*/ 4765638 w 5047791"/>
              <a:gd name="connsiteY4" fmla="*/ 628068 h 5362222"/>
              <a:gd name="connsiteX5" fmla="*/ 4968132 w 5047791"/>
              <a:gd name="connsiteY5" fmla="*/ 1115341 h 5362222"/>
              <a:gd name="connsiteX6" fmla="*/ 4968132 w 5047791"/>
              <a:gd name="connsiteY6" fmla="*/ 4732301 h 5362222"/>
              <a:gd name="connsiteX7" fmla="*/ 4270478 w 5047791"/>
              <a:gd name="connsiteY7" fmla="*/ 5362222 h 5362222"/>
              <a:gd name="connsiteX8" fmla="*/ 792229 w 5047791"/>
              <a:gd name="connsiteY8" fmla="*/ 5361587 h 5362222"/>
              <a:gd name="connsiteX9" fmla="*/ 669918 w 5047791"/>
              <a:gd name="connsiteY9" fmla="*/ 4499198 h 5362222"/>
              <a:gd name="connsiteX0" fmla="*/ 1035338 w 5413211"/>
              <a:gd name="connsiteY0" fmla="*/ 4499198 h 5362222"/>
              <a:gd name="connsiteX1" fmla="*/ 533 w 5413211"/>
              <a:gd name="connsiteY1" fmla="*/ 2458575 h 5362222"/>
              <a:gd name="connsiteX2" fmla="*/ 939862 w 5413211"/>
              <a:gd name="connsiteY2" fmla="*/ 464484 h 5362222"/>
              <a:gd name="connsiteX3" fmla="*/ 3153265 w 5413211"/>
              <a:gd name="connsiteY3" fmla="*/ 10700 h 5362222"/>
              <a:gd name="connsiteX4" fmla="*/ 5131058 w 5413211"/>
              <a:gd name="connsiteY4" fmla="*/ 628068 h 5362222"/>
              <a:gd name="connsiteX5" fmla="*/ 5333552 w 5413211"/>
              <a:gd name="connsiteY5" fmla="*/ 1115341 h 5362222"/>
              <a:gd name="connsiteX6" fmla="*/ 5333552 w 5413211"/>
              <a:gd name="connsiteY6" fmla="*/ 4732301 h 5362222"/>
              <a:gd name="connsiteX7" fmla="*/ 4635898 w 5413211"/>
              <a:gd name="connsiteY7" fmla="*/ 5362222 h 5362222"/>
              <a:gd name="connsiteX8" fmla="*/ 1157649 w 5413211"/>
              <a:gd name="connsiteY8" fmla="*/ 5361587 h 5362222"/>
              <a:gd name="connsiteX9" fmla="*/ 1035338 w 5413211"/>
              <a:gd name="connsiteY9" fmla="*/ 4499198 h 5362222"/>
              <a:gd name="connsiteX0" fmla="*/ 1035338 w 5413211"/>
              <a:gd name="connsiteY0" fmla="*/ 4499198 h 5362222"/>
              <a:gd name="connsiteX1" fmla="*/ 533 w 5413211"/>
              <a:gd name="connsiteY1" fmla="*/ 2451801 h 5362222"/>
              <a:gd name="connsiteX2" fmla="*/ 939862 w 5413211"/>
              <a:gd name="connsiteY2" fmla="*/ 464484 h 5362222"/>
              <a:gd name="connsiteX3" fmla="*/ 3153265 w 5413211"/>
              <a:gd name="connsiteY3" fmla="*/ 10700 h 5362222"/>
              <a:gd name="connsiteX4" fmla="*/ 5131058 w 5413211"/>
              <a:gd name="connsiteY4" fmla="*/ 628068 h 5362222"/>
              <a:gd name="connsiteX5" fmla="*/ 5333552 w 5413211"/>
              <a:gd name="connsiteY5" fmla="*/ 1115341 h 5362222"/>
              <a:gd name="connsiteX6" fmla="*/ 5333552 w 5413211"/>
              <a:gd name="connsiteY6" fmla="*/ 4732301 h 5362222"/>
              <a:gd name="connsiteX7" fmla="*/ 4635898 w 5413211"/>
              <a:gd name="connsiteY7" fmla="*/ 5362222 h 5362222"/>
              <a:gd name="connsiteX8" fmla="*/ 1157649 w 5413211"/>
              <a:gd name="connsiteY8" fmla="*/ 5361587 h 5362222"/>
              <a:gd name="connsiteX9" fmla="*/ 1035338 w 5413211"/>
              <a:gd name="connsiteY9" fmla="*/ 4499198 h 5362222"/>
              <a:gd name="connsiteX0" fmla="*/ 1047300 w 5425173"/>
              <a:gd name="connsiteY0" fmla="*/ 4499198 h 5362222"/>
              <a:gd name="connsiteX1" fmla="*/ 12495 w 5425173"/>
              <a:gd name="connsiteY1" fmla="*/ 2451801 h 5362222"/>
              <a:gd name="connsiteX2" fmla="*/ 631274 w 5425173"/>
              <a:gd name="connsiteY2" fmla="*/ 1494648 h 5362222"/>
              <a:gd name="connsiteX3" fmla="*/ 951824 w 5425173"/>
              <a:gd name="connsiteY3" fmla="*/ 464484 h 5362222"/>
              <a:gd name="connsiteX4" fmla="*/ 3165227 w 5425173"/>
              <a:gd name="connsiteY4" fmla="*/ 10700 h 5362222"/>
              <a:gd name="connsiteX5" fmla="*/ 5143020 w 5425173"/>
              <a:gd name="connsiteY5" fmla="*/ 628068 h 5362222"/>
              <a:gd name="connsiteX6" fmla="*/ 5345514 w 5425173"/>
              <a:gd name="connsiteY6" fmla="*/ 1115341 h 5362222"/>
              <a:gd name="connsiteX7" fmla="*/ 5345514 w 5425173"/>
              <a:gd name="connsiteY7" fmla="*/ 4732301 h 5362222"/>
              <a:gd name="connsiteX8" fmla="*/ 4647860 w 5425173"/>
              <a:gd name="connsiteY8" fmla="*/ 5362222 h 5362222"/>
              <a:gd name="connsiteX9" fmla="*/ 1169611 w 5425173"/>
              <a:gd name="connsiteY9" fmla="*/ 5361587 h 5362222"/>
              <a:gd name="connsiteX10" fmla="*/ 1047300 w 5425173"/>
              <a:gd name="connsiteY10" fmla="*/ 4499198 h 5362222"/>
              <a:gd name="connsiteX0" fmla="*/ 1047300 w 5425173"/>
              <a:gd name="connsiteY0" fmla="*/ 4499795 h 5362819"/>
              <a:gd name="connsiteX1" fmla="*/ 12495 w 5425173"/>
              <a:gd name="connsiteY1" fmla="*/ 2452398 h 5362819"/>
              <a:gd name="connsiteX2" fmla="*/ 631274 w 5425173"/>
              <a:gd name="connsiteY2" fmla="*/ 1495245 h 5362819"/>
              <a:gd name="connsiteX3" fmla="*/ 951824 w 5425173"/>
              <a:gd name="connsiteY3" fmla="*/ 465081 h 5362819"/>
              <a:gd name="connsiteX4" fmla="*/ 1897887 w 5425173"/>
              <a:gd name="connsiteY4" fmla="*/ 357325 h 5362819"/>
              <a:gd name="connsiteX5" fmla="*/ 3165227 w 5425173"/>
              <a:gd name="connsiteY5" fmla="*/ 11297 h 5362819"/>
              <a:gd name="connsiteX6" fmla="*/ 5143020 w 5425173"/>
              <a:gd name="connsiteY6" fmla="*/ 628665 h 5362819"/>
              <a:gd name="connsiteX7" fmla="*/ 5345514 w 5425173"/>
              <a:gd name="connsiteY7" fmla="*/ 1115938 h 5362819"/>
              <a:gd name="connsiteX8" fmla="*/ 5345514 w 5425173"/>
              <a:gd name="connsiteY8" fmla="*/ 4732898 h 5362819"/>
              <a:gd name="connsiteX9" fmla="*/ 4647860 w 5425173"/>
              <a:gd name="connsiteY9" fmla="*/ 5362819 h 5362819"/>
              <a:gd name="connsiteX10" fmla="*/ 1169611 w 5425173"/>
              <a:gd name="connsiteY10" fmla="*/ 5362184 h 5362819"/>
              <a:gd name="connsiteX11" fmla="*/ 1047300 w 5425173"/>
              <a:gd name="connsiteY11" fmla="*/ 4499795 h 5362819"/>
              <a:gd name="connsiteX0" fmla="*/ 1047300 w 5425173"/>
              <a:gd name="connsiteY0" fmla="*/ 4488509 h 5351533"/>
              <a:gd name="connsiteX1" fmla="*/ 12495 w 5425173"/>
              <a:gd name="connsiteY1" fmla="*/ 2441112 h 5351533"/>
              <a:gd name="connsiteX2" fmla="*/ 631274 w 5425173"/>
              <a:gd name="connsiteY2" fmla="*/ 1483959 h 5351533"/>
              <a:gd name="connsiteX3" fmla="*/ 951824 w 5425173"/>
              <a:gd name="connsiteY3" fmla="*/ 453795 h 5351533"/>
              <a:gd name="connsiteX4" fmla="*/ 1897887 w 5425173"/>
              <a:gd name="connsiteY4" fmla="*/ 346039 h 5351533"/>
              <a:gd name="connsiteX5" fmla="*/ 3165227 w 5425173"/>
              <a:gd name="connsiteY5" fmla="*/ 11 h 5351533"/>
              <a:gd name="connsiteX6" fmla="*/ 4268554 w 5425173"/>
              <a:gd name="connsiteY6" fmla="*/ 461186 h 5351533"/>
              <a:gd name="connsiteX7" fmla="*/ 5143020 w 5425173"/>
              <a:gd name="connsiteY7" fmla="*/ 617379 h 5351533"/>
              <a:gd name="connsiteX8" fmla="*/ 5345514 w 5425173"/>
              <a:gd name="connsiteY8" fmla="*/ 1104652 h 5351533"/>
              <a:gd name="connsiteX9" fmla="*/ 5345514 w 5425173"/>
              <a:gd name="connsiteY9" fmla="*/ 4721612 h 5351533"/>
              <a:gd name="connsiteX10" fmla="*/ 4647860 w 5425173"/>
              <a:gd name="connsiteY10" fmla="*/ 5351533 h 5351533"/>
              <a:gd name="connsiteX11" fmla="*/ 1169611 w 5425173"/>
              <a:gd name="connsiteY11" fmla="*/ 5350898 h 5351533"/>
              <a:gd name="connsiteX12" fmla="*/ 1047300 w 5425173"/>
              <a:gd name="connsiteY12" fmla="*/ 4488509 h 5351533"/>
              <a:gd name="connsiteX0" fmla="*/ 546073 w 5425173"/>
              <a:gd name="connsiteY0" fmla="*/ 4732349 h 5351533"/>
              <a:gd name="connsiteX1" fmla="*/ 12495 w 5425173"/>
              <a:gd name="connsiteY1" fmla="*/ 2441112 h 5351533"/>
              <a:gd name="connsiteX2" fmla="*/ 631274 w 5425173"/>
              <a:gd name="connsiteY2" fmla="*/ 1483959 h 5351533"/>
              <a:gd name="connsiteX3" fmla="*/ 951824 w 5425173"/>
              <a:gd name="connsiteY3" fmla="*/ 453795 h 5351533"/>
              <a:gd name="connsiteX4" fmla="*/ 1897887 w 5425173"/>
              <a:gd name="connsiteY4" fmla="*/ 346039 h 5351533"/>
              <a:gd name="connsiteX5" fmla="*/ 3165227 w 5425173"/>
              <a:gd name="connsiteY5" fmla="*/ 11 h 5351533"/>
              <a:gd name="connsiteX6" fmla="*/ 4268554 w 5425173"/>
              <a:gd name="connsiteY6" fmla="*/ 461186 h 5351533"/>
              <a:gd name="connsiteX7" fmla="*/ 5143020 w 5425173"/>
              <a:gd name="connsiteY7" fmla="*/ 617379 h 5351533"/>
              <a:gd name="connsiteX8" fmla="*/ 5345514 w 5425173"/>
              <a:gd name="connsiteY8" fmla="*/ 1104652 h 5351533"/>
              <a:gd name="connsiteX9" fmla="*/ 5345514 w 5425173"/>
              <a:gd name="connsiteY9" fmla="*/ 4721612 h 5351533"/>
              <a:gd name="connsiteX10" fmla="*/ 4647860 w 5425173"/>
              <a:gd name="connsiteY10" fmla="*/ 5351533 h 5351533"/>
              <a:gd name="connsiteX11" fmla="*/ 1169611 w 5425173"/>
              <a:gd name="connsiteY11" fmla="*/ 5350898 h 5351533"/>
              <a:gd name="connsiteX12" fmla="*/ 546073 w 5425173"/>
              <a:gd name="connsiteY12" fmla="*/ 4732349 h 5351533"/>
              <a:gd name="connsiteX0" fmla="*/ 546073 w 5425173"/>
              <a:gd name="connsiteY0" fmla="*/ 4732349 h 5351533"/>
              <a:gd name="connsiteX1" fmla="*/ 340020 w 5425173"/>
              <a:gd name="connsiteY1" fmla="*/ 3604013 h 5351533"/>
              <a:gd name="connsiteX2" fmla="*/ 12495 w 5425173"/>
              <a:gd name="connsiteY2" fmla="*/ 2441112 h 5351533"/>
              <a:gd name="connsiteX3" fmla="*/ 631274 w 5425173"/>
              <a:gd name="connsiteY3" fmla="*/ 1483959 h 5351533"/>
              <a:gd name="connsiteX4" fmla="*/ 951824 w 5425173"/>
              <a:gd name="connsiteY4" fmla="*/ 453795 h 5351533"/>
              <a:gd name="connsiteX5" fmla="*/ 1897887 w 5425173"/>
              <a:gd name="connsiteY5" fmla="*/ 346039 h 5351533"/>
              <a:gd name="connsiteX6" fmla="*/ 3165227 w 5425173"/>
              <a:gd name="connsiteY6" fmla="*/ 11 h 5351533"/>
              <a:gd name="connsiteX7" fmla="*/ 4268554 w 5425173"/>
              <a:gd name="connsiteY7" fmla="*/ 461186 h 5351533"/>
              <a:gd name="connsiteX8" fmla="*/ 5143020 w 5425173"/>
              <a:gd name="connsiteY8" fmla="*/ 617379 h 5351533"/>
              <a:gd name="connsiteX9" fmla="*/ 5345514 w 5425173"/>
              <a:gd name="connsiteY9" fmla="*/ 1104652 h 5351533"/>
              <a:gd name="connsiteX10" fmla="*/ 5345514 w 5425173"/>
              <a:gd name="connsiteY10" fmla="*/ 4721612 h 5351533"/>
              <a:gd name="connsiteX11" fmla="*/ 4647860 w 5425173"/>
              <a:gd name="connsiteY11" fmla="*/ 5351533 h 5351533"/>
              <a:gd name="connsiteX12" fmla="*/ 1169611 w 5425173"/>
              <a:gd name="connsiteY12" fmla="*/ 5350898 h 5351533"/>
              <a:gd name="connsiteX13" fmla="*/ 546073 w 5425173"/>
              <a:gd name="connsiteY13" fmla="*/ 4732349 h 5351533"/>
              <a:gd name="connsiteX0" fmla="*/ 546073 w 5425173"/>
              <a:gd name="connsiteY0" fmla="*/ 4732349 h 5357671"/>
              <a:gd name="connsiteX1" fmla="*/ 340020 w 5425173"/>
              <a:gd name="connsiteY1" fmla="*/ 3604013 h 5357671"/>
              <a:gd name="connsiteX2" fmla="*/ 12495 w 5425173"/>
              <a:gd name="connsiteY2" fmla="*/ 2441112 h 5357671"/>
              <a:gd name="connsiteX3" fmla="*/ 631274 w 5425173"/>
              <a:gd name="connsiteY3" fmla="*/ 1483959 h 5357671"/>
              <a:gd name="connsiteX4" fmla="*/ 951824 w 5425173"/>
              <a:gd name="connsiteY4" fmla="*/ 453795 h 5357671"/>
              <a:gd name="connsiteX5" fmla="*/ 1897887 w 5425173"/>
              <a:gd name="connsiteY5" fmla="*/ 346039 h 5357671"/>
              <a:gd name="connsiteX6" fmla="*/ 3165227 w 5425173"/>
              <a:gd name="connsiteY6" fmla="*/ 11 h 5357671"/>
              <a:gd name="connsiteX7" fmla="*/ 4268554 w 5425173"/>
              <a:gd name="connsiteY7" fmla="*/ 461186 h 5357671"/>
              <a:gd name="connsiteX8" fmla="*/ 5143020 w 5425173"/>
              <a:gd name="connsiteY8" fmla="*/ 617379 h 5357671"/>
              <a:gd name="connsiteX9" fmla="*/ 5345514 w 5425173"/>
              <a:gd name="connsiteY9" fmla="*/ 1104652 h 5357671"/>
              <a:gd name="connsiteX10" fmla="*/ 5345514 w 5425173"/>
              <a:gd name="connsiteY10" fmla="*/ 4721612 h 5357671"/>
              <a:gd name="connsiteX11" fmla="*/ 4647860 w 5425173"/>
              <a:gd name="connsiteY11" fmla="*/ 5351533 h 5357671"/>
              <a:gd name="connsiteX12" fmla="*/ 1501504 w 5425173"/>
              <a:gd name="connsiteY12" fmla="*/ 5357671 h 5357671"/>
              <a:gd name="connsiteX13" fmla="*/ 546073 w 5425173"/>
              <a:gd name="connsiteY13" fmla="*/ 4732349 h 5357671"/>
              <a:gd name="connsiteX0" fmla="*/ 546073 w 5425173"/>
              <a:gd name="connsiteY0" fmla="*/ 4732349 h 5357671"/>
              <a:gd name="connsiteX1" fmla="*/ 340020 w 5425173"/>
              <a:gd name="connsiteY1" fmla="*/ 3604013 h 5357671"/>
              <a:gd name="connsiteX2" fmla="*/ 12495 w 5425173"/>
              <a:gd name="connsiteY2" fmla="*/ 2441112 h 5357671"/>
              <a:gd name="connsiteX3" fmla="*/ 631274 w 5425173"/>
              <a:gd name="connsiteY3" fmla="*/ 1483959 h 5357671"/>
              <a:gd name="connsiteX4" fmla="*/ 951824 w 5425173"/>
              <a:gd name="connsiteY4" fmla="*/ 453795 h 5357671"/>
              <a:gd name="connsiteX5" fmla="*/ 1897887 w 5425173"/>
              <a:gd name="connsiteY5" fmla="*/ 346039 h 5357671"/>
              <a:gd name="connsiteX6" fmla="*/ 3165227 w 5425173"/>
              <a:gd name="connsiteY6" fmla="*/ 11 h 5357671"/>
              <a:gd name="connsiteX7" fmla="*/ 4268554 w 5425173"/>
              <a:gd name="connsiteY7" fmla="*/ 461186 h 5357671"/>
              <a:gd name="connsiteX8" fmla="*/ 5143020 w 5425173"/>
              <a:gd name="connsiteY8" fmla="*/ 617379 h 5357671"/>
              <a:gd name="connsiteX9" fmla="*/ 5345514 w 5425173"/>
              <a:gd name="connsiteY9" fmla="*/ 1104652 h 5357671"/>
              <a:gd name="connsiteX10" fmla="*/ 5345514 w 5425173"/>
              <a:gd name="connsiteY10" fmla="*/ 4721612 h 5357671"/>
              <a:gd name="connsiteX11" fmla="*/ 4647860 w 5425173"/>
              <a:gd name="connsiteY11" fmla="*/ 5351533 h 5357671"/>
              <a:gd name="connsiteX12" fmla="*/ 1501504 w 5425173"/>
              <a:gd name="connsiteY12" fmla="*/ 5357671 h 5357671"/>
              <a:gd name="connsiteX13" fmla="*/ 546073 w 5425173"/>
              <a:gd name="connsiteY13" fmla="*/ 4732349 h 5357671"/>
              <a:gd name="connsiteX0" fmla="*/ 546073 w 5425173"/>
              <a:gd name="connsiteY0" fmla="*/ 4732349 h 5357671"/>
              <a:gd name="connsiteX1" fmla="*/ 340020 w 5425173"/>
              <a:gd name="connsiteY1" fmla="*/ 3604013 h 5357671"/>
              <a:gd name="connsiteX2" fmla="*/ 12495 w 5425173"/>
              <a:gd name="connsiteY2" fmla="*/ 2441112 h 5357671"/>
              <a:gd name="connsiteX3" fmla="*/ 631274 w 5425173"/>
              <a:gd name="connsiteY3" fmla="*/ 1483959 h 5357671"/>
              <a:gd name="connsiteX4" fmla="*/ 951824 w 5425173"/>
              <a:gd name="connsiteY4" fmla="*/ 453795 h 5357671"/>
              <a:gd name="connsiteX5" fmla="*/ 1897887 w 5425173"/>
              <a:gd name="connsiteY5" fmla="*/ 346039 h 5357671"/>
              <a:gd name="connsiteX6" fmla="*/ 3165227 w 5425173"/>
              <a:gd name="connsiteY6" fmla="*/ 11 h 5357671"/>
              <a:gd name="connsiteX7" fmla="*/ 4268554 w 5425173"/>
              <a:gd name="connsiteY7" fmla="*/ 461186 h 5357671"/>
              <a:gd name="connsiteX8" fmla="*/ 5143020 w 5425173"/>
              <a:gd name="connsiteY8" fmla="*/ 617379 h 5357671"/>
              <a:gd name="connsiteX9" fmla="*/ 5345514 w 5425173"/>
              <a:gd name="connsiteY9" fmla="*/ 1104652 h 5357671"/>
              <a:gd name="connsiteX10" fmla="*/ 5345514 w 5425173"/>
              <a:gd name="connsiteY10" fmla="*/ 4721612 h 5357671"/>
              <a:gd name="connsiteX11" fmla="*/ 4647860 w 5425173"/>
              <a:gd name="connsiteY11" fmla="*/ 5351533 h 5357671"/>
              <a:gd name="connsiteX12" fmla="*/ 1515792 w 5425173"/>
              <a:gd name="connsiteY12" fmla="*/ 5357671 h 5357671"/>
              <a:gd name="connsiteX13" fmla="*/ 546073 w 5425173"/>
              <a:gd name="connsiteY13" fmla="*/ 4732349 h 5357671"/>
              <a:gd name="connsiteX0" fmla="*/ 546073 w 5425173"/>
              <a:gd name="connsiteY0" fmla="*/ 4732349 h 5357671"/>
              <a:gd name="connsiteX1" fmla="*/ 340020 w 5425173"/>
              <a:gd name="connsiteY1" fmla="*/ 3604013 h 5357671"/>
              <a:gd name="connsiteX2" fmla="*/ 12495 w 5425173"/>
              <a:gd name="connsiteY2" fmla="*/ 2441112 h 5357671"/>
              <a:gd name="connsiteX3" fmla="*/ 631274 w 5425173"/>
              <a:gd name="connsiteY3" fmla="*/ 1483959 h 5357671"/>
              <a:gd name="connsiteX4" fmla="*/ 951824 w 5425173"/>
              <a:gd name="connsiteY4" fmla="*/ 453795 h 5357671"/>
              <a:gd name="connsiteX5" fmla="*/ 1897887 w 5425173"/>
              <a:gd name="connsiteY5" fmla="*/ 346039 h 5357671"/>
              <a:gd name="connsiteX6" fmla="*/ 3165227 w 5425173"/>
              <a:gd name="connsiteY6" fmla="*/ 11 h 5357671"/>
              <a:gd name="connsiteX7" fmla="*/ 4268554 w 5425173"/>
              <a:gd name="connsiteY7" fmla="*/ 461186 h 5357671"/>
              <a:gd name="connsiteX8" fmla="*/ 5143020 w 5425173"/>
              <a:gd name="connsiteY8" fmla="*/ 617379 h 5357671"/>
              <a:gd name="connsiteX9" fmla="*/ 5345514 w 5425173"/>
              <a:gd name="connsiteY9" fmla="*/ 1104652 h 5357671"/>
              <a:gd name="connsiteX10" fmla="*/ 5345514 w 5425173"/>
              <a:gd name="connsiteY10" fmla="*/ 4721612 h 5357671"/>
              <a:gd name="connsiteX11" fmla="*/ 4647860 w 5425173"/>
              <a:gd name="connsiteY11" fmla="*/ 5351533 h 5357671"/>
              <a:gd name="connsiteX12" fmla="*/ 1515792 w 5425173"/>
              <a:gd name="connsiteY12" fmla="*/ 5357671 h 5357671"/>
              <a:gd name="connsiteX13" fmla="*/ 546073 w 5425173"/>
              <a:gd name="connsiteY13" fmla="*/ 4732349 h 5357671"/>
              <a:gd name="connsiteX0" fmla="*/ 546073 w 5425173"/>
              <a:gd name="connsiteY0" fmla="*/ 4732349 h 5357671"/>
              <a:gd name="connsiteX1" fmla="*/ 340020 w 5425173"/>
              <a:gd name="connsiteY1" fmla="*/ 3604013 h 5357671"/>
              <a:gd name="connsiteX2" fmla="*/ 12495 w 5425173"/>
              <a:gd name="connsiteY2" fmla="*/ 2441112 h 5357671"/>
              <a:gd name="connsiteX3" fmla="*/ 631274 w 5425173"/>
              <a:gd name="connsiteY3" fmla="*/ 1483959 h 5357671"/>
              <a:gd name="connsiteX4" fmla="*/ 951824 w 5425173"/>
              <a:gd name="connsiteY4" fmla="*/ 453795 h 5357671"/>
              <a:gd name="connsiteX5" fmla="*/ 1897887 w 5425173"/>
              <a:gd name="connsiteY5" fmla="*/ 346039 h 5357671"/>
              <a:gd name="connsiteX6" fmla="*/ 3165227 w 5425173"/>
              <a:gd name="connsiteY6" fmla="*/ 11 h 5357671"/>
              <a:gd name="connsiteX7" fmla="*/ 4268554 w 5425173"/>
              <a:gd name="connsiteY7" fmla="*/ 461186 h 5357671"/>
              <a:gd name="connsiteX8" fmla="*/ 5143020 w 5425173"/>
              <a:gd name="connsiteY8" fmla="*/ 617379 h 5357671"/>
              <a:gd name="connsiteX9" fmla="*/ 5345514 w 5425173"/>
              <a:gd name="connsiteY9" fmla="*/ 1104652 h 5357671"/>
              <a:gd name="connsiteX10" fmla="*/ 5345514 w 5425173"/>
              <a:gd name="connsiteY10" fmla="*/ 4721612 h 5357671"/>
              <a:gd name="connsiteX11" fmla="*/ 4647860 w 5425173"/>
              <a:gd name="connsiteY11" fmla="*/ 5351533 h 5357671"/>
              <a:gd name="connsiteX12" fmla="*/ 1515792 w 5425173"/>
              <a:gd name="connsiteY12" fmla="*/ 5357671 h 5357671"/>
              <a:gd name="connsiteX13" fmla="*/ 546073 w 5425173"/>
              <a:gd name="connsiteY13" fmla="*/ 4732349 h 5357671"/>
              <a:gd name="connsiteX0" fmla="*/ 546073 w 5425173"/>
              <a:gd name="connsiteY0" fmla="*/ 4732349 h 5357671"/>
              <a:gd name="connsiteX1" fmla="*/ 340020 w 5425173"/>
              <a:gd name="connsiteY1" fmla="*/ 3604013 h 5357671"/>
              <a:gd name="connsiteX2" fmla="*/ 12495 w 5425173"/>
              <a:gd name="connsiteY2" fmla="*/ 2441112 h 5357671"/>
              <a:gd name="connsiteX3" fmla="*/ 631274 w 5425173"/>
              <a:gd name="connsiteY3" fmla="*/ 1483959 h 5357671"/>
              <a:gd name="connsiteX4" fmla="*/ 951824 w 5425173"/>
              <a:gd name="connsiteY4" fmla="*/ 453795 h 5357671"/>
              <a:gd name="connsiteX5" fmla="*/ 1897887 w 5425173"/>
              <a:gd name="connsiteY5" fmla="*/ 346039 h 5357671"/>
              <a:gd name="connsiteX6" fmla="*/ 3165227 w 5425173"/>
              <a:gd name="connsiteY6" fmla="*/ 11 h 5357671"/>
              <a:gd name="connsiteX7" fmla="*/ 4268554 w 5425173"/>
              <a:gd name="connsiteY7" fmla="*/ 461186 h 5357671"/>
              <a:gd name="connsiteX8" fmla="*/ 5143020 w 5425173"/>
              <a:gd name="connsiteY8" fmla="*/ 617379 h 5357671"/>
              <a:gd name="connsiteX9" fmla="*/ 5345514 w 5425173"/>
              <a:gd name="connsiteY9" fmla="*/ 1104652 h 5357671"/>
              <a:gd name="connsiteX10" fmla="*/ 5345514 w 5425173"/>
              <a:gd name="connsiteY10" fmla="*/ 4721612 h 5357671"/>
              <a:gd name="connsiteX11" fmla="*/ 4647860 w 5425173"/>
              <a:gd name="connsiteY11" fmla="*/ 5351533 h 5357671"/>
              <a:gd name="connsiteX12" fmla="*/ 1515792 w 5425173"/>
              <a:gd name="connsiteY12" fmla="*/ 5357671 h 5357671"/>
              <a:gd name="connsiteX13" fmla="*/ 546073 w 5425173"/>
              <a:gd name="connsiteY13" fmla="*/ 4732349 h 5357671"/>
              <a:gd name="connsiteX0" fmla="*/ 546073 w 5382406"/>
              <a:gd name="connsiteY0" fmla="*/ 4732349 h 5357671"/>
              <a:gd name="connsiteX1" fmla="*/ 340020 w 5382406"/>
              <a:gd name="connsiteY1" fmla="*/ 3604013 h 5357671"/>
              <a:gd name="connsiteX2" fmla="*/ 12495 w 5382406"/>
              <a:gd name="connsiteY2" fmla="*/ 2441112 h 5357671"/>
              <a:gd name="connsiteX3" fmla="*/ 631274 w 5382406"/>
              <a:gd name="connsiteY3" fmla="*/ 1483959 h 5357671"/>
              <a:gd name="connsiteX4" fmla="*/ 951824 w 5382406"/>
              <a:gd name="connsiteY4" fmla="*/ 453795 h 5357671"/>
              <a:gd name="connsiteX5" fmla="*/ 1897887 w 5382406"/>
              <a:gd name="connsiteY5" fmla="*/ 346039 h 5357671"/>
              <a:gd name="connsiteX6" fmla="*/ 3165227 w 5382406"/>
              <a:gd name="connsiteY6" fmla="*/ 11 h 5357671"/>
              <a:gd name="connsiteX7" fmla="*/ 4268554 w 5382406"/>
              <a:gd name="connsiteY7" fmla="*/ 461186 h 5357671"/>
              <a:gd name="connsiteX8" fmla="*/ 5143020 w 5382406"/>
              <a:gd name="connsiteY8" fmla="*/ 617379 h 5357671"/>
              <a:gd name="connsiteX9" fmla="*/ 5345514 w 5382406"/>
              <a:gd name="connsiteY9" fmla="*/ 1104652 h 5357671"/>
              <a:gd name="connsiteX10" fmla="*/ 5345514 w 5382406"/>
              <a:gd name="connsiteY10" fmla="*/ 4721612 h 5357671"/>
              <a:gd name="connsiteX11" fmla="*/ 4647860 w 5382406"/>
              <a:gd name="connsiteY11" fmla="*/ 5351533 h 5357671"/>
              <a:gd name="connsiteX12" fmla="*/ 1515792 w 5382406"/>
              <a:gd name="connsiteY12" fmla="*/ 5357671 h 5357671"/>
              <a:gd name="connsiteX13" fmla="*/ 546073 w 5382406"/>
              <a:gd name="connsiteY13" fmla="*/ 4732349 h 5357671"/>
              <a:gd name="connsiteX0" fmla="*/ 546073 w 5383394"/>
              <a:gd name="connsiteY0" fmla="*/ 4732349 h 5357671"/>
              <a:gd name="connsiteX1" fmla="*/ 340020 w 5383394"/>
              <a:gd name="connsiteY1" fmla="*/ 3604013 h 5357671"/>
              <a:gd name="connsiteX2" fmla="*/ 12495 w 5383394"/>
              <a:gd name="connsiteY2" fmla="*/ 2441112 h 5357671"/>
              <a:gd name="connsiteX3" fmla="*/ 631274 w 5383394"/>
              <a:gd name="connsiteY3" fmla="*/ 1483959 h 5357671"/>
              <a:gd name="connsiteX4" fmla="*/ 951824 w 5383394"/>
              <a:gd name="connsiteY4" fmla="*/ 453795 h 5357671"/>
              <a:gd name="connsiteX5" fmla="*/ 1897887 w 5383394"/>
              <a:gd name="connsiteY5" fmla="*/ 346039 h 5357671"/>
              <a:gd name="connsiteX6" fmla="*/ 3165227 w 5383394"/>
              <a:gd name="connsiteY6" fmla="*/ 11 h 5357671"/>
              <a:gd name="connsiteX7" fmla="*/ 4268554 w 5383394"/>
              <a:gd name="connsiteY7" fmla="*/ 461186 h 5357671"/>
              <a:gd name="connsiteX8" fmla="*/ 5143020 w 5383394"/>
              <a:gd name="connsiteY8" fmla="*/ 617379 h 5357671"/>
              <a:gd name="connsiteX9" fmla="*/ 5345514 w 5383394"/>
              <a:gd name="connsiteY9" fmla="*/ 1104652 h 5357671"/>
              <a:gd name="connsiteX10" fmla="*/ 5345514 w 5383394"/>
              <a:gd name="connsiteY10" fmla="*/ 4721612 h 5357671"/>
              <a:gd name="connsiteX11" fmla="*/ 4647860 w 5383394"/>
              <a:gd name="connsiteY11" fmla="*/ 5351533 h 5357671"/>
              <a:gd name="connsiteX12" fmla="*/ 1515792 w 5383394"/>
              <a:gd name="connsiteY12" fmla="*/ 5357671 h 5357671"/>
              <a:gd name="connsiteX13" fmla="*/ 546073 w 5383394"/>
              <a:gd name="connsiteY13" fmla="*/ 4732349 h 5357671"/>
              <a:gd name="connsiteX0" fmla="*/ 546073 w 5345514"/>
              <a:gd name="connsiteY0" fmla="*/ 4732349 h 5357671"/>
              <a:gd name="connsiteX1" fmla="*/ 340020 w 5345514"/>
              <a:gd name="connsiteY1" fmla="*/ 3604013 h 5357671"/>
              <a:gd name="connsiteX2" fmla="*/ 12495 w 5345514"/>
              <a:gd name="connsiteY2" fmla="*/ 2441112 h 5357671"/>
              <a:gd name="connsiteX3" fmla="*/ 631274 w 5345514"/>
              <a:gd name="connsiteY3" fmla="*/ 1483959 h 5357671"/>
              <a:gd name="connsiteX4" fmla="*/ 951824 w 5345514"/>
              <a:gd name="connsiteY4" fmla="*/ 453795 h 5357671"/>
              <a:gd name="connsiteX5" fmla="*/ 1897887 w 5345514"/>
              <a:gd name="connsiteY5" fmla="*/ 346039 h 5357671"/>
              <a:gd name="connsiteX6" fmla="*/ 3165227 w 5345514"/>
              <a:gd name="connsiteY6" fmla="*/ 11 h 5357671"/>
              <a:gd name="connsiteX7" fmla="*/ 4268554 w 5345514"/>
              <a:gd name="connsiteY7" fmla="*/ 461186 h 5357671"/>
              <a:gd name="connsiteX8" fmla="*/ 5143020 w 5345514"/>
              <a:gd name="connsiteY8" fmla="*/ 617379 h 5357671"/>
              <a:gd name="connsiteX9" fmla="*/ 5345514 w 5345514"/>
              <a:gd name="connsiteY9" fmla="*/ 1104652 h 5357671"/>
              <a:gd name="connsiteX10" fmla="*/ 5345514 w 5345514"/>
              <a:gd name="connsiteY10" fmla="*/ 4721612 h 5357671"/>
              <a:gd name="connsiteX11" fmla="*/ 4647860 w 5345514"/>
              <a:gd name="connsiteY11" fmla="*/ 5351533 h 5357671"/>
              <a:gd name="connsiteX12" fmla="*/ 1515792 w 5345514"/>
              <a:gd name="connsiteY12" fmla="*/ 5357671 h 5357671"/>
              <a:gd name="connsiteX13" fmla="*/ 546073 w 5345514"/>
              <a:gd name="connsiteY13" fmla="*/ 4732349 h 5357671"/>
              <a:gd name="connsiteX0" fmla="*/ 546073 w 5345514"/>
              <a:gd name="connsiteY0" fmla="*/ 4732349 h 5357671"/>
              <a:gd name="connsiteX1" fmla="*/ 340020 w 5345514"/>
              <a:gd name="connsiteY1" fmla="*/ 3604013 h 5357671"/>
              <a:gd name="connsiteX2" fmla="*/ 12495 w 5345514"/>
              <a:gd name="connsiteY2" fmla="*/ 2441112 h 5357671"/>
              <a:gd name="connsiteX3" fmla="*/ 631274 w 5345514"/>
              <a:gd name="connsiteY3" fmla="*/ 1483959 h 5357671"/>
              <a:gd name="connsiteX4" fmla="*/ 951824 w 5345514"/>
              <a:gd name="connsiteY4" fmla="*/ 453795 h 5357671"/>
              <a:gd name="connsiteX5" fmla="*/ 1897887 w 5345514"/>
              <a:gd name="connsiteY5" fmla="*/ 346039 h 5357671"/>
              <a:gd name="connsiteX6" fmla="*/ 3165227 w 5345514"/>
              <a:gd name="connsiteY6" fmla="*/ 11 h 5357671"/>
              <a:gd name="connsiteX7" fmla="*/ 4268554 w 5345514"/>
              <a:gd name="connsiteY7" fmla="*/ 461186 h 5357671"/>
              <a:gd name="connsiteX8" fmla="*/ 5143020 w 5345514"/>
              <a:gd name="connsiteY8" fmla="*/ 617379 h 5357671"/>
              <a:gd name="connsiteX9" fmla="*/ 5345514 w 5345514"/>
              <a:gd name="connsiteY9" fmla="*/ 1104652 h 5357671"/>
              <a:gd name="connsiteX10" fmla="*/ 5345514 w 5345514"/>
              <a:gd name="connsiteY10" fmla="*/ 4721612 h 5357671"/>
              <a:gd name="connsiteX11" fmla="*/ 4647860 w 5345514"/>
              <a:gd name="connsiteY11" fmla="*/ 5351533 h 5357671"/>
              <a:gd name="connsiteX12" fmla="*/ 1515792 w 5345514"/>
              <a:gd name="connsiteY12" fmla="*/ 5357671 h 5357671"/>
              <a:gd name="connsiteX13" fmla="*/ 546073 w 5345514"/>
              <a:gd name="connsiteY13" fmla="*/ 4732349 h 5357671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51824 w 5345514"/>
              <a:gd name="connsiteY4" fmla="*/ 453793 h 5357669"/>
              <a:gd name="connsiteX5" fmla="*/ 1897887 w 5345514"/>
              <a:gd name="connsiteY5" fmla="*/ 3460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51824 w 5345514"/>
              <a:gd name="connsiteY4" fmla="*/ 453793 h 5357669"/>
              <a:gd name="connsiteX5" fmla="*/ 1897887 w 5345514"/>
              <a:gd name="connsiteY5" fmla="*/ 3460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51824 w 5345514"/>
              <a:gd name="connsiteY4" fmla="*/ 453793 h 5357669"/>
              <a:gd name="connsiteX5" fmla="*/ 1897887 w 5345514"/>
              <a:gd name="connsiteY5" fmla="*/ 3460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51824 w 5345514"/>
              <a:gd name="connsiteY4" fmla="*/ 453793 h 5357669"/>
              <a:gd name="connsiteX5" fmla="*/ 1897887 w 5345514"/>
              <a:gd name="connsiteY5" fmla="*/ 3460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51824 w 5345514"/>
              <a:gd name="connsiteY4" fmla="*/ 453793 h 5357669"/>
              <a:gd name="connsiteX5" fmla="*/ 1897887 w 5345514"/>
              <a:gd name="connsiteY5" fmla="*/ 3460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51824 w 5345514"/>
              <a:gd name="connsiteY4" fmla="*/ 453793 h 5357669"/>
              <a:gd name="connsiteX5" fmla="*/ 1797875 w 5345514"/>
              <a:gd name="connsiteY5" fmla="*/ 3841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51824 w 5345514"/>
              <a:gd name="connsiteY4" fmla="*/ 453793 h 5357669"/>
              <a:gd name="connsiteX5" fmla="*/ 1797875 w 5345514"/>
              <a:gd name="connsiteY5" fmla="*/ 3841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51824 w 5345514"/>
              <a:gd name="connsiteY4" fmla="*/ 453793 h 5357669"/>
              <a:gd name="connsiteX5" fmla="*/ 1797875 w 5345514"/>
              <a:gd name="connsiteY5" fmla="*/ 3841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51824 w 5345514"/>
              <a:gd name="connsiteY4" fmla="*/ 453793 h 5357669"/>
              <a:gd name="connsiteX5" fmla="*/ 1797875 w 5345514"/>
              <a:gd name="connsiteY5" fmla="*/ 3841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37536 w 5345514"/>
              <a:gd name="connsiteY4" fmla="*/ 463318 h 5357669"/>
              <a:gd name="connsiteX5" fmla="*/ 1797875 w 5345514"/>
              <a:gd name="connsiteY5" fmla="*/ 3841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37536 w 5345514"/>
              <a:gd name="connsiteY4" fmla="*/ 463318 h 5357669"/>
              <a:gd name="connsiteX5" fmla="*/ 1797875 w 5345514"/>
              <a:gd name="connsiteY5" fmla="*/ 3841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37536 w 5345514"/>
              <a:gd name="connsiteY4" fmla="*/ 463318 h 5357669"/>
              <a:gd name="connsiteX5" fmla="*/ 1797875 w 5345514"/>
              <a:gd name="connsiteY5" fmla="*/ 3841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3394 w 5342835"/>
              <a:gd name="connsiteY0" fmla="*/ 4732347 h 5357669"/>
              <a:gd name="connsiteX1" fmla="*/ 337341 w 5342835"/>
              <a:gd name="connsiteY1" fmla="*/ 3604011 h 5357669"/>
              <a:gd name="connsiteX2" fmla="*/ 9816 w 5342835"/>
              <a:gd name="connsiteY2" fmla="*/ 2441110 h 5357669"/>
              <a:gd name="connsiteX3" fmla="*/ 628595 w 5342835"/>
              <a:gd name="connsiteY3" fmla="*/ 1483957 h 5357669"/>
              <a:gd name="connsiteX4" fmla="*/ 934857 w 5342835"/>
              <a:gd name="connsiteY4" fmla="*/ 463318 h 5357669"/>
              <a:gd name="connsiteX5" fmla="*/ 1795196 w 5342835"/>
              <a:gd name="connsiteY5" fmla="*/ 384137 h 5357669"/>
              <a:gd name="connsiteX6" fmla="*/ 3162548 w 5342835"/>
              <a:gd name="connsiteY6" fmla="*/ 9 h 5357669"/>
              <a:gd name="connsiteX7" fmla="*/ 4437325 w 5342835"/>
              <a:gd name="connsiteY7" fmla="*/ 532621 h 5357669"/>
              <a:gd name="connsiteX8" fmla="*/ 5140341 w 5342835"/>
              <a:gd name="connsiteY8" fmla="*/ 617377 h 5357669"/>
              <a:gd name="connsiteX9" fmla="*/ 5342835 w 5342835"/>
              <a:gd name="connsiteY9" fmla="*/ 1104650 h 5357669"/>
              <a:gd name="connsiteX10" fmla="*/ 5342835 w 5342835"/>
              <a:gd name="connsiteY10" fmla="*/ 4721610 h 5357669"/>
              <a:gd name="connsiteX11" fmla="*/ 4645181 w 5342835"/>
              <a:gd name="connsiteY11" fmla="*/ 5351531 h 5357669"/>
              <a:gd name="connsiteX12" fmla="*/ 1513113 w 5342835"/>
              <a:gd name="connsiteY12" fmla="*/ 5357669 h 5357669"/>
              <a:gd name="connsiteX13" fmla="*/ 543394 w 5342835"/>
              <a:gd name="connsiteY13" fmla="*/ 4732347 h 5357669"/>
              <a:gd name="connsiteX0" fmla="*/ 543394 w 5342835"/>
              <a:gd name="connsiteY0" fmla="*/ 4732347 h 5357669"/>
              <a:gd name="connsiteX1" fmla="*/ 337341 w 5342835"/>
              <a:gd name="connsiteY1" fmla="*/ 3604011 h 5357669"/>
              <a:gd name="connsiteX2" fmla="*/ 9816 w 5342835"/>
              <a:gd name="connsiteY2" fmla="*/ 2441110 h 5357669"/>
              <a:gd name="connsiteX3" fmla="*/ 628595 w 5342835"/>
              <a:gd name="connsiteY3" fmla="*/ 1483957 h 5357669"/>
              <a:gd name="connsiteX4" fmla="*/ 934857 w 5342835"/>
              <a:gd name="connsiteY4" fmla="*/ 463318 h 5357669"/>
              <a:gd name="connsiteX5" fmla="*/ 1795196 w 5342835"/>
              <a:gd name="connsiteY5" fmla="*/ 384137 h 5357669"/>
              <a:gd name="connsiteX6" fmla="*/ 3162548 w 5342835"/>
              <a:gd name="connsiteY6" fmla="*/ 9 h 5357669"/>
              <a:gd name="connsiteX7" fmla="*/ 4437325 w 5342835"/>
              <a:gd name="connsiteY7" fmla="*/ 532621 h 5357669"/>
              <a:gd name="connsiteX8" fmla="*/ 5140341 w 5342835"/>
              <a:gd name="connsiteY8" fmla="*/ 617377 h 5357669"/>
              <a:gd name="connsiteX9" fmla="*/ 5342835 w 5342835"/>
              <a:gd name="connsiteY9" fmla="*/ 1104650 h 5357669"/>
              <a:gd name="connsiteX10" fmla="*/ 5342835 w 5342835"/>
              <a:gd name="connsiteY10" fmla="*/ 4721610 h 5357669"/>
              <a:gd name="connsiteX11" fmla="*/ 4645181 w 5342835"/>
              <a:gd name="connsiteY11" fmla="*/ 5351531 h 5357669"/>
              <a:gd name="connsiteX12" fmla="*/ 1513113 w 5342835"/>
              <a:gd name="connsiteY12" fmla="*/ 5357669 h 5357669"/>
              <a:gd name="connsiteX13" fmla="*/ 543394 w 5342835"/>
              <a:gd name="connsiteY13" fmla="*/ 4732347 h 5357669"/>
              <a:gd name="connsiteX0" fmla="*/ 538763 w 5338204"/>
              <a:gd name="connsiteY0" fmla="*/ 4732347 h 5357669"/>
              <a:gd name="connsiteX1" fmla="*/ 332710 w 5338204"/>
              <a:gd name="connsiteY1" fmla="*/ 3604011 h 5357669"/>
              <a:gd name="connsiteX2" fmla="*/ 9948 w 5338204"/>
              <a:gd name="connsiteY2" fmla="*/ 2441110 h 5357669"/>
              <a:gd name="connsiteX3" fmla="*/ 623964 w 5338204"/>
              <a:gd name="connsiteY3" fmla="*/ 1483957 h 5357669"/>
              <a:gd name="connsiteX4" fmla="*/ 930226 w 5338204"/>
              <a:gd name="connsiteY4" fmla="*/ 463318 h 5357669"/>
              <a:gd name="connsiteX5" fmla="*/ 1790565 w 5338204"/>
              <a:gd name="connsiteY5" fmla="*/ 384137 h 5357669"/>
              <a:gd name="connsiteX6" fmla="*/ 3157917 w 5338204"/>
              <a:gd name="connsiteY6" fmla="*/ 9 h 5357669"/>
              <a:gd name="connsiteX7" fmla="*/ 4432694 w 5338204"/>
              <a:gd name="connsiteY7" fmla="*/ 532621 h 5357669"/>
              <a:gd name="connsiteX8" fmla="*/ 5135710 w 5338204"/>
              <a:gd name="connsiteY8" fmla="*/ 617377 h 5357669"/>
              <a:gd name="connsiteX9" fmla="*/ 5338204 w 5338204"/>
              <a:gd name="connsiteY9" fmla="*/ 1104650 h 5357669"/>
              <a:gd name="connsiteX10" fmla="*/ 5338204 w 5338204"/>
              <a:gd name="connsiteY10" fmla="*/ 4721610 h 5357669"/>
              <a:gd name="connsiteX11" fmla="*/ 4640550 w 5338204"/>
              <a:gd name="connsiteY11" fmla="*/ 5351531 h 5357669"/>
              <a:gd name="connsiteX12" fmla="*/ 1508482 w 5338204"/>
              <a:gd name="connsiteY12" fmla="*/ 5357669 h 5357669"/>
              <a:gd name="connsiteX13" fmla="*/ 538763 w 5338204"/>
              <a:gd name="connsiteY13" fmla="*/ 4732347 h 5357669"/>
              <a:gd name="connsiteX0" fmla="*/ 538763 w 5338204"/>
              <a:gd name="connsiteY0" fmla="*/ 4732347 h 5357669"/>
              <a:gd name="connsiteX1" fmla="*/ 332710 w 5338204"/>
              <a:gd name="connsiteY1" fmla="*/ 3604011 h 5357669"/>
              <a:gd name="connsiteX2" fmla="*/ 9948 w 5338204"/>
              <a:gd name="connsiteY2" fmla="*/ 2441110 h 5357669"/>
              <a:gd name="connsiteX3" fmla="*/ 623964 w 5338204"/>
              <a:gd name="connsiteY3" fmla="*/ 1483957 h 5357669"/>
              <a:gd name="connsiteX4" fmla="*/ 930226 w 5338204"/>
              <a:gd name="connsiteY4" fmla="*/ 463318 h 5357669"/>
              <a:gd name="connsiteX5" fmla="*/ 1790565 w 5338204"/>
              <a:gd name="connsiteY5" fmla="*/ 384137 h 5357669"/>
              <a:gd name="connsiteX6" fmla="*/ 3157917 w 5338204"/>
              <a:gd name="connsiteY6" fmla="*/ 9 h 5357669"/>
              <a:gd name="connsiteX7" fmla="*/ 4432694 w 5338204"/>
              <a:gd name="connsiteY7" fmla="*/ 532621 h 5357669"/>
              <a:gd name="connsiteX8" fmla="*/ 5135710 w 5338204"/>
              <a:gd name="connsiteY8" fmla="*/ 617377 h 5357669"/>
              <a:gd name="connsiteX9" fmla="*/ 5338204 w 5338204"/>
              <a:gd name="connsiteY9" fmla="*/ 1104650 h 5357669"/>
              <a:gd name="connsiteX10" fmla="*/ 5338204 w 5338204"/>
              <a:gd name="connsiteY10" fmla="*/ 4721610 h 5357669"/>
              <a:gd name="connsiteX11" fmla="*/ 4640550 w 5338204"/>
              <a:gd name="connsiteY11" fmla="*/ 5351531 h 5357669"/>
              <a:gd name="connsiteX12" fmla="*/ 1508482 w 5338204"/>
              <a:gd name="connsiteY12" fmla="*/ 5357669 h 5357669"/>
              <a:gd name="connsiteX13" fmla="*/ 538763 w 5338204"/>
              <a:gd name="connsiteY13" fmla="*/ 4732347 h 5357669"/>
              <a:gd name="connsiteX0" fmla="*/ 541718 w 5341159"/>
              <a:gd name="connsiteY0" fmla="*/ 4732347 h 5357669"/>
              <a:gd name="connsiteX1" fmla="*/ 335665 w 5341159"/>
              <a:gd name="connsiteY1" fmla="*/ 3604011 h 5357669"/>
              <a:gd name="connsiteX2" fmla="*/ 12903 w 5341159"/>
              <a:gd name="connsiteY2" fmla="*/ 2441110 h 5357669"/>
              <a:gd name="connsiteX3" fmla="*/ 626919 w 5341159"/>
              <a:gd name="connsiteY3" fmla="*/ 1483957 h 5357669"/>
              <a:gd name="connsiteX4" fmla="*/ 933181 w 5341159"/>
              <a:gd name="connsiteY4" fmla="*/ 463318 h 5357669"/>
              <a:gd name="connsiteX5" fmla="*/ 1793520 w 5341159"/>
              <a:gd name="connsiteY5" fmla="*/ 384137 h 5357669"/>
              <a:gd name="connsiteX6" fmla="*/ 3160872 w 5341159"/>
              <a:gd name="connsiteY6" fmla="*/ 9 h 5357669"/>
              <a:gd name="connsiteX7" fmla="*/ 4435649 w 5341159"/>
              <a:gd name="connsiteY7" fmla="*/ 532621 h 5357669"/>
              <a:gd name="connsiteX8" fmla="*/ 5138665 w 5341159"/>
              <a:gd name="connsiteY8" fmla="*/ 617377 h 5357669"/>
              <a:gd name="connsiteX9" fmla="*/ 5341159 w 5341159"/>
              <a:gd name="connsiteY9" fmla="*/ 1104650 h 5357669"/>
              <a:gd name="connsiteX10" fmla="*/ 5341159 w 5341159"/>
              <a:gd name="connsiteY10" fmla="*/ 4721610 h 5357669"/>
              <a:gd name="connsiteX11" fmla="*/ 4643505 w 5341159"/>
              <a:gd name="connsiteY11" fmla="*/ 5351531 h 5357669"/>
              <a:gd name="connsiteX12" fmla="*/ 1511437 w 5341159"/>
              <a:gd name="connsiteY12" fmla="*/ 5357669 h 5357669"/>
              <a:gd name="connsiteX13" fmla="*/ 541718 w 5341159"/>
              <a:gd name="connsiteY13" fmla="*/ 4732347 h 5357669"/>
              <a:gd name="connsiteX0" fmla="*/ 541718 w 5341159"/>
              <a:gd name="connsiteY0" fmla="*/ 4732347 h 5357669"/>
              <a:gd name="connsiteX1" fmla="*/ 335665 w 5341159"/>
              <a:gd name="connsiteY1" fmla="*/ 3604011 h 5357669"/>
              <a:gd name="connsiteX2" fmla="*/ 12903 w 5341159"/>
              <a:gd name="connsiteY2" fmla="*/ 2441110 h 5357669"/>
              <a:gd name="connsiteX3" fmla="*/ 626919 w 5341159"/>
              <a:gd name="connsiteY3" fmla="*/ 1483957 h 5357669"/>
              <a:gd name="connsiteX4" fmla="*/ 933181 w 5341159"/>
              <a:gd name="connsiteY4" fmla="*/ 463318 h 5357669"/>
              <a:gd name="connsiteX5" fmla="*/ 1793520 w 5341159"/>
              <a:gd name="connsiteY5" fmla="*/ 384137 h 5357669"/>
              <a:gd name="connsiteX6" fmla="*/ 3160872 w 5341159"/>
              <a:gd name="connsiteY6" fmla="*/ 9 h 5357669"/>
              <a:gd name="connsiteX7" fmla="*/ 4435649 w 5341159"/>
              <a:gd name="connsiteY7" fmla="*/ 532621 h 5357669"/>
              <a:gd name="connsiteX8" fmla="*/ 5138665 w 5341159"/>
              <a:gd name="connsiteY8" fmla="*/ 617377 h 5357669"/>
              <a:gd name="connsiteX9" fmla="*/ 5341159 w 5341159"/>
              <a:gd name="connsiteY9" fmla="*/ 1104650 h 5357669"/>
              <a:gd name="connsiteX10" fmla="*/ 5341159 w 5341159"/>
              <a:gd name="connsiteY10" fmla="*/ 4721610 h 5357669"/>
              <a:gd name="connsiteX11" fmla="*/ 4643505 w 5341159"/>
              <a:gd name="connsiteY11" fmla="*/ 5351531 h 5357669"/>
              <a:gd name="connsiteX12" fmla="*/ 1511437 w 5341159"/>
              <a:gd name="connsiteY12" fmla="*/ 5357669 h 5357669"/>
              <a:gd name="connsiteX13" fmla="*/ 541718 w 5341159"/>
              <a:gd name="connsiteY13" fmla="*/ 4732347 h 5357669"/>
              <a:gd name="connsiteX0" fmla="*/ 541718 w 5341159"/>
              <a:gd name="connsiteY0" fmla="*/ 4732347 h 5357669"/>
              <a:gd name="connsiteX1" fmla="*/ 335665 w 5341159"/>
              <a:gd name="connsiteY1" fmla="*/ 3604011 h 5357669"/>
              <a:gd name="connsiteX2" fmla="*/ 12903 w 5341159"/>
              <a:gd name="connsiteY2" fmla="*/ 2441110 h 5357669"/>
              <a:gd name="connsiteX3" fmla="*/ 626919 w 5341159"/>
              <a:gd name="connsiteY3" fmla="*/ 1483957 h 5357669"/>
              <a:gd name="connsiteX4" fmla="*/ 933181 w 5341159"/>
              <a:gd name="connsiteY4" fmla="*/ 463318 h 5357669"/>
              <a:gd name="connsiteX5" fmla="*/ 1793520 w 5341159"/>
              <a:gd name="connsiteY5" fmla="*/ 384137 h 5357669"/>
              <a:gd name="connsiteX6" fmla="*/ 3160872 w 5341159"/>
              <a:gd name="connsiteY6" fmla="*/ 9 h 5357669"/>
              <a:gd name="connsiteX7" fmla="*/ 4435649 w 5341159"/>
              <a:gd name="connsiteY7" fmla="*/ 532621 h 5357669"/>
              <a:gd name="connsiteX8" fmla="*/ 5138665 w 5341159"/>
              <a:gd name="connsiteY8" fmla="*/ 617377 h 5357669"/>
              <a:gd name="connsiteX9" fmla="*/ 5341159 w 5341159"/>
              <a:gd name="connsiteY9" fmla="*/ 1104650 h 5357669"/>
              <a:gd name="connsiteX10" fmla="*/ 5341159 w 5341159"/>
              <a:gd name="connsiteY10" fmla="*/ 4721610 h 5357669"/>
              <a:gd name="connsiteX11" fmla="*/ 4643505 w 5341159"/>
              <a:gd name="connsiteY11" fmla="*/ 5351531 h 5357669"/>
              <a:gd name="connsiteX12" fmla="*/ 1511437 w 5341159"/>
              <a:gd name="connsiteY12" fmla="*/ 5357669 h 5357669"/>
              <a:gd name="connsiteX13" fmla="*/ 541718 w 5341159"/>
              <a:gd name="connsiteY13" fmla="*/ 4732347 h 535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41159" h="5357669">
                <a:moveTo>
                  <a:pt x="541718" y="4732347"/>
                </a:moveTo>
                <a:cubicBezTo>
                  <a:pt x="467729" y="4557263"/>
                  <a:pt x="510320" y="4362122"/>
                  <a:pt x="335665" y="3604011"/>
                </a:cubicBezTo>
                <a:cubicBezTo>
                  <a:pt x="161010" y="2845900"/>
                  <a:pt x="-55343" y="2792114"/>
                  <a:pt x="12903" y="2441110"/>
                </a:cubicBezTo>
                <a:cubicBezTo>
                  <a:pt x="81149" y="2090106"/>
                  <a:pt x="325902" y="2242214"/>
                  <a:pt x="626919" y="1483957"/>
                </a:cubicBezTo>
                <a:cubicBezTo>
                  <a:pt x="761067" y="1146041"/>
                  <a:pt x="680981" y="623796"/>
                  <a:pt x="933181" y="463318"/>
                </a:cubicBezTo>
                <a:cubicBezTo>
                  <a:pt x="1185381" y="302840"/>
                  <a:pt x="1424620" y="459768"/>
                  <a:pt x="1793520" y="384137"/>
                </a:cubicBezTo>
                <a:cubicBezTo>
                  <a:pt x="2162420" y="308506"/>
                  <a:pt x="2623626" y="11792"/>
                  <a:pt x="3160872" y="9"/>
                </a:cubicBezTo>
                <a:cubicBezTo>
                  <a:pt x="3569530" y="-2249"/>
                  <a:pt x="4106017" y="429726"/>
                  <a:pt x="4435649" y="532621"/>
                </a:cubicBezTo>
                <a:cubicBezTo>
                  <a:pt x="4793856" y="654566"/>
                  <a:pt x="4940977" y="517769"/>
                  <a:pt x="5138665" y="617377"/>
                </a:cubicBezTo>
                <a:cubicBezTo>
                  <a:pt x="5261750" y="679395"/>
                  <a:pt x="5296085" y="867792"/>
                  <a:pt x="5341159" y="1104650"/>
                </a:cubicBezTo>
                <a:cubicBezTo>
                  <a:pt x="5338607" y="2451171"/>
                  <a:pt x="5335620" y="3470130"/>
                  <a:pt x="5341159" y="4721610"/>
                </a:cubicBezTo>
                <a:cubicBezTo>
                  <a:pt x="5189535" y="4801515"/>
                  <a:pt x="4877527" y="5075201"/>
                  <a:pt x="4643505" y="5351531"/>
                </a:cubicBezTo>
                <a:lnTo>
                  <a:pt x="1511437" y="5357669"/>
                </a:lnTo>
                <a:cubicBezTo>
                  <a:pt x="1050092" y="4858124"/>
                  <a:pt x="615707" y="4907431"/>
                  <a:pt x="541718" y="4732347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333260-9A6C-481D-42C1-580A7A3D4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835" y="0"/>
            <a:ext cx="1320165" cy="124472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14E1C-FCE4-3CCB-D564-85EBB268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13.2.2026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BBE5D-EF05-778A-D26F-0BB94606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B8BFE-9449-A5F1-4AC6-3FA16E95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C93BA-620E-73EA-7EF1-E0E3EED2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051" y="1106697"/>
            <a:ext cx="5829300" cy="10269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K</a:t>
            </a:r>
            <a:r>
              <a:rPr lang="qaa-Latn-001" dirty="0"/>
              <a:t>irjoita dian otsikko tähän...</a:t>
            </a:r>
            <a:endParaRPr lang="en-F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EBB3E2-D82E-7E6D-F604-86BCFC5162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8051" y="2133601"/>
            <a:ext cx="5828400" cy="4030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22480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7BA14EC-2DED-6A50-E9EA-FCB4D5D49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856739" y="1530771"/>
            <a:ext cx="5348597" cy="5347577"/>
          </a:xfrm>
          <a:custGeom>
            <a:avLst/>
            <a:gdLst>
              <a:gd name="connsiteX0" fmla="*/ -14 w 5346000"/>
              <a:gd name="connsiteY0" fmla="*/ 3439043 h 5347547"/>
              <a:gd name="connsiteX1" fmla="*/ 823221 w 5346000"/>
              <a:gd name="connsiteY1" fmla="*/ 2379896 h 5347547"/>
              <a:gd name="connsiteX2" fmla="*/ 529418 w 5346000"/>
              <a:gd name="connsiteY2" fmla="*/ 1059152 h 5347547"/>
              <a:gd name="connsiteX3" fmla="*/ 1849780 w 5346000"/>
              <a:gd name="connsiteY3" fmla="*/ 1059154 h 5347547"/>
              <a:gd name="connsiteX4" fmla="*/ 2673000 w 5346000"/>
              <a:gd name="connsiteY4" fmla="*/ 0 h 5347547"/>
              <a:gd name="connsiteX5" fmla="*/ 3496220 w 5346000"/>
              <a:gd name="connsiteY5" fmla="*/ 1059154 h 5347547"/>
              <a:gd name="connsiteX6" fmla="*/ 4816582 w 5346000"/>
              <a:gd name="connsiteY6" fmla="*/ 1059152 h 5347547"/>
              <a:gd name="connsiteX7" fmla="*/ 4522779 w 5346000"/>
              <a:gd name="connsiteY7" fmla="*/ 2379896 h 5347547"/>
              <a:gd name="connsiteX8" fmla="*/ 5346014 w 5346000"/>
              <a:gd name="connsiteY8" fmla="*/ 3439043 h 5347547"/>
              <a:gd name="connsiteX9" fmla="*/ 4156402 w 5346000"/>
              <a:gd name="connsiteY9" fmla="*/ 4026829 h 5347547"/>
              <a:gd name="connsiteX10" fmla="*/ 3862590 w 5346000"/>
              <a:gd name="connsiteY10" fmla="*/ 5347575 h 5347547"/>
              <a:gd name="connsiteX11" fmla="*/ 2673000 w 5346000"/>
              <a:gd name="connsiteY11" fmla="*/ 4759783 h 5347547"/>
              <a:gd name="connsiteX12" fmla="*/ 1483410 w 5346000"/>
              <a:gd name="connsiteY12" fmla="*/ 5347575 h 5347547"/>
              <a:gd name="connsiteX13" fmla="*/ 1189598 w 5346000"/>
              <a:gd name="connsiteY13" fmla="*/ 4026829 h 5347547"/>
              <a:gd name="connsiteX14" fmla="*/ -14 w 5346000"/>
              <a:gd name="connsiteY14" fmla="*/ 3439043 h 5347547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18723 h 5327255"/>
              <a:gd name="connsiteX1" fmla="*/ 823235 w 5346028"/>
              <a:gd name="connsiteY1" fmla="*/ 2359576 h 5327255"/>
              <a:gd name="connsiteX2" fmla="*/ 482018 w 5346028"/>
              <a:gd name="connsiteY2" fmla="*/ 1255579 h 5327255"/>
              <a:gd name="connsiteX3" fmla="*/ 1863341 w 5346028"/>
              <a:gd name="connsiteY3" fmla="*/ 375047 h 5327255"/>
              <a:gd name="connsiteX4" fmla="*/ 3241974 w 5346028"/>
              <a:gd name="connsiteY4" fmla="*/ 0 h 5327255"/>
              <a:gd name="connsiteX5" fmla="*/ 3496234 w 5346028"/>
              <a:gd name="connsiteY5" fmla="*/ 1038834 h 5327255"/>
              <a:gd name="connsiteX6" fmla="*/ 4816596 w 5346028"/>
              <a:gd name="connsiteY6" fmla="*/ 1038832 h 5327255"/>
              <a:gd name="connsiteX7" fmla="*/ 4522793 w 5346028"/>
              <a:gd name="connsiteY7" fmla="*/ 2359576 h 5327255"/>
              <a:gd name="connsiteX8" fmla="*/ 5346028 w 5346028"/>
              <a:gd name="connsiteY8" fmla="*/ 3418723 h 5327255"/>
              <a:gd name="connsiteX9" fmla="*/ 4156416 w 5346028"/>
              <a:gd name="connsiteY9" fmla="*/ 4006509 h 5327255"/>
              <a:gd name="connsiteX10" fmla="*/ 3862604 w 5346028"/>
              <a:gd name="connsiteY10" fmla="*/ 5327255 h 5327255"/>
              <a:gd name="connsiteX11" fmla="*/ 2673014 w 5346028"/>
              <a:gd name="connsiteY11" fmla="*/ 4739463 h 5327255"/>
              <a:gd name="connsiteX12" fmla="*/ 1483424 w 5346028"/>
              <a:gd name="connsiteY12" fmla="*/ 5327255 h 5327255"/>
              <a:gd name="connsiteX13" fmla="*/ 1189612 w 5346028"/>
              <a:gd name="connsiteY13" fmla="*/ 4006509 h 5327255"/>
              <a:gd name="connsiteX14" fmla="*/ 0 w 5346028"/>
              <a:gd name="connsiteY14" fmla="*/ 3418723 h 5327255"/>
              <a:gd name="connsiteX0" fmla="*/ 0 w 5346028"/>
              <a:gd name="connsiteY0" fmla="*/ 3418806 h 5327338"/>
              <a:gd name="connsiteX1" fmla="*/ 823235 w 5346028"/>
              <a:gd name="connsiteY1" fmla="*/ 2359659 h 5327338"/>
              <a:gd name="connsiteX2" fmla="*/ 482018 w 5346028"/>
              <a:gd name="connsiteY2" fmla="*/ 1255662 h 5327338"/>
              <a:gd name="connsiteX3" fmla="*/ 1863341 w 5346028"/>
              <a:gd name="connsiteY3" fmla="*/ 375130 h 5327338"/>
              <a:gd name="connsiteX4" fmla="*/ 3241974 w 5346028"/>
              <a:gd name="connsiteY4" fmla="*/ 83 h 5327338"/>
              <a:gd name="connsiteX5" fmla="*/ 3496234 w 5346028"/>
              <a:gd name="connsiteY5" fmla="*/ 1038917 h 5327338"/>
              <a:gd name="connsiteX6" fmla="*/ 4816596 w 5346028"/>
              <a:gd name="connsiteY6" fmla="*/ 1038915 h 5327338"/>
              <a:gd name="connsiteX7" fmla="*/ 4522793 w 5346028"/>
              <a:gd name="connsiteY7" fmla="*/ 2359659 h 5327338"/>
              <a:gd name="connsiteX8" fmla="*/ 5346028 w 5346028"/>
              <a:gd name="connsiteY8" fmla="*/ 3418806 h 5327338"/>
              <a:gd name="connsiteX9" fmla="*/ 4156416 w 5346028"/>
              <a:gd name="connsiteY9" fmla="*/ 4006592 h 5327338"/>
              <a:gd name="connsiteX10" fmla="*/ 3862604 w 5346028"/>
              <a:gd name="connsiteY10" fmla="*/ 5327338 h 5327338"/>
              <a:gd name="connsiteX11" fmla="*/ 2673014 w 5346028"/>
              <a:gd name="connsiteY11" fmla="*/ 4739546 h 5327338"/>
              <a:gd name="connsiteX12" fmla="*/ 1483424 w 5346028"/>
              <a:gd name="connsiteY12" fmla="*/ 5327338 h 5327338"/>
              <a:gd name="connsiteX13" fmla="*/ 1189612 w 5346028"/>
              <a:gd name="connsiteY13" fmla="*/ 4006592 h 5327338"/>
              <a:gd name="connsiteX14" fmla="*/ 0 w 5346028"/>
              <a:gd name="connsiteY14" fmla="*/ 3418806 h 5327338"/>
              <a:gd name="connsiteX0" fmla="*/ 0 w 5346028"/>
              <a:gd name="connsiteY0" fmla="*/ 3419966 h 5328498"/>
              <a:gd name="connsiteX1" fmla="*/ 823235 w 5346028"/>
              <a:gd name="connsiteY1" fmla="*/ 2360819 h 5328498"/>
              <a:gd name="connsiteX2" fmla="*/ 482018 w 5346028"/>
              <a:gd name="connsiteY2" fmla="*/ 1256822 h 5328498"/>
              <a:gd name="connsiteX3" fmla="*/ 1863341 w 5346028"/>
              <a:gd name="connsiteY3" fmla="*/ 376290 h 5328498"/>
              <a:gd name="connsiteX4" fmla="*/ 3241974 w 5346028"/>
              <a:gd name="connsiteY4" fmla="*/ 1243 h 5328498"/>
              <a:gd name="connsiteX5" fmla="*/ 3496234 w 5346028"/>
              <a:gd name="connsiteY5" fmla="*/ 1040077 h 5328498"/>
              <a:gd name="connsiteX6" fmla="*/ 4816596 w 5346028"/>
              <a:gd name="connsiteY6" fmla="*/ 1040075 h 5328498"/>
              <a:gd name="connsiteX7" fmla="*/ 4522793 w 5346028"/>
              <a:gd name="connsiteY7" fmla="*/ 2360819 h 5328498"/>
              <a:gd name="connsiteX8" fmla="*/ 5346028 w 5346028"/>
              <a:gd name="connsiteY8" fmla="*/ 3419966 h 5328498"/>
              <a:gd name="connsiteX9" fmla="*/ 4156416 w 5346028"/>
              <a:gd name="connsiteY9" fmla="*/ 4007752 h 5328498"/>
              <a:gd name="connsiteX10" fmla="*/ 3862604 w 5346028"/>
              <a:gd name="connsiteY10" fmla="*/ 5328498 h 5328498"/>
              <a:gd name="connsiteX11" fmla="*/ 2673014 w 5346028"/>
              <a:gd name="connsiteY11" fmla="*/ 4740706 h 5328498"/>
              <a:gd name="connsiteX12" fmla="*/ 1483424 w 5346028"/>
              <a:gd name="connsiteY12" fmla="*/ 5328498 h 5328498"/>
              <a:gd name="connsiteX13" fmla="*/ 1189612 w 5346028"/>
              <a:gd name="connsiteY13" fmla="*/ 4007752 h 5328498"/>
              <a:gd name="connsiteX14" fmla="*/ 0 w 5346028"/>
              <a:gd name="connsiteY14" fmla="*/ 3419966 h 5328498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26622 h 5335154"/>
              <a:gd name="connsiteX1" fmla="*/ 823235 w 5358901"/>
              <a:gd name="connsiteY1" fmla="*/ 2367475 h 5335154"/>
              <a:gd name="connsiteX2" fmla="*/ 482018 w 5358901"/>
              <a:gd name="connsiteY2" fmla="*/ 1263478 h 5335154"/>
              <a:gd name="connsiteX3" fmla="*/ 1863341 w 5358901"/>
              <a:gd name="connsiteY3" fmla="*/ 382946 h 5335154"/>
              <a:gd name="connsiteX4" fmla="*/ 3241974 w 5358901"/>
              <a:gd name="connsiteY4" fmla="*/ 7899 h 5335154"/>
              <a:gd name="connsiteX5" fmla="*/ 5358901 w 5358901"/>
              <a:gd name="connsiteY5" fmla="*/ 1575053 h 5335154"/>
              <a:gd name="connsiteX6" fmla="*/ 4816596 w 5358901"/>
              <a:gd name="connsiteY6" fmla="*/ 1046731 h 5335154"/>
              <a:gd name="connsiteX7" fmla="*/ 4522793 w 5358901"/>
              <a:gd name="connsiteY7" fmla="*/ 2367475 h 5335154"/>
              <a:gd name="connsiteX8" fmla="*/ 5346028 w 5358901"/>
              <a:gd name="connsiteY8" fmla="*/ 3426622 h 5335154"/>
              <a:gd name="connsiteX9" fmla="*/ 4156416 w 5358901"/>
              <a:gd name="connsiteY9" fmla="*/ 4014408 h 5335154"/>
              <a:gd name="connsiteX10" fmla="*/ 3862604 w 5358901"/>
              <a:gd name="connsiteY10" fmla="*/ 5335154 h 5335154"/>
              <a:gd name="connsiteX11" fmla="*/ 2673014 w 5358901"/>
              <a:gd name="connsiteY11" fmla="*/ 4747362 h 5335154"/>
              <a:gd name="connsiteX12" fmla="*/ 1483424 w 5358901"/>
              <a:gd name="connsiteY12" fmla="*/ 5335154 h 5335154"/>
              <a:gd name="connsiteX13" fmla="*/ 1189612 w 5358901"/>
              <a:gd name="connsiteY13" fmla="*/ 4014408 h 5335154"/>
              <a:gd name="connsiteX14" fmla="*/ 0 w 5358901"/>
              <a:gd name="connsiteY14" fmla="*/ 3426622 h 5335154"/>
              <a:gd name="connsiteX0" fmla="*/ 0 w 5358901"/>
              <a:gd name="connsiteY0" fmla="*/ 3418809 h 5327341"/>
              <a:gd name="connsiteX1" fmla="*/ 823235 w 5358901"/>
              <a:gd name="connsiteY1" fmla="*/ 2359662 h 5327341"/>
              <a:gd name="connsiteX2" fmla="*/ 482018 w 5358901"/>
              <a:gd name="connsiteY2" fmla="*/ 1255665 h 5327341"/>
              <a:gd name="connsiteX3" fmla="*/ 1863341 w 5358901"/>
              <a:gd name="connsiteY3" fmla="*/ 375133 h 5327341"/>
              <a:gd name="connsiteX4" fmla="*/ 3241974 w 5358901"/>
              <a:gd name="connsiteY4" fmla="*/ 86 h 5327341"/>
              <a:gd name="connsiteX5" fmla="*/ 5358901 w 5358901"/>
              <a:gd name="connsiteY5" fmla="*/ 1567240 h 5327341"/>
              <a:gd name="connsiteX6" fmla="*/ 4816596 w 5358901"/>
              <a:gd name="connsiteY6" fmla="*/ 1038918 h 5327341"/>
              <a:gd name="connsiteX7" fmla="*/ 4522793 w 5358901"/>
              <a:gd name="connsiteY7" fmla="*/ 2359662 h 5327341"/>
              <a:gd name="connsiteX8" fmla="*/ 5346028 w 5358901"/>
              <a:gd name="connsiteY8" fmla="*/ 3418809 h 5327341"/>
              <a:gd name="connsiteX9" fmla="*/ 4156416 w 5358901"/>
              <a:gd name="connsiteY9" fmla="*/ 4006595 h 5327341"/>
              <a:gd name="connsiteX10" fmla="*/ 3862604 w 5358901"/>
              <a:gd name="connsiteY10" fmla="*/ 5327341 h 5327341"/>
              <a:gd name="connsiteX11" fmla="*/ 2673014 w 5358901"/>
              <a:gd name="connsiteY11" fmla="*/ 4739549 h 5327341"/>
              <a:gd name="connsiteX12" fmla="*/ 1483424 w 5358901"/>
              <a:gd name="connsiteY12" fmla="*/ 5327341 h 5327341"/>
              <a:gd name="connsiteX13" fmla="*/ 1189612 w 5358901"/>
              <a:gd name="connsiteY13" fmla="*/ 4006595 h 5327341"/>
              <a:gd name="connsiteX14" fmla="*/ 0 w 5358901"/>
              <a:gd name="connsiteY14" fmla="*/ 3418809 h 5327341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879 h 5327411"/>
              <a:gd name="connsiteX1" fmla="*/ 823235 w 5358901"/>
              <a:gd name="connsiteY1" fmla="*/ 2359732 h 5327411"/>
              <a:gd name="connsiteX2" fmla="*/ 482018 w 5358901"/>
              <a:gd name="connsiteY2" fmla="*/ 1255735 h 5327411"/>
              <a:gd name="connsiteX3" fmla="*/ 1870115 w 5358901"/>
              <a:gd name="connsiteY3" fmla="*/ 381976 h 5327411"/>
              <a:gd name="connsiteX4" fmla="*/ 3241974 w 5358901"/>
              <a:gd name="connsiteY4" fmla="*/ 156 h 5327411"/>
              <a:gd name="connsiteX5" fmla="*/ 4478577 w 5358901"/>
              <a:gd name="connsiteY5" fmla="*/ 413330 h 5327411"/>
              <a:gd name="connsiteX6" fmla="*/ 5358901 w 5358901"/>
              <a:gd name="connsiteY6" fmla="*/ 1601177 h 5327411"/>
              <a:gd name="connsiteX7" fmla="*/ 4816596 w 5358901"/>
              <a:gd name="connsiteY7" fmla="*/ 1038988 h 5327411"/>
              <a:gd name="connsiteX8" fmla="*/ 4522793 w 5358901"/>
              <a:gd name="connsiteY8" fmla="*/ 2359732 h 5327411"/>
              <a:gd name="connsiteX9" fmla="*/ 5346028 w 5358901"/>
              <a:gd name="connsiteY9" fmla="*/ 3418879 h 5327411"/>
              <a:gd name="connsiteX10" fmla="*/ 4156416 w 5358901"/>
              <a:gd name="connsiteY10" fmla="*/ 4006665 h 5327411"/>
              <a:gd name="connsiteX11" fmla="*/ 3862604 w 5358901"/>
              <a:gd name="connsiteY11" fmla="*/ 5327411 h 5327411"/>
              <a:gd name="connsiteX12" fmla="*/ 2673014 w 5358901"/>
              <a:gd name="connsiteY12" fmla="*/ 4739619 h 5327411"/>
              <a:gd name="connsiteX13" fmla="*/ 1483424 w 5358901"/>
              <a:gd name="connsiteY13" fmla="*/ 5327411 h 5327411"/>
              <a:gd name="connsiteX14" fmla="*/ 1189612 w 5358901"/>
              <a:gd name="connsiteY14" fmla="*/ 4006665 h 5327411"/>
              <a:gd name="connsiteX15" fmla="*/ 0 w 5358901"/>
              <a:gd name="connsiteY15" fmla="*/ 3418879 h 5327411"/>
              <a:gd name="connsiteX0" fmla="*/ 0 w 5358901"/>
              <a:gd name="connsiteY0" fmla="*/ 3418930 h 5327462"/>
              <a:gd name="connsiteX1" fmla="*/ 823235 w 5358901"/>
              <a:gd name="connsiteY1" fmla="*/ 2359783 h 5327462"/>
              <a:gd name="connsiteX2" fmla="*/ 482018 w 5358901"/>
              <a:gd name="connsiteY2" fmla="*/ 1255786 h 5327462"/>
              <a:gd name="connsiteX3" fmla="*/ 1870115 w 5358901"/>
              <a:gd name="connsiteY3" fmla="*/ 382027 h 5327462"/>
              <a:gd name="connsiteX4" fmla="*/ 3241974 w 5358901"/>
              <a:gd name="connsiteY4" fmla="*/ 207 h 5327462"/>
              <a:gd name="connsiteX5" fmla="*/ 4478577 w 5358901"/>
              <a:gd name="connsiteY5" fmla="*/ 413381 h 5327462"/>
              <a:gd name="connsiteX6" fmla="*/ 5358901 w 5358901"/>
              <a:gd name="connsiteY6" fmla="*/ 1601228 h 5327462"/>
              <a:gd name="connsiteX7" fmla="*/ 4816596 w 5358901"/>
              <a:gd name="connsiteY7" fmla="*/ 1039039 h 5327462"/>
              <a:gd name="connsiteX8" fmla="*/ 4522793 w 5358901"/>
              <a:gd name="connsiteY8" fmla="*/ 2359783 h 5327462"/>
              <a:gd name="connsiteX9" fmla="*/ 5346028 w 5358901"/>
              <a:gd name="connsiteY9" fmla="*/ 3418930 h 5327462"/>
              <a:gd name="connsiteX10" fmla="*/ 4156416 w 5358901"/>
              <a:gd name="connsiteY10" fmla="*/ 4006716 h 5327462"/>
              <a:gd name="connsiteX11" fmla="*/ 3862604 w 5358901"/>
              <a:gd name="connsiteY11" fmla="*/ 5327462 h 5327462"/>
              <a:gd name="connsiteX12" fmla="*/ 2673014 w 5358901"/>
              <a:gd name="connsiteY12" fmla="*/ 4739670 h 5327462"/>
              <a:gd name="connsiteX13" fmla="*/ 1483424 w 5358901"/>
              <a:gd name="connsiteY13" fmla="*/ 5327462 h 5327462"/>
              <a:gd name="connsiteX14" fmla="*/ 1189612 w 5358901"/>
              <a:gd name="connsiteY14" fmla="*/ 4006716 h 5327462"/>
              <a:gd name="connsiteX15" fmla="*/ 0 w 5358901"/>
              <a:gd name="connsiteY15" fmla="*/ 3418930 h 5327462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482018 w 5358901"/>
              <a:gd name="connsiteY1" fmla="*/ 1255581 h 5327257"/>
              <a:gd name="connsiteX2" fmla="*/ 1903981 w 5358901"/>
              <a:gd name="connsiteY2" fmla="*/ 415689 h 5327257"/>
              <a:gd name="connsiteX3" fmla="*/ 3241974 w 5358901"/>
              <a:gd name="connsiteY3" fmla="*/ 2 h 5327257"/>
              <a:gd name="connsiteX4" fmla="*/ 4478577 w 5358901"/>
              <a:gd name="connsiteY4" fmla="*/ 413176 h 5327257"/>
              <a:gd name="connsiteX5" fmla="*/ 5358901 w 5358901"/>
              <a:gd name="connsiteY5" fmla="*/ 1601023 h 5327257"/>
              <a:gd name="connsiteX6" fmla="*/ 4816596 w 5358901"/>
              <a:gd name="connsiteY6" fmla="*/ 1038834 h 5327257"/>
              <a:gd name="connsiteX7" fmla="*/ 4522793 w 5358901"/>
              <a:gd name="connsiteY7" fmla="*/ 2359578 h 5327257"/>
              <a:gd name="connsiteX8" fmla="*/ 5346028 w 5358901"/>
              <a:gd name="connsiteY8" fmla="*/ 3418725 h 5327257"/>
              <a:gd name="connsiteX9" fmla="*/ 4156416 w 5358901"/>
              <a:gd name="connsiteY9" fmla="*/ 4006511 h 5327257"/>
              <a:gd name="connsiteX10" fmla="*/ 3862604 w 5358901"/>
              <a:gd name="connsiteY10" fmla="*/ 5327257 h 5327257"/>
              <a:gd name="connsiteX11" fmla="*/ 2673014 w 5358901"/>
              <a:gd name="connsiteY11" fmla="*/ 4739465 h 5327257"/>
              <a:gd name="connsiteX12" fmla="*/ 1483424 w 5358901"/>
              <a:gd name="connsiteY12" fmla="*/ 5327257 h 5327257"/>
              <a:gd name="connsiteX13" fmla="*/ 1189612 w 5358901"/>
              <a:gd name="connsiteY13" fmla="*/ 4006511 h 5327257"/>
              <a:gd name="connsiteX14" fmla="*/ 0 w 5358901"/>
              <a:gd name="connsiteY14" fmla="*/ 3418725 h 5327257"/>
              <a:gd name="connsiteX0" fmla="*/ 0 w 5277621"/>
              <a:gd name="connsiteY0" fmla="*/ 3588058 h 5327257"/>
              <a:gd name="connsiteX1" fmla="*/ 400738 w 5277621"/>
              <a:gd name="connsiteY1" fmla="*/ 1255581 h 5327257"/>
              <a:gd name="connsiteX2" fmla="*/ 1822701 w 5277621"/>
              <a:gd name="connsiteY2" fmla="*/ 415689 h 5327257"/>
              <a:gd name="connsiteX3" fmla="*/ 3160694 w 5277621"/>
              <a:gd name="connsiteY3" fmla="*/ 2 h 5327257"/>
              <a:gd name="connsiteX4" fmla="*/ 4397297 w 5277621"/>
              <a:gd name="connsiteY4" fmla="*/ 413176 h 5327257"/>
              <a:gd name="connsiteX5" fmla="*/ 5277621 w 5277621"/>
              <a:gd name="connsiteY5" fmla="*/ 1601023 h 5327257"/>
              <a:gd name="connsiteX6" fmla="*/ 4735316 w 5277621"/>
              <a:gd name="connsiteY6" fmla="*/ 1038834 h 5327257"/>
              <a:gd name="connsiteX7" fmla="*/ 4441513 w 5277621"/>
              <a:gd name="connsiteY7" fmla="*/ 2359578 h 5327257"/>
              <a:gd name="connsiteX8" fmla="*/ 5264748 w 5277621"/>
              <a:gd name="connsiteY8" fmla="*/ 3418725 h 5327257"/>
              <a:gd name="connsiteX9" fmla="*/ 4075136 w 5277621"/>
              <a:gd name="connsiteY9" fmla="*/ 4006511 h 5327257"/>
              <a:gd name="connsiteX10" fmla="*/ 3781324 w 5277621"/>
              <a:gd name="connsiteY10" fmla="*/ 5327257 h 5327257"/>
              <a:gd name="connsiteX11" fmla="*/ 2591734 w 5277621"/>
              <a:gd name="connsiteY11" fmla="*/ 4739465 h 5327257"/>
              <a:gd name="connsiteX12" fmla="*/ 1402144 w 5277621"/>
              <a:gd name="connsiteY12" fmla="*/ 5327257 h 5327257"/>
              <a:gd name="connsiteX13" fmla="*/ 1108332 w 5277621"/>
              <a:gd name="connsiteY13" fmla="*/ 4006511 h 5327257"/>
              <a:gd name="connsiteX14" fmla="*/ 0 w 5277621"/>
              <a:gd name="connsiteY14" fmla="*/ 3588058 h 5327257"/>
              <a:gd name="connsiteX0" fmla="*/ 65714 w 5343335"/>
              <a:gd name="connsiteY0" fmla="*/ 3588058 h 5327257"/>
              <a:gd name="connsiteX1" fmla="*/ 466452 w 5343335"/>
              <a:gd name="connsiteY1" fmla="*/ 1255581 h 5327257"/>
              <a:gd name="connsiteX2" fmla="*/ 1888415 w 5343335"/>
              <a:gd name="connsiteY2" fmla="*/ 415689 h 5327257"/>
              <a:gd name="connsiteX3" fmla="*/ 3226408 w 5343335"/>
              <a:gd name="connsiteY3" fmla="*/ 2 h 5327257"/>
              <a:gd name="connsiteX4" fmla="*/ 4463011 w 5343335"/>
              <a:gd name="connsiteY4" fmla="*/ 413176 h 5327257"/>
              <a:gd name="connsiteX5" fmla="*/ 5343335 w 5343335"/>
              <a:gd name="connsiteY5" fmla="*/ 1601023 h 5327257"/>
              <a:gd name="connsiteX6" fmla="*/ 4801030 w 5343335"/>
              <a:gd name="connsiteY6" fmla="*/ 1038834 h 5327257"/>
              <a:gd name="connsiteX7" fmla="*/ 4507227 w 5343335"/>
              <a:gd name="connsiteY7" fmla="*/ 2359578 h 5327257"/>
              <a:gd name="connsiteX8" fmla="*/ 5330462 w 5343335"/>
              <a:gd name="connsiteY8" fmla="*/ 3418725 h 5327257"/>
              <a:gd name="connsiteX9" fmla="*/ 4140850 w 5343335"/>
              <a:gd name="connsiteY9" fmla="*/ 4006511 h 5327257"/>
              <a:gd name="connsiteX10" fmla="*/ 3847038 w 5343335"/>
              <a:gd name="connsiteY10" fmla="*/ 5327257 h 5327257"/>
              <a:gd name="connsiteX11" fmla="*/ 2657448 w 5343335"/>
              <a:gd name="connsiteY11" fmla="*/ 4739465 h 5327257"/>
              <a:gd name="connsiteX12" fmla="*/ 1467858 w 5343335"/>
              <a:gd name="connsiteY12" fmla="*/ 5327257 h 5327257"/>
              <a:gd name="connsiteX13" fmla="*/ 1174046 w 5343335"/>
              <a:gd name="connsiteY13" fmla="*/ 4006511 h 5327257"/>
              <a:gd name="connsiteX14" fmla="*/ 65714 w 5343335"/>
              <a:gd name="connsiteY14" fmla="*/ 3588058 h 5327257"/>
              <a:gd name="connsiteX0" fmla="*/ 74925 w 5352546"/>
              <a:gd name="connsiteY0" fmla="*/ 3588058 h 5327257"/>
              <a:gd name="connsiteX1" fmla="*/ 475663 w 5352546"/>
              <a:gd name="connsiteY1" fmla="*/ 1255581 h 5327257"/>
              <a:gd name="connsiteX2" fmla="*/ 1897626 w 5352546"/>
              <a:gd name="connsiteY2" fmla="*/ 415689 h 5327257"/>
              <a:gd name="connsiteX3" fmla="*/ 3235619 w 5352546"/>
              <a:gd name="connsiteY3" fmla="*/ 2 h 5327257"/>
              <a:gd name="connsiteX4" fmla="*/ 4472222 w 5352546"/>
              <a:gd name="connsiteY4" fmla="*/ 413176 h 5327257"/>
              <a:gd name="connsiteX5" fmla="*/ 5352546 w 5352546"/>
              <a:gd name="connsiteY5" fmla="*/ 1601023 h 5327257"/>
              <a:gd name="connsiteX6" fmla="*/ 4810241 w 5352546"/>
              <a:gd name="connsiteY6" fmla="*/ 1038834 h 5327257"/>
              <a:gd name="connsiteX7" fmla="*/ 4516438 w 5352546"/>
              <a:gd name="connsiteY7" fmla="*/ 2359578 h 5327257"/>
              <a:gd name="connsiteX8" fmla="*/ 5339673 w 5352546"/>
              <a:gd name="connsiteY8" fmla="*/ 3418725 h 5327257"/>
              <a:gd name="connsiteX9" fmla="*/ 4150061 w 5352546"/>
              <a:gd name="connsiteY9" fmla="*/ 4006511 h 5327257"/>
              <a:gd name="connsiteX10" fmla="*/ 3856249 w 5352546"/>
              <a:gd name="connsiteY10" fmla="*/ 5327257 h 5327257"/>
              <a:gd name="connsiteX11" fmla="*/ 2666659 w 5352546"/>
              <a:gd name="connsiteY11" fmla="*/ 4739465 h 5327257"/>
              <a:gd name="connsiteX12" fmla="*/ 1477069 w 5352546"/>
              <a:gd name="connsiteY12" fmla="*/ 5327257 h 5327257"/>
              <a:gd name="connsiteX13" fmla="*/ 1183257 w 5352546"/>
              <a:gd name="connsiteY13" fmla="*/ 4006511 h 5327257"/>
              <a:gd name="connsiteX14" fmla="*/ 74925 w 5352546"/>
              <a:gd name="connsiteY14" fmla="*/ 3588058 h 5327257"/>
              <a:gd name="connsiteX0" fmla="*/ 121127 w 5182002"/>
              <a:gd name="connsiteY0" fmla="*/ 4170565 h 5327257"/>
              <a:gd name="connsiteX1" fmla="*/ 305119 w 5182002"/>
              <a:gd name="connsiteY1" fmla="*/ 1255581 h 5327257"/>
              <a:gd name="connsiteX2" fmla="*/ 1727082 w 5182002"/>
              <a:gd name="connsiteY2" fmla="*/ 415689 h 5327257"/>
              <a:gd name="connsiteX3" fmla="*/ 3065075 w 5182002"/>
              <a:gd name="connsiteY3" fmla="*/ 2 h 5327257"/>
              <a:gd name="connsiteX4" fmla="*/ 4301678 w 5182002"/>
              <a:gd name="connsiteY4" fmla="*/ 413176 h 5327257"/>
              <a:gd name="connsiteX5" fmla="*/ 5182002 w 5182002"/>
              <a:gd name="connsiteY5" fmla="*/ 1601023 h 5327257"/>
              <a:gd name="connsiteX6" fmla="*/ 4639697 w 5182002"/>
              <a:gd name="connsiteY6" fmla="*/ 1038834 h 5327257"/>
              <a:gd name="connsiteX7" fmla="*/ 4345894 w 5182002"/>
              <a:gd name="connsiteY7" fmla="*/ 2359578 h 5327257"/>
              <a:gd name="connsiteX8" fmla="*/ 5169129 w 5182002"/>
              <a:gd name="connsiteY8" fmla="*/ 3418725 h 5327257"/>
              <a:gd name="connsiteX9" fmla="*/ 3979517 w 5182002"/>
              <a:gd name="connsiteY9" fmla="*/ 4006511 h 5327257"/>
              <a:gd name="connsiteX10" fmla="*/ 3685705 w 5182002"/>
              <a:gd name="connsiteY10" fmla="*/ 5327257 h 5327257"/>
              <a:gd name="connsiteX11" fmla="*/ 2496115 w 5182002"/>
              <a:gd name="connsiteY11" fmla="*/ 4739465 h 5327257"/>
              <a:gd name="connsiteX12" fmla="*/ 1306525 w 5182002"/>
              <a:gd name="connsiteY12" fmla="*/ 5327257 h 5327257"/>
              <a:gd name="connsiteX13" fmla="*/ 1012713 w 5182002"/>
              <a:gd name="connsiteY13" fmla="*/ 4006511 h 5327257"/>
              <a:gd name="connsiteX14" fmla="*/ 121127 w 5182002"/>
              <a:gd name="connsiteY14" fmla="*/ 4170565 h 5327257"/>
              <a:gd name="connsiteX0" fmla="*/ 286622 w 5347497"/>
              <a:gd name="connsiteY0" fmla="*/ 4170565 h 5327257"/>
              <a:gd name="connsiteX1" fmla="*/ 470614 w 5347497"/>
              <a:gd name="connsiteY1" fmla="*/ 1255581 h 5327257"/>
              <a:gd name="connsiteX2" fmla="*/ 1892577 w 5347497"/>
              <a:gd name="connsiteY2" fmla="*/ 415689 h 5327257"/>
              <a:gd name="connsiteX3" fmla="*/ 3230570 w 5347497"/>
              <a:gd name="connsiteY3" fmla="*/ 2 h 5327257"/>
              <a:gd name="connsiteX4" fmla="*/ 4467173 w 5347497"/>
              <a:gd name="connsiteY4" fmla="*/ 413176 h 5327257"/>
              <a:gd name="connsiteX5" fmla="*/ 5347497 w 5347497"/>
              <a:gd name="connsiteY5" fmla="*/ 1601023 h 5327257"/>
              <a:gd name="connsiteX6" fmla="*/ 4805192 w 5347497"/>
              <a:gd name="connsiteY6" fmla="*/ 1038834 h 5327257"/>
              <a:gd name="connsiteX7" fmla="*/ 4511389 w 5347497"/>
              <a:gd name="connsiteY7" fmla="*/ 2359578 h 5327257"/>
              <a:gd name="connsiteX8" fmla="*/ 5334624 w 5347497"/>
              <a:gd name="connsiteY8" fmla="*/ 3418725 h 5327257"/>
              <a:gd name="connsiteX9" fmla="*/ 4145012 w 5347497"/>
              <a:gd name="connsiteY9" fmla="*/ 4006511 h 5327257"/>
              <a:gd name="connsiteX10" fmla="*/ 3851200 w 5347497"/>
              <a:gd name="connsiteY10" fmla="*/ 5327257 h 5327257"/>
              <a:gd name="connsiteX11" fmla="*/ 2661610 w 5347497"/>
              <a:gd name="connsiteY11" fmla="*/ 4739465 h 5327257"/>
              <a:gd name="connsiteX12" fmla="*/ 1472020 w 5347497"/>
              <a:gd name="connsiteY12" fmla="*/ 5327257 h 5327257"/>
              <a:gd name="connsiteX13" fmla="*/ 1178208 w 5347497"/>
              <a:gd name="connsiteY13" fmla="*/ 4006511 h 5327257"/>
              <a:gd name="connsiteX14" fmla="*/ 286622 w 5347497"/>
              <a:gd name="connsiteY14" fmla="*/ 4170565 h 5327257"/>
              <a:gd name="connsiteX0" fmla="*/ 311055 w 5371930"/>
              <a:gd name="connsiteY0" fmla="*/ 4170565 h 5327257"/>
              <a:gd name="connsiteX1" fmla="*/ 495047 w 5371930"/>
              <a:gd name="connsiteY1" fmla="*/ 1255581 h 5327257"/>
              <a:gd name="connsiteX2" fmla="*/ 1917010 w 5371930"/>
              <a:gd name="connsiteY2" fmla="*/ 415689 h 5327257"/>
              <a:gd name="connsiteX3" fmla="*/ 3255003 w 5371930"/>
              <a:gd name="connsiteY3" fmla="*/ 2 h 5327257"/>
              <a:gd name="connsiteX4" fmla="*/ 4491606 w 5371930"/>
              <a:gd name="connsiteY4" fmla="*/ 413176 h 5327257"/>
              <a:gd name="connsiteX5" fmla="*/ 5371930 w 5371930"/>
              <a:gd name="connsiteY5" fmla="*/ 1601023 h 5327257"/>
              <a:gd name="connsiteX6" fmla="*/ 4829625 w 5371930"/>
              <a:gd name="connsiteY6" fmla="*/ 1038834 h 5327257"/>
              <a:gd name="connsiteX7" fmla="*/ 4535822 w 5371930"/>
              <a:gd name="connsiteY7" fmla="*/ 2359578 h 5327257"/>
              <a:gd name="connsiteX8" fmla="*/ 5359057 w 5371930"/>
              <a:gd name="connsiteY8" fmla="*/ 3418725 h 5327257"/>
              <a:gd name="connsiteX9" fmla="*/ 4169445 w 5371930"/>
              <a:gd name="connsiteY9" fmla="*/ 4006511 h 5327257"/>
              <a:gd name="connsiteX10" fmla="*/ 3875633 w 5371930"/>
              <a:gd name="connsiteY10" fmla="*/ 5327257 h 5327257"/>
              <a:gd name="connsiteX11" fmla="*/ 2686043 w 5371930"/>
              <a:gd name="connsiteY11" fmla="*/ 4739465 h 5327257"/>
              <a:gd name="connsiteX12" fmla="*/ 1496453 w 5371930"/>
              <a:gd name="connsiteY12" fmla="*/ 5327257 h 5327257"/>
              <a:gd name="connsiteX13" fmla="*/ 1202641 w 5371930"/>
              <a:gd name="connsiteY13" fmla="*/ 4006511 h 5327257"/>
              <a:gd name="connsiteX14" fmla="*/ 311055 w 5371930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1172750 w 5342039"/>
              <a:gd name="connsiteY13" fmla="*/ 4006511 h 5327257"/>
              <a:gd name="connsiteX14" fmla="*/ 281164 w 5342039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281164 w 5342039"/>
              <a:gd name="connsiteY13" fmla="*/ 4170565 h 5327257"/>
              <a:gd name="connsiteX0" fmla="*/ 110632 w 5171507"/>
              <a:gd name="connsiteY0" fmla="*/ 4170565 h 5361124"/>
              <a:gd name="connsiteX1" fmla="*/ 294624 w 5171507"/>
              <a:gd name="connsiteY1" fmla="*/ 1255581 h 5361124"/>
              <a:gd name="connsiteX2" fmla="*/ 1716587 w 5171507"/>
              <a:gd name="connsiteY2" fmla="*/ 415689 h 5361124"/>
              <a:gd name="connsiteX3" fmla="*/ 3054580 w 5171507"/>
              <a:gd name="connsiteY3" fmla="*/ 2 h 5361124"/>
              <a:gd name="connsiteX4" fmla="*/ 4291183 w 5171507"/>
              <a:gd name="connsiteY4" fmla="*/ 413176 h 5361124"/>
              <a:gd name="connsiteX5" fmla="*/ 5171507 w 5171507"/>
              <a:gd name="connsiteY5" fmla="*/ 1601023 h 5361124"/>
              <a:gd name="connsiteX6" fmla="*/ 4629202 w 5171507"/>
              <a:gd name="connsiteY6" fmla="*/ 1038834 h 5361124"/>
              <a:gd name="connsiteX7" fmla="*/ 4335399 w 5171507"/>
              <a:gd name="connsiteY7" fmla="*/ 2359578 h 5361124"/>
              <a:gd name="connsiteX8" fmla="*/ 5158634 w 5171507"/>
              <a:gd name="connsiteY8" fmla="*/ 3418725 h 5361124"/>
              <a:gd name="connsiteX9" fmla="*/ 3969022 w 5171507"/>
              <a:gd name="connsiteY9" fmla="*/ 4006511 h 5361124"/>
              <a:gd name="connsiteX10" fmla="*/ 3675210 w 5171507"/>
              <a:gd name="connsiteY10" fmla="*/ 5327257 h 5361124"/>
              <a:gd name="connsiteX11" fmla="*/ 2485620 w 5171507"/>
              <a:gd name="connsiteY11" fmla="*/ 4739465 h 5361124"/>
              <a:gd name="connsiteX12" fmla="*/ 1248617 w 5171507"/>
              <a:gd name="connsiteY12" fmla="*/ 5361124 h 5361124"/>
              <a:gd name="connsiteX13" fmla="*/ 110632 w 5171507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2663414 w 5349301"/>
              <a:gd name="connsiteY11" fmla="*/ 4739465 h 5361124"/>
              <a:gd name="connsiteX12" fmla="*/ 1426411 w 5349301"/>
              <a:gd name="connsiteY12" fmla="*/ 5361124 h 5361124"/>
              <a:gd name="connsiteX13" fmla="*/ 288426 w 5349301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4449058 w 5349301"/>
              <a:gd name="connsiteY10" fmla="*/ 534757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110632 w 5171507"/>
              <a:gd name="connsiteY0" fmla="*/ 4170565 h 5347577"/>
              <a:gd name="connsiteX1" fmla="*/ 294624 w 5171507"/>
              <a:gd name="connsiteY1" fmla="*/ 1255581 h 5347577"/>
              <a:gd name="connsiteX2" fmla="*/ 1716587 w 5171507"/>
              <a:gd name="connsiteY2" fmla="*/ 415689 h 5347577"/>
              <a:gd name="connsiteX3" fmla="*/ 3054580 w 5171507"/>
              <a:gd name="connsiteY3" fmla="*/ 2 h 5347577"/>
              <a:gd name="connsiteX4" fmla="*/ 4291183 w 5171507"/>
              <a:gd name="connsiteY4" fmla="*/ 413176 h 5347577"/>
              <a:gd name="connsiteX5" fmla="*/ 5171507 w 5171507"/>
              <a:gd name="connsiteY5" fmla="*/ 1601023 h 5347577"/>
              <a:gd name="connsiteX6" fmla="*/ 4629202 w 5171507"/>
              <a:gd name="connsiteY6" fmla="*/ 1038834 h 5347577"/>
              <a:gd name="connsiteX7" fmla="*/ 4335399 w 5171507"/>
              <a:gd name="connsiteY7" fmla="*/ 2359578 h 5347577"/>
              <a:gd name="connsiteX8" fmla="*/ 5158634 w 5171507"/>
              <a:gd name="connsiteY8" fmla="*/ 3418725 h 5347577"/>
              <a:gd name="connsiteX9" fmla="*/ 3969022 w 5171507"/>
              <a:gd name="connsiteY9" fmla="*/ 4006511 h 5347577"/>
              <a:gd name="connsiteX10" fmla="*/ 4271264 w 5171507"/>
              <a:gd name="connsiteY10" fmla="*/ 5347577 h 5347577"/>
              <a:gd name="connsiteX11" fmla="*/ 1248617 w 5171507"/>
              <a:gd name="connsiteY11" fmla="*/ 5347577 h 5347577"/>
              <a:gd name="connsiteX12" fmla="*/ 110632 w 517150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146112 w 5348597"/>
              <a:gd name="connsiteY9" fmla="*/ 40065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82569"/>
              <a:gd name="connsiteX1" fmla="*/ 471714 w 5348597"/>
              <a:gd name="connsiteY1" fmla="*/ 1255581 h 5382569"/>
              <a:gd name="connsiteX2" fmla="*/ 1893677 w 5348597"/>
              <a:gd name="connsiteY2" fmla="*/ 415689 h 5382569"/>
              <a:gd name="connsiteX3" fmla="*/ 3231670 w 5348597"/>
              <a:gd name="connsiteY3" fmla="*/ 2 h 5382569"/>
              <a:gd name="connsiteX4" fmla="*/ 4468273 w 5348597"/>
              <a:gd name="connsiteY4" fmla="*/ 413176 h 5382569"/>
              <a:gd name="connsiteX5" fmla="*/ 5348597 w 5348597"/>
              <a:gd name="connsiteY5" fmla="*/ 1601023 h 5382569"/>
              <a:gd name="connsiteX6" fmla="*/ 4806292 w 5348597"/>
              <a:gd name="connsiteY6" fmla="*/ 1038834 h 5382569"/>
              <a:gd name="connsiteX7" fmla="*/ 4512489 w 5348597"/>
              <a:gd name="connsiteY7" fmla="*/ 2359578 h 5382569"/>
              <a:gd name="connsiteX8" fmla="*/ 5335724 w 5348597"/>
              <a:gd name="connsiteY8" fmla="*/ 3418725 h 5382569"/>
              <a:gd name="connsiteX9" fmla="*/ 4823445 w 5348597"/>
              <a:gd name="connsiteY9" fmla="*/ 4927684 h 5382569"/>
              <a:gd name="connsiteX10" fmla="*/ 4448354 w 5348597"/>
              <a:gd name="connsiteY10" fmla="*/ 5347577 h 5382569"/>
              <a:gd name="connsiteX11" fmla="*/ 1425707 w 5348597"/>
              <a:gd name="connsiteY11" fmla="*/ 5347577 h 5382569"/>
              <a:gd name="connsiteX12" fmla="*/ 287722 w 5348597"/>
              <a:gd name="connsiteY12" fmla="*/ 4170565 h 5382569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30218 w 5348597"/>
              <a:gd name="connsiteY9" fmla="*/ 49209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4806292 w 5352383"/>
              <a:gd name="connsiteY6" fmla="*/ 1038834 h 5347577"/>
              <a:gd name="connsiteX7" fmla="*/ 5352383 w 5352383"/>
              <a:gd name="connsiteY7" fmla="*/ 4330618 h 5347577"/>
              <a:gd name="connsiteX8" fmla="*/ 5254444 w 5352383"/>
              <a:gd name="connsiteY8" fmla="*/ 4312805 h 5347577"/>
              <a:gd name="connsiteX9" fmla="*/ 4857312 w 5352383"/>
              <a:gd name="connsiteY9" fmla="*/ 4859951 h 5347577"/>
              <a:gd name="connsiteX10" fmla="*/ 4448354 w 5352383"/>
              <a:gd name="connsiteY10" fmla="*/ 5347577 h 5347577"/>
              <a:gd name="connsiteX11" fmla="*/ 1425707 w 5352383"/>
              <a:gd name="connsiteY11" fmla="*/ 5347577 h 5347577"/>
              <a:gd name="connsiteX12" fmla="*/ 287722 w 5352383"/>
              <a:gd name="connsiteY12" fmla="*/ 4170565 h 5347577"/>
              <a:gd name="connsiteX0" fmla="*/ 287722 w 5355341"/>
              <a:gd name="connsiteY0" fmla="*/ 4170565 h 5347577"/>
              <a:gd name="connsiteX1" fmla="*/ 471714 w 5355341"/>
              <a:gd name="connsiteY1" fmla="*/ 1255581 h 5347577"/>
              <a:gd name="connsiteX2" fmla="*/ 1893677 w 5355341"/>
              <a:gd name="connsiteY2" fmla="*/ 415689 h 5347577"/>
              <a:gd name="connsiteX3" fmla="*/ 3231670 w 5355341"/>
              <a:gd name="connsiteY3" fmla="*/ 2 h 5347577"/>
              <a:gd name="connsiteX4" fmla="*/ 4468273 w 5355341"/>
              <a:gd name="connsiteY4" fmla="*/ 413176 h 5347577"/>
              <a:gd name="connsiteX5" fmla="*/ 5348597 w 5355341"/>
              <a:gd name="connsiteY5" fmla="*/ 1601023 h 5347577"/>
              <a:gd name="connsiteX6" fmla="*/ 4806292 w 5355341"/>
              <a:gd name="connsiteY6" fmla="*/ 1038834 h 5347577"/>
              <a:gd name="connsiteX7" fmla="*/ 5352383 w 5355341"/>
              <a:gd name="connsiteY7" fmla="*/ 4330618 h 5347577"/>
              <a:gd name="connsiteX8" fmla="*/ 5254444 w 5355341"/>
              <a:gd name="connsiteY8" fmla="*/ 4312805 h 5347577"/>
              <a:gd name="connsiteX9" fmla="*/ 4857312 w 5355341"/>
              <a:gd name="connsiteY9" fmla="*/ 4859951 h 5347577"/>
              <a:gd name="connsiteX10" fmla="*/ 4448354 w 5355341"/>
              <a:gd name="connsiteY10" fmla="*/ 5347577 h 5347577"/>
              <a:gd name="connsiteX11" fmla="*/ 1425707 w 5355341"/>
              <a:gd name="connsiteY11" fmla="*/ 5347577 h 5347577"/>
              <a:gd name="connsiteX12" fmla="*/ 287722 w 5355341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48597" h="5347577">
                <a:moveTo>
                  <a:pt x="287722" y="4170565"/>
                </a:moveTo>
                <a:cubicBezTo>
                  <a:pt x="-277677" y="3204086"/>
                  <a:pt x="102455" y="1800114"/>
                  <a:pt x="471714" y="1255581"/>
                </a:cubicBezTo>
                <a:cubicBezTo>
                  <a:pt x="840973" y="711048"/>
                  <a:pt x="1360988" y="176364"/>
                  <a:pt x="1893677" y="415689"/>
                </a:cubicBezTo>
                <a:cubicBezTo>
                  <a:pt x="1885861" y="60380"/>
                  <a:pt x="2802571" y="421"/>
                  <a:pt x="3231670" y="2"/>
                </a:cubicBezTo>
                <a:cubicBezTo>
                  <a:pt x="3660769" y="-417"/>
                  <a:pt x="4074812" y="85379"/>
                  <a:pt x="4468273" y="413176"/>
                </a:cubicBezTo>
                <a:cubicBezTo>
                  <a:pt x="4808142" y="696325"/>
                  <a:pt x="5208723" y="1351119"/>
                  <a:pt x="5348597" y="1601023"/>
                </a:cubicBezTo>
                <a:cubicBezTo>
                  <a:pt x="5343085" y="2808914"/>
                  <a:pt x="5351122" y="3170140"/>
                  <a:pt x="5345610" y="4323845"/>
                </a:cubicBezTo>
                <a:lnTo>
                  <a:pt x="5254444" y="4312805"/>
                </a:lnTo>
                <a:cubicBezTo>
                  <a:pt x="5388484" y="4578724"/>
                  <a:pt x="4991660" y="4687489"/>
                  <a:pt x="4857312" y="4859951"/>
                </a:cubicBezTo>
                <a:cubicBezTo>
                  <a:pt x="4722964" y="5032413"/>
                  <a:pt x="4674983" y="5241479"/>
                  <a:pt x="4448354" y="5347577"/>
                </a:cubicBezTo>
                <a:lnTo>
                  <a:pt x="1425707" y="5347577"/>
                </a:lnTo>
                <a:cubicBezTo>
                  <a:pt x="1127659" y="5045551"/>
                  <a:pt x="641332" y="4775018"/>
                  <a:pt x="287722" y="4170565"/>
                </a:cubicBezTo>
                <a:close/>
              </a:path>
            </a:pathLst>
          </a:custGeom>
          <a:solidFill>
            <a:schemeClr val="tx2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14E1C-FCE4-3CCB-D564-85EBB268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13.2.2026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BBE5D-EF05-778A-D26F-0BB94606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B8BFE-9449-A5F1-4AC6-3FA16E95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C93BA-620E-73EA-7EF1-E0E3EED2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051" y="1106697"/>
            <a:ext cx="5829300" cy="10269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K</a:t>
            </a:r>
            <a:r>
              <a:rPr lang="qaa-Latn-001" dirty="0"/>
              <a:t>irjoita dian otsikko tähän...</a:t>
            </a:r>
            <a:endParaRPr lang="en-F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EBB3E2-D82E-7E6D-F604-86BCFC5162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8051" y="2133601"/>
            <a:ext cx="5828400" cy="4030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27731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i ja kuva 3 (musta taust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avonia">
            <a:extLst>
              <a:ext uri="{FF2B5EF4-FFF2-40B4-BE49-F238E27FC236}">
                <a16:creationId xmlns:a16="http://schemas.microsoft.com/office/drawing/2014/main" id="{D6DAF34B-3DC6-FF63-42DB-4963F6449E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23" y="255600"/>
            <a:ext cx="1112711" cy="477774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7BA14EC-2DED-6A50-E9EA-FCB4D5D49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856739" y="1530771"/>
            <a:ext cx="5348597" cy="5347577"/>
          </a:xfrm>
          <a:custGeom>
            <a:avLst/>
            <a:gdLst>
              <a:gd name="connsiteX0" fmla="*/ -14 w 5346000"/>
              <a:gd name="connsiteY0" fmla="*/ 3439043 h 5347547"/>
              <a:gd name="connsiteX1" fmla="*/ 823221 w 5346000"/>
              <a:gd name="connsiteY1" fmla="*/ 2379896 h 5347547"/>
              <a:gd name="connsiteX2" fmla="*/ 529418 w 5346000"/>
              <a:gd name="connsiteY2" fmla="*/ 1059152 h 5347547"/>
              <a:gd name="connsiteX3" fmla="*/ 1849780 w 5346000"/>
              <a:gd name="connsiteY3" fmla="*/ 1059154 h 5347547"/>
              <a:gd name="connsiteX4" fmla="*/ 2673000 w 5346000"/>
              <a:gd name="connsiteY4" fmla="*/ 0 h 5347547"/>
              <a:gd name="connsiteX5" fmla="*/ 3496220 w 5346000"/>
              <a:gd name="connsiteY5" fmla="*/ 1059154 h 5347547"/>
              <a:gd name="connsiteX6" fmla="*/ 4816582 w 5346000"/>
              <a:gd name="connsiteY6" fmla="*/ 1059152 h 5347547"/>
              <a:gd name="connsiteX7" fmla="*/ 4522779 w 5346000"/>
              <a:gd name="connsiteY7" fmla="*/ 2379896 h 5347547"/>
              <a:gd name="connsiteX8" fmla="*/ 5346014 w 5346000"/>
              <a:gd name="connsiteY8" fmla="*/ 3439043 h 5347547"/>
              <a:gd name="connsiteX9" fmla="*/ 4156402 w 5346000"/>
              <a:gd name="connsiteY9" fmla="*/ 4026829 h 5347547"/>
              <a:gd name="connsiteX10" fmla="*/ 3862590 w 5346000"/>
              <a:gd name="connsiteY10" fmla="*/ 5347575 h 5347547"/>
              <a:gd name="connsiteX11" fmla="*/ 2673000 w 5346000"/>
              <a:gd name="connsiteY11" fmla="*/ 4759783 h 5347547"/>
              <a:gd name="connsiteX12" fmla="*/ 1483410 w 5346000"/>
              <a:gd name="connsiteY12" fmla="*/ 5347575 h 5347547"/>
              <a:gd name="connsiteX13" fmla="*/ 1189598 w 5346000"/>
              <a:gd name="connsiteY13" fmla="*/ 4026829 h 5347547"/>
              <a:gd name="connsiteX14" fmla="*/ -14 w 5346000"/>
              <a:gd name="connsiteY14" fmla="*/ 3439043 h 5347547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18723 h 5327255"/>
              <a:gd name="connsiteX1" fmla="*/ 823235 w 5346028"/>
              <a:gd name="connsiteY1" fmla="*/ 2359576 h 5327255"/>
              <a:gd name="connsiteX2" fmla="*/ 482018 w 5346028"/>
              <a:gd name="connsiteY2" fmla="*/ 1255579 h 5327255"/>
              <a:gd name="connsiteX3" fmla="*/ 1863341 w 5346028"/>
              <a:gd name="connsiteY3" fmla="*/ 375047 h 5327255"/>
              <a:gd name="connsiteX4" fmla="*/ 3241974 w 5346028"/>
              <a:gd name="connsiteY4" fmla="*/ 0 h 5327255"/>
              <a:gd name="connsiteX5" fmla="*/ 3496234 w 5346028"/>
              <a:gd name="connsiteY5" fmla="*/ 1038834 h 5327255"/>
              <a:gd name="connsiteX6" fmla="*/ 4816596 w 5346028"/>
              <a:gd name="connsiteY6" fmla="*/ 1038832 h 5327255"/>
              <a:gd name="connsiteX7" fmla="*/ 4522793 w 5346028"/>
              <a:gd name="connsiteY7" fmla="*/ 2359576 h 5327255"/>
              <a:gd name="connsiteX8" fmla="*/ 5346028 w 5346028"/>
              <a:gd name="connsiteY8" fmla="*/ 3418723 h 5327255"/>
              <a:gd name="connsiteX9" fmla="*/ 4156416 w 5346028"/>
              <a:gd name="connsiteY9" fmla="*/ 4006509 h 5327255"/>
              <a:gd name="connsiteX10" fmla="*/ 3862604 w 5346028"/>
              <a:gd name="connsiteY10" fmla="*/ 5327255 h 5327255"/>
              <a:gd name="connsiteX11" fmla="*/ 2673014 w 5346028"/>
              <a:gd name="connsiteY11" fmla="*/ 4739463 h 5327255"/>
              <a:gd name="connsiteX12" fmla="*/ 1483424 w 5346028"/>
              <a:gd name="connsiteY12" fmla="*/ 5327255 h 5327255"/>
              <a:gd name="connsiteX13" fmla="*/ 1189612 w 5346028"/>
              <a:gd name="connsiteY13" fmla="*/ 4006509 h 5327255"/>
              <a:gd name="connsiteX14" fmla="*/ 0 w 5346028"/>
              <a:gd name="connsiteY14" fmla="*/ 3418723 h 5327255"/>
              <a:gd name="connsiteX0" fmla="*/ 0 w 5346028"/>
              <a:gd name="connsiteY0" fmla="*/ 3418806 h 5327338"/>
              <a:gd name="connsiteX1" fmla="*/ 823235 w 5346028"/>
              <a:gd name="connsiteY1" fmla="*/ 2359659 h 5327338"/>
              <a:gd name="connsiteX2" fmla="*/ 482018 w 5346028"/>
              <a:gd name="connsiteY2" fmla="*/ 1255662 h 5327338"/>
              <a:gd name="connsiteX3" fmla="*/ 1863341 w 5346028"/>
              <a:gd name="connsiteY3" fmla="*/ 375130 h 5327338"/>
              <a:gd name="connsiteX4" fmla="*/ 3241974 w 5346028"/>
              <a:gd name="connsiteY4" fmla="*/ 83 h 5327338"/>
              <a:gd name="connsiteX5" fmla="*/ 3496234 w 5346028"/>
              <a:gd name="connsiteY5" fmla="*/ 1038917 h 5327338"/>
              <a:gd name="connsiteX6" fmla="*/ 4816596 w 5346028"/>
              <a:gd name="connsiteY6" fmla="*/ 1038915 h 5327338"/>
              <a:gd name="connsiteX7" fmla="*/ 4522793 w 5346028"/>
              <a:gd name="connsiteY7" fmla="*/ 2359659 h 5327338"/>
              <a:gd name="connsiteX8" fmla="*/ 5346028 w 5346028"/>
              <a:gd name="connsiteY8" fmla="*/ 3418806 h 5327338"/>
              <a:gd name="connsiteX9" fmla="*/ 4156416 w 5346028"/>
              <a:gd name="connsiteY9" fmla="*/ 4006592 h 5327338"/>
              <a:gd name="connsiteX10" fmla="*/ 3862604 w 5346028"/>
              <a:gd name="connsiteY10" fmla="*/ 5327338 h 5327338"/>
              <a:gd name="connsiteX11" fmla="*/ 2673014 w 5346028"/>
              <a:gd name="connsiteY11" fmla="*/ 4739546 h 5327338"/>
              <a:gd name="connsiteX12" fmla="*/ 1483424 w 5346028"/>
              <a:gd name="connsiteY12" fmla="*/ 5327338 h 5327338"/>
              <a:gd name="connsiteX13" fmla="*/ 1189612 w 5346028"/>
              <a:gd name="connsiteY13" fmla="*/ 4006592 h 5327338"/>
              <a:gd name="connsiteX14" fmla="*/ 0 w 5346028"/>
              <a:gd name="connsiteY14" fmla="*/ 3418806 h 5327338"/>
              <a:gd name="connsiteX0" fmla="*/ 0 w 5346028"/>
              <a:gd name="connsiteY0" fmla="*/ 3419966 h 5328498"/>
              <a:gd name="connsiteX1" fmla="*/ 823235 w 5346028"/>
              <a:gd name="connsiteY1" fmla="*/ 2360819 h 5328498"/>
              <a:gd name="connsiteX2" fmla="*/ 482018 w 5346028"/>
              <a:gd name="connsiteY2" fmla="*/ 1256822 h 5328498"/>
              <a:gd name="connsiteX3" fmla="*/ 1863341 w 5346028"/>
              <a:gd name="connsiteY3" fmla="*/ 376290 h 5328498"/>
              <a:gd name="connsiteX4" fmla="*/ 3241974 w 5346028"/>
              <a:gd name="connsiteY4" fmla="*/ 1243 h 5328498"/>
              <a:gd name="connsiteX5" fmla="*/ 3496234 w 5346028"/>
              <a:gd name="connsiteY5" fmla="*/ 1040077 h 5328498"/>
              <a:gd name="connsiteX6" fmla="*/ 4816596 w 5346028"/>
              <a:gd name="connsiteY6" fmla="*/ 1040075 h 5328498"/>
              <a:gd name="connsiteX7" fmla="*/ 4522793 w 5346028"/>
              <a:gd name="connsiteY7" fmla="*/ 2360819 h 5328498"/>
              <a:gd name="connsiteX8" fmla="*/ 5346028 w 5346028"/>
              <a:gd name="connsiteY8" fmla="*/ 3419966 h 5328498"/>
              <a:gd name="connsiteX9" fmla="*/ 4156416 w 5346028"/>
              <a:gd name="connsiteY9" fmla="*/ 4007752 h 5328498"/>
              <a:gd name="connsiteX10" fmla="*/ 3862604 w 5346028"/>
              <a:gd name="connsiteY10" fmla="*/ 5328498 h 5328498"/>
              <a:gd name="connsiteX11" fmla="*/ 2673014 w 5346028"/>
              <a:gd name="connsiteY11" fmla="*/ 4740706 h 5328498"/>
              <a:gd name="connsiteX12" fmla="*/ 1483424 w 5346028"/>
              <a:gd name="connsiteY12" fmla="*/ 5328498 h 5328498"/>
              <a:gd name="connsiteX13" fmla="*/ 1189612 w 5346028"/>
              <a:gd name="connsiteY13" fmla="*/ 4007752 h 5328498"/>
              <a:gd name="connsiteX14" fmla="*/ 0 w 5346028"/>
              <a:gd name="connsiteY14" fmla="*/ 3419966 h 5328498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26622 h 5335154"/>
              <a:gd name="connsiteX1" fmla="*/ 823235 w 5358901"/>
              <a:gd name="connsiteY1" fmla="*/ 2367475 h 5335154"/>
              <a:gd name="connsiteX2" fmla="*/ 482018 w 5358901"/>
              <a:gd name="connsiteY2" fmla="*/ 1263478 h 5335154"/>
              <a:gd name="connsiteX3" fmla="*/ 1863341 w 5358901"/>
              <a:gd name="connsiteY3" fmla="*/ 382946 h 5335154"/>
              <a:gd name="connsiteX4" fmla="*/ 3241974 w 5358901"/>
              <a:gd name="connsiteY4" fmla="*/ 7899 h 5335154"/>
              <a:gd name="connsiteX5" fmla="*/ 5358901 w 5358901"/>
              <a:gd name="connsiteY5" fmla="*/ 1575053 h 5335154"/>
              <a:gd name="connsiteX6" fmla="*/ 4816596 w 5358901"/>
              <a:gd name="connsiteY6" fmla="*/ 1046731 h 5335154"/>
              <a:gd name="connsiteX7" fmla="*/ 4522793 w 5358901"/>
              <a:gd name="connsiteY7" fmla="*/ 2367475 h 5335154"/>
              <a:gd name="connsiteX8" fmla="*/ 5346028 w 5358901"/>
              <a:gd name="connsiteY8" fmla="*/ 3426622 h 5335154"/>
              <a:gd name="connsiteX9" fmla="*/ 4156416 w 5358901"/>
              <a:gd name="connsiteY9" fmla="*/ 4014408 h 5335154"/>
              <a:gd name="connsiteX10" fmla="*/ 3862604 w 5358901"/>
              <a:gd name="connsiteY10" fmla="*/ 5335154 h 5335154"/>
              <a:gd name="connsiteX11" fmla="*/ 2673014 w 5358901"/>
              <a:gd name="connsiteY11" fmla="*/ 4747362 h 5335154"/>
              <a:gd name="connsiteX12" fmla="*/ 1483424 w 5358901"/>
              <a:gd name="connsiteY12" fmla="*/ 5335154 h 5335154"/>
              <a:gd name="connsiteX13" fmla="*/ 1189612 w 5358901"/>
              <a:gd name="connsiteY13" fmla="*/ 4014408 h 5335154"/>
              <a:gd name="connsiteX14" fmla="*/ 0 w 5358901"/>
              <a:gd name="connsiteY14" fmla="*/ 3426622 h 5335154"/>
              <a:gd name="connsiteX0" fmla="*/ 0 w 5358901"/>
              <a:gd name="connsiteY0" fmla="*/ 3418809 h 5327341"/>
              <a:gd name="connsiteX1" fmla="*/ 823235 w 5358901"/>
              <a:gd name="connsiteY1" fmla="*/ 2359662 h 5327341"/>
              <a:gd name="connsiteX2" fmla="*/ 482018 w 5358901"/>
              <a:gd name="connsiteY2" fmla="*/ 1255665 h 5327341"/>
              <a:gd name="connsiteX3" fmla="*/ 1863341 w 5358901"/>
              <a:gd name="connsiteY3" fmla="*/ 375133 h 5327341"/>
              <a:gd name="connsiteX4" fmla="*/ 3241974 w 5358901"/>
              <a:gd name="connsiteY4" fmla="*/ 86 h 5327341"/>
              <a:gd name="connsiteX5" fmla="*/ 5358901 w 5358901"/>
              <a:gd name="connsiteY5" fmla="*/ 1567240 h 5327341"/>
              <a:gd name="connsiteX6" fmla="*/ 4816596 w 5358901"/>
              <a:gd name="connsiteY6" fmla="*/ 1038918 h 5327341"/>
              <a:gd name="connsiteX7" fmla="*/ 4522793 w 5358901"/>
              <a:gd name="connsiteY7" fmla="*/ 2359662 h 5327341"/>
              <a:gd name="connsiteX8" fmla="*/ 5346028 w 5358901"/>
              <a:gd name="connsiteY8" fmla="*/ 3418809 h 5327341"/>
              <a:gd name="connsiteX9" fmla="*/ 4156416 w 5358901"/>
              <a:gd name="connsiteY9" fmla="*/ 4006595 h 5327341"/>
              <a:gd name="connsiteX10" fmla="*/ 3862604 w 5358901"/>
              <a:gd name="connsiteY10" fmla="*/ 5327341 h 5327341"/>
              <a:gd name="connsiteX11" fmla="*/ 2673014 w 5358901"/>
              <a:gd name="connsiteY11" fmla="*/ 4739549 h 5327341"/>
              <a:gd name="connsiteX12" fmla="*/ 1483424 w 5358901"/>
              <a:gd name="connsiteY12" fmla="*/ 5327341 h 5327341"/>
              <a:gd name="connsiteX13" fmla="*/ 1189612 w 5358901"/>
              <a:gd name="connsiteY13" fmla="*/ 4006595 h 5327341"/>
              <a:gd name="connsiteX14" fmla="*/ 0 w 5358901"/>
              <a:gd name="connsiteY14" fmla="*/ 3418809 h 5327341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879 h 5327411"/>
              <a:gd name="connsiteX1" fmla="*/ 823235 w 5358901"/>
              <a:gd name="connsiteY1" fmla="*/ 2359732 h 5327411"/>
              <a:gd name="connsiteX2" fmla="*/ 482018 w 5358901"/>
              <a:gd name="connsiteY2" fmla="*/ 1255735 h 5327411"/>
              <a:gd name="connsiteX3" fmla="*/ 1870115 w 5358901"/>
              <a:gd name="connsiteY3" fmla="*/ 381976 h 5327411"/>
              <a:gd name="connsiteX4" fmla="*/ 3241974 w 5358901"/>
              <a:gd name="connsiteY4" fmla="*/ 156 h 5327411"/>
              <a:gd name="connsiteX5" fmla="*/ 4478577 w 5358901"/>
              <a:gd name="connsiteY5" fmla="*/ 413330 h 5327411"/>
              <a:gd name="connsiteX6" fmla="*/ 5358901 w 5358901"/>
              <a:gd name="connsiteY6" fmla="*/ 1601177 h 5327411"/>
              <a:gd name="connsiteX7" fmla="*/ 4816596 w 5358901"/>
              <a:gd name="connsiteY7" fmla="*/ 1038988 h 5327411"/>
              <a:gd name="connsiteX8" fmla="*/ 4522793 w 5358901"/>
              <a:gd name="connsiteY8" fmla="*/ 2359732 h 5327411"/>
              <a:gd name="connsiteX9" fmla="*/ 5346028 w 5358901"/>
              <a:gd name="connsiteY9" fmla="*/ 3418879 h 5327411"/>
              <a:gd name="connsiteX10" fmla="*/ 4156416 w 5358901"/>
              <a:gd name="connsiteY10" fmla="*/ 4006665 h 5327411"/>
              <a:gd name="connsiteX11" fmla="*/ 3862604 w 5358901"/>
              <a:gd name="connsiteY11" fmla="*/ 5327411 h 5327411"/>
              <a:gd name="connsiteX12" fmla="*/ 2673014 w 5358901"/>
              <a:gd name="connsiteY12" fmla="*/ 4739619 h 5327411"/>
              <a:gd name="connsiteX13" fmla="*/ 1483424 w 5358901"/>
              <a:gd name="connsiteY13" fmla="*/ 5327411 h 5327411"/>
              <a:gd name="connsiteX14" fmla="*/ 1189612 w 5358901"/>
              <a:gd name="connsiteY14" fmla="*/ 4006665 h 5327411"/>
              <a:gd name="connsiteX15" fmla="*/ 0 w 5358901"/>
              <a:gd name="connsiteY15" fmla="*/ 3418879 h 5327411"/>
              <a:gd name="connsiteX0" fmla="*/ 0 w 5358901"/>
              <a:gd name="connsiteY0" fmla="*/ 3418930 h 5327462"/>
              <a:gd name="connsiteX1" fmla="*/ 823235 w 5358901"/>
              <a:gd name="connsiteY1" fmla="*/ 2359783 h 5327462"/>
              <a:gd name="connsiteX2" fmla="*/ 482018 w 5358901"/>
              <a:gd name="connsiteY2" fmla="*/ 1255786 h 5327462"/>
              <a:gd name="connsiteX3" fmla="*/ 1870115 w 5358901"/>
              <a:gd name="connsiteY3" fmla="*/ 382027 h 5327462"/>
              <a:gd name="connsiteX4" fmla="*/ 3241974 w 5358901"/>
              <a:gd name="connsiteY4" fmla="*/ 207 h 5327462"/>
              <a:gd name="connsiteX5" fmla="*/ 4478577 w 5358901"/>
              <a:gd name="connsiteY5" fmla="*/ 413381 h 5327462"/>
              <a:gd name="connsiteX6" fmla="*/ 5358901 w 5358901"/>
              <a:gd name="connsiteY6" fmla="*/ 1601228 h 5327462"/>
              <a:gd name="connsiteX7" fmla="*/ 4816596 w 5358901"/>
              <a:gd name="connsiteY7" fmla="*/ 1039039 h 5327462"/>
              <a:gd name="connsiteX8" fmla="*/ 4522793 w 5358901"/>
              <a:gd name="connsiteY8" fmla="*/ 2359783 h 5327462"/>
              <a:gd name="connsiteX9" fmla="*/ 5346028 w 5358901"/>
              <a:gd name="connsiteY9" fmla="*/ 3418930 h 5327462"/>
              <a:gd name="connsiteX10" fmla="*/ 4156416 w 5358901"/>
              <a:gd name="connsiteY10" fmla="*/ 4006716 h 5327462"/>
              <a:gd name="connsiteX11" fmla="*/ 3862604 w 5358901"/>
              <a:gd name="connsiteY11" fmla="*/ 5327462 h 5327462"/>
              <a:gd name="connsiteX12" fmla="*/ 2673014 w 5358901"/>
              <a:gd name="connsiteY12" fmla="*/ 4739670 h 5327462"/>
              <a:gd name="connsiteX13" fmla="*/ 1483424 w 5358901"/>
              <a:gd name="connsiteY13" fmla="*/ 5327462 h 5327462"/>
              <a:gd name="connsiteX14" fmla="*/ 1189612 w 5358901"/>
              <a:gd name="connsiteY14" fmla="*/ 4006716 h 5327462"/>
              <a:gd name="connsiteX15" fmla="*/ 0 w 5358901"/>
              <a:gd name="connsiteY15" fmla="*/ 3418930 h 5327462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482018 w 5358901"/>
              <a:gd name="connsiteY1" fmla="*/ 1255581 h 5327257"/>
              <a:gd name="connsiteX2" fmla="*/ 1903981 w 5358901"/>
              <a:gd name="connsiteY2" fmla="*/ 415689 h 5327257"/>
              <a:gd name="connsiteX3" fmla="*/ 3241974 w 5358901"/>
              <a:gd name="connsiteY3" fmla="*/ 2 h 5327257"/>
              <a:gd name="connsiteX4" fmla="*/ 4478577 w 5358901"/>
              <a:gd name="connsiteY4" fmla="*/ 413176 h 5327257"/>
              <a:gd name="connsiteX5" fmla="*/ 5358901 w 5358901"/>
              <a:gd name="connsiteY5" fmla="*/ 1601023 h 5327257"/>
              <a:gd name="connsiteX6" fmla="*/ 4816596 w 5358901"/>
              <a:gd name="connsiteY6" fmla="*/ 1038834 h 5327257"/>
              <a:gd name="connsiteX7" fmla="*/ 4522793 w 5358901"/>
              <a:gd name="connsiteY7" fmla="*/ 2359578 h 5327257"/>
              <a:gd name="connsiteX8" fmla="*/ 5346028 w 5358901"/>
              <a:gd name="connsiteY8" fmla="*/ 3418725 h 5327257"/>
              <a:gd name="connsiteX9" fmla="*/ 4156416 w 5358901"/>
              <a:gd name="connsiteY9" fmla="*/ 4006511 h 5327257"/>
              <a:gd name="connsiteX10" fmla="*/ 3862604 w 5358901"/>
              <a:gd name="connsiteY10" fmla="*/ 5327257 h 5327257"/>
              <a:gd name="connsiteX11" fmla="*/ 2673014 w 5358901"/>
              <a:gd name="connsiteY11" fmla="*/ 4739465 h 5327257"/>
              <a:gd name="connsiteX12" fmla="*/ 1483424 w 5358901"/>
              <a:gd name="connsiteY12" fmla="*/ 5327257 h 5327257"/>
              <a:gd name="connsiteX13" fmla="*/ 1189612 w 5358901"/>
              <a:gd name="connsiteY13" fmla="*/ 4006511 h 5327257"/>
              <a:gd name="connsiteX14" fmla="*/ 0 w 5358901"/>
              <a:gd name="connsiteY14" fmla="*/ 3418725 h 5327257"/>
              <a:gd name="connsiteX0" fmla="*/ 0 w 5277621"/>
              <a:gd name="connsiteY0" fmla="*/ 3588058 h 5327257"/>
              <a:gd name="connsiteX1" fmla="*/ 400738 w 5277621"/>
              <a:gd name="connsiteY1" fmla="*/ 1255581 h 5327257"/>
              <a:gd name="connsiteX2" fmla="*/ 1822701 w 5277621"/>
              <a:gd name="connsiteY2" fmla="*/ 415689 h 5327257"/>
              <a:gd name="connsiteX3" fmla="*/ 3160694 w 5277621"/>
              <a:gd name="connsiteY3" fmla="*/ 2 h 5327257"/>
              <a:gd name="connsiteX4" fmla="*/ 4397297 w 5277621"/>
              <a:gd name="connsiteY4" fmla="*/ 413176 h 5327257"/>
              <a:gd name="connsiteX5" fmla="*/ 5277621 w 5277621"/>
              <a:gd name="connsiteY5" fmla="*/ 1601023 h 5327257"/>
              <a:gd name="connsiteX6" fmla="*/ 4735316 w 5277621"/>
              <a:gd name="connsiteY6" fmla="*/ 1038834 h 5327257"/>
              <a:gd name="connsiteX7" fmla="*/ 4441513 w 5277621"/>
              <a:gd name="connsiteY7" fmla="*/ 2359578 h 5327257"/>
              <a:gd name="connsiteX8" fmla="*/ 5264748 w 5277621"/>
              <a:gd name="connsiteY8" fmla="*/ 3418725 h 5327257"/>
              <a:gd name="connsiteX9" fmla="*/ 4075136 w 5277621"/>
              <a:gd name="connsiteY9" fmla="*/ 4006511 h 5327257"/>
              <a:gd name="connsiteX10" fmla="*/ 3781324 w 5277621"/>
              <a:gd name="connsiteY10" fmla="*/ 5327257 h 5327257"/>
              <a:gd name="connsiteX11" fmla="*/ 2591734 w 5277621"/>
              <a:gd name="connsiteY11" fmla="*/ 4739465 h 5327257"/>
              <a:gd name="connsiteX12" fmla="*/ 1402144 w 5277621"/>
              <a:gd name="connsiteY12" fmla="*/ 5327257 h 5327257"/>
              <a:gd name="connsiteX13" fmla="*/ 1108332 w 5277621"/>
              <a:gd name="connsiteY13" fmla="*/ 4006511 h 5327257"/>
              <a:gd name="connsiteX14" fmla="*/ 0 w 5277621"/>
              <a:gd name="connsiteY14" fmla="*/ 3588058 h 5327257"/>
              <a:gd name="connsiteX0" fmla="*/ 65714 w 5343335"/>
              <a:gd name="connsiteY0" fmla="*/ 3588058 h 5327257"/>
              <a:gd name="connsiteX1" fmla="*/ 466452 w 5343335"/>
              <a:gd name="connsiteY1" fmla="*/ 1255581 h 5327257"/>
              <a:gd name="connsiteX2" fmla="*/ 1888415 w 5343335"/>
              <a:gd name="connsiteY2" fmla="*/ 415689 h 5327257"/>
              <a:gd name="connsiteX3" fmla="*/ 3226408 w 5343335"/>
              <a:gd name="connsiteY3" fmla="*/ 2 h 5327257"/>
              <a:gd name="connsiteX4" fmla="*/ 4463011 w 5343335"/>
              <a:gd name="connsiteY4" fmla="*/ 413176 h 5327257"/>
              <a:gd name="connsiteX5" fmla="*/ 5343335 w 5343335"/>
              <a:gd name="connsiteY5" fmla="*/ 1601023 h 5327257"/>
              <a:gd name="connsiteX6" fmla="*/ 4801030 w 5343335"/>
              <a:gd name="connsiteY6" fmla="*/ 1038834 h 5327257"/>
              <a:gd name="connsiteX7" fmla="*/ 4507227 w 5343335"/>
              <a:gd name="connsiteY7" fmla="*/ 2359578 h 5327257"/>
              <a:gd name="connsiteX8" fmla="*/ 5330462 w 5343335"/>
              <a:gd name="connsiteY8" fmla="*/ 3418725 h 5327257"/>
              <a:gd name="connsiteX9" fmla="*/ 4140850 w 5343335"/>
              <a:gd name="connsiteY9" fmla="*/ 4006511 h 5327257"/>
              <a:gd name="connsiteX10" fmla="*/ 3847038 w 5343335"/>
              <a:gd name="connsiteY10" fmla="*/ 5327257 h 5327257"/>
              <a:gd name="connsiteX11" fmla="*/ 2657448 w 5343335"/>
              <a:gd name="connsiteY11" fmla="*/ 4739465 h 5327257"/>
              <a:gd name="connsiteX12" fmla="*/ 1467858 w 5343335"/>
              <a:gd name="connsiteY12" fmla="*/ 5327257 h 5327257"/>
              <a:gd name="connsiteX13" fmla="*/ 1174046 w 5343335"/>
              <a:gd name="connsiteY13" fmla="*/ 4006511 h 5327257"/>
              <a:gd name="connsiteX14" fmla="*/ 65714 w 5343335"/>
              <a:gd name="connsiteY14" fmla="*/ 3588058 h 5327257"/>
              <a:gd name="connsiteX0" fmla="*/ 74925 w 5352546"/>
              <a:gd name="connsiteY0" fmla="*/ 3588058 h 5327257"/>
              <a:gd name="connsiteX1" fmla="*/ 475663 w 5352546"/>
              <a:gd name="connsiteY1" fmla="*/ 1255581 h 5327257"/>
              <a:gd name="connsiteX2" fmla="*/ 1897626 w 5352546"/>
              <a:gd name="connsiteY2" fmla="*/ 415689 h 5327257"/>
              <a:gd name="connsiteX3" fmla="*/ 3235619 w 5352546"/>
              <a:gd name="connsiteY3" fmla="*/ 2 h 5327257"/>
              <a:gd name="connsiteX4" fmla="*/ 4472222 w 5352546"/>
              <a:gd name="connsiteY4" fmla="*/ 413176 h 5327257"/>
              <a:gd name="connsiteX5" fmla="*/ 5352546 w 5352546"/>
              <a:gd name="connsiteY5" fmla="*/ 1601023 h 5327257"/>
              <a:gd name="connsiteX6" fmla="*/ 4810241 w 5352546"/>
              <a:gd name="connsiteY6" fmla="*/ 1038834 h 5327257"/>
              <a:gd name="connsiteX7" fmla="*/ 4516438 w 5352546"/>
              <a:gd name="connsiteY7" fmla="*/ 2359578 h 5327257"/>
              <a:gd name="connsiteX8" fmla="*/ 5339673 w 5352546"/>
              <a:gd name="connsiteY8" fmla="*/ 3418725 h 5327257"/>
              <a:gd name="connsiteX9" fmla="*/ 4150061 w 5352546"/>
              <a:gd name="connsiteY9" fmla="*/ 4006511 h 5327257"/>
              <a:gd name="connsiteX10" fmla="*/ 3856249 w 5352546"/>
              <a:gd name="connsiteY10" fmla="*/ 5327257 h 5327257"/>
              <a:gd name="connsiteX11" fmla="*/ 2666659 w 5352546"/>
              <a:gd name="connsiteY11" fmla="*/ 4739465 h 5327257"/>
              <a:gd name="connsiteX12" fmla="*/ 1477069 w 5352546"/>
              <a:gd name="connsiteY12" fmla="*/ 5327257 h 5327257"/>
              <a:gd name="connsiteX13" fmla="*/ 1183257 w 5352546"/>
              <a:gd name="connsiteY13" fmla="*/ 4006511 h 5327257"/>
              <a:gd name="connsiteX14" fmla="*/ 74925 w 5352546"/>
              <a:gd name="connsiteY14" fmla="*/ 3588058 h 5327257"/>
              <a:gd name="connsiteX0" fmla="*/ 121127 w 5182002"/>
              <a:gd name="connsiteY0" fmla="*/ 4170565 h 5327257"/>
              <a:gd name="connsiteX1" fmla="*/ 305119 w 5182002"/>
              <a:gd name="connsiteY1" fmla="*/ 1255581 h 5327257"/>
              <a:gd name="connsiteX2" fmla="*/ 1727082 w 5182002"/>
              <a:gd name="connsiteY2" fmla="*/ 415689 h 5327257"/>
              <a:gd name="connsiteX3" fmla="*/ 3065075 w 5182002"/>
              <a:gd name="connsiteY3" fmla="*/ 2 h 5327257"/>
              <a:gd name="connsiteX4" fmla="*/ 4301678 w 5182002"/>
              <a:gd name="connsiteY4" fmla="*/ 413176 h 5327257"/>
              <a:gd name="connsiteX5" fmla="*/ 5182002 w 5182002"/>
              <a:gd name="connsiteY5" fmla="*/ 1601023 h 5327257"/>
              <a:gd name="connsiteX6" fmla="*/ 4639697 w 5182002"/>
              <a:gd name="connsiteY6" fmla="*/ 1038834 h 5327257"/>
              <a:gd name="connsiteX7" fmla="*/ 4345894 w 5182002"/>
              <a:gd name="connsiteY7" fmla="*/ 2359578 h 5327257"/>
              <a:gd name="connsiteX8" fmla="*/ 5169129 w 5182002"/>
              <a:gd name="connsiteY8" fmla="*/ 3418725 h 5327257"/>
              <a:gd name="connsiteX9" fmla="*/ 3979517 w 5182002"/>
              <a:gd name="connsiteY9" fmla="*/ 4006511 h 5327257"/>
              <a:gd name="connsiteX10" fmla="*/ 3685705 w 5182002"/>
              <a:gd name="connsiteY10" fmla="*/ 5327257 h 5327257"/>
              <a:gd name="connsiteX11" fmla="*/ 2496115 w 5182002"/>
              <a:gd name="connsiteY11" fmla="*/ 4739465 h 5327257"/>
              <a:gd name="connsiteX12" fmla="*/ 1306525 w 5182002"/>
              <a:gd name="connsiteY12" fmla="*/ 5327257 h 5327257"/>
              <a:gd name="connsiteX13" fmla="*/ 1012713 w 5182002"/>
              <a:gd name="connsiteY13" fmla="*/ 4006511 h 5327257"/>
              <a:gd name="connsiteX14" fmla="*/ 121127 w 5182002"/>
              <a:gd name="connsiteY14" fmla="*/ 4170565 h 5327257"/>
              <a:gd name="connsiteX0" fmla="*/ 286622 w 5347497"/>
              <a:gd name="connsiteY0" fmla="*/ 4170565 h 5327257"/>
              <a:gd name="connsiteX1" fmla="*/ 470614 w 5347497"/>
              <a:gd name="connsiteY1" fmla="*/ 1255581 h 5327257"/>
              <a:gd name="connsiteX2" fmla="*/ 1892577 w 5347497"/>
              <a:gd name="connsiteY2" fmla="*/ 415689 h 5327257"/>
              <a:gd name="connsiteX3" fmla="*/ 3230570 w 5347497"/>
              <a:gd name="connsiteY3" fmla="*/ 2 h 5327257"/>
              <a:gd name="connsiteX4" fmla="*/ 4467173 w 5347497"/>
              <a:gd name="connsiteY4" fmla="*/ 413176 h 5327257"/>
              <a:gd name="connsiteX5" fmla="*/ 5347497 w 5347497"/>
              <a:gd name="connsiteY5" fmla="*/ 1601023 h 5327257"/>
              <a:gd name="connsiteX6" fmla="*/ 4805192 w 5347497"/>
              <a:gd name="connsiteY6" fmla="*/ 1038834 h 5327257"/>
              <a:gd name="connsiteX7" fmla="*/ 4511389 w 5347497"/>
              <a:gd name="connsiteY7" fmla="*/ 2359578 h 5327257"/>
              <a:gd name="connsiteX8" fmla="*/ 5334624 w 5347497"/>
              <a:gd name="connsiteY8" fmla="*/ 3418725 h 5327257"/>
              <a:gd name="connsiteX9" fmla="*/ 4145012 w 5347497"/>
              <a:gd name="connsiteY9" fmla="*/ 4006511 h 5327257"/>
              <a:gd name="connsiteX10" fmla="*/ 3851200 w 5347497"/>
              <a:gd name="connsiteY10" fmla="*/ 5327257 h 5327257"/>
              <a:gd name="connsiteX11" fmla="*/ 2661610 w 5347497"/>
              <a:gd name="connsiteY11" fmla="*/ 4739465 h 5327257"/>
              <a:gd name="connsiteX12" fmla="*/ 1472020 w 5347497"/>
              <a:gd name="connsiteY12" fmla="*/ 5327257 h 5327257"/>
              <a:gd name="connsiteX13" fmla="*/ 1178208 w 5347497"/>
              <a:gd name="connsiteY13" fmla="*/ 4006511 h 5327257"/>
              <a:gd name="connsiteX14" fmla="*/ 286622 w 5347497"/>
              <a:gd name="connsiteY14" fmla="*/ 4170565 h 5327257"/>
              <a:gd name="connsiteX0" fmla="*/ 311055 w 5371930"/>
              <a:gd name="connsiteY0" fmla="*/ 4170565 h 5327257"/>
              <a:gd name="connsiteX1" fmla="*/ 495047 w 5371930"/>
              <a:gd name="connsiteY1" fmla="*/ 1255581 h 5327257"/>
              <a:gd name="connsiteX2" fmla="*/ 1917010 w 5371930"/>
              <a:gd name="connsiteY2" fmla="*/ 415689 h 5327257"/>
              <a:gd name="connsiteX3" fmla="*/ 3255003 w 5371930"/>
              <a:gd name="connsiteY3" fmla="*/ 2 h 5327257"/>
              <a:gd name="connsiteX4" fmla="*/ 4491606 w 5371930"/>
              <a:gd name="connsiteY4" fmla="*/ 413176 h 5327257"/>
              <a:gd name="connsiteX5" fmla="*/ 5371930 w 5371930"/>
              <a:gd name="connsiteY5" fmla="*/ 1601023 h 5327257"/>
              <a:gd name="connsiteX6" fmla="*/ 4829625 w 5371930"/>
              <a:gd name="connsiteY6" fmla="*/ 1038834 h 5327257"/>
              <a:gd name="connsiteX7" fmla="*/ 4535822 w 5371930"/>
              <a:gd name="connsiteY7" fmla="*/ 2359578 h 5327257"/>
              <a:gd name="connsiteX8" fmla="*/ 5359057 w 5371930"/>
              <a:gd name="connsiteY8" fmla="*/ 3418725 h 5327257"/>
              <a:gd name="connsiteX9" fmla="*/ 4169445 w 5371930"/>
              <a:gd name="connsiteY9" fmla="*/ 4006511 h 5327257"/>
              <a:gd name="connsiteX10" fmla="*/ 3875633 w 5371930"/>
              <a:gd name="connsiteY10" fmla="*/ 5327257 h 5327257"/>
              <a:gd name="connsiteX11" fmla="*/ 2686043 w 5371930"/>
              <a:gd name="connsiteY11" fmla="*/ 4739465 h 5327257"/>
              <a:gd name="connsiteX12" fmla="*/ 1496453 w 5371930"/>
              <a:gd name="connsiteY12" fmla="*/ 5327257 h 5327257"/>
              <a:gd name="connsiteX13" fmla="*/ 1202641 w 5371930"/>
              <a:gd name="connsiteY13" fmla="*/ 4006511 h 5327257"/>
              <a:gd name="connsiteX14" fmla="*/ 311055 w 5371930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1172750 w 5342039"/>
              <a:gd name="connsiteY13" fmla="*/ 4006511 h 5327257"/>
              <a:gd name="connsiteX14" fmla="*/ 281164 w 5342039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281164 w 5342039"/>
              <a:gd name="connsiteY13" fmla="*/ 4170565 h 5327257"/>
              <a:gd name="connsiteX0" fmla="*/ 110632 w 5171507"/>
              <a:gd name="connsiteY0" fmla="*/ 4170565 h 5361124"/>
              <a:gd name="connsiteX1" fmla="*/ 294624 w 5171507"/>
              <a:gd name="connsiteY1" fmla="*/ 1255581 h 5361124"/>
              <a:gd name="connsiteX2" fmla="*/ 1716587 w 5171507"/>
              <a:gd name="connsiteY2" fmla="*/ 415689 h 5361124"/>
              <a:gd name="connsiteX3" fmla="*/ 3054580 w 5171507"/>
              <a:gd name="connsiteY3" fmla="*/ 2 h 5361124"/>
              <a:gd name="connsiteX4" fmla="*/ 4291183 w 5171507"/>
              <a:gd name="connsiteY4" fmla="*/ 413176 h 5361124"/>
              <a:gd name="connsiteX5" fmla="*/ 5171507 w 5171507"/>
              <a:gd name="connsiteY5" fmla="*/ 1601023 h 5361124"/>
              <a:gd name="connsiteX6" fmla="*/ 4629202 w 5171507"/>
              <a:gd name="connsiteY6" fmla="*/ 1038834 h 5361124"/>
              <a:gd name="connsiteX7" fmla="*/ 4335399 w 5171507"/>
              <a:gd name="connsiteY7" fmla="*/ 2359578 h 5361124"/>
              <a:gd name="connsiteX8" fmla="*/ 5158634 w 5171507"/>
              <a:gd name="connsiteY8" fmla="*/ 3418725 h 5361124"/>
              <a:gd name="connsiteX9" fmla="*/ 3969022 w 5171507"/>
              <a:gd name="connsiteY9" fmla="*/ 4006511 h 5361124"/>
              <a:gd name="connsiteX10" fmla="*/ 3675210 w 5171507"/>
              <a:gd name="connsiteY10" fmla="*/ 5327257 h 5361124"/>
              <a:gd name="connsiteX11" fmla="*/ 2485620 w 5171507"/>
              <a:gd name="connsiteY11" fmla="*/ 4739465 h 5361124"/>
              <a:gd name="connsiteX12" fmla="*/ 1248617 w 5171507"/>
              <a:gd name="connsiteY12" fmla="*/ 5361124 h 5361124"/>
              <a:gd name="connsiteX13" fmla="*/ 110632 w 5171507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2663414 w 5349301"/>
              <a:gd name="connsiteY11" fmla="*/ 4739465 h 5361124"/>
              <a:gd name="connsiteX12" fmla="*/ 1426411 w 5349301"/>
              <a:gd name="connsiteY12" fmla="*/ 5361124 h 5361124"/>
              <a:gd name="connsiteX13" fmla="*/ 288426 w 5349301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4449058 w 5349301"/>
              <a:gd name="connsiteY10" fmla="*/ 534757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110632 w 5171507"/>
              <a:gd name="connsiteY0" fmla="*/ 4170565 h 5347577"/>
              <a:gd name="connsiteX1" fmla="*/ 294624 w 5171507"/>
              <a:gd name="connsiteY1" fmla="*/ 1255581 h 5347577"/>
              <a:gd name="connsiteX2" fmla="*/ 1716587 w 5171507"/>
              <a:gd name="connsiteY2" fmla="*/ 415689 h 5347577"/>
              <a:gd name="connsiteX3" fmla="*/ 3054580 w 5171507"/>
              <a:gd name="connsiteY3" fmla="*/ 2 h 5347577"/>
              <a:gd name="connsiteX4" fmla="*/ 4291183 w 5171507"/>
              <a:gd name="connsiteY4" fmla="*/ 413176 h 5347577"/>
              <a:gd name="connsiteX5" fmla="*/ 5171507 w 5171507"/>
              <a:gd name="connsiteY5" fmla="*/ 1601023 h 5347577"/>
              <a:gd name="connsiteX6" fmla="*/ 4629202 w 5171507"/>
              <a:gd name="connsiteY6" fmla="*/ 1038834 h 5347577"/>
              <a:gd name="connsiteX7" fmla="*/ 4335399 w 5171507"/>
              <a:gd name="connsiteY7" fmla="*/ 2359578 h 5347577"/>
              <a:gd name="connsiteX8" fmla="*/ 5158634 w 5171507"/>
              <a:gd name="connsiteY8" fmla="*/ 3418725 h 5347577"/>
              <a:gd name="connsiteX9" fmla="*/ 3969022 w 5171507"/>
              <a:gd name="connsiteY9" fmla="*/ 4006511 h 5347577"/>
              <a:gd name="connsiteX10" fmla="*/ 4271264 w 5171507"/>
              <a:gd name="connsiteY10" fmla="*/ 5347577 h 5347577"/>
              <a:gd name="connsiteX11" fmla="*/ 1248617 w 5171507"/>
              <a:gd name="connsiteY11" fmla="*/ 5347577 h 5347577"/>
              <a:gd name="connsiteX12" fmla="*/ 110632 w 517150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146112 w 5348597"/>
              <a:gd name="connsiteY9" fmla="*/ 40065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82569"/>
              <a:gd name="connsiteX1" fmla="*/ 471714 w 5348597"/>
              <a:gd name="connsiteY1" fmla="*/ 1255581 h 5382569"/>
              <a:gd name="connsiteX2" fmla="*/ 1893677 w 5348597"/>
              <a:gd name="connsiteY2" fmla="*/ 415689 h 5382569"/>
              <a:gd name="connsiteX3" fmla="*/ 3231670 w 5348597"/>
              <a:gd name="connsiteY3" fmla="*/ 2 h 5382569"/>
              <a:gd name="connsiteX4" fmla="*/ 4468273 w 5348597"/>
              <a:gd name="connsiteY4" fmla="*/ 413176 h 5382569"/>
              <a:gd name="connsiteX5" fmla="*/ 5348597 w 5348597"/>
              <a:gd name="connsiteY5" fmla="*/ 1601023 h 5382569"/>
              <a:gd name="connsiteX6" fmla="*/ 4806292 w 5348597"/>
              <a:gd name="connsiteY6" fmla="*/ 1038834 h 5382569"/>
              <a:gd name="connsiteX7" fmla="*/ 4512489 w 5348597"/>
              <a:gd name="connsiteY7" fmla="*/ 2359578 h 5382569"/>
              <a:gd name="connsiteX8" fmla="*/ 5335724 w 5348597"/>
              <a:gd name="connsiteY8" fmla="*/ 3418725 h 5382569"/>
              <a:gd name="connsiteX9" fmla="*/ 4823445 w 5348597"/>
              <a:gd name="connsiteY9" fmla="*/ 4927684 h 5382569"/>
              <a:gd name="connsiteX10" fmla="*/ 4448354 w 5348597"/>
              <a:gd name="connsiteY10" fmla="*/ 5347577 h 5382569"/>
              <a:gd name="connsiteX11" fmla="*/ 1425707 w 5348597"/>
              <a:gd name="connsiteY11" fmla="*/ 5347577 h 5382569"/>
              <a:gd name="connsiteX12" fmla="*/ 287722 w 5348597"/>
              <a:gd name="connsiteY12" fmla="*/ 4170565 h 5382569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30218 w 5348597"/>
              <a:gd name="connsiteY9" fmla="*/ 49209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4806292 w 5352383"/>
              <a:gd name="connsiteY6" fmla="*/ 1038834 h 5347577"/>
              <a:gd name="connsiteX7" fmla="*/ 5352383 w 5352383"/>
              <a:gd name="connsiteY7" fmla="*/ 4330618 h 5347577"/>
              <a:gd name="connsiteX8" fmla="*/ 5254444 w 5352383"/>
              <a:gd name="connsiteY8" fmla="*/ 4312805 h 5347577"/>
              <a:gd name="connsiteX9" fmla="*/ 4857312 w 5352383"/>
              <a:gd name="connsiteY9" fmla="*/ 4859951 h 5347577"/>
              <a:gd name="connsiteX10" fmla="*/ 4448354 w 5352383"/>
              <a:gd name="connsiteY10" fmla="*/ 5347577 h 5347577"/>
              <a:gd name="connsiteX11" fmla="*/ 1425707 w 5352383"/>
              <a:gd name="connsiteY11" fmla="*/ 5347577 h 5347577"/>
              <a:gd name="connsiteX12" fmla="*/ 287722 w 5352383"/>
              <a:gd name="connsiteY12" fmla="*/ 4170565 h 5347577"/>
              <a:gd name="connsiteX0" fmla="*/ 287722 w 5355341"/>
              <a:gd name="connsiteY0" fmla="*/ 4170565 h 5347577"/>
              <a:gd name="connsiteX1" fmla="*/ 471714 w 5355341"/>
              <a:gd name="connsiteY1" fmla="*/ 1255581 h 5347577"/>
              <a:gd name="connsiteX2" fmla="*/ 1893677 w 5355341"/>
              <a:gd name="connsiteY2" fmla="*/ 415689 h 5347577"/>
              <a:gd name="connsiteX3" fmla="*/ 3231670 w 5355341"/>
              <a:gd name="connsiteY3" fmla="*/ 2 h 5347577"/>
              <a:gd name="connsiteX4" fmla="*/ 4468273 w 5355341"/>
              <a:gd name="connsiteY4" fmla="*/ 413176 h 5347577"/>
              <a:gd name="connsiteX5" fmla="*/ 5348597 w 5355341"/>
              <a:gd name="connsiteY5" fmla="*/ 1601023 h 5347577"/>
              <a:gd name="connsiteX6" fmla="*/ 4806292 w 5355341"/>
              <a:gd name="connsiteY6" fmla="*/ 1038834 h 5347577"/>
              <a:gd name="connsiteX7" fmla="*/ 5352383 w 5355341"/>
              <a:gd name="connsiteY7" fmla="*/ 4330618 h 5347577"/>
              <a:gd name="connsiteX8" fmla="*/ 5254444 w 5355341"/>
              <a:gd name="connsiteY8" fmla="*/ 4312805 h 5347577"/>
              <a:gd name="connsiteX9" fmla="*/ 4857312 w 5355341"/>
              <a:gd name="connsiteY9" fmla="*/ 4859951 h 5347577"/>
              <a:gd name="connsiteX10" fmla="*/ 4448354 w 5355341"/>
              <a:gd name="connsiteY10" fmla="*/ 5347577 h 5347577"/>
              <a:gd name="connsiteX11" fmla="*/ 1425707 w 5355341"/>
              <a:gd name="connsiteY11" fmla="*/ 5347577 h 5347577"/>
              <a:gd name="connsiteX12" fmla="*/ 287722 w 5355341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48597" h="5347577">
                <a:moveTo>
                  <a:pt x="287722" y="4170565"/>
                </a:moveTo>
                <a:cubicBezTo>
                  <a:pt x="-277677" y="3204086"/>
                  <a:pt x="102455" y="1800114"/>
                  <a:pt x="471714" y="1255581"/>
                </a:cubicBezTo>
                <a:cubicBezTo>
                  <a:pt x="840973" y="711048"/>
                  <a:pt x="1360988" y="176364"/>
                  <a:pt x="1893677" y="415689"/>
                </a:cubicBezTo>
                <a:cubicBezTo>
                  <a:pt x="1885861" y="60380"/>
                  <a:pt x="2802571" y="421"/>
                  <a:pt x="3231670" y="2"/>
                </a:cubicBezTo>
                <a:cubicBezTo>
                  <a:pt x="3660769" y="-417"/>
                  <a:pt x="4074812" y="85379"/>
                  <a:pt x="4468273" y="413176"/>
                </a:cubicBezTo>
                <a:cubicBezTo>
                  <a:pt x="4808142" y="696325"/>
                  <a:pt x="5208723" y="1351119"/>
                  <a:pt x="5348597" y="1601023"/>
                </a:cubicBezTo>
                <a:cubicBezTo>
                  <a:pt x="5343085" y="2808914"/>
                  <a:pt x="5351122" y="3170140"/>
                  <a:pt x="5345610" y="4323845"/>
                </a:cubicBezTo>
                <a:lnTo>
                  <a:pt x="5254444" y="4312805"/>
                </a:lnTo>
                <a:cubicBezTo>
                  <a:pt x="5388484" y="4578724"/>
                  <a:pt x="4991660" y="4687489"/>
                  <a:pt x="4857312" y="4859951"/>
                </a:cubicBezTo>
                <a:cubicBezTo>
                  <a:pt x="4722964" y="5032413"/>
                  <a:pt x="4674983" y="5241479"/>
                  <a:pt x="4448354" y="5347577"/>
                </a:cubicBezTo>
                <a:lnTo>
                  <a:pt x="1425707" y="5347577"/>
                </a:lnTo>
                <a:cubicBezTo>
                  <a:pt x="1127659" y="5045551"/>
                  <a:pt x="641332" y="4775018"/>
                  <a:pt x="287722" y="4170565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696170-FF60-992C-33E0-6386049CE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835" y="0"/>
            <a:ext cx="1320165" cy="124472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14E1C-FCE4-3CCB-D564-85EBB268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13.2.2026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BBE5D-EF05-778A-D26F-0BB94606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B8BFE-9449-A5F1-4AC6-3FA16E95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C93BA-620E-73EA-7EF1-E0E3EED2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051" y="1106697"/>
            <a:ext cx="5829300" cy="10269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K</a:t>
            </a:r>
            <a:r>
              <a:rPr lang="qaa-Latn-001" dirty="0"/>
              <a:t>irjoita dian otsikko tähän...</a:t>
            </a:r>
            <a:endParaRPr lang="en-F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EBB3E2-D82E-7E6D-F604-86BCFC5162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8051" y="2133601"/>
            <a:ext cx="5828400" cy="4030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07813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(magenta tausta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vonia">
            <a:extLst>
              <a:ext uri="{FF2B5EF4-FFF2-40B4-BE49-F238E27FC236}">
                <a16:creationId xmlns:a16="http://schemas.microsoft.com/office/drawing/2014/main" id="{91A254A4-23B3-7BC6-28C0-5CA8526345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14" y="887263"/>
            <a:ext cx="1879664" cy="8046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DF11BF-1656-1F5C-8F2A-9E1A82F01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835" y="0"/>
            <a:ext cx="1320165" cy="1244727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5EF69CD-AAD0-5148-C089-660F42200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65150" y="2741691"/>
            <a:ext cx="3497529" cy="3516771"/>
          </a:xfrm>
          <a:custGeom>
            <a:avLst/>
            <a:gdLst>
              <a:gd name="connsiteX0" fmla="*/ -9 w 3503613"/>
              <a:gd name="connsiteY0" fmla="*/ 2267489 h 3525837"/>
              <a:gd name="connsiteX1" fmla="*/ 539515 w 3503613"/>
              <a:gd name="connsiteY1" fmla="*/ 1569154 h 3525837"/>
              <a:gd name="connsiteX2" fmla="*/ 346965 w 3503613"/>
              <a:gd name="connsiteY2" fmla="*/ 698338 h 3525837"/>
              <a:gd name="connsiteX3" fmla="*/ 1212292 w 3503613"/>
              <a:gd name="connsiteY3" fmla="*/ 698340 h 3525837"/>
              <a:gd name="connsiteX4" fmla="*/ 1751807 w 3503613"/>
              <a:gd name="connsiteY4" fmla="*/ 0 h 3525837"/>
              <a:gd name="connsiteX5" fmla="*/ 2291321 w 3503613"/>
              <a:gd name="connsiteY5" fmla="*/ 698340 h 3525837"/>
              <a:gd name="connsiteX6" fmla="*/ 3156648 w 3503613"/>
              <a:gd name="connsiteY6" fmla="*/ 698338 h 3525837"/>
              <a:gd name="connsiteX7" fmla="*/ 2964098 w 3503613"/>
              <a:gd name="connsiteY7" fmla="*/ 1569154 h 3525837"/>
              <a:gd name="connsiteX8" fmla="*/ 3503622 w 3503613"/>
              <a:gd name="connsiteY8" fmla="*/ 2267489 h 3525837"/>
              <a:gd name="connsiteX9" fmla="*/ 2723985 w 3503613"/>
              <a:gd name="connsiteY9" fmla="*/ 2655038 h 3525837"/>
              <a:gd name="connsiteX10" fmla="*/ 2531429 w 3503613"/>
              <a:gd name="connsiteY10" fmla="*/ 3525856 h 3525837"/>
              <a:gd name="connsiteX11" fmla="*/ 1751807 w 3503613"/>
              <a:gd name="connsiteY11" fmla="*/ 3138302 h 3525837"/>
              <a:gd name="connsiteX12" fmla="*/ 972184 w 3503613"/>
              <a:gd name="connsiteY12" fmla="*/ 3525856 h 3525837"/>
              <a:gd name="connsiteX13" fmla="*/ 779628 w 3503613"/>
              <a:gd name="connsiteY13" fmla="*/ 2655038 h 3525837"/>
              <a:gd name="connsiteX14" fmla="*/ -9 w 3503613"/>
              <a:gd name="connsiteY14" fmla="*/ 2267489 h 3525837"/>
              <a:gd name="connsiteX0" fmla="*/ 0 w 3503631"/>
              <a:gd name="connsiteY0" fmla="*/ 1965147 h 3223514"/>
              <a:gd name="connsiteX1" fmla="*/ 539524 w 3503631"/>
              <a:gd name="connsiteY1" fmla="*/ 1266812 h 3223514"/>
              <a:gd name="connsiteX2" fmla="*/ 346974 w 3503631"/>
              <a:gd name="connsiteY2" fmla="*/ 395996 h 3223514"/>
              <a:gd name="connsiteX3" fmla="*/ 1212301 w 3503631"/>
              <a:gd name="connsiteY3" fmla="*/ 395998 h 3223514"/>
              <a:gd name="connsiteX4" fmla="*/ 1316739 w 3503631"/>
              <a:gd name="connsiteY4" fmla="*/ 0 h 3223514"/>
              <a:gd name="connsiteX5" fmla="*/ 2291330 w 3503631"/>
              <a:gd name="connsiteY5" fmla="*/ 395998 h 3223514"/>
              <a:gd name="connsiteX6" fmla="*/ 3156657 w 3503631"/>
              <a:gd name="connsiteY6" fmla="*/ 395996 h 3223514"/>
              <a:gd name="connsiteX7" fmla="*/ 2964107 w 3503631"/>
              <a:gd name="connsiteY7" fmla="*/ 1266812 h 3223514"/>
              <a:gd name="connsiteX8" fmla="*/ 3503631 w 3503631"/>
              <a:gd name="connsiteY8" fmla="*/ 1965147 h 3223514"/>
              <a:gd name="connsiteX9" fmla="*/ 2723994 w 3503631"/>
              <a:gd name="connsiteY9" fmla="*/ 2352696 h 3223514"/>
              <a:gd name="connsiteX10" fmla="*/ 2531438 w 3503631"/>
              <a:gd name="connsiteY10" fmla="*/ 3223514 h 3223514"/>
              <a:gd name="connsiteX11" fmla="*/ 1751816 w 3503631"/>
              <a:gd name="connsiteY11" fmla="*/ 2835960 h 3223514"/>
              <a:gd name="connsiteX12" fmla="*/ 972193 w 3503631"/>
              <a:gd name="connsiteY12" fmla="*/ 3223514 h 3223514"/>
              <a:gd name="connsiteX13" fmla="*/ 779637 w 3503631"/>
              <a:gd name="connsiteY13" fmla="*/ 2352696 h 3223514"/>
              <a:gd name="connsiteX14" fmla="*/ 0 w 3503631"/>
              <a:gd name="connsiteY14" fmla="*/ 1965147 h 3223514"/>
              <a:gd name="connsiteX0" fmla="*/ 0 w 3503631"/>
              <a:gd name="connsiteY0" fmla="*/ 1854022 h 3112389"/>
              <a:gd name="connsiteX1" fmla="*/ 539524 w 3503631"/>
              <a:gd name="connsiteY1" fmla="*/ 1155687 h 3112389"/>
              <a:gd name="connsiteX2" fmla="*/ 346974 w 3503631"/>
              <a:gd name="connsiteY2" fmla="*/ 284871 h 3112389"/>
              <a:gd name="connsiteX3" fmla="*/ 1212301 w 3503631"/>
              <a:gd name="connsiteY3" fmla="*/ 284873 h 3112389"/>
              <a:gd name="connsiteX4" fmla="*/ 1345314 w 3503631"/>
              <a:gd name="connsiteY4" fmla="*/ 0 h 3112389"/>
              <a:gd name="connsiteX5" fmla="*/ 2291330 w 3503631"/>
              <a:gd name="connsiteY5" fmla="*/ 284873 h 3112389"/>
              <a:gd name="connsiteX6" fmla="*/ 3156657 w 3503631"/>
              <a:gd name="connsiteY6" fmla="*/ 284871 h 3112389"/>
              <a:gd name="connsiteX7" fmla="*/ 2964107 w 3503631"/>
              <a:gd name="connsiteY7" fmla="*/ 1155687 h 3112389"/>
              <a:gd name="connsiteX8" fmla="*/ 3503631 w 3503631"/>
              <a:gd name="connsiteY8" fmla="*/ 1854022 h 3112389"/>
              <a:gd name="connsiteX9" fmla="*/ 2723994 w 3503631"/>
              <a:gd name="connsiteY9" fmla="*/ 2241571 h 3112389"/>
              <a:gd name="connsiteX10" fmla="*/ 2531438 w 3503631"/>
              <a:gd name="connsiteY10" fmla="*/ 3112389 h 3112389"/>
              <a:gd name="connsiteX11" fmla="*/ 1751816 w 3503631"/>
              <a:gd name="connsiteY11" fmla="*/ 2724835 h 3112389"/>
              <a:gd name="connsiteX12" fmla="*/ 972193 w 3503631"/>
              <a:gd name="connsiteY12" fmla="*/ 3112389 h 3112389"/>
              <a:gd name="connsiteX13" fmla="*/ 779637 w 3503631"/>
              <a:gd name="connsiteY13" fmla="*/ 2241571 h 3112389"/>
              <a:gd name="connsiteX14" fmla="*/ 0 w 3503631"/>
              <a:gd name="connsiteY14" fmla="*/ 1854022 h 3112389"/>
              <a:gd name="connsiteX0" fmla="*/ 0 w 3503631"/>
              <a:gd name="connsiteY0" fmla="*/ 1952447 h 3210814"/>
              <a:gd name="connsiteX1" fmla="*/ 539524 w 3503631"/>
              <a:gd name="connsiteY1" fmla="*/ 1254112 h 3210814"/>
              <a:gd name="connsiteX2" fmla="*/ 346974 w 3503631"/>
              <a:gd name="connsiteY2" fmla="*/ 383296 h 3210814"/>
              <a:gd name="connsiteX3" fmla="*/ 1212301 w 3503631"/>
              <a:gd name="connsiteY3" fmla="*/ 383298 h 3210814"/>
              <a:gd name="connsiteX4" fmla="*/ 1316739 w 3503631"/>
              <a:gd name="connsiteY4" fmla="*/ 0 h 3210814"/>
              <a:gd name="connsiteX5" fmla="*/ 2291330 w 3503631"/>
              <a:gd name="connsiteY5" fmla="*/ 383298 h 3210814"/>
              <a:gd name="connsiteX6" fmla="*/ 3156657 w 3503631"/>
              <a:gd name="connsiteY6" fmla="*/ 383296 h 3210814"/>
              <a:gd name="connsiteX7" fmla="*/ 2964107 w 3503631"/>
              <a:gd name="connsiteY7" fmla="*/ 1254112 h 3210814"/>
              <a:gd name="connsiteX8" fmla="*/ 3503631 w 3503631"/>
              <a:gd name="connsiteY8" fmla="*/ 1952447 h 3210814"/>
              <a:gd name="connsiteX9" fmla="*/ 2723994 w 3503631"/>
              <a:gd name="connsiteY9" fmla="*/ 2339996 h 3210814"/>
              <a:gd name="connsiteX10" fmla="*/ 2531438 w 3503631"/>
              <a:gd name="connsiteY10" fmla="*/ 3210814 h 3210814"/>
              <a:gd name="connsiteX11" fmla="*/ 1751816 w 3503631"/>
              <a:gd name="connsiteY11" fmla="*/ 2823260 h 3210814"/>
              <a:gd name="connsiteX12" fmla="*/ 972193 w 3503631"/>
              <a:gd name="connsiteY12" fmla="*/ 3210814 h 3210814"/>
              <a:gd name="connsiteX13" fmla="*/ 779637 w 3503631"/>
              <a:gd name="connsiteY13" fmla="*/ 2339996 h 3210814"/>
              <a:gd name="connsiteX14" fmla="*/ 0 w 3503631"/>
              <a:gd name="connsiteY14" fmla="*/ 1952447 h 3210814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3156657 w 3503631"/>
              <a:gd name="connsiteY6" fmla="*/ 466723 h 3294241"/>
              <a:gd name="connsiteX7" fmla="*/ 2964107 w 3503631"/>
              <a:gd name="connsiteY7" fmla="*/ 1337539 h 3294241"/>
              <a:gd name="connsiteX8" fmla="*/ 3503631 w 3503631"/>
              <a:gd name="connsiteY8" fmla="*/ 2035874 h 3294241"/>
              <a:gd name="connsiteX9" fmla="*/ 2723994 w 3503631"/>
              <a:gd name="connsiteY9" fmla="*/ 2423423 h 3294241"/>
              <a:gd name="connsiteX10" fmla="*/ 2531438 w 3503631"/>
              <a:gd name="connsiteY10" fmla="*/ 3294241 h 3294241"/>
              <a:gd name="connsiteX11" fmla="*/ 1751816 w 3503631"/>
              <a:gd name="connsiteY11" fmla="*/ 2906687 h 3294241"/>
              <a:gd name="connsiteX12" fmla="*/ 972193 w 3503631"/>
              <a:gd name="connsiteY12" fmla="*/ 3294241 h 3294241"/>
              <a:gd name="connsiteX13" fmla="*/ 779637 w 3503631"/>
              <a:gd name="connsiteY13" fmla="*/ 2423423 h 3294241"/>
              <a:gd name="connsiteX14" fmla="*/ 0 w 3503631"/>
              <a:gd name="connsiteY14" fmla="*/ 2035874 h 3294241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2381957 w 3503631"/>
              <a:gd name="connsiteY6" fmla="*/ 111123 h 3294241"/>
              <a:gd name="connsiteX7" fmla="*/ 2964107 w 3503631"/>
              <a:gd name="connsiteY7" fmla="*/ 1337539 h 3294241"/>
              <a:gd name="connsiteX8" fmla="*/ 3503631 w 3503631"/>
              <a:gd name="connsiteY8" fmla="*/ 2035874 h 3294241"/>
              <a:gd name="connsiteX9" fmla="*/ 2723994 w 3503631"/>
              <a:gd name="connsiteY9" fmla="*/ 2423423 h 3294241"/>
              <a:gd name="connsiteX10" fmla="*/ 2531438 w 3503631"/>
              <a:gd name="connsiteY10" fmla="*/ 3294241 h 3294241"/>
              <a:gd name="connsiteX11" fmla="*/ 1751816 w 3503631"/>
              <a:gd name="connsiteY11" fmla="*/ 2906687 h 3294241"/>
              <a:gd name="connsiteX12" fmla="*/ 972193 w 3503631"/>
              <a:gd name="connsiteY12" fmla="*/ 3294241 h 3294241"/>
              <a:gd name="connsiteX13" fmla="*/ 779637 w 3503631"/>
              <a:gd name="connsiteY13" fmla="*/ 2423423 h 3294241"/>
              <a:gd name="connsiteX14" fmla="*/ 0 w 3503631"/>
              <a:gd name="connsiteY14" fmla="*/ 2035874 h 3294241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2381957 w 3503631"/>
              <a:gd name="connsiteY6" fmla="*/ 111123 h 3294241"/>
              <a:gd name="connsiteX7" fmla="*/ 2708284 w 3503631"/>
              <a:gd name="connsiteY7" fmla="*/ 182722 h 3294241"/>
              <a:gd name="connsiteX8" fmla="*/ 2964107 w 3503631"/>
              <a:gd name="connsiteY8" fmla="*/ 1337539 h 3294241"/>
              <a:gd name="connsiteX9" fmla="*/ 3503631 w 3503631"/>
              <a:gd name="connsiteY9" fmla="*/ 2035874 h 3294241"/>
              <a:gd name="connsiteX10" fmla="*/ 2723994 w 3503631"/>
              <a:gd name="connsiteY10" fmla="*/ 2423423 h 3294241"/>
              <a:gd name="connsiteX11" fmla="*/ 2531438 w 3503631"/>
              <a:gd name="connsiteY11" fmla="*/ 3294241 h 3294241"/>
              <a:gd name="connsiteX12" fmla="*/ 1751816 w 3503631"/>
              <a:gd name="connsiteY12" fmla="*/ 2906687 h 3294241"/>
              <a:gd name="connsiteX13" fmla="*/ 972193 w 3503631"/>
              <a:gd name="connsiteY13" fmla="*/ 3294241 h 3294241"/>
              <a:gd name="connsiteX14" fmla="*/ 779637 w 3503631"/>
              <a:gd name="connsiteY14" fmla="*/ 2423423 h 3294241"/>
              <a:gd name="connsiteX15" fmla="*/ 0 w 3503631"/>
              <a:gd name="connsiteY15" fmla="*/ 2035874 h 3294241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2381957 w 3503631"/>
              <a:gd name="connsiteY6" fmla="*/ 111123 h 3294241"/>
              <a:gd name="connsiteX7" fmla="*/ 2708284 w 3503631"/>
              <a:gd name="connsiteY7" fmla="*/ 182722 h 3294241"/>
              <a:gd name="connsiteX8" fmla="*/ 3051184 w 3503631"/>
              <a:gd name="connsiteY8" fmla="*/ 579597 h 3294241"/>
              <a:gd name="connsiteX9" fmla="*/ 2964107 w 3503631"/>
              <a:gd name="connsiteY9" fmla="*/ 1337539 h 3294241"/>
              <a:gd name="connsiteX10" fmla="*/ 3503631 w 3503631"/>
              <a:gd name="connsiteY10" fmla="*/ 2035874 h 3294241"/>
              <a:gd name="connsiteX11" fmla="*/ 2723994 w 3503631"/>
              <a:gd name="connsiteY11" fmla="*/ 2423423 h 3294241"/>
              <a:gd name="connsiteX12" fmla="*/ 2531438 w 3503631"/>
              <a:gd name="connsiteY12" fmla="*/ 3294241 h 3294241"/>
              <a:gd name="connsiteX13" fmla="*/ 1751816 w 3503631"/>
              <a:gd name="connsiteY13" fmla="*/ 2906687 h 3294241"/>
              <a:gd name="connsiteX14" fmla="*/ 972193 w 3503631"/>
              <a:gd name="connsiteY14" fmla="*/ 3294241 h 3294241"/>
              <a:gd name="connsiteX15" fmla="*/ 779637 w 3503631"/>
              <a:gd name="connsiteY15" fmla="*/ 2423423 h 3294241"/>
              <a:gd name="connsiteX16" fmla="*/ 0 w 3503631"/>
              <a:gd name="connsiteY16" fmla="*/ 2035874 h 3294241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2381957 w 3503631"/>
              <a:gd name="connsiteY6" fmla="*/ 111123 h 3294241"/>
              <a:gd name="connsiteX7" fmla="*/ 2708284 w 3503631"/>
              <a:gd name="connsiteY7" fmla="*/ 182722 h 3294241"/>
              <a:gd name="connsiteX8" fmla="*/ 3051184 w 3503631"/>
              <a:gd name="connsiteY8" fmla="*/ 579597 h 3294241"/>
              <a:gd name="connsiteX9" fmla="*/ 3273434 w 3503631"/>
              <a:gd name="connsiteY9" fmla="*/ 1179672 h 3294241"/>
              <a:gd name="connsiteX10" fmla="*/ 2964107 w 3503631"/>
              <a:gd name="connsiteY10" fmla="*/ 1337539 h 3294241"/>
              <a:gd name="connsiteX11" fmla="*/ 3503631 w 3503631"/>
              <a:gd name="connsiteY11" fmla="*/ 2035874 h 3294241"/>
              <a:gd name="connsiteX12" fmla="*/ 2723994 w 3503631"/>
              <a:gd name="connsiteY12" fmla="*/ 2423423 h 3294241"/>
              <a:gd name="connsiteX13" fmla="*/ 2531438 w 3503631"/>
              <a:gd name="connsiteY13" fmla="*/ 3294241 h 3294241"/>
              <a:gd name="connsiteX14" fmla="*/ 1751816 w 3503631"/>
              <a:gd name="connsiteY14" fmla="*/ 2906687 h 3294241"/>
              <a:gd name="connsiteX15" fmla="*/ 972193 w 3503631"/>
              <a:gd name="connsiteY15" fmla="*/ 3294241 h 3294241"/>
              <a:gd name="connsiteX16" fmla="*/ 779637 w 3503631"/>
              <a:gd name="connsiteY16" fmla="*/ 2423423 h 3294241"/>
              <a:gd name="connsiteX17" fmla="*/ 0 w 3503631"/>
              <a:gd name="connsiteY17" fmla="*/ 2035874 h 3294241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2381957 w 3503631"/>
              <a:gd name="connsiteY6" fmla="*/ 111123 h 3294241"/>
              <a:gd name="connsiteX7" fmla="*/ 2708284 w 3503631"/>
              <a:gd name="connsiteY7" fmla="*/ 182722 h 3294241"/>
              <a:gd name="connsiteX8" fmla="*/ 3051184 w 3503631"/>
              <a:gd name="connsiteY8" fmla="*/ 579597 h 3294241"/>
              <a:gd name="connsiteX9" fmla="*/ 3270259 w 3503631"/>
              <a:gd name="connsiteY9" fmla="*/ 1176497 h 3294241"/>
              <a:gd name="connsiteX10" fmla="*/ 2964107 w 3503631"/>
              <a:gd name="connsiteY10" fmla="*/ 1337539 h 3294241"/>
              <a:gd name="connsiteX11" fmla="*/ 3503631 w 3503631"/>
              <a:gd name="connsiteY11" fmla="*/ 2035874 h 3294241"/>
              <a:gd name="connsiteX12" fmla="*/ 2723994 w 3503631"/>
              <a:gd name="connsiteY12" fmla="*/ 2423423 h 3294241"/>
              <a:gd name="connsiteX13" fmla="*/ 2531438 w 3503631"/>
              <a:gd name="connsiteY13" fmla="*/ 3294241 h 3294241"/>
              <a:gd name="connsiteX14" fmla="*/ 1751816 w 3503631"/>
              <a:gd name="connsiteY14" fmla="*/ 2906687 h 3294241"/>
              <a:gd name="connsiteX15" fmla="*/ 972193 w 3503631"/>
              <a:gd name="connsiteY15" fmla="*/ 3294241 h 3294241"/>
              <a:gd name="connsiteX16" fmla="*/ 779637 w 3503631"/>
              <a:gd name="connsiteY16" fmla="*/ 2423423 h 3294241"/>
              <a:gd name="connsiteX17" fmla="*/ 0 w 3503631"/>
              <a:gd name="connsiteY17" fmla="*/ 2035874 h 3294241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2381957 w 3503631"/>
              <a:gd name="connsiteY6" fmla="*/ 111123 h 3294241"/>
              <a:gd name="connsiteX7" fmla="*/ 2708284 w 3503631"/>
              <a:gd name="connsiteY7" fmla="*/ 182722 h 3294241"/>
              <a:gd name="connsiteX8" fmla="*/ 3051184 w 3503631"/>
              <a:gd name="connsiteY8" fmla="*/ 579597 h 3294241"/>
              <a:gd name="connsiteX9" fmla="*/ 3270259 w 3503631"/>
              <a:gd name="connsiteY9" fmla="*/ 1176497 h 3294241"/>
              <a:gd name="connsiteX10" fmla="*/ 3237157 w 3503631"/>
              <a:gd name="connsiteY10" fmla="*/ 1632814 h 3294241"/>
              <a:gd name="connsiteX11" fmla="*/ 3503631 w 3503631"/>
              <a:gd name="connsiteY11" fmla="*/ 2035874 h 3294241"/>
              <a:gd name="connsiteX12" fmla="*/ 2723994 w 3503631"/>
              <a:gd name="connsiteY12" fmla="*/ 2423423 h 3294241"/>
              <a:gd name="connsiteX13" fmla="*/ 2531438 w 3503631"/>
              <a:gd name="connsiteY13" fmla="*/ 3294241 h 3294241"/>
              <a:gd name="connsiteX14" fmla="*/ 1751816 w 3503631"/>
              <a:gd name="connsiteY14" fmla="*/ 2906687 h 3294241"/>
              <a:gd name="connsiteX15" fmla="*/ 972193 w 3503631"/>
              <a:gd name="connsiteY15" fmla="*/ 3294241 h 3294241"/>
              <a:gd name="connsiteX16" fmla="*/ 779637 w 3503631"/>
              <a:gd name="connsiteY16" fmla="*/ 2423423 h 3294241"/>
              <a:gd name="connsiteX17" fmla="*/ 0 w 3503631"/>
              <a:gd name="connsiteY17" fmla="*/ 2035874 h 3294241"/>
              <a:gd name="connsiteX0" fmla="*/ 0 w 3271268"/>
              <a:gd name="connsiteY0" fmla="*/ 2035874 h 3294241"/>
              <a:gd name="connsiteX1" fmla="*/ 539524 w 3271268"/>
              <a:gd name="connsiteY1" fmla="*/ 1337539 h 3294241"/>
              <a:gd name="connsiteX2" fmla="*/ 346974 w 3271268"/>
              <a:gd name="connsiteY2" fmla="*/ 466723 h 3294241"/>
              <a:gd name="connsiteX3" fmla="*/ 1212301 w 3271268"/>
              <a:gd name="connsiteY3" fmla="*/ 466725 h 3294241"/>
              <a:gd name="connsiteX4" fmla="*/ 1316739 w 3271268"/>
              <a:gd name="connsiteY4" fmla="*/ 83427 h 3294241"/>
              <a:gd name="connsiteX5" fmla="*/ 1919855 w 3271268"/>
              <a:gd name="connsiteY5" fmla="*/ 0 h 3294241"/>
              <a:gd name="connsiteX6" fmla="*/ 2381957 w 3271268"/>
              <a:gd name="connsiteY6" fmla="*/ 111123 h 3294241"/>
              <a:gd name="connsiteX7" fmla="*/ 2708284 w 3271268"/>
              <a:gd name="connsiteY7" fmla="*/ 182722 h 3294241"/>
              <a:gd name="connsiteX8" fmla="*/ 3051184 w 3271268"/>
              <a:gd name="connsiteY8" fmla="*/ 579597 h 3294241"/>
              <a:gd name="connsiteX9" fmla="*/ 3270259 w 3271268"/>
              <a:gd name="connsiteY9" fmla="*/ 1176497 h 3294241"/>
              <a:gd name="connsiteX10" fmla="*/ 3237157 w 3271268"/>
              <a:gd name="connsiteY10" fmla="*/ 1632814 h 3294241"/>
              <a:gd name="connsiteX11" fmla="*/ 3230581 w 3271268"/>
              <a:gd name="connsiteY11" fmla="*/ 2045399 h 3294241"/>
              <a:gd name="connsiteX12" fmla="*/ 2723994 w 3271268"/>
              <a:gd name="connsiteY12" fmla="*/ 2423423 h 3294241"/>
              <a:gd name="connsiteX13" fmla="*/ 2531438 w 3271268"/>
              <a:gd name="connsiteY13" fmla="*/ 3294241 h 3294241"/>
              <a:gd name="connsiteX14" fmla="*/ 1751816 w 3271268"/>
              <a:gd name="connsiteY14" fmla="*/ 2906687 h 3294241"/>
              <a:gd name="connsiteX15" fmla="*/ 972193 w 3271268"/>
              <a:gd name="connsiteY15" fmla="*/ 3294241 h 3294241"/>
              <a:gd name="connsiteX16" fmla="*/ 779637 w 3271268"/>
              <a:gd name="connsiteY16" fmla="*/ 2423423 h 3294241"/>
              <a:gd name="connsiteX17" fmla="*/ 0 w 3271268"/>
              <a:gd name="connsiteY17" fmla="*/ 2035874 h 3294241"/>
              <a:gd name="connsiteX0" fmla="*/ 0 w 3271268"/>
              <a:gd name="connsiteY0" fmla="*/ 2035874 h 3294241"/>
              <a:gd name="connsiteX1" fmla="*/ 539524 w 3271268"/>
              <a:gd name="connsiteY1" fmla="*/ 1337539 h 3294241"/>
              <a:gd name="connsiteX2" fmla="*/ 346974 w 3271268"/>
              <a:gd name="connsiteY2" fmla="*/ 466723 h 3294241"/>
              <a:gd name="connsiteX3" fmla="*/ 1212301 w 3271268"/>
              <a:gd name="connsiteY3" fmla="*/ 466725 h 3294241"/>
              <a:gd name="connsiteX4" fmla="*/ 1316739 w 3271268"/>
              <a:gd name="connsiteY4" fmla="*/ 83427 h 3294241"/>
              <a:gd name="connsiteX5" fmla="*/ 1919855 w 3271268"/>
              <a:gd name="connsiteY5" fmla="*/ 0 h 3294241"/>
              <a:gd name="connsiteX6" fmla="*/ 2381957 w 3271268"/>
              <a:gd name="connsiteY6" fmla="*/ 111123 h 3294241"/>
              <a:gd name="connsiteX7" fmla="*/ 2708284 w 3271268"/>
              <a:gd name="connsiteY7" fmla="*/ 182722 h 3294241"/>
              <a:gd name="connsiteX8" fmla="*/ 3051184 w 3271268"/>
              <a:gd name="connsiteY8" fmla="*/ 579597 h 3294241"/>
              <a:gd name="connsiteX9" fmla="*/ 3270259 w 3271268"/>
              <a:gd name="connsiteY9" fmla="*/ 1176497 h 3294241"/>
              <a:gd name="connsiteX10" fmla="*/ 3237157 w 3271268"/>
              <a:gd name="connsiteY10" fmla="*/ 1632814 h 3294241"/>
              <a:gd name="connsiteX11" fmla="*/ 3230581 w 3271268"/>
              <a:gd name="connsiteY11" fmla="*/ 2045399 h 3294241"/>
              <a:gd name="connsiteX12" fmla="*/ 3022609 w 3271268"/>
              <a:gd name="connsiteY12" fmla="*/ 2471897 h 3294241"/>
              <a:gd name="connsiteX13" fmla="*/ 2723994 w 3271268"/>
              <a:gd name="connsiteY13" fmla="*/ 2423423 h 3294241"/>
              <a:gd name="connsiteX14" fmla="*/ 2531438 w 3271268"/>
              <a:gd name="connsiteY14" fmla="*/ 3294241 h 3294241"/>
              <a:gd name="connsiteX15" fmla="*/ 1751816 w 3271268"/>
              <a:gd name="connsiteY15" fmla="*/ 2906687 h 3294241"/>
              <a:gd name="connsiteX16" fmla="*/ 972193 w 3271268"/>
              <a:gd name="connsiteY16" fmla="*/ 3294241 h 3294241"/>
              <a:gd name="connsiteX17" fmla="*/ 779637 w 3271268"/>
              <a:gd name="connsiteY17" fmla="*/ 2423423 h 3294241"/>
              <a:gd name="connsiteX18" fmla="*/ 0 w 3271268"/>
              <a:gd name="connsiteY18" fmla="*/ 2035874 h 3294241"/>
              <a:gd name="connsiteX0" fmla="*/ 0 w 3271268"/>
              <a:gd name="connsiteY0" fmla="*/ 2035874 h 3294241"/>
              <a:gd name="connsiteX1" fmla="*/ 539524 w 3271268"/>
              <a:gd name="connsiteY1" fmla="*/ 1337539 h 3294241"/>
              <a:gd name="connsiteX2" fmla="*/ 346974 w 3271268"/>
              <a:gd name="connsiteY2" fmla="*/ 466723 h 3294241"/>
              <a:gd name="connsiteX3" fmla="*/ 1212301 w 3271268"/>
              <a:gd name="connsiteY3" fmla="*/ 466725 h 3294241"/>
              <a:gd name="connsiteX4" fmla="*/ 1316739 w 3271268"/>
              <a:gd name="connsiteY4" fmla="*/ 83427 h 3294241"/>
              <a:gd name="connsiteX5" fmla="*/ 1919855 w 3271268"/>
              <a:gd name="connsiteY5" fmla="*/ 0 h 3294241"/>
              <a:gd name="connsiteX6" fmla="*/ 2381957 w 3271268"/>
              <a:gd name="connsiteY6" fmla="*/ 111123 h 3294241"/>
              <a:gd name="connsiteX7" fmla="*/ 2708284 w 3271268"/>
              <a:gd name="connsiteY7" fmla="*/ 182722 h 3294241"/>
              <a:gd name="connsiteX8" fmla="*/ 3051184 w 3271268"/>
              <a:gd name="connsiteY8" fmla="*/ 579597 h 3294241"/>
              <a:gd name="connsiteX9" fmla="*/ 3270259 w 3271268"/>
              <a:gd name="connsiteY9" fmla="*/ 1176497 h 3294241"/>
              <a:gd name="connsiteX10" fmla="*/ 3237157 w 3271268"/>
              <a:gd name="connsiteY10" fmla="*/ 1632814 h 3294241"/>
              <a:gd name="connsiteX11" fmla="*/ 3230581 w 3271268"/>
              <a:gd name="connsiteY11" fmla="*/ 2045399 h 3294241"/>
              <a:gd name="connsiteX12" fmla="*/ 3022609 w 3271268"/>
              <a:gd name="connsiteY12" fmla="*/ 2471897 h 3294241"/>
              <a:gd name="connsiteX13" fmla="*/ 2647794 w 3271268"/>
              <a:gd name="connsiteY13" fmla="*/ 2928248 h 3294241"/>
              <a:gd name="connsiteX14" fmla="*/ 2531438 w 3271268"/>
              <a:gd name="connsiteY14" fmla="*/ 3294241 h 3294241"/>
              <a:gd name="connsiteX15" fmla="*/ 1751816 w 3271268"/>
              <a:gd name="connsiteY15" fmla="*/ 2906687 h 3294241"/>
              <a:gd name="connsiteX16" fmla="*/ 972193 w 3271268"/>
              <a:gd name="connsiteY16" fmla="*/ 3294241 h 3294241"/>
              <a:gd name="connsiteX17" fmla="*/ 779637 w 3271268"/>
              <a:gd name="connsiteY17" fmla="*/ 2423423 h 3294241"/>
              <a:gd name="connsiteX18" fmla="*/ 0 w 3271268"/>
              <a:gd name="connsiteY18" fmla="*/ 2035874 h 3294241"/>
              <a:gd name="connsiteX0" fmla="*/ 0 w 3271268"/>
              <a:gd name="connsiteY0" fmla="*/ 2035874 h 3294241"/>
              <a:gd name="connsiteX1" fmla="*/ 539524 w 3271268"/>
              <a:gd name="connsiteY1" fmla="*/ 1337539 h 3294241"/>
              <a:gd name="connsiteX2" fmla="*/ 346974 w 3271268"/>
              <a:gd name="connsiteY2" fmla="*/ 466723 h 3294241"/>
              <a:gd name="connsiteX3" fmla="*/ 1212301 w 3271268"/>
              <a:gd name="connsiteY3" fmla="*/ 466725 h 3294241"/>
              <a:gd name="connsiteX4" fmla="*/ 1316739 w 3271268"/>
              <a:gd name="connsiteY4" fmla="*/ 83427 h 3294241"/>
              <a:gd name="connsiteX5" fmla="*/ 1919855 w 3271268"/>
              <a:gd name="connsiteY5" fmla="*/ 0 h 3294241"/>
              <a:gd name="connsiteX6" fmla="*/ 2381957 w 3271268"/>
              <a:gd name="connsiteY6" fmla="*/ 111123 h 3294241"/>
              <a:gd name="connsiteX7" fmla="*/ 2708284 w 3271268"/>
              <a:gd name="connsiteY7" fmla="*/ 182722 h 3294241"/>
              <a:gd name="connsiteX8" fmla="*/ 3051184 w 3271268"/>
              <a:gd name="connsiteY8" fmla="*/ 579597 h 3294241"/>
              <a:gd name="connsiteX9" fmla="*/ 3270259 w 3271268"/>
              <a:gd name="connsiteY9" fmla="*/ 1176497 h 3294241"/>
              <a:gd name="connsiteX10" fmla="*/ 3237157 w 3271268"/>
              <a:gd name="connsiteY10" fmla="*/ 1632814 h 3294241"/>
              <a:gd name="connsiteX11" fmla="*/ 3230581 w 3271268"/>
              <a:gd name="connsiteY11" fmla="*/ 2045399 h 3294241"/>
              <a:gd name="connsiteX12" fmla="*/ 3022609 w 3271268"/>
              <a:gd name="connsiteY12" fmla="*/ 2471897 h 3294241"/>
              <a:gd name="connsiteX13" fmla="*/ 2647794 w 3271268"/>
              <a:gd name="connsiteY13" fmla="*/ 2928248 h 3294241"/>
              <a:gd name="connsiteX14" fmla="*/ 1718638 w 3271268"/>
              <a:gd name="connsiteY14" fmla="*/ 3103741 h 3294241"/>
              <a:gd name="connsiteX15" fmla="*/ 1751816 w 3271268"/>
              <a:gd name="connsiteY15" fmla="*/ 2906687 h 3294241"/>
              <a:gd name="connsiteX16" fmla="*/ 972193 w 3271268"/>
              <a:gd name="connsiteY16" fmla="*/ 3294241 h 3294241"/>
              <a:gd name="connsiteX17" fmla="*/ 779637 w 3271268"/>
              <a:gd name="connsiteY17" fmla="*/ 2423423 h 3294241"/>
              <a:gd name="connsiteX18" fmla="*/ 0 w 3271268"/>
              <a:gd name="connsiteY18" fmla="*/ 2035874 h 3294241"/>
              <a:gd name="connsiteX0" fmla="*/ 0 w 3271268"/>
              <a:gd name="connsiteY0" fmla="*/ 2035874 h 3103741"/>
              <a:gd name="connsiteX1" fmla="*/ 539524 w 3271268"/>
              <a:gd name="connsiteY1" fmla="*/ 1337539 h 3103741"/>
              <a:gd name="connsiteX2" fmla="*/ 346974 w 3271268"/>
              <a:gd name="connsiteY2" fmla="*/ 466723 h 3103741"/>
              <a:gd name="connsiteX3" fmla="*/ 1212301 w 3271268"/>
              <a:gd name="connsiteY3" fmla="*/ 466725 h 3103741"/>
              <a:gd name="connsiteX4" fmla="*/ 1316739 w 3271268"/>
              <a:gd name="connsiteY4" fmla="*/ 83427 h 3103741"/>
              <a:gd name="connsiteX5" fmla="*/ 1919855 w 3271268"/>
              <a:gd name="connsiteY5" fmla="*/ 0 h 3103741"/>
              <a:gd name="connsiteX6" fmla="*/ 2381957 w 3271268"/>
              <a:gd name="connsiteY6" fmla="*/ 111123 h 3103741"/>
              <a:gd name="connsiteX7" fmla="*/ 2708284 w 3271268"/>
              <a:gd name="connsiteY7" fmla="*/ 182722 h 3103741"/>
              <a:gd name="connsiteX8" fmla="*/ 3051184 w 3271268"/>
              <a:gd name="connsiteY8" fmla="*/ 579597 h 3103741"/>
              <a:gd name="connsiteX9" fmla="*/ 3270259 w 3271268"/>
              <a:gd name="connsiteY9" fmla="*/ 1176497 h 3103741"/>
              <a:gd name="connsiteX10" fmla="*/ 3237157 w 3271268"/>
              <a:gd name="connsiteY10" fmla="*/ 1632814 h 3103741"/>
              <a:gd name="connsiteX11" fmla="*/ 3230581 w 3271268"/>
              <a:gd name="connsiteY11" fmla="*/ 2045399 h 3103741"/>
              <a:gd name="connsiteX12" fmla="*/ 3022609 w 3271268"/>
              <a:gd name="connsiteY12" fmla="*/ 2471897 h 3103741"/>
              <a:gd name="connsiteX13" fmla="*/ 2647794 w 3271268"/>
              <a:gd name="connsiteY13" fmla="*/ 2928248 h 3103741"/>
              <a:gd name="connsiteX14" fmla="*/ 1718638 w 3271268"/>
              <a:gd name="connsiteY14" fmla="*/ 3103741 h 3103741"/>
              <a:gd name="connsiteX15" fmla="*/ 1751816 w 3271268"/>
              <a:gd name="connsiteY15" fmla="*/ 2906687 h 3103741"/>
              <a:gd name="connsiteX16" fmla="*/ 651518 w 3271268"/>
              <a:gd name="connsiteY16" fmla="*/ 2729091 h 3103741"/>
              <a:gd name="connsiteX17" fmla="*/ 779637 w 3271268"/>
              <a:gd name="connsiteY17" fmla="*/ 2423423 h 3103741"/>
              <a:gd name="connsiteX18" fmla="*/ 0 w 3271268"/>
              <a:gd name="connsiteY18" fmla="*/ 2035874 h 3103741"/>
              <a:gd name="connsiteX0" fmla="*/ 0 w 3271268"/>
              <a:gd name="connsiteY0" fmla="*/ 2035874 h 3103741"/>
              <a:gd name="connsiteX1" fmla="*/ 539524 w 3271268"/>
              <a:gd name="connsiteY1" fmla="*/ 1337539 h 3103741"/>
              <a:gd name="connsiteX2" fmla="*/ 346974 w 3271268"/>
              <a:gd name="connsiteY2" fmla="*/ 466723 h 3103741"/>
              <a:gd name="connsiteX3" fmla="*/ 1212301 w 3271268"/>
              <a:gd name="connsiteY3" fmla="*/ 466725 h 3103741"/>
              <a:gd name="connsiteX4" fmla="*/ 1316739 w 3271268"/>
              <a:gd name="connsiteY4" fmla="*/ 83427 h 3103741"/>
              <a:gd name="connsiteX5" fmla="*/ 1919855 w 3271268"/>
              <a:gd name="connsiteY5" fmla="*/ 0 h 3103741"/>
              <a:gd name="connsiteX6" fmla="*/ 2381957 w 3271268"/>
              <a:gd name="connsiteY6" fmla="*/ 111123 h 3103741"/>
              <a:gd name="connsiteX7" fmla="*/ 2708284 w 3271268"/>
              <a:gd name="connsiteY7" fmla="*/ 182722 h 3103741"/>
              <a:gd name="connsiteX8" fmla="*/ 3051184 w 3271268"/>
              <a:gd name="connsiteY8" fmla="*/ 579597 h 3103741"/>
              <a:gd name="connsiteX9" fmla="*/ 3270259 w 3271268"/>
              <a:gd name="connsiteY9" fmla="*/ 1176497 h 3103741"/>
              <a:gd name="connsiteX10" fmla="*/ 3237157 w 3271268"/>
              <a:gd name="connsiteY10" fmla="*/ 1632814 h 3103741"/>
              <a:gd name="connsiteX11" fmla="*/ 3230581 w 3271268"/>
              <a:gd name="connsiteY11" fmla="*/ 2045399 h 3103741"/>
              <a:gd name="connsiteX12" fmla="*/ 3022609 w 3271268"/>
              <a:gd name="connsiteY12" fmla="*/ 2471897 h 3103741"/>
              <a:gd name="connsiteX13" fmla="*/ 2647794 w 3271268"/>
              <a:gd name="connsiteY13" fmla="*/ 2928248 h 3103741"/>
              <a:gd name="connsiteX14" fmla="*/ 1718638 w 3271268"/>
              <a:gd name="connsiteY14" fmla="*/ 3103741 h 3103741"/>
              <a:gd name="connsiteX15" fmla="*/ 1751816 w 3271268"/>
              <a:gd name="connsiteY15" fmla="*/ 2906687 h 3103741"/>
              <a:gd name="connsiteX16" fmla="*/ 657868 w 3271268"/>
              <a:gd name="connsiteY16" fmla="*/ 2725916 h 3103741"/>
              <a:gd name="connsiteX17" fmla="*/ 779637 w 3271268"/>
              <a:gd name="connsiteY17" fmla="*/ 2423423 h 3103741"/>
              <a:gd name="connsiteX18" fmla="*/ 0 w 3271268"/>
              <a:gd name="connsiteY18" fmla="*/ 2035874 h 3103741"/>
              <a:gd name="connsiteX0" fmla="*/ 0 w 3271268"/>
              <a:gd name="connsiteY0" fmla="*/ 2035874 h 3103741"/>
              <a:gd name="connsiteX1" fmla="*/ 539524 w 3271268"/>
              <a:gd name="connsiteY1" fmla="*/ 1337539 h 3103741"/>
              <a:gd name="connsiteX2" fmla="*/ 346974 w 3271268"/>
              <a:gd name="connsiteY2" fmla="*/ 466723 h 3103741"/>
              <a:gd name="connsiteX3" fmla="*/ 1212301 w 3271268"/>
              <a:gd name="connsiteY3" fmla="*/ 466725 h 3103741"/>
              <a:gd name="connsiteX4" fmla="*/ 1316739 w 3271268"/>
              <a:gd name="connsiteY4" fmla="*/ 83427 h 3103741"/>
              <a:gd name="connsiteX5" fmla="*/ 1919855 w 3271268"/>
              <a:gd name="connsiteY5" fmla="*/ 0 h 3103741"/>
              <a:gd name="connsiteX6" fmla="*/ 2381957 w 3271268"/>
              <a:gd name="connsiteY6" fmla="*/ 111123 h 3103741"/>
              <a:gd name="connsiteX7" fmla="*/ 2708284 w 3271268"/>
              <a:gd name="connsiteY7" fmla="*/ 182722 h 3103741"/>
              <a:gd name="connsiteX8" fmla="*/ 3051184 w 3271268"/>
              <a:gd name="connsiteY8" fmla="*/ 579597 h 3103741"/>
              <a:gd name="connsiteX9" fmla="*/ 3270259 w 3271268"/>
              <a:gd name="connsiteY9" fmla="*/ 1176497 h 3103741"/>
              <a:gd name="connsiteX10" fmla="*/ 3237157 w 3271268"/>
              <a:gd name="connsiteY10" fmla="*/ 1632814 h 3103741"/>
              <a:gd name="connsiteX11" fmla="*/ 3230581 w 3271268"/>
              <a:gd name="connsiteY11" fmla="*/ 2045399 h 3103741"/>
              <a:gd name="connsiteX12" fmla="*/ 3022609 w 3271268"/>
              <a:gd name="connsiteY12" fmla="*/ 2471897 h 3103741"/>
              <a:gd name="connsiteX13" fmla="*/ 2647794 w 3271268"/>
              <a:gd name="connsiteY13" fmla="*/ 2928248 h 3103741"/>
              <a:gd name="connsiteX14" fmla="*/ 1718638 w 3271268"/>
              <a:gd name="connsiteY14" fmla="*/ 3103741 h 3103741"/>
              <a:gd name="connsiteX15" fmla="*/ 1037441 w 3271268"/>
              <a:gd name="connsiteY15" fmla="*/ 2951137 h 3103741"/>
              <a:gd name="connsiteX16" fmla="*/ 657868 w 3271268"/>
              <a:gd name="connsiteY16" fmla="*/ 2725916 h 3103741"/>
              <a:gd name="connsiteX17" fmla="*/ 779637 w 3271268"/>
              <a:gd name="connsiteY17" fmla="*/ 2423423 h 3103741"/>
              <a:gd name="connsiteX18" fmla="*/ 0 w 3271268"/>
              <a:gd name="connsiteY18" fmla="*/ 2035874 h 3103741"/>
              <a:gd name="connsiteX0" fmla="*/ 0 w 3271268"/>
              <a:gd name="connsiteY0" fmla="*/ 2035874 h 3103741"/>
              <a:gd name="connsiteX1" fmla="*/ 539524 w 3271268"/>
              <a:gd name="connsiteY1" fmla="*/ 1337539 h 3103741"/>
              <a:gd name="connsiteX2" fmla="*/ 346974 w 3271268"/>
              <a:gd name="connsiteY2" fmla="*/ 466723 h 3103741"/>
              <a:gd name="connsiteX3" fmla="*/ 1212301 w 3271268"/>
              <a:gd name="connsiteY3" fmla="*/ 466725 h 3103741"/>
              <a:gd name="connsiteX4" fmla="*/ 1316739 w 3271268"/>
              <a:gd name="connsiteY4" fmla="*/ 83427 h 3103741"/>
              <a:gd name="connsiteX5" fmla="*/ 1919855 w 3271268"/>
              <a:gd name="connsiteY5" fmla="*/ 0 h 3103741"/>
              <a:gd name="connsiteX6" fmla="*/ 2381957 w 3271268"/>
              <a:gd name="connsiteY6" fmla="*/ 111123 h 3103741"/>
              <a:gd name="connsiteX7" fmla="*/ 2708284 w 3271268"/>
              <a:gd name="connsiteY7" fmla="*/ 182722 h 3103741"/>
              <a:gd name="connsiteX8" fmla="*/ 3051184 w 3271268"/>
              <a:gd name="connsiteY8" fmla="*/ 579597 h 3103741"/>
              <a:gd name="connsiteX9" fmla="*/ 3270259 w 3271268"/>
              <a:gd name="connsiteY9" fmla="*/ 1176497 h 3103741"/>
              <a:gd name="connsiteX10" fmla="*/ 3237157 w 3271268"/>
              <a:gd name="connsiteY10" fmla="*/ 1632814 h 3103741"/>
              <a:gd name="connsiteX11" fmla="*/ 3230581 w 3271268"/>
              <a:gd name="connsiteY11" fmla="*/ 2045399 h 3103741"/>
              <a:gd name="connsiteX12" fmla="*/ 3022609 w 3271268"/>
              <a:gd name="connsiteY12" fmla="*/ 2471897 h 3103741"/>
              <a:gd name="connsiteX13" fmla="*/ 2647794 w 3271268"/>
              <a:gd name="connsiteY13" fmla="*/ 2928248 h 3103741"/>
              <a:gd name="connsiteX14" fmla="*/ 1718638 w 3271268"/>
              <a:gd name="connsiteY14" fmla="*/ 3103741 h 3103741"/>
              <a:gd name="connsiteX15" fmla="*/ 1037441 w 3271268"/>
              <a:gd name="connsiteY15" fmla="*/ 2951137 h 3103741"/>
              <a:gd name="connsiteX16" fmla="*/ 657868 w 3271268"/>
              <a:gd name="connsiteY16" fmla="*/ 2725916 h 3103741"/>
              <a:gd name="connsiteX17" fmla="*/ 560562 w 3271268"/>
              <a:gd name="connsiteY17" fmla="*/ 2359923 h 3103741"/>
              <a:gd name="connsiteX18" fmla="*/ 0 w 3271268"/>
              <a:gd name="connsiteY18" fmla="*/ 2035874 h 3103741"/>
              <a:gd name="connsiteX0" fmla="*/ 0 w 3271268"/>
              <a:gd name="connsiteY0" fmla="*/ 2035874 h 3103741"/>
              <a:gd name="connsiteX1" fmla="*/ 539524 w 3271268"/>
              <a:gd name="connsiteY1" fmla="*/ 1337539 h 3103741"/>
              <a:gd name="connsiteX2" fmla="*/ 346974 w 3271268"/>
              <a:gd name="connsiteY2" fmla="*/ 466723 h 3103741"/>
              <a:gd name="connsiteX3" fmla="*/ 1212301 w 3271268"/>
              <a:gd name="connsiteY3" fmla="*/ 466725 h 3103741"/>
              <a:gd name="connsiteX4" fmla="*/ 1316739 w 3271268"/>
              <a:gd name="connsiteY4" fmla="*/ 83427 h 3103741"/>
              <a:gd name="connsiteX5" fmla="*/ 1919855 w 3271268"/>
              <a:gd name="connsiteY5" fmla="*/ 0 h 3103741"/>
              <a:gd name="connsiteX6" fmla="*/ 2381957 w 3271268"/>
              <a:gd name="connsiteY6" fmla="*/ 111123 h 3103741"/>
              <a:gd name="connsiteX7" fmla="*/ 2708284 w 3271268"/>
              <a:gd name="connsiteY7" fmla="*/ 182722 h 3103741"/>
              <a:gd name="connsiteX8" fmla="*/ 3051184 w 3271268"/>
              <a:gd name="connsiteY8" fmla="*/ 579597 h 3103741"/>
              <a:gd name="connsiteX9" fmla="*/ 3270259 w 3271268"/>
              <a:gd name="connsiteY9" fmla="*/ 1176497 h 3103741"/>
              <a:gd name="connsiteX10" fmla="*/ 3237157 w 3271268"/>
              <a:gd name="connsiteY10" fmla="*/ 1632814 h 3103741"/>
              <a:gd name="connsiteX11" fmla="*/ 3230581 w 3271268"/>
              <a:gd name="connsiteY11" fmla="*/ 2045399 h 3103741"/>
              <a:gd name="connsiteX12" fmla="*/ 3022609 w 3271268"/>
              <a:gd name="connsiteY12" fmla="*/ 2471897 h 3103741"/>
              <a:gd name="connsiteX13" fmla="*/ 2647794 w 3271268"/>
              <a:gd name="connsiteY13" fmla="*/ 2928248 h 3103741"/>
              <a:gd name="connsiteX14" fmla="*/ 1718638 w 3271268"/>
              <a:gd name="connsiteY14" fmla="*/ 3103741 h 3103741"/>
              <a:gd name="connsiteX15" fmla="*/ 1037441 w 3271268"/>
              <a:gd name="connsiteY15" fmla="*/ 2951137 h 3103741"/>
              <a:gd name="connsiteX16" fmla="*/ 657868 w 3271268"/>
              <a:gd name="connsiteY16" fmla="*/ 2725916 h 3103741"/>
              <a:gd name="connsiteX17" fmla="*/ 557387 w 3271268"/>
              <a:gd name="connsiteY17" fmla="*/ 2350398 h 3103741"/>
              <a:gd name="connsiteX18" fmla="*/ 0 w 3271268"/>
              <a:gd name="connsiteY18" fmla="*/ 2035874 h 3103741"/>
              <a:gd name="connsiteX0" fmla="*/ 0 w 2975993"/>
              <a:gd name="connsiteY0" fmla="*/ 2026349 h 3103741"/>
              <a:gd name="connsiteX1" fmla="*/ 244249 w 2975993"/>
              <a:gd name="connsiteY1" fmla="*/ 1337539 h 3103741"/>
              <a:gd name="connsiteX2" fmla="*/ 51699 w 2975993"/>
              <a:gd name="connsiteY2" fmla="*/ 466723 h 3103741"/>
              <a:gd name="connsiteX3" fmla="*/ 917026 w 2975993"/>
              <a:gd name="connsiteY3" fmla="*/ 466725 h 3103741"/>
              <a:gd name="connsiteX4" fmla="*/ 1021464 w 2975993"/>
              <a:gd name="connsiteY4" fmla="*/ 83427 h 3103741"/>
              <a:gd name="connsiteX5" fmla="*/ 1624580 w 2975993"/>
              <a:gd name="connsiteY5" fmla="*/ 0 h 3103741"/>
              <a:gd name="connsiteX6" fmla="*/ 2086682 w 2975993"/>
              <a:gd name="connsiteY6" fmla="*/ 111123 h 3103741"/>
              <a:gd name="connsiteX7" fmla="*/ 2413009 w 2975993"/>
              <a:gd name="connsiteY7" fmla="*/ 182722 h 3103741"/>
              <a:gd name="connsiteX8" fmla="*/ 2755909 w 2975993"/>
              <a:gd name="connsiteY8" fmla="*/ 579597 h 3103741"/>
              <a:gd name="connsiteX9" fmla="*/ 2974984 w 2975993"/>
              <a:gd name="connsiteY9" fmla="*/ 1176497 h 3103741"/>
              <a:gd name="connsiteX10" fmla="*/ 2941882 w 2975993"/>
              <a:gd name="connsiteY10" fmla="*/ 1632814 h 3103741"/>
              <a:gd name="connsiteX11" fmla="*/ 2935306 w 2975993"/>
              <a:gd name="connsiteY11" fmla="*/ 2045399 h 3103741"/>
              <a:gd name="connsiteX12" fmla="*/ 2727334 w 2975993"/>
              <a:gd name="connsiteY12" fmla="*/ 2471897 h 3103741"/>
              <a:gd name="connsiteX13" fmla="*/ 2352519 w 2975993"/>
              <a:gd name="connsiteY13" fmla="*/ 2928248 h 3103741"/>
              <a:gd name="connsiteX14" fmla="*/ 1423363 w 2975993"/>
              <a:gd name="connsiteY14" fmla="*/ 3103741 h 3103741"/>
              <a:gd name="connsiteX15" fmla="*/ 742166 w 2975993"/>
              <a:gd name="connsiteY15" fmla="*/ 2951137 h 3103741"/>
              <a:gd name="connsiteX16" fmla="*/ 362593 w 2975993"/>
              <a:gd name="connsiteY16" fmla="*/ 2725916 h 3103741"/>
              <a:gd name="connsiteX17" fmla="*/ 262112 w 2975993"/>
              <a:gd name="connsiteY17" fmla="*/ 2350398 h 3103741"/>
              <a:gd name="connsiteX18" fmla="*/ 0 w 2975993"/>
              <a:gd name="connsiteY18" fmla="*/ 2026349 h 3103741"/>
              <a:gd name="connsiteX0" fmla="*/ 54720 w 3030713"/>
              <a:gd name="connsiteY0" fmla="*/ 2026349 h 3103741"/>
              <a:gd name="connsiteX1" fmla="*/ 7104 w 3030713"/>
              <a:gd name="connsiteY1" fmla="*/ 1817847 h 3103741"/>
              <a:gd name="connsiteX2" fmla="*/ 298969 w 3030713"/>
              <a:gd name="connsiteY2" fmla="*/ 1337539 h 3103741"/>
              <a:gd name="connsiteX3" fmla="*/ 106419 w 3030713"/>
              <a:gd name="connsiteY3" fmla="*/ 466723 h 3103741"/>
              <a:gd name="connsiteX4" fmla="*/ 971746 w 3030713"/>
              <a:gd name="connsiteY4" fmla="*/ 466725 h 3103741"/>
              <a:gd name="connsiteX5" fmla="*/ 1076184 w 3030713"/>
              <a:gd name="connsiteY5" fmla="*/ 83427 h 3103741"/>
              <a:gd name="connsiteX6" fmla="*/ 1679300 w 3030713"/>
              <a:gd name="connsiteY6" fmla="*/ 0 h 3103741"/>
              <a:gd name="connsiteX7" fmla="*/ 2141402 w 3030713"/>
              <a:gd name="connsiteY7" fmla="*/ 111123 h 3103741"/>
              <a:gd name="connsiteX8" fmla="*/ 2467729 w 3030713"/>
              <a:gd name="connsiteY8" fmla="*/ 182722 h 3103741"/>
              <a:gd name="connsiteX9" fmla="*/ 2810629 w 3030713"/>
              <a:gd name="connsiteY9" fmla="*/ 579597 h 3103741"/>
              <a:gd name="connsiteX10" fmla="*/ 3029704 w 3030713"/>
              <a:gd name="connsiteY10" fmla="*/ 1176497 h 3103741"/>
              <a:gd name="connsiteX11" fmla="*/ 2996602 w 3030713"/>
              <a:gd name="connsiteY11" fmla="*/ 1632814 h 3103741"/>
              <a:gd name="connsiteX12" fmla="*/ 2990026 w 3030713"/>
              <a:gd name="connsiteY12" fmla="*/ 2045399 h 3103741"/>
              <a:gd name="connsiteX13" fmla="*/ 2782054 w 3030713"/>
              <a:gd name="connsiteY13" fmla="*/ 2471897 h 3103741"/>
              <a:gd name="connsiteX14" fmla="*/ 2407239 w 3030713"/>
              <a:gd name="connsiteY14" fmla="*/ 2928248 h 3103741"/>
              <a:gd name="connsiteX15" fmla="*/ 1478083 w 3030713"/>
              <a:gd name="connsiteY15" fmla="*/ 3103741 h 3103741"/>
              <a:gd name="connsiteX16" fmla="*/ 796886 w 3030713"/>
              <a:gd name="connsiteY16" fmla="*/ 2951137 h 3103741"/>
              <a:gd name="connsiteX17" fmla="*/ 417313 w 3030713"/>
              <a:gd name="connsiteY17" fmla="*/ 2725916 h 3103741"/>
              <a:gd name="connsiteX18" fmla="*/ 316832 w 3030713"/>
              <a:gd name="connsiteY18" fmla="*/ 2350398 h 3103741"/>
              <a:gd name="connsiteX19" fmla="*/ 54720 w 3030713"/>
              <a:gd name="connsiteY19" fmla="*/ 2026349 h 3103741"/>
              <a:gd name="connsiteX0" fmla="*/ 103161 w 3079154"/>
              <a:gd name="connsiteY0" fmla="*/ 2026349 h 3103741"/>
              <a:gd name="connsiteX1" fmla="*/ 55545 w 3079154"/>
              <a:gd name="connsiteY1" fmla="*/ 1817847 h 3103741"/>
              <a:gd name="connsiteX2" fmla="*/ 7920 w 3079154"/>
              <a:gd name="connsiteY2" fmla="*/ 1567022 h 3103741"/>
              <a:gd name="connsiteX3" fmla="*/ 347410 w 3079154"/>
              <a:gd name="connsiteY3" fmla="*/ 1337539 h 3103741"/>
              <a:gd name="connsiteX4" fmla="*/ 154860 w 3079154"/>
              <a:gd name="connsiteY4" fmla="*/ 466723 h 3103741"/>
              <a:gd name="connsiteX5" fmla="*/ 1020187 w 3079154"/>
              <a:gd name="connsiteY5" fmla="*/ 466725 h 3103741"/>
              <a:gd name="connsiteX6" fmla="*/ 1124625 w 3079154"/>
              <a:gd name="connsiteY6" fmla="*/ 83427 h 3103741"/>
              <a:gd name="connsiteX7" fmla="*/ 1727741 w 3079154"/>
              <a:gd name="connsiteY7" fmla="*/ 0 h 3103741"/>
              <a:gd name="connsiteX8" fmla="*/ 2189843 w 3079154"/>
              <a:gd name="connsiteY8" fmla="*/ 111123 h 3103741"/>
              <a:gd name="connsiteX9" fmla="*/ 2516170 w 3079154"/>
              <a:gd name="connsiteY9" fmla="*/ 182722 h 3103741"/>
              <a:gd name="connsiteX10" fmla="*/ 2859070 w 3079154"/>
              <a:gd name="connsiteY10" fmla="*/ 579597 h 3103741"/>
              <a:gd name="connsiteX11" fmla="*/ 3078145 w 3079154"/>
              <a:gd name="connsiteY11" fmla="*/ 1176497 h 3103741"/>
              <a:gd name="connsiteX12" fmla="*/ 3045043 w 3079154"/>
              <a:gd name="connsiteY12" fmla="*/ 1632814 h 3103741"/>
              <a:gd name="connsiteX13" fmla="*/ 3038467 w 3079154"/>
              <a:gd name="connsiteY13" fmla="*/ 2045399 h 3103741"/>
              <a:gd name="connsiteX14" fmla="*/ 2830495 w 3079154"/>
              <a:gd name="connsiteY14" fmla="*/ 2471897 h 3103741"/>
              <a:gd name="connsiteX15" fmla="*/ 2455680 w 3079154"/>
              <a:gd name="connsiteY15" fmla="*/ 2928248 h 3103741"/>
              <a:gd name="connsiteX16" fmla="*/ 1526524 w 3079154"/>
              <a:gd name="connsiteY16" fmla="*/ 3103741 h 3103741"/>
              <a:gd name="connsiteX17" fmla="*/ 845327 w 3079154"/>
              <a:gd name="connsiteY17" fmla="*/ 2951137 h 3103741"/>
              <a:gd name="connsiteX18" fmla="*/ 465754 w 3079154"/>
              <a:gd name="connsiteY18" fmla="*/ 2725916 h 3103741"/>
              <a:gd name="connsiteX19" fmla="*/ 365273 w 3079154"/>
              <a:gd name="connsiteY19" fmla="*/ 2350398 h 3103741"/>
              <a:gd name="connsiteX20" fmla="*/ 103161 w 3079154"/>
              <a:gd name="connsiteY20" fmla="*/ 2026349 h 3103741"/>
              <a:gd name="connsiteX0" fmla="*/ 114526 w 3090519"/>
              <a:gd name="connsiteY0" fmla="*/ 2026349 h 3103741"/>
              <a:gd name="connsiteX1" fmla="*/ 66910 w 3090519"/>
              <a:gd name="connsiteY1" fmla="*/ 1817847 h 3103741"/>
              <a:gd name="connsiteX2" fmla="*/ 19285 w 3090519"/>
              <a:gd name="connsiteY2" fmla="*/ 1567022 h 3103741"/>
              <a:gd name="connsiteX3" fmla="*/ 0 w 3090519"/>
              <a:gd name="connsiteY3" fmla="*/ 1191489 h 3103741"/>
              <a:gd name="connsiteX4" fmla="*/ 166225 w 3090519"/>
              <a:gd name="connsiteY4" fmla="*/ 466723 h 3103741"/>
              <a:gd name="connsiteX5" fmla="*/ 1031552 w 3090519"/>
              <a:gd name="connsiteY5" fmla="*/ 466725 h 3103741"/>
              <a:gd name="connsiteX6" fmla="*/ 1135990 w 3090519"/>
              <a:gd name="connsiteY6" fmla="*/ 83427 h 3103741"/>
              <a:gd name="connsiteX7" fmla="*/ 1739106 w 3090519"/>
              <a:gd name="connsiteY7" fmla="*/ 0 h 3103741"/>
              <a:gd name="connsiteX8" fmla="*/ 2201208 w 3090519"/>
              <a:gd name="connsiteY8" fmla="*/ 111123 h 3103741"/>
              <a:gd name="connsiteX9" fmla="*/ 2527535 w 3090519"/>
              <a:gd name="connsiteY9" fmla="*/ 182722 h 3103741"/>
              <a:gd name="connsiteX10" fmla="*/ 2870435 w 3090519"/>
              <a:gd name="connsiteY10" fmla="*/ 579597 h 3103741"/>
              <a:gd name="connsiteX11" fmla="*/ 3089510 w 3090519"/>
              <a:gd name="connsiteY11" fmla="*/ 1176497 h 3103741"/>
              <a:gd name="connsiteX12" fmla="*/ 3056408 w 3090519"/>
              <a:gd name="connsiteY12" fmla="*/ 1632814 h 3103741"/>
              <a:gd name="connsiteX13" fmla="*/ 3049832 w 3090519"/>
              <a:gd name="connsiteY13" fmla="*/ 2045399 h 3103741"/>
              <a:gd name="connsiteX14" fmla="*/ 2841860 w 3090519"/>
              <a:gd name="connsiteY14" fmla="*/ 2471897 h 3103741"/>
              <a:gd name="connsiteX15" fmla="*/ 2467045 w 3090519"/>
              <a:gd name="connsiteY15" fmla="*/ 2928248 h 3103741"/>
              <a:gd name="connsiteX16" fmla="*/ 1537889 w 3090519"/>
              <a:gd name="connsiteY16" fmla="*/ 3103741 h 3103741"/>
              <a:gd name="connsiteX17" fmla="*/ 856692 w 3090519"/>
              <a:gd name="connsiteY17" fmla="*/ 2951137 h 3103741"/>
              <a:gd name="connsiteX18" fmla="*/ 477119 w 3090519"/>
              <a:gd name="connsiteY18" fmla="*/ 2725916 h 3103741"/>
              <a:gd name="connsiteX19" fmla="*/ 376638 w 3090519"/>
              <a:gd name="connsiteY19" fmla="*/ 2350398 h 3103741"/>
              <a:gd name="connsiteX20" fmla="*/ 114526 w 3090519"/>
              <a:gd name="connsiteY20" fmla="*/ 2026349 h 3103741"/>
              <a:gd name="connsiteX0" fmla="*/ 114526 w 3090519"/>
              <a:gd name="connsiteY0" fmla="*/ 2026349 h 3103741"/>
              <a:gd name="connsiteX1" fmla="*/ 66910 w 3090519"/>
              <a:gd name="connsiteY1" fmla="*/ 1817847 h 3103741"/>
              <a:gd name="connsiteX2" fmla="*/ 19285 w 3090519"/>
              <a:gd name="connsiteY2" fmla="*/ 1567022 h 3103741"/>
              <a:gd name="connsiteX3" fmla="*/ 0 w 3090519"/>
              <a:gd name="connsiteY3" fmla="*/ 1191489 h 3103741"/>
              <a:gd name="connsiteX4" fmla="*/ 247886 w 3090519"/>
              <a:gd name="connsiteY4" fmla="*/ 858997 h 3103741"/>
              <a:gd name="connsiteX5" fmla="*/ 166225 w 3090519"/>
              <a:gd name="connsiteY5" fmla="*/ 466723 h 3103741"/>
              <a:gd name="connsiteX6" fmla="*/ 1031552 w 3090519"/>
              <a:gd name="connsiteY6" fmla="*/ 466725 h 3103741"/>
              <a:gd name="connsiteX7" fmla="*/ 1135990 w 3090519"/>
              <a:gd name="connsiteY7" fmla="*/ 83427 h 3103741"/>
              <a:gd name="connsiteX8" fmla="*/ 1739106 w 3090519"/>
              <a:gd name="connsiteY8" fmla="*/ 0 h 3103741"/>
              <a:gd name="connsiteX9" fmla="*/ 2201208 w 3090519"/>
              <a:gd name="connsiteY9" fmla="*/ 111123 h 3103741"/>
              <a:gd name="connsiteX10" fmla="*/ 2527535 w 3090519"/>
              <a:gd name="connsiteY10" fmla="*/ 182722 h 3103741"/>
              <a:gd name="connsiteX11" fmla="*/ 2870435 w 3090519"/>
              <a:gd name="connsiteY11" fmla="*/ 579597 h 3103741"/>
              <a:gd name="connsiteX12" fmla="*/ 3089510 w 3090519"/>
              <a:gd name="connsiteY12" fmla="*/ 1176497 h 3103741"/>
              <a:gd name="connsiteX13" fmla="*/ 3056408 w 3090519"/>
              <a:gd name="connsiteY13" fmla="*/ 1632814 h 3103741"/>
              <a:gd name="connsiteX14" fmla="*/ 3049832 w 3090519"/>
              <a:gd name="connsiteY14" fmla="*/ 2045399 h 3103741"/>
              <a:gd name="connsiteX15" fmla="*/ 2841860 w 3090519"/>
              <a:gd name="connsiteY15" fmla="*/ 2471897 h 3103741"/>
              <a:gd name="connsiteX16" fmla="*/ 2467045 w 3090519"/>
              <a:gd name="connsiteY16" fmla="*/ 2928248 h 3103741"/>
              <a:gd name="connsiteX17" fmla="*/ 1537889 w 3090519"/>
              <a:gd name="connsiteY17" fmla="*/ 3103741 h 3103741"/>
              <a:gd name="connsiteX18" fmla="*/ 856692 w 3090519"/>
              <a:gd name="connsiteY18" fmla="*/ 2951137 h 3103741"/>
              <a:gd name="connsiteX19" fmla="*/ 477119 w 3090519"/>
              <a:gd name="connsiteY19" fmla="*/ 2725916 h 3103741"/>
              <a:gd name="connsiteX20" fmla="*/ 376638 w 3090519"/>
              <a:gd name="connsiteY20" fmla="*/ 2350398 h 3103741"/>
              <a:gd name="connsiteX21" fmla="*/ 114526 w 3090519"/>
              <a:gd name="connsiteY21" fmla="*/ 2026349 h 3103741"/>
              <a:gd name="connsiteX0" fmla="*/ 114526 w 3090519"/>
              <a:gd name="connsiteY0" fmla="*/ 2026349 h 3103741"/>
              <a:gd name="connsiteX1" fmla="*/ 66910 w 3090519"/>
              <a:gd name="connsiteY1" fmla="*/ 1817847 h 3103741"/>
              <a:gd name="connsiteX2" fmla="*/ 19285 w 3090519"/>
              <a:gd name="connsiteY2" fmla="*/ 1567022 h 3103741"/>
              <a:gd name="connsiteX3" fmla="*/ 0 w 3090519"/>
              <a:gd name="connsiteY3" fmla="*/ 1191489 h 3103741"/>
              <a:gd name="connsiteX4" fmla="*/ 254236 w 3090519"/>
              <a:gd name="connsiteY4" fmla="*/ 852647 h 3103741"/>
              <a:gd name="connsiteX5" fmla="*/ 166225 w 3090519"/>
              <a:gd name="connsiteY5" fmla="*/ 466723 h 3103741"/>
              <a:gd name="connsiteX6" fmla="*/ 1031552 w 3090519"/>
              <a:gd name="connsiteY6" fmla="*/ 466725 h 3103741"/>
              <a:gd name="connsiteX7" fmla="*/ 1135990 w 3090519"/>
              <a:gd name="connsiteY7" fmla="*/ 83427 h 3103741"/>
              <a:gd name="connsiteX8" fmla="*/ 1739106 w 3090519"/>
              <a:gd name="connsiteY8" fmla="*/ 0 h 3103741"/>
              <a:gd name="connsiteX9" fmla="*/ 2201208 w 3090519"/>
              <a:gd name="connsiteY9" fmla="*/ 111123 h 3103741"/>
              <a:gd name="connsiteX10" fmla="*/ 2527535 w 3090519"/>
              <a:gd name="connsiteY10" fmla="*/ 182722 h 3103741"/>
              <a:gd name="connsiteX11" fmla="*/ 2870435 w 3090519"/>
              <a:gd name="connsiteY11" fmla="*/ 579597 h 3103741"/>
              <a:gd name="connsiteX12" fmla="*/ 3089510 w 3090519"/>
              <a:gd name="connsiteY12" fmla="*/ 1176497 h 3103741"/>
              <a:gd name="connsiteX13" fmla="*/ 3056408 w 3090519"/>
              <a:gd name="connsiteY13" fmla="*/ 1632814 h 3103741"/>
              <a:gd name="connsiteX14" fmla="*/ 3049832 w 3090519"/>
              <a:gd name="connsiteY14" fmla="*/ 2045399 h 3103741"/>
              <a:gd name="connsiteX15" fmla="*/ 2841860 w 3090519"/>
              <a:gd name="connsiteY15" fmla="*/ 2471897 h 3103741"/>
              <a:gd name="connsiteX16" fmla="*/ 2467045 w 3090519"/>
              <a:gd name="connsiteY16" fmla="*/ 2928248 h 3103741"/>
              <a:gd name="connsiteX17" fmla="*/ 1537889 w 3090519"/>
              <a:gd name="connsiteY17" fmla="*/ 3103741 h 3103741"/>
              <a:gd name="connsiteX18" fmla="*/ 856692 w 3090519"/>
              <a:gd name="connsiteY18" fmla="*/ 2951137 h 3103741"/>
              <a:gd name="connsiteX19" fmla="*/ 477119 w 3090519"/>
              <a:gd name="connsiteY19" fmla="*/ 2725916 h 3103741"/>
              <a:gd name="connsiteX20" fmla="*/ 376638 w 3090519"/>
              <a:gd name="connsiteY20" fmla="*/ 2350398 h 3103741"/>
              <a:gd name="connsiteX21" fmla="*/ 114526 w 3090519"/>
              <a:gd name="connsiteY21" fmla="*/ 2026349 h 3103741"/>
              <a:gd name="connsiteX0" fmla="*/ 114526 w 3090519"/>
              <a:gd name="connsiteY0" fmla="*/ 2026349 h 3103741"/>
              <a:gd name="connsiteX1" fmla="*/ 66910 w 3090519"/>
              <a:gd name="connsiteY1" fmla="*/ 1817847 h 3103741"/>
              <a:gd name="connsiteX2" fmla="*/ 19285 w 3090519"/>
              <a:gd name="connsiteY2" fmla="*/ 1567022 h 3103741"/>
              <a:gd name="connsiteX3" fmla="*/ 0 w 3090519"/>
              <a:gd name="connsiteY3" fmla="*/ 1191489 h 3103741"/>
              <a:gd name="connsiteX4" fmla="*/ 254236 w 3090519"/>
              <a:gd name="connsiteY4" fmla="*/ 852647 h 3103741"/>
              <a:gd name="connsiteX5" fmla="*/ 356725 w 3090519"/>
              <a:gd name="connsiteY5" fmla="*/ 666748 h 3103741"/>
              <a:gd name="connsiteX6" fmla="*/ 1031552 w 3090519"/>
              <a:gd name="connsiteY6" fmla="*/ 466725 h 3103741"/>
              <a:gd name="connsiteX7" fmla="*/ 1135990 w 3090519"/>
              <a:gd name="connsiteY7" fmla="*/ 83427 h 3103741"/>
              <a:gd name="connsiteX8" fmla="*/ 1739106 w 3090519"/>
              <a:gd name="connsiteY8" fmla="*/ 0 h 3103741"/>
              <a:gd name="connsiteX9" fmla="*/ 2201208 w 3090519"/>
              <a:gd name="connsiteY9" fmla="*/ 111123 h 3103741"/>
              <a:gd name="connsiteX10" fmla="*/ 2527535 w 3090519"/>
              <a:gd name="connsiteY10" fmla="*/ 182722 h 3103741"/>
              <a:gd name="connsiteX11" fmla="*/ 2870435 w 3090519"/>
              <a:gd name="connsiteY11" fmla="*/ 579597 h 3103741"/>
              <a:gd name="connsiteX12" fmla="*/ 3089510 w 3090519"/>
              <a:gd name="connsiteY12" fmla="*/ 1176497 h 3103741"/>
              <a:gd name="connsiteX13" fmla="*/ 3056408 w 3090519"/>
              <a:gd name="connsiteY13" fmla="*/ 1632814 h 3103741"/>
              <a:gd name="connsiteX14" fmla="*/ 3049832 w 3090519"/>
              <a:gd name="connsiteY14" fmla="*/ 2045399 h 3103741"/>
              <a:gd name="connsiteX15" fmla="*/ 2841860 w 3090519"/>
              <a:gd name="connsiteY15" fmla="*/ 2471897 h 3103741"/>
              <a:gd name="connsiteX16" fmla="*/ 2467045 w 3090519"/>
              <a:gd name="connsiteY16" fmla="*/ 2928248 h 3103741"/>
              <a:gd name="connsiteX17" fmla="*/ 1537889 w 3090519"/>
              <a:gd name="connsiteY17" fmla="*/ 3103741 h 3103741"/>
              <a:gd name="connsiteX18" fmla="*/ 856692 w 3090519"/>
              <a:gd name="connsiteY18" fmla="*/ 2951137 h 3103741"/>
              <a:gd name="connsiteX19" fmla="*/ 477119 w 3090519"/>
              <a:gd name="connsiteY19" fmla="*/ 2725916 h 3103741"/>
              <a:gd name="connsiteX20" fmla="*/ 376638 w 3090519"/>
              <a:gd name="connsiteY20" fmla="*/ 2350398 h 3103741"/>
              <a:gd name="connsiteX21" fmla="*/ 114526 w 3090519"/>
              <a:gd name="connsiteY21" fmla="*/ 2026349 h 3103741"/>
              <a:gd name="connsiteX0" fmla="*/ 114526 w 3090519"/>
              <a:gd name="connsiteY0" fmla="*/ 2026349 h 3103741"/>
              <a:gd name="connsiteX1" fmla="*/ 66910 w 3090519"/>
              <a:gd name="connsiteY1" fmla="*/ 1817847 h 3103741"/>
              <a:gd name="connsiteX2" fmla="*/ 19285 w 3090519"/>
              <a:gd name="connsiteY2" fmla="*/ 1567022 h 3103741"/>
              <a:gd name="connsiteX3" fmla="*/ 0 w 3090519"/>
              <a:gd name="connsiteY3" fmla="*/ 1191489 h 3103741"/>
              <a:gd name="connsiteX4" fmla="*/ 254236 w 3090519"/>
              <a:gd name="connsiteY4" fmla="*/ 852647 h 3103741"/>
              <a:gd name="connsiteX5" fmla="*/ 356725 w 3090519"/>
              <a:gd name="connsiteY5" fmla="*/ 666748 h 3103741"/>
              <a:gd name="connsiteX6" fmla="*/ 460052 w 3090519"/>
              <a:gd name="connsiteY6" fmla="*/ 469900 h 3103741"/>
              <a:gd name="connsiteX7" fmla="*/ 1135990 w 3090519"/>
              <a:gd name="connsiteY7" fmla="*/ 83427 h 3103741"/>
              <a:gd name="connsiteX8" fmla="*/ 1739106 w 3090519"/>
              <a:gd name="connsiteY8" fmla="*/ 0 h 3103741"/>
              <a:gd name="connsiteX9" fmla="*/ 2201208 w 3090519"/>
              <a:gd name="connsiteY9" fmla="*/ 111123 h 3103741"/>
              <a:gd name="connsiteX10" fmla="*/ 2527535 w 3090519"/>
              <a:gd name="connsiteY10" fmla="*/ 182722 h 3103741"/>
              <a:gd name="connsiteX11" fmla="*/ 2870435 w 3090519"/>
              <a:gd name="connsiteY11" fmla="*/ 579597 h 3103741"/>
              <a:gd name="connsiteX12" fmla="*/ 3089510 w 3090519"/>
              <a:gd name="connsiteY12" fmla="*/ 1176497 h 3103741"/>
              <a:gd name="connsiteX13" fmla="*/ 3056408 w 3090519"/>
              <a:gd name="connsiteY13" fmla="*/ 1632814 h 3103741"/>
              <a:gd name="connsiteX14" fmla="*/ 3049832 w 3090519"/>
              <a:gd name="connsiteY14" fmla="*/ 2045399 h 3103741"/>
              <a:gd name="connsiteX15" fmla="*/ 2841860 w 3090519"/>
              <a:gd name="connsiteY15" fmla="*/ 2471897 h 3103741"/>
              <a:gd name="connsiteX16" fmla="*/ 2467045 w 3090519"/>
              <a:gd name="connsiteY16" fmla="*/ 2928248 h 3103741"/>
              <a:gd name="connsiteX17" fmla="*/ 1537889 w 3090519"/>
              <a:gd name="connsiteY17" fmla="*/ 3103741 h 3103741"/>
              <a:gd name="connsiteX18" fmla="*/ 856692 w 3090519"/>
              <a:gd name="connsiteY18" fmla="*/ 2951137 h 3103741"/>
              <a:gd name="connsiteX19" fmla="*/ 477119 w 3090519"/>
              <a:gd name="connsiteY19" fmla="*/ 2725916 h 3103741"/>
              <a:gd name="connsiteX20" fmla="*/ 376638 w 3090519"/>
              <a:gd name="connsiteY20" fmla="*/ 2350398 h 3103741"/>
              <a:gd name="connsiteX21" fmla="*/ 114526 w 3090519"/>
              <a:gd name="connsiteY21" fmla="*/ 2026349 h 3103741"/>
              <a:gd name="connsiteX0" fmla="*/ 230975 w 3206968"/>
              <a:gd name="connsiteY0" fmla="*/ 2026349 h 3103741"/>
              <a:gd name="connsiteX1" fmla="*/ 183359 w 3206968"/>
              <a:gd name="connsiteY1" fmla="*/ 1817847 h 3103741"/>
              <a:gd name="connsiteX2" fmla="*/ 135734 w 3206968"/>
              <a:gd name="connsiteY2" fmla="*/ 1567022 h 3103741"/>
              <a:gd name="connsiteX3" fmla="*/ 116449 w 3206968"/>
              <a:gd name="connsiteY3" fmla="*/ 1191489 h 3103741"/>
              <a:gd name="connsiteX4" fmla="*/ 370685 w 3206968"/>
              <a:gd name="connsiteY4" fmla="*/ 852647 h 3103741"/>
              <a:gd name="connsiteX5" fmla="*/ 473174 w 3206968"/>
              <a:gd name="connsiteY5" fmla="*/ 666748 h 3103741"/>
              <a:gd name="connsiteX6" fmla="*/ 576501 w 3206968"/>
              <a:gd name="connsiteY6" fmla="*/ 469900 h 3103741"/>
              <a:gd name="connsiteX7" fmla="*/ 1252439 w 3206968"/>
              <a:gd name="connsiteY7" fmla="*/ 83427 h 3103741"/>
              <a:gd name="connsiteX8" fmla="*/ 1855555 w 3206968"/>
              <a:gd name="connsiteY8" fmla="*/ 0 h 3103741"/>
              <a:gd name="connsiteX9" fmla="*/ 2317657 w 3206968"/>
              <a:gd name="connsiteY9" fmla="*/ 111123 h 3103741"/>
              <a:gd name="connsiteX10" fmla="*/ 2643984 w 3206968"/>
              <a:gd name="connsiteY10" fmla="*/ 182722 h 3103741"/>
              <a:gd name="connsiteX11" fmla="*/ 2986884 w 3206968"/>
              <a:gd name="connsiteY11" fmla="*/ 579597 h 3103741"/>
              <a:gd name="connsiteX12" fmla="*/ 3205959 w 3206968"/>
              <a:gd name="connsiteY12" fmla="*/ 1176497 h 3103741"/>
              <a:gd name="connsiteX13" fmla="*/ 3172857 w 3206968"/>
              <a:gd name="connsiteY13" fmla="*/ 1632814 h 3103741"/>
              <a:gd name="connsiteX14" fmla="*/ 3166281 w 3206968"/>
              <a:gd name="connsiteY14" fmla="*/ 2045399 h 3103741"/>
              <a:gd name="connsiteX15" fmla="*/ 2958309 w 3206968"/>
              <a:gd name="connsiteY15" fmla="*/ 2471897 h 3103741"/>
              <a:gd name="connsiteX16" fmla="*/ 2583494 w 3206968"/>
              <a:gd name="connsiteY16" fmla="*/ 2928248 h 3103741"/>
              <a:gd name="connsiteX17" fmla="*/ 1654338 w 3206968"/>
              <a:gd name="connsiteY17" fmla="*/ 3103741 h 3103741"/>
              <a:gd name="connsiteX18" fmla="*/ 973141 w 3206968"/>
              <a:gd name="connsiteY18" fmla="*/ 2951137 h 3103741"/>
              <a:gd name="connsiteX19" fmla="*/ 593568 w 3206968"/>
              <a:gd name="connsiteY19" fmla="*/ 2725916 h 3103741"/>
              <a:gd name="connsiteX20" fmla="*/ 493087 w 3206968"/>
              <a:gd name="connsiteY20" fmla="*/ 2350398 h 3103741"/>
              <a:gd name="connsiteX21" fmla="*/ 230975 w 3206968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68686"/>
              <a:gd name="connsiteX1" fmla="*/ 278748 w 3302357"/>
              <a:gd name="connsiteY1" fmla="*/ 1817847 h 3168686"/>
              <a:gd name="connsiteX2" fmla="*/ 231123 w 3302357"/>
              <a:gd name="connsiteY2" fmla="*/ 1567022 h 3168686"/>
              <a:gd name="connsiteX3" fmla="*/ 211838 w 3302357"/>
              <a:gd name="connsiteY3" fmla="*/ 1191489 h 3168686"/>
              <a:gd name="connsiteX4" fmla="*/ 466074 w 3302357"/>
              <a:gd name="connsiteY4" fmla="*/ 852647 h 3168686"/>
              <a:gd name="connsiteX5" fmla="*/ 568563 w 3302357"/>
              <a:gd name="connsiteY5" fmla="*/ 666748 h 3168686"/>
              <a:gd name="connsiteX6" fmla="*/ 671890 w 3302357"/>
              <a:gd name="connsiteY6" fmla="*/ 469900 h 3168686"/>
              <a:gd name="connsiteX7" fmla="*/ 1347828 w 3302357"/>
              <a:gd name="connsiteY7" fmla="*/ 83427 h 3168686"/>
              <a:gd name="connsiteX8" fmla="*/ 1950944 w 3302357"/>
              <a:gd name="connsiteY8" fmla="*/ 0 h 3168686"/>
              <a:gd name="connsiteX9" fmla="*/ 2413046 w 3302357"/>
              <a:gd name="connsiteY9" fmla="*/ 111123 h 3168686"/>
              <a:gd name="connsiteX10" fmla="*/ 2739373 w 3302357"/>
              <a:gd name="connsiteY10" fmla="*/ 182722 h 3168686"/>
              <a:gd name="connsiteX11" fmla="*/ 3082273 w 3302357"/>
              <a:gd name="connsiteY11" fmla="*/ 579597 h 3168686"/>
              <a:gd name="connsiteX12" fmla="*/ 3301348 w 3302357"/>
              <a:gd name="connsiteY12" fmla="*/ 1176497 h 3168686"/>
              <a:gd name="connsiteX13" fmla="*/ 3268246 w 3302357"/>
              <a:gd name="connsiteY13" fmla="*/ 1632814 h 3168686"/>
              <a:gd name="connsiteX14" fmla="*/ 3261670 w 3302357"/>
              <a:gd name="connsiteY14" fmla="*/ 2045399 h 3168686"/>
              <a:gd name="connsiteX15" fmla="*/ 3053698 w 3302357"/>
              <a:gd name="connsiteY15" fmla="*/ 2471897 h 3168686"/>
              <a:gd name="connsiteX16" fmla="*/ 2678883 w 3302357"/>
              <a:gd name="connsiteY16" fmla="*/ 2928248 h 3168686"/>
              <a:gd name="connsiteX17" fmla="*/ 1749727 w 3302357"/>
              <a:gd name="connsiteY17" fmla="*/ 3103741 h 3168686"/>
              <a:gd name="connsiteX18" fmla="*/ 1068530 w 3302357"/>
              <a:gd name="connsiteY18" fmla="*/ 2951137 h 3168686"/>
              <a:gd name="connsiteX19" fmla="*/ 688957 w 3302357"/>
              <a:gd name="connsiteY19" fmla="*/ 2725916 h 3168686"/>
              <a:gd name="connsiteX20" fmla="*/ 588476 w 3302357"/>
              <a:gd name="connsiteY20" fmla="*/ 2350398 h 3168686"/>
              <a:gd name="connsiteX21" fmla="*/ 326364 w 3302357"/>
              <a:gd name="connsiteY21" fmla="*/ 2026349 h 3168686"/>
              <a:gd name="connsiteX0" fmla="*/ 326364 w 3302357"/>
              <a:gd name="connsiteY0" fmla="*/ 2026349 h 3239705"/>
              <a:gd name="connsiteX1" fmla="*/ 278748 w 3302357"/>
              <a:gd name="connsiteY1" fmla="*/ 1817847 h 3239705"/>
              <a:gd name="connsiteX2" fmla="*/ 231123 w 3302357"/>
              <a:gd name="connsiteY2" fmla="*/ 1567022 h 3239705"/>
              <a:gd name="connsiteX3" fmla="*/ 211838 w 3302357"/>
              <a:gd name="connsiteY3" fmla="*/ 1191489 h 3239705"/>
              <a:gd name="connsiteX4" fmla="*/ 466074 w 3302357"/>
              <a:gd name="connsiteY4" fmla="*/ 852647 h 3239705"/>
              <a:gd name="connsiteX5" fmla="*/ 568563 w 3302357"/>
              <a:gd name="connsiteY5" fmla="*/ 666748 h 3239705"/>
              <a:gd name="connsiteX6" fmla="*/ 671890 w 3302357"/>
              <a:gd name="connsiteY6" fmla="*/ 469900 h 3239705"/>
              <a:gd name="connsiteX7" fmla="*/ 1347828 w 3302357"/>
              <a:gd name="connsiteY7" fmla="*/ 83427 h 3239705"/>
              <a:gd name="connsiteX8" fmla="*/ 1950944 w 3302357"/>
              <a:gd name="connsiteY8" fmla="*/ 0 h 3239705"/>
              <a:gd name="connsiteX9" fmla="*/ 2413046 w 3302357"/>
              <a:gd name="connsiteY9" fmla="*/ 111123 h 3239705"/>
              <a:gd name="connsiteX10" fmla="*/ 2739373 w 3302357"/>
              <a:gd name="connsiteY10" fmla="*/ 182722 h 3239705"/>
              <a:gd name="connsiteX11" fmla="*/ 3082273 w 3302357"/>
              <a:gd name="connsiteY11" fmla="*/ 579597 h 3239705"/>
              <a:gd name="connsiteX12" fmla="*/ 3301348 w 3302357"/>
              <a:gd name="connsiteY12" fmla="*/ 1176497 h 3239705"/>
              <a:gd name="connsiteX13" fmla="*/ 3268246 w 3302357"/>
              <a:gd name="connsiteY13" fmla="*/ 1632814 h 3239705"/>
              <a:gd name="connsiteX14" fmla="*/ 3261670 w 3302357"/>
              <a:gd name="connsiteY14" fmla="*/ 2045399 h 3239705"/>
              <a:gd name="connsiteX15" fmla="*/ 3053698 w 3302357"/>
              <a:gd name="connsiteY15" fmla="*/ 2471897 h 3239705"/>
              <a:gd name="connsiteX16" fmla="*/ 2678883 w 3302357"/>
              <a:gd name="connsiteY16" fmla="*/ 2928248 h 3239705"/>
              <a:gd name="connsiteX17" fmla="*/ 1749727 w 3302357"/>
              <a:gd name="connsiteY17" fmla="*/ 3103741 h 3239705"/>
              <a:gd name="connsiteX18" fmla="*/ 1068530 w 3302357"/>
              <a:gd name="connsiteY18" fmla="*/ 2951137 h 3239705"/>
              <a:gd name="connsiteX19" fmla="*/ 688957 w 3302357"/>
              <a:gd name="connsiteY19" fmla="*/ 2725916 h 3239705"/>
              <a:gd name="connsiteX20" fmla="*/ 588476 w 3302357"/>
              <a:gd name="connsiteY20" fmla="*/ 2350398 h 3239705"/>
              <a:gd name="connsiteX21" fmla="*/ 326364 w 3302357"/>
              <a:gd name="connsiteY21" fmla="*/ 2026349 h 3239705"/>
              <a:gd name="connsiteX0" fmla="*/ 326364 w 3302357"/>
              <a:gd name="connsiteY0" fmla="*/ 2026349 h 3241374"/>
              <a:gd name="connsiteX1" fmla="*/ 278748 w 3302357"/>
              <a:gd name="connsiteY1" fmla="*/ 1817847 h 3241374"/>
              <a:gd name="connsiteX2" fmla="*/ 231123 w 3302357"/>
              <a:gd name="connsiteY2" fmla="*/ 1567022 h 3241374"/>
              <a:gd name="connsiteX3" fmla="*/ 211838 w 3302357"/>
              <a:gd name="connsiteY3" fmla="*/ 1191489 h 3241374"/>
              <a:gd name="connsiteX4" fmla="*/ 466074 w 3302357"/>
              <a:gd name="connsiteY4" fmla="*/ 852647 h 3241374"/>
              <a:gd name="connsiteX5" fmla="*/ 568563 w 3302357"/>
              <a:gd name="connsiteY5" fmla="*/ 666748 h 3241374"/>
              <a:gd name="connsiteX6" fmla="*/ 671890 w 3302357"/>
              <a:gd name="connsiteY6" fmla="*/ 469900 h 3241374"/>
              <a:gd name="connsiteX7" fmla="*/ 1347828 w 3302357"/>
              <a:gd name="connsiteY7" fmla="*/ 83427 h 3241374"/>
              <a:gd name="connsiteX8" fmla="*/ 1950944 w 3302357"/>
              <a:gd name="connsiteY8" fmla="*/ 0 h 3241374"/>
              <a:gd name="connsiteX9" fmla="*/ 2413046 w 3302357"/>
              <a:gd name="connsiteY9" fmla="*/ 111123 h 3241374"/>
              <a:gd name="connsiteX10" fmla="*/ 2739373 w 3302357"/>
              <a:gd name="connsiteY10" fmla="*/ 182722 h 3241374"/>
              <a:gd name="connsiteX11" fmla="*/ 3082273 w 3302357"/>
              <a:gd name="connsiteY11" fmla="*/ 579597 h 3241374"/>
              <a:gd name="connsiteX12" fmla="*/ 3301348 w 3302357"/>
              <a:gd name="connsiteY12" fmla="*/ 1176497 h 3241374"/>
              <a:gd name="connsiteX13" fmla="*/ 3268246 w 3302357"/>
              <a:gd name="connsiteY13" fmla="*/ 1632814 h 3241374"/>
              <a:gd name="connsiteX14" fmla="*/ 3261670 w 3302357"/>
              <a:gd name="connsiteY14" fmla="*/ 2045399 h 3241374"/>
              <a:gd name="connsiteX15" fmla="*/ 3053698 w 3302357"/>
              <a:gd name="connsiteY15" fmla="*/ 2471897 h 3241374"/>
              <a:gd name="connsiteX16" fmla="*/ 2678883 w 3302357"/>
              <a:gd name="connsiteY16" fmla="*/ 2928248 h 3241374"/>
              <a:gd name="connsiteX17" fmla="*/ 1749727 w 3302357"/>
              <a:gd name="connsiteY17" fmla="*/ 3103741 h 3241374"/>
              <a:gd name="connsiteX18" fmla="*/ 1068530 w 3302357"/>
              <a:gd name="connsiteY18" fmla="*/ 2951137 h 3241374"/>
              <a:gd name="connsiteX19" fmla="*/ 688957 w 3302357"/>
              <a:gd name="connsiteY19" fmla="*/ 2725916 h 3241374"/>
              <a:gd name="connsiteX20" fmla="*/ 588476 w 3302357"/>
              <a:gd name="connsiteY20" fmla="*/ 2350398 h 3241374"/>
              <a:gd name="connsiteX21" fmla="*/ 326364 w 3302357"/>
              <a:gd name="connsiteY21" fmla="*/ 2026349 h 3241374"/>
              <a:gd name="connsiteX0" fmla="*/ 326364 w 3302357"/>
              <a:gd name="connsiteY0" fmla="*/ 2026349 h 3316553"/>
              <a:gd name="connsiteX1" fmla="*/ 278748 w 3302357"/>
              <a:gd name="connsiteY1" fmla="*/ 1817847 h 3316553"/>
              <a:gd name="connsiteX2" fmla="*/ 231123 w 3302357"/>
              <a:gd name="connsiteY2" fmla="*/ 1567022 h 3316553"/>
              <a:gd name="connsiteX3" fmla="*/ 211838 w 3302357"/>
              <a:gd name="connsiteY3" fmla="*/ 1191489 h 3316553"/>
              <a:gd name="connsiteX4" fmla="*/ 466074 w 3302357"/>
              <a:gd name="connsiteY4" fmla="*/ 852647 h 3316553"/>
              <a:gd name="connsiteX5" fmla="*/ 568563 w 3302357"/>
              <a:gd name="connsiteY5" fmla="*/ 666748 h 3316553"/>
              <a:gd name="connsiteX6" fmla="*/ 671890 w 3302357"/>
              <a:gd name="connsiteY6" fmla="*/ 469900 h 3316553"/>
              <a:gd name="connsiteX7" fmla="*/ 1347828 w 3302357"/>
              <a:gd name="connsiteY7" fmla="*/ 83427 h 3316553"/>
              <a:gd name="connsiteX8" fmla="*/ 1950944 w 3302357"/>
              <a:gd name="connsiteY8" fmla="*/ 0 h 3316553"/>
              <a:gd name="connsiteX9" fmla="*/ 2413046 w 3302357"/>
              <a:gd name="connsiteY9" fmla="*/ 111123 h 3316553"/>
              <a:gd name="connsiteX10" fmla="*/ 2739373 w 3302357"/>
              <a:gd name="connsiteY10" fmla="*/ 182722 h 3316553"/>
              <a:gd name="connsiteX11" fmla="*/ 3082273 w 3302357"/>
              <a:gd name="connsiteY11" fmla="*/ 579597 h 3316553"/>
              <a:gd name="connsiteX12" fmla="*/ 3301348 w 3302357"/>
              <a:gd name="connsiteY12" fmla="*/ 1176497 h 3316553"/>
              <a:gd name="connsiteX13" fmla="*/ 3268246 w 3302357"/>
              <a:gd name="connsiteY13" fmla="*/ 1632814 h 3316553"/>
              <a:gd name="connsiteX14" fmla="*/ 3261670 w 3302357"/>
              <a:gd name="connsiteY14" fmla="*/ 2045399 h 3316553"/>
              <a:gd name="connsiteX15" fmla="*/ 3053698 w 3302357"/>
              <a:gd name="connsiteY15" fmla="*/ 2471897 h 3316553"/>
              <a:gd name="connsiteX16" fmla="*/ 2678883 w 3302357"/>
              <a:gd name="connsiteY16" fmla="*/ 2928248 h 3316553"/>
              <a:gd name="connsiteX17" fmla="*/ 1749727 w 3302357"/>
              <a:gd name="connsiteY17" fmla="*/ 3103741 h 3316553"/>
              <a:gd name="connsiteX18" fmla="*/ 1068530 w 3302357"/>
              <a:gd name="connsiteY18" fmla="*/ 2951137 h 3316553"/>
              <a:gd name="connsiteX19" fmla="*/ 688957 w 3302357"/>
              <a:gd name="connsiteY19" fmla="*/ 2725916 h 3316553"/>
              <a:gd name="connsiteX20" fmla="*/ 588476 w 3302357"/>
              <a:gd name="connsiteY20" fmla="*/ 2350398 h 3316553"/>
              <a:gd name="connsiteX21" fmla="*/ 326364 w 3302357"/>
              <a:gd name="connsiteY21" fmla="*/ 2026349 h 3316553"/>
              <a:gd name="connsiteX0" fmla="*/ 326364 w 3302357"/>
              <a:gd name="connsiteY0" fmla="*/ 2026349 h 3306953"/>
              <a:gd name="connsiteX1" fmla="*/ 278748 w 3302357"/>
              <a:gd name="connsiteY1" fmla="*/ 1817847 h 3306953"/>
              <a:gd name="connsiteX2" fmla="*/ 231123 w 3302357"/>
              <a:gd name="connsiteY2" fmla="*/ 1567022 h 3306953"/>
              <a:gd name="connsiteX3" fmla="*/ 211838 w 3302357"/>
              <a:gd name="connsiteY3" fmla="*/ 1191489 h 3306953"/>
              <a:gd name="connsiteX4" fmla="*/ 466074 w 3302357"/>
              <a:gd name="connsiteY4" fmla="*/ 852647 h 3306953"/>
              <a:gd name="connsiteX5" fmla="*/ 568563 w 3302357"/>
              <a:gd name="connsiteY5" fmla="*/ 666748 h 3306953"/>
              <a:gd name="connsiteX6" fmla="*/ 671890 w 3302357"/>
              <a:gd name="connsiteY6" fmla="*/ 469900 h 3306953"/>
              <a:gd name="connsiteX7" fmla="*/ 1347828 w 3302357"/>
              <a:gd name="connsiteY7" fmla="*/ 83427 h 3306953"/>
              <a:gd name="connsiteX8" fmla="*/ 1950944 w 3302357"/>
              <a:gd name="connsiteY8" fmla="*/ 0 h 3306953"/>
              <a:gd name="connsiteX9" fmla="*/ 2413046 w 3302357"/>
              <a:gd name="connsiteY9" fmla="*/ 111123 h 3306953"/>
              <a:gd name="connsiteX10" fmla="*/ 2739373 w 3302357"/>
              <a:gd name="connsiteY10" fmla="*/ 182722 h 3306953"/>
              <a:gd name="connsiteX11" fmla="*/ 3082273 w 3302357"/>
              <a:gd name="connsiteY11" fmla="*/ 579597 h 3306953"/>
              <a:gd name="connsiteX12" fmla="*/ 3301348 w 3302357"/>
              <a:gd name="connsiteY12" fmla="*/ 1176497 h 3306953"/>
              <a:gd name="connsiteX13" fmla="*/ 3268246 w 3302357"/>
              <a:gd name="connsiteY13" fmla="*/ 1632814 h 3306953"/>
              <a:gd name="connsiteX14" fmla="*/ 3261670 w 3302357"/>
              <a:gd name="connsiteY14" fmla="*/ 2045399 h 3306953"/>
              <a:gd name="connsiteX15" fmla="*/ 3053698 w 3302357"/>
              <a:gd name="connsiteY15" fmla="*/ 2471897 h 3306953"/>
              <a:gd name="connsiteX16" fmla="*/ 2678883 w 3302357"/>
              <a:gd name="connsiteY16" fmla="*/ 2928248 h 3306953"/>
              <a:gd name="connsiteX17" fmla="*/ 1749727 w 3302357"/>
              <a:gd name="connsiteY17" fmla="*/ 3103741 h 3306953"/>
              <a:gd name="connsiteX18" fmla="*/ 1068530 w 3302357"/>
              <a:gd name="connsiteY18" fmla="*/ 2951137 h 3306953"/>
              <a:gd name="connsiteX19" fmla="*/ 688957 w 3302357"/>
              <a:gd name="connsiteY19" fmla="*/ 2725916 h 3306953"/>
              <a:gd name="connsiteX20" fmla="*/ 588476 w 3302357"/>
              <a:gd name="connsiteY20" fmla="*/ 2350398 h 3306953"/>
              <a:gd name="connsiteX21" fmla="*/ 326364 w 3302357"/>
              <a:gd name="connsiteY21" fmla="*/ 2026349 h 3306953"/>
              <a:gd name="connsiteX0" fmla="*/ 326364 w 3302357"/>
              <a:gd name="connsiteY0" fmla="*/ 2026349 h 3312435"/>
              <a:gd name="connsiteX1" fmla="*/ 278748 w 3302357"/>
              <a:gd name="connsiteY1" fmla="*/ 1817847 h 3312435"/>
              <a:gd name="connsiteX2" fmla="*/ 231123 w 3302357"/>
              <a:gd name="connsiteY2" fmla="*/ 1567022 h 3312435"/>
              <a:gd name="connsiteX3" fmla="*/ 211838 w 3302357"/>
              <a:gd name="connsiteY3" fmla="*/ 1191489 h 3312435"/>
              <a:gd name="connsiteX4" fmla="*/ 466074 w 3302357"/>
              <a:gd name="connsiteY4" fmla="*/ 852647 h 3312435"/>
              <a:gd name="connsiteX5" fmla="*/ 568563 w 3302357"/>
              <a:gd name="connsiteY5" fmla="*/ 666748 h 3312435"/>
              <a:gd name="connsiteX6" fmla="*/ 671890 w 3302357"/>
              <a:gd name="connsiteY6" fmla="*/ 469900 h 3312435"/>
              <a:gd name="connsiteX7" fmla="*/ 1347828 w 3302357"/>
              <a:gd name="connsiteY7" fmla="*/ 83427 h 3312435"/>
              <a:gd name="connsiteX8" fmla="*/ 1950944 w 3302357"/>
              <a:gd name="connsiteY8" fmla="*/ 0 h 3312435"/>
              <a:gd name="connsiteX9" fmla="*/ 2413046 w 3302357"/>
              <a:gd name="connsiteY9" fmla="*/ 111123 h 3312435"/>
              <a:gd name="connsiteX10" fmla="*/ 2739373 w 3302357"/>
              <a:gd name="connsiteY10" fmla="*/ 182722 h 3312435"/>
              <a:gd name="connsiteX11" fmla="*/ 3082273 w 3302357"/>
              <a:gd name="connsiteY11" fmla="*/ 579597 h 3312435"/>
              <a:gd name="connsiteX12" fmla="*/ 3301348 w 3302357"/>
              <a:gd name="connsiteY12" fmla="*/ 1176497 h 3312435"/>
              <a:gd name="connsiteX13" fmla="*/ 3268246 w 3302357"/>
              <a:gd name="connsiteY13" fmla="*/ 1632814 h 3312435"/>
              <a:gd name="connsiteX14" fmla="*/ 3261670 w 3302357"/>
              <a:gd name="connsiteY14" fmla="*/ 2045399 h 3312435"/>
              <a:gd name="connsiteX15" fmla="*/ 3053698 w 3302357"/>
              <a:gd name="connsiteY15" fmla="*/ 2471897 h 3312435"/>
              <a:gd name="connsiteX16" fmla="*/ 2678883 w 3302357"/>
              <a:gd name="connsiteY16" fmla="*/ 2928248 h 3312435"/>
              <a:gd name="connsiteX17" fmla="*/ 1749727 w 3302357"/>
              <a:gd name="connsiteY17" fmla="*/ 3103741 h 3312435"/>
              <a:gd name="connsiteX18" fmla="*/ 1068530 w 3302357"/>
              <a:gd name="connsiteY18" fmla="*/ 2951137 h 3312435"/>
              <a:gd name="connsiteX19" fmla="*/ 688957 w 3302357"/>
              <a:gd name="connsiteY19" fmla="*/ 2725916 h 3312435"/>
              <a:gd name="connsiteX20" fmla="*/ 588476 w 3302357"/>
              <a:gd name="connsiteY20" fmla="*/ 2350398 h 3312435"/>
              <a:gd name="connsiteX21" fmla="*/ 326364 w 3302357"/>
              <a:gd name="connsiteY21" fmla="*/ 2026349 h 3312435"/>
              <a:gd name="connsiteX0" fmla="*/ 326364 w 3302357"/>
              <a:gd name="connsiteY0" fmla="*/ 2026349 h 3313807"/>
              <a:gd name="connsiteX1" fmla="*/ 278748 w 3302357"/>
              <a:gd name="connsiteY1" fmla="*/ 1817847 h 3313807"/>
              <a:gd name="connsiteX2" fmla="*/ 231123 w 3302357"/>
              <a:gd name="connsiteY2" fmla="*/ 1567022 h 3313807"/>
              <a:gd name="connsiteX3" fmla="*/ 211838 w 3302357"/>
              <a:gd name="connsiteY3" fmla="*/ 1191489 h 3313807"/>
              <a:gd name="connsiteX4" fmla="*/ 466074 w 3302357"/>
              <a:gd name="connsiteY4" fmla="*/ 852647 h 3313807"/>
              <a:gd name="connsiteX5" fmla="*/ 568563 w 3302357"/>
              <a:gd name="connsiteY5" fmla="*/ 666748 h 3313807"/>
              <a:gd name="connsiteX6" fmla="*/ 671890 w 3302357"/>
              <a:gd name="connsiteY6" fmla="*/ 469900 h 3313807"/>
              <a:gd name="connsiteX7" fmla="*/ 1347828 w 3302357"/>
              <a:gd name="connsiteY7" fmla="*/ 83427 h 3313807"/>
              <a:gd name="connsiteX8" fmla="*/ 1950944 w 3302357"/>
              <a:gd name="connsiteY8" fmla="*/ 0 h 3313807"/>
              <a:gd name="connsiteX9" fmla="*/ 2413046 w 3302357"/>
              <a:gd name="connsiteY9" fmla="*/ 111123 h 3313807"/>
              <a:gd name="connsiteX10" fmla="*/ 2739373 w 3302357"/>
              <a:gd name="connsiteY10" fmla="*/ 182722 h 3313807"/>
              <a:gd name="connsiteX11" fmla="*/ 3082273 w 3302357"/>
              <a:gd name="connsiteY11" fmla="*/ 579597 h 3313807"/>
              <a:gd name="connsiteX12" fmla="*/ 3301348 w 3302357"/>
              <a:gd name="connsiteY12" fmla="*/ 1176497 h 3313807"/>
              <a:gd name="connsiteX13" fmla="*/ 3268246 w 3302357"/>
              <a:gd name="connsiteY13" fmla="*/ 1632814 h 3313807"/>
              <a:gd name="connsiteX14" fmla="*/ 3261670 w 3302357"/>
              <a:gd name="connsiteY14" fmla="*/ 2045399 h 3313807"/>
              <a:gd name="connsiteX15" fmla="*/ 3053698 w 3302357"/>
              <a:gd name="connsiteY15" fmla="*/ 2471897 h 3313807"/>
              <a:gd name="connsiteX16" fmla="*/ 2678883 w 3302357"/>
              <a:gd name="connsiteY16" fmla="*/ 2928248 h 3313807"/>
              <a:gd name="connsiteX17" fmla="*/ 1749727 w 3302357"/>
              <a:gd name="connsiteY17" fmla="*/ 3103741 h 3313807"/>
              <a:gd name="connsiteX18" fmla="*/ 1068530 w 3302357"/>
              <a:gd name="connsiteY18" fmla="*/ 2951137 h 3313807"/>
              <a:gd name="connsiteX19" fmla="*/ 688957 w 3302357"/>
              <a:gd name="connsiteY19" fmla="*/ 2725916 h 3313807"/>
              <a:gd name="connsiteX20" fmla="*/ 588476 w 3302357"/>
              <a:gd name="connsiteY20" fmla="*/ 2350398 h 3313807"/>
              <a:gd name="connsiteX21" fmla="*/ 326364 w 3302357"/>
              <a:gd name="connsiteY21" fmla="*/ 2026349 h 3313807"/>
              <a:gd name="connsiteX0" fmla="*/ 326364 w 3302357"/>
              <a:gd name="connsiteY0" fmla="*/ 2026349 h 3313807"/>
              <a:gd name="connsiteX1" fmla="*/ 278748 w 3302357"/>
              <a:gd name="connsiteY1" fmla="*/ 1817847 h 3313807"/>
              <a:gd name="connsiteX2" fmla="*/ 231123 w 3302357"/>
              <a:gd name="connsiteY2" fmla="*/ 1567022 h 3313807"/>
              <a:gd name="connsiteX3" fmla="*/ 211838 w 3302357"/>
              <a:gd name="connsiteY3" fmla="*/ 1191489 h 3313807"/>
              <a:gd name="connsiteX4" fmla="*/ 466074 w 3302357"/>
              <a:gd name="connsiteY4" fmla="*/ 852647 h 3313807"/>
              <a:gd name="connsiteX5" fmla="*/ 568563 w 3302357"/>
              <a:gd name="connsiteY5" fmla="*/ 666748 h 3313807"/>
              <a:gd name="connsiteX6" fmla="*/ 671890 w 3302357"/>
              <a:gd name="connsiteY6" fmla="*/ 469900 h 3313807"/>
              <a:gd name="connsiteX7" fmla="*/ 1347828 w 3302357"/>
              <a:gd name="connsiteY7" fmla="*/ 83427 h 3313807"/>
              <a:gd name="connsiteX8" fmla="*/ 1950944 w 3302357"/>
              <a:gd name="connsiteY8" fmla="*/ 0 h 3313807"/>
              <a:gd name="connsiteX9" fmla="*/ 2413046 w 3302357"/>
              <a:gd name="connsiteY9" fmla="*/ 111123 h 3313807"/>
              <a:gd name="connsiteX10" fmla="*/ 2739373 w 3302357"/>
              <a:gd name="connsiteY10" fmla="*/ 182722 h 3313807"/>
              <a:gd name="connsiteX11" fmla="*/ 3082273 w 3302357"/>
              <a:gd name="connsiteY11" fmla="*/ 579597 h 3313807"/>
              <a:gd name="connsiteX12" fmla="*/ 3301348 w 3302357"/>
              <a:gd name="connsiteY12" fmla="*/ 1176497 h 3313807"/>
              <a:gd name="connsiteX13" fmla="*/ 3268246 w 3302357"/>
              <a:gd name="connsiteY13" fmla="*/ 1632814 h 3313807"/>
              <a:gd name="connsiteX14" fmla="*/ 3261670 w 3302357"/>
              <a:gd name="connsiteY14" fmla="*/ 2045399 h 3313807"/>
              <a:gd name="connsiteX15" fmla="*/ 3053698 w 3302357"/>
              <a:gd name="connsiteY15" fmla="*/ 2471897 h 3313807"/>
              <a:gd name="connsiteX16" fmla="*/ 2678883 w 3302357"/>
              <a:gd name="connsiteY16" fmla="*/ 2928248 h 3313807"/>
              <a:gd name="connsiteX17" fmla="*/ 1749727 w 3302357"/>
              <a:gd name="connsiteY17" fmla="*/ 3103741 h 3313807"/>
              <a:gd name="connsiteX18" fmla="*/ 1068530 w 3302357"/>
              <a:gd name="connsiteY18" fmla="*/ 2951137 h 3313807"/>
              <a:gd name="connsiteX19" fmla="*/ 688957 w 3302357"/>
              <a:gd name="connsiteY19" fmla="*/ 2725916 h 3313807"/>
              <a:gd name="connsiteX20" fmla="*/ 588476 w 3302357"/>
              <a:gd name="connsiteY20" fmla="*/ 2350398 h 3313807"/>
              <a:gd name="connsiteX21" fmla="*/ 326364 w 3302357"/>
              <a:gd name="connsiteY21" fmla="*/ 2026349 h 3313807"/>
              <a:gd name="connsiteX0" fmla="*/ 326364 w 3302357"/>
              <a:gd name="connsiteY0" fmla="*/ 2026349 h 3313807"/>
              <a:gd name="connsiteX1" fmla="*/ 278748 w 3302357"/>
              <a:gd name="connsiteY1" fmla="*/ 1817847 h 3313807"/>
              <a:gd name="connsiteX2" fmla="*/ 231123 w 3302357"/>
              <a:gd name="connsiteY2" fmla="*/ 1567022 h 3313807"/>
              <a:gd name="connsiteX3" fmla="*/ 211838 w 3302357"/>
              <a:gd name="connsiteY3" fmla="*/ 1191489 h 3313807"/>
              <a:gd name="connsiteX4" fmla="*/ 466074 w 3302357"/>
              <a:gd name="connsiteY4" fmla="*/ 852647 h 3313807"/>
              <a:gd name="connsiteX5" fmla="*/ 568563 w 3302357"/>
              <a:gd name="connsiteY5" fmla="*/ 666748 h 3313807"/>
              <a:gd name="connsiteX6" fmla="*/ 671890 w 3302357"/>
              <a:gd name="connsiteY6" fmla="*/ 469900 h 3313807"/>
              <a:gd name="connsiteX7" fmla="*/ 1347828 w 3302357"/>
              <a:gd name="connsiteY7" fmla="*/ 83427 h 3313807"/>
              <a:gd name="connsiteX8" fmla="*/ 1950944 w 3302357"/>
              <a:gd name="connsiteY8" fmla="*/ 0 h 3313807"/>
              <a:gd name="connsiteX9" fmla="*/ 2413046 w 3302357"/>
              <a:gd name="connsiteY9" fmla="*/ 111123 h 3313807"/>
              <a:gd name="connsiteX10" fmla="*/ 2739373 w 3302357"/>
              <a:gd name="connsiteY10" fmla="*/ 182722 h 3313807"/>
              <a:gd name="connsiteX11" fmla="*/ 3082273 w 3302357"/>
              <a:gd name="connsiteY11" fmla="*/ 579597 h 3313807"/>
              <a:gd name="connsiteX12" fmla="*/ 3301348 w 3302357"/>
              <a:gd name="connsiteY12" fmla="*/ 1176497 h 3313807"/>
              <a:gd name="connsiteX13" fmla="*/ 3268246 w 3302357"/>
              <a:gd name="connsiteY13" fmla="*/ 1632814 h 3313807"/>
              <a:gd name="connsiteX14" fmla="*/ 3261670 w 3302357"/>
              <a:gd name="connsiteY14" fmla="*/ 2045399 h 3313807"/>
              <a:gd name="connsiteX15" fmla="*/ 3053698 w 3302357"/>
              <a:gd name="connsiteY15" fmla="*/ 2471897 h 3313807"/>
              <a:gd name="connsiteX16" fmla="*/ 2678883 w 3302357"/>
              <a:gd name="connsiteY16" fmla="*/ 2928248 h 3313807"/>
              <a:gd name="connsiteX17" fmla="*/ 1749727 w 3302357"/>
              <a:gd name="connsiteY17" fmla="*/ 3103741 h 3313807"/>
              <a:gd name="connsiteX18" fmla="*/ 1068530 w 3302357"/>
              <a:gd name="connsiteY18" fmla="*/ 2951137 h 3313807"/>
              <a:gd name="connsiteX19" fmla="*/ 688957 w 3302357"/>
              <a:gd name="connsiteY19" fmla="*/ 2725916 h 3313807"/>
              <a:gd name="connsiteX20" fmla="*/ 588476 w 3302357"/>
              <a:gd name="connsiteY20" fmla="*/ 2350398 h 3313807"/>
              <a:gd name="connsiteX21" fmla="*/ 326364 w 3302357"/>
              <a:gd name="connsiteY21" fmla="*/ 2026349 h 3313807"/>
              <a:gd name="connsiteX0" fmla="*/ 326364 w 3302357"/>
              <a:gd name="connsiteY0" fmla="*/ 2026349 h 3313807"/>
              <a:gd name="connsiteX1" fmla="*/ 278748 w 3302357"/>
              <a:gd name="connsiteY1" fmla="*/ 1817847 h 3313807"/>
              <a:gd name="connsiteX2" fmla="*/ 231123 w 3302357"/>
              <a:gd name="connsiteY2" fmla="*/ 1567022 h 3313807"/>
              <a:gd name="connsiteX3" fmla="*/ 211838 w 3302357"/>
              <a:gd name="connsiteY3" fmla="*/ 1191489 h 3313807"/>
              <a:gd name="connsiteX4" fmla="*/ 466074 w 3302357"/>
              <a:gd name="connsiteY4" fmla="*/ 852647 h 3313807"/>
              <a:gd name="connsiteX5" fmla="*/ 568563 w 3302357"/>
              <a:gd name="connsiteY5" fmla="*/ 666748 h 3313807"/>
              <a:gd name="connsiteX6" fmla="*/ 671890 w 3302357"/>
              <a:gd name="connsiteY6" fmla="*/ 469900 h 3313807"/>
              <a:gd name="connsiteX7" fmla="*/ 1347828 w 3302357"/>
              <a:gd name="connsiteY7" fmla="*/ 83427 h 3313807"/>
              <a:gd name="connsiteX8" fmla="*/ 1950944 w 3302357"/>
              <a:gd name="connsiteY8" fmla="*/ 0 h 3313807"/>
              <a:gd name="connsiteX9" fmla="*/ 2413046 w 3302357"/>
              <a:gd name="connsiteY9" fmla="*/ 111123 h 3313807"/>
              <a:gd name="connsiteX10" fmla="*/ 2739373 w 3302357"/>
              <a:gd name="connsiteY10" fmla="*/ 182722 h 3313807"/>
              <a:gd name="connsiteX11" fmla="*/ 3082273 w 3302357"/>
              <a:gd name="connsiteY11" fmla="*/ 579597 h 3313807"/>
              <a:gd name="connsiteX12" fmla="*/ 3301348 w 3302357"/>
              <a:gd name="connsiteY12" fmla="*/ 1176497 h 3313807"/>
              <a:gd name="connsiteX13" fmla="*/ 3268246 w 3302357"/>
              <a:gd name="connsiteY13" fmla="*/ 1632814 h 3313807"/>
              <a:gd name="connsiteX14" fmla="*/ 3261670 w 3302357"/>
              <a:gd name="connsiteY14" fmla="*/ 2045399 h 3313807"/>
              <a:gd name="connsiteX15" fmla="*/ 3053698 w 3302357"/>
              <a:gd name="connsiteY15" fmla="*/ 2471897 h 3313807"/>
              <a:gd name="connsiteX16" fmla="*/ 2678883 w 3302357"/>
              <a:gd name="connsiteY16" fmla="*/ 2928248 h 3313807"/>
              <a:gd name="connsiteX17" fmla="*/ 1749727 w 3302357"/>
              <a:gd name="connsiteY17" fmla="*/ 3103741 h 3313807"/>
              <a:gd name="connsiteX18" fmla="*/ 1068530 w 3302357"/>
              <a:gd name="connsiteY18" fmla="*/ 2951137 h 3313807"/>
              <a:gd name="connsiteX19" fmla="*/ 688957 w 3302357"/>
              <a:gd name="connsiteY19" fmla="*/ 2725916 h 3313807"/>
              <a:gd name="connsiteX20" fmla="*/ 588476 w 3302357"/>
              <a:gd name="connsiteY20" fmla="*/ 2350398 h 3313807"/>
              <a:gd name="connsiteX21" fmla="*/ 326364 w 3302357"/>
              <a:gd name="connsiteY21" fmla="*/ 2026349 h 3313807"/>
              <a:gd name="connsiteX0" fmla="*/ 326364 w 3302357"/>
              <a:gd name="connsiteY0" fmla="*/ 2026349 h 3313807"/>
              <a:gd name="connsiteX1" fmla="*/ 278748 w 3302357"/>
              <a:gd name="connsiteY1" fmla="*/ 1817847 h 3313807"/>
              <a:gd name="connsiteX2" fmla="*/ 231123 w 3302357"/>
              <a:gd name="connsiteY2" fmla="*/ 1567022 h 3313807"/>
              <a:gd name="connsiteX3" fmla="*/ 211838 w 3302357"/>
              <a:gd name="connsiteY3" fmla="*/ 1191489 h 3313807"/>
              <a:gd name="connsiteX4" fmla="*/ 466074 w 3302357"/>
              <a:gd name="connsiteY4" fmla="*/ 852647 h 3313807"/>
              <a:gd name="connsiteX5" fmla="*/ 568563 w 3302357"/>
              <a:gd name="connsiteY5" fmla="*/ 666748 h 3313807"/>
              <a:gd name="connsiteX6" fmla="*/ 671890 w 3302357"/>
              <a:gd name="connsiteY6" fmla="*/ 469900 h 3313807"/>
              <a:gd name="connsiteX7" fmla="*/ 1347828 w 3302357"/>
              <a:gd name="connsiteY7" fmla="*/ 83427 h 3313807"/>
              <a:gd name="connsiteX8" fmla="*/ 1950944 w 3302357"/>
              <a:gd name="connsiteY8" fmla="*/ 0 h 3313807"/>
              <a:gd name="connsiteX9" fmla="*/ 2413046 w 3302357"/>
              <a:gd name="connsiteY9" fmla="*/ 111123 h 3313807"/>
              <a:gd name="connsiteX10" fmla="*/ 2739373 w 3302357"/>
              <a:gd name="connsiteY10" fmla="*/ 182722 h 3313807"/>
              <a:gd name="connsiteX11" fmla="*/ 3082273 w 3302357"/>
              <a:gd name="connsiteY11" fmla="*/ 579597 h 3313807"/>
              <a:gd name="connsiteX12" fmla="*/ 3301348 w 3302357"/>
              <a:gd name="connsiteY12" fmla="*/ 1176497 h 3313807"/>
              <a:gd name="connsiteX13" fmla="*/ 3268246 w 3302357"/>
              <a:gd name="connsiteY13" fmla="*/ 1632814 h 3313807"/>
              <a:gd name="connsiteX14" fmla="*/ 3261670 w 3302357"/>
              <a:gd name="connsiteY14" fmla="*/ 2045399 h 3313807"/>
              <a:gd name="connsiteX15" fmla="*/ 3053698 w 3302357"/>
              <a:gd name="connsiteY15" fmla="*/ 2471897 h 3313807"/>
              <a:gd name="connsiteX16" fmla="*/ 2678883 w 3302357"/>
              <a:gd name="connsiteY16" fmla="*/ 2928248 h 3313807"/>
              <a:gd name="connsiteX17" fmla="*/ 1749727 w 3302357"/>
              <a:gd name="connsiteY17" fmla="*/ 3103741 h 3313807"/>
              <a:gd name="connsiteX18" fmla="*/ 1068530 w 3302357"/>
              <a:gd name="connsiteY18" fmla="*/ 2951137 h 3313807"/>
              <a:gd name="connsiteX19" fmla="*/ 688957 w 3302357"/>
              <a:gd name="connsiteY19" fmla="*/ 2725916 h 3313807"/>
              <a:gd name="connsiteX20" fmla="*/ 588476 w 3302357"/>
              <a:gd name="connsiteY20" fmla="*/ 2350398 h 3313807"/>
              <a:gd name="connsiteX21" fmla="*/ 326364 w 3302357"/>
              <a:gd name="connsiteY21" fmla="*/ 2026349 h 3313807"/>
              <a:gd name="connsiteX0" fmla="*/ 326364 w 3383489"/>
              <a:gd name="connsiteY0" fmla="*/ 2026349 h 3313807"/>
              <a:gd name="connsiteX1" fmla="*/ 278748 w 3383489"/>
              <a:gd name="connsiteY1" fmla="*/ 1817847 h 3313807"/>
              <a:gd name="connsiteX2" fmla="*/ 231123 w 3383489"/>
              <a:gd name="connsiteY2" fmla="*/ 1567022 h 3313807"/>
              <a:gd name="connsiteX3" fmla="*/ 211838 w 3383489"/>
              <a:gd name="connsiteY3" fmla="*/ 1191489 h 3313807"/>
              <a:gd name="connsiteX4" fmla="*/ 466074 w 3383489"/>
              <a:gd name="connsiteY4" fmla="*/ 852647 h 3313807"/>
              <a:gd name="connsiteX5" fmla="*/ 568563 w 3383489"/>
              <a:gd name="connsiteY5" fmla="*/ 666748 h 3313807"/>
              <a:gd name="connsiteX6" fmla="*/ 671890 w 3383489"/>
              <a:gd name="connsiteY6" fmla="*/ 469900 h 3313807"/>
              <a:gd name="connsiteX7" fmla="*/ 1347828 w 3383489"/>
              <a:gd name="connsiteY7" fmla="*/ 83427 h 3313807"/>
              <a:gd name="connsiteX8" fmla="*/ 1950944 w 3383489"/>
              <a:gd name="connsiteY8" fmla="*/ 0 h 3313807"/>
              <a:gd name="connsiteX9" fmla="*/ 2413046 w 3383489"/>
              <a:gd name="connsiteY9" fmla="*/ 111123 h 3313807"/>
              <a:gd name="connsiteX10" fmla="*/ 2739373 w 3383489"/>
              <a:gd name="connsiteY10" fmla="*/ 182722 h 3313807"/>
              <a:gd name="connsiteX11" fmla="*/ 3082273 w 3383489"/>
              <a:gd name="connsiteY11" fmla="*/ 579597 h 3313807"/>
              <a:gd name="connsiteX12" fmla="*/ 3301348 w 3383489"/>
              <a:gd name="connsiteY12" fmla="*/ 1176497 h 3313807"/>
              <a:gd name="connsiteX13" fmla="*/ 3268246 w 3383489"/>
              <a:gd name="connsiteY13" fmla="*/ 1632814 h 3313807"/>
              <a:gd name="connsiteX14" fmla="*/ 3261670 w 3383489"/>
              <a:gd name="connsiteY14" fmla="*/ 2045399 h 3313807"/>
              <a:gd name="connsiteX15" fmla="*/ 3053698 w 3383489"/>
              <a:gd name="connsiteY15" fmla="*/ 2471897 h 3313807"/>
              <a:gd name="connsiteX16" fmla="*/ 2678883 w 3383489"/>
              <a:gd name="connsiteY16" fmla="*/ 2928248 h 3313807"/>
              <a:gd name="connsiteX17" fmla="*/ 1749727 w 3383489"/>
              <a:gd name="connsiteY17" fmla="*/ 3103741 h 3313807"/>
              <a:gd name="connsiteX18" fmla="*/ 1068530 w 3383489"/>
              <a:gd name="connsiteY18" fmla="*/ 2951137 h 3313807"/>
              <a:gd name="connsiteX19" fmla="*/ 688957 w 3383489"/>
              <a:gd name="connsiteY19" fmla="*/ 2725916 h 3313807"/>
              <a:gd name="connsiteX20" fmla="*/ 588476 w 3383489"/>
              <a:gd name="connsiteY20" fmla="*/ 2350398 h 3313807"/>
              <a:gd name="connsiteX21" fmla="*/ 326364 w 3383489"/>
              <a:gd name="connsiteY21" fmla="*/ 2026349 h 3313807"/>
              <a:gd name="connsiteX0" fmla="*/ 326364 w 3404984"/>
              <a:gd name="connsiteY0" fmla="*/ 2026349 h 3313807"/>
              <a:gd name="connsiteX1" fmla="*/ 278748 w 3404984"/>
              <a:gd name="connsiteY1" fmla="*/ 1817847 h 3313807"/>
              <a:gd name="connsiteX2" fmla="*/ 231123 w 3404984"/>
              <a:gd name="connsiteY2" fmla="*/ 1567022 h 3313807"/>
              <a:gd name="connsiteX3" fmla="*/ 211838 w 3404984"/>
              <a:gd name="connsiteY3" fmla="*/ 1191489 h 3313807"/>
              <a:gd name="connsiteX4" fmla="*/ 466074 w 3404984"/>
              <a:gd name="connsiteY4" fmla="*/ 852647 h 3313807"/>
              <a:gd name="connsiteX5" fmla="*/ 568563 w 3404984"/>
              <a:gd name="connsiteY5" fmla="*/ 666748 h 3313807"/>
              <a:gd name="connsiteX6" fmla="*/ 671890 w 3404984"/>
              <a:gd name="connsiteY6" fmla="*/ 469900 h 3313807"/>
              <a:gd name="connsiteX7" fmla="*/ 1347828 w 3404984"/>
              <a:gd name="connsiteY7" fmla="*/ 83427 h 3313807"/>
              <a:gd name="connsiteX8" fmla="*/ 1950944 w 3404984"/>
              <a:gd name="connsiteY8" fmla="*/ 0 h 3313807"/>
              <a:gd name="connsiteX9" fmla="*/ 2413046 w 3404984"/>
              <a:gd name="connsiteY9" fmla="*/ 111123 h 3313807"/>
              <a:gd name="connsiteX10" fmla="*/ 2739373 w 3404984"/>
              <a:gd name="connsiteY10" fmla="*/ 182722 h 3313807"/>
              <a:gd name="connsiteX11" fmla="*/ 3082273 w 3404984"/>
              <a:gd name="connsiteY11" fmla="*/ 579597 h 3313807"/>
              <a:gd name="connsiteX12" fmla="*/ 3301348 w 3404984"/>
              <a:gd name="connsiteY12" fmla="*/ 1176497 h 3313807"/>
              <a:gd name="connsiteX13" fmla="*/ 3268246 w 3404984"/>
              <a:gd name="connsiteY13" fmla="*/ 1632814 h 3313807"/>
              <a:gd name="connsiteX14" fmla="*/ 3261670 w 3404984"/>
              <a:gd name="connsiteY14" fmla="*/ 2045399 h 3313807"/>
              <a:gd name="connsiteX15" fmla="*/ 3053698 w 3404984"/>
              <a:gd name="connsiteY15" fmla="*/ 2471897 h 3313807"/>
              <a:gd name="connsiteX16" fmla="*/ 2678883 w 3404984"/>
              <a:gd name="connsiteY16" fmla="*/ 2928248 h 3313807"/>
              <a:gd name="connsiteX17" fmla="*/ 1749727 w 3404984"/>
              <a:gd name="connsiteY17" fmla="*/ 3103741 h 3313807"/>
              <a:gd name="connsiteX18" fmla="*/ 1068530 w 3404984"/>
              <a:gd name="connsiteY18" fmla="*/ 2951137 h 3313807"/>
              <a:gd name="connsiteX19" fmla="*/ 688957 w 3404984"/>
              <a:gd name="connsiteY19" fmla="*/ 2725916 h 3313807"/>
              <a:gd name="connsiteX20" fmla="*/ 588476 w 3404984"/>
              <a:gd name="connsiteY20" fmla="*/ 2350398 h 3313807"/>
              <a:gd name="connsiteX21" fmla="*/ 326364 w 3404984"/>
              <a:gd name="connsiteY21" fmla="*/ 2026349 h 3313807"/>
              <a:gd name="connsiteX0" fmla="*/ 326364 w 3479759"/>
              <a:gd name="connsiteY0" fmla="*/ 2026349 h 3313807"/>
              <a:gd name="connsiteX1" fmla="*/ 278748 w 3479759"/>
              <a:gd name="connsiteY1" fmla="*/ 1817847 h 3313807"/>
              <a:gd name="connsiteX2" fmla="*/ 231123 w 3479759"/>
              <a:gd name="connsiteY2" fmla="*/ 1567022 h 3313807"/>
              <a:gd name="connsiteX3" fmla="*/ 211838 w 3479759"/>
              <a:gd name="connsiteY3" fmla="*/ 1191489 h 3313807"/>
              <a:gd name="connsiteX4" fmla="*/ 466074 w 3479759"/>
              <a:gd name="connsiteY4" fmla="*/ 852647 h 3313807"/>
              <a:gd name="connsiteX5" fmla="*/ 568563 w 3479759"/>
              <a:gd name="connsiteY5" fmla="*/ 666748 h 3313807"/>
              <a:gd name="connsiteX6" fmla="*/ 671890 w 3479759"/>
              <a:gd name="connsiteY6" fmla="*/ 469900 h 3313807"/>
              <a:gd name="connsiteX7" fmla="*/ 1347828 w 3479759"/>
              <a:gd name="connsiteY7" fmla="*/ 83427 h 3313807"/>
              <a:gd name="connsiteX8" fmla="*/ 1950944 w 3479759"/>
              <a:gd name="connsiteY8" fmla="*/ 0 h 3313807"/>
              <a:gd name="connsiteX9" fmla="*/ 2413046 w 3479759"/>
              <a:gd name="connsiteY9" fmla="*/ 111123 h 3313807"/>
              <a:gd name="connsiteX10" fmla="*/ 2739373 w 3479759"/>
              <a:gd name="connsiteY10" fmla="*/ 182722 h 3313807"/>
              <a:gd name="connsiteX11" fmla="*/ 3082273 w 3479759"/>
              <a:gd name="connsiteY11" fmla="*/ 579597 h 3313807"/>
              <a:gd name="connsiteX12" fmla="*/ 3301348 w 3479759"/>
              <a:gd name="connsiteY12" fmla="*/ 1176497 h 3313807"/>
              <a:gd name="connsiteX13" fmla="*/ 3268246 w 3479759"/>
              <a:gd name="connsiteY13" fmla="*/ 1632814 h 3313807"/>
              <a:gd name="connsiteX14" fmla="*/ 3261670 w 3479759"/>
              <a:gd name="connsiteY14" fmla="*/ 2045399 h 3313807"/>
              <a:gd name="connsiteX15" fmla="*/ 3053698 w 3479759"/>
              <a:gd name="connsiteY15" fmla="*/ 2471897 h 3313807"/>
              <a:gd name="connsiteX16" fmla="*/ 2678883 w 3479759"/>
              <a:gd name="connsiteY16" fmla="*/ 2928248 h 3313807"/>
              <a:gd name="connsiteX17" fmla="*/ 1749727 w 3479759"/>
              <a:gd name="connsiteY17" fmla="*/ 3103741 h 3313807"/>
              <a:gd name="connsiteX18" fmla="*/ 1068530 w 3479759"/>
              <a:gd name="connsiteY18" fmla="*/ 2951137 h 3313807"/>
              <a:gd name="connsiteX19" fmla="*/ 688957 w 3479759"/>
              <a:gd name="connsiteY19" fmla="*/ 2725916 h 3313807"/>
              <a:gd name="connsiteX20" fmla="*/ 588476 w 3479759"/>
              <a:gd name="connsiteY20" fmla="*/ 2350398 h 3313807"/>
              <a:gd name="connsiteX21" fmla="*/ 326364 w 3479759"/>
              <a:gd name="connsiteY21" fmla="*/ 2026349 h 3313807"/>
              <a:gd name="connsiteX0" fmla="*/ 326364 w 3481004"/>
              <a:gd name="connsiteY0" fmla="*/ 2026349 h 3313807"/>
              <a:gd name="connsiteX1" fmla="*/ 278748 w 3481004"/>
              <a:gd name="connsiteY1" fmla="*/ 1817847 h 3313807"/>
              <a:gd name="connsiteX2" fmla="*/ 231123 w 3481004"/>
              <a:gd name="connsiteY2" fmla="*/ 1567022 h 3313807"/>
              <a:gd name="connsiteX3" fmla="*/ 211838 w 3481004"/>
              <a:gd name="connsiteY3" fmla="*/ 1191489 h 3313807"/>
              <a:gd name="connsiteX4" fmla="*/ 466074 w 3481004"/>
              <a:gd name="connsiteY4" fmla="*/ 852647 h 3313807"/>
              <a:gd name="connsiteX5" fmla="*/ 568563 w 3481004"/>
              <a:gd name="connsiteY5" fmla="*/ 666748 h 3313807"/>
              <a:gd name="connsiteX6" fmla="*/ 671890 w 3481004"/>
              <a:gd name="connsiteY6" fmla="*/ 469900 h 3313807"/>
              <a:gd name="connsiteX7" fmla="*/ 1347828 w 3481004"/>
              <a:gd name="connsiteY7" fmla="*/ 83427 h 3313807"/>
              <a:gd name="connsiteX8" fmla="*/ 1950944 w 3481004"/>
              <a:gd name="connsiteY8" fmla="*/ 0 h 3313807"/>
              <a:gd name="connsiteX9" fmla="*/ 2413046 w 3481004"/>
              <a:gd name="connsiteY9" fmla="*/ 111123 h 3313807"/>
              <a:gd name="connsiteX10" fmla="*/ 2739373 w 3481004"/>
              <a:gd name="connsiteY10" fmla="*/ 182722 h 3313807"/>
              <a:gd name="connsiteX11" fmla="*/ 3082273 w 3481004"/>
              <a:gd name="connsiteY11" fmla="*/ 579597 h 3313807"/>
              <a:gd name="connsiteX12" fmla="*/ 3301348 w 3481004"/>
              <a:gd name="connsiteY12" fmla="*/ 1176497 h 3313807"/>
              <a:gd name="connsiteX13" fmla="*/ 3268246 w 3481004"/>
              <a:gd name="connsiteY13" fmla="*/ 1632814 h 3313807"/>
              <a:gd name="connsiteX14" fmla="*/ 3261670 w 3481004"/>
              <a:gd name="connsiteY14" fmla="*/ 2045399 h 3313807"/>
              <a:gd name="connsiteX15" fmla="*/ 3053698 w 3481004"/>
              <a:gd name="connsiteY15" fmla="*/ 2471897 h 3313807"/>
              <a:gd name="connsiteX16" fmla="*/ 2678883 w 3481004"/>
              <a:gd name="connsiteY16" fmla="*/ 2928248 h 3313807"/>
              <a:gd name="connsiteX17" fmla="*/ 1749727 w 3481004"/>
              <a:gd name="connsiteY17" fmla="*/ 3103741 h 3313807"/>
              <a:gd name="connsiteX18" fmla="*/ 1068530 w 3481004"/>
              <a:gd name="connsiteY18" fmla="*/ 2951137 h 3313807"/>
              <a:gd name="connsiteX19" fmla="*/ 688957 w 3481004"/>
              <a:gd name="connsiteY19" fmla="*/ 2725916 h 3313807"/>
              <a:gd name="connsiteX20" fmla="*/ 588476 w 3481004"/>
              <a:gd name="connsiteY20" fmla="*/ 2350398 h 3313807"/>
              <a:gd name="connsiteX21" fmla="*/ 326364 w 3481004"/>
              <a:gd name="connsiteY21" fmla="*/ 2026349 h 3313807"/>
              <a:gd name="connsiteX0" fmla="*/ 326364 w 3473571"/>
              <a:gd name="connsiteY0" fmla="*/ 2026349 h 3313807"/>
              <a:gd name="connsiteX1" fmla="*/ 278748 w 3473571"/>
              <a:gd name="connsiteY1" fmla="*/ 1817847 h 3313807"/>
              <a:gd name="connsiteX2" fmla="*/ 231123 w 3473571"/>
              <a:gd name="connsiteY2" fmla="*/ 1567022 h 3313807"/>
              <a:gd name="connsiteX3" fmla="*/ 211838 w 3473571"/>
              <a:gd name="connsiteY3" fmla="*/ 1191489 h 3313807"/>
              <a:gd name="connsiteX4" fmla="*/ 466074 w 3473571"/>
              <a:gd name="connsiteY4" fmla="*/ 852647 h 3313807"/>
              <a:gd name="connsiteX5" fmla="*/ 568563 w 3473571"/>
              <a:gd name="connsiteY5" fmla="*/ 666748 h 3313807"/>
              <a:gd name="connsiteX6" fmla="*/ 671890 w 3473571"/>
              <a:gd name="connsiteY6" fmla="*/ 469900 h 3313807"/>
              <a:gd name="connsiteX7" fmla="*/ 1347828 w 3473571"/>
              <a:gd name="connsiteY7" fmla="*/ 83427 h 3313807"/>
              <a:gd name="connsiteX8" fmla="*/ 1950944 w 3473571"/>
              <a:gd name="connsiteY8" fmla="*/ 0 h 3313807"/>
              <a:gd name="connsiteX9" fmla="*/ 2413046 w 3473571"/>
              <a:gd name="connsiteY9" fmla="*/ 111123 h 3313807"/>
              <a:gd name="connsiteX10" fmla="*/ 2739373 w 3473571"/>
              <a:gd name="connsiteY10" fmla="*/ 182722 h 3313807"/>
              <a:gd name="connsiteX11" fmla="*/ 3082273 w 3473571"/>
              <a:gd name="connsiteY11" fmla="*/ 579597 h 3313807"/>
              <a:gd name="connsiteX12" fmla="*/ 3301348 w 3473571"/>
              <a:gd name="connsiteY12" fmla="*/ 1176497 h 3313807"/>
              <a:gd name="connsiteX13" fmla="*/ 3268246 w 3473571"/>
              <a:gd name="connsiteY13" fmla="*/ 1632814 h 3313807"/>
              <a:gd name="connsiteX14" fmla="*/ 3261670 w 3473571"/>
              <a:gd name="connsiteY14" fmla="*/ 2045399 h 3313807"/>
              <a:gd name="connsiteX15" fmla="*/ 3053698 w 3473571"/>
              <a:gd name="connsiteY15" fmla="*/ 2471897 h 3313807"/>
              <a:gd name="connsiteX16" fmla="*/ 2678883 w 3473571"/>
              <a:gd name="connsiteY16" fmla="*/ 2928248 h 3313807"/>
              <a:gd name="connsiteX17" fmla="*/ 1749727 w 3473571"/>
              <a:gd name="connsiteY17" fmla="*/ 3103741 h 3313807"/>
              <a:gd name="connsiteX18" fmla="*/ 1068530 w 3473571"/>
              <a:gd name="connsiteY18" fmla="*/ 2951137 h 3313807"/>
              <a:gd name="connsiteX19" fmla="*/ 688957 w 3473571"/>
              <a:gd name="connsiteY19" fmla="*/ 2725916 h 3313807"/>
              <a:gd name="connsiteX20" fmla="*/ 588476 w 3473571"/>
              <a:gd name="connsiteY20" fmla="*/ 2350398 h 3313807"/>
              <a:gd name="connsiteX21" fmla="*/ 326364 w 3473571"/>
              <a:gd name="connsiteY21" fmla="*/ 2026349 h 3313807"/>
              <a:gd name="connsiteX0" fmla="*/ 326364 w 3474803"/>
              <a:gd name="connsiteY0" fmla="*/ 2026349 h 3313807"/>
              <a:gd name="connsiteX1" fmla="*/ 278748 w 3474803"/>
              <a:gd name="connsiteY1" fmla="*/ 1817847 h 3313807"/>
              <a:gd name="connsiteX2" fmla="*/ 231123 w 3474803"/>
              <a:gd name="connsiteY2" fmla="*/ 1567022 h 3313807"/>
              <a:gd name="connsiteX3" fmla="*/ 211838 w 3474803"/>
              <a:gd name="connsiteY3" fmla="*/ 1191489 h 3313807"/>
              <a:gd name="connsiteX4" fmla="*/ 466074 w 3474803"/>
              <a:gd name="connsiteY4" fmla="*/ 852647 h 3313807"/>
              <a:gd name="connsiteX5" fmla="*/ 568563 w 3474803"/>
              <a:gd name="connsiteY5" fmla="*/ 666748 h 3313807"/>
              <a:gd name="connsiteX6" fmla="*/ 671890 w 3474803"/>
              <a:gd name="connsiteY6" fmla="*/ 469900 h 3313807"/>
              <a:gd name="connsiteX7" fmla="*/ 1347828 w 3474803"/>
              <a:gd name="connsiteY7" fmla="*/ 83427 h 3313807"/>
              <a:gd name="connsiteX8" fmla="*/ 1950944 w 3474803"/>
              <a:gd name="connsiteY8" fmla="*/ 0 h 3313807"/>
              <a:gd name="connsiteX9" fmla="*/ 2413046 w 3474803"/>
              <a:gd name="connsiteY9" fmla="*/ 111123 h 3313807"/>
              <a:gd name="connsiteX10" fmla="*/ 2739373 w 3474803"/>
              <a:gd name="connsiteY10" fmla="*/ 182722 h 3313807"/>
              <a:gd name="connsiteX11" fmla="*/ 3082273 w 3474803"/>
              <a:gd name="connsiteY11" fmla="*/ 579597 h 3313807"/>
              <a:gd name="connsiteX12" fmla="*/ 3301348 w 3474803"/>
              <a:gd name="connsiteY12" fmla="*/ 1176497 h 3313807"/>
              <a:gd name="connsiteX13" fmla="*/ 3268246 w 3474803"/>
              <a:gd name="connsiteY13" fmla="*/ 1632814 h 3313807"/>
              <a:gd name="connsiteX14" fmla="*/ 3261670 w 3474803"/>
              <a:gd name="connsiteY14" fmla="*/ 2045399 h 3313807"/>
              <a:gd name="connsiteX15" fmla="*/ 3053698 w 3474803"/>
              <a:gd name="connsiteY15" fmla="*/ 2471897 h 3313807"/>
              <a:gd name="connsiteX16" fmla="*/ 2678883 w 3474803"/>
              <a:gd name="connsiteY16" fmla="*/ 2928248 h 3313807"/>
              <a:gd name="connsiteX17" fmla="*/ 1749727 w 3474803"/>
              <a:gd name="connsiteY17" fmla="*/ 3103741 h 3313807"/>
              <a:gd name="connsiteX18" fmla="*/ 1068530 w 3474803"/>
              <a:gd name="connsiteY18" fmla="*/ 2951137 h 3313807"/>
              <a:gd name="connsiteX19" fmla="*/ 688957 w 3474803"/>
              <a:gd name="connsiteY19" fmla="*/ 2725916 h 3313807"/>
              <a:gd name="connsiteX20" fmla="*/ 588476 w 3474803"/>
              <a:gd name="connsiteY20" fmla="*/ 2350398 h 3313807"/>
              <a:gd name="connsiteX21" fmla="*/ 326364 w 3474803"/>
              <a:gd name="connsiteY21" fmla="*/ 2026349 h 3313807"/>
              <a:gd name="connsiteX0" fmla="*/ 326364 w 3477099"/>
              <a:gd name="connsiteY0" fmla="*/ 2026349 h 3313807"/>
              <a:gd name="connsiteX1" fmla="*/ 278748 w 3477099"/>
              <a:gd name="connsiteY1" fmla="*/ 1817847 h 3313807"/>
              <a:gd name="connsiteX2" fmla="*/ 231123 w 3477099"/>
              <a:gd name="connsiteY2" fmla="*/ 1567022 h 3313807"/>
              <a:gd name="connsiteX3" fmla="*/ 211838 w 3477099"/>
              <a:gd name="connsiteY3" fmla="*/ 1191489 h 3313807"/>
              <a:gd name="connsiteX4" fmla="*/ 466074 w 3477099"/>
              <a:gd name="connsiteY4" fmla="*/ 852647 h 3313807"/>
              <a:gd name="connsiteX5" fmla="*/ 568563 w 3477099"/>
              <a:gd name="connsiteY5" fmla="*/ 666748 h 3313807"/>
              <a:gd name="connsiteX6" fmla="*/ 671890 w 3477099"/>
              <a:gd name="connsiteY6" fmla="*/ 469900 h 3313807"/>
              <a:gd name="connsiteX7" fmla="*/ 1347828 w 3477099"/>
              <a:gd name="connsiteY7" fmla="*/ 83427 h 3313807"/>
              <a:gd name="connsiteX8" fmla="*/ 1950944 w 3477099"/>
              <a:gd name="connsiteY8" fmla="*/ 0 h 3313807"/>
              <a:gd name="connsiteX9" fmla="*/ 2413046 w 3477099"/>
              <a:gd name="connsiteY9" fmla="*/ 111123 h 3313807"/>
              <a:gd name="connsiteX10" fmla="*/ 2739373 w 3477099"/>
              <a:gd name="connsiteY10" fmla="*/ 182722 h 3313807"/>
              <a:gd name="connsiteX11" fmla="*/ 3082273 w 3477099"/>
              <a:gd name="connsiteY11" fmla="*/ 579597 h 3313807"/>
              <a:gd name="connsiteX12" fmla="*/ 3301348 w 3477099"/>
              <a:gd name="connsiteY12" fmla="*/ 1176497 h 3313807"/>
              <a:gd name="connsiteX13" fmla="*/ 3268246 w 3477099"/>
              <a:gd name="connsiteY13" fmla="*/ 1632814 h 3313807"/>
              <a:gd name="connsiteX14" fmla="*/ 3261670 w 3477099"/>
              <a:gd name="connsiteY14" fmla="*/ 2045399 h 3313807"/>
              <a:gd name="connsiteX15" fmla="*/ 3053698 w 3477099"/>
              <a:gd name="connsiteY15" fmla="*/ 2471897 h 3313807"/>
              <a:gd name="connsiteX16" fmla="*/ 2678883 w 3477099"/>
              <a:gd name="connsiteY16" fmla="*/ 2928248 h 3313807"/>
              <a:gd name="connsiteX17" fmla="*/ 1749727 w 3477099"/>
              <a:gd name="connsiteY17" fmla="*/ 3103741 h 3313807"/>
              <a:gd name="connsiteX18" fmla="*/ 1068530 w 3477099"/>
              <a:gd name="connsiteY18" fmla="*/ 2951137 h 3313807"/>
              <a:gd name="connsiteX19" fmla="*/ 688957 w 3477099"/>
              <a:gd name="connsiteY19" fmla="*/ 2725916 h 3313807"/>
              <a:gd name="connsiteX20" fmla="*/ 588476 w 3477099"/>
              <a:gd name="connsiteY20" fmla="*/ 2350398 h 3313807"/>
              <a:gd name="connsiteX21" fmla="*/ 326364 w 3477099"/>
              <a:gd name="connsiteY21" fmla="*/ 2026349 h 3313807"/>
              <a:gd name="connsiteX0" fmla="*/ 326364 w 3477099"/>
              <a:gd name="connsiteY0" fmla="*/ 2026349 h 3313807"/>
              <a:gd name="connsiteX1" fmla="*/ 278748 w 3477099"/>
              <a:gd name="connsiteY1" fmla="*/ 1817847 h 3313807"/>
              <a:gd name="connsiteX2" fmla="*/ 231123 w 3477099"/>
              <a:gd name="connsiteY2" fmla="*/ 1567022 h 3313807"/>
              <a:gd name="connsiteX3" fmla="*/ 211838 w 3477099"/>
              <a:gd name="connsiteY3" fmla="*/ 1191489 h 3313807"/>
              <a:gd name="connsiteX4" fmla="*/ 466074 w 3477099"/>
              <a:gd name="connsiteY4" fmla="*/ 852647 h 3313807"/>
              <a:gd name="connsiteX5" fmla="*/ 568563 w 3477099"/>
              <a:gd name="connsiteY5" fmla="*/ 666748 h 3313807"/>
              <a:gd name="connsiteX6" fmla="*/ 671890 w 3477099"/>
              <a:gd name="connsiteY6" fmla="*/ 469900 h 3313807"/>
              <a:gd name="connsiteX7" fmla="*/ 1347828 w 3477099"/>
              <a:gd name="connsiteY7" fmla="*/ 83427 h 3313807"/>
              <a:gd name="connsiteX8" fmla="*/ 1950944 w 3477099"/>
              <a:gd name="connsiteY8" fmla="*/ 0 h 3313807"/>
              <a:gd name="connsiteX9" fmla="*/ 2413046 w 3477099"/>
              <a:gd name="connsiteY9" fmla="*/ 111123 h 3313807"/>
              <a:gd name="connsiteX10" fmla="*/ 2739373 w 3477099"/>
              <a:gd name="connsiteY10" fmla="*/ 182722 h 3313807"/>
              <a:gd name="connsiteX11" fmla="*/ 3082273 w 3477099"/>
              <a:gd name="connsiteY11" fmla="*/ 579597 h 3313807"/>
              <a:gd name="connsiteX12" fmla="*/ 3301348 w 3477099"/>
              <a:gd name="connsiteY12" fmla="*/ 1176497 h 3313807"/>
              <a:gd name="connsiteX13" fmla="*/ 3268246 w 3477099"/>
              <a:gd name="connsiteY13" fmla="*/ 1632814 h 3313807"/>
              <a:gd name="connsiteX14" fmla="*/ 3261670 w 3477099"/>
              <a:gd name="connsiteY14" fmla="*/ 2045399 h 3313807"/>
              <a:gd name="connsiteX15" fmla="*/ 3053698 w 3477099"/>
              <a:gd name="connsiteY15" fmla="*/ 2471897 h 3313807"/>
              <a:gd name="connsiteX16" fmla="*/ 2678883 w 3477099"/>
              <a:gd name="connsiteY16" fmla="*/ 2928248 h 3313807"/>
              <a:gd name="connsiteX17" fmla="*/ 1749727 w 3477099"/>
              <a:gd name="connsiteY17" fmla="*/ 3103741 h 3313807"/>
              <a:gd name="connsiteX18" fmla="*/ 1068530 w 3477099"/>
              <a:gd name="connsiteY18" fmla="*/ 2951137 h 3313807"/>
              <a:gd name="connsiteX19" fmla="*/ 688957 w 3477099"/>
              <a:gd name="connsiteY19" fmla="*/ 2725916 h 3313807"/>
              <a:gd name="connsiteX20" fmla="*/ 588476 w 3477099"/>
              <a:gd name="connsiteY20" fmla="*/ 2350398 h 3313807"/>
              <a:gd name="connsiteX21" fmla="*/ 326364 w 3477099"/>
              <a:gd name="connsiteY21" fmla="*/ 2026349 h 3313807"/>
              <a:gd name="connsiteX0" fmla="*/ 326364 w 3501551"/>
              <a:gd name="connsiteY0" fmla="*/ 2026349 h 3313807"/>
              <a:gd name="connsiteX1" fmla="*/ 278748 w 3501551"/>
              <a:gd name="connsiteY1" fmla="*/ 1817847 h 3313807"/>
              <a:gd name="connsiteX2" fmla="*/ 231123 w 3501551"/>
              <a:gd name="connsiteY2" fmla="*/ 1567022 h 3313807"/>
              <a:gd name="connsiteX3" fmla="*/ 211838 w 3501551"/>
              <a:gd name="connsiteY3" fmla="*/ 1191489 h 3313807"/>
              <a:gd name="connsiteX4" fmla="*/ 466074 w 3501551"/>
              <a:gd name="connsiteY4" fmla="*/ 852647 h 3313807"/>
              <a:gd name="connsiteX5" fmla="*/ 568563 w 3501551"/>
              <a:gd name="connsiteY5" fmla="*/ 666748 h 3313807"/>
              <a:gd name="connsiteX6" fmla="*/ 671890 w 3501551"/>
              <a:gd name="connsiteY6" fmla="*/ 469900 h 3313807"/>
              <a:gd name="connsiteX7" fmla="*/ 1347828 w 3501551"/>
              <a:gd name="connsiteY7" fmla="*/ 83427 h 3313807"/>
              <a:gd name="connsiteX8" fmla="*/ 1950944 w 3501551"/>
              <a:gd name="connsiteY8" fmla="*/ 0 h 3313807"/>
              <a:gd name="connsiteX9" fmla="*/ 2413046 w 3501551"/>
              <a:gd name="connsiteY9" fmla="*/ 111123 h 3313807"/>
              <a:gd name="connsiteX10" fmla="*/ 2739373 w 3501551"/>
              <a:gd name="connsiteY10" fmla="*/ 182722 h 3313807"/>
              <a:gd name="connsiteX11" fmla="*/ 3082273 w 3501551"/>
              <a:gd name="connsiteY11" fmla="*/ 579597 h 3313807"/>
              <a:gd name="connsiteX12" fmla="*/ 3301348 w 3501551"/>
              <a:gd name="connsiteY12" fmla="*/ 1176497 h 3313807"/>
              <a:gd name="connsiteX13" fmla="*/ 3268246 w 3501551"/>
              <a:gd name="connsiteY13" fmla="*/ 1632814 h 3313807"/>
              <a:gd name="connsiteX14" fmla="*/ 3261670 w 3501551"/>
              <a:gd name="connsiteY14" fmla="*/ 2045399 h 3313807"/>
              <a:gd name="connsiteX15" fmla="*/ 3053698 w 3501551"/>
              <a:gd name="connsiteY15" fmla="*/ 2471897 h 3313807"/>
              <a:gd name="connsiteX16" fmla="*/ 2678883 w 3501551"/>
              <a:gd name="connsiteY16" fmla="*/ 2928248 h 3313807"/>
              <a:gd name="connsiteX17" fmla="*/ 1749727 w 3501551"/>
              <a:gd name="connsiteY17" fmla="*/ 3103741 h 3313807"/>
              <a:gd name="connsiteX18" fmla="*/ 1068530 w 3501551"/>
              <a:gd name="connsiteY18" fmla="*/ 2951137 h 3313807"/>
              <a:gd name="connsiteX19" fmla="*/ 688957 w 3501551"/>
              <a:gd name="connsiteY19" fmla="*/ 2725916 h 3313807"/>
              <a:gd name="connsiteX20" fmla="*/ 588476 w 3501551"/>
              <a:gd name="connsiteY20" fmla="*/ 2350398 h 3313807"/>
              <a:gd name="connsiteX21" fmla="*/ 326364 w 3501551"/>
              <a:gd name="connsiteY21" fmla="*/ 2026349 h 3313807"/>
              <a:gd name="connsiteX0" fmla="*/ 326364 w 3499930"/>
              <a:gd name="connsiteY0" fmla="*/ 2026349 h 3313807"/>
              <a:gd name="connsiteX1" fmla="*/ 278748 w 3499930"/>
              <a:gd name="connsiteY1" fmla="*/ 1817847 h 3313807"/>
              <a:gd name="connsiteX2" fmla="*/ 231123 w 3499930"/>
              <a:gd name="connsiteY2" fmla="*/ 1567022 h 3313807"/>
              <a:gd name="connsiteX3" fmla="*/ 211838 w 3499930"/>
              <a:gd name="connsiteY3" fmla="*/ 1191489 h 3313807"/>
              <a:gd name="connsiteX4" fmla="*/ 466074 w 3499930"/>
              <a:gd name="connsiteY4" fmla="*/ 852647 h 3313807"/>
              <a:gd name="connsiteX5" fmla="*/ 568563 w 3499930"/>
              <a:gd name="connsiteY5" fmla="*/ 666748 h 3313807"/>
              <a:gd name="connsiteX6" fmla="*/ 671890 w 3499930"/>
              <a:gd name="connsiteY6" fmla="*/ 469900 h 3313807"/>
              <a:gd name="connsiteX7" fmla="*/ 1347828 w 3499930"/>
              <a:gd name="connsiteY7" fmla="*/ 83427 h 3313807"/>
              <a:gd name="connsiteX8" fmla="*/ 1950944 w 3499930"/>
              <a:gd name="connsiteY8" fmla="*/ 0 h 3313807"/>
              <a:gd name="connsiteX9" fmla="*/ 2413046 w 3499930"/>
              <a:gd name="connsiteY9" fmla="*/ 111123 h 3313807"/>
              <a:gd name="connsiteX10" fmla="*/ 2739373 w 3499930"/>
              <a:gd name="connsiteY10" fmla="*/ 182722 h 3313807"/>
              <a:gd name="connsiteX11" fmla="*/ 3082273 w 3499930"/>
              <a:gd name="connsiteY11" fmla="*/ 579597 h 3313807"/>
              <a:gd name="connsiteX12" fmla="*/ 3301348 w 3499930"/>
              <a:gd name="connsiteY12" fmla="*/ 1176497 h 3313807"/>
              <a:gd name="connsiteX13" fmla="*/ 3265071 w 3499930"/>
              <a:gd name="connsiteY13" fmla="*/ 1639164 h 3313807"/>
              <a:gd name="connsiteX14" fmla="*/ 3261670 w 3499930"/>
              <a:gd name="connsiteY14" fmla="*/ 2045399 h 3313807"/>
              <a:gd name="connsiteX15" fmla="*/ 3053698 w 3499930"/>
              <a:gd name="connsiteY15" fmla="*/ 2471897 h 3313807"/>
              <a:gd name="connsiteX16" fmla="*/ 2678883 w 3499930"/>
              <a:gd name="connsiteY16" fmla="*/ 2928248 h 3313807"/>
              <a:gd name="connsiteX17" fmla="*/ 1749727 w 3499930"/>
              <a:gd name="connsiteY17" fmla="*/ 3103741 h 3313807"/>
              <a:gd name="connsiteX18" fmla="*/ 1068530 w 3499930"/>
              <a:gd name="connsiteY18" fmla="*/ 2951137 h 3313807"/>
              <a:gd name="connsiteX19" fmla="*/ 688957 w 3499930"/>
              <a:gd name="connsiteY19" fmla="*/ 2725916 h 3313807"/>
              <a:gd name="connsiteX20" fmla="*/ 588476 w 3499930"/>
              <a:gd name="connsiteY20" fmla="*/ 2350398 h 3313807"/>
              <a:gd name="connsiteX21" fmla="*/ 326364 w 3499930"/>
              <a:gd name="connsiteY21" fmla="*/ 2026349 h 3313807"/>
              <a:gd name="connsiteX0" fmla="*/ 326364 w 3499930"/>
              <a:gd name="connsiteY0" fmla="*/ 2026349 h 3313807"/>
              <a:gd name="connsiteX1" fmla="*/ 278748 w 3499930"/>
              <a:gd name="connsiteY1" fmla="*/ 1817847 h 3313807"/>
              <a:gd name="connsiteX2" fmla="*/ 231123 w 3499930"/>
              <a:gd name="connsiteY2" fmla="*/ 1567022 h 3313807"/>
              <a:gd name="connsiteX3" fmla="*/ 211838 w 3499930"/>
              <a:gd name="connsiteY3" fmla="*/ 1191489 h 3313807"/>
              <a:gd name="connsiteX4" fmla="*/ 466074 w 3499930"/>
              <a:gd name="connsiteY4" fmla="*/ 852647 h 3313807"/>
              <a:gd name="connsiteX5" fmla="*/ 568563 w 3499930"/>
              <a:gd name="connsiteY5" fmla="*/ 666748 h 3313807"/>
              <a:gd name="connsiteX6" fmla="*/ 671890 w 3499930"/>
              <a:gd name="connsiteY6" fmla="*/ 469900 h 3313807"/>
              <a:gd name="connsiteX7" fmla="*/ 1347828 w 3499930"/>
              <a:gd name="connsiteY7" fmla="*/ 83427 h 3313807"/>
              <a:gd name="connsiteX8" fmla="*/ 1950944 w 3499930"/>
              <a:gd name="connsiteY8" fmla="*/ 0 h 3313807"/>
              <a:gd name="connsiteX9" fmla="*/ 2413046 w 3499930"/>
              <a:gd name="connsiteY9" fmla="*/ 111123 h 3313807"/>
              <a:gd name="connsiteX10" fmla="*/ 2739373 w 3499930"/>
              <a:gd name="connsiteY10" fmla="*/ 182722 h 3313807"/>
              <a:gd name="connsiteX11" fmla="*/ 3082273 w 3499930"/>
              <a:gd name="connsiteY11" fmla="*/ 579597 h 3313807"/>
              <a:gd name="connsiteX12" fmla="*/ 3301348 w 3499930"/>
              <a:gd name="connsiteY12" fmla="*/ 1176497 h 3313807"/>
              <a:gd name="connsiteX13" fmla="*/ 3265071 w 3499930"/>
              <a:gd name="connsiteY13" fmla="*/ 1639164 h 3313807"/>
              <a:gd name="connsiteX14" fmla="*/ 3261670 w 3499930"/>
              <a:gd name="connsiteY14" fmla="*/ 2045399 h 3313807"/>
              <a:gd name="connsiteX15" fmla="*/ 3053698 w 3499930"/>
              <a:gd name="connsiteY15" fmla="*/ 2471897 h 3313807"/>
              <a:gd name="connsiteX16" fmla="*/ 2678883 w 3499930"/>
              <a:gd name="connsiteY16" fmla="*/ 2928248 h 3313807"/>
              <a:gd name="connsiteX17" fmla="*/ 1749727 w 3499930"/>
              <a:gd name="connsiteY17" fmla="*/ 3103741 h 3313807"/>
              <a:gd name="connsiteX18" fmla="*/ 1068530 w 3499930"/>
              <a:gd name="connsiteY18" fmla="*/ 2951137 h 3313807"/>
              <a:gd name="connsiteX19" fmla="*/ 688957 w 3499930"/>
              <a:gd name="connsiteY19" fmla="*/ 2725916 h 3313807"/>
              <a:gd name="connsiteX20" fmla="*/ 588476 w 3499930"/>
              <a:gd name="connsiteY20" fmla="*/ 2350398 h 3313807"/>
              <a:gd name="connsiteX21" fmla="*/ 326364 w 3499930"/>
              <a:gd name="connsiteY21" fmla="*/ 2026349 h 3313807"/>
              <a:gd name="connsiteX0" fmla="*/ 326364 w 3499930"/>
              <a:gd name="connsiteY0" fmla="*/ 2026349 h 3313807"/>
              <a:gd name="connsiteX1" fmla="*/ 278748 w 3499930"/>
              <a:gd name="connsiteY1" fmla="*/ 1817847 h 3313807"/>
              <a:gd name="connsiteX2" fmla="*/ 231123 w 3499930"/>
              <a:gd name="connsiteY2" fmla="*/ 1567022 h 3313807"/>
              <a:gd name="connsiteX3" fmla="*/ 211838 w 3499930"/>
              <a:gd name="connsiteY3" fmla="*/ 1191489 h 3313807"/>
              <a:gd name="connsiteX4" fmla="*/ 466074 w 3499930"/>
              <a:gd name="connsiteY4" fmla="*/ 852647 h 3313807"/>
              <a:gd name="connsiteX5" fmla="*/ 568563 w 3499930"/>
              <a:gd name="connsiteY5" fmla="*/ 666748 h 3313807"/>
              <a:gd name="connsiteX6" fmla="*/ 671890 w 3499930"/>
              <a:gd name="connsiteY6" fmla="*/ 469900 h 3313807"/>
              <a:gd name="connsiteX7" fmla="*/ 1347828 w 3499930"/>
              <a:gd name="connsiteY7" fmla="*/ 83427 h 3313807"/>
              <a:gd name="connsiteX8" fmla="*/ 1950944 w 3499930"/>
              <a:gd name="connsiteY8" fmla="*/ 0 h 3313807"/>
              <a:gd name="connsiteX9" fmla="*/ 2413046 w 3499930"/>
              <a:gd name="connsiteY9" fmla="*/ 111123 h 3313807"/>
              <a:gd name="connsiteX10" fmla="*/ 2739373 w 3499930"/>
              <a:gd name="connsiteY10" fmla="*/ 182722 h 3313807"/>
              <a:gd name="connsiteX11" fmla="*/ 3082273 w 3499930"/>
              <a:gd name="connsiteY11" fmla="*/ 579597 h 3313807"/>
              <a:gd name="connsiteX12" fmla="*/ 3301348 w 3499930"/>
              <a:gd name="connsiteY12" fmla="*/ 1176497 h 3313807"/>
              <a:gd name="connsiteX13" fmla="*/ 3265071 w 3499930"/>
              <a:gd name="connsiteY13" fmla="*/ 1639164 h 3313807"/>
              <a:gd name="connsiteX14" fmla="*/ 3261670 w 3499930"/>
              <a:gd name="connsiteY14" fmla="*/ 2045399 h 3313807"/>
              <a:gd name="connsiteX15" fmla="*/ 3053698 w 3499930"/>
              <a:gd name="connsiteY15" fmla="*/ 2471897 h 3313807"/>
              <a:gd name="connsiteX16" fmla="*/ 2678883 w 3499930"/>
              <a:gd name="connsiteY16" fmla="*/ 2928248 h 3313807"/>
              <a:gd name="connsiteX17" fmla="*/ 1749727 w 3499930"/>
              <a:gd name="connsiteY17" fmla="*/ 3103741 h 3313807"/>
              <a:gd name="connsiteX18" fmla="*/ 1068530 w 3499930"/>
              <a:gd name="connsiteY18" fmla="*/ 2951137 h 3313807"/>
              <a:gd name="connsiteX19" fmla="*/ 688957 w 3499930"/>
              <a:gd name="connsiteY19" fmla="*/ 2725916 h 3313807"/>
              <a:gd name="connsiteX20" fmla="*/ 588476 w 3499930"/>
              <a:gd name="connsiteY20" fmla="*/ 2350398 h 3313807"/>
              <a:gd name="connsiteX21" fmla="*/ 326364 w 3499930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91364 h 3378822"/>
              <a:gd name="connsiteX1" fmla="*/ 278748 w 3497529"/>
              <a:gd name="connsiteY1" fmla="*/ 1882862 h 3378822"/>
              <a:gd name="connsiteX2" fmla="*/ 231123 w 3497529"/>
              <a:gd name="connsiteY2" fmla="*/ 1632037 h 3378822"/>
              <a:gd name="connsiteX3" fmla="*/ 211838 w 3497529"/>
              <a:gd name="connsiteY3" fmla="*/ 1256504 h 3378822"/>
              <a:gd name="connsiteX4" fmla="*/ 466074 w 3497529"/>
              <a:gd name="connsiteY4" fmla="*/ 917662 h 3378822"/>
              <a:gd name="connsiteX5" fmla="*/ 568563 w 3497529"/>
              <a:gd name="connsiteY5" fmla="*/ 731763 h 3378822"/>
              <a:gd name="connsiteX6" fmla="*/ 671890 w 3497529"/>
              <a:gd name="connsiteY6" fmla="*/ 534915 h 3378822"/>
              <a:gd name="connsiteX7" fmla="*/ 1347828 w 3497529"/>
              <a:gd name="connsiteY7" fmla="*/ 148442 h 3378822"/>
              <a:gd name="connsiteX8" fmla="*/ 1950944 w 3497529"/>
              <a:gd name="connsiteY8" fmla="*/ 65015 h 3378822"/>
              <a:gd name="connsiteX9" fmla="*/ 2413046 w 3497529"/>
              <a:gd name="connsiteY9" fmla="*/ 176138 h 3378822"/>
              <a:gd name="connsiteX10" fmla="*/ 2739373 w 3497529"/>
              <a:gd name="connsiteY10" fmla="*/ 247737 h 3378822"/>
              <a:gd name="connsiteX11" fmla="*/ 3082273 w 3497529"/>
              <a:gd name="connsiteY11" fmla="*/ 644612 h 3378822"/>
              <a:gd name="connsiteX12" fmla="*/ 3301348 w 3497529"/>
              <a:gd name="connsiteY12" fmla="*/ 1241512 h 3378822"/>
              <a:gd name="connsiteX13" fmla="*/ 3265071 w 3497529"/>
              <a:gd name="connsiteY13" fmla="*/ 1704179 h 3378822"/>
              <a:gd name="connsiteX14" fmla="*/ 3261670 w 3497529"/>
              <a:gd name="connsiteY14" fmla="*/ 2110414 h 3378822"/>
              <a:gd name="connsiteX15" fmla="*/ 3053698 w 3497529"/>
              <a:gd name="connsiteY15" fmla="*/ 2536912 h 3378822"/>
              <a:gd name="connsiteX16" fmla="*/ 2678883 w 3497529"/>
              <a:gd name="connsiteY16" fmla="*/ 2993263 h 3378822"/>
              <a:gd name="connsiteX17" fmla="*/ 1749727 w 3497529"/>
              <a:gd name="connsiteY17" fmla="*/ 3168756 h 3378822"/>
              <a:gd name="connsiteX18" fmla="*/ 1068530 w 3497529"/>
              <a:gd name="connsiteY18" fmla="*/ 3016152 h 3378822"/>
              <a:gd name="connsiteX19" fmla="*/ 688957 w 3497529"/>
              <a:gd name="connsiteY19" fmla="*/ 2790931 h 3378822"/>
              <a:gd name="connsiteX20" fmla="*/ 588476 w 3497529"/>
              <a:gd name="connsiteY20" fmla="*/ 2415413 h 3378822"/>
              <a:gd name="connsiteX21" fmla="*/ 326364 w 3497529"/>
              <a:gd name="connsiteY21" fmla="*/ 2091364 h 3378822"/>
              <a:gd name="connsiteX0" fmla="*/ 326364 w 3497529"/>
              <a:gd name="connsiteY0" fmla="*/ 2086705 h 3374163"/>
              <a:gd name="connsiteX1" fmla="*/ 278748 w 3497529"/>
              <a:gd name="connsiteY1" fmla="*/ 1878203 h 3374163"/>
              <a:gd name="connsiteX2" fmla="*/ 231123 w 3497529"/>
              <a:gd name="connsiteY2" fmla="*/ 1627378 h 3374163"/>
              <a:gd name="connsiteX3" fmla="*/ 211838 w 3497529"/>
              <a:gd name="connsiteY3" fmla="*/ 1251845 h 3374163"/>
              <a:gd name="connsiteX4" fmla="*/ 466074 w 3497529"/>
              <a:gd name="connsiteY4" fmla="*/ 913003 h 3374163"/>
              <a:gd name="connsiteX5" fmla="*/ 568563 w 3497529"/>
              <a:gd name="connsiteY5" fmla="*/ 727104 h 3374163"/>
              <a:gd name="connsiteX6" fmla="*/ 671890 w 3497529"/>
              <a:gd name="connsiteY6" fmla="*/ 530256 h 3374163"/>
              <a:gd name="connsiteX7" fmla="*/ 1347828 w 3497529"/>
              <a:gd name="connsiteY7" fmla="*/ 143783 h 3374163"/>
              <a:gd name="connsiteX8" fmla="*/ 1950944 w 3497529"/>
              <a:gd name="connsiteY8" fmla="*/ 60356 h 3374163"/>
              <a:gd name="connsiteX9" fmla="*/ 2413046 w 3497529"/>
              <a:gd name="connsiteY9" fmla="*/ 171479 h 3374163"/>
              <a:gd name="connsiteX10" fmla="*/ 2739373 w 3497529"/>
              <a:gd name="connsiteY10" fmla="*/ 252603 h 3374163"/>
              <a:gd name="connsiteX11" fmla="*/ 3082273 w 3497529"/>
              <a:gd name="connsiteY11" fmla="*/ 639953 h 3374163"/>
              <a:gd name="connsiteX12" fmla="*/ 3301348 w 3497529"/>
              <a:gd name="connsiteY12" fmla="*/ 1236853 h 3374163"/>
              <a:gd name="connsiteX13" fmla="*/ 3265071 w 3497529"/>
              <a:gd name="connsiteY13" fmla="*/ 1699520 h 3374163"/>
              <a:gd name="connsiteX14" fmla="*/ 3261670 w 3497529"/>
              <a:gd name="connsiteY14" fmla="*/ 2105755 h 3374163"/>
              <a:gd name="connsiteX15" fmla="*/ 3053698 w 3497529"/>
              <a:gd name="connsiteY15" fmla="*/ 2532253 h 3374163"/>
              <a:gd name="connsiteX16" fmla="*/ 2678883 w 3497529"/>
              <a:gd name="connsiteY16" fmla="*/ 2988604 h 3374163"/>
              <a:gd name="connsiteX17" fmla="*/ 1749727 w 3497529"/>
              <a:gd name="connsiteY17" fmla="*/ 3164097 h 3374163"/>
              <a:gd name="connsiteX18" fmla="*/ 1068530 w 3497529"/>
              <a:gd name="connsiteY18" fmla="*/ 3011493 h 3374163"/>
              <a:gd name="connsiteX19" fmla="*/ 688957 w 3497529"/>
              <a:gd name="connsiteY19" fmla="*/ 2786272 h 3374163"/>
              <a:gd name="connsiteX20" fmla="*/ 588476 w 3497529"/>
              <a:gd name="connsiteY20" fmla="*/ 2410754 h 3374163"/>
              <a:gd name="connsiteX21" fmla="*/ 326364 w 3497529"/>
              <a:gd name="connsiteY21" fmla="*/ 2086705 h 3374163"/>
              <a:gd name="connsiteX0" fmla="*/ 326364 w 3497529"/>
              <a:gd name="connsiteY0" fmla="*/ 2089037 h 3376495"/>
              <a:gd name="connsiteX1" fmla="*/ 278748 w 3497529"/>
              <a:gd name="connsiteY1" fmla="*/ 1880535 h 3376495"/>
              <a:gd name="connsiteX2" fmla="*/ 231123 w 3497529"/>
              <a:gd name="connsiteY2" fmla="*/ 1629710 h 3376495"/>
              <a:gd name="connsiteX3" fmla="*/ 211838 w 3497529"/>
              <a:gd name="connsiteY3" fmla="*/ 1254177 h 3376495"/>
              <a:gd name="connsiteX4" fmla="*/ 466074 w 3497529"/>
              <a:gd name="connsiteY4" fmla="*/ 915335 h 3376495"/>
              <a:gd name="connsiteX5" fmla="*/ 568563 w 3497529"/>
              <a:gd name="connsiteY5" fmla="*/ 729436 h 3376495"/>
              <a:gd name="connsiteX6" fmla="*/ 671890 w 3497529"/>
              <a:gd name="connsiteY6" fmla="*/ 532588 h 3376495"/>
              <a:gd name="connsiteX7" fmla="*/ 1347828 w 3497529"/>
              <a:gd name="connsiteY7" fmla="*/ 146115 h 3376495"/>
              <a:gd name="connsiteX8" fmla="*/ 1950944 w 3497529"/>
              <a:gd name="connsiteY8" fmla="*/ 62688 h 3376495"/>
              <a:gd name="connsiteX9" fmla="*/ 2413046 w 3497529"/>
              <a:gd name="connsiteY9" fmla="*/ 173811 h 3376495"/>
              <a:gd name="connsiteX10" fmla="*/ 2739373 w 3497529"/>
              <a:gd name="connsiteY10" fmla="*/ 254935 h 3376495"/>
              <a:gd name="connsiteX11" fmla="*/ 3082273 w 3497529"/>
              <a:gd name="connsiteY11" fmla="*/ 642285 h 3376495"/>
              <a:gd name="connsiteX12" fmla="*/ 3301348 w 3497529"/>
              <a:gd name="connsiteY12" fmla="*/ 1239185 h 3376495"/>
              <a:gd name="connsiteX13" fmla="*/ 3265071 w 3497529"/>
              <a:gd name="connsiteY13" fmla="*/ 1701852 h 3376495"/>
              <a:gd name="connsiteX14" fmla="*/ 3261670 w 3497529"/>
              <a:gd name="connsiteY14" fmla="*/ 2108087 h 3376495"/>
              <a:gd name="connsiteX15" fmla="*/ 3053698 w 3497529"/>
              <a:gd name="connsiteY15" fmla="*/ 2534585 h 3376495"/>
              <a:gd name="connsiteX16" fmla="*/ 2678883 w 3497529"/>
              <a:gd name="connsiteY16" fmla="*/ 2990936 h 3376495"/>
              <a:gd name="connsiteX17" fmla="*/ 1749727 w 3497529"/>
              <a:gd name="connsiteY17" fmla="*/ 3166429 h 3376495"/>
              <a:gd name="connsiteX18" fmla="*/ 1068530 w 3497529"/>
              <a:gd name="connsiteY18" fmla="*/ 3013825 h 3376495"/>
              <a:gd name="connsiteX19" fmla="*/ 688957 w 3497529"/>
              <a:gd name="connsiteY19" fmla="*/ 2788604 h 3376495"/>
              <a:gd name="connsiteX20" fmla="*/ 588476 w 3497529"/>
              <a:gd name="connsiteY20" fmla="*/ 2413086 h 3376495"/>
              <a:gd name="connsiteX21" fmla="*/ 326364 w 3497529"/>
              <a:gd name="connsiteY21" fmla="*/ 2089037 h 3376495"/>
              <a:gd name="connsiteX0" fmla="*/ 326364 w 3497529"/>
              <a:gd name="connsiteY0" fmla="*/ 2089037 h 3376495"/>
              <a:gd name="connsiteX1" fmla="*/ 278748 w 3497529"/>
              <a:gd name="connsiteY1" fmla="*/ 1880535 h 3376495"/>
              <a:gd name="connsiteX2" fmla="*/ 231123 w 3497529"/>
              <a:gd name="connsiteY2" fmla="*/ 1629710 h 3376495"/>
              <a:gd name="connsiteX3" fmla="*/ 211838 w 3497529"/>
              <a:gd name="connsiteY3" fmla="*/ 1254177 h 3376495"/>
              <a:gd name="connsiteX4" fmla="*/ 466074 w 3497529"/>
              <a:gd name="connsiteY4" fmla="*/ 915335 h 3376495"/>
              <a:gd name="connsiteX5" fmla="*/ 568563 w 3497529"/>
              <a:gd name="connsiteY5" fmla="*/ 729436 h 3376495"/>
              <a:gd name="connsiteX6" fmla="*/ 671890 w 3497529"/>
              <a:gd name="connsiteY6" fmla="*/ 532588 h 3376495"/>
              <a:gd name="connsiteX7" fmla="*/ 1347828 w 3497529"/>
              <a:gd name="connsiteY7" fmla="*/ 146115 h 3376495"/>
              <a:gd name="connsiteX8" fmla="*/ 1950944 w 3497529"/>
              <a:gd name="connsiteY8" fmla="*/ 62688 h 3376495"/>
              <a:gd name="connsiteX9" fmla="*/ 2413046 w 3497529"/>
              <a:gd name="connsiteY9" fmla="*/ 173811 h 3376495"/>
              <a:gd name="connsiteX10" fmla="*/ 2739373 w 3497529"/>
              <a:gd name="connsiteY10" fmla="*/ 254935 h 3376495"/>
              <a:gd name="connsiteX11" fmla="*/ 3082273 w 3497529"/>
              <a:gd name="connsiteY11" fmla="*/ 642285 h 3376495"/>
              <a:gd name="connsiteX12" fmla="*/ 3301348 w 3497529"/>
              <a:gd name="connsiteY12" fmla="*/ 1239185 h 3376495"/>
              <a:gd name="connsiteX13" fmla="*/ 3265071 w 3497529"/>
              <a:gd name="connsiteY13" fmla="*/ 1701852 h 3376495"/>
              <a:gd name="connsiteX14" fmla="*/ 3261670 w 3497529"/>
              <a:gd name="connsiteY14" fmla="*/ 2108087 h 3376495"/>
              <a:gd name="connsiteX15" fmla="*/ 3053698 w 3497529"/>
              <a:gd name="connsiteY15" fmla="*/ 2534585 h 3376495"/>
              <a:gd name="connsiteX16" fmla="*/ 2678883 w 3497529"/>
              <a:gd name="connsiteY16" fmla="*/ 2990936 h 3376495"/>
              <a:gd name="connsiteX17" fmla="*/ 1749727 w 3497529"/>
              <a:gd name="connsiteY17" fmla="*/ 3166429 h 3376495"/>
              <a:gd name="connsiteX18" fmla="*/ 1068530 w 3497529"/>
              <a:gd name="connsiteY18" fmla="*/ 3013825 h 3376495"/>
              <a:gd name="connsiteX19" fmla="*/ 688957 w 3497529"/>
              <a:gd name="connsiteY19" fmla="*/ 2788604 h 3376495"/>
              <a:gd name="connsiteX20" fmla="*/ 588476 w 3497529"/>
              <a:gd name="connsiteY20" fmla="*/ 2413086 h 3376495"/>
              <a:gd name="connsiteX21" fmla="*/ 326364 w 3497529"/>
              <a:gd name="connsiteY21" fmla="*/ 2089037 h 3376495"/>
              <a:gd name="connsiteX0" fmla="*/ 326364 w 3497529"/>
              <a:gd name="connsiteY0" fmla="*/ 2089037 h 3376495"/>
              <a:gd name="connsiteX1" fmla="*/ 278748 w 3497529"/>
              <a:gd name="connsiteY1" fmla="*/ 1880535 h 3376495"/>
              <a:gd name="connsiteX2" fmla="*/ 231123 w 3497529"/>
              <a:gd name="connsiteY2" fmla="*/ 1629710 h 3376495"/>
              <a:gd name="connsiteX3" fmla="*/ 211838 w 3497529"/>
              <a:gd name="connsiteY3" fmla="*/ 1254177 h 3376495"/>
              <a:gd name="connsiteX4" fmla="*/ 466074 w 3497529"/>
              <a:gd name="connsiteY4" fmla="*/ 915335 h 3376495"/>
              <a:gd name="connsiteX5" fmla="*/ 568563 w 3497529"/>
              <a:gd name="connsiteY5" fmla="*/ 729436 h 3376495"/>
              <a:gd name="connsiteX6" fmla="*/ 671890 w 3497529"/>
              <a:gd name="connsiteY6" fmla="*/ 532588 h 3376495"/>
              <a:gd name="connsiteX7" fmla="*/ 1347828 w 3497529"/>
              <a:gd name="connsiteY7" fmla="*/ 146115 h 3376495"/>
              <a:gd name="connsiteX8" fmla="*/ 1950944 w 3497529"/>
              <a:gd name="connsiteY8" fmla="*/ 62688 h 3376495"/>
              <a:gd name="connsiteX9" fmla="*/ 2419396 w 3497529"/>
              <a:gd name="connsiteY9" fmla="*/ 173811 h 3376495"/>
              <a:gd name="connsiteX10" fmla="*/ 2739373 w 3497529"/>
              <a:gd name="connsiteY10" fmla="*/ 254935 h 3376495"/>
              <a:gd name="connsiteX11" fmla="*/ 3082273 w 3497529"/>
              <a:gd name="connsiteY11" fmla="*/ 642285 h 3376495"/>
              <a:gd name="connsiteX12" fmla="*/ 3301348 w 3497529"/>
              <a:gd name="connsiteY12" fmla="*/ 1239185 h 3376495"/>
              <a:gd name="connsiteX13" fmla="*/ 3265071 w 3497529"/>
              <a:gd name="connsiteY13" fmla="*/ 1701852 h 3376495"/>
              <a:gd name="connsiteX14" fmla="*/ 3261670 w 3497529"/>
              <a:gd name="connsiteY14" fmla="*/ 2108087 h 3376495"/>
              <a:gd name="connsiteX15" fmla="*/ 3053698 w 3497529"/>
              <a:gd name="connsiteY15" fmla="*/ 2534585 h 3376495"/>
              <a:gd name="connsiteX16" fmla="*/ 2678883 w 3497529"/>
              <a:gd name="connsiteY16" fmla="*/ 2990936 h 3376495"/>
              <a:gd name="connsiteX17" fmla="*/ 1749727 w 3497529"/>
              <a:gd name="connsiteY17" fmla="*/ 3166429 h 3376495"/>
              <a:gd name="connsiteX18" fmla="*/ 1068530 w 3497529"/>
              <a:gd name="connsiteY18" fmla="*/ 3013825 h 3376495"/>
              <a:gd name="connsiteX19" fmla="*/ 688957 w 3497529"/>
              <a:gd name="connsiteY19" fmla="*/ 2788604 h 3376495"/>
              <a:gd name="connsiteX20" fmla="*/ 588476 w 3497529"/>
              <a:gd name="connsiteY20" fmla="*/ 2413086 h 3376495"/>
              <a:gd name="connsiteX21" fmla="*/ 326364 w 3497529"/>
              <a:gd name="connsiteY21" fmla="*/ 2089037 h 3376495"/>
              <a:gd name="connsiteX0" fmla="*/ 326364 w 3497529"/>
              <a:gd name="connsiteY0" fmla="*/ 2139719 h 3427177"/>
              <a:gd name="connsiteX1" fmla="*/ 278748 w 3497529"/>
              <a:gd name="connsiteY1" fmla="*/ 1931217 h 3427177"/>
              <a:gd name="connsiteX2" fmla="*/ 231123 w 3497529"/>
              <a:gd name="connsiteY2" fmla="*/ 1680392 h 3427177"/>
              <a:gd name="connsiteX3" fmla="*/ 211838 w 3497529"/>
              <a:gd name="connsiteY3" fmla="*/ 1304859 h 3427177"/>
              <a:gd name="connsiteX4" fmla="*/ 466074 w 3497529"/>
              <a:gd name="connsiteY4" fmla="*/ 966017 h 3427177"/>
              <a:gd name="connsiteX5" fmla="*/ 568563 w 3497529"/>
              <a:gd name="connsiteY5" fmla="*/ 780118 h 3427177"/>
              <a:gd name="connsiteX6" fmla="*/ 671890 w 3497529"/>
              <a:gd name="connsiteY6" fmla="*/ 583270 h 3427177"/>
              <a:gd name="connsiteX7" fmla="*/ 1347828 w 3497529"/>
              <a:gd name="connsiteY7" fmla="*/ 196797 h 3427177"/>
              <a:gd name="connsiteX8" fmla="*/ 1950944 w 3497529"/>
              <a:gd name="connsiteY8" fmla="*/ 113370 h 3427177"/>
              <a:gd name="connsiteX9" fmla="*/ 2419396 w 3497529"/>
              <a:gd name="connsiteY9" fmla="*/ 224493 h 3427177"/>
              <a:gd name="connsiteX10" fmla="*/ 2739373 w 3497529"/>
              <a:gd name="connsiteY10" fmla="*/ 305617 h 3427177"/>
              <a:gd name="connsiteX11" fmla="*/ 3082273 w 3497529"/>
              <a:gd name="connsiteY11" fmla="*/ 692967 h 3427177"/>
              <a:gd name="connsiteX12" fmla="*/ 3301348 w 3497529"/>
              <a:gd name="connsiteY12" fmla="*/ 1289867 h 3427177"/>
              <a:gd name="connsiteX13" fmla="*/ 3265071 w 3497529"/>
              <a:gd name="connsiteY13" fmla="*/ 1752534 h 3427177"/>
              <a:gd name="connsiteX14" fmla="*/ 3261670 w 3497529"/>
              <a:gd name="connsiteY14" fmla="*/ 2158769 h 3427177"/>
              <a:gd name="connsiteX15" fmla="*/ 3053698 w 3497529"/>
              <a:gd name="connsiteY15" fmla="*/ 2585267 h 3427177"/>
              <a:gd name="connsiteX16" fmla="*/ 2678883 w 3497529"/>
              <a:gd name="connsiteY16" fmla="*/ 3041618 h 3427177"/>
              <a:gd name="connsiteX17" fmla="*/ 1749727 w 3497529"/>
              <a:gd name="connsiteY17" fmla="*/ 3217111 h 3427177"/>
              <a:gd name="connsiteX18" fmla="*/ 1068530 w 3497529"/>
              <a:gd name="connsiteY18" fmla="*/ 3064507 h 3427177"/>
              <a:gd name="connsiteX19" fmla="*/ 688957 w 3497529"/>
              <a:gd name="connsiteY19" fmla="*/ 2839286 h 3427177"/>
              <a:gd name="connsiteX20" fmla="*/ 588476 w 3497529"/>
              <a:gd name="connsiteY20" fmla="*/ 2463768 h 3427177"/>
              <a:gd name="connsiteX21" fmla="*/ 326364 w 3497529"/>
              <a:gd name="connsiteY21" fmla="*/ 2139719 h 3427177"/>
              <a:gd name="connsiteX0" fmla="*/ 326364 w 3497529"/>
              <a:gd name="connsiteY0" fmla="*/ 2208115 h 3495573"/>
              <a:gd name="connsiteX1" fmla="*/ 278748 w 3497529"/>
              <a:gd name="connsiteY1" fmla="*/ 1999613 h 3495573"/>
              <a:gd name="connsiteX2" fmla="*/ 231123 w 3497529"/>
              <a:gd name="connsiteY2" fmla="*/ 1748788 h 3495573"/>
              <a:gd name="connsiteX3" fmla="*/ 211838 w 3497529"/>
              <a:gd name="connsiteY3" fmla="*/ 1373255 h 3495573"/>
              <a:gd name="connsiteX4" fmla="*/ 466074 w 3497529"/>
              <a:gd name="connsiteY4" fmla="*/ 1034413 h 3495573"/>
              <a:gd name="connsiteX5" fmla="*/ 568563 w 3497529"/>
              <a:gd name="connsiteY5" fmla="*/ 848514 h 3495573"/>
              <a:gd name="connsiteX6" fmla="*/ 671890 w 3497529"/>
              <a:gd name="connsiteY6" fmla="*/ 651666 h 3495573"/>
              <a:gd name="connsiteX7" fmla="*/ 1347828 w 3497529"/>
              <a:gd name="connsiteY7" fmla="*/ 265193 h 3495573"/>
              <a:gd name="connsiteX8" fmla="*/ 1950944 w 3497529"/>
              <a:gd name="connsiteY8" fmla="*/ 181766 h 3495573"/>
              <a:gd name="connsiteX9" fmla="*/ 2419396 w 3497529"/>
              <a:gd name="connsiteY9" fmla="*/ 292889 h 3495573"/>
              <a:gd name="connsiteX10" fmla="*/ 2739373 w 3497529"/>
              <a:gd name="connsiteY10" fmla="*/ 374013 h 3495573"/>
              <a:gd name="connsiteX11" fmla="*/ 3082273 w 3497529"/>
              <a:gd name="connsiteY11" fmla="*/ 761363 h 3495573"/>
              <a:gd name="connsiteX12" fmla="*/ 3301348 w 3497529"/>
              <a:gd name="connsiteY12" fmla="*/ 1358263 h 3495573"/>
              <a:gd name="connsiteX13" fmla="*/ 3265071 w 3497529"/>
              <a:gd name="connsiteY13" fmla="*/ 1820930 h 3495573"/>
              <a:gd name="connsiteX14" fmla="*/ 3261670 w 3497529"/>
              <a:gd name="connsiteY14" fmla="*/ 2227165 h 3495573"/>
              <a:gd name="connsiteX15" fmla="*/ 3053698 w 3497529"/>
              <a:gd name="connsiteY15" fmla="*/ 2653663 h 3495573"/>
              <a:gd name="connsiteX16" fmla="*/ 2678883 w 3497529"/>
              <a:gd name="connsiteY16" fmla="*/ 3110014 h 3495573"/>
              <a:gd name="connsiteX17" fmla="*/ 1749727 w 3497529"/>
              <a:gd name="connsiteY17" fmla="*/ 3285507 h 3495573"/>
              <a:gd name="connsiteX18" fmla="*/ 1068530 w 3497529"/>
              <a:gd name="connsiteY18" fmla="*/ 3132903 h 3495573"/>
              <a:gd name="connsiteX19" fmla="*/ 688957 w 3497529"/>
              <a:gd name="connsiteY19" fmla="*/ 2907682 h 3495573"/>
              <a:gd name="connsiteX20" fmla="*/ 588476 w 3497529"/>
              <a:gd name="connsiteY20" fmla="*/ 2532164 h 3495573"/>
              <a:gd name="connsiteX21" fmla="*/ 326364 w 3497529"/>
              <a:gd name="connsiteY21" fmla="*/ 2208115 h 3495573"/>
              <a:gd name="connsiteX0" fmla="*/ 326364 w 3497529"/>
              <a:gd name="connsiteY0" fmla="*/ 2183932 h 3471390"/>
              <a:gd name="connsiteX1" fmla="*/ 278748 w 3497529"/>
              <a:gd name="connsiteY1" fmla="*/ 1975430 h 3471390"/>
              <a:gd name="connsiteX2" fmla="*/ 231123 w 3497529"/>
              <a:gd name="connsiteY2" fmla="*/ 1724605 h 3471390"/>
              <a:gd name="connsiteX3" fmla="*/ 211838 w 3497529"/>
              <a:gd name="connsiteY3" fmla="*/ 1349072 h 3471390"/>
              <a:gd name="connsiteX4" fmla="*/ 466074 w 3497529"/>
              <a:gd name="connsiteY4" fmla="*/ 1010230 h 3471390"/>
              <a:gd name="connsiteX5" fmla="*/ 568563 w 3497529"/>
              <a:gd name="connsiteY5" fmla="*/ 824331 h 3471390"/>
              <a:gd name="connsiteX6" fmla="*/ 671890 w 3497529"/>
              <a:gd name="connsiteY6" fmla="*/ 627483 h 3471390"/>
              <a:gd name="connsiteX7" fmla="*/ 1347828 w 3497529"/>
              <a:gd name="connsiteY7" fmla="*/ 241010 h 3471390"/>
              <a:gd name="connsiteX8" fmla="*/ 1950944 w 3497529"/>
              <a:gd name="connsiteY8" fmla="*/ 157583 h 3471390"/>
              <a:gd name="connsiteX9" fmla="*/ 2419396 w 3497529"/>
              <a:gd name="connsiteY9" fmla="*/ 268706 h 3471390"/>
              <a:gd name="connsiteX10" fmla="*/ 2739373 w 3497529"/>
              <a:gd name="connsiteY10" fmla="*/ 349830 h 3471390"/>
              <a:gd name="connsiteX11" fmla="*/ 3082273 w 3497529"/>
              <a:gd name="connsiteY11" fmla="*/ 737180 h 3471390"/>
              <a:gd name="connsiteX12" fmla="*/ 3301348 w 3497529"/>
              <a:gd name="connsiteY12" fmla="*/ 1334080 h 3471390"/>
              <a:gd name="connsiteX13" fmla="*/ 3265071 w 3497529"/>
              <a:gd name="connsiteY13" fmla="*/ 1796747 h 3471390"/>
              <a:gd name="connsiteX14" fmla="*/ 3261670 w 3497529"/>
              <a:gd name="connsiteY14" fmla="*/ 2202982 h 3471390"/>
              <a:gd name="connsiteX15" fmla="*/ 3053698 w 3497529"/>
              <a:gd name="connsiteY15" fmla="*/ 2629480 h 3471390"/>
              <a:gd name="connsiteX16" fmla="*/ 2678883 w 3497529"/>
              <a:gd name="connsiteY16" fmla="*/ 3085831 h 3471390"/>
              <a:gd name="connsiteX17" fmla="*/ 1749727 w 3497529"/>
              <a:gd name="connsiteY17" fmla="*/ 3261324 h 3471390"/>
              <a:gd name="connsiteX18" fmla="*/ 1068530 w 3497529"/>
              <a:gd name="connsiteY18" fmla="*/ 3108720 h 3471390"/>
              <a:gd name="connsiteX19" fmla="*/ 688957 w 3497529"/>
              <a:gd name="connsiteY19" fmla="*/ 2883499 h 3471390"/>
              <a:gd name="connsiteX20" fmla="*/ 588476 w 3497529"/>
              <a:gd name="connsiteY20" fmla="*/ 2507981 h 3471390"/>
              <a:gd name="connsiteX21" fmla="*/ 326364 w 3497529"/>
              <a:gd name="connsiteY21" fmla="*/ 2183932 h 3471390"/>
              <a:gd name="connsiteX0" fmla="*/ 326364 w 3497529"/>
              <a:gd name="connsiteY0" fmla="*/ 2187481 h 3474939"/>
              <a:gd name="connsiteX1" fmla="*/ 278748 w 3497529"/>
              <a:gd name="connsiteY1" fmla="*/ 1978979 h 3474939"/>
              <a:gd name="connsiteX2" fmla="*/ 231123 w 3497529"/>
              <a:gd name="connsiteY2" fmla="*/ 1728154 h 3474939"/>
              <a:gd name="connsiteX3" fmla="*/ 211838 w 3497529"/>
              <a:gd name="connsiteY3" fmla="*/ 1352621 h 3474939"/>
              <a:gd name="connsiteX4" fmla="*/ 466074 w 3497529"/>
              <a:gd name="connsiteY4" fmla="*/ 1013779 h 3474939"/>
              <a:gd name="connsiteX5" fmla="*/ 568563 w 3497529"/>
              <a:gd name="connsiteY5" fmla="*/ 827880 h 3474939"/>
              <a:gd name="connsiteX6" fmla="*/ 671890 w 3497529"/>
              <a:gd name="connsiteY6" fmla="*/ 631032 h 3474939"/>
              <a:gd name="connsiteX7" fmla="*/ 1347828 w 3497529"/>
              <a:gd name="connsiteY7" fmla="*/ 244559 h 3474939"/>
              <a:gd name="connsiteX8" fmla="*/ 1950944 w 3497529"/>
              <a:gd name="connsiteY8" fmla="*/ 161132 h 3474939"/>
              <a:gd name="connsiteX9" fmla="*/ 2419396 w 3497529"/>
              <a:gd name="connsiteY9" fmla="*/ 272255 h 3474939"/>
              <a:gd name="connsiteX10" fmla="*/ 2739373 w 3497529"/>
              <a:gd name="connsiteY10" fmla="*/ 353379 h 3474939"/>
              <a:gd name="connsiteX11" fmla="*/ 3082273 w 3497529"/>
              <a:gd name="connsiteY11" fmla="*/ 740729 h 3474939"/>
              <a:gd name="connsiteX12" fmla="*/ 3301348 w 3497529"/>
              <a:gd name="connsiteY12" fmla="*/ 1337629 h 3474939"/>
              <a:gd name="connsiteX13" fmla="*/ 3265071 w 3497529"/>
              <a:gd name="connsiteY13" fmla="*/ 1800296 h 3474939"/>
              <a:gd name="connsiteX14" fmla="*/ 3261670 w 3497529"/>
              <a:gd name="connsiteY14" fmla="*/ 2206531 h 3474939"/>
              <a:gd name="connsiteX15" fmla="*/ 3053698 w 3497529"/>
              <a:gd name="connsiteY15" fmla="*/ 2633029 h 3474939"/>
              <a:gd name="connsiteX16" fmla="*/ 2678883 w 3497529"/>
              <a:gd name="connsiteY16" fmla="*/ 3089380 h 3474939"/>
              <a:gd name="connsiteX17" fmla="*/ 1749727 w 3497529"/>
              <a:gd name="connsiteY17" fmla="*/ 3264873 h 3474939"/>
              <a:gd name="connsiteX18" fmla="*/ 1068530 w 3497529"/>
              <a:gd name="connsiteY18" fmla="*/ 3112269 h 3474939"/>
              <a:gd name="connsiteX19" fmla="*/ 688957 w 3497529"/>
              <a:gd name="connsiteY19" fmla="*/ 2887048 h 3474939"/>
              <a:gd name="connsiteX20" fmla="*/ 588476 w 3497529"/>
              <a:gd name="connsiteY20" fmla="*/ 2511530 h 3474939"/>
              <a:gd name="connsiteX21" fmla="*/ 326364 w 3497529"/>
              <a:gd name="connsiteY21" fmla="*/ 2187481 h 3474939"/>
              <a:gd name="connsiteX0" fmla="*/ 326364 w 3497529"/>
              <a:gd name="connsiteY0" fmla="*/ 2187481 h 3474939"/>
              <a:gd name="connsiteX1" fmla="*/ 278748 w 3497529"/>
              <a:gd name="connsiteY1" fmla="*/ 1978979 h 3474939"/>
              <a:gd name="connsiteX2" fmla="*/ 231123 w 3497529"/>
              <a:gd name="connsiteY2" fmla="*/ 1728154 h 3474939"/>
              <a:gd name="connsiteX3" fmla="*/ 211838 w 3497529"/>
              <a:gd name="connsiteY3" fmla="*/ 1352621 h 3474939"/>
              <a:gd name="connsiteX4" fmla="*/ 466074 w 3497529"/>
              <a:gd name="connsiteY4" fmla="*/ 1013779 h 3474939"/>
              <a:gd name="connsiteX5" fmla="*/ 568563 w 3497529"/>
              <a:gd name="connsiteY5" fmla="*/ 827880 h 3474939"/>
              <a:gd name="connsiteX6" fmla="*/ 671890 w 3497529"/>
              <a:gd name="connsiteY6" fmla="*/ 631032 h 3474939"/>
              <a:gd name="connsiteX7" fmla="*/ 1347828 w 3497529"/>
              <a:gd name="connsiteY7" fmla="*/ 244559 h 3474939"/>
              <a:gd name="connsiteX8" fmla="*/ 1950944 w 3497529"/>
              <a:gd name="connsiteY8" fmla="*/ 161132 h 3474939"/>
              <a:gd name="connsiteX9" fmla="*/ 2419396 w 3497529"/>
              <a:gd name="connsiteY9" fmla="*/ 272255 h 3474939"/>
              <a:gd name="connsiteX10" fmla="*/ 2739373 w 3497529"/>
              <a:gd name="connsiteY10" fmla="*/ 353379 h 3474939"/>
              <a:gd name="connsiteX11" fmla="*/ 3082273 w 3497529"/>
              <a:gd name="connsiteY11" fmla="*/ 740729 h 3474939"/>
              <a:gd name="connsiteX12" fmla="*/ 3301348 w 3497529"/>
              <a:gd name="connsiteY12" fmla="*/ 1337629 h 3474939"/>
              <a:gd name="connsiteX13" fmla="*/ 3265071 w 3497529"/>
              <a:gd name="connsiteY13" fmla="*/ 1800296 h 3474939"/>
              <a:gd name="connsiteX14" fmla="*/ 3261670 w 3497529"/>
              <a:gd name="connsiteY14" fmla="*/ 2206531 h 3474939"/>
              <a:gd name="connsiteX15" fmla="*/ 3053698 w 3497529"/>
              <a:gd name="connsiteY15" fmla="*/ 2633029 h 3474939"/>
              <a:gd name="connsiteX16" fmla="*/ 2678883 w 3497529"/>
              <a:gd name="connsiteY16" fmla="*/ 3089380 h 3474939"/>
              <a:gd name="connsiteX17" fmla="*/ 1749727 w 3497529"/>
              <a:gd name="connsiteY17" fmla="*/ 3264873 h 3474939"/>
              <a:gd name="connsiteX18" fmla="*/ 1068530 w 3497529"/>
              <a:gd name="connsiteY18" fmla="*/ 3112269 h 3474939"/>
              <a:gd name="connsiteX19" fmla="*/ 688957 w 3497529"/>
              <a:gd name="connsiteY19" fmla="*/ 2887048 h 3474939"/>
              <a:gd name="connsiteX20" fmla="*/ 588476 w 3497529"/>
              <a:gd name="connsiteY20" fmla="*/ 2511530 h 3474939"/>
              <a:gd name="connsiteX21" fmla="*/ 326364 w 3497529"/>
              <a:gd name="connsiteY21" fmla="*/ 2187481 h 3474939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97529" h="3516771">
                <a:moveTo>
                  <a:pt x="326364" y="2229313"/>
                </a:moveTo>
                <a:cubicBezTo>
                  <a:pt x="36384" y="2247654"/>
                  <a:pt x="38503" y="2170745"/>
                  <a:pt x="278748" y="2020811"/>
                </a:cubicBezTo>
                <a:cubicBezTo>
                  <a:pt x="-4885" y="1958369"/>
                  <a:pt x="28981" y="1864178"/>
                  <a:pt x="231123" y="1769986"/>
                </a:cubicBezTo>
                <a:cubicBezTo>
                  <a:pt x="-89630" y="1603533"/>
                  <a:pt x="-57959" y="1462481"/>
                  <a:pt x="211838" y="1394453"/>
                </a:cubicBezTo>
                <a:cubicBezTo>
                  <a:pt x="2367" y="1182022"/>
                  <a:pt x="126270" y="1052142"/>
                  <a:pt x="466074" y="1055611"/>
                </a:cubicBezTo>
                <a:cubicBezTo>
                  <a:pt x="351012" y="942845"/>
                  <a:pt x="245475" y="766578"/>
                  <a:pt x="568563" y="869712"/>
                </a:cubicBezTo>
                <a:cubicBezTo>
                  <a:pt x="399805" y="648521"/>
                  <a:pt x="427898" y="541630"/>
                  <a:pt x="671890" y="672864"/>
                </a:cubicBezTo>
                <a:cubicBezTo>
                  <a:pt x="668603" y="261465"/>
                  <a:pt x="944715" y="85015"/>
                  <a:pt x="1347828" y="286391"/>
                </a:cubicBezTo>
                <a:cubicBezTo>
                  <a:pt x="1513942" y="-65268"/>
                  <a:pt x="1788005" y="-93077"/>
                  <a:pt x="1950944" y="202964"/>
                </a:cubicBezTo>
                <a:cubicBezTo>
                  <a:pt x="2075345" y="24105"/>
                  <a:pt x="2348970" y="-84904"/>
                  <a:pt x="2419396" y="314087"/>
                </a:cubicBezTo>
                <a:cubicBezTo>
                  <a:pt x="2641413" y="99828"/>
                  <a:pt x="2818981" y="37970"/>
                  <a:pt x="2739373" y="395211"/>
                </a:cubicBezTo>
                <a:cubicBezTo>
                  <a:pt x="3038881" y="216353"/>
                  <a:pt x="3243140" y="393094"/>
                  <a:pt x="3082273" y="782561"/>
                </a:cubicBezTo>
                <a:cubicBezTo>
                  <a:pt x="3421998" y="812194"/>
                  <a:pt x="3561698" y="1076778"/>
                  <a:pt x="3301348" y="1379461"/>
                </a:cubicBezTo>
                <a:cubicBezTo>
                  <a:pt x="3547489" y="1468067"/>
                  <a:pt x="3590430" y="1670972"/>
                  <a:pt x="3265071" y="1842128"/>
                </a:cubicBezTo>
                <a:cubicBezTo>
                  <a:pt x="3532754" y="2005056"/>
                  <a:pt x="3568662" y="2193385"/>
                  <a:pt x="3261670" y="2248363"/>
                </a:cubicBezTo>
                <a:cubicBezTo>
                  <a:pt x="3498204" y="2545046"/>
                  <a:pt x="3369614" y="2692503"/>
                  <a:pt x="3053698" y="2674861"/>
                </a:cubicBezTo>
                <a:cubicBezTo>
                  <a:pt x="3154185" y="3007953"/>
                  <a:pt x="3038771" y="3236270"/>
                  <a:pt x="2678883" y="3131212"/>
                </a:cubicBezTo>
                <a:cubicBezTo>
                  <a:pt x="2588239" y="3529435"/>
                  <a:pt x="2183271" y="3670482"/>
                  <a:pt x="1749727" y="3306705"/>
                </a:cubicBezTo>
                <a:cubicBezTo>
                  <a:pt x="1586161" y="3459037"/>
                  <a:pt x="1232096" y="3566919"/>
                  <a:pt x="1068530" y="3154101"/>
                </a:cubicBezTo>
                <a:cubicBezTo>
                  <a:pt x="713406" y="3406052"/>
                  <a:pt x="602756" y="3223029"/>
                  <a:pt x="688957" y="2928880"/>
                </a:cubicBezTo>
                <a:cubicBezTo>
                  <a:pt x="468138" y="3006907"/>
                  <a:pt x="431470" y="2846810"/>
                  <a:pt x="588476" y="2553362"/>
                </a:cubicBezTo>
                <a:cubicBezTo>
                  <a:pt x="342355" y="2537421"/>
                  <a:pt x="143860" y="2483379"/>
                  <a:pt x="326364" y="2229313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4D77FD-449B-717B-FAB4-E61CC63EB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13.2.2026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3A07B-749A-6B26-F91D-5C01A98F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F9DD12-77E8-3CB5-7B61-F97D9489D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73F11-1764-CCFA-C6B9-639A1C4774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2514" y="2131709"/>
            <a:ext cx="6660000" cy="2005214"/>
          </a:xfrm>
        </p:spPr>
        <p:txBody>
          <a:bodyPr lIns="0" anchor="ctr"/>
          <a:lstStyle>
            <a:lvl1pPr>
              <a:defRPr/>
            </a:lvl1pPr>
          </a:lstStyle>
          <a:p>
            <a:r>
              <a:rPr lang="en-GB" dirty="0"/>
              <a:t>K</a:t>
            </a:r>
            <a:r>
              <a:rPr lang="qaa-Latn-001" dirty="0"/>
              <a:t>irjoita diaesityksen pääotsikko tähän...</a:t>
            </a:r>
            <a:endParaRPr lang="en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EA2AA4-D76B-064D-D732-59A4685906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2515" y="4188542"/>
            <a:ext cx="6660536" cy="1859833"/>
          </a:xfrm>
        </p:spPr>
        <p:txBody>
          <a:bodyPr lIns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qaa-Latn-001" dirty="0"/>
              <a:t>Kirjoita tarvittaessa diaesityksen ingressi tähän…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4988671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in English (magenta tausta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vonia">
            <a:extLst>
              <a:ext uri="{FF2B5EF4-FFF2-40B4-BE49-F238E27FC236}">
                <a16:creationId xmlns:a16="http://schemas.microsoft.com/office/drawing/2014/main" id="{91A254A4-23B3-7BC6-28C0-5CA8526345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14" y="887263"/>
            <a:ext cx="1879664" cy="8046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DF11BF-1656-1F5C-8F2A-9E1A82F01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835" y="0"/>
            <a:ext cx="1320165" cy="1244727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5EF69CD-AAD0-5148-C089-660F42200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65150" y="2741691"/>
            <a:ext cx="3497529" cy="3516771"/>
          </a:xfrm>
          <a:custGeom>
            <a:avLst/>
            <a:gdLst>
              <a:gd name="connsiteX0" fmla="*/ -9 w 3503613"/>
              <a:gd name="connsiteY0" fmla="*/ 2267489 h 3525837"/>
              <a:gd name="connsiteX1" fmla="*/ 539515 w 3503613"/>
              <a:gd name="connsiteY1" fmla="*/ 1569154 h 3525837"/>
              <a:gd name="connsiteX2" fmla="*/ 346965 w 3503613"/>
              <a:gd name="connsiteY2" fmla="*/ 698338 h 3525837"/>
              <a:gd name="connsiteX3" fmla="*/ 1212292 w 3503613"/>
              <a:gd name="connsiteY3" fmla="*/ 698340 h 3525837"/>
              <a:gd name="connsiteX4" fmla="*/ 1751807 w 3503613"/>
              <a:gd name="connsiteY4" fmla="*/ 0 h 3525837"/>
              <a:gd name="connsiteX5" fmla="*/ 2291321 w 3503613"/>
              <a:gd name="connsiteY5" fmla="*/ 698340 h 3525837"/>
              <a:gd name="connsiteX6" fmla="*/ 3156648 w 3503613"/>
              <a:gd name="connsiteY6" fmla="*/ 698338 h 3525837"/>
              <a:gd name="connsiteX7" fmla="*/ 2964098 w 3503613"/>
              <a:gd name="connsiteY7" fmla="*/ 1569154 h 3525837"/>
              <a:gd name="connsiteX8" fmla="*/ 3503622 w 3503613"/>
              <a:gd name="connsiteY8" fmla="*/ 2267489 h 3525837"/>
              <a:gd name="connsiteX9" fmla="*/ 2723985 w 3503613"/>
              <a:gd name="connsiteY9" fmla="*/ 2655038 h 3525837"/>
              <a:gd name="connsiteX10" fmla="*/ 2531429 w 3503613"/>
              <a:gd name="connsiteY10" fmla="*/ 3525856 h 3525837"/>
              <a:gd name="connsiteX11" fmla="*/ 1751807 w 3503613"/>
              <a:gd name="connsiteY11" fmla="*/ 3138302 h 3525837"/>
              <a:gd name="connsiteX12" fmla="*/ 972184 w 3503613"/>
              <a:gd name="connsiteY12" fmla="*/ 3525856 h 3525837"/>
              <a:gd name="connsiteX13" fmla="*/ 779628 w 3503613"/>
              <a:gd name="connsiteY13" fmla="*/ 2655038 h 3525837"/>
              <a:gd name="connsiteX14" fmla="*/ -9 w 3503613"/>
              <a:gd name="connsiteY14" fmla="*/ 2267489 h 3525837"/>
              <a:gd name="connsiteX0" fmla="*/ 0 w 3503631"/>
              <a:gd name="connsiteY0" fmla="*/ 1965147 h 3223514"/>
              <a:gd name="connsiteX1" fmla="*/ 539524 w 3503631"/>
              <a:gd name="connsiteY1" fmla="*/ 1266812 h 3223514"/>
              <a:gd name="connsiteX2" fmla="*/ 346974 w 3503631"/>
              <a:gd name="connsiteY2" fmla="*/ 395996 h 3223514"/>
              <a:gd name="connsiteX3" fmla="*/ 1212301 w 3503631"/>
              <a:gd name="connsiteY3" fmla="*/ 395998 h 3223514"/>
              <a:gd name="connsiteX4" fmla="*/ 1316739 w 3503631"/>
              <a:gd name="connsiteY4" fmla="*/ 0 h 3223514"/>
              <a:gd name="connsiteX5" fmla="*/ 2291330 w 3503631"/>
              <a:gd name="connsiteY5" fmla="*/ 395998 h 3223514"/>
              <a:gd name="connsiteX6" fmla="*/ 3156657 w 3503631"/>
              <a:gd name="connsiteY6" fmla="*/ 395996 h 3223514"/>
              <a:gd name="connsiteX7" fmla="*/ 2964107 w 3503631"/>
              <a:gd name="connsiteY7" fmla="*/ 1266812 h 3223514"/>
              <a:gd name="connsiteX8" fmla="*/ 3503631 w 3503631"/>
              <a:gd name="connsiteY8" fmla="*/ 1965147 h 3223514"/>
              <a:gd name="connsiteX9" fmla="*/ 2723994 w 3503631"/>
              <a:gd name="connsiteY9" fmla="*/ 2352696 h 3223514"/>
              <a:gd name="connsiteX10" fmla="*/ 2531438 w 3503631"/>
              <a:gd name="connsiteY10" fmla="*/ 3223514 h 3223514"/>
              <a:gd name="connsiteX11" fmla="*/ 1751816 w 3503631"/>
              <a:gd name="connsiteY11" fmla="*/ 2835960 h 3223514"/>
              <a:gd name="connsiteX12" fmla="*/ 972193 w 3503631"/>
              <a:gd name="connsiteY12" fmla="*/ 3223514 h 3223514"/>
              <a:gd name="connsiteX13" fmla="*/ 779637 w 3503631"/>
              <a:gd name="connsiteY13" fmla="*/ 2352696 h 3223514"/>
              <a:gd name="connsiteX14" fmla="*/ 0 w 3503631"/>
              <a:gd name="connsiteY14" fmla="*/ 1965147 h 3223514"/>
              <a:gd name="connsiteX0" fmla="*/ 0 w 3503631"/>
              <a:gd name="connsiteY0" fmla="*/ 1854022 h 3112389"/>
              <a:gd name="connsiteX1" fmla="*/ 539524 w 3503631"/>
              <a:gd name="connsiteY1" fmla="*/ 1155687 h 3112389"/>
              <a:gd name="connsiteX2" fmla="*/ 346974 w 3503631"/>
              <a:gd name="connsiteY2" fmla="*/ 284871 h 3112389"/>
              <a:gd name="connsiteX3" fmla="*/ 1212301 w 3503631"/>
              <a:gd name="connsiteY3" fmla="*/ 284873 h 3112389"/>
              <a:gd name="connsiteX4" fmla="*/ 1345314 w 3503631"/>
              <a:gd name="connsiteY4" fmla="*/ 0 h 3112389"/>
              <a:gd name="connsiteX5" fmla="*/ 2291330 w 3503631"/>
              <a:gd name="connsiteY5" fmla="*/ 284873 h 3112389"/>
              <a:gd name="connsiteX6" fmla="*/ 3156657 w 3503631"/>
              <a:gd name="connsiteY6" fmla="*/ 284871 h 3112389"/>
              <a:gd name="connsiteX7" fmla="*/ 2964107 w 3503631"/>
              <a:gd name="connsiteY7" fmla="*/ 1155687 h 3112389"/>
              <a:gd name="connsiteX8" fmla="*/ 3503631 w 3503631"/>
              <a:gd name="connsiteY8" fmla="*/ 1854022 h 3112389"/>
              <a:gd name="connsiteX9" fmla="*/ 2723994 w 3503631"/>
              <a:gd name="connsiteY9" fmla="*/ 2241571 h 3112389"/>
              <a:gd name="connsiteX10" fmla="*/ 2531438 w 3503631"/>
              <a:gd name="connsiteY10" fmla="*/ 3112389 h 3112389"/>
              <a:gd name="connsiteX11" fmla="*/ 1751816 w 3503631"/>
              <a:gd name="connsiteY11" fmla="*/ 2724835 h 3112389"/>
              <a:gd name="connsiteX12" fmla="*/ 972193 w 3503631"/>
              <a:gd name="connsiteY12" fmla="*/ 3112389 h 3112389"/>
              <a:gd name="connsiteX13" fmla="*/ 779637 w 3503631"/>
              <a:gd name="connsiteY13" fmla="*/ 2241571 h 3112389"/>
              <a:gd name="connsiteX14" fmla="*/ 0 w 3503631"/>
              <a:gd name="connsiteY14" fmla="*/ 1854022 h 3112389"/>
              <a:gd name="connsiteX0" fmla="*/ 0 w 3503631"/>
              <a:gd name="connsiteY0" fmla="*/ 1952447 h 3210814"/>
              <a:gd name="connsiteX1" fmla="*/ 539524 w 3503631"/>
              <a:gd name="connsiteY1" fmla="*/ 1254112 h 3210814"/>
              <a:gd name="connsiteX2" fmla="*/ 346974 w 3503631"/>
              <a:gd name="connsiteY2" fmla="*/ 383296 h 3210814"/>
              <a:gd name="connsiteX3" fmla="*/ 1212301 w 3503631"/>
              <a:gd name="connsiteY3" fmla="*/ 383298 h 3210814"/>
              <a:gd name="connsiteX4" fmla="*/ 1316739 w 3503631"/>
              <a:gd name="connsiteY4" fmla="*/ 0 h 3210814"/>
              <a:gd name="connsiteX5" fmla="*/ 2291330 w 3503631"/>
              <a:gd name="connsiteY5" fmla="*/ 383298 h 3210814"/>
              <a:gd name="connsiteX6" fmla="*/ 3156657 w 3503631"/>
              <a:gd name="connsiteY6" fmla="*/ 383296 h 3210814"/>
              <a:gd name="connsiteX7" fmla="*/ 2964107 w 3503631"/>
              <a:gd name="connsiteY7" fmla="*/ 1254112 h 3210814"/>
              <a:gd name="connsiteX8" fmla="*/ 3503631 w 3503631"/>
              <a:gd name="connsiteY8" fmla="*/ 1952447 h 3210814"/>
              <a:gd name="connsiteX9" fmla="*/ 2723994 w 3503631"/>
              <a:gd name="connsiteY9" fmla="*/ 2339996 h 3210814"/>
              <a:gd name="connsiteX10" fmla="*/ 2531438 w 3503631"/>
              <a:gd name="connsiteY10" fmla="*/ 3210814 h 3210814"/>
              <a:gd name="connsiteX11" fmla="*/ 1751816 w 3503631"/>
              <a:gd name="connsiteY11" fmla="*/ 2823260 h 3210814"/>
              <a:gd name="connsiteX12" fmla="*/ 972193 w 3503631"/>
              <a:gd name="connsiteY12" fmla="*/ 3210814 h 3210814"/>
              <a:gd name="connsiteX13" fmla="*/ 779637 w 3503631"/>
              <a:gd name="connsiteY13" fmla="*/ 2339996 h 3210814"/>
              <a:gd name="connsiteX14" fmla="*/ 0 w 3503631"/>
              <a:gd name="connsiteY14" fmla="*/ 1952447 h 3210814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3156657 w 3503631"/>
              <a:gd name="connsiteY6" fmla="*/ 466723 h 3294241"/>
              <a:gd name="connsiteX7" fmla="*/ 2964107 w 3503631"/>
              <a:gd name="connsiteY7" fmla="*/ 1337539 h 3294241"/>
              <a:gd name="connsiteX8" fmla="*/ 3503631 w 3503631"/>
              <a:gd name="connsiteY8" fmla="*/ 2035874 h 3294241"/>
              <a:gd name="connsiteX9" fmla="*/ 2723994 w 3503631"/>
              <a:gd name="connsiteY9" fmla="*/ 2423423 h 3294241"/>
              <a:gd name="connsiteX10" fmla="*/ 2531438 w 3503631"/>
              <a:gd name="connsiteY10" fmla="*/ 3294241 h 3294241"/>
              <a:gd name="connsiteX11" fmla="*/ 1751816 w 3503631"/>
              <a:gd name="connsiteY11" fmla="*/ 2906687 h 3294241"/>
              <a:gd name="connsiteX12" fmla="*/ 972193 w 3503631"/>
              <a:gd name="connsiteY12" fmla="*/ 3294241 h 3294241"/>
              <a:gd name="connsiteX13" fmla="*/ 779637 w 3503631"/>
              <a:gd name="connsiteY13" fmla="*/ 2423423 h 3294241"/>
              <a:gd name="connsiteX14" fmla="*/ 0 w 3503631"/>
              <a:gd name="connsiteY14" fmla="*/ 2035874 h 3294241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2381957 w 3503631"/>
              <a:gd name="connsiteY6" fmla="*/ 111123 h 3294241"/>
              <a:gd name="connsiteX7" fmla="*/ 2964107 w 3503631"/>
              <a:gd name="connsiteY7" fmla="*/ 1337539 h 3294241"/>
              <a:gd name="connsiteX8" fmla="*/ 3503631 w 3503631"/>
              <a:gd name="connsiteY8" fmla="*/ 2035874 h 3294241"/>
              <a:gd name="connsiteX9" fmla="*/ 2723994 w 3503631"/>
              <a:gd name="connsiteY9" fmla="*/ 2423423 h 3294241"/>
              <a:gd name="connsiteX10" fmla="*/ 2531438 w 3503631"/>
              <a:gd name="connsiteY10" fmla="*/ 3294241 h 3294241"/>
              <a:gd name="connsiteX11" fmla="*/ 1751816 w 3503631"/>
              <a:gd name="connsiteY11" fmla="*/ 2906687 h 3294241"/>
              <a:gd name="connsiteX12" fmla="*/ 972193 w 3503631"/>
              <a:gd name="connsiteY12" fmla="*/ 3294241 h 3294241"/>
              <a:gd name="connsiteX13" fmla="*/ 779637 w 3503631"/>
              <a:gd name="connsiteY13" fmla="*/ 2423423 h 3294241"/>
              <a:gd name="connsiteX14" fmla="*/ 0 w 3503631"/>
              <a:gd name="connsiteY14" fmla="*/ 2035874 h 3294241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2381957 w 3503631"/>
              <a:gd name="connsiteY6" fmla="*/ 111123 h 3294241"/>
              <a:gd name="connsiteX7" fmla="*/ 2708284 w 3503631"/>
              <a:gd name="connsiteY7" fmla="*/ 182722 h 3294241"/>
              <a:gd name="connsiteX8" fmla="*/ 2964107 w 3503631"/>
              <a:gd name="connsiteY8" fmla="*/ 1337539 h 3294241"/>
              <a:gd name="connsiteX9" fmla="*/ 3503631 w 3503631"/>
              <a:gd name="connsiteY9" fmla="*/ 2035874 h 3294241"/>
              <a:gd name="connsiteX10" fmla="*/ 2723994 w 3503631"/>
              <a:gd name="connsiteY10" fmla="*/ 2423423 h 3294241"/>
              <a:gd name="connsiteX11" fmla="*/ 2531438 w 3503631"/>
              <a:gd name="connsiteY11" fmla="*/ 3294241 h 3294241"/>
              <a:gd name="connsiteX12" fmla="*/ 1751816 w 3503631"/>
              <a:gd name="connsiteY12" fmla="*/ 2906687 h 3294241"/>
              <a:gd name="connsiteX13" fmla="*/ 972193 w 3503631"/>
              <a:gd name="connsiteY13" fmla="*/ 3294241 h 3294241"/>
              <a:gd name="connsiteX14" fmla="*/ 779637 w 3503631"/>
              <a:gd name="connsiteY14" fmla="*/ 2423423 h 3294241"/>
              <a:gd name="connsiteX15" fmla="*/ 0 w 3503631"/>
              <a:gd name="connsiteY15" fmla="*/ 2035874 h 3294241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2381957 w 3503631"/>
              <a:gd name="connsiteY6" fmla="*/ 111123 h 3294241"/>
              <a:gd name="connsiteX7" fmla="*/ 2708284 w 3503631"/>
              <a:gd name="connsiteY7" fmla="*/ 182722 h 3294241"/>
              <a:gd name="connsiteX8" fmla="*/ 3051184 w 3503631"/>
              <a:gd name="connsiteY8" fmla="*/ 579597 h 3294241"/>
              <a:gd name="connsiteX9" fmla="*/ 2964107 w 3503631"/>
              <a:gd name="connsiteY9" fmla="*/ 1337539 h 3294241"/>
              <a:gd name="connsiteX10" fmla="*/ 3503631 w 3503631"/>
              <a:gd name="connsiteY10" fmla="*/ 2035874 h 3294241"/>
              <a:gd name="connsiteX11" fmla="*/ 2723994 w 3503631"/>
              <a:gd name="connsiteY11" fmla="*/ 2423423 h 3294241"/>
              <a:gd name="connsiteX12" fmla="*/ 2531438 w 3503631"/>
              <a:gd name="connsiteY12" fmla="*/ 3294241 h 3294241"/>
              <a:gd name="connsiteX13" fmla="*/ 1751816 w 3503631"/>
              <a:gd name="connsiteY13" fmla="*/ 2906687 h 3294241"/>
              <a:gd name="connsiteX14" fmla="*/ 972193 w 3503631"/>
              <a:gd name="connsiteY14" fmla="*/ 3294241 h 3294241"/>
              <a:gd name="connsiteX15" fmla="*/ 779637 w 3503631"/>
              <a:gd name="connsiteY15" fmla="*/ 2423423 h 3294241"/>
              <a:gd name="connsiteX16" fmla="*/ 0 w 3503631"/>
              <a:gd name="connsiteY16" fmla="*/ 2035874 h 3294241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2381957 w 3503631"/>
              <a:gd name="connsiteY6" fmla="*/ 111123 h 3294241"/>
              <a:gd name="connsiteX7" fmla="*/ 2708284 w 3503631"/>
              <a:gd name="connsiteY7" fmla="*/ 182722 h 3294241"/>
              <a:gd name="connsiteX8" fmla="*/ 3051184 w 3503631"/>
              <a:gd name="connsiteY8" fmla="*/ 579597 h 3294241"/>
              <a:gd name="connsiteX9" fmla="*/ 3273434 w 3503631"/>
              <a:gd name="connsiteY9" fmla="*/ 1179672 h 3294241"/>
              <a:gd name="connsiteX10" fmla="*/ 2964107 w 3503631"/>
              <a:gd name="connsiteY10" fmla="*/ 1337539 h 3294241"/>
              <a:gd name="connsiteX11" fmla="*/ 3503631 w 3503631"/>
              <a:gd name="connsiteY11" fmla="*/ 2035874 h 3294241"/>
              <a:gd name="connsiteX12" fmla="*/ 2723994 w 3503631"/>
              <a:gd name="connsiteY12" fmla="*/ 2423423 h 3294241"/>
              <a:gd name="connsiteX13" fmla="*/ 2531438 w 3503631"/>
              <a:gd name="connsiteY13" fmla="*/ 3294241 h 3294241"/>
              <a:gd name="connsiteX14" fmla="*/ 1751816 w 3503631"/>
              <a:gd name="connsiteY14" fmla="*/ 2906687 h 3294241"/>
              <a:gd name="connsiteX15" fmla="*/ 972193 w 3503631"/>
              <a:gd name="connsiteY15" fmla="*/ 3294241 h 3294241"/>
              <a:gd name="connsiteX16" fmla="*/ 779637 w 3503631"/>
              <a:gd name="connsiteY16" fmla="*/ 2423423 h 3294241"/>
              <a:gd name="connsiteX17" fmla="*/ 0 w 3503631"/>
              <a:gd name="connsiteY17" fmla="*/ 2035874 h 3294241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2381957 w 3503631"/>
              <a:gd name="connsiteY6" fmla="*/ 111123 h 3294241"/>
              <a:gd name="connsiteX7" fmla="*/ 2708284 w 3503631"/>
              <a:gd name="connsiteY7" fmla="*/ 182722 h 3294241"/>
              <a:gd name="connsiteX8" fmla="*/ 3051184 w 3503631"/>
              <a:gd name="connsiteY8" fmla="*/ 579597 h 3294241"/>
              <a:gd name="connsiteX9" fmla="*/ 3270259 w 3503631"/>
              <a:gd name="connsiteY9" fmla="*/ 1176497 h 3294241"/>
              <a:gd name="connsiteX10" fmla="*/ 2964107 w 3503631"/>
              <a:gd name="connsiteY10" fmla="*/ 1337539 h 3294241"/>
              <a:gd name="connsiteX11" fmla="*/ 3503631 w 3503631"/>
              <a:gd name="connsiteY11" fmla="*/ 2035874 h 3294241"/>
              <a:gd name="connsiteX12" fmla="*/ 2723994 w 3503631"/>
              <a:gd name="connsiteY12" fmla="*/ 2423423 h 3294241"/>
              <a:gd name="connsiteX13" fmla="*/ 2531438 w 3503631"/>
              <a:gd name="connsiteY13" fmla="*/ 3294241 h 3294241"/>
              <a:gd name="connsiteX14" fmla="*/ 1751816 w 3503631"/>
              <a:gd name="connsiteY14" fmla="*/ 2906687 h 3294241"/>
              <a:gd name="connsiteX15" fmla="*/ 972193 w 3503631"/>
              <a:gd name="connsiteY15" fmla="*/ 3294241 h 3294241"/>
              <a:gd name="connsiteX16" fmla="*/ 779637 w 3503631"/>
              <a:gd name="connsiteY16" fmla="*/ 2423423 h 3294241"/>
              <a:gd name="connsiteX17" fmla="*/ 0 w 3503631"/>
              <a:gd name="connsiteY17" fmla="*/ 2035874 h 3294241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2381957 w 3503631"/>
              <a:gd name="connsiteY6" fmla="*/ 111123 h 3294241"/>
              <a:gd name="connsiteX7" fmla="*/ 2708284 w 3503631"/>
              <a:gd name="connsiteY7" fmla="*/ 182722 h 3294241"/>
              <a:gd name="connsiteX8" fmla="*/ 3051184 w 3503631"/>
              <a:gd name="connsiteY8" fmla="*/ 579597 h 3294241"/>
              <a:gd name="connsiteX9" fmla="*/ 3270259 w 3503631"/>
              <a:gd name="connsiteY9" fmla="*/ 1176497 h 3294241"/>
              <a:gd name="connsiteX10" fmla="*/ 3237157 w 3503631"/>
              <a:gd name="connsiteY10" fmla="*/ 1632814 h 3294241"/>
              <a:gd name="connsiteX11" fmla="*/ 3503631 w 3503631"/>
              <a:gd name="connsiteY11" fmla="*/ 2035874 h 3294241"/>
              <a:gd name="connsiteX12" fmla="*/ 2723994 w 3503631"/>
              <a:gd name="connsiteY12" fmla="*/ 2423423 h 3294241"/>
              <a:gd name="connsiteX13" fmla="*/ 2531438 w 3503631"/>
              <a:gd name="connsiteY13" fmla="*/ 3294241 h 3294241"/>
              <a:gd name="connsiteX14" fmla="*/ 1751816 w 3503631"/>
              <a:gd name="connsiteY14" fmla="*/ 2906687 h 3294241"/>
              <a:gd name="connsiteX15" fmla="*/ 972193 w 3503631"/>
              <a:gd name="connsiteY15" fmla="*/ 3294241 h 3294241"/>
              <a:gd name="connsiteX16" fmla="*/ 779637 w 3503631"/>
              <a:gd name="connsiteY16" fmla="*/ 2423423 h 3294241"/>
              <a:gd name="connsiteX17" fmla="*/ 0 w 3503631"/>
              <a:gd name="connsiteY17" fmla="*/ 2035874 h 3294241"/>
              <a:gd name="connsiteX0" fmla="*/ 0 w 3271268"/>
              <a:gd name="connsiteY0" fmla="*/ 2035874 h 3294241"/>
              <a:gd name="connsiteX1" fmla="*/ 539524 w 3271268"/>
              <a:gd name="connsiteY1" fmla="*/ 1337539 h 3294241"/>
              <a:gd name="connsiteX2" fmla="*/ 346974 w 3271268"/>
              <a:gd name="connsiteY2" fmla="*/ 466723 h 3294241"/>
              <a:gd name="connsiteX3" fmla="*/ 1212301 w 3271268"/>
              <a:gd name="connsiteY3" fmla="*/ 466725 h 3294241"/>
              <a:gd name="connsiteX4" fmla="*/ 1316739 w 3271268"/>
              <a:gd name="connsiteY4" fmla="*/ 83427 h 3294241"/>
              <a:gd name="connsiteX5" fmla="*/ 1919855 w 3271268"/>
              <a:gd name="connsiteY5" fmla="*/ 0 h 3294241"/>
              <a:gd name="connsiteX6" fmla="*/ 2381957 w 3271268"/>
              <a:gd name="connsiteY6" fmla="*/ 111123 h 3294241"/>
              <a:gd name="connsiteX7" fmla="*/ 2708284 w 3271268"/>
              <a:gd name="connsiteY7" fmla="*/ 182722 h 3294241"/>
              <a:gd name="connsiteX8" fmla="*/ 3051184 w 3271268"/>
              <a:gd name="connsiteY8" fmla="*/ 579597 h 3294241"/>
              <a:gd name="connsiteX9" fmla="*/ 3270259 w 3271268"/>
              <a:gd name="connsiteY9" fmla="*/ 1176497 h 3294241"/>
              <a:gd name="connsiteX10" fmla="*/ 3237157 w 3271268"/>
              <a:gd name="connsiteY10" fmla="*/ 1632814 h 3294241"/>
              <a:gd name="connsiteX11" fmla="*/ 3230581 w 3271268"/>
              <a:gd name="connsiteY11" fmla="*/ 2045399 h 3294241"/>
              <a:gd name="connsiteX12" fmla="*/ 2723994 w 3271268"/>
              <a:gd name="connsiteY12" fmla="*/ 2423423 h 3294241"/>
              <a:gd name="connsiteX13" fmla="*/ 2531438 w 3271268"/>
              <a:gd name="connsiteY13" fmla="*/ 3294241 h 3294241"/>
              <a:gd name="connsiteX14" fmla="*/ 1751816 w 3271268"/>
              <a:gd name="connsiteY14" fmla="*/ 2906687 h 3294241"/>
              <a:gd name="connsiteX15" fmla="*/ 972193 w 3271268"/>
              <a:gd name="connsiteY15" fmla="*/ 3294241 h 3294241"/>
              <a:gd name="connsiteX16" fmla="*/ 779637 w 3271268"/>
              <a:gd name="connsiteY16" fmla="*/ 2423423 h 3294241"/>
              <a:gd name="connsiteX17" fmla="*/ 0 w 3271268"/>
              <a:gd name="connsiteY17" fmla="*/ 2035874 h 3294241"/>
              <a:gd name="connsiteX0" fmla="*/ 0 w 3271268"/>
              <a:gd name="connsiteY0" fmla="*/ 2035874 h 3294241"/>
              <a:gd name="connsiteX1" fmla="*/ 539524 w 3271268"/>
              <a:gd name="connsiteY1" fmla="*/ 1337539 h 3294241"/>
              <a:gd name="connsiteX2" fmla="*/ 346974 w 3271268"/>
              <a:gd name="connsiteY2" fmla="*/ 466723 h 3294241"/>
              <a:gd name="connsiteX3" fmla="*/ 1212301 w 3271268"/>
              <a:gd name="connsiteY3" fmla="*/ 466725 h 3294241"/>
              <a:gd name="connsiteX4" fmla="*/ 1316739 w 3271268"/>
              <a:gd name="connsiteY4" fmla="*/ 83427 h 3294241"/>
              <a:gd name="connsiteX5" fmla="*/ 1919855 w 3271268"/>
              <a:gd name="connsiteY5" fmla="*/ 0 h 3294241"/>
              <a:gd name="connsiteX6" fmla="*/ 2381957 w 3271268"/>
              <a:gd name="connsiteY6" fmla="*/ 111123 h 3294241"/>
              <a:gd name="connsiteX7" fmla="*/ 2708284 w 3271268"/>
              <a:gd name="connsiteY7" fmla="*/ 182722 h 3294241"/>
              <a:gd name="connsiteX8" fmla="*/ 3051184 w 3271268"/>
              <a:gd name="connsiteY8" fmla="*/ 579597 h 3294241"/>
              <a:gd name="connsiteX9" fmla="*/ 3270259 w 3271268"/>
              <a:gd name="connsiteY9" fmla="*/ 1176497 h 3294241"/>
              <a:gd name="connsiteX10" fmla="*/ 3237157 w 3271268"/>
              <a:gd name="connsiteY10" fmla="*/ 1632814 h 3294241"/>
              <a:gd name="connsiteX11" fmla="*/ 3230581 w 3271268"/>
              <a:gd name="connsiteY11" fmla="*/ 2045399 h 3294241"/>
              <a:gd name="connsiteX12" fmla="*/ 3022609 w 3271268"/>
              <a:gd name="connsiteY12" fmla="*/ 2471897 h 3294241"/>
              <a:gd name="connsiteX13" fmla="*/ 2723994 w 3271268"/>
              <a:gd name="connsiteY13" fmla="*/ 2423423 h 3294241"/>
              <a:gd name="connsiteX14" fmla="*/ 2531438 w 3271268"/>
              <a:gd name="connsiteY14" fmla="*/ 3294241 h 3294241"/>
              <a:gd name="connsiteX15" fmla="*/ 1751816 w 3271268"/>
              <a:gd name="connsiteY15" fmla="*/ 2906687 h 3294241"/>
              <a:gd name="connsiteX16" fmla="*/ 972193 w 3271268"/>
              <a:gd name="connsiteY16" fmla="*/ 3294241 h 3294241"/>
              <a:gd name="connsiteX17" fmla="*/ 779637 w 3271268"/>
              <a:gd name="connsiteY17" fmla="*/ 2423423 h 3294241"/>
              <a:gd name="connsiteX18" fmla="*/ 0 w 3271268"/>
              <a:gd name="connsiteY18" fmla="*/ 2035874 h 3294241"/>
              <a:gd name="connsiteX0" fmla="*/ 0 w 3271268"/>
              <a:gd name="connsiteY0" fmla="*/ 2035874 h 3294241"/>
              <a:gd name="connsiteX1" fmla="*/ 539524 w 3271268"/>
              <a:gd name="connsiteY1" fmla="*/ 1337539 h 3294241"/>
              <a:gd name="connsiteX2" fmla="*/ 346974 w 3271268"/>
              <a:gd name="connsiteY2" fmla="*/ 466723 h 3294241"/>
              <a:gd name="connsiteX3" fmla="*/ 1212301 w 3271268"/>
              <a:gd name="connsiteY3" fmla="*/ 466725 h 3294241"/>
              <a:gd name="connsiteX4" fmla="*/ 1316739 w 3271268"/>
              <a:gd name="connsiteY4" fmla="*/ 83427 h 3294241"/>
              <a:gd name="connsiteX5" fmla="*/ 1919855 w 3271268"/>
              <a:gd name="connsiteY5" fmla="*/ 0 h 3294241"/>
              <a:gd name="connsiteX6" fmla="*/ 2381957 w 3271268"/>
              <a:gd name="connsiteY6" fmla="*/ 111123 h 3294241"/>
              <a:gd name="connsiteX7" fmla="*/ 2708284 w 3271268"/>
              <a:gd name="connsiteY7" fmla="*/ 182722 h 3294241"/>
              <a:gd name="connsiteX8" fmla="*/ 3051184 w 3271268"/>
              <a:gd name="connsiteY8" fmla="*/ 579597 h 3294241"/>
              <a:gd name="connsiteX9" fmla="*/ 3270259 w 3271268"/>
              <a:gd name="connsiteY9" fmla="*/ 1176497 h 3294241"/>
              <a:gd name="connsiteX10" fmla="*/ 3237157 w 3271268"/>
              <a:gd name="connsiteY10" fmla="*/ 1632814 h 3294241"/>
              <a:gd name="connsiteX11" fmla="*/ 3230581 w 3271268"/>
              <a:gd name="connsiteY11" fmla="*/ 2045399 h 3294241"/>
              <a:gd name="connsiteX12" fmla="*/ 3022609 w 3271268"/>
              <a:gd name="connsiteY12" fmla="*/ 2471897 h 3294241"/>
              <a:gd name="connsiteX13" fmla="*/ 2647794 w 3271268"/>
              <a:gd name="connsiteY13" fmla="*/ 2928248 h 3294241"/>
              <a:gd name="connsiteX14" fmla="*/ 2531438 w 3271268"/>
              <a:gd name="connsiteY14" fmla="*/ 3294241 h 3294241"/>
              <a:gd name="connsiteX15" fmla="*/ 1751816 w 3271268"/>
              <a:gd name="connsiteY15" fmla="*/ 2906687 h 3294241"/>
              <a:gd name="connsiteX16" fmla="*/ 972193 w 3271268"/>
              <a:gd name="connsiteY16" fmla="*/ 3294241 h 3294241"/>
              <a:gd name="connsiteX17" fmla="*/ 779637 w 3271268"/>
              <a:gd name="connsiteY17" fmla="*/ 2423423 h 3294241"/>
              <a:gd name="connsiteX18" fmla="*/ 0 w 3271268"/>
              <a:gd name="connsiteY18" fmla="*/ 2035874 h 3294241"/>
              <a:gd name="connsiteX0" fmla="*/ 0 w 3271268"/>
              <a:gd name="connsiteY0" fmla="*/ 2035874 h 3294241"/>
              <a:gd name="connsiteX1" fmla="*/ 539524 w 3271268"/>
              <a:gd name="connsiteY1" fmla="*/ 1337539 h 3294241"/>
              <a:gd name="connsiteX2" fmla="*/ 346974 w 3271268"/>
              <a:gd name="connsiteY2" fmla="*/ 466723 h 3294241"/>
              <a:gd name="connsiteX3" fmla="*/ 1212301 w 3271268"/>
              <a:gd name="connsiteY3" fmla="*/ 466725 h 3294241"/>
              <a:gd name="connsiteX4" fmla="*/ 1316739 w 3271268"/>
              <a:gd name="connsiteY4" fmla="*/ 83427 h 3294241"/>
              <a:gd name="connsiteX5" fmla="*/ 1919855 w 3271268"/>
              <a:gd name="connsiteY5" fmla="*/ 0 h 3294241"/>
              <a:gd name="connsiteX6" fmla="*/ 2381957 w 3271268"/>
              <a:gd name="connsiteY6" fmla="*/ 111123 h 3294241"/>
              <a:gd name="connsiteX7" fmla="*/ 2708284 w 3271268"/>
              <a:gd name="connsiteY7" fmla="*/ 182722 h 3294241"/>
              <a:gd name="connsiteX8" fmla="*/ 3051184 w 3271268"/>
              <a:gd name="connsiteY8" fmla="*/ 579597 h 3294241"/>
              <a:gd name="connsiteX9" fmla="*/ 3270259 w 3271268"/>
              <a:gd name="connsiteY9" fmla="*/ 1176497 h 3294241"/>
              <a:gd name="connsiteX10" fmla="*/ 3237157 w 3271268"/>
              <a:gd name="connsiteY10" fmla="*/ 1632814 h 3294241"/>
              <a:gd name="connsiteX11" fmla="*/ 3230581 w 3271268"/>
              <a:gd name="connsiteY11" fmla="*/ 2045399 h 3294241"/>
              <a:gd name="connsiteX12" fmla="*/ 3022609 w 3271268"/>
              <a:gd name="connsiteY12" fmla="*/ 2471897 h 3294241"/>
              <a:gd name="connsiteX13" fmla="*/ 2647794 w 3271268"/>
              <a:gd name="connsiteY13" fmla="*/ 2928248 h 3294241"/>
              <a:gd name="connsiteX14" fmla="*/ 1718638 w 3271268"/>
              <a:gd name="connsiteY14" fmla="*/ 3103741 h 3294241"/>
              <a:gd name="connsiteX15" fmla="*/ 1751816 w 3271268"/>
              <a:gd name="connsiteY15" fmla="*/ 2906687 h 3294241"/>
              <a:gd name="connsiteX16" fmla="*/ 972193 w 3271268"/>
              <a:gd name="connsiteY16" fmla="*/ 3294241 h 3294241"/>
              <a:gd name="connsiteX17" fmla="*/ 779637 w 3271268"/>
              <a:gd name="connsiteY17" fmla="*/ 2423423 h 3294241"/>
              <a:gd name="connsiteX18" fmla="*/ 0 w 3271268"/>
              <a:gd name="connsiteY18" fmla="*/ 2035874 h 3294241"/>
              <a:gd name="connsiteX0" fmla="*/ 0 w 3271268"/>
              <a:gd name="connsiteY0" fmla="*/ 2035874 h 3103741"/>
              <a:gd name="connsiteX1" fmla="*/ 539524 w 3271268"/>
              <a:gd name="connsiteY1" fmla="*/ 1337539 h 3103741"/>
              <a:gd name="connsiteX2" fmla="*/ 346974 w 3271268"/>
              <a:gd name="connsiteY2" fmla="*/ 466723 h 3103741"/>
              <a:gd name="connsiteX3" fmla="*/ 1212301 w 3271268"/>
              <a:gd name="connsiteY3" fmla="*/ 466725 h 3103741"/>
              <a:gd name="connsiteX4" fmla="*/ 1316739 w 3271268"/>
              <a:gd name="connsiteY4" fmla="*/ 83427 h 3103741"/>
              <a:gd name="connsiteX5" fmla="*/ 1919855 w 3271268"/>
              <a:gd name="connsiteY5" fmla="*/ 0 h 3103741"/>
              <a:gd name="connsiteX6" fmla="*/ 2381957 w 3271268"/>
              <a:gd name="connsiteY6" fmla="*/ 111123 h 3103741"/>
              <a:gd name="connsiteX7" fmla="*/ 2708284 w 3271268"/>
              <a:gd name="connsiteY7" fmla="*/ 182722 h 3103741"/>
              <a:gd name="connsiteX8" fmla="*/ 3051184 w 3271268"/>
              <a:gd name="connsiteY8" fmla="*/ 579597 h 3103741"/>
              <a:gd name="connsiteX9" fmla="*/ 3270259 w 3271268"/>
              <a:gd name="connsiteY9" fmla="*/ 1176497 h 3103741"/>
              <a:gd name="connsiteX10" fmla="*/ 3237157 w 3271268"/>
              <a:gd name="connsiteY10" fmla="*/ 1632814 h 3103741"/>
              <a:gd name="connsiteX11" fmla="*/ 3230581 w 3271268"/>
              <a:gd name="connsiteY11" fmla="*/ 2045399 h 3103741"/>
              <a:gd name="connsiteX12" fmla="*/ 3022609 w 3271268"/>
              <a:gd name="connsiteY12" fmla="*/ 2471897 h 3103741"/>
              <a:gd name="connsiteX13" fmla="*/ 2647794 w 3271268"/>
              <a:gd name="connsiteY13" fmla="*/ 2928248 h 3103741"/>
              <a:gd name="connsiteX14" fmla="*/ 1718638 w 3271268"/>
              <a:gd name="connsiteY14" fmla="*/ 3103741 h 3103741"/>
              <a:gd name="connsiteX15" fmla="*/ 1751816 w 3271268"/>
              <a:gd name="connsiteY15" fmla="*/ 2906687 h 3103741"/>
              <a:gd name="connsiteX16" fmla="*/ 651518 w 3271268"/>
              <a:gd name="connsiteY16" fmla="*/ 2729091 h 3103741"/>
              <a:gd name="connsiteX17" fmla="*/ 779637 w 3271268"/>
              <a:gd name="connsiteY17" fmla="*/ 2423423 h 3103741"/>
              <a:gd name="connsiteX18" fmla="*/ 0 w 3271268"/>
              <a:gd name="connsiteY18" fmla="*/ 2035874 h 3103741"/>
              <a:gd name="connsiteX0" fmla="*/ 0 w 3271268"/>
              <a:gd name="connsiteY0" fmla="*/ 2035874 h 3103741"/>
              <a:gd name="connsiteX1" fmla="*/ 539524 w 3271268"/>
              <a:gd name="connsiteY1" fmla="*/ 1337539 h 3103741"/>
              <a:gd name="connsiteX2" fmla="*/ 346974 w 3271268"/>
              <a:gd name="connsiteY2" fmla="*/ 466723 h 3103741"/>
              <a:gd name="connsiteX3" fmla="*/ 1212301 w 3271268"/>
              <a:gd name="connsiteY3" fmla="*/ 466725 h 3103741"/>
              <a:gd name="connsiteX4" fmla="*/ 1316739 w 3271268"/>
              <a:gd name="connsiteY4" fmla="*/ 83427 h 3103741"/>
              <a:gd name="connsiteX5" fmla="*/ 1919855 w 3271268"/>
              <a:gd name="connsiteY5" fmla="*/ 0 h 3103741"/>
              <a:gd name="connsiteX6" fmla="*/ 2381957 w 3271268"/>
              <a:gd name="connsiteY6" fmla="*/ 111123 h 3103741"/>
              <a:gd name="connsiteX7" fmla="*/ 2708284 w 3271268"/>
              <a:gd name="connsiteY7" fmla="*/ 182722 h 3103741"/>
              <a:gd name="connsiteX8" fmla="*/ 3051184 w 3271268"/>
              <a:gd name="connsiteY8" fmla="*/ 579597 h 3103741"/>
              <a:gd name="connsiteX9" fmla="*/ 3270259 w 3271268"/>
              <a:gd name="connsiteY9" fmla="*/ 1176497 h 3103741"/>
              <a:gd name="connsiteX10" fmla="*/ 3237157 w 3271268"/>
              <a:gd name="connsiteY10" fmla="*/ 1632814 h 3103741"/>
              <a:gd name="connsiteX11" fmla="*/ 3230581 w 3271268"/>
              <a:gd name="connsiteY11" fmla="*/ 2045399 h 3103741"/>
              <a:gd name="connsiteX12" fmla="*/ 3022609 w 3271268"/>
              <a:gd name="connsiteY12" fmla="*/ 2471897 h 3103741"/>
              <a:gd name="connsiteX13" fmla="*/ 2647794 w 3271268"/>
              <a:gd name="connsiteY13" fmla="*/ 2928248 h 3103741"/>
              <a:gd name="connsiteX14" fmla="*/ 1718638 w 3271268"/>
              <a:gd name="connsiteY14" fmla="*/ 3103741 h 3103741"/>
              <a:gd name="connsiteX15" fmla="*/ 1751816 w 3271268"/>
              <a:gd name="connsiteY15" fmla="*/ 2906687 h 3103741"/>
              <a:gd name="connsiteX16" fmla="*/ 657868 w 3271268"/>
              <a:gd name="connsiteY16" fmla="*/ 2725916 h 3103741"/>
              <a:gd name="connsiteX17" fmla="*/ 779637 w 3271268"/>
              <a:gd name="connsiteY17" fmla="*/ 2423423 h 3103741"/>
              <a:gd name="connsiteX18" fmla="*/ 0 w 3271268"/>
              <a:gd name="connsiteY18" fmla="*/ 2035874 h 3103741"/>
              <a:gd name="connsiteX0" fmla="*/ 0 w 3271268"/>
              <a:gd name="connsiteY0" fmla="*/ 2035874 h 3103741"/>
              <a:gd name="connsiteX1" fmla="*/ 539524 w 3271268"/>
              <a:gd name="connsiteY1" fmla="*/ 1337539 h 3103741"/>
              <a:gd name="connsiteX2" fmla="*/ 346974 w 3271268"/>
              <a:gd name="connsiteY2" fmla="*/ 466723 h 3103741"/>
              <a:gd name="connsiteX3" fmla="*/ 1212301 w 3271268"/>
              <a:gd name="connsiteY3" fmla="*/ 466725 h 3103741"/>
              <a:gd name="connsiteX4" fmla="*/ 1316739 w 3271268"/>
              <a:gd name="connsiteY4" fmla="*/ 83427 h 3103741"/>
              <a:gd name="connsiteX5" fmla="*/ 1919855 w 3271268"/>
              <a:gd name="connsiteY5" fmla="*/ 0 h 3103741"/>
              <a:gd name="connsiteX6" fmla="*/ 2381957 w 3271268"/>
              <a:gd name="connsiteY6" fmla="*/ 111123 h 3103741"/>
              <a:gd name="connsiteX7" fmla="*/ 2708284 w 3271268"/>
              <a:gd name="connsiteY7" fmla="*/ 182722 h 3103741"/>
              <a:gd name="connsiteX8" fmla="*/ 3051184 w 3271268"/>
              <a:gd name="connsiteY8" fmla="*/ 579597 h 3103741"/>
              <a:gd name="connsiteX9" fmla="*/ 3270259 w 3271268"/>
              <a:gd name="connsiteY9" fmla="*/ 1176497 h 3103741"/>
              <a:gd name="connsiteX10" fmla="*/ 3237157 w 3271268"/>
              <a:gd name="connsiteY10" fmla="*/ 1632814 h 3103741"/>
              <a:gd name="connsiteX11" fmla="*/ 3230581 w 3271268"/>
              <a:gd name="connsiteY11" fmla="*/ 2045399 h 3103741"/>
              <a:gd name="connsiteX12" fmla="*/ 3022609 w 3271268"/>
              <a:gd name="connsiteY12" fmla="*/ 2471897 h 3103741"/>
              <a:gd name="connsiteX13" fmla="*/ 2647794 w 3271268"/>
              <a:gd name="connsiteY13" fmla="*/ 2928248 h 3103741"/>
              <a:gd name="connsiteX14" fmla="*/ 1718638 w 3271268"/>
              <a:gd name="connsiteY14" fmla="*/ 3103741 h 3103741"/>
              <a:gd name="connsiteX15" fmla="*/ 1037441 w 3271268"/>
              <a:gd name="connsiteY15" fmla="*/ 2951137 h 3103741"/>
              <a:gd name="connsiteX16" fmla="*/ 657868 w 3271268"/>
              <a:gd name="connsiteY16" fmla="*/ 2725916 h 3103741"/>
              <a:gd name="connsiteX17" fmla="*/ 779637 w 3271268"/>
              <a:gd name="connsiteY17" fmla="*/ 2423423 h 3103741"/>
              <a:gd name="connsiteX18" fmla="*/ 0 w 3271268"/>
              <a:gd name="connsiteY18" fmla="*/ 2035874 h 3103741"/>
              <a:gd name="connsiteX0" fmla="*/ 0 w 3271268"/>
              <a:gd name="connsiteY0" fmla="*/ 2035874 h 3103741"/>
              <a:gd name="connsiteX1" fmla="*/ 539524 w 3271268"/>
              <a:gd name="connsiteY1" fmla="*/ 1337539 h 3103741"/>
              <a:gd name="connsiteX2" fmla="*/ 346974 w 3271268"/>
              <a:gd name="connsiteY2" fmla="*/ 466723 h 3103741"/>
              <a:gd name="connsiteX3" fmla="*/ 1212301 w 3271268"/>
              <a:gd name="connsiteY3" fmla="*/ 466725 h 3103741"/>
              <a:gd name="connsiteX4" fmla="*/ 1316739 w 3271268"/>
              <a:gd name="connsiteY4" fmla="*/ 83427 h 3103741"/>
              <a:gd name="connsiteX5" fmla="*/ 1919855 w 3271268"/>
              <a:gd name="connsiteY5" fmla="*/ 0 h 3103741"/>
              <a:gd name="connsiteX6" fmla="*/ 2381957 w 3271268"/>
              <a:gd name="connsiteY6" fmla="*/ 111123 h 3103741"/>
              <a:gd name="connsiteX7" fmla="*/ 2708284 w 3271268"/>
              <a:gd name="connsiteY7" fmla="*/ 182722 h 3103741"/>
              <a:gd name="connsiteX8" fmla="*/ 3051184 w 3271268"/>
              <a:gd name="connsiteY8" fmla="*/ 579597 h 3103741"/>
              <a:gd name="connsiteX9" fmla="*/ 3270259 w 3271268"/>
              <a:gd name="connsiteY9" fmla="*/ 1176497 h 3103741"/>
              <a:gd name="connsiteX10" fmla="*/ 3237157 w 3271268"/>
              <a:gd name="connsiteY10" fmla="*/ 1632814 h 3103741"/>
              <a:gd name="connsiteX11" fmla="*/ 3230581 w 3271268"/>
              <a:gd name="connsiteY11" fmla="*/ 2045399 h 3103741"/>
              <a:gd name="connsiteX12" fmla="*/ 3022609 w 3271268"/>
              <a:gd name="connsiteY12" fmla="*/ 2471897 h 3103741"/>
              <a:gd name="connsiteX13" fmla="*/ 2647794 w 3271268"/>
              <a:gd name="connsiteY13" fmla="*/ 2928248 h 3103741"/>
              <a:gd name="connsiteX14" fmla="*/ 1718638 w 3271268"/>
              <a:gd name="connsiteY14" fmla="*/ 3103741 h 3103741"/>
              <a:gd name="connsiteX15" fmla="*/ 1037441 w 3271268"/>
              <a:gd name="connsiteY15" fmla="*/ 2951137 h 3103741"/>
              <a:gd name="connsiteX16" fmla="*/ 657868 w 3271268"/>
              <a:gd name="connsiteY16" fmla="*/ 2725916 h 3103741"/>
              <a:gd name="connsiteX17" fmla="*/ 560562 w 3271268"/>
              <a:gd name="connsiteY17" fmla="*/ 2359923 h 3103741"/>
              <a:gd name="connsiteX18" fmla="*/ 0 w 3271268"/>
              <a:gd name="connsiteY18" fmla="*/ 2035874 h 3103741"/>
              <a:gd name="connsiteX0" fmla="*/ 0 w 3271268"/>
              <a:gd name="connsiteY0" fmla="*/ 2035874 h 3103741"/>
              <a:gd name="connsiteX1" fmla="*/ 539524 w 3271268"/>
              <a:gd name="connsiteY1" fmla="*/ 1337539 h 3103741"/>
              <a:gd name="connsiteX2" fmla="*/ 346974 w 3271268"/>
              <a:gd name="connsiteY2" fmla="*/ 466723 h 3103741"/>
              <a:gd name="connsiteX3" fmla="*/ 1212301 w 3271268"/>
              <a:gd name="connsiteY3" fmla="*/ 466725 h 3103741"/>
              <a:gd name="connsiteX4" fmla="*/ 1316739 w 3271268"/>
              <a:gd name="connsiteY4" fmla="*/ 83427 h 3103741"/>
              <a:gd name="connsiteX5" fmla="*/ 1919855 w 3271268"/>
              <a:gd name="connsiteY5" fmla="*/ 0 h 3103741"/>
              <a:gd name="connsiteX6" fmla="*/ 2381957 w 3271268"/>
              <a:gd name="connsiteY6" fmla="*/ 111123 h 3103741"/>
              <a:gd name="connsiteX7" fmla="*/ 2708284 w 3271268"/>
              <a:gd name="connsiteY7" fmla="*/ 182722 h 3103741"/>
              <a:gd name="connsiteX8" fmla="*/ 3051184 w 3271268"/>
              <a:gd name="connsiteY8" fmla="*/ 579597 h 3103741"/>
              <a:gd name="connsiteX9" fmla="*/ 3270259 w 3271268"/>
              <a:gd name="connsiteY9" fmla="*/ 1176497 h 3103741"/>
              <a:gd name="connsiteX10" fmla="*/ 3237157 w 3271268"/>
              <a:gd name="connsiteY10" fmla="*/ 1632814 h 3103741"/>
              <a:gd name="connsiteX11" fmla="*/ 3230581 w 3271268"/>
              <a:gd name="connsiteY11" fmla="*/ 2045399 h 3103741"/>
              <a:gd name="connsiteX12" fmla="*/ 3022609 w 3271268"/>
              <a:gd name="connsiteY12" fmla="*/ 2471897 h 3103741"/>
              <a:gd name="connsiteX13" fmla="*/ 2647794 w 3271268"/>
              <a:gd name="connsiteY13" fmla="*/ 2928248 h 3103741"/>
              <a:gd name="connsiteX14" fmla="*/ 1718638 w 3271268"/>
              <a:gd name="connsiteY14" fmla="*/ 3103741 h 3103741"/>
              <a:gd name="connsiteX15" fmla="*/ 1037441 w 3271268"/>
              <a:gd name="connsiteY15" fmla="*/ 2951137 h 3103741"/>
              <a:gd name="connsiteX16" fmla="*/ 657868 w 3271268"/>
              <a:gd name="connsiteY16" fmla="*/ 2725916 h 3103741"/>
              <a:gd name="connsiteX17" fmla="*/ 557387 w 3271268"/>
              <a:gd name="connsiteY17" fmla="*/ 2350398 h 3103741"/>
              <a:gd name="connsiteX18" fmla="*/ 0 w 3271268"/>
              <a:gd name="connsiteY18" fmla="*/ 2035874 h 3103741"/>
              <a:gd name="connsiteX0" fmla="*/ 0 w 2975993"/>
              <a:gd name="connsiteY0" fmla="*/ 2026349 h 3103741"/>
              <a:gd name="connsiteX1" fmla="*/ 244249 w 2975993"/>
              <a:gd name="connsiteY1" fmla="*/ 1337539 h 3103741"/>
              <a:gd name="connsiteX2" fmla="*/ 51699 w 2975993"/>
              <a:gd name="connsiteY2" fmla="*/ 466723 h 3103741"/>
              <a:gd name="connsiteX3" fmla="*/ 917026 w 2975993"/>
              <a:gd name="connsiteY3" fmla="*/ 466725 h 3103741"/>
              <a:gd name="connsiteX4" fmla="*/ 1021464 w 2975993"/>
              <a:gd name="connsiteY4" fmla="*/ 83427 h 3103741"/>
              <a:gd name="connsiteX5" fmla="*/ 1624580 w 2975993"/>
              <a:gd name="connsiteY5" fmla="*/ 0 h 3103741"/>
              <a:gd name="connsiteX6" fmla="*/ 2086682 w 2975993"/>
              <a:gd name="connsiteY6" fmla="*/ 111123 h 3103741"/>
              <a:gd name="connsiteX7" fmla="*/ 2413009 w 2975993"/>
              <a:gd name="connsiteY7" fmla="*/ 182722 h 3103741"/>
              <a:gd name="connsiteX8" fmla="*/ 2755909 w 2975993"/>
              <a:gd name="connsiteY8" fmla="*/ 579597 h 3103741"/>
              <a:gd name="connsiteX9" fmla="*/ 2974984 w 2975993"/>
              <a:gd name="connsiteY9" fmla="*/ 1176497 h 3103741"/>
              <a:gd name="connsiteX10" fmla="*/ 2941882 w 2975993"/>
              <a:gd name="connsiteY10" fmla="*/ 1632814 h 3103741"/>
              <a:gd name="connsiteX11" fmla="*/ 2935306 w 2975993"/>
              <a:gd name="connsiteY11" fmla="*/ 2045399 h 3103741"/>
              <a:gd name="connsiteX12" fmla="*/ 2727334 w 2975993"/>
              <a:gd name="connsiteY12" fmla="*/ 2471897 h 3103741"/>
              <a:gd name="connsiteX13" fmla="*/ 2352519 w 2975993"/>
              <a:gd name="connsiteY13" fmla="*/ 2928248 h 3103741"/>
              <a:gd name="connsiteX14" fmla="*/ 1423363 w 2975993"/>
              <a:gd name="connsiteY14" fmla="*/ 3103741 h 3103741"/>
              <a:gd name="connsiteX15" fmla="*/ 742166 w 2975993"/>
              <a:gd name="connsiteY15" fmla="*/ 2951137 h 3103741"/>
              <a:gd name="connsiteX16" fmla="*/ 362593 w 2975993"/>
              <a:gd name="connsiteY16" fmla="*/ 2725916 h 3103741"/>
              <a:gd name="connsiteX17" fmla="*/ 262112 w 2975993"/>
              <a:gd name="connsiteY17" fmla="*/ 2350398 h 3103741"/>
              <a:gd name="connsiteX18" fmla="*/ 0 w 2975993"/>
              <a:gd name="connsiteY18" fmla="*/ 2026349 h 3103741"/>
              <a:gd name="connsiteX0" fmla="*/ 54720 w 3030713"/>
              <a:gd name="connsiteY0" fmla="*/ 2026349 h 3103741"/>
              <a:gd name="connsiteX1" fmla="*/ 7104 w 3030713"/>
              <a:gd name="connsiteY1" fmla="*/ 1817847 h 3103741"/>
              <a:gd name="connsiteX2" fmla="*/ 298969 w 3030713"/>
              <a:gd name="connsiteY2" fmla="*/ 1337539 h 3103741"/>
              <a:gd name="connsiteX3" fmla="*/ 106419 w 3030713"/>
              <a:gd name="connsiteY3" fmla="*/ 466723 h 3103741"/>
              <a:gd name="connsiteX4" fmla="*/ 971746 w 3030713"/>
              <a:gd name="connsiteY4" fmla="*/ 466725 h 3103741"/>
              <a:gd name="connsiteX5" fmla="*/ 1076184 w 3030713"/>
              <a:gd name="connsiteY5" fmla="*/ 83427 h 3103741"/>
              <a:gd name="connsiteX6" fmla="*/ 1679300 w 3030713"/>
              <a:gd name="connsiteY6" fmla="*/ 0 h 3103741"/>
              <a:gd name="connsiteX7" fmla="*/ 2141402 w 3030713"/>
              <a:gd name="connsiteY7" fmla="*/ 111123 h 3103741"/>
              <a:gd name="connsiteX8" fmla="*/ 2467729 w 3030713"/>
              <a:gd name="connsiteY8" fmla="*/ 182722 h 3103741"/>
              <a:gd name="connsiteX9" fmla="*/ 2810629 w 3030713"/>
              <a:gd name="connsiteY9" fmla="*/ 579597 h 3103741"/>
              <a:gd name="connsiteX10" fmla="*/ 3029704 w 3030713"/>
              <a:gd name="connsiteY10" fmla="*/ 1176497 h 3103741"/>
              <a:gd name="connsiteX11" fmla="*/ 2996602 w 3030713"/>
              <a:gd name="connsiteY11" fmla="*/ 1632814 h 3103741"/>
              <a:gd name="connsiteX12" fmla="*/ 2990026 w 3030713"/>
              <a:gd name="connsiteY12" fmla="*/ 2045399 h 3103741"/>
              <a:gd name="connsiteX13" fmla="*/ 2782054 w 3030713"/>
              <a:gd name="connsiteY13" fmla="*/ 2471897 h 3103741"/>
              <a:gd name="connsiteX14" fmla="*/ 2407239 w 3030713"/>
              <a:gd name="connsiteY14" fmla="*/ 2928248 h 3103741"/>
              <a:gd name="connsiteX15" fmla="*/ 1478083 w 3030713"/>
              <a:gd name="connsiteY15" fmla="*/ 3103741 h 3103741"/>
              <a:gd name="connsiteX16" fmla="*/ 796886 w 3030713"/>
              <a:gd name="connsiteY16" fmla="*/ 2951137 h 3103741"/>
              <a:gd name="connsiteX17" fmla="*/ 417313 w 3030713"/>
              <a:gd name="connsiteY17" fmla="*/ 2725916 h 3103741"/>
              <a:gd name="connsiteX18" fmla="*/ 316832 w 3030713"/>
              <a:gd name="connsiteY18" fmla="*/ 2350398 h 3103741"/>
              <a:gd name="connsiteX19" fmla="*/ 54720 w 3030713"/>
              <a:gd name="connsiteY19" fmla="*/ 2026349 h 3103741"/>
              <a:gd name="connsiteX0" fmla="*/ 103161 w 3079154"/>
              <a:gd name="connsiteY0" fmla="*/ 2026349 h 3103741"/>
              <a:gd name="connsiteX1" fmla="*/ 55545 w 3079154"/>
              <a:gd name="connsiteY1" fmla="*/ 1817847 h 3103741"/>
              <a:gd name="connsiteX2" fmla="*/ 7920 w 3079154"/>
              <a:gd name="connsiteY2" fmla="*/ 1567022 h 3103741"/>
              <a:gd name="connsiteX3" fmla="*/ 347410 w 3079154"/>
              <a:gd name="connsiteY3" fmla="*/ 1337539 h 3103741"/>
              <a:gd name="connsiteX4" fmla="*/ 154860 w 3079154"/>
              <a:gd name="connsiteY4" fmla="*/ 466723 h 3103741"/>
              <a:gd name="connsiteX5" fmla="*/ 1020187 w 3079154"/>
              <a:gd name="connsiteY5" fmla="*/ 466725 h 3103741"/>
              <a:gd name="connsiteX6" fmla="*/ 1124625 w 3079154"/>
              <a:gd name="connsiteY6" fmla="*/ 83427 h 3103741"/>
              <a:gd name="connsiteX7" fmla="*/ 1727741 w 3079154"/>
              <a:gd name="connsiteY7" fmla="*/ 0 h 3103741"/>
              <a:gd name="connsiteX8" fmla="*/ 2189843 w 3079154"/>
              <a:gd name="connsiteY8" fmla="*/ 111123 h 3103741"/>
              <a:gd name="connsiteX9" fmla="*/ 2516170 w 3079154"/>
              <a:gd name="connsiteY9" fmla="*/ 182722 h 3103741"/>
              <a:gd name="connsiteX10" fmla="*/ 2859070 w 3079154"/>
              <a:gd name="connsiteY10" fmla="*/ 579597 h 3103741"/>
              <a:gd name="connsiteX11" fmla="*/ 3078145 w 3079154"/>
              <a:gd name="connsiteY11" fmla="*/ 1176497 h 3103741"/>
              <a:gd name="connsiteX12" fmla="*/ 3045043 w 3079154"/>
              <a:gd name="connsiteY12" fmla="*/ 1632814 h 3103741"/>
              <a:gd name="connsiteX13" fmla="*/ 3038467 w 3079154"/>
              <a:gd name="connsiteY13" fmla="*/ 2045399 h 3103741"/>
              <a:gd name="connsiteX14" fmla="*/ 2830495 w 3079154"/>
              <a:gd name="connsiteY14" fmla="*/ 2471897 h 3103741"/>
              <a:gd name="connsiteX15" fmla="*/ 2455680 w 3079154"/>
              <a:gd name="connsiteY15" fmla="*/ 2928248 h 3103741"/>
              <a:gd name="connsiteX16" fmla="*/ 1526524 w 3079154"/>
              <a:gd name="connsiteY16" fmla="*/ 3103741 h 3103741"/>
              <a:gd name="connsiteX17" fmla="*/ 845327 w 3079154"/>
              <a:gd name="connsiteY17" fmla="*/ 2951137 h 3103741"/>
              <a:gd name="connsiteX18" fmla="*/ 465754 w 3079154"/>
              <a:gd name="connsiteY18" fmla="*/ 2725916 h 3103741"/>
              <a:gd name="connsiteX19" fmla="*/ 365273 w 3079154"/>
              <a:gd name="connsiteY19" fmla="*/ 2350398 h 3103741"/>
              <a:gd name="connsiteX20" fmla="*/ 103161 w 3079154"/>
              <a:gd name="connsiteY20" fmla="*/ 2026349 h 3103741"/>
              <a:gd name="connsiteX0" fmla="*/ 114526 w 3090519"/>
              <a:gd name="connsiteY0" fmla="*/ 2026349 h 3103741"/>
              <a:gd name="connsiteX1" fmla="*/ 66910 w 3090519"/>
              <a:gd name="connsiteY1" fmla="*/ 1817847 h 3103741"/>
              <a:gd name="connsiteX2" fmla="*/ 19285 w 3090519"/>
              <a:gd name="connsiteY2" fmla="*/ 1567022 h 3103741"/>
              <a:gd name="connsiteX3" fmla="*/ 0 w 3090519"/>
              <a:gd name="connsiteY3" fmla="*/ 1191489 h 3103741"/>
              <a:gd name="connsiteX4" fmla="*/ 166225 w 3090519"/>
              <a:gd name="connsiteY4" fmla="*/ 466723 h 3103741"/>
              <a:gd name="connsiteX5" fmla="*/ 1031552 w 3090519"/>
              <a:gd name="connsiteY5" fmla="*/ 466725 h 3103741"/>
              <a:gd name="connsiteX6" fmla="*/ 1135990 w 3090519"/>
              <a:gd name="connsiteY6" fmla="*/ 83427 h 3103741"/>
              <a:gd name="connsiteX7" fmla="*/ 1739106 w 3090519"/>
              <a:gd name="connsiteY7" fmla="*/ 0 h 3103741"/>
              <a:gd name="connsiteX8" fmla="*/ 2201208 w 3090519"/>
              <a:gd name="connsiteY8" fmla="*/ 111123 h 3103741"/>
              <a:gd name="connsiteX9" fmla="*/ 2527535 w 3090519"/>
              <a:gd name="connsiteY9" fmla="*/ 182722 h 3103741"/>
              <a:gd name="connsiteX10" fmla="*/ 2870435 w 3090519"/>
              <a:gd name="connsiteY10" fmla="*/ 579597 h 3103741"/>
              <a:gd name="connsiteX11" fmla="*/ 3089510 w 3090519"/>
              <a:gd name="connsiteY11" fmla="*/ 1176497 h 3103741"/>
              <a:gd name="connsiteX12" fmla="*/ 3056408 w 3090519"/>
              <a:gd name="connsiteY12" fmla="*/ 1632814 h 3103741"/>
              <a:gd name="connsiteX13" fmla="*/ 3049832 w 3090519"/>
              <a:gd name="connsiteY13" fmla="*/ 2045399 h 3103741"/>
              <a:gd name="connsiteX14" fmla="*/ 2841860 w 3090519"/>
              <a:gd name="connsiteY14" fmla="*/ 2471897 h 3103741"/>
              <a:gd name="connsiteX15" fmla="*/ 2467045 w 3090519"/>
              <a:gd name="connsiteY15" fmla="*/ 2928248 h 3103741"/>
              <a:gd name="connsiteX16" fmla="*/ 1537889 w 3090519"/>
              <a:gd name="connsiteY16" fmla="*/ 3103741 h 3103741"/>
              <a:gd name="connsiteX17" fmla="*/ 856692 w 3090519"/>
              <a:gd name="connsiteY17" fmla="*/ 2951137 h 3103741"/>
              <a:gd name="connsiteX18" fmla="*/ 477119 w 3090519"/>
              <a:gd name="connsiteY18" fmla="*/ 2725916 h 3103741"/>
              <a:gd name="connsiteX19" fmla="*/ 376638 w 3090519"/>
              <a:gd name="connsiteY19" fmla="*/ 2350398 h 3103741"/>
              <a:gd name="connsiteX20" fmla="*/ 114526 w 3090519"/>
              <a:gd name="connsiteY20" fmla="*/ 2026349 h 3103741"/>
              <a:gd name="connsiteX0" fmla="*/ 114526 w 3090519"/>
              <a:gd name="connsiteY0" fmla="*/ 2026349 h 3103741"/>
              <a:gd name="connsiteX1" fmla="*/ 66910 w 3090519"/>
              <a:gd name="connsiteY1" fmla="*/ 1817847 h 3103741"/>
              <a:gd name="connsiteX2" fmla="*/ 19285 w 3090519"/>
              <a:gd name="connsiteY2" fmla="*/ 1567022 h 3103741"/>
              <a:gd name="connsiteX3" fmla="*/ 0 w 3090519"/>
              <a:gd name="connsiteY3" fmla="*/ 1191489 h 3103741"/>
              <a:gd name="connsiteX4" fmla="*/ 247886 w 3090519"/>
              <a:gd name="connsiteY4" fmla="*/ 858997 h 3103741"/>
              <a:gd name="connsiteX5" fmla="*/ 166225 w 3090519"/>
              <a:gd name="connsiteY5" fmla="*/ 466723 h 3103741"/>
              <a:gd name="connsiteX6" fmla="*/ 1031552 w 3090519"/>
              <a:gd name="connsiteY6" fmla="*/ 466725 h 3103741"/>
              <a:gd name="connsiteX7" fmla="*/ 1135990 w 3090519"/>
              <a:gd name="connsiteY7" fmla="*/ 83427 h 3103741"/>
              <a:gd name="connsiteX8" fmla="*/ 1739106 w 3090519"/>
              <a:gd name="connsiteY8" fmla="*/ 0 h 3103741"/>
              <a:gd name="connsiteX9" fmla="*/ 2201208 w 3090519"/>
              <a:gd name="connsiteY9" fmla="*/ 111123 h 3103741"/>
              <a:gd name="connsiteX10" fmla="*/ 2527535 w 3090519"/>
              <a:gd name="connsiteY10" fmla="*/ 182722 h 3103741"/>
              <a:gd name="connsiteX11" fmla="*/ 2870435 w 3090519"/>
              <a:gd name="connsiteY11" fmla="*/ 579597 h 3103741"/>
              <a:gd name="connsiteX12" fmla="*/ 3089510 w 3090519"/>
              <a:gd name="connsiteY12" fmla="*/ 1176497 h 3103741"/>
              <a:gd name="connsiteX13" fmla="*/ 3056408 w 3090519"/>
              <a:gd name="connsiteY13" fmla="*/ 1632814 h 3103741"/>
              <a:gd name="connsiteX14" fmla="*/ 3049832 w 3090519"/>
              <a:gd name="connsiteY14" fmla="*/ 2045399 h 3103741"/>
              <a:gd name="connsiteX15" fmla="*/ 2841860 w 3090519"/>
              <a:gd name="connsiteY15" fmla="*/ 2471897 h 3103741"/>
              <a:gd name="connsiteX16" fmla="*/ 2467045 w 3090519"/>
              <a:gd name="connsiteY16" fmla="*/ 2928248 h 3103741"/>
              <a:gd name="connsiteX17" fmla="*/ 1537889 w 3090519"/>
              <a:gd name="connsiteY17" fmla="*/ 3103741 h 3103741"/>
              <a:gd name="connsiteX18" fmla="*/ 856692 w 3090519"/>
              <a:gd name="connsiteY18" fmla="*/ 2951137 h 3103741"/>
              <a:gd name="connsiteX19" fmla="*/ 477119 w 3090519"/>
              <a:gd name="connsiteY19" fmla="*/ 2725916 h 3103741"/>
              <a:gd name="connsiteX20" fmla="*/ 376638 w 3090519"/>
              <a:gd name="connsiteY20" fmla="*/ 2350398 h 3103741"/>
              <a:gd name="connsiteX21" fmla="*/ 114526 w 3090519"/>
              <a:gd name="connsiteY21" fmla="*/ 2026349 h 3103741"/>
              <a:gd name="connsiteX0" fmla="*/ 114526 w 3090519"/>
              <a:gd name="connsiteY0" fmla="*/ 2026349 h 3103741"/>
              <a:gd name="connsiteX1" fmla="*/ 66910 w 3090519"/>
              <a:gd name="connsiteY1" fmla="*/ 1817847 h 3103741"/>
              <a:gd name="connsiteX2" fmla="*/ 19285 w 3090519"/>
              <a:gd name="connsiteY2" fmla="*/ 1567022 h 3103741"/>
              <a:gd name="connsiteX3" fmla="*/ 0 w 3090519"/>
              <a:gd name="connsiteY3" fmla="*/ 1191489 h 3103741"/>
              <a:gd name="connsiteX4" fmla="*/ 254236 w 3090519"/>
              <a:gd name="connsiteY4" fmla="*/ 852647 h 3103741"/>
              <a:gd name="connsiteX5" fmla="*/ 166225 w 3090519"/>
              <a:gd name="connsiteY5" fmla="*/ 466723 h 3103741"/>
              <a:gd name="connsiteX6" fmla="*/ 1031552 w 3090519"/>
              <a:gd name="connsiteY6" fmla="*/ 466725 h 3103741"/>
              <a:gd name="connsiteX7" fmla="*/ 1135990 w 3090519"/>
              <a:gd name="connsiteY7" fmla="*/ 83427 h 3103741"/>
              <a:gd name="connsiteX8" fmla="*/ 1739106 w 3090519"/>
              <a:gd name="connsiteY8" fmla="*/ 0 h 3103741"/>
              <a:gd name="connsiteX9" fmla="*/ 2201208 w 3090519"/>
              <a:gd name="connsiteY9" fmla="*/ 111123 h 3103741"/>
              <a:gd name="connsiteX10" fmla="*/ 2527535 w 3090519"/>
              <a:gd name="connsiteY10" fmla="*/ 182722 h 3103741"/>
              <a:gd name="connsiteX11" fmla="*/ 2870435 w 3090519"/>
              <a:gd name="connsiteY11" fmla="*/ 579597 h 3103741"/>
              <a:gd name="connsiteX12" fmla="*/ 3089510 w 3090519"/>
              <a:gd name="connsiteY12" fmla="*/ 1176497 h 3103741"/>
              <a:gd name="connsiteX13" fmla="*/ 3056408 w 3090519"/>
              <a:gd name="connsiteY13" fmla="*/ 1632814 h 3103741"/>
              <a:gd name="connsiteX14" fmla="*/ 3049832 w 3090519"/>
              <a:gd name="connsiteY14" fmla="*/ 2045399 h 3103741"/>
              <a:gd name="connsiteX15" fmla="*/ 2841860 w 3090519"/>
              <a:gd name="connsiteY15" fmla="*/ 2471897 h 3103741"/>
              <a:gd name="connsiteX16" fmla="*/ 2467045 w 3090519"/>
              <a:gd name="connsiteY16" fmla="*/ 2928248 h 3103741"/>
              <a:gd name="connsiteX17" fmla="*/ 1537889 w 3090519"/>
              <a:gd name="connsiteY17" fmla="*/ 3103741 h 3103741"/>
              <a:gd name="connsiteX18" fmla="*/ 856692 w 3090519"/>
              <a:gd name="connsiteY18" fmla="*/ 2951137 h 3103741"/>
              <a:gd name="connsiteX19" fmla="*/ 477119 w 3090519"/>
              <a:gd name="connsiteY19" fmla="*/ 2725916 h 3103741"/>
              <a:gd name="connsiteX20" fmla="*/ 376638 w 3090519"/>
              <a:gd name="connsiteY20" fmla="*/ 2350398 h 3103741"/>
              <a:gd name="connsiteX21" fmla="*/ 114526 w 3090519"/>
              <a:gd name="connsiteY21" fmla="*/ 2026349 h 3103741"/>
              <a:gd name="connsiteX0" fmla="*/ 114526 w 3090519"/>
              <a:gd name="connsiteY0" fmla="*/ 2026349 h 3103741"/>
              <a:gd name="connsiteX1" fmla="*/ 66910 w 3090519"/>
              <a:gd name="connsiteY1" fmla="*/ 1817847 h 3103741"/>
              <a:gd name="connsiteX2" fmla="*/ 19285 w 3090519"/>
              <a:gd name="connsiteY2" fmla="*/ 1567022 h 3103741"/>
              <a:gd name="connsiteX3" fmla="*/ 0 w 3090519"/>
              <a:gd name="connsiteY3" fmla="*/ 1191489 h 3103741"/>
              <a:gd name="connsiteX4" fmla="*/ 254236 w 3090519"/>
              <a:gd name="connsiteY4" fmla="*/ 852647 h 3103741"/>
              <a:gd name="connsiteX5" fmla="*/ 356725 w 3090519"/>
              <a:gd name="connsiteY5" fmla="*/ 666748 h 3103741"/>
              <a:gd name="connsiteX6" fmla="*/ 1031552 w 3090519"/>
              <a:gd name="connsiteY6" fmla="*/ 466725 h 3103741"/>
              <a:gd name="connsiteX7" fmla="*/ 1135990 w 3090519"/>
              <a:gd name="connsiteY7" fmla="*/ 83427 h 3103741"/>
              <a:gd name="connsiteX8" fmla="*/ 1739106 w 3090519"/>
              <a:gd name="connsiteY8" fmla="*/ 0 h 3103741"/>
              <a:gd name="connsiteX9" fmla="*/ 2201208 w 3090519"/>
              <a:gd name="connsiteY9" fmla="*/ 111123 h 3103741"/>
              <a:gd name="connsiteX10" fmla="*/ 2527535 w 3090519"/>
              <a:gd name="connsiteY10" fmla="*/ 182722 h 3103741"/>
              <a:gd name="connsiteX11" fmla="*/ 2870435 w 3090519"/>
              <a:gd name="connsiteY11" fmla="*/ 579597 h 3103741"/>
              <a:gd name="connsiteX12" fmla="*/ 3089510 w 3090519"/>
              <a:gd name="connsiteY12" fmla="*/ 1176497 h 3103741"/>
              <a:gd name="connsiteX13" fmla="*/ 3056408 w 3090519"/>
              <a:gd name="connsiteY13" fmla="*/ 1632814 h 3103741"/>
              <a:gd name="connsiteX14" fmla="*/ 3049832 w 3090519"/>
              <a:gd name="connsiteY14" fmla="*/ 2045399 h 3103741"/>
              <a:gd name="connsiteX15" fmla="*/ 2841860 w 3090519"/>
              <a:gd name="connsiteY15" fmla="*/ 2471897 h 3103741"/>
              <a:gd name="connsiteX16" fmla="*/ 2467045 w 3090519"/>
              <a:gd name="connsiteY16" fmla="*/ 2928248 h 3103741"/>
              <a:gd name="connsiteX17" fmla="*/ 1537889 w 3090519"/>
              <a:gd name="connsiteY17" fmla="*/ 3103741 h 3103741"/>
              <a:gd name="connsiteX18" fmla="*/ 856692 w 3090519"/>
              <a:gd name="connsiteY18" fmla="*/ 2951137 h 3103741"/>
              <a:gd name="connsiteX19" fmla="*/ 477119 w 3090519"/>
              <a:gd name="connsiteY19" fmla="*/ 2725916 h 3103741"/>
              <a:gd name="connsiteX20" fmla="*/ 376638 w 3090519"/>
              <a:gd name="connsiteY20" fmla="*/ 2350398 h 3103741"/>
              <a:gd name="connsiteX21" fmla="*/ 114526 w 3090519"/>
              <a:gd name="connsiteY21" fmla="*/ 2026349 h 3103741"/>
              <a:gd name="connsiteX0" fmla="*/ 114526 w 3090519"/>
              <a:gd name="connsiteY0" fmla="*/ 2026349 h 3103741"/>
              <a:gd name="connsiteX1" fmla="*/ 66910 w 3090519"/>
              <a:gd name="connsiteY1" fmla="*/ 1817847 h 3103741"/>
              <a:gd name="connsiteX2" fmla="*/ 19285 w 3090519"/>
              <a:gd name="connsiteY2" fmla="*/ 1567022 h 3103741"/>
              <a:gd name="connsiteX3" fmla="*/ 0 w 3090519"/>
              <a:gd name="connsiteY3" fmla="*/ 1191489 h 3103741"/>
              <a:gd name="connsiteX4" fmla="*/ 254236 w 3090519"/>
              <a:gd name="connsiteY4" fmla="*/ 852647 h 3103741"/>
              <a:gd name="connsiteX5" fmla="*/ 356725 w 3090519"/>
              <a:gd name="connsiteY5" fmla="*/ 666748 h 3103741"/>
              <a:gd name="connsiteX6" fmla="*/ 460052 w 3090519"/>
              <a:gd name="connsiteY6" fmla="*/ 469900 h 3103741"/>
              <a:gd name="connsiteX7" fmla="*/ 1135990 w 3090519"/>
              <a:gd name="connsiteY7" fmla="*/ 83427 h 3103741"/>
              <a:gd name="connsiteX8" fmla="*/ 1739106 w 3090519"/>
              <a:gd name="connsiteY8" fmla="*/ 0 h 3103741"/>
              <a:gd name="connsiteX9" fmla="*/ 2201208 w 3090519"/>
              <a:gd name="connsiteY9" fmla="*/ 111123 h 3103741"/>
              <a:gd name="connsiteX10" fmla="*/ 2527535 w 3090519"/>
              <a:gd name="connsiteY10" fmla="*/ 182722 h 3103741"/>
              <a:gd name="connsiteX11" fmla="*/ 2870435 w 3090519"/>
              <a:gd name="connsiteY11" fmla="*/ 579597 h 3103741"/>
              <a:gd name="connsiteX12" fmla="*/ 3089510 w 3090519"/>
              <a:gd name="connsiteY12" fmla="*/ 1176497 h 3103741"/>
              <a:gd name="connsiteX13" fmla="*/ 3056408 w 3090519"/>
              <a:gd name="connsiteY13" fmla="*/ 1632814 h 3103741"/>
              <a:gd name="connsiteX14" fmla="*/ 3049832 w 3090519"/>
              <a:gd name="connsiteY14" fmla="*/ 2045399 h 3103741"/>
              <a:gd name="connsiteX15" fmla="*/ 2841860 w 3090519"/>
              <a:gd name="connsiteY15" fmla="*/ 2471897 h 3103741"/>
              <a:gd name="connsiteX16" fmla="*/ 2467045 w 3090519"/>
              <a:gd name="connsiteY16" fmla="*/ 2928248 h 3103741"/>
              <a:gd name="connsiteX17" fmla="*/ 1537889 w 3090519"/>
              <a:gd name="connsiteY17" fmla="*/ 3103741 h 3103741"/>
              <a:gd name="connsiteX18" fmla="*/ 856692 w 3090519"/>
              <a:gd name="connsiteY18" fmla="*/ 2951137 h 3103741"/>
              <a:gd name="connsiteX19" fmla="*/ 477119 w 3090519"/>
              <a:gd name="connsiteY19" fmla="*/ 2725916 h 3103741"/>
              <a:gd name="connsiteX20" fmla="*/ 376638 w 3090519"/>
              <a:gd name="connsiteY20" fmla="*/ 2350398 h 3103741"/>
              <a:gd name="connsiteX21" fmla="*/ 114526 w 3090519"/>
              <a:gd name="connsiteY21" fmla="*/ 2026349 h 3103741"/>
              <a:gd name="connsiteX0" fmla="*/ 230975 w 3206968"/>
              <a:gd name="connsiteY0" fmla="*/ 2026349 h 3103741"/>
              <a:gd name="connsiteX1" fmla="*/ 183359 w 3206968"/>
              <a:gd name="connsiteY1" fmla="*/ 1817847 h 3103741"/>
              <a:gd name="connsiteX2" fmla="*/ 135734 w 3206968"/>
              <a:gd name="connsiteY2" fmla="*/ 1567022 h 3103741"/>
              <a:gd name="connsiteX3" fmla="*/ 116449 w 3206968"/>
              <a:gd name="connsiteY3" fmla="*/ 1191489 h 3103741"/>
              <a:gd name="connsiteX4" fmla="*/ 370685 w 3206968"/>
              <a:gd name="connsiteY4" fmla="*/ 852647 h 3103741"/>
              <a:gd name="connsiteX5" fmla="*/ 473174 w 3206968"/>
              <a:gd name="connsiteY5" fmla="*/ 666748 h 3103741"/>
              <a:gd name="connsiteX6" fmla="*/ 576501 w 3206968"/>
              <a:gd name="connsiteY6" fmla="*/ 469900 h 3103741"/>
              <a:gd name="connsiteX7" fmla="*/ 1252439 w 3206968"/>
              <a:gd name="connsiteY7" fmla="*/ 83427 h 3103741"/>
              <a:gd name="connsiteX8" fmla="*/ 1855555 w 3206968"/>
              <a:gd name="connsiteY8" fmla="*/ 0 h 3103741"/>
              <a:gd name="connsiteX9" fmla="*/ 2317657 w 3206968"/>
              <a:gd name="connsiteY9" fmla="*/ 111123 h 3103741"/>
              <a:gd name="connsiteX10" fmla="*/ 2643984 w 3206968"/>
              <a:gd name="connsiteY10" fmla="*/ 182722 h 3103741"/>
              <a:gd name="connsiteX11" fmla="*/ 2986884 w 3206968"/>
              <a:gd name="connsiteY11" fmla="*/ 579597 h 3103741"/>
              <a:gd name="connsiteX12" fmla="*/ 3205959 w 3206968"/>
              <a:gd name="connsiteY12" fmla="*/ 1176497 h 3103741"/>
              <a:gd name="connsiteX13" fmla="*/ 3172857 w 3206968"/>
              <a:gd name="connsiteY13" fmla="*/ 1632814 h 3103741"/>
              <a:gd name="connsiteX14" fmla="*/ 3166281 w 3206968"/>
              <a:gd name="connsiteY14" fmla="*/ 2045399 h 3103741"/>
              <a:gd name="connsiteX15" fmla="*/ 2958309 w 3206968"/>
              <a:gd name="connsiteY15" fmla="*/ 2471897 h 3103741"/>
              <a:gd name="connsiteX16" fmla="*/ 2583494 w 3206968"/>
              <a:gd name="connsiteY16" fmla="*/ 2928248 h 3103741"/>
              <a:gd name="connsiteX17" fmla="*/ 1654338 w 3206968"/>
              <a:gd name="connsiteY17" fmla="*/ 3103741 h 3103741"/>
              <a:gd name="connsiteX18" fmla="*/ 973141 w 3206968"/>
              <a:gd name="connsiteY18" fmla="*/ 2951137 h 3103741"/>
              <a:gd name="connsiteX19" fmla="*/ 593568 w 3206968"/>
              <a:gd name="connsiteY19" fmla="*/ 2725916 h 3103741"/>
              <a:gd name="connsiteX20" fmla="*/ 493087 w 3206968"/>
              <a:gd name="connsiteY20" fmla="*/ 2350398 h 3103741"/>
              <a:gd name="connsiteX21" fmla="*/ 230975 w 3206968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68686"/>
              <a:gd name="connsiteX1" fmla="*/ 278748 w 3302357"/>
              <a:gd name="connsiteY1" fmla="*/ 1817847 h 3168686"/>
              <a:gd name="connsiteX2" fmla="*/ 231123 w 3302357"/>
              <a:gd name="connsiteY2" fmla="*/ 1567022 h 3168686"/>
              <a:gd name="connsiteX3" fmla="*/ 211838 w 3302357"/>
              <a:gd name="connsiteY3" fmla="*/ 1191489 h 3168686"/>
              <a:gd name="connsiteX4" fmla="*/ 466074 w 3302357"/>
              <a:gd name="connsiteY4" fmla="*/ 852647 h 3168686"/>
              <a:gd name="connsiteX5" fmla="*/ 568563 w 3302357"/>
              <a:gd name="connsiteY5" fmla="*/ 666748 h 3168686"/>
              <a:gd name="connsiteX6" fmla="*/ 671890 w 3302357"/>
              <a:gd name="connsiteY6" fmla="*/ 469900 h 3168686"/>
              <a:gd name="connsiteX7" fmla="*/ 1347828 w 3302357"/>
              <a:gd name="connsiteY7" fmla="*/ 83427 h 3168686"/>
              <a:gd name="connsiteX8" fmla="*/ 1950944 w 3302357"/>
              <a:gd name="connsiteY8" fmla="*/ 0 h 3168686"/>
              <a:gd name="connsiteX9" fmla="*/ 2413046 w 3302357"/>
              <a:gd name="connsiteY9" fmla="*/ 111123 h 3168686"/>
              <a:gd name="connsiteX10" fmla="*/ 2739373 w 3302357"/>
              <a:gd name="connsiteY10" fmla="*/ 182722 h 3168686"/>
              <a:gd name="connsiteX11" fmla="*/ 3082273 w 3302357"/>
              <a:gd name="connsiteY11" fmla="*/ 579597 h 3168686"/>
              <a:gd name="connsiteX12" fmla="*/ 3301348 w 3302357"/>
              <a:gd name="connsiteY12" fmla="*/ 1176497 h 3168686"/>
              <a:gd name="connsiteX13" fmla="*/ 3268246 w 3302357"/>
              <a:gd name="connsiteY13" fmla="*/ 1632814 h 3168686"/>
              <a:gd name="connsiteX14" fmla="*/ 3261670 w 3302357"/>
              <a:gd name="connsiteY14" fmla="*/ 2045399 h 3168686"/>
              <a:gd name="connsiteX15" fmla="*/ 3053698 w 3302357"/>
              <a:gd name="connsiteY15" fmla="*/ 2471897 h 3168686"/>
              <a:gd name="connsiteX16" fmla="*/ 2678883 w 3302357"/>
              <a:gd name="connsiteY16" fmla="*/ 2928248 h 3168686"/>
              <a:gd name="connsiteX17" fmla="*/ 1749727 w 3302357"/>
              <a:gd name="connsiteY17" fmla="*/ 3103741 h 3168686"/>
              <a:gd name="connsiteX18" fmla="*/ 1068530 w 3302357"/>
              <a:gd name="connsiteY18" fmla="*/ 2951137 h 3168686"/>
              <a:gd name="connsiteX19" fmla="*/ 688957 w 3302357"/>
              <a:gd name="connsiteY19" fmla="*/ 2725916 h 3168686"/>
              <a:gd name="connsiteX20" fmla="*/ 588476 w 3302357"/>
              <a:gd name="connsiteY20" fmla="*/ 2350398 h 3168686"/>
              <a:gd name="connsiteX21" fmla="*/ 326364 w 3302357"/>
              <a:gd name="connsiteY21" fmla="*/ 2026349 h 3168686"/>
              <a:gd name="connsiteX0" fmla="*/ 326364 w 3302357"/>
              <a:gd name="connsiteY0" fmla="*/ 2026349 h 3239705"/>
              <a:gd name="connsiteX1" fmla="*/ 278748 w 3302357"/>
              <a:gd name="connsiteY1" fmla="*/ 1817847 h 3239705"/>
              <a:gd name="connsiteX2" fmla="*/ 231123 w 3302357"/>
              <a:gd name="connsiteY2" fmla="*/ 1567022 h 3239705"/>
              <a:gd name="connsiteX3" fmla="*/ 211838 w 3302357"/>
              <a:gd name="connsiteY3" fmla="*/ 1191489 h 3239705"/>
              <a:gd name="connsiteX4" fmla="*/ 466074 w 3302357"/>
              <a:gd name="connsiteY4" fmla="*/ 852647 h 3239705"/>
              <a:gd name="connsiteX5" fmla="*/ 568563 w 3302357"/>
              <a:gd name="connsiteY5" fmla="*/ 666748 h 3239705"/>
              <a:gd name="connsiteX6" fmla="*/ 671890 w 3302357"/>
              <a:gd name="connsiteY6" fmla="*/ 469900 h 3239705"/>
              <a:gd name="connsiteX7" fmla="*/ 1347828 w 3302357"/>
              <a:gd name="connsiteY7" fmla="*/ 83427 h 3239705"/>
              <a:gd name="connsiteX8" fmla="*/ 1950944 w 3302357"/>
              <a:gd name="connsiteY8" fmla="*/ 0 h 3239705"/>
              <a:gd name="connsiteX9" fmla="*/ 2413046 w 3302357"/>
              <a:gd name="connsiteY9" fmla="*/ 111123 h 3239705"/>
              <a:gd name="connsiteX10" fmla="*/ 2739373 w 3302357"/>
              <a:gd name="connsiteY10" fmla="*/ 182722 h 3239705"/>
              <a:gd name="connsiteX11" fmla="*/ 3082273 w 3302357"/>
              <a:gd name="connsiteY11" fmla="*/ 579597 h 3239705"/>
              <a:gd name="connsiteX12" fmla="*/ 3301348 w 3302357"/>
              <a:gd name="connsiteY12" fmla="*/ 1176497 h 3239705"/>
              <a:gd name="connsiteX13" fmla="*/ 3268246 w 3302357"/>
              <a:gd name="connsiteY13" fmla="*/ 1632814 h 3239705"/>
              <a:gd name="connsiteX14" fmla="*/ 3261670 w 3302357"/>
              <a:gd name="connsiteY14" fmla="*/ 2045399 h 3239705"/>
              <a:gd name="connsiteX15" fmla="*/ 3053698 w 3302357"/>
              <a:gd name="connsiteY15" fmla="*/ 2471897 h 3239705"/>
              <a:gd name="connsiteX16" fmla="*/ 2678883 w 3302357"/>
              <a:gd name="connsiteY16" fmla="*/ 2928248 h 3239705"/>
              <a:gd name="connsiteX17" fmla="*/ 1749727 w 3302357"/>
              <a:gd name="connsiteY17" fmla="*/ 3103741 h 3239705"/>
              <a:gd name="connsiteX18" fmla="*/ 1068530 w 3302357"/>
              <a:gd name="connsiteY18" fmla="*/ 2951137 h 3239705"/>
              <a:gd name="connsiteX19" fmla="*/ 688957 w 3302357"/>
              <a:gd name="connsiteY19" fmla="*/ 2725916 h 3239705"/>
              <a:gd name="connsiteX20" fmla="*/ 588476 w 3302357"/>
              <a:gd name="connsiteY20" fmla="*/ 2350398 h 3239705"/>
              <a:gd name="connsiteX21" fmla="*/ 326364 w 3302357"/>
              <a:gd name="connsiteY21" fmla="*/ 2026349 h 3239705"/>
              <a:gd name="connsiteX0" fmla="*/ 326364 w 3302357"/>
              <a:gd name="connsiteY0" fmla="*/ 2026349 h 3241374"/>
              <a:gd name="connsiteX1" fmla="*/ 278748 w 3302357"/>
              <a:gd name="connsiteY1" fmla="*/ 1817847 h 3241374"/>
              <a:gd name="connsiteX2" fmla="*/ 231123 w 3302357"/>
              <a:gd name="connsiteY2" fmla="*/ 1567022 h 3241374"/>
              <a:gd name="connsiteX3" fmla="*/ 211838 w 3302357"/>
              <a:gd name="connsiteY3" fmla="*/ 1191489 h 3241374"/>
              <a:gd name="connsiteX4" fmla="*/ 466074 w 3302357"/>
              <a:gd name="connsiteY4" fmla="*/ 852647 h 3241374"/>
              <a:gd name="connsiteX5" fmla="*/ 568563 w 3302357"/>
              <a:gd name="connsiteY5" fmla="*/ 666748 h 3241374"/>
              <a:gd name="connsiteX6" fmla="*/ 671890 w 3302357"/>
              <a:gd name="connsiteY6" fmla="*/ 469900 h 3241374"/>
              <a:gd name="connsiteX7" fmla="*/ 1347828 w 3302357"/>
              <a:gd name="connsiteY7" fmla="*/ 83427 h 3241374"/>
              <a:gd name="connsiteX8" fmla="*/ 1950944 w 3302357"/>
              <a:gd name="connsiteY8" fmla="*/ 0 h 3241374"/>
              <a:gd name="connsiteX9" fmla="*/ 2413046 w 3302357"/>
              <a:gd name="connsiteY9" fmla="*/ 111123 h 3241374"/>
              <a:gd name="connsiteX10" fmla="*/ 2739373 w 3302357"/>
              <a:gd name="connsiteY10" fmla="*/ 182722 h 3241374"/>
              <a:gd name="connsiteX11" fmla="*/ 3082273 w 3302357"/>
              <a:gd name="connsiteY11" fmla="*/ 579597 h 3241374"/>
              <a:gd name="connsiteX12" fmla="*/ 3301348 w 3302357"/>
              <a:gd name="connsiteY12" fmla="*/ 1176497 h 3241374"/>
              <a:gd name="connsiteX13" fmla="*/ 3268246 w 3302357"/>
              <a:gd name="connsiteY13" fmla="*/ 1632814 h 3241374"/>
              <a:gd name="connsiteX14" fmla="*/ 3261670 w 3302357"/>
              <a:gd name="connsiteY14" fmla="*/ 2045399 h 3241374"/>
              <a:gd name="connsiteX15" fmla="*/ 3053698 w 3302357"/>
              <a:gd name="connsiteY15" fmla="*/ 2471897 h 3241374"/>
              <a:gd name="connsiteX16" fmla="*/ 2678883 w 3302357"/>
              <a:gd name="connsiteY16" fmla="*/ 2928248 h 3241374"/>
              <a:gd name="connsiteX17" fmla="*/ 1749727 w 3302357"/>
              <a:gd name="connsiteY17" fmla="*/ 3103741 h 3241374"/>
              <a:gd name="connsiteX18" fmla="*/ 1068530 w 3302357"/>
              <a:gd name="connsiteY18" fmla="*/ 2951137 h 3241374"/>
              <a:gd name="connsiteX19" fmla="*/ 688957 w 3302357"/>
              <a:gd name="connsiteY19" fmla="*/ 2725916 h 3241374"/>
              <a:gd name="connsiteX20" fmla="*/ 588476 w 3302357"/>
              <a:gd name="connsiteY20" fmla="*/ 2350398 h 3241374"/>
              <a:gd name="connsiteX21" fmla="*/ 326364 w 3302357"/>
              <a:gd name="connsiteY21" fmla="*/ 2026349 h 3241374"/>
              <a:gd name="connsiteX0" fmla="*/ 326364 w 3302357"/>
              <a:gd name="connsiteY0" fmla="*/ 2026349 h 3316553"/>
              <a:gd name="connsiteX1" fmla="*/ 278748 w 3302357"/>
              <a:gd name="connsiteY1" fmla="*/ 1817847 h 3316553"/>
              <a:gd name="connsiteX2" fmla="*/ 231123 w 3302357"/>
              <a:gd name="connsiteY2" fmla="*/ 1567022 h 3316553"/>
              <a:gd name="connsiteX3" fmla="*/ 211838 w 3302357"/>
              <a:gd name="connsiteY3" fmla="*/ 1191489 h 3316553"/>
              <a:gd name="connsiteX4" fmla="*/ 466074 w 3302357"/>
              <a:gd name="connsiteY4" fmla="*/ 852647 h 3316553"/>
              <a:gd name="connsiteX5" fmla="*/ 568563 w 3302357"/>
              <a:gd name="connsiteY5" fmla="*/ 666748 h 3316553"/>
              <a:gd name="connsiteX6" fmla="*/ 671890 w 3302357"/>
              <a:gd name="connsiteY6" fmla="*/ 469900 h 3316553"/>
              <a:gd name="connsiteX7" fmla="*/ 1347828 w 3302357"/>
              <a:gd name="connsiteY7" fmla="*/ 83427 h 3316553"/>
              <a:gd name="connsiteX8" fmla="*/ 1950944 w 3302357"/>
              <a:gd name="connsiteY8" fmla="*/ 0 h 3316553"/>
              <a:gd name="connsiteX9" fmla="*/ 2413046 w 3302357"/>
              <a:gd name="connsiteY9" fmla="*/ 111123 h 3316553"/>
              <a:gd name="connsiteX10" fmla="*/ 2739373 w 3302357"/>
              <a:gd name="connsiteY10" fmla="*/ 182722 h 3316553"/>
              <a:gd name="connsiteX11" fmla="*/ 3082273 w 3302357"/>
              <a:gd name="connsiteY11" fmla="*/ 579597 h 3316553"/>
              <a:gd name="connsiteX12" fmla="*/ 3301348 w 3302357"/>
              <a:gd name="connsiteY12" fmla="*/ 1176497 h 3316553"/>
              <a:gd name="connsiteX13" fmla="*/ 3268246 w 3302357"/>
              <a:gd name="connsiteY13" fmla="*/ 1632814 h 3316553"/>
              <a:gd name="connsiteX14" fmla="*/ 3261670 w 3302357"/>
              <a:gd name="connsiteY14" fmla="*/ 2045399 h 3316553"/>
              <a:gd name="connsiteX15" fmla="*/ 3053698 w 3302357"/>
              <a:gd name="connsiteY15" fmla="*/ 2471897 h 3316553"/>
              <a:gd name="connsiteX16" fmla="*/ 2678883 w 3302357"/>
              <a:gd name="connsiteY16" fmla="*/ 2928248 h 3316553"/>
              <a:gd name="connsiteX17" fmla="*/ 1749727 w 3302357"/>
              <a:gd name="connsiteY17" fmla="*/ 3103741 h 3316553"/>
              <a:gd name="connsiteX18" fmla="*/ 1068530 w 3302357"/>
              <a:gd name="connsiteY18" fmla="*/ 2951137 h 3316553"/>
              <a:gd name="connsiteX19" fmla="*/ 688957 w 3302357"/>
              <a:gd name="connsiteY19" fmla="*/ 2725916 h 3316553"/>
              <a:gd name="connsiteX20" fmla="*/ 588476 w 3302357"/>
              <a:gd name="connsiteY20" fmla="*/ 2350398 h 3316553"/>
              <a:gd name="connsiteX21" fmla="*/ 326364 w 3302357"/>
              <a:gd name="connsiteY21" fmla="*/ 2026349 h 3316553"/>
              <a:gd name="connsiteX0" fmla="*/ 326364 w 3302357"/>
              <a:gd name="connsiteY0" fmla="*/ 2026349 h 3306953"/>
              <a:gd name="connsiteX1" fmla="*/ 278748 w 3302357"/>
              <a:gd name="connsiteY1" fmla="*/ 1817847 h 3306953"/>
              <a:gd name="connsiteX2" fmla="*/ 231123 w 3302357"/>
              <a:gd name="connsiteY2" fmla="*/ 1567022 h 3306953"/>
              <a:gd name="connsiteX3" fmla="*/ 211838 w 3302357"/>
              <a:gd name="connsiteY3" fmla="*/ 1191489 h 3306953"/>
              <a:gd name="connsiteX4" fmla="*/ 466074 w 3302357"/>
              <a:gd name="connsiteY4" fmla="*/ 852647 h 3306953"/>
              <a:gd name="connsiteX5" fmla="*/ 568563 w 3302357"/>
              <a:gd name="connsiteY5" fmla="*/ 666748 h 3306953"/>
              <a:gd name="connsiteX6" fmla="*/ 671890 w 3302357"/>
              <a:gd name="connsiteY6" fmla="*/ 469900 h 3306953"/>
              <a:gd name="connsiteX7" fmla="*/ 1347828 w 3302357"/>
              <a:gd name="connsiteY7" fmla="*/ 83427 h 3306953"/>
              <a:gd name="connsiteX8" fmla="*/ 1950944 w 3302357"/>
              <a:gd name="connsiteY8" fmla="*/ 0 h 3306953"/>
              <a:gd name="connsiteX9" fmla="*/ 2413046 w 3302357"/>
              <a:gd name="connsiteY9" fmla="*/ 111123 h 3306953"/>
              <a:gd name="connsiteX10" fmla="*/ 2739373 w 3302357"/>
              <a:gd name="connsiteY10" fmla="*/ 182722 h 3306953"/>
              <a:gd name="connsiteX11" fmla="*/ 3082273 w 3302357"/>
              <a:gd name="connsiteY11" fmla="*/ 579597 h 3306953"/>
              <a:gd name="connsiteX12" fmla="*/ 3301348 w 3302357"/>
              <a:gd name="connsiteY12" fmla="*/ 1176497 h 3306953"/>
              <a:gd name="connsiteX13" fmla="*/ 3268246 w 3302357"/>
              <a:gd name="connsiteY13" fmla="*/ 1632814 h 3306953"/>
              <a:gd name="connsiteX14" fmla="*/ 3261670 w 3302357"/>
              <a:gd name="connsiteY14" fmla="*/ 2045399 h 3306953"/>
              <a:gd name="connsiteX15" fmla="*/ 3053698 w 3302357"/>
              <a:gd name="connsiteY15" fmla="*/ 2471897 h 3306953"/>
              <a:gd name="connsiteX16" fmla="*/ 2678883 w 3302357"/>
              <a:gd name="connsiteY16" fmla="*/ 2928248 h 3306953"/>
              <a:gd name="connsiteX17" fmla="*/ 1749727 w 3302357"/>
              <a:gd name="connsiteY17" fmla="*/ 3103741 h 3306953"/>
              <a:gd name="connsiteX18" fmla="*/ 1068530 w 3302357"/>
              <a:gd name="connsiteY18" fmla="*/ 2951137 h 3306953"/>
              <a:gd name="connsiteX19" fmla="*/ 688957 w 3302357"/>
              <a:gd name="connsiteY19" fmla="*/ 2725916 h 3306953"/>
              <a:gd name="connsiteX20" fmla="*/ 588476 w 3302357"/>
              <a:gd name="connsiteY20" fmla="*/ 2350398 h 3306953"/>
              <a:gd name="connsiteX21" fmla="*/ 326364 w 3302357"/>
              <a:gd name="connsiteY21" fmla="*/ 2026349 h 3306953"/>
              <a:gd name="connsiteX0" fmla="*/ 326364 w 3302357"/>
              <a:gd name="connsiteY0" fmla="*/ 2026349 h 3312435"/>
              <a:gd name="connsiteX1" fmla="*/ 278748 w 3302357"/>
              <a:gd name="connsiteY1" fmla="*/ 1817847 h 3312435"/>
              <a:gd name="connsiteX2" fmla="*/ 231123 w 3302357"/>
              <a:gd name="connsiteY2" fmla="*/ 1567022 h 3312435"/>
              <a:gd name="connsiteX3" fmla="*/ 211838 w 3302357"/>
              <a:gd name="connsiteY3" fmla="*/ 1191489 h 3312435"/>
              <a:gd name="connsiteX4" fmla="*/ 466074 w 3302357"/>
              <a:gd name="connsiteY4" fmla="*/ 852647 h 3312435"/>
              <a:gd name="connsiteX5" fmla="*/ 568563 w 3302357"/>
              <a:gd name="connsiteY5" fmla="*/ 666748 h 3312435"/>
              <a:gd name="connsiteX6" fmla="*/ 671890 w 3302357"/>
              <a:gd name="connsiteY6" fmla="*/ 469900 h 3312435"/>
              <a:gd name="connsiteX7" fmla="*/ 1347828 w 3302357"/>
              <a:gd name="connsiteY7" fmla="*/ 83427 h 3312435"/>
              <a:gd name="connsiteX8" fmla="*/ 1950944 w 3302357"/>
              <a:gd name="connsiteY8" fmla="*/ 0 h 3312435"/>
              <a:gd name="connsiteX9" fmla="*/ 2413046 w 3302357"/>
              <a:gd name="connsiteY9" fmla="*/ 111123 h 3312435"/>
              <a:gd name="connsiteX10" fmla="*/ 2739373 w 3302357"/>
              <a:gd name="connsiteY10" fmla="*/ 182722 h 3312435"/>
              <a:gd name="connsiteX11" fmla="*/ 3082273 w 3302357"/>
              <a:gd name="connsiteY11" fmla="*/ 579597 h 3312435"/>
              <a:gd name="connsiteX12" fmla="*/ 3301348 w 3302357"/>
              <a:gd name="connsiteY12" fmla="*/ 1176497 h 3312435"/>
              <a:gd name="connsiteX13" fmla="*/ 3268246 w 3302357"/>
              <a:gd name="connsiteY13" fmla="*/ 1632814 h 3312435"/>
              <a:gd name="connsiteX14" fmla="*/ 3261670 w 3302357"/>
              <a:gd name="connsiteY14" fmla="*/ 2045399 h 3312435"/>
              <a:gd name="connsiteX15" fmla="*/ 3053698 w 3302357"/>
              <a:gd name="connsiteY15" fmla="*/ 2471897 h 3312435"/>
              <a:gd name="connsiteX16" fmla="*/ 2678883 w 3302357"/>
              <a:gd name="connsiteY16" fmla="*/ 2928248 h 3312435"/>
              <a:gd name="connsiteX17" fmla="*/ 1749727 w 3302357"/>
              <a:gd name="connsiteY17" fmla="*/ 3103741 h 3312435"/>
              <a:gd name="connsiteX18" fmla="*/ 1068530 w 3302357"/>
              <a:gd name="connsiteY18" fmla="*/ 2951137 h 3312435"/>
              <a:gd name="connsiteX19" fmla="*/ 688957 w 3302357"/>
              <a:gd name="connsiteY19" fmla="*/ 2725916 h 3312435"/>
              <a:gd name="connsiteX20" fmla="*/ 588476 w 3302357"/>
              <a:gd name="connsiteY20" fmla="*/ 2350398 h 3312435"/>
              <a:gd name="connsiteX21" fmla="*/ 326364 w 3302357"/>
              <a:gd name="connsiteY21" fmla="*/ 2026349 h 3312435"/>
              <a:gd name="connsiteX0" fmla="*/ 326364 w 3302357"/>
              <a:gd name="connsiteY0" fmla="*/ 2026349 h 3313807"/>
              <a:gd name="connsiteX1" fmla="*/ 278748 w 3302357"/>
              <a:gd name="connsiteY1" fmla="*/ 1817847 h 3313807"/>
              <a:gd name="connsiteX2" fmla="*/ 231123 w 3302357"/>
              <a:gd name="connsiteY2" fmla="*/ 1567022 h 3313807"/>
              <a:gd name="connsiteX3" fmla="*/ 211838 w 3302357"/>
              <a:gd name="connsiteY3" fmla="*/ 1191489 h 3313807"/>
              <a:gd name="connsiteX4" fmla="*/ 466074 w 3302357"/>
              <a:gd name="connsiteY4" fmla="*/ 852647 h 3313807"/>
              <a:gd name="connsiteX5" fmla="*/ 568563 w 3302357"/>
              <a:gd name="connsiteY5" fmla="*/ 666748 h 3313807"/>
              <a:gd name="connsiteX6" fmla="*/ 671890 w 3302357"/>
              <a:gd name="connsiteY6" fmla="*/ 469900 h 3313807"/>
              <a:gd name="connsiteX7" fmla="*/ 1347828 w 3302357"/>
              <a:gd name="connsiteY7" fmla="*/ 83427 h 3313807"/>
              <a:gd name="connsiteX8" fmla="*/ 1950944 w 3302357"/>
              <a:gd name="connsiteY8" fmla="*/ 0 h 3313807"/>
              <a:gd name="connsiteX9" fmla="*/ 2413046 w 3302357"/>
              <a:gd name="connsiteY9" fmla="*/ 111123 h 3313807"/>
              <a:gd name="connsiteX10" fmla="*/ 2739373 w 3302357"/>
              <a:gd name="connsiteY10" fmla="*/ 182722 h 3313807"/>
              <a:gd name="connsiteX11" fmla="*/ 3082273 w 3302357"/>
              <a:gd name="connsiteY11" fmla="*/ 579597 h 3313807"/>
              <a:gd name="connsiteX12" fmla="*/ 3301348 w 3302357"/>
              <a:gd name="connsiteY12" fmla="*/ 1176497 h 3313807"/>
              <a:gd name="connsiteX13" fmla="*/ 3268246 w 3302357"/>
              <a:gd name="connsiteY13" fmla="*/ 1632814 h 3313807"/>
              <a:gd name="connsiteX14" fmla="*/ 3261670 w 3302357"/>
              <a:gd name="connsiteY14" fmla="*/ 2045399 h 3313807"/>
              <a:gd name="connsiteX15" fmla="*/ 3053698 w 3302357"/>
              <a:gd name="connsiteY15" fmla="*/ 2471897 h 3313807"/>
              <a:gd name="connsiteX16" fmla="*/ 2678883 w 3302357"/>
              <a:gd name="connsiteY16" fmla="*/ 2928248 h 3313807"/>
              <a:gd name="connsiteX17" fmla="*/ 1749727 w 3302357"/>
              <a:gd name="connsiteY17" fmla="*/ 3103741 h 3313807"/>
              <a:gd name="connsiteX18" fmla="*/ 1068530 w 3302357"/>
              <a:gd name="connsiteY18" fmla="*/ 2951137 h 3313807"/>
              <a:gd name="connsiteX19" fmla="*/ 688957 w 3302357"/>
              <a:gd name="connsiteY19" fmla="*/ 2725916 h 3313807"/>
              <a:gd name="connsiteX20" fmla="*/ 588476 w 3302357"/>
              <a:gd name="connsiteY20" fmla="*/ 2350398 h 3313807"/>
              <a:gd name="connsiteX21" fmla="*/ 326364 w 3302357"/>
              <a:gd name="connsiteY21" fmla="*/ 2026349 h 3313807"/>
              <a:gd name="connsiteX0" fmla="*/ 326364 w 3302357"/>
              <a:gd name="connsiteY0" fmla="*/ 2026349 h 3313807"/>
              <a:gd name="connsiteX1" fmla="*/ 278748 w 3302357"/>
              <a:gd name="connsiteY1" fmla="*/ 1817847 h 3313807"/>
              <a:gd name="connsiteX2" fmla="*/ 231123 w 3302357"/>
              <a:gd name="connsiteY2" fmla="*/ 1567022 h 3313807"/>
              <a:gd name="connsiteX3" fmla="*/ 211838 w 3302357"/>
              <a:gd name="connsiteY3" fmla="*/ 1191489 h 3313807"/>
              <a:gd name="connsiteX4" fmla="*/ 466074 w 3302357"/>
              <a:gd name="connsiteY4" fmla="*/ 852647 h 3313807"/>
              <a:gd name="connsiteX5" fmla="*/ 568563 w 3302357"/>
              <a:gd name="connsiteY5" fmla="*/ 666748 h 3313807"/>
              <a:gd name="connsiteX6" fmla="*/ 671890 w 3302357"/>
              <a:gd name="connsiteY6" fmla="*/ 469900 h 3313807"/>
              <a:gd name="connsiteX7" fmla="*/ 1347828 w 3302357"/>
              <a:gd name="connsiteY7" fmla="*/ 83427 h 3313807"/>
              <a:gd name="connsiteX8" fmla="*/ 1950944 w 3302357"/>
              <a:gd name="connsiteY8" fmla="*/ 0 h 3313807"/>
              <a:gd name="connsiteX9" fmla="*/ 2413046 w 3302357"/>
              <a:gd name="connsiteY9" fmla="*/ 111123 h 3313807"/>
              <a:gd name="connsiteX10" fmla="*/ 2739373 w 3302357"/>
              <a:gd name="connsiteY10" fmla="*/ 182722 h 3313807"/>
              <a:gd name="connsiteX11" fmla="*/ 3082273 w 3302357"/>
              <a:gd name="connsiteY11" fmla="*/ 579597 h 3313807"/>
              <a:gd name="connsiteX12" fmla="*/ 3301348 w 3302357"/>
              <a:gd name="connsiteY12" fmla="*/ 1176497 h 3313807"/>
              <a:gd name="connsiteX13" fmla="*/ 3268246 w 3302357"/>
              <a:gd name="connsiteY13" fmla="*/ 1632814 h 3313807"/>
              <a:gd name="connsiteX14" fmla="*/ 3261670 w 3302357"/>
              <a:gd name="connsiteY14" fmla="*/ 2045399 h 3313807"/>
              <a:gd name="connsiteX15" fmla="*/ 3053698 w 3302357"/>
              <a:gd name="connsiteY15" fmla="*/ 2471897 h 3313807"/>
              <a:gd name="connsiteX16" fmla="*/ 2678883 w 3302357"/>
              <a:gd name="connsiteY16" fmla="*/ 2928248 h 3313807"/>
              <a:gd name="connsiteX17" fmla="*/ 1749727 w 3302357"/>
              <a:gd name="connsiteY17" fmla="*/ 3103741 h 3313807"/>
              <a:gd name="connsiteX18" fmla="*/ 1068530 w 3302357"/>
              <a:gd name="connsiteY18" fmla="*/ 2951137 h 3313807"/>
              <a:gd name="connsiteX19" fmla="*/ 688957 w 3302357"/>
              <a:gd name="connsiteY19" fmla="*/ 2725916 h 3313807"/>
              <a:gd name="connsiteX20" fmla="*/ 588476 w 3302357"/>
              <a:gd name="connsiteY20" fmla="*/ 2350398 h 3313807"/>
              <a:gd name="connsiteX21" fmla="*/ 326364 w 3302357"/>
              <a:gd name="connsiteY21" fmla="*/ 2026349 h 3313807"/>
              <a:gd name="connsiteX0" fmla="*/ 326364 w 3302357"/>
              <a:gd name="connsiteY0" fmla="*/ 2026349 h 3313807"/>
              <a:gd name="connsiteX1" fmla="*/ 278748 w 3302357"/>
              <a:gd name="connsiteY1" fmla="*/ 1817847 h 3313807"/>
              <a:gd name="connsiteX2" fmla="*/ 231123 w 3302357"/>
              <a:gd name="connsiteY2" fmla="*/ 1567022 h 3313807"/>
              <a:gd name="connsiteX3" fmla="*/ 211838 w 3302357"/>
              <a:gd name="connsiteY3" fmla="*/ 1191489 h 3313807"/>
              <a:gd name="connsiteX4" fmla="*/ 466074 w 3302357"/>
              <a:gd name="connsiteY4" fmla="*/ 852647 h 3313807"/>
              <a:gd name="connsiteX5" fmla="*/ 568563 w 3302357"/>
              <a:gd name="connsiteY5" fmla="*/ 666748 h 3313807"/>
              <a:gd name="connsiteX6" fmla="*/ 671890 w 3302357"/>
              <a:gd name="connsiteY6" fmla="*/ 469900 h 3313807"/>
              <a:gd name="connsiteX7" fmla="*/ 1347828 w 3302357"/>
              <a:gd name="connsiteY7" fmla="*/ 83427 h 3313807"/>
              <a:gd name="connsiteX8" fmla="*/ 1950944 w 3302357"/>
              <a:gd name="connsiteY8" fmla="*/ 0 h 3313807"/>
              <a:gd name="connsiteX9" fmla="*/ 2413046 w 3302357"/>
              <a:gd name="connsiteY9" fmla="*/ 111123 h 3313807"/>
              <a:gd name="connsiteX10" fmla="*/ 2739373 w 3302357"/>
              <a:gd name="connsiteY10" fmla="*/ 182722 h 3313807"/>
              <a:gd name="connsiteX11" fmla="*/ 3082273 w 3302357"/>
              <a:gd name="connsiteY11" fmla="*/ 579597 h 3313807"/>
              <a:gd name="connsiteX12" fmla="*/ 3301348 w 3302357"/>
              <a:gd name="connsiteY12" fmla="*/ 1176497 h 3313807"/>
              <a:gd name="connsiteX13" fmla="*/ 3268246 w 3302357"/>
              <a:gd name="connsiteY13" fmla="*/ 1632814 h 3313807"/>
              <a:gd name="connsiteX14" fmla="*/ 3261670 w 3302357"/>
              <a:gd name="connsiteY14" fmla="*/ 2045399 h 3313807"/>
              <a:gd name="connsiteX15" fmla="*/ 3053698 w 3302357"/>
              <a:gd name="connsiteY15" fmla="*/ 2471897 h 3313807"/>
              <a:gd name="connsiteX16" fmla="*/ 2678883 w 3302357"/>
              <a:gd name="connsiteY16" fmla="*/ 2928248 h 3313807"/>
              <a:gd name="connsiteX17" fmla="*/ 1749727 w 3302357"/>
              <a:gd name="connsiteY17" fmla="*/ 3103741 h 3313807"/>
              <a:gd name="connsiteX18" fmla="*/ 1068530 w 3302357"/>
              <a:gd name="connsiteY18" fmla="*/ 2951137 h 3313807"/>
              <a:gd name="connsiteX19" fmla="*/ 688957 w 3302357"/>
              <a:gd name="connsiteY19" fmla="*/ 2725916 h 3313807"/>
              <a:gd name="connsiteX20" fmla="*/ 588476 w 3302357"/>
              <a:gd name="connsiteY20" fmla="*/ 2350398 h 3313807"/>
              <a:gd name="connsiteX21" fmla="*/ 326364 w 3302357"/>
              <a:gd name="connsiteY21" fmla="*/ 2026349 h 3313807"/>
              <a:gd name="connsiteX0" fmla="*/ 326364 w 3302357"/>
              <a:gd name="connsiteY0" fmla="*/ 2026349 h 3313807"/>
              <a:gd name="connsiteX1" fmla="*/ 278748 w 3302357"/>
              <a:gd name="connsiteY1" fmla="*/ 1817847 h 3313807"/>
              <a:gd name="connsiteX2" fmla="*/ 231123 w 3302357"/>
              <a:gd name="connsiteY2" fmla="*/ 1567022 h 3313807"/>
              <a:gd name="connsiteX3" fmla="*/ 211838 w 3302357"/>
              <a:gd name="connsiteY3" fmla="*/ 1191489 h 3313807"/>
              <a:gd name="connsiteX4" fmla="*/ 466074 w 3302357"/>
              <a:gd name="connsiteY4" fmla="*/ 852647 h 3313807"/>
              <a:gd name="connsiteX5" fmla="*/ 568563 w 3302357"/>
              <a:gd name="connsiteY5" fmla="*/ 666748 h 3313807"/>
              <a:gd name="connsiteX6" fmla="*/ 671890 w 3302357"/>
              <a:gd name="connsiteY6" fmla="*/ 469900 h 3313807"/>
              <a:gd name="connsiteX7" fmla="*/ 1347828 w 3302357"/>
              <a:gd name="connsiteY7" fmla="*/ 83427 h 3313807"/>
              <a:gd name="connsiteX8" fmla="*/ 1950944 w 3302357"/>
              <a:gd name="connsiteY8" fmla="*/ 0 h 3313807"/>
              <a:gd name="connsiteX9" fmla="*/ 2413046 w 3302357"/>
              <a:gd name="connsiteY9" fmla="*/ 111123 h 3313807"/>
              <a:gd name="connsiteX10" fmla="*/ 2739373 w 3302357"/>
              <a:gd name="connsiteY10" fmla="*/ 182722 h 3313807"/>
              <a:gd name="connsiteX11" fmla="*/ 3082273 w 3302357"/>
              <a:gd name="connsiteY11" fmla="*/ 579597 h 3313807"/>
              <a:gd name="connsiteX12" fmla="*/ 3301348 w 3302357"/>
              <a:gd name="connsiteY12" fmla="*/ 1176497 h 3313807"/>
              <a:gd name="connsiteX13" fmla="*/ 3268246 w 3302357"/>
              <a:gd name="connsiteY13" fmla="*/ 1632814 h 3313807"/>
              <a:gd name="connsiteX14" fmla="*/ 3261670 w 3302357"/>
              <a:gd name="connsiteY14" fmla="*/ 2045399 h 3313807"/>
              <a:gd name="connsiteX15" fmla="*/ 3053698 w 3302357"/>
              <a:gd name="connsiteY15" fmla="*/ 2471897 h 3313807"/>
              <a:gd name="connsiteX16" fmla="*/ 2678883 w 3302357"/>
              <a:gd name="connsiteY16" fmla="*/ 2928248 h 3313807"/>
              <a:gd name="connsiteX17" fmla="*/ 1749727 w 3302357"/>
              <a:gd name="connsiteY17" fmla="*/ 3103741 h 3313807"/>
              <a:gd name="connsiteX18" fmla="*/ 1068530 w 3302357"/>
              <a:gd name="connsiteY18" fmla="*/ 2951137 h 3313807"/>
              <a:gd name="connsiteX19" fmla="*/ 688957 w 3302357"/>
              <a:gd name="connsiteY19" fmla="*/ 2725916 h 3313807"/>
              <a:gd name="connsiteX20" fmla="*/ 588476 w 3302357"/>
              <a:gd name="connsiteY20" fmla="*/ 2350398 h 3313807"/>
              <a:gd name="connsiteX21" fmla="*/ 326364 w 3302357"/>
              <a:gd name="connsiteY21" fmla="*/ 2026349 h 3313807"/>
              <a:gd name="connsiteX0" fmla="*/ 326364 w 3302357"/>
              <a:gd name="connsiteY0" fmla="*/ 2026349 h 3313807"/>
              <a:gd name="connsiteX1" fmla="*/ 278748 w 3302357"/>
              <a:gd name="connsiteY1" fmla="*/ 1817847 h 3313807"/>
              <a:gd name="connsiteX2" fmla="*/ 231123 w 3302357"/>
              <a:gd name="connsiteY2" fmla="*/ 1567022 h 3313807"/>
              <a:gd name="connsiteX3" fmla="*/ 211838 w 3302357"/>
              <a:gd name="connsiteY3" fmla="*/ 1191489 h 3313807"/>
              <a:gd name="connsiteX4" fmla="*/ 466074 w 3302357"/>
              <a:gd name="connsiteY4" fmla="*/ 852647 h 3313807"/>
              <a:gd name="connsiteX5" fmla="*/ 568563 w 3302357"/>
              <a:gd name="connsiteY5" fmla="*/ 666748 h 3313807"/>
              <a:gd name="connsiteX6" fmla="*/ 671890 w 3302357"/>
              <a:gd name="connsiteY6" fmla="*/ 469900 h 3313807"/>
              <a:gd name="connsiteX7" fmla="*/ 1347828 w 3302357"/>
              <a:gd name="connsiteY7" fmla="*/ 83427 h 3313807"/>
              <a:gd name="connsiteX8" fmla="*/ 1950944 w 3302357"/>
              <a:gd name="connsiteY8" fmla="*/ 0 h 3313807"/>
              <a:gd name="connsiteX9" fmla="*/ 2413046 w 3302357"/>
              <a:gd name="connsiteY9" fmla="*/ 111123 h 3313807"/>
              <a:gd name="connsiteX10" fmla="*/ 2739373 w 3302357"/>
              <a:gd name="connsiteY10" fmla="*/ 182722 h 3313807"/>
              <a:gd name="connsiteX11" fmla="*/ 3082273 w 3302357"/>
              <a:gd name="connsiteY11" fmla="*/ 579597 h 3313807"/>
              <a:gd name="connsiteX12" fmla="*/ 3301348 w 3302357"/>
              <a:gd name="connsiteY12" fmla="*/ 1176497 h 3313807"/>
              <a:gd name="connsiteX13" fmla="*/ 3268246 w 3302357"/>
              <a:gd name="connsiteY13" fmla="*/ 1632814 h 3313807"/>
              <a:gd name="connsiteX14" fmla="*/ 3261670 w 3302357"/>
              <a:gd name="connsiteY14" fmla="*/ 2045399 h 3313807"/>
              <a:gd name="connsiteX15" fmla="*/ 3053698 w 3302357"/>
              <a:gd name="connsiteY15" fmla="*/ 2471897 h 3313807"/>
              <a:gd name="connsiteX16" fmla="*/ 2678883 w 3302357"/>
              <a:gd name="connsiteY16" fmla="*/ 2928248 h 3313807"/>
              <a:gd name="connsiteX17" fmla="*/ 1749727 w 3302357"/>
              <a:gd name="connsiteY17" fmla="*/ 3103741 h 3313807"/>
              <a:gd name="connsiteX18" fmla="*/ 1068530 w 3302357"/>
              <a:gd name="connsiteY18" fmla="*/ 2951137 h 3313807"/>
              <a:gd name="connsiteX19" fmla="*/ 688957 w 3302357"/>
              <a:gd name="connsiteY19" fmla="*/ 2725916 h 3313807"/>
              <a:gd name="connsiteX20" fmla="*/ 588476 w 3302357"/>
              <a:gd name="connsiteY20" fmla="*/ 2350398 h 3313807"/>
              <a:gd name="connsiteX21" fmla="*/ 326364 w 3302357"/>
              <a:gd name="connsiteY21" fmla="*/ 2026349 h 3313807"/>
              <a:gd name="connsiteX0" fmla="*/ 326364 w 3383489"/>
              <a:gd name="connsiteY0" fmla="*/ 2026349 h 3313807"/>
              <a:gd name="connsiteX1" fmla="*/ 278748 w 3383489"/>
              <a:gd name="connsiteY1" fmla="*/ 1817847 h 3313807"/>
              <a:gd name="connsiteX2" fmla="*/ 231123 w 3383489"/>
              <a:gd name="connsiteY2" fmla="*/ 1567022 h 3313807"/>
              <a:gd name="connsiteX3" fmla="*/ 211838 w 3383489"/>
              <a:gd name="connsiteY3" fmla="*/ 1191489 h 3313807"/>
              <a:gd name="connsiteX4" fmla="*/ 466074 w 3383489"/>
              <a:gd name="connsiteY4" fmla="*/ 852647 h 3313807"/>
              <a:gd name="connsiteX5" fmla="*/ 568563 w 3383489"/>
              <a:gd name="connsiteY5" fmla="*/ 666748 h 3313807"/>
              <a:gd name="connsiteX6" fmla="*/ 671890 w 3383489"/>
              <a:gd name="connsiteY6" fmla="*/ 469900 h 3313807"/>
              <a:gd name="connsiteX7" fmla="*/ 1347828 w 3383489"/>
              <a:gd name="connsiteY7" fmla="*/ 83427 h 3313807"/>
              <a:gd name="connsiteX8" fmla="*/ 1950944 w 3383489"/>
              <a:gd name="connsiteY8" fmla="*/ 0 h 3313807"/>
              <a:gd name="connsiteX9" fmla="*/ 2413046 w 3383489"/>
              <a:gd name="connsiteY9" fmla="*/ 111123 h 3313807"/>
              <a:gd name="connsiteX10" fmla="*/ 2739373 w 3383489"/>
              <a:gd name="connsiteY10" fmla="*/ 182722 h 3313807"/>
              <a:gd name="connsiteX11" fmla="*/ 3082273 w 3383489"/>
              <a:gd name="connsiteY11" fmla="*/ 579597 h 3313807"/>
              <a:gd name="connsiteX12" fmla="*/ 3301348 w 3383489"/>
              <a:gd name="connsiteY12" fmla="*/ 1176497 h 3313807"/>
              <a:gd name="connsiteX13" fmla="*/ 3268246 w 3383489"/>
              <a:gd name="connsiteY13" fmla="*/ 1632814 h 3313807"/>
              <a:gd name="connsiteX14" fmla="*/ 3261670 w 3383489"/>
              <a:gd name="connsiteY14" fmla="*/ 2045399 h 3313807"/>
              <a:gd name="connsiteX15" fmla="*/ 3053698 w 3383489"/>
              <a:gd name="connsiteY15" fmla="*/ 2471897 h 3313807"/>
              <a:gd name="connsiteX16" fmla="*/ 2678883 w 3383489"/>
              <a:gd name="connsiteY16" fmla="*/ 2928248 h 3313807"/>
              <a:gd name="connsiteX17" fmla="*/ 1749727 w 3383489"/>
              <a:gd name="connsiteY17" fmla="*/ 3103741 h 3313807"/>
              <a:gd name="connsiteX18" fmla="*/ 1068530 w 3383489"/>
              <a:gd name="connsiteY18" fmla="*/ 2951137 h 3313807"/>
              <a:gd name="connsiteX19" fmla="*/ 688957 w 3383489"/>
              <a:gd name="connsiteY19" fmla="*/ 2725916 h 3313807"/>
              <a:gd name="connsiteX20" fmla="*/ 588476 w 3383489"/>
              <a:gd name="connsiteY20" fmla="*/ 2350398 h 3313807"/>
              <a:gd name="connsiteX21" fmla="*/ 326364 w 3383489"/>
              <a:gd name="connsiteY21" fmla="*/ 2026349 h 3313807"/>
              <a:gd name="connsiteX0" fmla="*/ 326364 w 3404984"/>
              <a:gd name="connsiteY0" fmla="*/ 2026349 h 3313807"/>
              <a:gd name="connsiteX1" fmla="*/ 278748 w 3404984"/>
              <a:gd name="connsiteY1" fmla="*/ 1817847 h 3313807"/>
              <a:gd name="connsiteX2" fmla="*/ 231123 w 3404984"/>
              <a:gd name="connsiteY2" fmla="*/ 1567022 h 3313807"/>
              <a:gd name="connsiteX3" fmla="*/ 211838 w 3404984"/>
              <a:gd name="connsiteY3" fmla="*/ 1191489 h 3313807"/>
              <a:gd name="connsiteX4" fmla="*/ 466074 w 3404984"/>
              <a:gd name="connsiteY4" fmla="*/ 852647 h 3313807"/>
              <a:gd name="connsiteX5" fmla="*/ 568563 w 3404984"/>
              <a:gd name="connsiteY5" fmla="*/ 666748 h 3313807"/>
              <a:gd name="connsiteX6" fmla="*/ 671890 w 3404984"/>
              <a:gd name="connsiteY6" fmla="*/ 469900 h 3313807"/>
              <a:gd name="connsiteX7" fmla="*/ 1347828 w 3404984"/>
              <a:gd name="connsiteY7" fmla="*/ 83427 h 3313807"/>
              <a:gd name="connsiteX8" fmla="*/ 1950944 w 3404984"/>
              <a:gd name="connsiteY8" fmla="*/ 0 h 3313807"/>
              <a:gd name="connsiteX9" fmla="*/ 2413046 w 3404984"/>
              <a:gd name="connsiteY9" fmla="*/ 111123 h 3313807"/>
              <a:gd name="connsiteX10" fmla="*/ 2739373 w 3404984"/>
              <a:gd name="connsiteY10" fmla="*/ 182722 h 3313807"/>
              <a:gd name="connsiteX11" fmla="*/ 3082273 w 3404984"/>
              <a:gd name="connsiteY11" fmla="*/ 579597 h 3313807"/>
              <a:gd name="connsiteX12" fmla="*/ 3301348 w 3404984"/>
              <a:gd name="connsiteY12" fmla="*/ 1176497 h 3313807"/>
              <a:gd name="connsiteX13" fmla="*/ 3268246 w 3404984"/>
              <a:gd name="connsiteY13" fmla="*/ 1632814 h 3313807"/>
              <a:gd name="connsiteX14" fmla="*/ 3261670 w 3404984"/>
              <a:gd name="connsiteY14" fmla="*/ 2045399 h 3313807"/>
              <a:gd name="connsiteX15" fmla="*/ 3053698 w 3404984"/>
              <a:gd name="connsiteY15" fmla="*/ 2471897 h 3313807"/>
              <a:gd name="connsiteX16" fmla="*/ 2678883 w 3404984"/>
              <a:gd name="connsiteY16" fmla="*/ 2928248 h 3313807"/>
              <a:gd name="connsiteX17" fmla="*/ 1749727 w 3404984"/>
              <a:gd name="connsiteY17" fmla="*/ 3103741 h 3313807"/>
              <a:gd name="connsiteX18" fmla="*/ 1068530 w 3404984"/>
              <a:gd name="connsiteY18" fmla="*/ 2951137 h 3313807"/>
              <a:gd name="connsiteX19" fmla="*/ 688957 w 3404984"/>
              <a:gd name="connsiteY19" fmla="*/ 2725916 h 3313807"/>
              <a:gd name="connsiteX20" fmla="*/ 588476 w 3404984"/>
              <a:gd name="connsiteY20" fmla="*/ 2350398 h 3313807"/>
              <a:gd name="connsiteX21" fmla="*/ 326364 w 3404984"/>
              <a:gd name="connsiteY21" fmla="*/ 2026349 h 3313807"/>
              <a:gd name="connsiteX0" fmla="*/ 326364 w 3479759"/>
              <a:gd name="connsiteY0" fmla="*/ 2026349 h 3313807"/>
              <a:gd name="connsiteX1" fmla="*/ 278748 w 3479759"/>
              <a:gd name="connsiteY1" fmla="*/ 1817847 h 3313807"/>
              <a:gd name="connsiteX2" fmla="*/ 231123 w 3479759"/>
              <a:gd name="connsiteY2" fmla="*/ 1567022 h 3313807"/>
              <a:gd name="connsiteX3" fmla="*/ 211838 w 3479759"/>
              <a:gd name="connsiteY3" fmla="*/ 1191489 h 3313807"/>
              <a:gd name="connsiteX4" fmla="*/ 466074 w 3479759"/>
              <a:gd name="connsiteY4" fmla="*/ 852647 h 3313807"/>
              <a:gd name="connsiteX5" fmla="*/ 568563 w 3479759"/>
              <a:gd name="connsiteY5" fmla="*/ 666748 h 3313807"/>
              <a:gd name="connsiteX6" fmla="*/ 671890 w 3479759"/>
              <a:gd name="connsiteY6" fmla="*/ 469900 h 3313807"/>
              <a:gd name="connsiteX7" fmla="*/ 1347828 w 3479759"/>
              <a:gd name="connsiteY7" fmla="*/ 83427 h 3313807"/>
              <a:gd name="connsiteX8" fmla="*/ 1950944 w 3479759"/>
              <a:gd name="connsiteY8" fmla="*/ 0 h 3313807"/>
              <a:gd name="connsiteX9" fmla="*/ 2413046 w 3479759"/>
              <a:gd name="connsiteY9" fmla="*/ 111123 h 3313807"/>
              <a:gd name="connsiteX10" fmla="*/ 2739373 w 3479759"/>
              <a:gd name="connsiteY10" fmla="*/ 182722 h 3313807"/>
              <a:gd name="connsiteX11" fmla="*/ 3082273 w 3479759"/>
              <a:gd name="connsiteY11" fmla="*/ 579597 h 3313807"/>
              <a:gd name="connsiteX12" fmla="*/ 3301348 w 3479759"/>
              <a:gd name="connsiteY12" fmla="*/ 1176497 h 3313807"/>
              <a:gd name="connsiteX13" fmla="*/ 3268246 w 3479759"/>
              <a:gd name="connsiteY13" fmla="*/ 1632814 h 3313807"/>
              <a:gd name="connsiteX14" fmla="*/ 3261670 w 3479759"/>
              <a:gd name="connsiteY14" fmla="*/ 2045399 h 3313807"/>
              <a:gd name="connsiteX15" fmla="*/ 3053698 w 3479759"/>
              <a:gd name="connsiteY15" fmla="*/ 2471897 h 3313807"/>
              <a:gd name="connsiteX16" fmla="*/ 2678883 w 3479759"/>
              <a:gd name="connsiteY16" fmla="*/ 2928248 h 3313807"/>
              <a:gd name="connsiteX17" fmla="*/ 1749727 w 3479759"/>
              <a:gd name="connsiteY17" fmla="*/ 3103741 h 3313807"/>
              <a:gd name="connsiteX18" fmla="*/ 1068530 w 3479759"/>
              <a:gd name="connsiteY18" fmla="*/ 2951137 h 3313807"/>
              <a:gd name="connsiteX19" fmla="*/ 688957 w 3479759"/>
              <a:gd name="connsiteY19" fmla="*/ 2725916 h 3313807"/>
              <a:gd name="connsiteX20" fmla="*/ 588476 w 3479759"/>
              <a:gd name="connsiteY20" fmla="*/ 2350398 h 3313807"/>
              <a:gd name="connsiteX21" fmla="*/ 326364 w 3479759"/>
              <a:gd name="connsiteY21" fmla="*/ 2026349 h 3313807"/>
              <a:gd name="connsiteX0" fmla="*/ 326364 w 3481004"/>
              <a:gd name="connsiteY0" fmla="*/ 2026349 h 3313807"/>
              <a:gd name="connsiteX1" fmla="*/ 278748 w 3481004"/>
              <a:gd name="connsiteY1" fmla="*/ 1817847 h 3313807"/>
              <a:gd name="connsiteX2" fmla="*/ 231123 w 3481004"/>
              <a:gd name="connsiteY2" fmla="*/ 1567022 h 3313807"/>
              <a:gd name="connsiteX3" fmla="*/ 211838 w 3481004"/>
              <a:gd name="connsiteY3" fmla="*/ 1191489 h 3313807"/>
              <a:gd name="connsiteX4" fmla="*/ 466074 w 3481004"/>
              <a:gd name="connsiteY4" fmla="*/ 852647 h 3313807"/>
              <a:gd name="connsiteX5" fmla="*/ 568563 w 3481004"/>
              <a:gd name="connsiteY5" fmla="*/ 666748 h 3313807"/>
              <a:gd name="connsiteX6" fmla="*/ 671890 w 3481004"/>
              <a:gd name="connsiteY6" fmla="*/ 469900 h 3313807"/>
              <a:gd name="connsiteX7" fmla="*/ 1347828 w 3481004"/>
              <a:gd name="connsiteY7" fmla="*/ 83427 h 3313807"/>
              <a:gd name="connsiteX8" fmla="*/ 1950944 w 3481004"/>
              <a:gd name="connsiteY8" fmla="*/ 0 h 3313807"/>
              <a:gd name="connsiteX9" fmla="*/ 2413046 w 3481004"/>
              <a:gd name="connsiteY9" fmla="*/ 111123 h 3313807"/>
              <a:gd name="connsiteX10" fmla="*/ 2739373 w 3481004"/>
              <a:gd name="connsiteY10" fmla="*/ 182722 h 3313807"/>
              <a:gd name="connsiteX11" fmla="*/ 3082273 w 3481004"/>
              <a:gd name="connsiteY11" fmla="*/ 579597 h 3313807"/>
              <a:gd name="connsiteX12" fmla="*/ 3301348 w 3481004"/>
              <a:gd name="connsiteY12" fmla="*/ 1176497 h 3313807"/>
              <a:gd name="connsiteX13" fmla="*/ 3268246 w 3481004"/>
              <a:gd name="connsiteY13" fmla="*/ 1632814 h 3313807"/>
              <a:gd name="connsiteX14" fmla="*/ 3261670 w 3481004"/>
              <a:gd name="connsiteY14" fmla="*/ 2045399 h 3313807"/>
              <a:gd name="connsiteX15" fmla="*/ 3053698 w 3481004"/>
              <a:gd name="connsiteY15" fmla="*/ 2471897 h 3313807"/>
              <a:gd name="connsiteX16" fmla="*/ 2678883 w 3481004"/>
              <a:gd name="connsiteY16" fmla="*/ 2928248 h 3313807"/>
              <a:gd name="connsiteX17" fmla="*/ 1749727 w 3481004"/>
              <a:gd name="connsiteY17" fmla="*/ 3103741 h 3313807"/>
              <a:gd name="connsiteX18" fmla="*/ 1068530 w 3481004"/>
              <a:gd name="connsiteY18" fmla="*/ 2951137 h 3313807"/>
              <a:gd name="connsiteX19" fmla="*/ 688957 w 3481004"/>
              <a:gd name="connsiteY19" fmla="*/ 2725916 h 3313807"/>
              <a:gd name="connsiteX20" fmla="*/ 588476 w 3481004"/>
              <a:gd name="connsiteY20" fmla="*/ 2350398 h 3313807"/>
              <a:gd name="connsiteX21" fmla="*/ 326364 w 3481004"/>
              <a:gd name="connsiteY21" fmla="*/ 2026349 h 3313807"/>
              <a:gd name="connsiteX0" fmla="*/ 326364 w 3473571"/>
              <a:gd name="connsiteY0" fmla="*/ 2026349 h 3313807"/>
              <a:gd name="connsiteX1" fmla="*/ 278748 w 3473571"/>
              <a:gd name="connsiteY1" fmla="*/ 1817847 h 3313807"/>
              <a:gd name="connsiteX2" fmla="*/ 231123 w 3473571"/>
              <a:gd name="connsiteY2" fmla="*/ 1567022 h 3313807"/>
              <a:gd name="connsiteX3" fmla="*/ 211838 w 3473571"/>
              <a:gd name="connsiteY3" fmla="*/ 1191489 h 3313807"/>
              <a:gd name="connsiteX4" fmla="*/ 466074 w 3473571"/>
              <a:gd name="connsiteY4" fmla="*/ 852647 h 3313807"/>
              <a:gd name="connsiteX5" fmla="*/ 568563 w 3473571"/>
              <a:gd name="connsiteY5" fmla="*/ 666748 h 3313807"/>
              <a:gd name="connsiteX6" fmla="*/ 671890 w 3473571"/>
              <a:gd name="connsiteY6" fmla="*/ 469900 h 3313807"/>
              <a:gd name="connsiteX7" fmla="*/ 1347828 w 3473571"/>
              <a:gd name="connsiteY7" fmla="*/ 83427 h 3313807"/>
              <a:gd name="connsiteX8" fmla="*/ 1950944 w 3473571"/>
              <a:gd name="connsiteY8" fmla="*/ 0 h 3313807"/>
              <a:gd name="connsiteX9" fmla="*/ 2413046 w 3473571"/>
              <a:gd name="connsiteY9" fmla="*/ 111123 h 3313807"/>
              <a:gd name="connsiteX10" fmla="*/ 2739373 w 3473571"/>
              <a:gd name="connsiteY10" fmla="*/ 182722 h 3313807"/>
              <a:gd name="connsiteX11" fmla="*/ 3082273 w 3473571"/>
              <a:gd name="connsiteY11" fmla="*/ 579597 h 3313807"/>
              <a:gd name="connsiteX12" fmla="*/ 3301348 w 3473571"/>
              <a:gd name="connsiteY12" fmla="*/ 1176497 h 3313807"/>
              <a:gd name="connsiteX13" fmla="*/ 3268246 w 3473571"/>
              <a:gd name="connsiteY13" fmla="*/ 1632814 h 3313807"/>
              <a:gd name="connsiteX14" fmla="*/ 3261670 w 3473571"/>
              <a:gd name="connsiteY14" fmla="*/ 2045399 h 3313807"/>
              <a:gd name="connsiteX15" fmla="*/ 3053698 w 3473571"/>
              <a:gd name="connsiteY15" fmla="*/ 2471897 h 3313807"/>
              <a:gd name="connsiteX16" fmla="*/ 2678883 w 3473571"/>
              <a:gd name="connsiteY16" fmla="*/ 2928248 h 3313807"/>
              <a:gd name="connsiteX17" fmla="*/ 1749727 w 3473571"/>
              <a:gd name="connsiteY17" fmla="*/ 3103741 h 3313807"/>
              <a:gd name="connsiteX18" fmla="*/ 1068530 w 3473571"/>
              <a:gd name="connsiteY18" fmla="*/ 2951137 h 3313807"/>
              <a:gd name="connsiteX19" fmla="*/ 688957 w 3473571"/>
              <a:gd name="connsiteY19" fmla="*/ 2725916 h 3313807"/>
              <a:gd name="connsiteX20" fmla="*/ 588476 w 3473571"/>
              <a:gd name="connsiteY20" fmla="*/ 2350398 h 3313807"/>
              <a:gd name="connsiteX21" fmla="*/ 326364 w 3473571"/>
              <a:gd name="connsiteY21" fmla="*/ 2026349 h 3313807"/>
              <a:gd name="connsiteX0" fmla="*/ 326364 w 3474803"/>
              <a:gd name="connsiteY0" fmla="*/ 2026349 h 3313807"/>
              <a:gd name="connsiteX1" fmla="*/ 278748 w 3474803"/>
              <a:gd name="connsiteY1" fmla="*/ 1817847 h 3313807"/>
              <a:gd name="connsiteX2" fmla="*/ 231123 w 3474803"/>
              <a:gd name="connsiteY2" fmla="*/ 1567022 h 3313807"/>
              <a:gd name="connsiteX3" fmla="*/ 211838 w 3474803"/>
              <a:gd name="connsiteY3" fmla="*/ 1191489 h 3313807"/>
              <a:gd name="connsiteX4" fmla="*/ 466074 w 3474803"/>
              <a:gd name="connsiteY4" fmla="*/ 852647 h 3313807"/>
              <a:gd name="connsiteX5" fmla="*/ 568563 w 3474803"/>
              <a:gd name="connsiteY5" fmla="*/ 666748 h 3313807"/>
              <a:gd name="connsiteX6" fmla="*/ 671890 w 3474803"/>
              <a:gd name="connsiteY6" fmla="*/ 469900 h 3313807"/>
              <a:gd name="connsiteX7" fmla="*/ 1347828 w 3474803"/>
              <a:gd name="connsiteY7" fmla="*/ 83427 h 3313807"/>
              <a:gd name="connsiteX8" fmla="*/ 1950944 w 3474803"/>
              <a:gd name="connsiteY8" fmla="*/ 0 h 3313807"/>
              <a:gd name="connsiteX9" fmla="*/ 2413046 w 3474803"/>
              <a:gd name="connsiteY9" fmla="*/ 111123 h 3313807"/>
              <a:gd name="connsiteX10" fmla="*/ 2739373 w 3474803"/>
              <a:gd name="connsiteY10" fmla="*/ 182722 h 3313807"/>
              <a:gd name="connsiteX11" fmla="*/ 3082273 w 3474803"/>
              <a:gd name="connsiteY11" fmla="*/ 579597 h 3313807"/>
              <a:gd name="connsiteX12" fmla="*/ 3301348 w 3474803"/>
              <a:gd name="connsiteY12" fmla="*/ 1176497 h 3313807"/>
              <a:gd name="connsiteX13" fmla="*/ 3268246 w 3474803"/>
              <a:gd name="connsiteY13" fmla="*/ 1632814 h 3313807"/>
              <a:gd name="connsiteX14" fmla="*/ 3261670 w 3474803"/>
              <a:gd name="connsiteY14" fmla="*/ 2045399 h 3313807"/>
              <a:gd name="connsiteX15" fmla="*/ 3053698 w 3474803"/>
              <a:gd name="connsiteY15" fmla="*/ 2471897 h 3313807"/>
              <a:gd name="connsiteX16" fmla="*/ 2678883 w 3474803"/>
              <a:gd name="connsiteY16" fmla="*/ 2928248 h 3313807"/>
              <a:gd name="connsiteX17" fmla="*/ 1749727 w 3474803"/>
              <a:gd name="connsiteY17" fmla="*/ 3103741 h 3313807"/>
              <a:gd name="connsiteX18" fmla="*/ 1068530 w 3474803"/>
              <a:gd name="connsiteY18" fmla="*/ 2951137 h 3313807"/>
              <a:gd name="connsiteX19" fmla="*/ 688957 w 3474803"/>
              <a:gd name="connsiteY19" fmla="*/ 2725916 h 3313807"/>
              <a:gd name="connsiteX20" fmla="*/ 588476 w 3474803"/>
              <a:gd name="connsiteY20" fmla="*/ 2350398 h 3313807"/>
              <a:gd name="connsiteX21" fmla="*/ 326364 w 3474803"/>
              <a:gd name="connsiteY21" fmla="*/ 2026349 h 3313807"/>
              <a:gd name="connsiteX0" fmla="*/ 326364 w 3477099"/>
              <a:gd name="connsiteY0" fmla="*/ 2026349 h 3313807"/>
              <a:gd name="connsiteX1" fmla="*/ 278748 w 3477099"/>
              <a:gd name="connsiteY1" fmla="*/ 1817847 h 3313807"/>
              <a:gd name="connsiteX2" fmla="*/ 231123 w 3477099"/>
              <a:gd name="connsiteY2" fmla="*/ 1567022 h 3313807"/>
              <a:gd name="connsiteX3" fmla="*/ 211838 w 3477099"/>
              <a:gd name="connsiteY3" fmla="*/ 1191489 h 3313807"/>
              <a:gd name="connsiteX4" fmla="*/ 466074 w 3477099"/>
              <a:gd name="connsiteY4" fmla="*/ 852647 h 3313807"/>
              <a:gd name="connsiteX5" fmla="*/ 568563 w 3477099"/>
              <a:gd name="connsiteY5" fmla="*/ 666748 h 3313807"/>
              <a:gd name="connsiteX6" fmla="*/ 671890 w 3477099"/>
              <a:gd name="connsiteY6" fmla="*/ 469900 h 3313807"/>
              <a:gd name="connsiteX7" fmla="*/ 1347828 w 3477099"/>
              <a:gd name="connsiteY7" fmla="*/ 83427 h 3313807"/>
              <a:gd name="connsiteX8" fmla="*/ 1950944 w 3477099"/>
              <a:gd name="connsiteY8" fmla="*/ 0 h 3313807"/>
              <a:gd name="connsiteX9" fmla="*/ 2413046 w 3477099"/>
              <a:gd name="connsiteY9" fmla="*/ 111123 h 3313807"/>
              <a:gd name="connsiteX10" fmla="*/ 2739373 w 3477099"/>
              <a:gd name="connsiteY10" fmla="*/ 182722 h 3313807"/>
              <a:gd name="connsiteX11" fmla="*/ 3082273 w 3477099"/>
              <a:gd name="connsiteY11" fmla="*/ 579597 h 3313807"/>
              <a:gd name="connsiteX12" fmla="*/ 3301348 w 3477099"/>
              <a:gd name="connsiteY12" fmla="*/ 1176497 h 3313807"/>
              <a:gd name="connsiteX13" fmla="*/ 3268246 w 3477099"/>
              <a:gd name="connsiteY13" fmla="*/ 1632814 h 3313807"/>
              <a:gd name="connsiteX14" fmla="*/ 3261670 w 3477099"/>
              <a:gd name="connsiteY14" fmla="*/ 2045399 h 3313807"/>
              <a:gd name="connsiteX15" fmla="*/ 3053698 w 3477099"/>
              <a:gd name="connsiteY15" fmla="*/ 2471897 h 3313807"/>
              <a:gd name="connsiteX16" fmla="*/ 2678883 w 3477099"/>
              <a:gd name="connsiteY16" fmla="*/ 2928248 h 3313807"/>
              <a:gd name="connsiteX17" fmla="*/ 1749727 w 3477099"/>
              <a:gd name="connsiteY17" fmla="*/ 3103741 h 3313807"/>
              <a:gd name="connsiteX18" fmla="*/ 1068530 w 3477099"/>
              <a:gd name="connsiteY18" fmla="*/ 2951137 h 3313807"/>
              <a:gd name="connsiteX19" fmla="*/ 688957 w 3477099"/>
              <a:gd name="connsiteY19" fmla="*/ 2725916 h 3313807"/>
              <a:gd name="connsiteX20" fmla="*/ 588476 w 3477099"/>
              <a:gd name="connsiteY20" fmla="*/ 2350398 h 3313807"/>
              <a:gd name="connsiteX21" fmla="*/ 326364 w 3477099"/>
              <a:gd name="connsiteY21" fmla="*/ 2026349 h 3313807"/>
              <a:gd name="connsiteX0" fmla="*/ 326364 w 3477099"/>
              <a:gd name="connsiteY0" fmla="*/ 2026349 h 3313807"/>
              <a:gd name="connsiteX1" fmla="*/ 278748 w 3477099"/>
              <a:gd name="connsiteY1" fmla="*/ 1817847 h 3313807"/>
              <a:gd name="connsiteX2" fmla="*/ 231123 w 3477099"/>
              <a:gd name="connsiteY2" fmla="*/ 1567022 h 3313807"/>
              <a:gd name="connsiteX3" fmla="*/ 211838 w 3477099"/>
              <a:gd name="connsiteY3" fmla="*/ 1191489 h 3313807"/>
              <a:gd name="connsiteX4" fmla="*/ 466074 w 3477099"/>
              <a:gd name="connsiteY4" fmla="*/ 852647 h 3313807"/>
              <a:gd name="connsiteX5" fmla="*/ 568563 w 3477099"/>
              <a:gd name="connsiteY5" fmla="*/ 666748 h 3313807"/>
              <a:gd name="connsiteX6" fmla="*/ 671890 w 3477099"/>
              <a:gd name="connsiteY6" fmla="*/ 469900 h 3313807"/>
              <a:gd name="connsiteX7" fmla="*/ 1347828 w 3477099"/>
              <a:gd name="connsiteY7" fmla="*/ 83427 h 3313807"/>
              <a:gd name="connsiteX8" fmla="*/ 1950944 w 3477099"/>
              <a:gd name="connsiteY8" fmla="*/ 0 h 3313807"/>
              <a:gd name="connsiteX9" fmla="*/ 2413046 w 3477099"/>
              <a:gd name="connsiteY9" fmla="*/ 111123 h 3313807"/>
              <a:gd name="connsiteX10" fmla="*/ 2739373 w 3477099"/>
              <a:gd name="connsiteY10" fmla="*/ 182722 h 3313807"/>
              <a:gd name="connsiteX11" fmla="*/ 3082273 w 3477099"/>
              <a:gd name="connsiteY11" fmla="*/ 579597 h 3313807"/>
              <a:gd name="connsiteX12" fmla="*/ 3301348 w 3477099"/>
              <a:gd name="connsiteY12" fmla="*/ 1176497 h 3313807"/>
              <a:gd name="connsiteX13" fmla="*/ 3268246 w 3477099"/>
              <a:gd name="connsiteY13" fmla="*/ 1632814 h 3313807"/>
              <a:gd name="connsiteX14" fmla="*/ 3261670 w 3477099"/>
              <a:gd name="connsiteY14" fmla="*/ 2045399 h 3313807"/>
              <a:gd name="connsiteX15" fmla="*/ 3053698 w 3477099"/>
              <a:gd name="connsiteY15" fmla="*/ 2471897 h 3313807"/>
              <a:gd name="connsiteX16" fmla="*/ 2678883 w 3477099"/>
              <a:gd name="connsiteY16" fmla="*/ 2928248 h 3313807"/>
              <a:gd name="connsiteX17" fmla="*/ 1749727 w 3477099"/>
              <a:gd name="connsiteY17" fmla="*/ 3103741 h 3313807"/>
              <a:gd name="connsiteX18" fmla="*/ 1068530 w 3477099"/>
              <a:gd name="connsiteY18" fmla="*/ 2951137 h 3313807"/>
              <a:gd name="connsiteX19" fmla="*/ 688957 w 3477099"/>
              <a:gd name="connsiteY19" fmla="*/ 2725916 h 3313807"/>
              <a:gd name="connsiteX20" fmla="*/ 588476 w 3477099"/>
              <a:gd name="connsiteY20" fmla="*/ 2350398 h 3313807"/>
              <a:gd name="connsiteX21" fmla="*/ 326364 w 3477099"/>
              <a:gd name="connsiteY21" fmla="*/ 2026349 h 3313807"/>
              <a:gd name="connsiteX0" fmla="*/ 326364 w 3501551"/>
              <a:gd name="connsiteY0" fmla="*/ 2026349 h 3313807"/>
              <a:gd name="connsiteX1" fmla="*/ 278748 w 3501551"/>
              <a:gd name="connsiteY1" fmla="*/ 1817847 h 3313807"/>
              <a:gd name="connsiteX2" fmla="*/ 231123 w 3501551"/>
              <a:gd name="connsiteY2" fmla="*/ 1567022 h 3313807"/>
              <a:gd name="connsiteX3" fmla="*/ 211838 w 3501551"/>
              <a:gd name="connsiteY3" fmla="*/ 1191489 h 3313807"/>
              <a:gd name="connsiteX4" fmla="*/ 466074 w 3501551"/>
              <a:gd name="connsiteY4" fmla="*/ 852647 h 3313807"/>
              <a:gd name="connsiteX5" fmla="*/ 568563 w 3501551"/>
              <a:gd name="connsiteY5" fmla="*/ 666748 h 3313807"/>
              <a:gd name="connsiteX6" fmla="*/ 671890 w 3501551"/>
              <a:gd name="connsiteY6" fmla="*/ 469900 h 3313807"/>
              <a:gd name="connsiteX7" fmla="*/ 1347828 w 3501551"/>
              <a:gd name="connsiteY7" fmla="*/ 83427 h 3313807"/>
              <a:gd name="connsiteX8" fmla="*/ 1950944 w 3501551"/>
              <a:gd name="connsiteY8" fmla="*/ 0 h 3313807"/>
              <a:gd name="connsiteX9" fmla="*/ 2413046 w 3501551"/>
              <a:gd name="connsiteY9" fmla="*/ 111123 h 3313807"/>
              <a:gd name="connsiteX10" fmla="*/ 2739373 w 3501551"/>
              <a:gd name="connsiteY10" fmla="*/ 182722 h 3313807"/>
              <a:gd name="connsiteX11" fmla="*/ 3082273 w 3501551"/>
              <a:gd name="connsiteY11" fmla="*/ 579597 h 3313807"/>
              <a:gd name="connsiteX12" fmla="*/ 3301348 w 3501551"/>
              <a:gd name="connsiteY12" fmla="*/ 1176497 h 3313807"/>
              <a:gd name="connsiteX13" fmla="*/ 3268246 w 3501551"/>
              <a:gd name="connsiteY13" fmla="*/ 1632814 h 3313807"/>
              <a:gd name="connsiteX14" fmla="*/ 3261670 w 3501551"/>
              <a:gd name="connsiteY14" fmla="*/ 2045399 h 3313807"/>
              <a:gd name="connsiteX15" fmla="*/ 3053698 w 3501551"/>
              <a:gd name="connsiteY15" fmla="*/ 2471897 h 3313807"/>
              <a:gd name="connsiteX16" fmla="*/ 2678883 w 3501551"/>
              <a:gd name="connsiteY16" fmla="*/ 2928248 h 3313807"/>
              <a:gd name="connsiteX17" fmla="*/ 1749727 w 3501551"/>
              <a:gd name="connsiteY17" fmla="*/ 3103741 h 3313807"/>
              <a:gd name="connsiteX18" fmla="*/ 1068530 w 3501551"/>
              <a:gd name="connsiteY18" fmla="*/ 2951137 h 3313807"/>
              <a:gd name="connsiteX19" fmla="*/ 688957 w 3501551"/>
              <a:gd name="connsiteY19" fmla="*/ 2725916 h 3313807"/>
              <a:gd name="connsiteX20" fmla="*/ 588476 w 3501551"/>
              <a:gd name="connsiteY20" fmla="*/ 2350398 h 3313807"/>
              <a:gd name="connsiteX21" fmla="*/ 326364 w 3501551"/>
              <a:gd name="connsiteY21" fmla="*/ 2026349 h 3313807"/>
              <a:gd name="connsiteX0" fmla="*/ 326364 w 3499930"/>
              <a:gd name="connsiteY0" fmla="*/ 2026349 h 3313807"/>
              <a:gd name="connsiteX1" fmla="*/ 278748 w 3499930"/>
              <a:gd name="connsiteY1" fmla="*/ 1817847 h 3313807"/>
              <a:gd name="connsiteX2" fmla="*/ 231123 w 3499930"/>
              <a:gd name="connsiteY2" fmla="*/ 1567022 h 3313807"/>
              <a:gd name="connsiteX3" fmla="*/ 211838 w 3499930"/>
              <a:gd name="connsiteY3" fmla="*/ 1191489 h 3313807"/>
              <a:gd name="connsiteX4" fmla="*/ 466074 w 3499930"/>
              <a:gd name="connsiteY4" fmla="*/ 852647 h 3313807"/>
              <a:gd name="connsiteX5" fmla="*/ 568563 w 3499930"/>
              <a:gd name="connsiteY5" fmla="*/ 666748 h 3313807"/>
              <a:gd name="connsiteX6" fmla="*/ 671890 w 3499930"/>
              <a:gd name="connsiteY6" fmla="*/ 469900 h 3313807"/>
              <a:gd name="connsiteX7" fmla="*/ 1347828 w 3499930"/>
              <a:gd name="connsiteY7" fmla="*/ 83427 h 3313807"/>
              <a:gd name="connsiteX8" fmla="*/ 1950944 w 3499930"/>
              <a:gd name="connsiteY8" fmla="*/ 0 h 3313807"/>
              <a:gd name="connsiteX9" fmla="*/ 2413046 w 3499930"/>
              <a:gd name="connsiteY9" fmla="*/ 111123 h 3313807"/>
              <a:gd name="connsiteX10" fmla="*/ 2739373 w 3499930"/>
              <a:gd name="connsiteY10" fmla="*/ 182722 h 3313807"/>
              <a:gd name="connsiteX11" fmla="*/ 3082273 w 3499930"/>
              <a:gd name="connsiteY11" fmla="*/ 579597 h 3313807"/>
              <a:gd name="connsiteX12" fmla="*/ 3301348 w 3499930"/>
              <a:gd name="connsiteY12" fmla="*/ 1176497 h 3313807"/>
              <a:gd name="connsiteX13" fmla="*/ 3265071 w 3499930"/>
              <a:gd name="connsiteY13" fmla="*/ 1639164 h 3313807"/>
              <a:gd name="connsiteX14" fmla="*/ 3261670 w 3499930"/>
              <a:gd name="connsiteY14" fmla="*/ 2045399 h 3313807"/>
              <a:gd name="connsiteX15" fmla="*/ 3053698 w 3499930"/>
              <a:gd name="connsiteY15" fmla="*/ 2471897 h 3313807"/>
              <a:gd name="connsiteX16" fmla="*/ 2678883 w 3499930"/>
              <a:gd name="connsiteY16" fmla="*/ 2928248 h 3313807"/>
              <a:gd name="connsiteX17" fmla="*/ 1749727 w 3499930"/>
              <a:gd name="connsiteY17" fmla="*/ 3103741 h 3313807"/>
              <a:gd name="connsiteX18" fmla="*/ 1068530 w 3499930"/>
              <a:gd name="connsiteY18" fmla="*/ 2951137 h 3313807"/>
              <a:gd name="connsiteX19" fmla="*/ 688957 w 3499930"/>
              <a:gd name="connsiteY19" fmla="*/ 2725916 h 3313807"/>
              <a:gd name="connsiteX20" fmla="*/ 588476 w 3499930"/>
              <a:gd name="connsiteY20" fmla="*/ 2350398 h 3313807"/>
              <a:gd name="connsiteX21" fmla="*/ 326364 w 3499930"/>
              <a:gd name="connsiteY21" fmla="*/ 2026349 h 3313807"/>
              <a:gd name="connsiteX0" fmla="*/ 326364 w 3499930"/>
              <a:gd name="connsiteY0" fmla="*/ 2026349 h 3313807"/>
              <a:gd name="connsiteX1" fmla="*/ 278748 w 3499930"/>
              <a:gd name="connsiteY1" fmla="*/ 1817847 h 3313807"/>
              <a:gd name="connsiteX2" fmla="*/ 231123 w 3499930"/>
              <a:gd name="connsiteY2" fmla="*/ 1567022 h 3313807"/>
              <a:gd name="connsiteX3" fmla="*/ 211838 w 3499930"/>
              <a:gd name="connsiteY3" fmla="*/ 1191489 h 3313807"/>
              <a:gd name="connsiteX4" fmla="*/ 466074 w 3499930"/>
              <a:gd name="connsiteY4" fmla="*/ 852647 h 3313807"/>
              <a:gd name="connsiteX5" fmla="*/ 568563 w 3499930"/>
              <a:gd name="connsiteY5" fmla="*/ 666748 h 3313807"/>
              <a:gd name="connsiteX6" fmla="*/ 671890 w 3499930"/>
              <a:gd name="connsiteY6" fmla="*/ 469900 h 3313807"/>
              <a:gd name="connsiteX7" fmla="*/ 1347828 w 3499930"/>
              <a:gd name="connsiteY7" fmla="*/ 83427 h 3313807"/>
              <a:gd name="connsiteX8" fmla="*/ 1950944 w 3499930"/>
              <a:gd name="connsiteY8" fmla="*/ 0 h 3313807"/>
              <a:gd name="connsiteX9" fmla="*/ 2413046 w 3499930"/>
              <a:gd name="connsiteY9" fmla="*/ 111123 h 3313807"/>
              <a:gd name="connsiteX10" fmla="*/ 2739373 w 3499930"/>
              <a:gd name="connsiteY10" fmla="*/ 182722 h 3313807"/>
              <a:gd name="connsiteX11" fmla="*/ 3082273 w 3499930"/>
              <a:gd name="connsiteY11" fmla="*/ 579597 h 3313807"/>
              <a:gd name="connsiteX12" fmla="*/ 3301348 w 3499930"/>
              <a:gd name="connsiteY12" fmla="*/ 1176497 h 3313807"/>
              <a:gd name="connsiteX13" fmla="*/ 3265071 w 3499930"/>
              <a:gd name="connsiteY13" fmla="*/ 1639164 h 3313807"/>
              <a:gd name="connsiteX14" fmla="*/ 3261670 w 3499930"/>
              <a:gd name="connsiteY14" fmla="*/ 2045399 h 3313807"/>
              <a:gd name="connsiteX15" fmla="*/ 3053698 w 3499930"/>
              <a:gd name="connsiteY15" fmla="*/ 2471897 h 3313807"/>
              <a:gd name="connsiteX16" fmla="*/ 2678883 w 3499930"/>
              <a:gd name="connsiteY16" fmla="*/ 2928248 h 3313807"/>
              <a:gd name="connsiteX17" fmla="*/ 1749727 w 3499930"/>
              <a:gd name="connsiteY17" fmla="*/ 3103741 h 3313807"/>
              <a:gd name="connsiteX18" fmla="*/ 1068530 w 3499930"/>
              <a:gd name="connsiteY18" fmla="*/ 2951137 h 3313807"/>
              <a:gd name="connsiteX19" fmla="*/ 688957 w 3499930"/>
              <a:gd name="connsiteY19" fmla="*/ 2725916 h 3313807"/>
              <a:gd name="connsiteX20" fmla="*/ 588476 w 3499930"/>
              <a:gd name="connsiteY20" fmla="*/ 2350398 h 3313807"/>
              <a:gd name="connsiteX21" fmla="*/ 326364 w 3499930"/>
              <a:gd name="connsiteY21" fmla="*/ 2026349 h 3313807"/>
              <a:gd name="connsiteX0" fmla="*/ 326364 w 3499930"/>
              <a:gd name="connsiteY0" fmla="*/ 2026349 h 3313807"/>
              <a:gd name="connsiteX1" fmla="*/ 278748 w 3499930"/>
              <a:gd name="connsiteY1" fmla="*/ 1817847 h 3313807"/>
              <a:gd name="connsiteX2" fmla="*/ 231123 w 3499930"/>
              <a:gd name="connsiteY2" fmla="*/ 1567022 h 3313807"/>
              <a:gd name="connsiteX3" fmla="*/ 211838 w 3499930"/>
              <a:gd name="connsiteY3" fmla="*/ 1191489 h 3313807"/>
              <a:gd name="connsiteX4" fmla="*/ 466074 w 3499930"/>
              <a:gd name="connsiteY4" fmla="*/ 852647 h 3313807"/>
              <a:gd name="connsiteX5" fmla="*/ 568563 w 3499930"/>
              <a:gd name="connsiteY5" fmla="*/ 666748 h 3313807"/>
              <a:gd name="connsiteX6" fmla="*/ 671890 w 3499930"/>
              <a:gd name="connsiteY6" fmla="*/ 469900 h 3313807"/>
              <a:gd name="connsiteX7" fmla="*/ 1347828 w 3499930"/>
              <a:gd name="connsiteY7" fmla="*/ 83427 h 3313807"/>
              <a:gd name="connsiteX8" fmla="*/ 1950944 w 3499930"/>
              <a:gd name="connsiteY8" fmla="*/ 0 h 3313807"/>
              <a:gd name="connsiteX9" fmla="*/ 2413046 w 3499930"/>
              <a:gd name="connsiteY9" fmla="*/ 111123 h 3313807"/>
              <a:gd name="connsiteX10" fmla="*/ 2739373 w 3499930"/>
              <a:gd name="connsiteY10" fmla="*/ 182722 h 3313807"/>
              <a:gd name="connsiteX11" fmla="*/ 3082273 w 3499930"/>
              <a:gd name="connsiteY11" fmla="*/ 579597 h 3313807"/>
              <a:gd name="connsiteX12" fmla="*/ 3301348 w 3499930"/>
              <a:gd name="connsiteY12" fmla="*/ 1176497 h 3313807"/>
              <a:gd name="connsiteX13" fmla="*/ 3265071 w 3499930"/>
              <a:gd name="connsiteY13" fmla="*/ 1639164 h 3313807"/>
              <a:gd name="connsiteX14" fmla="*/ 3261670 w 3499930"/>
              <a:gd name="connsiteY14" fmla="*/ 2045399 h 3313807"/>
              <a:gd name="connsiteX15" fmla="*/ 3053698 w 3499930"/>
              <a:gd name="connsiteY15" fmla="*/ 2471897 h 3313807"/>
              <a:gd name="connsiteX16" fmla="*/ 2678883 w 3499930"/>
              <a:gd name="connsiteY16" fmla="*/ 2928248 h 3313807"/>
              <a:gd name="connsiteX17" fmla="*/ 1749727 w 3499930"/>
              <a:gd name="connsiteY17" fmla="*/ 3103741 h 3313807"/>
              <a:gd name="connsiteX18" fmla="*/ 1068530 w 3499930"/>
              <a:gd name="connsiteY18" fmla="*/ 2951137 h 3313807"/>
              <a:gd name="connsiteX19" fmla="*/ 688957 w 3499930"/>
              <a:gd name="connsiteY19" fmla="*/ 2725916 h 3313807"/>
              <a:gd name="connsiteX20" fmla="*/ 588476 w 3499930"/>
              <a:gd name="connsiteY20" fmla="*/ 2350398 h 3313807"/>
              <a:gd name="connsiteX21" fmla="*/ 326364 w 3499930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91364 h 3378822"/>
              <a:gd name="connsiteX1" fmla="*/ 278748 w 3497529"/>
              <a:gd name="connsiteY1" fmla="*/ 1882862 h 3378822"/>
              <a:gd name="connsiteX2" fmla="*/ 231123 w 3497529"/>
              <a:gd name="connsiteY2" fmla="*/ 1632037 h 3378822"/>
              <a:gd name="connsiteX3" fmla="*/ 211838 w 3497529"/>
              <a:gd name="connsiteY3" fmla="*/ 1256504 h 3378822"/>
              <a:gd name="connsiteX4" fmla="*/ 466074 w 3497529"/>
              <a:gd name="connsiteY4" fmla="*/ 917662 h 3378822"/>
              <a:gd name="connsiteX5" fmla="*/ 568563 w 3497529"/>
              <a:gd name="connsiteY5" fmla="*/ 731763 h 3378822"/>
              <a:gd name="connsiteX6" fmla="*/ 671890 w 3497529"/>
              <a:gd name="connsiteY6" fmla="*/ 534915 h 3378822"/>
              <a:gd name="connsiteX7" fmla="*/ 1347828 w 3497529"/>
              <a:gd name="connsiteY7" fmla="*/ 148442 h 3378822"/>
              <a:gd name="connsiteX8" fmla="*/ 1950944 w 3497529"/>
              <a:gd name="connsiteY8" fmla="*/ 65015 h 3378822"/>
              <a:gd name="connsiteX9" fmla="*/ 2413046 w 3497529"/>
              <a:gd name="connsiteY9" fmla="*/ 176138 h 3378822"/>
              <a:gd name="connsiteX10" fmla="*/ 2739373 w 3497529"/>
              <a:gd name="connsiteY10" fmla="*/ 247737 h 3378822"/>
              <a:gd name="connsiteX11" fmla="*/ 3082273 w 3497529"/>
              <a:gd name="connsiteY11" fmla="*/ 644612 h 3378822"/>
              <a:gd name="connsiteX12" fmla="*/ 3301348 w 3497529"/>
              <a:gd name="connsiteY12" fmla="*/ 1241512 h 3378822"/>
              <a:gd name="connsiteX13" fmla="*/ 3265071 w 3497529"/>
              <a:gd name="connsiteY13" fmla="*/ 1704179 h 3378822"/>
              <a:gd name="connsiteX14" fmla="*/ 3261670 w 3497529"/>
              <a:gd name="connsiteY14" fmla="*/ 2110414 h 3378822"/>
              <a:gd name="connsiteX15" fmla="*/ 3053698 w 3497529"/>
              <a:gd name="connsiteY15" fmla="*/ 2536912 h 3378822"/>
              <a:gd name="connsiteX16" fmla="*/ 2678883 w 3497529"/>
              <a:gd name="connsiteY16" fmla="*/ 2993263 h 3378822"/>
              <a:gd name="connsiteX17" fmla="*/ 1749727 w 3497529"/>
              <a:gd name="connsiteY17" fmla="*/ 3168756 h 3378822"/>
              <a:gd name="connsiteX18" fmla="*/ 1068530 w 3497529"/>
              <a:gd name="connsiteY18" fmla="*/ 3016152 h 3378822"/>
              <a:gd name="connsiteX19" fmla="*/ 688957 w 3497529"/>
              <a:gd name="connsiteY19" fmla="*/ 2790931 h 3378822"/>
              <a:gd name="connsiteX20" fmla="*/ 588476 w 3497529"/>
              <a:gd name="connsiteY20" fmla="*/ 2415413 h 3378822"/>
              <a:gd name="connsiteX21" fmla="*/ 326364 w 3497529"/>
              <a:gd name="connsiteY21" fmla="*/ 2091364 h 3378822"/>
              <a:gd name="connsiteX0" fmla="*/ 326364 w 3497529"/>
              <a:gd name="connsiteY0" fmla="*/ 2086705 h 3374163"/>
              <a:gd name="connsiteX1" fmla="*/ 278748 w 3497529"/>
              <a:gd name="connsiteY1" fmla="*/ 1878203 h 3374163"/>
              <a:gd name="connsiteX2" fmla="*/ 231123 w 3497529"/>
              <a:gd name="connsiteY2" fmla="*/ 1627378 h 3374163"/>
              <a:gd name="connsiteX3" fmla="*/ 211838 w 3497529"/>
              <a:gd name="connsiteY3" fmla="*/ 1251845 h 3374163"/>
              <a:gd name="connsiteX4" fmla="*/ 466074 w 3497529"/>
              <a:gd name="connsiteY4" fmla="*/ 913003 h 3374163"/>
              <a:gd name="connsiteX5" fmla="*/ 568563 w 3497529"/>
              <a:gd name="connsiteY5" fmla="*/ 727104 h 3374163"/>
              <a:gd name="connsiteX6" fmla="*/ 671890 w 3497529"/>
              <a:gd name="connsiteY6" fmla="*/ 530256 h 3374163"/>
              <a:gd name="connsiteX7" fmla="*/ 1347828 w 3497529"/>
              <a:gd name="connsiteY7" fmla="*/ 143783 h 3374163"/>
              <a:gd name="connsiteX8" fmla="*/ 1950944 w 3497529"/>
              <a:gd name="connsiteY8" fmla="*/ 60356 h 3374163"/>
              <a:gd name="connsiteX9" fmla="*/ 2413046 w 3497529"/>
              <a:gd name="connsiteY9" fmla="*/ 171479 h 3374163"/>
              <a:gd name="connsiteX10" fmla="*/ 2739373 w 3497529"/>
              <a:gd name="connsiteY10" fmla="*/ 252603 h 3374163"/>
              <a:gd name="connsiteX11" fmla="*/ 3082273 w 3497529"/>
              <a:gd name="connsiteY11" fmla="*/ 639953 h 3374163"/>
              <a:gd name="connsiteX12" fmla="*/ 3301348 w 3497529"/>
              <a:gd name="connsiteY12" fmla="*/ 1236853 h 3374163"/>
              <a:gd name="connsiteX13" fmla="*/ 3265071 w 3497529"/>
              <a:gd name="connsiteY13" fmla="*/ 1699520 h 3374163"/>
              <a:gd name="connsiteX14" fmla="*/ 3261670 w 3497529"/>
              <a:gd name="connsiteY14" fmla="*/ 2105755 h 3374163"/>
              <a:gd name="connsiteX15" fmla="*/ 3053698 w 3497529"/>
              <a:gd name="connsiteY15" fmla="*/ 2532253 h 3374163"/>
              <a:gd name="connsiteX16" fmla="*/ 2678883 w 3497529"/>
              <a:gd name="connsiteY16" fmla="*/ 2988604 h 3374163"/>
              <a:gd name="connsiteX17" fmla="*/ 1749727 w 3497529"/>
              <a:gd name="connsiteY17" fmla="*/ 3164097 h 3374163"/>
              <a:gd name="connsiteX18" fmla="*/ 1068530 w 3497529"/>
              <a:gd name="connsiteY18" fmla="*/ 3011493 h 3374163"/>
              <a:gd name="connsiteX19" fmla="*/ 688957 w 3497529"/>
              <a:gd name="connsiteY19" fmla="*/ 2786272 h 3374163"/>
              <a:gd name="connsiteX20" fmla="*/ 588476 w 3497529"/>
              <a:gd name="connsiteY20" fmla="*/ 2410754 h 3374163"/>
              <a:gd name="connsiteX21" fmla="*/ 326364 w 3497529"/>
              <a:gd name="connsiteY21" fmla="*/ 2086705 h 3374163"/>
              <a:gd name="connsiteX0" fmla="*/ 326364 w 3497529"/>
              <a:gd name="connsiteY0" fmla="*/ 2089037 h 3376495"/>
              <a:gd name="connsiteX1" fmla="*/ 278748 w 3497529"/>
              <a:gd name="connsiteY1" fmla="*/ 1880535 h 3376495"/>
              <a:gd name="connsiteX2" fmla="*/ 231123 w 3497529"/>
              <a:gd name="connsiteY2" fmla="*/ 1629710 h 3376495"/>
              <a:gd name="connsiteX3" fmla="*/ 211838 w 3497529"/>
              <a:gd name="connsiteY3" fmla="*/ 1254177 h 3376495"/>
              <a:gd name="connsiteX4" fmla="*/ 466074 w 3497529"/>
              <a:gd name="connsiteY4" fmla="*/ 915335 h 3376495"/>
              <a:gd name="connsiteX5" fmla="*/ 568563 w 3497529"/>
              <a:gd name="connsiteY5" fmla="*/ 729436 h 3376495"/>
              <a:gd name="connsiteX6" fmla="*/ 671890 w 3497529"/>
              <a:gd name="connsiteY6" fmla="*/ 532588 h 3376495"/>
              <a:gd name="connsiteX7" fmla="*/ 1347828 w 3497529"/>
              <a:gd name="connsiteY7" fmla="*/ 146115 h 3376495"/>
              <a:gd name="connsiteX8" fmla="*/ 1950944 w 3497529"/>
              <a:gd name="connsiteY8" fmla="*/ 62688 h 3376495"/>
              <a:gd name="connsiteX9" fmla="*/ 2413046 w 3497529"/>
              <a:gd name="connsiteY9" fmla="*/ 173811 h 3376495"/>
              <a:gd name="connsiteX10" fmla="*/ 2739373 w 3497529"/>
              <a:gd name="connsiteY10" fmla="*/ 254935 h 3376495"/>
              <a:gd name="connsiteX11" fmla="*/ 3082273 w 3497529"/>
              <a:gd name="connsiteY11" fmla="*/ 642285 h 3376495"/>
              <a:gd name="connsiteX12" fmla="*/ 3301348 w 3497529"/>
              <a:gd name="connsiteY12" fmla="*/ 1239185 h 3376495"/>
              <a:gd name="connsiteX13" fmla="*/ 3265071 w 3497529"/>
              <a:gd name="connsiteY13" fmla="*/ 1701852 h 3376495"/>
              <a:gd name="connsiteX14" fmla="*/ 3261670 w 3497529"/>
              <a:gd name="connsiteY14" fmla="*/ 2108087 h 3376495"/>
              <a:gd name="connsiteX15" fmla="*/ 3053698 w 3497529"/>
              <a:gd name="connsiteY15" fmla="*/ 2534585 h 3376495"/>
              <a:gd name="connsiteX16" fmla="*/ 2678883 w 3497529"/>
              <a:gd name="connsiteY16" fmla="*/ 2990936 h 3376495"/>
              <a:gd name="connsiteX17" fmla="*/ 1749727 w 3497529"/>
              <a:gd name="connsiteY17" fmla="*/ 3166429 h 3376495"/>
              <a:gd name="connsiteX18" fmla="*/ 1068530 w 3497529"/>
              <a:gd name="connsiteY18" fmla="*/ 3013825 h 3376495"/>
              <a:gd name="connsiteX19" fmla="*/ 688957 w 3497529"/>
              <a:gd name="connsiteY19" fmla="*/ 2788604 h 3376495"/>
              <a:gd name="connsiteX20" fmla="*/ 588476 w 3497529"/>
              <a:gd name="connsiteY20" fmla="*/ 2413086 h 3376495"/>
              <a:gd name="connsiteX21" fmla="*/ 326364 w 3497529"/>
              <a:gd name="connsiteY21" fmla="*/ 2089037 h 3376495"/>
              <a:gd name="connsiteX0" fmla="*/ 326364 w 3497529"/>
              <a:gd name="connsiteY0" fmla="*/ 2089037 h 3376495"/>
              <a:gd name="connsiteX1" fmla="*/ 278748 w 3497529"/>
              <a:gd name="connsiteY1" fmla="*/ 1880535 h 3376495"/>
              <a:gd name="connsiteX2" fmla="*/ 231123 w 3497529"/>
              <a:gd name="connsiteY2" fmla="*/ 1629710 h 3376495"/>
              <a:gd name="connsiteX3" fmla="*/ 211838 w 3497529"/>
              <a:gd name="connsiteY3" fmla="*/ 1254177 h 3376495"/>
              <a:gd name="connsiteX4" fmla="*/ 466074 w 3497529"/>
              <a:gd name="connsiteY4" fmla="*/ 915335 h 3376495"/>
              <a:gd name="connsiteX5" fmla="*/ 568563 w 3497529"/>
              <a:gd name="connsiteY5" fmla="*/ 729436 h 3376495"/>
              <a:gd name="connsiteX6" fmla="*/ 671890 w 3497529"/>
              <a:gd name="connsiteY6" fmla="*/ 532588 h 3376495"/>
              <a:gd name="connsiteX7" fmla="*/ 1347828 w 3497529"/>
              <a:gd name="connsiteY7" fmla="*/ 146115 h 3376495"/>
              <a:gd name="connsiteX8" fmla="*/ 1950944 w 3497529"/>
              <a:gd name="connsiteY8" fmla="*/ 62688 h 3376495"/>
              <a:gd name="connsiteX9" fmla="*/ 2413046 w 3497529"/>
              <a:gd name="connsiteY9" fmla="*/ 173811 h 3376495"/>
              <a:gd name="connsiteX10" fmla="*/ 2739373 w 3497529"/>
              <a:gd name="connsiteY10" fmla="*/ 254935 h 3376495"/>
              <a:gd name="connsiteX11" fmla="*/ 3082273 w 3497529"/>
              <a:gd name="connsiteY11" fmla="*/ 642285 h 3376495"/>
              <a:gd name="connsiteX12" fmla="*/ 3301348 w 3497529"/>
              <a:gd name="connsiteY12" fmla="*/ 1239185 h 3376495"/>
              <a:gd name="connsiteX13" fmla="*/ 3265071 w 3497529"/>
              <a:gd name="connsiteY13" fmla="*/ 1701852 h 3376495"/>
              <a:gd name="connsiteX14" fmla="*/ 3261670 w 3497529"/>
              <a:gd name="connsiteY14" fmla="*/ 2108087 h 3376495"/>
              <a:gd name="connsiteX15" fmla="*/ 3053698 w 3497529"/>
              <a:gd name="connsiteY15" fmla="*/ 2534585 h 3376495"/>
              <a:gd name="connsiteX16" fmla="*/ 2678883 w 3497529"/>
              <a:gd name="connsiteY16" fmla="*/ 2990936 h 3376495"/>
              <a:gd name="connsiteX17" fmla="*/ 1749727 w 3497529"/>
              <a:gd name="connsiteY17" fmla="*/ 3166429 h 3376495"/>
              <a:gd name="connsiteX18" fmla="*/ 1068530 w 3497529"/>
              <a:gd name="connsiteY18" fmla="*/ 3013825 h 3376495"/>
              <a:gd name="connsiteX19" fmla="*/ 688957 w 3497529"/>
              <a:gd name="connsiteY19" fmla="*/ 2788604 h 3376495"/>
              <a:gd name="connsiteX20" fmla="*/ 588476 w 3497529"/>
              <a:gd name="connsiteY20" fmla="*/ 2413086 h 3376495"/>
              <a:gd name="connsiteX21" fmla="*/ 326364 w 3497529"/>
              <a:gd name="connsiteY21" fmla="*/ 2089037 h 3376495"/>
              <a:gd name="connsiteX0" fmla="*/ 326364 w 3497529"/>
              <a:gd name="connsiteY0" fmla="*/ 2089037 h 3376495"/>
              <a:gd name="connsiteX1" fmla="*/ 278748 w 3497529"/>
              <a:gd name="connsiteY1" fmla="*/ 1880535 h 3376495"/>
              <a:gd name="connsiteX2" fmla="*/ 231123 w 3497529"/>
              <a:gd name="connsiteY2" fmla="*/ 1629710 h 3376495"/>
              <a:gd name="connsiteX3" fmla="*/ 211838 w 3497529"/>
              <a:gd name="connsiteY3" fmla="*/ 1254177 h 3376495"/>
              <a:gd name="connsiteX4" fmla="*/ 466074 w 3497529"/>
              <a:gd name="connsiteY4" fmla="*/ 915335 h 3376495"/>
              <a:gd name="connsiteX5" fmla="*/ 568563 w 3497529"/>
              <a:gd name="connsiteY5" fmla="*/ 729436 h 3376495"/>
              <a:gd name="connsiteX6" fmla="*/ 671890 w 3497529"/>
              <a:gd name="connsiteY6" fmla="*/ 532588 h 3376495"/>
              <a:gd name="connsiteX7" fmla="*/ 1347828 w 3497529"/>
              <a:gd name="connsiteY7" fmla="*/ 146115 h 3376495"/>
              <a:gd name="connsiteX8" fmla="*/ 1950944 w 3497529"/>
              <a:gd name="connsiteY8" fmla="*/ 62688 h 3376495"/>
              <a:gd name="connsiteX9" fmla="*/ 2419396 w 3497529"/>
              <a:gd name="connsiteY9" fmla="*/ 173811 h 3376495"/>
              <a:gd name="connsiteX10" fmla="*/ 2739373 w 3497529"/>
              <a:gd name="connsiteY10" fmla="*/ 254935 h 3376495"/>
              <a:gd name="connsiteX11" fmla="*/ 3082273 w 3497529"/>
              <a:gd name="connsiteY11" fmla="*/ 642285 h 3376495"/>
              <a:gd name="connsiteX12" fmla="*/ 3301348 w 3497529"/>
              <a:gd name="connsiteY12" fmla="*/ 1239185 h 3376495"/>
              <a:gd name="connsiteX13" fmla="*/ 3265071 w 3497529"/>
              <a:gd name="connsiteY13" fmla="*/ 1701852 h 3376495"/>
              <a:gd name="connsiteX14" fmla="*/ 3261670 w 3497529"/>
              <a:gd name="connsiteY14" fmla="*/ 2108087 h 3376495"/>
              <a:gd name="connsiteX15" fmla="*/ 3053698 w 3497529"/>
              <a:gd name="connsiteY15" fmla="*/ 2534585 h 3376495"/>
              <a:gd name="connsiteX16" fmla="*/ 2678883 w 3497529"/>
              <a:gd name="connsiteY16" fmla="*/ 2990936 h 3376495"/>
              <a:gd name="connsiteX17" fmla="*/ 1749727 w 3497529"/>
              <a:gd name="connsiteY17" fmla="*/ 3166429 h 3376495"/>
              <a:gd name="connsiteX18" fmla="*/ 1068530 w 3497529"/>
              <a:gd name="connsiteY18" fmla="*/ 3013825 h 3376495"/>
              <a:gd name="connsiteX19" fmla="*/ 688957 w 3497529"/>
              <a:gd name="connsiteY19" fmla="*/ 2788604 h 3376495"/>
              <a:gd name="connsiteX20" fmla="*/ 588476 w 3497529"/>
              <a:gd name="connsiteY20" fmla="*/ 2413086 h 3376495"/>
              <a:gd name="connsiteX21" fmla="*/ 326364 w 3497529"/>
              <a:gd name="connsiteY21" fmla="*/ 2089037 h 3376495"/>
              <a:gd name="connsiteX0" fmla="*/ 326364 w 3497529"/>
              <a:gd name="connsiteY0" fmla="*/ 2139719 h 3427177"/>
              <a:gd name="connsiteX1" fmla="*/ 278748 w 3497529"/>
              <a:gd name="connsiteY1" fmla="*/ 1931217 h 3427177"/>
              <a:gd name="connsiteX2" fmla="*/ 231123 w 3497529"/>
              <a:gd name="connsiteY2" fmla="*/ 1680392 h 3427177"/>
              <a:gd name="connsiteX3" fmla="*/ 211838 w 3497529"/>
              <a:gd name="connsiteY3" fmla="*/ 1304859 h 3427177"/>
              <a:gd name="connsiteX4" fmla="*/ 466074 w 3497529"/>
              <a:gd name="connsiteY4" fmla="*/ 966017 h 3427177"/>
              <a:gd name="connsiteX5" fmla="*/ 568563 w 3497529"/>
              <a:gd name="connsiteY5" fmla="*/ 780118 h 3427177"/>
              <a:gd name="connsiteX6" fmla="*/ 671890 w 3497529"/>
              <a:gd name="connsiteY6" fmla="*/ 583270 h 3427177"/>
              <a:gd name="connsiteX7" fmla="*/ 1347828 w 3497529"/>
              <a:gd name="connsiteY7" fmla="*/ 196797 h 3427177"/>
              <a:gd name="connsiteX8" fmla="*/ 1950944 w 3497529"/>
              <a:gd name="connsiteY8" fmla="*/ 113370 h 3427177"/>
              <a:gd name="connsiteX9" fmla="*/ 2419396 w 3497529"/>
              <a:gd name="connsiteY9" fmla="*/ 224493 h 3427177"/>
              <a:gd name="connsiteX10" fmla="*/ 2739373 w 3497529"/>
              <a:gd name="connsiteY10" fmla="*/ 305617 h 3427177"/>
              <a:gd name="connsiteX11" fmla="*/ 3082273 w 3497529"/>
              <a:gd name="connsiteY11" fmla="*/ 692967 h 3427177"/>
              <a:gd name="connsiteX12" fmla="*/ 3301348 w 3497529"/>
              <a:gd name="connsiteY12" fmla="*/ 1289867 h 3427177"/>
              <a:gd name="connsiteX13" fmla="*/ 3265071 w 3497529"/>
              <a:gd name="connsiteY13" fmla="*/ 1752534 h 3427177"/>
              <a:gd name="connsiteX14" fmla="*/ 3261670 w 3497529"/>
              <a:gd name="connsiteY14" fmla="*/ 2158769 h 3427177"/>
              <a:gd name="connsiteX15" fmla="*/ 3053698 w 3497529"/>
              <a:gd name="connsiteY15" fmla="*/ 2585267 h 3427177"/>
              <a:gd name="connsiteX16" fmla="*/ 2678883 w 3497529"/>
              <a:gd name="connsiteY16" fmla="*/ 3041618 h 3427177"/>
              <a:gd name="connsiteX17" fmla="*/ 1749727 w 3497529"/>
              <a:gd name="connsiteY17" fmla="*/ 3217111 h 3427177"/>
              <a:gd name="connsiteX18" fmla="*/ 1068530 w 3497529"/>
              <a:gd name="connsiteY18" fmla="*/ 3064507 h 3427177"/>
              <a:gd name="connsiteX19" fmla="*/ 688957 w 3497529"/>
              <a:gd name="connsiteY19" fmla="*/ 2839286 h 3427177"/>
              <a:gd name="connsiteX20" fmla="*/ 588476 w 3497529"/>
              <a:gd name="connsiteY20" fmla="*/ 2463768 h 3427177"/>
              <a:gd name="connsiteX21" fmla="*/ 326364 w 3497529"/>
              <a:gd name="connsiteY21" fmla="*/ 2139719 h 3427177"/>
              <a:gd name="connsiteX0" fmla="*/ 326364 w 3497529"/>
              <a:gd name="connsiteY0" fmla="*/ 2208115 h 3495573"/>
              <a:gd name="connsiteX1" fmla="*/ 278748 w 3497529"/>
              <a:gd name="connsiteY1" fmla="*/ 1999613 h 3495573"/>
              <a:gd name="connsiteX2" fmla="*/ 231123 w 3497529"/>
              <a:gd name="connsiteY2" fmla="*/ 1748788 h 3495573"/>
              <a:gd name="connsiteX3" fmla="*/ 211838 w 3497529"/>
              <a:gd name="connsiteY3" fmla="*/ 1373255 h 3495573"/>
              <a:gd name="connsiteX4" fmla="*/ 466074 w 3497529"/>
              <a:gd name="connsiteY4" fmla="*/ 1034413 h 3495573"/>
              <a:gd name="connsiteX5" fmla="*/ 568563 w 3497529"/>
              <a:gd name="connsiteY5" fmla="*/ 848514 h 3495573"/>
              <a:gd name="connsiteX6" fmla="*/ 671890 w 3497529"/>
              <a:gd name="connsiteY6" fmla="*/ 651666 h 3495573"/>
              <a:gd name="connsiteX7" fmla="*/ 1347828 w 3497529"/>
              <a:gd name="connsiteY7" fmla="*/ 265193 h 3495573"/>
              <a:gd name="connsiteX8" fmla="*/ 1950944 w 3497529"/>
              <a:gd name="connsiteY8" fmla="*/ 181766 h 3495573"/>
              <a:gd name="connsiteX9" fmla="*/ 2419396 w 3497529"/>
              <a:gd name="connsiteY9" fmla="*/ 292889 h 3495573"/>
              <a:gd name="connsiteX10" fmla="*/ 2739373 w 3497529"/>
              <a:gd name="connsiteY10" fmla="*/ 374013 h 3495573"/>
              <a:gd name="connsiteX11" fmla="*/ 3082273 w 3497529"/>
              <a:gd name="connsiteY11" fmla="*/ 761363 h 3495573"/>
              <a:gd name="connsiteX12" fmla="*/ 3301348 w 3497529"/>
              <a:gd name="connsiteY12" fmla="*/ 1358263 h 3495573"/>
              <a:gd name="connsiteX13" fmla="*/ 3265071 w 3497529"/>
              <a:gd name="connsiteY13" fmla="*/ 1820930 h 3495573"/>
              <a:gd name="connsiteX14" fmla="*/ 3261670 w 3497529"/>
              <a:gd name="connsiteY14" fmla="*/ 2227165 h 3495573"/>
              <a:gd name="connsiteX15" fmla="*/ 3053698 w 3497529"/>
              <a:gd name="connsiteY15" fmla="*/ 2653663 h 3495573"/>
              <a:gd name="connsiteX16" fmla="*/ 2678883 w 3497529"/>
              <a:gd name="connsiteY16" fmla="*/ 3110014 h 3495573"/>
              <a:gd name="connsiteX17" fmla="*/ 1749727 w 3497529"/>
              <a:gd name="connsiteY17" fmla="*/ 3285507 h 3495573"/>
              <a:gd name="connsiteX18" fmla="*/ 1068530 w 3497529"/>
              <a:gd name="connsiteY18" fmla="*/ 3132903 h 3495573"/>
              <a:gd name="connsiteX19" fmla="*/ 688957 w 3497529"/>
              <a:gd name="connsiteY19" fmla="*/ 2907682 h 3495573"/>
              <a:gd name="connsiteX20" fmla="*/ 588476 w 3497529"/>
              <a:gd name="connsiteY20" fmla="*/ 2532164 h 3495573"/>
              <a:gd name="connsiteX21" fmla="*/ 326364 w 3497529"/>
              <a:gd name="connsiteY21" fmla="*/ 2208115 h 3495573"/>
              <a:gd name="connsiteX0" fmla="*/ 326364 w 3497529"/>
              <a:gd name="connsiteY0" fmla="*/ 2183932 h 3471390"/>
              <a:gd name="connsiteX1" fmla="*/ 278748 w 3497529"/>
              <a:gd name="connsiteY1" fmla="*/ 1975430 h 3471390"/>
              <a:gd name="connsiteX2" fmla="*/ 231123 w 3497529"/>
              <a:gd name="connsiteY2" fmla="*/ 1724605 h 3471390"/>
              <a:gd name="connsiteX3" fmla="*/ 211838 w 3497529"/>
              <a:gd name="connsiteY3" fmla="*/ 1349072 h 3471390"/>
              <a:gd name="connsiteX4" fmla="*/ 466074 w 3497529"/>
              <a:gd name="connsiteY4" fmla="*/ 1010230 h 3471390"/>
              <a:gd name="connsiteX5" fmla="*/ 568563 w 3497529"/>
              <a:gd name="connsiteY5" fmla="*/ 824331 h 3471390"/>
              <a:gd name="connsiteX6" fmla="*/ 671890 w 3497529"/>
              <a:gd name="connsiteY6" fmla="*/ 627483 h 3471390"/>
              <a:gd name="connsiteX7" fmla="*/ 1347828 w 3497529"/>
              <a:gd name="connsiteY7" fmla="*/ 241010 h 3471390"/>
              <a:gd name="connsiteX8" fmla="*/ 1950944 w 3497529"/>
              <a:gd name="connsiteY8" fmla="*/ 157583 h 3471390"/>
              <a:gd name="connsiteX9" fmla="*/ 2419396 w 3497529"/>
              <a:gd name="connsiteY9" fmla="*/ 268706 h 3471390"/>
              <a:gd name="connsiteX10" fmla="*/ 2739373 w 3497529"/>
              <a:gd name="connsiteY10" fmla="*/ 349830 h 3471390"/>
              <a:gd name="connsiteX11" fmla="*/ 3082273 w 3497529"/>
              <a:gd name="connsiteY11" fmla="*/ 737180 h 3471390"/>
              <a:gd name="connsiteX12" fmla="*/ 3301348 w 3497529"/>
              <a:gd name="connsiteY12" fmla="*/ 1334080 h 3471390"/>
              <a:gd name="connsiteX13" fmla="*/ 3265071 w 3497529"/>
              <a:gd name="connsiteY13" fmla="*/ 1796747 h 3471390"/>
              <a:gd name="connsiteX14" fmla="*/ 3261670 w 3497529"/>
              <a:gd name="connsiteY14" fmla="*/ 2202982 h 3471390"/>
              <a:gd name="connsiteX15" fmla="*/ 3053698 w 3497529"/>
              <a:gd name="connsiteY15" fmla="*/ 2629480 h 3471390"/>
              <a:gd name="connsiteX16" fmla="*/ 2678883 w 3497529"/>
              <a:gd name="connsiteY16" fmla="*/ 3085831 h 3471390"/>
              <a:gd name="connsiteX17" fmla="*/ 1749727 w 3497529"/>
              <a:gd name="connsiteY17" fmla="*/ 3261324 h 3471390"/>
              <a:gd name="connsiteX18" fmla="*/ 1068530 w 3497529"/>
              <a:gd name="connsiteY18" fmla="*/ 3108720 h 3471390"/>
              <a:gd name="connsiteX19" fmla="*/ 688957 w 3497529"/>
              <a:gd name="connsiteY19" fmla="*/ 2883499 h 3471390"/>
              <a:gd name="connsiteX20" fmla="*/ 588476 w 3497529"/>
              <a:gd name="connsiteY20" fmla="*/ 2507981 h 3471390"/>
              <a:gd name="connsiteX21" fmla="*/ 326364 w 3497529"/>
              <a:gd name="connsiteY21" fmla="*/ 2183932 h 3471390"/>
              <a:gd name="connsiteX0" fmla="*/ 326364 w 3497529"/>
              <a:gd name="connsiteY0" fmla="*/ 2187481 h 3474939"/>
              <a:gd name="connsiteX1" fmla="*/ 278748 w 3497529"/>
              <a:gd name="connsiteY1" fmla="*/ 1978979 h 3474939"/>
              <a:gd name="connsiteX2" fmla="*/ 231123 w 3497529"/>
              <a:gd name="connsiteY2" fmla="*/ 1728154 h 3474939"/>
              <a:gd name="connsiteX3" fmla="*/ 211838 w 3497529"/>
              <a:gd name="connsiteY3" fmla="*/ 1352621 h 3474939"/>
              <a:gd name="connsiteX4" fmla="*/ 466074 w 3497529"/>
              <a:gd name="connsiteY4" fmla="*/ 1013779 h 3474939"/>
              <a:gd name="connsiteX5" fmla="*/ 568563 w 3497529"/>
              <a:gd name="connsiteY5" fmla="*/ 827880 h 3474939"/>
              <a:gd name="connsiteX6" fmla="*/ 671890 w 3497529"/>
              <a:gd name="connsiteY6" fmla="*/ 631032 h 3474939"/>
              <a:gd name="connsiteX7" fmla="*/ 1347828 w 3497529"/>
              <a:gd name="connsiteY7" fmla="*/ 244559 h 3474939"/>
              <a:gd name="connsiteX8" fmla="*/ 1950944 w 3497529"/>
              <a:gd name="connsiteY8" fmla="*/ 161132 h 3474939"/>
              <a:gd name="connsiteX9" fmla="*/ 2419396 w 3497529"/>
              <a:gd name="connsiteY9" fmla="*/ 272255 h 3474939"/>
              <a:gd name="connsiteX10" fmla="*/ 2739373 w 3497529"/>
              <a:gd name="connsiteY10" fmla="*/ 353379 h 3474939"/>
              <a:gd name="connsiteX11" fmla="*/ 3082273 w 3497529"/>
              <a:gd name="connsiteY11" fmla="*/ 740729 h 3474939"/>
              <a:gd name="connsiteX12" fmla="*/ 3301348 w 3497529"/>
              <a:gd name="connsiteY12" fmla="*/ 1337629 h 3474939"/>
              <a:gd name="connsiteX13" fmla="*/ 3265071 w 3497529"/>
              <a:gd name="connsiteY13" fmla="*/ 1800296 h 3474939"/>
              <a:gd name="connsiteX14" fmla="*/ 3261670 w 3497529"/>
              <a:gd name="connsiteY14" fmla="*/ 2206531 h 3474939"/>
              <a:gd name="connsiteX15" fmla="*/ 3053698 w 3497529"/>
              <a:gd name="connsiteY15" fmla="*/ 2633029 h 3474939"/>
              <a:gd name="connsiteX16" fmla="*/ 2678883 w 3497529"/>
              <a:gd name="connsiteY16" fmla="*/ 3089380 h 3474939"/>
              <a:gd name="connsiteX17" fmla="*/ 1749727 w 3497529"/>
              <a:gd name="connsiteY17" fmla="*/ 3264873 h 3474939"/>
              <a:gd name="connsiteX18" fmla="*/ 1068530 w 3497529"/>
              <a:gd name="connsiteY18" fmla="*/ 3112269 h 3474939"/>
              <a:gd name="connsiteX19" fmla="*/ 688957 w 3497529"/>
              <a:gd name="connsiteY19" fmla="*/ 2887048 h 3474939"/>
              <a:gd name="connsiteX20" fmla="*/ 588476 w 3497529"/>
              <a:gd name="connsiteY20" fmla="*/ 2511530 h 3474939"/>
              <a:gd name="connsiteX21" fmla="*/ 326364 w 3497529"/>
              <a:gd name="connsiteY21" fmla="*/ 2187481 h 3474939"/>
              <a:gd name="connsiteX0" fmla="*/ 326364 w 3497529"/>
              <a:gd name="connsiteY0" fmla="*/ 2187481 h 3474939"/>
              <a:gd name="connsiteX1" fmla="*/ 278748 w 3497529"/>
              <a:gd name="connsiteY1" fmla="*/ 1978979 h 3474939"/>
              <a:gd name="connsiteX2" fmla="*/ 231123 w 3497529"/>
              <a:gd name="connsiteY2" fmla="*/ 1728154 h 3474939"/>
              <a:gd name="connsiteX3" fmla="*/ 211838 w 3497529"/>
              <a:gd name="connsiteY3" fmla="*/ 1352621 h 3474939"/>
              <a:gd name="connsiteX4" fmla="*/ 466074 w 3497529"/>
              <a:gd name="connsiteY4" fmla="*/ 1013779 h 3474939"/>
              <a:gd name="connsiteX5" fmla="*/ 568563 w 3497529"/>
              <a:gd name="connsiteY5" fmla="*/ 827880 h 3474939"/>
              <a:gd name="connsiteX6" fmla="*/ 671890 w 3497529"/>
              <a:gd name="connsiteY6" fmla="*/ 631032 h 3474939"/>
              <a:gd name="connsiteX7" fmla="*/ 1347828 w 3497529"/>
              <a:gd name="connsiteY7" fmla="*/ 244559 h 3474939"/>
              <a:gd name="connsiteX8" fmla="*/ 1950944 w 3497529"/>
              <a:gd name="connsiteY8" fmla="*/ 161132 h 3474939"/>
              <a:gd name="connsiteX9" fmla="*/ 2419396 w 3497529"/>
              <a:gd name="connsiteY9" fmla="*/ 272255 h 3474939"/>
              <a:gd name="connsiteX10" fmla="*/ 2739373 w 3497529"/>
              <a:gd name="connsiteY10" fmla="*/ 353379 h 3474939"/>
              <a:gd name="connsiteX11" fmla="*/ 3082273 w 3497529"/>
              <a:gd name="connsiteY11" fmla="*/ 740729 h 3474939"/>
              <a:gd name="connsiteX12" fmla="*/ 3301348 w 3497529"/>
              <a:gd name="connsiteY12" fmla="*/ 1337629 h 3474939"/>
              <a:gd name="connsiteX13" fmla="*/ 3265071 w 3497529"/>
              <a:gd name="connsiteY13" fmla="*/ 1800296 h 3474939"/>
              <a:gd name="connsiteX14" fmla="*/ 3261670 w 3497529"/>
              <a:gd name="connsiteY14" fmla="*/ 2206531 h 3474939"/>
              <a:gd name="connsiteX15" fmla="*/ 3053698 w 3497529"/>
              <a:gd name="connsiteY15" fmla="*/ 2633029 h 3474939"/>
              <a:gd name="connsiteX16" fmla="*/ 2678883 w 3497529"/>
              <a:gd name="connsiteY16" fmla="*/ 3089380 h 3474939"/>
              <a:gd name="connsiteX17" fmla="*/ 1749727 w 3497529"/>
              <a:gd name="connsiteY17" fmla="*/ 3264873 h 3474939"/>
              <a:gd name="connsiteX18" fmla="*/ 1068530 w 3497529"/>
              <a:gd name="connsiteY18" fmla="*/ 3112269 h 3474939"/>
              <a:gd name="connsiteX19" fmla="*/ 688957 w 3497529"/>
              <a:gd name="connsiteY19" fmla="*/ 2887048 h 3474939"/>
              <a:gd name="connsiteX20" fmla="*/ 588476 w 3497529"/>
              <a:gd name="connsiteY20" fmla="*/ 2511530 h 3474939"/>
              <a:gd name="connsiteX21" fmla="*/ 326364 w 3497529"/>
              <a:gd name="connsiteY21" fmla="*/ 2187481 h 3474939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97529" h="3516771">
                <a:moveTo>
                  <a:pt x="326364" y="2229313"/>
                </a:moveTo>
                <a:cubicBezTo>
                  <a:pt x="36384" y="2247654"/>
                  <a:pt x="38503" y="2170745"/>
                  <a:pt x="278748" y="2020811"/>
                </a:cubicBezTo>
                <a:cubicBezTo>
                  <a:pt x="-4885" y="1958369"/>
                  <a:pt x="28981" y="1864178"/>
                  <a:pt x="231123" y="1769986"/>
                </a:cubicBezTo>
                <a:cubicBezTo>
                  <a:pt x="-89630" y="1603533"/>
                  <a:pt x="-57959" y="1462481"/>
                  <a:pt x="211838" y="1394453"/>
                </a:cubicBezTo>
                <a:cubicBezTo>
                  <a:pt x="2367" y="1182022"/>
                  <a:pt x="126270" y="1052142"/>
                  <a:pt x="466074" y="1055611"/>
                </a:cubicBezTo>
                <a:cubicBezTo>
                  <a:pt x="351012" y="942845"/>
                  <a:pt x="245475" y="766578"/>
                  <a:pt x="568563" y="869712"/>
                </a:cubicBezTo>
                <a:cubicBezTo>
                  <a:pt x="399805" y="648521"/>
                  <a:pt x="427898" y="541630"/>
                  <a:pt x="671890" y="672864"/>
                </a:cubicBezTo>
                <a:cubicBezTo>
                  <a:pt x="668603" y="261465"/>
                  <a:pt x="944715" y="85015"/>
                  <a:pt x="1347828" y="286391"/>
                </a:cubicBezTo>
                <a:cubicBezTo>
                  <a:pt x="1513942" y="-65268"/>
                  <a:pt x="1788005" y="-93077"/>
                  <a:pt x="1950944" y="202964"/>
                </a:cubicBezTo>
                <a:cubicBezTo>
                  <a:pt x="2075345" y="24105"/>
                  <a:pt x="2348970" y="-84904"/>
                  <a:pt x="2419396" y="314087"/>
                </a:cubicBezTo>
                <a:cubicBezTo>
                  <a:pt x="2641413" y="99828"/>
                  <a:pt x="2818981" y="37970"/>
                  <a:pt x="2739373" y="395211"/>
                </a:cubicBezTo>
                <a:cubicBezTo>
                  <a:pt x="3038881" y="216353"/>
                  <a:pt x="3243140" y="393094"/>
                  <a:pt x="3082273" y="782561"/>
                </a:cubicBezTo>
                <a:cubicBezTo>
                  <a:pt x="3421998" y="812194"/>
                  <a:pt x="3561698" y="1076778"/>
                  <a:pt x="3301348" y="1379461"/>
                </a:cubicBezTo>
                <a:cubicBezTo>
                  <a:pt x="3547489" y="1468067"/>
                  <a:pt x="3590430" y="1670972"/>
                  <a:pt x="3265071" y="1842128"/>
                </a:cubicBezTo>
                <a:cubicBezTo>
                  <a:pt x="3532754" y="2005056"/>
                  <a:pt x="3568662" y="2193385"/>
                  <a:pt x="3261670" y="2248363"/>
                </a:cubicBezTo>
                <a:cubicBezTo>
                  <a:pt x="3498204" y="2545046"/>
                  <a:pt x="3369614" y="2692503"/>
                  <a:pt x="3053698" y="2674861"/>
                </a:cubicBezTo>
                <a:cubicBezTo>
                  <a:pt x="3154185" y="3007953"/>
                  <a:pt x="3038771" y="3236270"/>
                  <a:pt x="2678883" y="3131212"/>
                </a:cubicBezTo>
                <a:cubicBezTo>
                  <a:pt x="2588239" y="3529435"/>
                  <a:pt x="2183271" y="3670482"/>
                  <a:pt x="1749727" y="3306705"/>
                </a:cubicBezTo>
                <a:cubicBezTo>
                  <a:pt x="1586161" y="3459037"/>
                  <a:pt x="1232096" y="3566919"/>
                  <a:pt x="1068530" y="3154101"/>
                </a:cubicBezTo>
                <a:cubicBezTo>
                  <a:pt x="713406" y="3406052"/>
                  <a:pt x="602756" y="3223029"/>
                  <a:pt x="688957" y="2928880"/>
                </a:cubicBezTo>
                <a:cubicBezTo>
                  <a:pt x="468138" y="3006907"/>
                  <a:pt x="431470" y="2846810"/>
                  <a:pt x="588476" y="2553362"/>
                </a:cubicBezTo>
                <a:cubicBezTo>
                  <a:pt x="342355" y="2537421"/>
                  <a:pt x="143860" y="2483379"/>
                  <a:pt x="326364" y="2229313"/>
                </a:cubicBez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4D77FD-449B-717B-FAB4-E61CC63EB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13.2.2026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3A07B-749A-6B26-F91D-5C01A98F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F9DD12-77E8-3CB5-7B61-F97D9489D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73F11-1764-CCFA-C6B9-639A1C4774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2514" y="2131709"/>
            <a:ext cx="6660000" cy="2005214"/>
          </a:xfrm>
        </p:spPr>
        <p:txBody>
          <a:bodyPr lIns="0" anchor="ctr"/>
          <a:lstStyle>
            <a:lvl1pPr>
              <a:defRPr/>
            </a:lvl1pPr>
          </a:lstStyle>
          <a:p>
            <a:r>
              <a:rPr lang="en-GB" dirty="0"/>
              <a:t>K</a:t>
            </a:r>
            <a:r>
              <a:rPr lang="qaa-Latn-001" dirty="0"/>
              <a:t>irjoita diaesityksen pääotsikko tähän...</a:t>
            </a:r>
            <a:endParaRPr lang="en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EA2AA4-D76B-064D-D732-59A4685906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2515" y="4188542"/>
            <a:ext cx="6660536" cy="1859833"/>
          </a:xfrm>
        </p:spPr>
        <p:txBody>
          <a:bodyPr lIns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qaa-Latn-001" dirty="0"/>
              <a:t>Kirjoita tarvittaessa diaesityksen ingressi tähän…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605629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(musta taust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vonia">
            <a:extLst>
              <a:ext uri="{FF2B5EF4-FFF2-40B4-BE49-F238E27FC236}">
                <a16:creationId xmlns:a16="http://schemas.microsoft.com/office/drawing/2014/main" id="{0EAB8B05-1C86-65AC-CD63-219A92F289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200" y="889200"/>
            <a:ext cx="1879664" cy="8046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DF11BF-1656-1F5C-8F2A-9E1A82F01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835" y="0"/>
            <a:ext cx="1320165" cy="1244727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5EF69CD-AAD0-5148-C089-660F42200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65150" y="2741691"/>
            <a:ext cx="3497529" cy="3516771"/>
          </a:xfrm>
          <a:custGeom>
            <a:avLst/>
            <a:gdLst>
              <a:gd name="connsiteX0" fmla="*/ -9 w 3503613"/>
              <a:gd name="connsiteY0" fmla="*/ 2267489 h 3525837"/>
              <a:gd name="connsiteX1" fmla="*/ 539515 w 3503613"/>
              <a:gd name="connsiteY1" fmla="*/ 1569154 h 3525837"/>
              <a:gd name="connsiteX2" fmla="*/ 346965 w 3503613"/>
              <a:gd name="connsiteY2" fmla="*/ 698338 h 3525837"/>
              <a:gd name="connsiteX3" fmla="*/ 1212292 w 3503613"/>
              <a:gd name="connsiteY3" fmla="*/ 698340 h 3525837"/>
              <a:gd name="connsiteX4" fmla="*/ 1751807 w 3503613"/>
              <a:gd name="connsiteY4" fmla="*/ 0 h 3525837"/>
              <a:gd name="connsiteX5" fmla="*/ 2291321 w 3503613"/>
              <a:gd name="connsiteY5" fmla="*/ 698340 h 3525837"/>
              <a:gd name="connsiteX6" fmla="*/ 3156648 w 3503613"/>
              <a:gd name="connsiteY6" fmla="*/ 698338 h 3525837"/>
              <a:gd name="connsiteX7" fmla="*/ 2964098 w 3503613"/>
              <a:gd name="connsiteY7" fmla="*/ 1569154 h 3525837"/>
              <a:gd name="connsiteX8" fmla="*/ 3503622 w 3503613"/>
              <a:gd name="connsiteY8" fmla="*/ 2267489 h 3525837"/>
              <a:gd name="connsiteX9" fmla="*/ 2723985 w 3503613"/>
              <a:gd name="connsiteY9" fmla="*/ 2655038 h 3525837"/>
              <a:gd name="connsiteX10" fmla="*/ 2531429 w 3503613"/>
              <a:gd name="connsiteY10" fmla="*/ 3525856 h 3525837"/>
              <a:gd name="connsiteX11" fmla="*/ 1751807 w 3503613"/>
              <a:gd name="connsiteY11" fmla="*/ 3138302 h 3525837"/>
              <a:gd name="connsiteX12" fmla="*/ 972184 w 3503613"/>
              <a:gd name="connsiteY12" fmla="*/ 3525856 h 3525837"/>
              <a:gd name="connsiteX13" fmla="*/ 779628 w 3503613"/>
              <a:gd name="connsiteY13" fmla="*/ 2655038 h 3525837"/>
              <a:gd name="connsiteX14" fmla="*/ -9 w 3503613"/>
              <a:gd name="connsiteY14" fmla="*/ 2267489 h 3525837"/>
              <a:gd name="connsiteX0" fmla="*/ 0 w 3503631"/>
              <a:gd name="connsiteY0" fmla="*/ 1965147 h 3223514"/>
              <a:gd name="connsiteX1" fmla="*/ 539524 w 3503631"/>
              <a:gd name="connsiteY1" fmla="*/ 1266812 h 3223514"/>
              <a:gd name="connsiteX2" fmla="*/ 346974 w 3503631"/>
              <a:gd name="connsiteY2" fmla="*/ 395996 h 3223514"/>
              <a:gd name="connsiteX3" fmla="*/ 1212301 w 3503631"/>
              <a:gd name="connsiteY3" fmla="*/ 395998 h 3223514"/>
              <a:gd name="connsiteX4" fmla="*/ 1316739 w 3503631"/>
              <a:gd name="connsiteY4" fmla="*/ 0 h 3223514"/>
              <a:gd name="connsiteX5" fmla="*/ 2291330 w 3503631"/>
              <a:gd name="connsiteY5" fmla="*/ 395998 h 3223514"/>
              <a:gd name="connsiteX6" fmla="*/ 3156657 w 3503631"/>
              <a:gd name="connsiteY6" fmla="*/ 395996 h 3223514"/>
              <a:gd name="connsiteX7" fmla="*/ 2964107 w 3503631"/>
              <a:gd name="connsiteY7" fmla="*/ 1266812 h 3223514"/>
              <a:gd name="connsiteX8" fmla="*/ 3503631 w 3503631"/>
              <a:gd name="connsiteY8" fmla="*/ 1965147 h 3223514"/>
              <a:gd name="connsiteX9" fmla="*/ 2723994 w 3503631"/>
              <a:gd name="connsiteY9" fmla="*/ 2352696 h 3223514"/>
              <a:gd name="connsiteX10" fmla="*/ 2531438 w 3503631"/>
              <a:gd name="connsiteY10" fmla="*/ 3223514 h 3223514"/>
              <a:gd name="connsiteX11" fmla="*/ 1751816 w 3503631"/>
              <a:gd name="connsiteY11" fmla="*/ 2835960 h 3223514"/>
              <a:gd name="connsiteX12" fmla="*/ 972193 w 3503631"/>
              <a:gd name="connsiteY12" fmla="*/ 3223514 h 3223514"/>
              <a:gd name="connsiteX13" fmla="*/ 779637 w 3503631"/>
              <a:gd name="connsiteY13" fmla="*/ 2352696 h 3223514"/>
              <a:gd name="connsiteX14" fmla="*/ 0 w 3503631"/>
              <a:gd name="connsiteY14" fmla="*/ 1965147 h 3223514"/>
              <a:gd name="connsiteX0" fmla="*/ 0 w 3503631"/>
              <a:gd name="connsiteY0" fmla="*/ 1854022 h 3112389"/>
              <a:gd name="connsiteX1" fmla="*/ 539524 w 3503631"/>
              <a:gd name="connsiteY1" fmla="*/ 1155687 h 3112389"/>
              <a:gd name="connsiteX2" fmla="*/ 346974 w 3503631"/>
              <a:gd name="connsiteY2" fmla="*/ 284871 h 3112389"/>
              <a:gd name="connsiteX3" fmla="*/ 1212301 w 3503631"/>
              <a:gd name="connsiteY3" fmla="*/ 284873 h 3112389"/>
              <a:gd name="connsiteX4" fmla="*/ 1345314 w 3503631"/>
              <a:gd name="connsiteY4" fmla="*/ 0 h 3112389"/>
              <a:gd name="connsiteX5" fmla="*/ 2291330 w 3503631"/>
              <a:gd name="connsiteY5" fmla="*/ 284873 h 3112389"/>
              <a:gd name="connsiteX6" fmla="*/ 3156657 w 3503631"/>
              <a:gd name="connsiteY6" fmla="*/ 284871 h 3112389"/>
              <a:gd name="connsiteX7" fmla="*/ 2964107 w 3503631"/>
              <a:gd name="connsiteY7" fmla="*/ 1155687 h 3112389"/>
              <a:gd name="connsiteX8" fmla="*/ 3503631 w 3503631"/>
              <a:gd name="connsiteY8" fmla="*/ 1854022 h 3112389"/>
              <a:gd name="connsiteX9" fmla="*/ 2723994 w 3503631"/>
              <a:gd name="connsiteY9" fmla="*/ 2241571 h 3112389"/>
              <a:gd name="connsiteX10" fmla="*/ 2531438 w 3503631"/>
              <a:gd name="connsiteY10" fmla="*/ 3112389 h 3112389"/>
              <a:gd name="connsiteX11" fmla="*/ 1751816 w 3503631"/>
              <a:gd name="connsiteY11" fmla="*/ 2724835 h 3112389"/>
              <a:gd name="connsiteX12" fmla="*/ 972193 w 3503631"/>
              <a:gd name="connsiteY12" fmla="*/ 3112389 h 3112389"/>
              <a:gd name="connsiteX13" fmla="*/ 779637 w 3503631"/>
              <a:gd name="connsiteY13" fmla="*/ 2241571 h 3112389"/>
              <a:gd name="connsiteX14" fmla="*/ 0 w 3503631"/>
              <a:gd name="connsiteY14" fmla="*/ 1854022 h 3112389"/>
              <a:gd name="connsiteX0" fmla="*/ 0 w 3503631"/>
              <a:gd name="connsiteY0" fmla="*/ 1952447 h 3210814"/>
              <a:gd name="connsiteX1" fmla="*/ 539524 w 3503631"/>
              <a:gd name="connsiteY1" fmla="*/ 1254112 h 3210814"/>
              <a:gd name="connsiteX2" fmla="*/ 346974 w 3503631"/>
              <a:gd name="connsiteY2" fmla="*/ 383296 h 3210814"/>
              <a:gd name="connsiteX3" fmla="*/ 1212301 w 3503631"/>
              <a:gd name="connsiteY3" fmla="*/ 383298 h 3210814"/>
              <a:gd name="connsiteX4" fmla="*/ 1316739 w 3503631"/>
              <a:gd name="connsiteY4" fmla="*/ 0 h 3210814"/>
              <a:gd name="connsiteX5" fmla="*/ 2291330 w 3503631"/>
              <a:gd name="connsiteY5" fmla="*/ 383298 h 3210814"/>
              <a:gd name="connsiteX6" fmla="*/ 3156657 w 3503631"/>
              <a:gd name="connsiteY6" fmla="*/ 383296 h 3210814"/>
              <a:gd name="connsiteX7" fmla="*/ 2964107 w 3503631"/>
              <a:gd name="connsiteY7" fmla="*/ 1254112 h 3210814"/>
              <a:gd name="connsiteX8" fmla="*/ 3503631 w 3503631"/>
              <a:gd name="connsiteY8" fmla="*/ 1952447 h 3210814"/>
              <a:gd name="connsiteX9" fmla="*/ 2723994 w 3503631"/>
              <a:gd name="connsiteY9" fmla="*/ 2339996 h 3210814"/>
              <a:gd name="connsiteX10" fmla="*/ 2531438 w 3503631"/>
              <a:gd name="connsiteY10" fmla="*/ 3210814 h 3210814"/>
              <a:gd name="connsiteX11" fmla="*/ 1751816 w 3503631"/>
              <a:gd name="connsiteY11" fmla="*/ 2823260 h 3210814"/>
              <a:gd name="connsiteX12" fmla="*/ 972193 w 3503631"/>
              <a:gd name="connsiteY12" fmla="*/ 3210814 h 3210814"/>
              <a:gd name="connsiteX13" fmla="*/ 779637 w 3503631"/>
              <a:gd name="connsiteY13" fmla="*/ 2339996 h 3210814"/>
              <a:gd name="connsiteX14" fmla="*/ 0 w 3503631"/>
              <a:gd name="connsiteY14" fmla="*/ 1952447 h 3210814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3156657 w 3503631"/>
              <a:gd name="connsiteY6" fmla="*/ 466723 h 3294241"/>
              <a:gd name="connsiteX7" fmla="*/ 2964107 w 3503631"/>
              <a:gd name="connsiteY7" fmla="*/ 1337539 h 3294241"/>
              <a:gd name="connsiteX8" fmla="*/ 3503631 w 3503631"/>
              <a:gd name="connsiteY8" fmla="*/ 2035874 h 3294241"/>
              <a:gd name="connsiteX9" fmla="*/ 2723994 w 3503631"/>
              <a:gd name="connsiteY9" fmla="*/ 2423423 h 3294241"/>
              <a:gd name="connsiteX10" fmla="*/ 2531438 w 3503631"/>
              <a:gd name="connsiteY10" fmla="*/ 3294241 h 3294241"/>
              <a:gd name="connsiteX11" fmla="*/ 1751816 w 3503631"/>
              <a:gd name="connsiteY11" fmla="*/ 2906687 h 3294241"/>
              <a:gd name="connsiteX12" fmla="*/ 972193 w 3503631"/>
              <a:gd name="connsiteY12" fmla="*/ 3294241 h 3294241"/>
              <a:gd name="connsiteX13" fmla="*/ 779637 w 3503631"/>
              <a:gd name="connsiteY13" fmla="*/ 2423423 h 3294241"/>
              <a:gd name="connsiteX14" fmla="*/ 0 w 3503631"/>
              <a:gd name="connsiteY14" fmla="*/ 2035874 h 3294241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2381957 w 3503631"/>
              <a:gd name="connsiteY6" fmla="*/ 111123 h 3294241"/>
              <a:gd name="connsiteX7" fmla="*/ 2964107 w 3503631"/>
              <a:gd name="connsiteY7" fmla="*/ 1337539 h 3294241"/>
              <a:gd name="connsiteX8" fmla="*/ 3503631 w 3503631"/>
              <a:gd name="connsiteY8" fmla="*/ 2035874 h 3294241"/>
              <a:gd name="connsiteX9" fmla="*/ 2723994 w 3503631"/>
              <a:gd name="connsiteY9" fmla="*/ 2423423 h 3294241"/>
              <a:gd name="connsiteX10" fmla="*/ 2531438 w 3503631"/>
              <a:gd name="connsiteY10" fmla="*/ 3294241 h 3294241"/>
              <a:gd name="connsiteX11" fmla="*/ 1751816 w 3503631"/>
              <a:gd name="connsiteY11" fmla="*/ 2906687 h 3294241"/>
              <a:gd name="connsiteX12" fmla="*/ 972193 w 3503631"/>
              <a:gd name="connsiteY12" fmla="*/ 3294241 h 3294241"/>
              <a:gd name="connsiteX13" fmla="*/ 779637 w 3503631"/>
              <a:gd name="connsiteY13" fmla="*/ 2423423 h 3294241"/>
              <a:gd name="connsiteX14" fmla="*/ 0 w 3503631"/>
              <a:gd name="connsiteY14" fmla="*/ 2035874 h 3294241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2381957 w 3503631"/>
              <a:gd name="connsiteY6" fmla="*/ 111123 h 3294241"/>
              <a:gd name="connsiteX7" fmla="*/ 2708284 w 3503631"/>
              <a:gd name="connsiteY7" fmla="*/ 182722 h 3294241"/>
              <a:gd name="connsiteX8" fmla="*/ 2964107 w 3503631"/>
              <a:gd name="connsiteY8" fmla="*/ 1337539 h 3294241"/>
              <a:gd name="connsiteX9" fmla="*/ 3503631 w 3503631"/>
              <a:gd name="connsiteY9" fmla="*/ 2035874 h 3294241"/>
              <a:gd name="connsiteX10" fmla="*/ 2723994 w 3503631"/>
              <a:gd name="connsiteY10" fmla="*/ 2423423 h 3294241"/>
              <a:gd name="connsiteX11" fmla="*/ 2531438 w 3503631"/>
              <a:gd name="connsiteY11" fmla="*/ 3294241 h 3294241"/>
              <a:gd name="connsiteX12" fmla="*/ 1751816 w 3503631"/>
              <a:gd name="connsiteY12" fmla="*/ 2906687 h 3294241"/>
              <a:gd name="connsiteX13" fmla="*/ 972193 w 3503631"/>
              <a:gd name="connsiteY13" fmla="*/ 3294241 h 3294241"/>
              <a:gd name="connsiteX14" fmla="*/ 779637 w 3503631"/>
              <a:gd name="connsiteY14" fmla="*/ 2423423 h 3294241"/>
              <a:gd name="connsiteX15" fmla="*/ 0 w 3503631"/>
              <a:gd name="connsiteY15" fmla="*/ 2035874 h 3294241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2381957 w 3503631"/>
              <a:gd name="connsiteY6" fmla="*/ 111123 h 3294241"/>
              <a:gd name="connsiteX7" fmla="*/ 2708284 w 3503631"/>
              <a:gd name="connsiteY7" fmla="*/ 182722 h 3294241"/>
              <a:gd name="connsiteX8" fmla="*/ 3051184 w 3503631"/>
              <a:gd name="connsiteY8" fmla="*/ 579597 h 3294241"/>
              <a:gd name="connsiteX9" fmla="*/ 2964107 w 3503631"/>
              <a:gd name="connsiteY9" fmla="*/ 1337539 h 3294241"/>
              <a:gd name="connsiteX10" fmla="*/ 3503631 w 3503631"/>
              <a:gd name="connsiteY10" fmla="*/ 2035874 h 3294241"/>
              <a:gd name="connsiteX11" fmla="*/ 2723994 w 3503631"/>
              <a:gd name="connsiteY11" fmla="*/ 2423423 h 3294241"/>
              <a:gd name="connsiteX12" fmla="*/ 2531438 w 3503631"/>
              <a:gd name="connsiteY12" fmla="*/ 3294241 h 3294241"/>
              <a:gd name="connsiteX13" fmla="*/ 1751816 w 3503631"/>
              <a:gd name="connsiteY13" fmla="*/ 2906687 h 3294241"/>
              <a:gd name="connsiteX14" fmla="*/ 972193 w 3503631"/>
              <a:gd name="connsiteY14" fmla="*/ 3294241 h 3294241"/>
              <a:gd name="connsiteX15" fmla="*/ 779637 w 3503631"/>
              <a:gd name="connsiteY15" fmla="*/ 2423423 h 3294241"/>
              <a:gd name="connsiteX16" fmla="*/ 0 w 3503631"/>
              <a:gd name="connsiteY16" fmla="*/ 2035874 h 3294241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2381957 w 3503631"/>
              <a:gd name="connsiteY6" fmla="*/ 111123 h 3294241"/>
              <a:gd name="connsiteX7" fmla="*/ 2708284 w 3503631"/>
              <a:gd name="connsiteY7" fmla="*/ 182722 h 3294241"/>
              <a:gd name="connsiteX8" fmla="*/ 3051184 w 3503631"/>
              <a:gd name="connsiteY8" fmla="*/ 579597 h 3294241"/>
              <a:gd name="connsiteX9" fmla="*/ 3273434 w 3503631"/>
              <a:gd name="connsiteY9" fmla="*/ 1179672 h 3294241"/>
              <a:gd name="connsiteX10" fmla="*/ 2964107 w 3503631"/>
              <a:gd name="connsiteY10" fmla="*/ 1337539 h 3294241"/>
              <a:gd name="connsiteX11" fmla="*/ 3503631 w 3503631"/>
              <a:gd name="connsiteY11" fmla="*/ 2035874 h 3294241"/>
              <a:gd name="connsiteX12" fmla="*/ 2723994 w 3503631"/>
              <a:gd name="connsiteY12" fmla="*/ 2423423 h 3294241"/>
              <a:gd name="connsiteX13" fmla="*/ 2531438 w 3503631"/>
              <a:gd name="connsiteY13" fmla="*/ 3294241 h 3294241"/>
              <a:gd name="connsiteX14" fmla="*/ 1751816 w 3503631"/>
              <a:gd name="connsiteY14" fmla="*/ 2906687 h 3294241"/>
              <a:gd name="connsiteX15" fmla="*/ 972193 w 3503631"/>
              <a:gd name="connsiteY15" fmla="*/ 3294241 h 3294241"/>
              <a:gd name="connsiteX16" fmla="*/ 779637 w 3503631"/>
              <a:gd name="connsiteY16" fmla="*/ 2423423 h 3294241"/>
              <a:gd name="connsiteX17" fmla="*/ 0 w 3503631"/>
              <a:gd name="connsiteY17" fmla="*/ 2035874 h 3294241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2381957 w 3503631"/>
              <a:gd name="connsiteY6" fmla="*/ 111123 h 3294241"/>
              <a:gd name="connsiteX7" fmla="*/ 2708284 w 3503631"/>
              <a:gd name="connsiteY7" fmla="*/ 182722 h 3294241"/>
              <a:gd name="connsiteX8" fmla="*/ 3051184 w 3503631"/>
              <a:gd name="connsiteY8" fmla="*/ 579597 h 3294241"/>
              <a:gd name="connsiteX9" fmla="*/ 3270259 w 3503631"/>
              <a:gd name="connsiteY9" fmla="*/ 1176497 h 3294241"/>
              <a:gd name="connsiteX10" fmla="*/ 2964107 w 3503631"/>
              <a:gd name="connsiteY10" fmla="*/ 1337539 h 3294241"/>
              <a:gd name="connsiteX11" fmla="*/ 3503631 w 3503631"/>
              <a:gd name="connsiteY11" fmla="*/ 2035874 h 3294241"/>
              <a:gd name="connsiteX12" fmla="*/ 2723994 w 3503631"/>
              <a:gd name="connsiteY12" fmla="*/ 2423423 h 3294241"/>
              <a:gd name="connsiteX13" fmla="*/ 2531438 w 3503631"/>
              <a:gd name="connsiteY13" fmla="*/ 3294241 h 3294241"/>
              <a:gd name="connsiteX14" fmla="*/ 1751816 w 3503631"/>
              <a:gd name="connsiteY14" fmla="*/ 2906687 h 3294241"/>
              <a:gd name="connsiteX15" fmla="*/ 972193 w 3503631"/>
              <a:gd name="connsiteY15" fmla="*/ 3294241 h 3294241"/>
              <a:gd name="connsiteX16" fmla="*/ 779637 w 3503631"/>
              <a:gd name="connsiteY16" fmla="*/ 2423423 h 3294241"/>
              <a:gd name="connsiteX17" fmla="*/ 0 w 3503631"/>
              <a:gd name="connsiteY17" fmla="*/ 2035874 h 3294241"/>
              <a:gd name="connsiteX0" fmla="*/ 0 w 3503631"/>
              <a:gd name="connsiteY0" fmla="*/ 2035874 h 3294241"/>
              <a:gd name="connsiteX1" fmla="*/ 539524 w 3503631"/>
              <a:gd name="connsiteY1" fmla="*/ 1337539 h 3294241"/>
              <a:gd name="connsiteX2" fmla="*/ 346974 w 3503631"/>
              <a:gd name="connsiteY2" fmla="*/ 466723 h 3294241"/>
              <a:gd name="connsiteX3" fmla="*/ 1212301 w 3503631"/>
              <a:gd name="connsiteY3" fmla="*/ 466725 h 3294241"/>
              <a:gd name="connsiteX4" fmla="*/ 1316739 w 3503631"/>
              <a:gd name="connsiteY4" fmla="*/ 83427 h 3294241"/>
              <a:gd name="connsiteX5" fmla="*/ 1919855 w 3503631"/>
              <a:gd name="connsiteY5" fmla="*/ 0 h 3294241"/>
              <a:gd name="connsiteX6" fmla="*/ 2381957 w 3503631"/>
              <a:gd name="connsiteY6" fmla="*/ 111123 h 3294241"/>
              <a:gd name="connsiteX7" fmla="*/ 2708284 w 3503631"/>
              <a:gd name="connsiteY7" fmla="*/ 182722 h 3294241"/>
              <a:gd name="connsiteX8" fmla="*/ 3051184 w 3503631"/>
              <a:gd name="connsiteY8" fmla="*/ 579597 h 3294241"/>
              <a:gd name="connsiteX9" fmla="*/ 3270259 w 3503631"/>
              <a:gd name="connsiteY9" fmla="*/ 1176497 h 3294241"/>
              <a:gd name="connsiteX10" fmla="*/ 3237157 w 3503631"/>
              <a:gd name="connsiteY10" fmla="*/ 1632814 h 3294241"/>
              <a:gd name="connsiteX11" fmla="*/ 3503631 w 3503631"/>
              <a:gd name="connsiteY11" fmla="*/ 2035874 h 3294241"/>
              <a:gd name="connsiteX12" fmla="*/ 2723994 w 3503631"/>
              <a:gd name="connsiteY12" fmla="*/ 2423423 h 3294241"/>
              <a:gd name="connsiteX13" fmla="*/ 2531438 w 3503631"/>
              <a:gd name="connsiteY13" fmla="*/ 3294241 h 3294241"/>
              <a:gd name="connsiteX14" fmla="*/ 1751816 w 3503631"/>
              <a:gd name="connsiteY14" fmla="*/ 2906687 h 3294241"/>
              <a:gd name="connsiteX15" fmla="*/ 972193 w 3503631"/>
              <a:gd name="connsiteY15" fmla="*/ 3294241 h 3294241"/>
              <a:gd name="connsiteX16" fmla="*/ 779637 w 3503631"/>
              <a:gd name="connsiteY16" fmla="*/ 2423423 h 3294241"/>
              <a:gd name="connsiteX17" fmla="*/ 0 w 3503631"/>
              <a:gd name="connsiteY17" fmla="*/ 2035874 h 3294241"/>
              <a:gd name="connsiteX0" fmla="*/ 0 w 3271268"/>
              <a:gd name="connsiteY0" fmla="*/ 2035874 h 3294241"/>
              <a:gd name="connsiteX1" fmla="*/ 539524 w 3271268"/>
              <a:gd name="connsiteY1" fmla="*/ 1337539 h 3294241"/>
              <a:gd name="connsiteX2" fmla="*/ 346974 w 3271268"/>
              <a:gd name="connsiteY2" fmla="*/ 466723 h 3294241"/>
              <a:gd name="connsiteX3" fmla="*/ 1212301 w 3271268"/>
              <a:gd name="connsiteY3" fmla="*/ 466725 h 3294241"/>
              <a:gd name="connsiteX4" fmla="*/ 1316739 w 3271268"/>
              <a:gd name="connsiteY4" fmla="*/ 83427 h 3294241"/>
              <a:gd name="connsiteX5" fmla="*/ 1919855 w 3271268"/>
              <a:gd name="connsiteY5" fmla="*/ 0 h 3294241"/>
              <a:gd name="connsiteX6" fmla="*/ 2381957 w 3271268"/>
              <a:gd name="connsiteY6" fmla="*/ 111123 h 3294241"/>
              <a:gd name="connsiteX7" fmla="*/ 2708284 w 3271268"/>
              <a:gd name="connsiteY7" fmla="*/ 182722 h 3294241"/>
              <a:gd name="connsiteX8" fmla="*/ 3051184 w 3271268"/>
              <a:gd name="connsiteY8" fmla="*/ 579597 h 3294241"/>
              <a:gd name="connsiteX9" fmla="*/ 3270259 w 3271268"/>
              <a:gd name="connsiteY9" fmla="*/ 1176497 h 3294241"/>
              <a:gd name="connsiteX10" fmla="*/ 3237157 w 3271268"/>
              <a:gd name="connsiteY10" fmla="*/ 1632814 h 3294241"/>
              <a:gd name="connsiteX11" fmla="*/ 3230581 w 3271268"/>
              <a:gd name="connsiteY11" fmla="*/ 2045399 h 3294241"/>
              <a:gd name="connsiteX12" fmla="*/ 2723994 w 3271268"/>
              <a:gd name="connsiteY12" fmla="*/ 2423423 h 3294241"/>
              <a:gd name="connsiteX13" fmla="*/ 2531438 w 3271268"/>
              <a:gd name="connsiteY13" fmla="*/ 3294241 h 3294241"/>
              <a:gd name="connsiteX14" fmla="*/ 1751816 w 3271268"/>
              <a:gd name="connsiteY14" fmla="*/ 2906687 h 3294241"/>
              <a:gd name="connsiteX15" fmla="*/ 972193 w 3271268"/>
              <a:gd name="connsiteY15" fmla="*/ 3294241 h 3294241"/>
              <a:gd name="connsiteX16" fmla="*/ 779637 w 3271268"/>
              <a:gd name="connsiteY16" fmla="*/ 2423423 h 3294241"/>
              <a:gd name="connsiteX17" fmla="*/ 0 w 3271268"/>
              <a:gd name="connsiteY17" fmla="*/ 2035874 h 3294241"/>
              <a:gd name="connsiteX0" fmla="*/ 0 w 3271268"/>
              <a:gd name="connsiteY0" fmla="*/ 2035874 h 3294241"/>
              <a:gd name="connsiteX1" fmla="*/ 539524 w 3271268"/>
              <a:gd name="connsiteY1" fmla="*/ 1337539 h 3294241"/>
              <a:gd name="connsiteX2" fmla="*/ 346974 w 3271268"/>
              <a:gd name="connsiteY2" fmla="*/ 466723 h 3294241"/>
              <a:gd name="connsiteX3" fmla="*/ 1212301 w 3271268"/>
              <a:gd name="connsiteY3" fmla="*/ 466725 h 3294241"/>
              <a:gd name="connsiteX4" fmla="*/ 1316739 w 3271268"/>
              <a:gd name="connsiteY4" fmla="*/ 83427 h 3294241"/>
              <a:gd name="connsiteX5" fmla="*/ 1919855 w 3271268"/>
              <a:gd name="connsiteY5" fmla="*/ 0 h 3294241"/>
              <a:gd name="connsiteX6" fmla="*/ 2381957 w 3271268"/>
              <a:gd name="connsiteY6" fmla="*/ 111123 h 3294241"/>
              <a:gd name="connsiteX7" fmla="*/ 2708284 w 3271268"/>
              <a:gd name="connsiteY7" fmla="*/ 182722 h 3294241"/>
              <a:gd name="connsiteX8" fmla="*/ 3051184 w 3271268"/>
              <a:gd name="connsiteY8" fmla="*/ 579597 h 3294241"/>
              <a:gd name="connsiteX9" fmla="*/ 3270259 w 3271268"/>
              <a:gd name="connsiteY9" fmla="*/ 1176497 h 3294241"/>
              <a:gd name="connsiteX10" fmla="*/ 3237157 w 3271268"/>
              <a:gd name="connsiteY10" fmla="*/ 1632814 h 3294241"/>
              <a:gd name="connsiteX11" fmla="*/ 3230581 w 3271268"/>
              <a:gd name="connsiteY11" fmla="*/ 2045399 h 3294241"/>
              <a:gd name="connsiteX12" fmla="*/ 3022609 w 3271268"/>
              <a:gd name="connsiteY12" fmla="*/ 2471897 h 3294241"/>
              <a:gd name="connsiteX13" fmla="*/ 2723994 w 3271268"/>
              <a:gd name="connsiteY13" fmla="*/ 2423423 h 3294241"/>
              <a:gd name="connsiteX14" fmla="*/ 2531438 w 3271268"/>
              <a:gd name="connsiteY14" fmla="*/ 3294241 h 3294241"/>
              <a:gd name="connsiteX15" fmla="*/ 1751816 w 3271268"/>
              <a:gd name="connsiteY15" fmla="*/ 2906687 h 3294241"/>
              <a:gd name="connsiteX16" fmla="*/ 972193 w 3271268"/>
              <a:gd name="connsiteY16" fmla="*/ 3294241 h 3294241"/>
              <a:gd name="connsiteX17" fmla="*/ 779637 w 3271268"/>
              <a:gd name="connsiteY17" fmla="*/ 2423423 h 3294241"/>
              <a:gd name="connsiteX18" fmla="*/ 0 w 3271268"/>
              <a:gd name="connsiteY18" fmla="*/ 2035874 h 3294241"/>
              <a:gd name="connsiteX0" fmla="*/ 0 w 3271268"/>
              <a:gd name="connsiteY0" fmla="*/ 2035874 h 3294241"/>
              <a:gd name="connsiteX1" fmla="*/ 539524 w 3271268"/>
              <a:gd name="connsiteY1" fmla="*/ 1337539 h 3294241"/>
              <a:gd name="connsiteX2" fmla="*/ 346974 w 3271268"/>
              <a:gd name="connsiteY2" fmla="*/ 466723 h 3294241"/>
              <a:gd name="connsiteX3" fmla="*/ 1212301 w 3271268"/>
              <a:gd name="connsiteY3" fmla="*/ 466725 h 3294241"/>
              <a:gd name="connsiteX4" fmla="*/ 1316739 w 3271268"/>
              <a:gd name="connsiteY4" fmla="*/ 83427 h 3294241"/>
              <a:gd name="connsiteX5" fmla="*/ 1919855 w 3271268"/>
              <a:gd name="connsiteY5" fmla="*/ 0 h 3294241"/>
              <a:gd name="connsiteX6" fmla="*/ 2381957 w 3271268"/>
              <a:gd name="connsiteY6" fmla="*/ 111123 h 3294241"/>
              <a:gd name="connsiteX7" fmla="*/ 2708284 w 3271268"/>
              <a:gd name="connsiteY7" fmla="*/ 182722 h 3294241"/>
              <a:gd name="connsiteX8" fmla="*/ 3051184 w 3271268"/>
              <a:gd name="connsiteY8" fmla="*/ 579597 h 3294241"/>
              <a:gd name="connsiteX9" fmla="*/ 3270259 w 3271268"/>
              <a:gd name="connsiteY9" fmla="*/ 1176497 h 3294241"/>
              <a:gd name="connsiteX10" fmla="*/ 3237157 w 3271268"/>
              <a:gd name="connsiteY10" fmla="*/ 1632814 h 3294241"/>
              <a:gd name="connsiteX11" fmla="*/ 3230581 w 3271268"/>
              <a:gd name="connsiteY11" fmla="*/ 2045399 h 3294241"/>
              <a:gd name="connsiteX12" fmla="*/ 3022609 w 3271268"/>
              <a:gd name="connsiteY12" fmla="*/ 2471897 h 3294241"/>
              <a:gd name="connsiteX13" fmla="*/ 2647794 w 3271268"/>
              <a:gd name="connsiteY13" fmla="*/ 2928248 h 3294241"/>
              <a:gd name="connsiteX14" fmla="*/ 2531438 w 3271268"/>
              <a:gd name="connsiteY14" fmla="*/ 3294241 h 3294241"/>
              <a:gd name="connsiteX15" fmla="*/ 1751816 w 3271268"/>
              <a:gd name="connsiteY15" fmla="*/ 2906687 h 3294241"/>
              <a:gd name="connsiteX16" fmla="*/ 972193 w 3271268"/>
              <a:gd name="connsiteY16" fmla="*/ 3294241 h 3294241"/>
              <a:gd name="connsiteX17" fmla="*/ 779637 w 3271268"/>
              <a:gd name="connsiteY17" fmla="*/ 2423423 h 3294241"/>
              <a:gd name="connsiteX18" fmla="*/ 0 w 3271268"/>
              <a:gd name="connsiteY18" fmla="*/ 2035874 h 3294241"/>
              <a:gd name="connsiteX0" fmla="*/ 0 w 3271268"/>
              <a:gd name="connsiteY0" fmla="*/ 2035874 h 3294241"/>
              <a:gd name="connsiteX1" fmla="*/ 539524 w 3271268"/>
              <a:gd name="connsiteY1" fmla="*/ 1337539 h 3294241"/>
              <a:gd name="connsiteX2" fmla="*/ 346974 w 3271268"/>
              <a:gd name="connsiteY2" fmla="*/ 466723 h 3294241"/>
              <a:gd name="connsiteX3" fmla="*/ 1212301 w 3271268"/>
              <a:gd name="connsiteY3" fmla="*/ 466725 h 3294241"/>
              <a:gd name="connsiteX4" fmla="*/ 1316739 w 3271268"/>
              <a:gd name="connsiteY4" fmla="*/ 83427 h 3294241"/>
              <a:gd name="connsiteX5" fmla="*/ 1919855 w 3271268"/>
              <a:gd name="connsiteY5" fmla="*/ 0 h 3294241"/>
              <a:gd name="connsiteX6" fmla="*/ 2381957 w 3271268"/>
              <a:gd name="connsiteY6" fmla="*/ 111123 h 3294241"/>
              <a:gd name="connsiteX7" fmla="*/ 2708284 w 3271268"/>
              <a:gd name="connsiteY7" fmla="*/ 182722 h 3294241"/>
              <a:gd name="connsiteX8" fmla="*/ 3051184 w 3271268"/>
              <a:gd name="connsiteY8" fmla="*/ 579597 h 3294241"/>
              <a:gd name="connsiteX9" fmla="*/ 3270259 w 3271268"/>
              <a:gd name="connsiteY9" fmla="*/ 1176497 h 3294241"/>
              <a:gd name="connsiteX10" fmla="*/ 3237157 w 3271268"/>
              <a:gd name="connsiteY10" fmla="*/ 1632814 h 3294241"/>
              <a:gd name="connsiteX11" fmla="*/ 3230581 w 3271268"/>
              <a:gd name="connsiteY11" fmla="*/ 2045399 h 3294241"/>
              <a:gd name="connsiteX12" fmla="*/ 3022609 w 3271268"/>
              <a:gd name="connsiteY12" fmla="*/ 2471897 h 3294241"/>
              <a:gd name="connsiteX13" fmla="*/ 2647794 w 3271268"/>
              <a:gd name="connsiteY13" fmla="*/ 2928248 h 3294241"/>
              <a:gd name="connsiteX14" fmla="*/ 1718638 w 3271268"/>
              <a:gd name="connsiteY14" fmla="*/ 3103741 h 3294241"/>
              <a:gd name="connsiteX15" fmla="*/ 1751816 w 3271268"/>
              <a:gd name="connsiteY15" fmla="*/ 2906687 h 3294241"/>
              <a:gd name="connsiteX16" fmla="*/ 972193 w 3271268"/>
              <a:gd name="connsiteY16" fmla="*/ 3294241 h 3294241"/>
              <a:gd name="connsiteX17" fmla="*/ 779637 w 3271268"/>
              <a:gd name="connsiteY17" fmla="*/ 2423423 h 3294241"/>
              <a:gd name="connsiteX18" fmla="*/ 0 w 3271268"/>
              <a:gd name="connsiteY18" fmla="*/ 2035874 h 3294241"/>
              <a:gd name="connsiteX0" fmla="*/ 0 w 3271268"/>
              <a:gd name="connsiteY0" fmla="*/ 2035874 h 3103741"/>
              <a:gd name="connsiteX1" fmla="*/ 539524 w 3271268"/>
              <a:gd name="connsiteY1" fmla="*/ 1337539 h 3103741"/>
              <a:gd name="connsiteX2" fmla="*/ 346974 w 3271268"/>
              <a:gd name="connsiteY2" fmla="*/ 466723 h 3103741"/>
              <a:gd name="connsiteX3" fmla="*/ 1212301 w 3271268"/>
              <a:gd name="connsiteY3" fmla="*/ 466725 h 3103741"/>
              <a:gd name="connsiteX4" fmla="*/ 1316739 w 3271268"/>
              <a:gd name="connsiteY4" fmla="*/ 83427 h 3103741"/>
              <a:gd name="connsiteX5" fmla="*/ 1919855 w 3271268"/>
              <a:gd name="connsiteY5" fmla="*/ 0 h 3103741"/>
              <a:gd name="connsiteX6" fmla="*/ 2381957 w 3271268"/>
              <a:gd name="connsiteY6" fmla="*/ 111123 h 3103741"/>
              <a:gd name="connsiteX7" fmla="*/ 2708284 w 3271268"/>
              <a:gd name="connsiteY7" fmla="*/ 182722 h 3103741"/>
              <a:gd name="connsiteX8" fmla="*/ 3051184 w 3271268"/>
              <a:gd name="connsiteY8" fmla="*/ 579597 h 3103741"/>
              <a:gd name="connsiteX9" fmla="*/ 3270259 w 3271268"/>
              <a:gd name="connsiteY9" fmla="*/ 1176497 h 3103741"/>
              <a:gd name="connsiteX10" fmla="*/ 3237157 w 3271268"/>
              <a:gd name="connsiteY10" fmla="*/ 1632814 h 3103741"/>
              <a:gd name="connsiteX11" fmla="*/ 3230581 w 3271268"/>
              <a:gd name="connsiteY11" fmla="*/ 2045399 h 3103741"/>
              <a:gd name="connsiteX12" fmla="*/ 3022609 w 3271268"/>
              <a:gd name="connsiteY12" fmla="*/ 2471897 h 3103741"/>
              <a:gd name="connsiteX13" fmla="*/ 2647794 w 3271268"/>
              <a:gd name="connsiteY13" fmla="*/ 2928248 h 3103741"/>
              <a:gd name="connsiteX14" fmla="*/ 1718638 w 3271268"/>
              <a:gd name="connsiteY14" fmla="*/ 3103741 h 3103741"/>
              <a:gd name="connsiteX15" fmla="*/ 1751816 w 3271268"/>
              <a:gd name="connsiteY15" fmla="*/ 2906687 h 3103741"/>
              <a:gd name="connsiteX16" fmla="*/ 651518 w 3271268"/>
              <a:gd name="connsiteY16" fmla="*/ 2729091 h 3103741"/>
              <a:gd name="connsiteX17" fmla="*/ 779637 w 3271268"/>
              <a:gd name="connsiteY17" fmla="*/ 2423423 h 3103741"/>
              <a:gd name="connsiteX18" fmla="*/ 0 w 3271268"/>
              <a:gd name="connsiteY18" fmla="*/ 2035874 h 3103741"/>
              <a:gd name="connsiteX0" fmla="*/ 0 w 3271268"/>
              <a:gd name="connsiteY0" fmla="*/ 2035874 h 3103741"/>
              <a:gd name="connsiteX1" fmla="*/ 539524 w 3271268"/>
              <a:gd name="connsiteY1" fmla="*/ 1337539 h 3103741"/>
              <a:gd name="connsiteX2" fmla="*/ 346974 w 3271268"/>
              <a:gd name="connsiteY2" fmla="*/ 466723 h 3103741"/>
              <a:gd name="connsiteX3" fmla="*/ 1212301 w 3271268"/>
              <a:gd name="connsiteY3" fmla="*/ 466725 h 3103741"/>
              <a:gd name="connsiteX4" fmla="*/ 1316739 w 3271268"/>
              <a:gd name="connsiteY4" fmla="*/ 83427 h 3103741"/>
              <a:gd name="connsiteX5" fmla="*/ 1919855 w 3271268"/>
              <a:gd name="connsiteY5" fmla="*/ 0 h 3103741"/>
              <a:gd name="connsiteX6" fmla="*/ 2381957 w 3271268"/>
              <a:gd name="connsiteY6" fmla="*/ 111123 h 3103741"/>
              <a:gd name="connsiteX7" fmla="*/ 2708284 w 3271268"/>
              <a:gd name="connsiteY7" fmla="*/ 182722 h 3103741"/>
              <a:gd name="connsiteX8" fmla="*/ 3051184 w 3271268"/>
              <a:gd name="connsiteY8" fmla="*/ 579597 h 3103741"/>
              <a:gd name="connsiteX9" fmla="*/ 3270259 w 3271268"/>
              <a:gd name="connsiteY9" fmla="*/ 1176497 h 3103741"/>
              <a:gd name="connsiteX10" fmla="*/ 3237157 w 3271268"/>
              <a:gd name="connsiteY10" fmla="*/ 1632814 h 3103741"/>
              <a:gd name="connsiteX11" fmla="*/ 3230581 w 3271268"/>
              <a:gd name="connsiteY11" fmla="*/ 2045399 h 3103741"/>
              <a:gd name="connsiteX12" fmla="*/ 3022609 w 3271268"/>
              <a:gd name="connsiteY12" fmla="*/ 2471897 h 3103741"/>
              <a:gd name="connsiteX13" fmla="*/ 2647794 w 3271268"/>
              <a:gd name="connsiteY13" fmla="*/ 2928248 h 3103741"/>
              <a:gd name="connsiteX14" fmla="*/ 1718638 w 3271268"/>
              <a:gd name="connsiteY14" fmla="*/ 3103741 h 3103741"/>
              <a:gd name="connsiteX15" fmla="*/ 1751816 w 3271268"/>
              <a:gd name="connsiteY15" fmla="*/ 2906687 h 3103741"/>
              <a:gd name="connsiteX16" fmla="*/ 657868 w 3271268"/>
              <a:gd name="connsiteY16" fmla="*/ 2725916 h 3103741"/>
              <a:gd name="connsiteX17" fmla="*/ 779637 w 3271268"/>
              <a:gd name="connsiteY17" fmla="*/ 2423423 h 3103741"/>
              <a:gd name="connsiteX18" fmla="*/ 0 w 3271268"/>
              <a:gd name="connsiteY18" fmla="*/ 2035874 h 3103741"/>
              <a:gd name="connsiteX0" fmla="*/ 0 w 3271268"/>
              <a:gd name="connsiteY0" fmla="*/ 2035874 h 3103741"/>
              <a:gd name="connsiteX1" fmla="*/ 539524 w 3271268"/>
              <a:gd name="connsiteY1" fmla="*/ 1337539 h 3103741"/>
              <a:gd name="connsiteX2" fmla="*/ 346974 w 3271268"/>
              <a:gd name="connsiteY2" fmla="*/ 466723 h 3103741"/>
              <a:gd name="connsiteX3" fmla="*/ 1212301 w 3271268"/>
              <a:gd name="connsiteY3" fmla="*/ 466725 h 3103741"/>
              <a:gd name="connsiteX4" fmla="*/ 1316739 w 3271268"/>
              <a:gd name="connsiteY4" fmla="*/ 83427 h 3103741"/>
              <a:gd name="connsiteX5" fmla="*/ 1919855 w 3271268"/>
              <a:gd name="connsiteY5" fmla="*/ 0 h 3103741"/>
              <a:gd name="connsiteX6" fmla="*/ 2381957 w 3271268"/>
              <a:gd name="connsiteY6" fmla="*/ 111123 h 3103741"/>
              <a:gd name="connsiteX7" fmla="*/ 2708284 w 3271268"/>
              <a:gd name="connsiteY7" fmla="*/ 182722 h 3103741"/>
              <a:gd name="connsiteX8" fmla="*/ 3051184 w 3271268"/>
              <a:gd name="connsiteY8" fmla="*/ 579597 h 3103741"/>
              <a:gd name="connsiteX9" fmla="*/ 3270259 w 3271268"/>
              <a:gd name="connsiteY9" fmla="*/ 1176497 h 3103741"/>
              <a:gd name="connsiteX10" fmla="*/ 3237157 w 3271268"/>
              <a:gd name="connsiteY10" fmla="*/ 1632814 h 3103741"/>
              <a:gd name="connsiteX11" fmla="*/ 3230581 w 3271268"/>
              <a:gd name="connsiteY11" fmla="*/ 2045399 h 3103741"/>
              <a:gd name="connsiteX12" fmla="*/ 3022609 w 3271268"/>
              <a:gd name="connsiteY12" fmla="*/ 2471897 h 3103741"/>
              <a:gd name="connsiteX13" fmla="*/ 2647794 w 3271268"/>
              <a:gd name="connsiteY13" fmla="*/ 2928248 h 3103741"/>
              <a:gd name="connsiteX14" fmla="*/ 1718638 w 3271268"/>
              <a:gd name="connsiteY14" fmla="*/ 3103741 h 3103741"/>
              <a:gd name="connsiteX15" fmla="*/ 1037441 w 3271268"/>
              <a:gd name="connsiteY15" fmla="*/ 2951137 h 3103741"/>
              <a:gd name="connsiteX16" fmla="*/ 657868 w 3271268"/>
              <a:gd name="connsiteY16" fmla="*/ 2725916 h 3103741"/>
              <a:gd name="connsiteX17" fmla="*/ 779637 w 3271268"/>
              <a:gd name="connsiteY17" fmla="*/ 2423423 h 3103741"/>
              <a:gd name="connsiteX18" fmla="*/ 0 w 3271268"/>
              <a:gd name="connsiteY18" fmla="*/ 2035874 h 3103741"/>
              <a:gd name="connsiteX0" fmla="*/ 0 w 3271268"/>
              <a:gd name="connsiteY0" fmla="*/ 2035874 h 3103741"/>
              <a:gd name="connsiteX1" fmla="*/ 539524 w 3271268"/>
              <a:gd name="connsiteY1" fmla="*/ 1337539 h 3103741"/>
              <a:gd name="connsiteX2" fmla="*/ 346974 w 3271268"/>
              <a:gd name="connsiteY2" fmla="*/ 466723 h 3103741"/>
              <a:gd name="connsiteX3" fmla="*/ 1212301 w 3271268"/>
              <a:gd name="connsiteY3" fmla="*/ 466725 h 3103741"/>
              <a:gd name="connsiteX4" fmla="*/ 1316739 w 3271268"/>
              <a:gd name="connsiteY4" fmla="*/ 83427 h 3103741"/>
              <a:gd name="connsiteX5" fmla="*/ 1919855 w 3271268"/>
              <a:gd name="connsiteY5" fmla="*/ 0 h 3103741"/>
              <a:gd name="connsiteX6" fmla="*/ 2381957 w 3271268"/>
              <a:gd name="connsiteY6" fmla="*/ 111123 h 3103741"/>
              <a:gd name="connsiteX7" fmla="*/ 2708284 w 3271268"/>
              <a:gd name="connsiteY7" fmla="*/ 182722 h 3103741"/>
              <a:gd name="connsiteX8" fmla="*/ 3051184 w 3271268"/>
              <a:gd name="connsiteY8" fmla="*/ 579597 h 3103741"/>
              <a:gd name="connsiteX9" fmla="*/ 3270259 w 3271268"/>
              <a:gd name="connsiteY9" fmla="*/ 1176497 h 3103741"/>
              <a:gd name="connsiteX10" fmla="*/ 3237157 w 3271268"/>
              <a:gd name="connsiteY10" fmla="*/ 1632814 h 3103741"/>
              <a:gd name="connsiteX11" fmla="*/ 3230581 w 3271268"/>
              <a:gd name="connsiteY11" fmla="*/ 2045399 h 3103741"/>
              <a:gd name="connsiteX12" fmla="*/ 3022609 w 3271268"/>
              <a:gd name="connsiteY12" fmla="*/ 2471897 h 3103741"/>
              <a:gd name="connsiteX13" fmla="*/ 2647794 w 3271268"/>
              <a:gd name="connsiteY13" fmla="*/ 2928248 h 3103741"/>
              <a:gd name="connsiteX14" fmla="*/ 1718638 w 3271268"/>
              <a:gd name="connsiteY14" fmla="*/ 3103741 h 3103741"/>
              <a:gd name="connsiteX15" fmla="*/ 1037441 w 3271268"/>
              <a:gd name="connsiteY15" fmla="*/ 2951137 h 3103741"/>
              <a:gd name="connsiteX16" fmla="*/ 657868 w 3271268"/>
              <a:gd name="connsiteY16" fmla="*/ 2725916 h 3103741"/>
              <a:gd name="connsiteX17" fmla="*/ 560562 w 3271268"/>
              <a:gd name="connsiteY17" fmla="*/ 2359923 h 3103741"/>
              <a:gd name="connsiteX18" fmla="*/ 0 w 3271268"/>
              <a:gd name="connsiteY18" fmla="*/ 2035874 h 3103741"/>
              <a:gd name="connsiteX0" fmla="*/ 0 w 3271268"/>
              <a:gd name="connsiteY0" fmla="*/ 2035874 h 3103741"/>
              <a:gd name="connsiteX1" fmla="*/ 539524 w 3271268"/>
              <a:gd name="connsiteY1" fmla="*/ 1337539 h 3103741"/>
              <a:gd name="connsiteX2" fmla="*/ 346974 w 3271268"/>
              <a:gd name="connsiteY2" fmla="*/ 466723 h 3103741"/>
              <a:gd name="connsiteX3" fmla="*/ 1212301 w 3271268"/>
              <a:gd name="connsiteY3" fmla="*/ 466725 h 3103741"/>
              <a:gd name="connsiteX4" fmla="*/ 1316739 w 3271268"/>
              <a:gd name="connsiteY4" fmla="*/ 83427 h 3103741"/>
              <a:gd name="connsiteX5" fmla="*/ 1919855 w 3271268"/>
              <a:gd name="connsiteY5" fmla="*/ 0 h 3103741"/>
              <a:gd name="connsiteX6" fmla="*/ 2381957 w 3271268"/>
              <a:gd name="connsiteY6" fmla="*/ 111123 h 3103741"/>
              <a:gd name="connsiteX7" fmla="*/ 2708284 w 3271268"/>
              <a:gd name="connsiteY7" fmla="*/ 182722 h 3103741"/>
              <a:gd name="connsiteX8" fmla="*/ 3051184 w 3271268"/>
              <a:gd name="connsiteY8" fmla="*/ 579597 h 3103741"/>
              <a:gd name="connsiteX9" fmla="*/ 3270259 w 3271268"/>
              <a:gd name="connsiteY9" fmla="*/ 1176497 h 3103741"/>
              <a:gd name="connsiteX10" fmla="*/ 3237157 w 3271268"/>
              <a:gd name="connsiteY10" fmla="*/ 1632814 h 3103741"/>
              <a:gd name="connsiteX11" fmla="*/ 3230581 w 3271268"/>
              <a:gd name="connsiteY11" fmla="*/ 2045399 h 3103741"/>
              <a:gd name="connsiteX12" fmla="*/ 3022609 w 3271268"/>
              <a:gd name="connsiteY12" fmla="*/ 2471897 h 3103741"/>
              <a:gd name="connsiteX13" fmla="*/ 2647794 w 3271268"/>
              <a:gd name="connsiteY13" fmla="*/ 2928248 h 3103741"/>
              <a:gd name="connsiteX14" fmla="*/ 1718638 w 3271268"/>
              <a:gd name="connsiteY14" fmla="*/ 3103741 h 3103741"/>
              <a:gd name="connsiteX15" fmla="*/ 1037441 w 3271268"/>
              <a:gd name="connsiteY15" fmla="*/ 2951137 h 3103741"/>
              <a:gd name="connsiteX16" fmla="*/ 657868 w 3271268"/>
              <a:gd name="connsiteY16" fmla="*/ 2725916 h 3103741"/>
              <a:gd name="connsiteX17" fmla="*/ 557387 w 3271268"/>
              <a:gd name="connsiteY17" fmla="*/ 2350398 h 3103741"/>
              <a:gd name="connsiteX18" fmla="*/ 0 w 3271268"/>
              <a:gd name="connsiteY18" fmla="*/ 2035874 h 3103741"/>
              <a:gd name="connsiteX0" fmla="*/ 0 w 2975993"/>
              <a:gd name="connsiteY0" fmla="*/ 2026349 h 3103741"/>
              <a:gd name="connsiteX1" fmla="*/ 244249 w 2975993"/>
              <a:gd name="connsiteY1" fmla="*/ 1337539 h 3103741"/>
              <a:gd name="connsiteX2" fmla="*/ 51699 w 2975993"/>
              <a:gd name="connsiteY2" fmla="*/ 466723 h 3103741"/>
              <a:gd name="connsiteX3" fmla="*/ 917026 w 2975993"/>
              <a:gd name="connsiteY3" fmla="*/ 466725 h 3103741"/>
              <a:gd name="connsiteX4" fmla="*/ 1021464 w 2975993"/>
              <a:gd name="connsiteY4" fmla="*/ 83427 h 3103741"/>
              <a:gd name="connsiteX5" fmla="*/ 1624580 w 2975993"/>
              <a:gd name="connsiteY5" fmla="*/ 0 h 3103741"/>
              <a:gd name="connsiteX6" fmla="*/ 2086682 w 2975993"/>
              <a:gd name="connsiteY6" fmla="*/ 111123 h 3103741"/>
              <a:gd name="connsiteX7" fmla="*/ 2413009 w 2975993"/>
              <a:gd name="connsiteY7" fmla="*/ 182722 h 3103741"/>
              <a:gd name="connsiteX8" fmla="*/ 2755909 w 2975993"/>
              <a:gd name="connsiteY8" fmla="*/ 579597 h 3103741"/>
              <a:gd name="connsiteX9" fmla="*/ 2974984 w 2975993"/>
              <a:gd name="connsiteY9" fmla="*/ 1176497 h 3103741"/>
              <a:gd name="connsiteX10" fmla="*/ 2941882 w 2975993"/>
              <a:gd name="connsiteY10" fmla="*/ 1632814 h 3103741"/>
              <a:gd name="connsiteX11" fmla="*/ 2935306 w 2975993"/>
              <a:gd name="connsiteY11" fmla="*/ 2045399 h 3103741"/>
              <a:gd name="connsiteX12" fmla="*/ 2727334 w 2975993"/>
              <a:gd name="connsiteY12" fmla="*/ 2471897 h 3103741"/>
              <a:gd name="connsiteX13" fmla="*/ 2352519 w 2975993"/>
              <a:gd name="connsiteY13" fmla="*/ 2928248 h 3103741"/>
              <a:gd name="connsiteX14" fmla="*/ 1423363 w 2975993"/>
              <a:gd name="connsiteY14" fmla="*/ 3103741 h 3103741"/>
              <a:gd name="connsiteX15" fmla="*/ 742166 w 2975993"/>
              <a:gd name="connsiteY15" fmla="*/ 2951137 h 3103741"/>
              <a:gd name="connsiteX16" fmla="*/ 362593 w 2975993"/>
              <a:gd name="connsiteY16" fmla="*/ 2725916 h 3103741"/>
              <a:gd name="connsiteX17" fmla="*/ 262112 w 2975993"/>
              <a:gd name="connsiteY17" fmla="*/ 2350398 h 3103741"/>
              <a:gd name="connsiteX18" fmla="*/ 0 w 2975993"/>
              <a:gd name="connsiteY18" fmla="*/ 2026349 h 3103741"/>
              <a:gd name="connsiteX0" fmla="*/ 54720 w 3030713"/>
              <a:gd name="connsiteY0" fmla="*/ 2026349 h 3103741"/>
              <a:gd name="connsiteX1" fmla="*/ 7104 w 3030713"/>
              <a:gd name="connsiteY1" fmla="*/ 1817847 h 3103741"/>
              <a:gd name="connsiteX2" fmla="*/ 298969 w 3030713"/>
              <a:gd name="connsiteY2" fmla="*/ 1337539 h 3103741"/>
              <a:gd name="connsiteX3" fmla="*/ 106419 w 3030713"/>
              <a:gd name="connsiteY3" fmla="*/ 466723 h 3103741"/>
              <a:gd name="connsiteX4" fmla="*/ 971746 w 3030713"/>
              <a:gd name="connsiteY4" fmla="*/ 466725 h 3103741"/>
              <a:gd name="connsiteX5" fmla="*/ 1076184 w 3030713"/>
              <a:gd name="connsiteY5" fmla="*/ 83427 h 3103741"/>
              <a:gd name="connsiteX6" fmla="*/ 1679300 w 3030713"/>
              <a:gd name="connsiteY6" fmla="*/ 0 h 3103741"/>
              <a:gd name="connsiteX7" fmla="*/ 2141402 w 3030713"/>
              <a:gd name="connsiteY7" fmla="*/ 111123 h 3103741"/>
              <a:gd name="connsiteX8" fmla="*/ 2467729 w 3030713"/>
              <a:gd name="connsiteY8" fmla="*/ 182722 h 3103741"/>
              <a:gd name="connsiteX9" fmla="*/ 2810629 w 3030713"/>
              <a:gd name="connsiteY9" fmla="*/ 579597 h 3103741"/>
              <a:gd name="connsiteX10" fmla="*/ 3029704 w 3030713"/>
              <a:gd name="connsiteY10" fmla="*/ 1176497 h 3103741"/>
              <a:gd name="connsiteX11" fmla="*/ 2996602 w 3030713"/>
              <a:gd name="connsiteY11" fmla="*/ 1632814 h 3103741"/>
              <a:gd name="connsiteX12" fmla="*/ 2990026 w 3030713"/>
              <a:gd name="connsiteY12" fmla="*/ 2045399 h 3103741"/>
              <a:gd name="connsiteX13" fmla="*/ 2782054 w 3030713"/>
              <a:gd name="connsiteY13" fmla="*/ 2471897 h 3103741"/>
              <a:gd name="connsiteX14" fmla="*/ 2407239 w 3030713"/>
              <a:gd name="connsiteY14" fmla="*/ 2928248 h 3103741"/>
              <a:gd name="connsiteX15" fmla="*/ 1478083 w 3030713"/>
              <a:gd name="connsiteY15" fmla="*/ 3103741 h 3103741"/>
              <a:gd name="connsiteX16" fmla="*/ 796886 w 3030713"/>
              <a:gd name="connsiteY16" fmla="*/ 2951137 h 3103741"/>
              <a:gd name="connsiteX17" fmla="*/ 417313 w 3030713"/>
              <a:gd name="connsiteY17" fmla="*/ 2725916 h 3103741"/>
              <a:gd name="connsiteX18" fmla="*/ 316832 w 3030713"/>
              <a:gd name="connsiteY18" fmla="*/ 2350398 h 3103741"/>
              <a:gd name="connsiteX19" fmla="*/ 54720 w 3030713"/>
              <a:gd name="connsiteY19" fmla="*/ 2026349 h 3103741"/>
              <a:gd name="connsiteX0" fmla="*/ 103161 w 3079154"/>
              <a:gd name="connsiteY0" fmla="*/ 2026349 h 3103741"/>
              <a:gd name="connsiteX1" fmla="*/ 55545 w 3079154"/>
              <a:gd name="connsiteY1" fmla="*/ 1817847 h 3103741"/>
              <a:gd name="connsiteX2" fmla="*/ 7920 w 3079154"/>
              <a:gd name="connsiteY2" fmla="*/ 1567022 h 3103741"/>
              <a:gd name="connsiteX3" fmla="*/ 347410 w 3079154"/>
              <a:gd name="connsiteY3" fmla="*/ 1337539 h 3103741"/>
              <a:gd name="connsiteX4" fmla="*/ 154860 w 3079154"/>
              <a:gd name="connsiteY4" fmla="*/ 466723 h 3103741"/>
              <a:gd name="connsiteX5" fmla="*/ 1020187 w 3079154"/>
              <a:gd name="connsiteY5" fmla="*/ 466725 h 3103741"/>
              <a:gd name="connsiteX6" fmla="*/ 1124625 w 3079154"/>
              <a:gd name="connsiteY6" fmla="*/ 83427 h 3103741"/>
              <a:gd name="connsiteX7" fmla="*/ 1727741 w 3079154"/>
              <a:gd name="connsiteY7" fmla="*/ 0 h 3103741"/>
              <a:gd name="connsiteX8" fmla="*/ 2189843 w 3079154"/>
              <a:gd name="connsiteY8" fmla="*/ 111123 h 3103741"/>
              <a:gd name="connsiteX9" fmla="*/ 2516170 w 3079154"/>
              <a:gd name="connsiteY9" fmla="*/ 182722 h 3103741"/>
              <a:gd name="connsiteX10" fmla="*/ 2859070 w 3079154"/>
              <a:gd name="connsiteY10" fmla="*/ 579597 h 3103741"/>
              <a:gd name="connsiteX11" fmla="*/ 3078145 w 3079154"/>
              <a:gd name="connsiteY11" fmla="*/ 1176497 h 3103741"/>
              <a:gd name="connsiteX12" fmla="*/ 3045043 w 3079154"/>
              <a:gd name="connsiteY12" fmla="*/ 1632814 h 3103741"/>
              <a:gd name="connsiteX13" fmla="*/ 3038467 w 3079154"/>
              <a:gd name="connsiteY13" fmla="*/ 2045399 h 3103741"/>
              <a:gd name="connsiteX14" fmla="*/ 2830495 w 3079154"/>
              <a:gd name="connsiteY14" fmla="*/ 2471897 h 3103741"/>
              <a:gd name="connsiteX15" fmla="*/ 2455680 w 3079154"/>
              <a:gd name="connsiteY15" fmla="*/ 2928248 h 3103741"/>
              <a:gd name="connsiteX16" fmla="*/ 1526524 w 3079154"/>
              <a:gd name="connsiteY16" fmla="*/ 3103741 h 3103741"/>
              <a:gd name="connsiteX17" fmla="*/ 845327 w 3079154"/>
              <a:gd name="connsiteY17" fmla="*/ 2951137 h 3103741"/>
              <a:gd name="connsiteX18" fmla="*/ 465754 w 3079154"/>
              <a:gd name="connsiteY18" fmla="*/ 2725916 h 3103741"/>
              <a:gd name="connsiteX19" fmla="*/ 365273 w 3079154"/>
              <a:gd name="connsiteY19" fmla="*/ 2350398 h 3103741"/>
              <a:gd name="connsiteX20" fmla="*/ 103161 w 3079154"/>
              <a:gd name="connsiteY20" fmla="*/ 2026349 h 3103741"/>
              <a:gd name="connsiteX0" fmla="*/ 114526 w 3090519"/>
              <a:gd name="connsiteY0" fmla="*/ 2026349 h 3103741"/>
              <a:gd name="connsiteX1" fmla="*/ 66910 w 3090519"/>
              <a:gd name="connsiteY1" fmla="*/ 1817847 h 3103741"/>
              <a:gd name="connsiteX2" fmla="*/ 19285 w 3090519"/>
              <a:gd name="connsiteY2" fmla="*/ 1567022 h 3103741"/>
              <a:gd name="connsiteX3" fmla="*/ 0 w 3090519"/>
              <a:gd name="connsiteY3" fmla="*/ 1191489 h 3103741"/>
              <a:gd name="connsiteX4" fmla="*/ 166225 w 3090519"/>
              <a:gd name="connsiteY4" fmla="*/ 466723 h 3103741"/>
              <a:gd name="connsiteX5" fmla="*/ 1031552 w 3090519"/>
              <a:gd name="connsiteY5" fmla="*/ 466725 h 3103741"/>
              <a:gd name="connsiteX6" fmla="*/ 1135990 w 3090519"/>
              <a:gd name="connsiteY6" fmla="*/ 83427 h 3103741"/>
              <a:gd name="connsiteX7" fmla="*/ 1739106 w 3090519"/>
              <a:gd name="connsiteY7" fmla="*/ 0 h 3103741"/>
              <a:gd name="connsiteX8" fmla="*/ 2201208 w 3090519"/>
              <a:gd name="connsiteY8" fmla="*/ 111123 h 3103741"/>
              <a:gd name="connsiteX9" fmla="*/ 2527535 w 3090519"/>
              <a:gd name="connsiteY9" fmla="*/ 182722 h 3103741"/>
              <a:gd name="connsiteX10" fmla="*/ 2870435 w 3090519"/>
              <a:gd name="connsiteY10" fmla="*/ 579597 h 3103741"/>
              <a:gd name="connsiteX11" fmla="*/ 3089510 w 3090519"/>
              <a:gd name="connsiteY11" fmla="*/ 1176497 h 3103741"/>
              <a:gd name="connsiteX12" fmla="*/ 3056408 w 3090519"/>
              <a:gd name="connsiteY12" fmla="*/ 1632814 h 3103741"/>
              <a:gd name="connsiteX13" fmla="*/ 3049832 w 3090519"/>
              <a:gd name="connsiteY13" fmla="*/ 2045399 h 3103741"/>
              <a:gd name="connsiteX14" fmla="*/ 2841860 w 3090519"/>
              <a:gd name="connsiteY14" fmla="*/ 2471897 h 3103741"/>
              <a:gd name="connsiteX15" fmla="*/ 2467045 w 3090519"/>
              <a:gd name="connsiteY15" fmla="*/ 2928248 h 3103741"/>
              <a:gd name="connsiteX16" fmla="*/ 1537889 w 3090519"/>
              <a:gd name="connsiteY16" fmla="*/ 3103741 h 3103741"/>
              <a:gd name="connsiteX17" fmla="*/ 856692 w 3090519"/>
              <a:gd name="connsiteY17" fmla="*/ 2951137 h 3103741"/>
              <a:gd name="connsiteX18" fmla="*/ 477119 w 3090519"/>
              <a:gd name="connsiteY18" fmla="*/ 2725916 h 3103741"/>
              <a:gd name="connsiteX19" fmla="*/ 376638 w 3090519"/>
              <a:gd name="connsiteY19" fmla="*/ 2350398 h 3103741"/>
              <a:gd name="connsiteX20" fmla="*/ 114526 w 3090519"/>
              <a:gd name="connsiteY20" fmla="*/ 2026349 h 3103741"/>
              <a:gd name="connsiteX0" fmla="*/ 114526 w 3090519"/>
              <a:gd name="connsiteY0" fmla="*/ 2026349 h 3103741"/>
              <a:gd name="connsiteX1" fmla="*/ 66910 w 3090519"/>
              <a:gd name="connsiteY1" fmla="*/ 1817847 h 3103741"/>
              <a:gd name="connsiteX2" fmla="*/ 19285 w 3090519"/>
              <a:gd name="connsiteY2" fmla="*/ 1567022 h 3103741"/>
              <a:gd name="connsiteX3" fmla="*/ 0 w 3090519"/>
              <a:gd name="connsiteY3" fmla="*/ 1191489 h 3103741"/>
              <a:gd name="connsiteX4" fmla="*/ 247886 w 3090519"/>
              <a:gd name="connsiteY4" fmla="*/ 858997 h 3103741"/>
              <a:gd name="connsiteX5" fmla="*/ 166225 w 3090519"/>
              <a:gd name="connsiteY5" fmla="*/ 466723 h 3103741"/>
              <a:gd name="connsiteX6" fmla="*/ 1031552 w 3090519"/>
              <a:gd name="connsiteY6" fmla="*/ 466725 h 3103741"/>
              <a:gd name="connsiteX7" fmla="*/ 1135990 w 3090519"/>
              <a:gd name="connsiteY7" fmla="*/ 83427 h 3103741"/>
              <a:gd name="connsiteX8" fmla="*/ 1739106 w 3090519"/>
              <a:gd name="connsiteY8" fmla="*/ 0 h 3103741"/>
              <a:gd name="connsiteX9" fmla="*/ 2201208 w 3090519"/>
              <a:gd name="connsiteY9" fmla="*/ 111123 h 3103741"/>
              <a:gd name="connsiteX10" fmla="*/ 2527535 w 3090519"/>
              <a:gd name="connsiteY10" fmla="*/ 182722 h 3103741"/>
              <a:gd name="connsiteX11" fmla="*/ 2870435 w 3090519"/>
              <a:gd name="connsiteY11" fmla="*/ 579597 h 3103741"/>
              <a:gd name="connsiteX12" fmla="*/ 3089510 w 3090519"/>
              <a:gd name="connsiteY12" fmla="*/ 1176497 h 3103741"/>
              <a:gd name="connsiteX13" fmla="*/ 3056408 w 3090519"/>
              <a:gd name="connsiteY13" fmla="*/ 1632814 h 3103741"/>
              <a:gd name="connsiteX14" fmla="*/ 3049832 w 3090519"/>
              <a:gd name="connsiteY14" fmla="*/ 2045399 h 3103741"/>
              <a:gd name="connsiteX15" fmla="*/ 2841860 w 3090519"/>
              <a:gd name="connsiteY15" fmla="*/ 2471897 h 3103741"/>
              <a:gd name="connsiteX16" fmla="*/ 2467045 w 3090519"/>
              <a:gd name="connsiteY16" fmla="*/ 2928248 h 3103741"/>
              <a:gd name="connsiteX17" fmla="*/ 1537889 w 3090519"/>
              <a:gd name="connsiteY17" fmla="*/ 3103741 h 3103741"/>
              <a:gd name="connsiteX18" fmla="*/ 856692 w 3090519"/>
              <a:gd name="connsiteY18" fmla="*/ 2951137 h 3103741"/>
              <a:gd name="connsiteX19" fmla="*/ 477119 w 3090519"/>
              <a:gd name="connsiteY19" fmla="*/ 2725916 h 3103741"/>
              <a:gd name="connsiteX20" fmla="*/ 376638 w 3090519"/>
              <a:gd name="connsiteY20" fmla="*/ 2350398 h 3103741"/>
              <a:gd name="connsiteX21" fmla="*/ 114526 w 3090519"/>
              <a:gd name="connsiteY21" fmla="*/ 2026349 h 3103741"/>
              <a:gd name="connsiteX0" fmla="*/ 114526 w 3090519"/>
              <a:gd name="connsiteY0" fmla="*/ 2026349 h 3103741"/>
              <a:gd name="connsiteX1" fmla="*/ 66910 w 3090519"/>
              <a:gd name="connsiteY1" fmla="*/ 1817847 h 3103741"/>
              <a:gd name="connsiteX2" fmla="*/ 19285 w 3090519"/>
              <a:gd name="connsiteY2" fmla="*/ 1567022 h 3103741"/>
              <a:gd name="connsiteX3" fmla="*/ 0 w 3090519"/>
              <a:gd name="connsiteY3" fmla="*/ 1191489 h 3103741"/>
              <a:gd name="connsiteX4" fmla="*/ 254236 w 3090519"/>
              <a:gd name="connsiteY4" fmla="*/ 852647 h 3103741"/>
              <a:gd name="connsiteX5" fmla="*/ 166225 w 3090519"/>
              <a:gd name="connsiteY5" fmla="*/ 466723 h 3103741"/>
              <a:gd name="connsiteX6" fmla="*/ 1031552 w 3090519"/>
              <a:gd name="connsiteY6" fmla="*/ 466725 h 3103741"/>
              <a:gd name="connsiteX7" fmla="*/ 1135990 w 3090519"/>
              <a:gd name="connsiteY7" fmla="*/ 83427 h 3103741"/>
              <a:gd name="connsiteX8" fmla="*/ 1739106 w 3090519"/>
              <a:gd name="connsiteY8" fmla="*/ 0 h 3103741"/>
              <a:gd name="connsiteX9" fmla="*/ 2201208 w 3090519"/>
              <a:gd name="connsiteY9" fmla="*/ 111123 h 3103741"/>
              <a:gd name="connsiteX10" fmla="*/ 2527535 w 3090519"/>
              <a:gd name="connsiteY10" fmla="*/ 182722 h 3103741"/>
              <a:gd name="connsiteX11" fmla="*/ 2870435 w 3090519"/>
              <a:gd name="connsiteY11" fmla="*/ 579597 h 3103741"/>
              <a:gd name="connsiteX12" fmla="*/ 3089510 w 3090519"/>
              <a:gd name="connsiteY12" fmla="*/ 1176497 h 3103741"/>
              <a:gd name="connsiteX13" fmla="*/ 3056408 w 3090519"/>
              <a:gd name="connsiteY13" fmla="*/ 1632814 h 3103741"/>
              <a:gd name="connsiteX14" fmla="*/ 3049832 w 3090519"/>
              <a:gd name="connsiteY14" fmla="*/ 2045399 h 3103741"/>
              <a:gd name="connsiteX15" fmla="*/ 2841860 w 3090519"/>
              <a:gd name="connsiteY15" fmla="*/ 2471897 h 3103741"/>
              <a:gd name="connsiteX16" fmla="*/ 2467045 w 3090519"/>
              <a:gd name="connsiteY16" fmla="*/ 2928248 h 3103741"/>
              <a:gd name="connsiteX17" fmla="*/ 1537889 w 3090519"/>
              <a:gd name="connsiteY17" fmla="*/ 3103741 h 3103741"/>
              <a:gd name="connsiteX18" fmla="*/ 856692 w 3090519"/>
              <a:gd name="connsiteY18" fmla="*/ 2951137 h 3103741"/>
              <a:gd name="connsiteX19" fmla="*/ 477119 w 3090519"/>
              <a:gd name="connsiteY19" fmla="*/ 2725916 h 3103741"/>
              <a:gd name="connsiteX20" fmla="*/ 376638 w 3090519"/>
              <a:gd name="connsiteY20" fmla="*/ 2350398 h 3103741"/>
              <a:gd name="connsiteX21" fmla="*/ 114526 w 3090519"/>
              <a:gd name="connsiteY21" fmla="*/ 2026349 h 3103741"/>
              <a:gd name="connsiteX0" fmla="*/ 114526 w 3090519"/>
              <a:gd name="connsiteY0" fmla="*/ 2026349 h 3103741"/>
              <a:gd name="connsiteX1" fmla="*/ 66910 w 3090519"/>
              <a:gd name="connsiteY1" fmla="*/ 1817847 h 3103741"/>
              <a:gd name="connsiteX2" fmla="*/ 19285 w 3090519"/>
              <a:gd name="connsiteY2" fmla="*/ 1567022 h 3103741"/>
              <a:gd name="connsiteX3" fmla="*/ 0 w 3090519"/>
              <a:gd name="connsiteY3" fmla="*/ 1191489 h 3103741"/>
              <a:gd name="connsiteX4" fmla="*/ 254236 w 3090519"/>
              <a:gd name="connsiteY4" fmla="*/ 852647 h 3103741"/>
              <a:gd name="connsiteX5" fmla="*/ 356725 w 3090519"/>
              <a:gd name="connsiteY5" fmla="*/ 666748 h 3103741"/>
              <a:gd name="connsiteX6" fmla="*/ 1031552 w 3090519"/>
              <a:gd name="connsiteY6" fmla="*/ 466725 h 3103741"/>
              <a:gd name="connsiteX7" fmla="*/ 1135990 w 3090519"/>
              <a:gd name="connsiteY7" fmla="*/ 83427 h 3103741"/>
              <a:gd name="connsiteX8" fmla="*/ 1739106 w 3090519"/>
              <a:gd name="connsiteY8" fmla="*/ 0 h 3103741"/>
              <a:gd name="connsiteX9" fmla="*/ 2201208 w 3090519"/>
              <a:gd name="connsiteY9" fmla="*/ 111123 h 3103741"/>
              <a:gd name="connsiteX10" fmla="*/ 2527535 w 3090519"/>
              <a:gd name="connsiteY10" fmla="*/ 182722 h 3103741"/>
              <a:gd name="connsiteX11" fmla="*/ 2870435 w 3090519"/>
              <a:gd name="connsiteY11" fmla="*/ 579597 h 3103741"/>
              <a:gd name="connsiteX12" fmla="*/ 3089510 w 3090519"/>
              <a:gd name="connsiteY12" fmla="*/ 1176497 h 3103741"/>
              <a:gd name="connsiteX13" fmla="*/ 3056408 w 3090519"/>
              <a:gd name="connsiteY13" fmla="*/ 1632814 h 3103741"/>
              <a:gd name="connsiteX14" fmla="*/ 3049832 w 3090519"/>
              <a:gd name="connsiteY14" fmla="*/ 2045399 h 3103741"/>
              <a:gd name="connsiteX15" fmla="*/ 2841860 w 3090519"/>
              <a:gd name="connsiteY15" fmla="*/ 2471897 h 3103741"/>
              <a:gd name="connsiteX16" fmla="*/ 2467045 w 3090519"/>
              <a:gd name="connsiteY16" fmla="*/ 2928248 h 3103741"/>
              <a:gd name="connsiteX17" fmla="*/ 1537889 w 3090519"/>
              <a:gd name="connsiteY17" fmla="*/ 3103741 h 3103741"/>
              <a:gd name="connsiteX18" fmla="*/ 856692 w 3090519"/>
              <a:gd name="connsiteY18" fmla="*/ 2951137 h 3103741"/>
              <a:gd name="connsiteX19" fmla="*/ 477119 w 3090519"/>
              <a:gd name="connsiteY19" fmla="*/ 2725916 h 3103741"/>
              <a:gd name="connsiteX20" fmla="*/ 376638 w 3090519"/>
              <a:gd name="connsiteY20" fmla="*/ 2350398 h 3103741"/>
              <a:gd name="connsiteX21" fmla="*/ 114526 w 3090519"/>
              <a:gd name="connsiteY21" fmla="*/ 2026349 h 3103741"/>
              <a:gd name="connsiteX0" fmla="*/ 114526 w 3090519"/>
              <a:gd name="connsiteY0" fmla="*/ 2026349 h 3103741"/>
              <a:gd name="connsiteX1" fmla="*/ 66910 w 3090519"/>
              <a:gd name="connsiteY1" fmla="*/ 1817847 h 3103741"/>
              <a:gd name="connsiteX2" fmla="*/ 19285 w 3090519"/>
              <a:gd name="connsiteY2" fmla="*/ 1567022 h 3103741"/>
              <a:gd name="connsiteX3" fmla="*/ 0 w 3090519"/>
              <a:gd name="connsiteY3" fmla="*/ 1191489 h 3103741"/>
              <a:gd name="connsiteX4" fmla="*/ 254236 w 3090519"/>
              <a:gd name="connsiteY4" fmla="*/ 852647 h 3103741"/>
              <a:gd name="connsiteX5" fmla="*/ 356725 w 3090519"/>
              <a:gd name="connsiteY5" fmla="*/ 666748 h 3103741"/>
              <a:gd name="connsiteX6" fmla="*/ 460052 w 3090519"/>
              <a:gd name="connsiteY6" fmla="*/ 469900 h 3103741"/>
              <a:gd name="connsiteX7" fmla="*/ 1135990 w 3090519"/>
              <a:gd name="connsiteY7" fmla="*/ 83427 h 3103741"/>
              <a:gd name="connsiteX8" fmla="*/ 1739106 w 3090519"/>
              <a:gd name="connsiteY8" fmla="*/ 0 h 3103741"/>
              <a:gd name="connsiteX9" fmla="*/ 2201208 w 3090519"/>
              <a:gd name="connsiteY9" fmla="*/ 111123 h 3103741"/>
              <a:gd name="connsiteX10" fmla="*/ 2527535 w 3090519"/>
              <a:gd name="connsiteY10" fmla="*/ 182722 h 3103741"/>
              <a:gd name="connsiteX11" fmla="*/ 2870435 w 3090519"/>
              <a:gd name="connsiteY11" fmla="*/ 579597 h 3103741"/>
              <a:gd name="connsiteX12" fmla="*/ 3089510 w 3090519"/>
              <a:gd name="connsiteY12" fmla="*/ 1176497 h 3103741"/>
              <a:gd name="connsiteX13" fmla="*/ 3056408 w 3090519"/>
              <a:gd name="connsiteY13" fmla="*/ 1632814 h 3103741"/>
              <a:gd name="connsiteX14" fmla="*/ 3049832 w 3090519"/>
              <a:gd name="connsiteY14" fmla="*/ 2045399 h 3103741"/>
              <a:gd name="connsiteX15" fmla="*/ 2841860 w 3090519"/>
              <a:gd name="connsiteY15" fmla="*/ 2471897 h 3103741"/>
              <a:gd name="connsiteX16" fmla="*/ 2467045 w 3090519"/>
              <a:gd name="connsiteY16" fmla="*/ 2928248 h 3103741"/>
              <a:gd name="connsiteX17" fmla="*/ 1537889 w 3090519"/>
              <a:gd name="connsiteY17" fmla="*/ 3103741 h 3103741"/>
              <a:gd name="connsiteX18" fmla="*/ 856692 w 3090519"/>
              <a:gd name="connsiteY18" fmla="*/ 2951137 h 3103741"/>
              <a:gd name="connsiteX19" fmla="*/ 477119 w 3090519"/>
              <a:gd name="connsiteY19" fmla="*/ 2725916 h 3103741"/>
              <a:gd name="connsiteX20" fmla="*/ 376638 w 3090519"/>
              <a:gd name="connsiteY20" fmla="*/ 2350398 h 3103741"/>
              <a:gd name="connsiteX21" fmla="*/ 114526 w 3090519"/>
              <a:gd name="connsiteY21" fmla="*/ 2026349 h 3103741"/>
              <a:gd name="connsiteX0" fmla="*/ 230975 w 3206968"/>
              <a:gd name="connsiteY0" fmla="*/ 2026349 h 3103741"/>
              <a:gd name="connsiteX1" fmla="*/ 183359 w 3206968"/>
              <a:gd name="connsiteY1" fmla="*/ 1817847 h 3103741"/>
              <a:gd name="connsiteX2" fmla="*/ 135734 w 3206968"/>
              <a:gd name="connsiteY2" fmla="*/ 1567022 h 3103741"/>
              <a:gd name="connsiteX3" fmla="*/ 116449 w 3206968"/>
              <a:gd name="connsiteY3" fmla="*/ 1191489 h 3103741"/>
              <a:gd name="connsiteX4" fmla="*/ 370685 w 3206968"/>
              <a:gd name="connsiteY4" fmla="*/ 852647 h 3103741"/>
              <a:gd name="connsiteX5" fmla="*/ 473174 w 3206968"/>
              <a:gd name="connsiteY5" fmla="*/ 666748 h 3103741"/>
              <a:gd name="connsiteX6" fmla="*/ 576501 w 3206968"/>
              <a:gd name="connsiteY6" fmla="*/ 469900 h 3103741"/>
              <a:gd name="connsiteX7" fmla="*/ 1252439 w 3206968"/>
              <a:gd name="connsiteY7" fmla="*/ 83427 h 3103741"/>
              <a:gd name="connsiteX8" fmla="*/ 1855555 w 3206968"/>
              <a:gd name="connsiteY8" fmla="*/ 0 h 3103741"/>
              <a:gd name="connsiteX9" fmla="*/ 2317657 w 3206968"/>
              <a:gd name="connsiteY9" fmla="*/ 111123 h 3103741"/>
              <a:gd name="connsiteX10" fmla="*/ 2643984 w 3206968"/>
              <a:gd name="connsiteY10" fmla="*/ 182722 h 3103741"/>
              <a:gd name="connsiteX11" fmla="*/ 2986884 w 3206968"/>
              <a:gd name="connsiteY11" fmla="*/ 579597 h 3103741"/>
              <a:gd name="connsiteX12" fmla="*/ 3205959 w 3206968"/>
              <a:gd name="connsiteY12" fmla="*/ 1176497 h 3103741"/>
              <a:gd name="connsiteX13" fmla="*/ 3172857 w 3206968"/>
              <a:gd name="connsiteY13" fmla="*/ 1632814 h 3103741"/>
              <a:gd name="connsiteX14" fmla="*/ 3166281 w 3206968"/>
              <a:gd name="connsiteY14" fmla="*/ 2045399 h 3103741"/>
              <a:gd name="connsiteX15" fmla="*/ 2958309 w 3206968"/>
              <a:gd name="connsiteY15" fmla="*/ 2471897 h 3103741"/>
              <a:gd name="connsiteX16" fmla="*/ 2583494 w 3206968"/>
              <a:gd name="connsiteY16" fmla="*/ 2928248 h 3103741"/>
              <a:gd name="connsiteX17" fmla="*/ 1654338 w 3206968"/>
              <a:gd name="connsiteY17" fmla="*/ 3103741 h 3103741"/>
              <a:gd name="connsiteX18" fmla="*/ 973141 w 3206968"/>
              <a:gd name="connsiteY18" fmla="*/ 2951137 h 3103741"/>
              <a:gd name="connsiteX19" fmla="*/ 593568 w 3206968"/>
              <a:gd name="connsiteY19" fmla="*/ 2725916 h 3103741"/>
              <a:gd name="connsiteX20" fmla="*/ 493087 w 3206968"/>
              <a:gd name="connsiteY20" fmla="*/ 2350398 h 3103741"/>
              <a:gd name="connsiteX21" fmla="*/ 230975 w 3206968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03741"/>
              <a:gd name="connsiteX1" fmla="*/ 278748 w 3302357"/>
              <a:gd name="connsiteY1" fmla="*/ 1817847 h 3103741"/>
              <a:gd name="connsiteX2" fmla="*/ 231123 w 3302357"/>
              <a:gd name="connsiteY2" fmla="*/ 1567022 h 3103741"/>
              <a:gd name="connsiteX3" fmla="*/ 211838 w 3302357"/>
              <a:gd name="connsiteY3" fmla="*/ 1191489 h 3103741"/>
              <a:gd name="connsiteX4" fmla="*/ 466074 w 3302357"/>
              <a:gd name="connsiteY4" fmla="*/ 852647 h 3103741"/>
              <a:gd name="connsiteX5" fmla="*/ 568563 w 3302357"/>
              <a:gd name="connsiteY5" fmla="*/ 666748 h 3103741"/>
              <a:gd name="connsiteX6" fmla="*/ 671890 w 3302357"/>
              <a:gd name="connsiteY6" fmla="*/ 469900 h 3103741"/>
              <a:gd name="connsiteX7" fmla="*/ 1347828 w 3302357"/>
              <a:gd name="connsiteY7" fmla="*/ 83427 h 3103741"/>
              <a:gd name="connsiteX8" fmla="*/ 1950944 w 3302357"/>
              <a:gd name="connsiteY8" fmla="*/ 0 h 3103741"/>
              <a:gd name="connsiteX9" fmla="*/ 2413046 w 3302357"/>
              <a:gd name="connsiteY9" fmla="*/ 111123 h 3103741"/>
              <a:gd name="connsiteX10" fmla="*/ 2739373 w 3302357"/>
              <a:gd name="connsiteY10" fmla="*/ 182722 h 3103741"/>
              <a:gd name="connsiteX11" fmla="*/ 3082273 w 3302357"/>
              <a:gd name="connsiteY11" fmla="*/ 579597 h 3103741"/>
              <a:gd name="connsiteX12" fmla="*/ 3301348 w 3302357"/>
              <a:gd name="connsiteY12" fmla="*/ 1176497 h 3103741"/>
              <a:gd name="connsiteX13" fmla="*/ 3268246 w 3302357"/>
              <a:gd name="connsiteY13" fmla="*/ 1632814 h 3103741"/>
              <a:gd name="connsiteX14" fmla="*/ 3261670 w 3302357"/>
              <a:gd name="connsiteY14" fmla="*/ 2045399 h 3103741"/>
              <a:gd name="connsiteX15" fmla="*/ 3053698 w 3302357"/>
              <a:gd name="connsiteY15" fmla="*/ 2471897 h 3103741"/>
              <a:gd name="connsiteX16" fmla="*/ 2678883 w 3302357"/>
              <a:gd name="connsiteY16" fmla="*/ 2928248 h 3103741"/>
              <a:gd name="connsiteX17" fmla="*/ 1749727 w 3302357"/>
              <a:gd name="connsiteY17" fmla="*/ 3103741 h 3103741"/>
              <a:gd name="connsiteX18" fmla="*/ 1068530 w 3302357"/>
              <a:gd name="connsiteY18" fmla="*/ 2951137 h 3103741"/>
              <a:gd name="connsiteX19" fmla="*/ 688957 w 3302357"/>
              <a:gd name="connsiteY19" fmla="*/ 2725916 h 3103741"/>
              <a:gd name="connsiteX20" fmla="*/ 588476 w 3302357"/>
              <a:gd name="connsiteY20" fmla="*/ 2350398 h 3103741"/>
              <a:gd name="connsiteX21" fmla="*/ 326364 w 3302357"/>
              <a:gd name="connsiteY21" fmla="*/ 2026349 h 3103741"/>
              <a:gd name="connsiteX0" fmla="*/ 326364 w 3302357"/>
              <a:gd name="connsiteY0" fmla="*/ 2026349 h 3168686"/>
              <a:gd name="connsiteX1" fmla="*/ 278748 w 3302357"/>
              <a:gd name="connsiteY1" fmla="*/ 1817847 h 3168686"/>
              <a:gd name="connsiteX2" fmla="*/ 231123 w 3302357"/>
              <a:gd name="connsiteY2" fmla="*/ 1567022 h 3168686"/>
              <a:gd name="connsiteX3" fmla="*/ 211838 w 3302357"/>
              <a:gd name="connsiteY3" fmla="*/ 1191489 h 3168686"/>
              <a:gd name="connsiteX4" fmla="*/ 466074 w 3302357"/>
              <a:gd name="connsiteY4" fmla="*/ 852647 h 3168686"/>
              <a:gd name="connsiteX5" fmla="*/ 568563 w 3302357"/>
              <a:gd name="connsiteY5" fmla="*/ 666748 h 3168686"/>
              <a:gd name="connsiteX6" fmla="*/ 671890 w 3302357"/>
              <a:gd name="connsiteY6" fmla="*/ 469900 h 3168686"/>
              <a:gd name="connsiteX7" fmla="*/ 1347828 w 3302357"/>
              <a:gd name="connsiteY7" fmla="*/ 83427 h 3168686"/>
              <a:gd name="connsiteX8" fmla="*/ 1950944 w 3302357"/>
              <a:gd name="connsiteY8" fmla="*/ 0 h 3168686"/>
              <a:gd name="connsiteX9" fmla="*/ 2413046 w 3302357"/>
              <a:gd name="connsiteY9" fmla="*/ 111123 h 3168686"/>
              <a:gd name="connsiteX10" fmla="*/ 2739373 w 3302357"/>
              <a:gd name="connsiteY10" fmla="*/ 182722 h 3168686"/>
              <a:gd name="connsiteX11" fmla="*/ 3082273 w 3302357"/>
              <a:gd name="connsiteY11" fmla="*/ 579597 h 3168686"/>
              <a:gd name="connsiteX12" fmla="*/ 3301348 w 3302357"/>
              <a:gd name="connsiteY12" fmla="*/ 1176497 h 3168686"/>
              <a:gd name="connsiteX13" fmla="*/ 3268246 w 3302357"/>
              <a:gd name="connsiteY13" fmla="*/ 1632814 h 3168686"/>
              <a:gd name="connsiteX14" fmla="*/ 3261670 w 3302357"/>
              <a:gd name="connsiteY14" fmla="*/ 2045399 h 3168686"/>
              <a:gd name="connsiteX15" fmla="*/ 3053698 w 3302357"/>
              <a:gd name="connsiteY15" fmla="*/ 2471897 h 3168686"/>
              <a:gd name="connsiteX16" fmla="*/ 2678883 w 3302357"/>
              <a:gd name="connsiteY16" fmla="*/ 2928248 h 3168686"/>
              <a:gd name="connsiteX17" fmla="*/ 1749727 w 3302357"/>
              <a:gd name="connsiteY17" fmla="*/ 3103741 h 3168686"/>
              <a:gd name="connsiteX18" fmla="*/ 1068530 w 3302357"/>
              <a:gd name="connsiteY18" fmla="*/ 2951137 h 3168686"/>
              <a:gd name="connsiteX19" fmla="*/ 688957 w 3302357"/>
              <a:gd name="connsiteY19" fmla="*/ 2725916 h 3168686"/>
              <a:gd name="connsiteX20" fmla="*/ 588476 w 3302357"/>
              <a:gd name="connsiteY20" fmla="*/ 2350398 h 3168686"/>
              <a:gd name="connsiteX21" fmla="*/ 326364 w 3302357"/>
              <a:gd name="connsiteY21" fmla="*/ 2026349 h 3168686"/>
              <a:gd name="connsiteX0" fmla="*/ 326364 w 3302357"/>
              <a:gd name="connsiteY0" fmla="*/ 2026349 h 3239705"/>
              <a:gd name="connsiteX1" fmla="*/ 278748 w 3302357"/>
              <a:gd name="connsiteY1" fmla="*/ 1817847 h 3239705"/>
              <a:gd name="connsiteX2" fmla="*/ 231123 w 3302357"/>
              <a:gd name="connsiteY2" fmla="*/ 1567022 h 3239705"/>
              <a:gd name="connsiteX3" fmla="*/ 211838 w 3302357"/>
              <a:gd name="connsiteY3" fmla="*/ 1191489 h 3239705"/>
              <a:gd name="connsiteX4" fmla="*/ 466074 w 3302357"/>
              <a:gd name="connsiteY4" fmla="*/ 852647 h 3239705"/>
              <a:gd name="connsiteX5" fmla="*/ 568563 w 3302357"/>
              <a:gd name="connsiteY5" fmla="*/ 666748 h 3239705"/>
              <a:gd name="connsiteX6" fmla="*/ 671890 w 3302357"/>
              <a:gd name="connsiteY6" fmla="*/ 469900 h 3239705"/>
              <a:gd name="connsiteX7" fmla="*/ 1347828 w 3302357"/>
              <a:gd name="connsiteY7" fmla="*/ 83427 h 3239705"/>
              <a:gd name="connsiteX8" fmla="*/ 1950944 w 3302357"/>
              <a:gd name="connsiteY8" fmla="*/ 0 h 3239705"/>
              <a:gd name="connsiteX9" fmla="*/ 2413046 w 3302357"/>
              <a:gd name="connsiteY9" fmla="*/ 111123 h 3239705"/>
              <a:gd name="connsiteX10" fmla="*/ 2739373 w 3302357"/>
              <a:gd name="connsiteY10" fmla="*/ 182722 h 3239705"/>
              <a:gd name="connsiteX11" fmla="*/ 3082273 w 3302357"/>
              <a:gd name="connsiteY11" fmla="*/ 579597 h 3239705"/>
              <a:gd name="connsiteX12" fmla="*/ 3301348 w 3302357"/>
              <a:gd name="connsiteY12" fmla="*/ 1176497 h 3239705"/>
              <a:gd name="connsiteX13" fmla="*/ 3268246 w 3302357"/>
              <a:gd name="connsiteY13" fmla="*/ 1632814 h 3239705"/>
              <a:gd name="connsiteX14" fmla="*/ 3261670 w 3302357"/>
              <a:gd name="connsiteY14" fmla="*/ 2045399 h 3239705"/>
              <a:gd name="connsiteX15" fmla="*/ 3053698 w 3302357"/>
              <a:gd name="connsiteY15" fmla="*/ 2471897 h 3239705"/>
              <a:gd name="connsiteX16" fmla="*/ 2678883 w 3302357"/>
              <a:gd name="connsiteY16" fmla="*/ 2928248 h 3239705"/>
              <a:gd name="connsiteX17" fmla="*/ 1749727 w 3302357"/>
              <a:gd name="connsiteY17" fmla="*/ 3103741 h 3239705"/>
              <a:gd name="connsiteX18" fmla="*/ 1068530 w 3302357"/>
              <a:gd name="connsiteY18" fmla="*/ 2951137 h 3239705"/>
              <a:gd name="connsiteX19" fmla="*/ 688957 w 3302357"/>
              <a:gd name="connsiteY19" fmla="*/ 2725916 h 3239705"/>
              <a:gd name="connsiteX20" fmla="*/ 588476 w 3302357"/>
              <a:gd name="connsiteY20" fmla="*/ 2350398 h 3239705"/>
              <a:gd name="connsiteX21" fmla="*/ 326364 w 3302357"/>
              <a:gd name="connsiteY21" fmla="*/ 2026349 h 3239705"/>
              <a:gd name="connsiteX0" fmla="*/ 326364 w 3302357"/>
              <a:gd name="connsiteY0" fmla="*/ 2026349 h 3241374"/>
              <a:gd name="connsiteX1" fmla="*/ 278748 w 3302357"/>
              <a:gd name="connsiteY1" fmla="*/ 1817847 h 3241374"/>
              <a:gd name="connsiteX2" fmla="*/ 231123 w 3302357"/>
              <a:gd name="connsiteY2" fmla="*/ 1567022 h 3241374"/>
              <a:gd name="connsiteX3" fmla="*/ 211838 w 3302357"/>
              <a:gd name="connsiteY3" fmla="*/ 1191489 h 3241374"/>
              <a:gd name="connsiteX4" fmla="*/ 466074 w 3302357"/>
              <a:gd name="connsiteY4" fmla="*/ 852647 h 3241374"/>
              <a:gd name="connsiteX5" fmla="*/ 568563 w 3302357"/>
              <a:gd name="connsiteY5" fmla="*/ 666748 h 3241374"/>
              <a:gd name="connsiteX6" fmla="*/ 671890 w 3302357"/>
              <a:gd name="connsiteY6" fmla="*/ 469900 h 3241374"/>
              <a:gd name="connsiteX7" fmla="*/ 1347828 w 3302357"/>
              <a:gd name="connsiteY7" fmla="*/ 83427 h 3241374"/>
              <a:gd name="connsiteX8" fmla="*/ 1950944 w 3302357"/>
              <a:gd name="connsiteY8" fmla="*/ 0 h 3241374"/>
              <a:gd name="connsiteX9" fmla="*/ 2413046 w 3302357"/>
              <a:gd name="connsiteY9" fmla="*/ 111123 h 3241374"/>
              <a:gd name="connsiteX10" fmla="*/ 2739373 w 3302357"/>
              <a:gd name="connsiteY10" fmla="*/ 182722 h 3241374"/>
              <a:gd name="connsiteX11" fmla="*/ 3082273 w 3302357"/>
              <a:gd name="connsiteY11" fmla="*/ 579597 h 3241374"/>
              <a:gd name="connsiteX12" fmla="*/ 3301348 w 3302357"/>
              <a:gd name="connsiteY12" fmla="*/ 1176497 h 3241374"/>
              <a:gd name="connsiteX13" fmla="*/ 3268246 w 3302357"/>
              <a:gd name="connsiteY13" fmla="*/ 1632814 h 3241374"/>
              <a:gd name="connsiteX14" fmla="*/ 3261670 w 3302357"/>
              <a:gd name="connsiteY14" fmla="*/ 2045399 h 3241374"/>
              <a:gd name="connsiteX15" fmla="*/ 3053698 w 3302357"/>
              <a:gd name="connsiteY15" fmla="*/ 2471897 h 3241374"/>
              <a:gd name="connsiteX16" fmla="*/ 2678883 w 3302357"/>
              <a:gd name="connsiteY16" fmla="*/ 2928248 h 3241374"/>
              <a:gd name="connsiteX17" fmla="*/ 1749727 w 3302357"/>
              <a:gd name="connsiteY17" fmla="*/ 3103741 h 3241374"/>
              <a:gd name="connsiteX18" fmla="*/ 1068530 w 3302357"/>
              <a:gd name="connsiteY18" fmla="*/ 2951137 h 3241374"/>
              <a:gd name="connsiteX19" fmla="*/ 688957 w 3302357"/>
              <a:gd name="connsiteY19" fmla="*/ 2725916 h 3241374"/>
              <a:gd name="connsiteX20" fmla="*/ 588476 w 3302357"/>
              <a:gd name="connsiteY20" fmla="*/ 2350398 h 3241374"/>
              <a:gd name="connsiteX21" fmla="*/ 326364 w 3302357"/>
              <a:gd name="connsiteY21" fmla="*/ 2026349 h 3241374"/>
              <a:gd name="connsiteX0" fmla="*/ 326364 w 3302357"/>
              <a:gd name="connsiteY0" fmla="*/ 2026349 h 3316553"/>
              <a:gd name="connsiteX1" fmla="*/ 278748 w 3302357"/>
              <a:gd name="connsiteY1" fmla="*/ 1817847 h 3316553"/>
              <a:gd name="connsiteX2" fmla="*/ 231123 w 3302357"/>
              <a:gd name="connsiteY2" fmla="*/ 1567022 h 3316553"/>
              <a:gd name="connsiteX3" fmla="*/ 211838 w 3302357"/>
              <a:gd name="connsiteY3" fmla="*/ 1191489 h 3316553"/>
              <a:gd name="connsiteX4" fmla="*/ 466074 w 3302357"/>
              <a:gd name="connsiteY4" fmla="*/ 852647 h 3316553"/>
              <a:gd name="connsiteX5" fmla="*/ 568563 w 3302357"/>
              <a:gd name="connsiteY5" fmla="*/ 666748 h 3316553"/>
              <a:gd name="connsiteX6" fmla="*/ 671890 w 3302357"/>
              <a:gd name="connsiteY6" fmla="*/ 469900 h 3316553"/>
              <a:gd name="connsiteX7" fmla="*/ 1347828 w 3302357"/>
              <a:gd name="connsiteY7" fmla="*/ 83427 h 3316553"/>
              <a:gd name="connsiteX8" fmla="*/ 1950944 w 3302357"/>
              <a:gd name="connsiteY8" fmla="*/ 0 h 3316553"/>
              <a:gd name="connsiteX9" fmla="*/ 2413046 w 3302357"/>
              <a:gd name="connsiteY9" fmla="*/ 111123 h 3316553"/>
              <a:gd name="connsiteX10" fmla="*/ 2739373 w 3302357"/>
              <a:gd name="connsiteY10" fmla="*/ 182722 h 3316553"/>
              <a:gd name="connsiteX11" fmla="*/ 3082273 w 3302357"/>
              <a:gd name="connsiteY11" fmla="*/ 579597 h 3316553"/>
              <a:gd name="connsiteX12" fmla="*/ 3301348 w 3302357"/>
              <a:gd name="connsiteY12" fmla="*/ 1176497 h 3316553"/>
              <a:gd name="connsiteX13" fmla="*/ 3268246 w 3302357"/>
              <a:gd name="connsiteY13" fmla="*/ 1632814 h 3316553"/>
              <a:gd name="connsiteX14" fmla="*/ 3261670 w 3302357"/>
              <a:gd name="connsiteY14" fmla="*/ 2045399 h 3316553"/>
              <a:gd name="connsiteX15" fmla="*/ 3053698 w 3302357"/>
              <a:gd name="connsiteY15" fmla="*/ 2471897 h 3316553"/>
              <a:gd name="connsiteX16" fmla="*/ 2678883 w 3302357"/>
              <a:gd name="connsiteY16" fmla="*/ 2928248 h 3316553"/>
              <a:gd name="connsiteX17" fmla="*/ 1749727 w 3302357"/>
              <a:gd name="connsiteY17" fmla="*/ 3103741 h 3316553"/>
              <a:gd name="connsiteX18" fmla="*/ 1068530 w 3302357"/>
              <a:gd name="connsiteY18" fmla="*/ 2951137 h 3316553"/>
              <a:gd name="connsiteX19" fmla="*/ 688957 w 3302357"/>
              <a:gd name="connsiteY19" fmla="*/ 2725916 h 3316553"/>
              <a:gd name="connsiteX20" fmla="*/ 588476 w 3302357"/>
              <a:gd name="connsiteY20" fmla="*/ 2350398 h 3316553"/>
              <a:gd name="connsiteX21" fmla="*/ 326364 w 3302357"/>
              <a:gd name="connsiteY21" fmla="*/ 2026349 h 3316553"/>
              <a:gd name="connsiteX0" fmla="*/ 326364 w 3302357"/>
              <a:gd name="connsiteY0" fmla="*/ 2026349 h 3306953"/>
              <a:gd name="connsiteX1" fmla="*/ 278748 w 3302357"/>
              <a:gd name="connsiteY1" fmla="*/ 1817847 h 3306953"/>
              <a:gd name="connsiteX2" fmla="*/ 231123 w 3302357"/>
              <a:gd name="connsiteY2" fmla="*/ 1567022 h 3306953"/>
              <a:gd name="connsiteX3" fmla="*/ 211838 w 3302357"/>
              <a:gd name="connsiteY3" fmla="*/ 1191489 h 3306953"/>
              <a:gd name="connsiteX4" fmla="*/ 466074 w 3302357"/>
              <a:gd name="connsiteY4" fmla="*/ 852647 h 3306953"/>
              <a:gd name="connsiteX5" fmla="*/ 568563 w 3302357"/>
              <a:gd name="connsiteY5" fmla="*/ 666748 h 3306953"/>
              <a:gd name="connsiteX6" fmla="*/ 671890 w 3302357"/>
              <a:gd name="connsiteY6" fmla="*/ 469900 h 3306953"/>
              <a:gd name="connsiteX7" fmla="*/ 1347828 w 3302357"/>
              <a:gd name="connsiteY7" fmla="*/ 83427 h 3306953"/>
              <a:gd name="connsiteX8" fmla="*/ 1950944 w 3302357"/>
              <a:gd name="connsiteY8" fmla="*/ 0 h 3306953"/>
              <a:gd name="connsiteX9" fmla="*/ 2413046 w 3302357"/>
              <a:gd name="connsiteY9" fmla="*/ 111123 h 3306953"/>
              <a:gd name="connsiteX10" fmla="*/ 2739373 w 3302357"/>
              <a:gd name="connsiteY10" fmla="*/ 182722 h 3306953"/>
              <a:gd name="connsiteX11" fmla="*/ 3082273 w 3302357"/>
              <a:gd name="connsiteY11" fmla="*/ 579597 h 3306953"/>
              <a:gd name="connsiteX12" fmla="*/ 3301348 w 3302357"/>
              <a:gd name="connsiteY12" fmla="*/ 1176497 h 3306953"/>
              <a:gd name="connsiteX13" fmla="*/ 3268246 w 3302357"/>
              <a:gd name="connsiteY13" fmla="*/ 1632814 h 3306953"/>
              <a:gd name="connsiteX14" fmla="*/ 3261670 w 3302357"/>
              <a:gd name="connsiteY14" fmla="*/ 2045399 h 3306953"/>
              <a:gd name="connsiteX15" fmla="*/ 3053698 w 3302357"/>
              <a:gd name="connsiteY15" fmla="*/ 2471897 h 3306953"/>
              <a:gd name="connsiteX16" fmla="*/ 2678883 w 3302357"/>
              <a:gd name="connsiteY16" fmla="*/ 2928248 h 3306953"/>
              <a:gd name="connsiteX17" fmla="*/ 1749727 w 3302357"/>
              <a:gd name="connsiteY17" fmla="*/ 3103741 h 3306953"/>
              <a:gd name="connsiteX18" fmla="*/ 1068530 w 3302357"/>
              <a:gd name="connsiteY18" fmla="*/ 2951137 h 3306953"/>
              <a:gd name="connsiteX19" fmla="*/ 688957 w 3302357"/>
              <a:gd name="connsiteY19" fmla="*/ 2725916 h 3306953"/>
              <a:gd name="connsiteX20" fmla="*/ 588476 w 3302357"/>
              <a:gd name="connsiteY20" fmla="*/ 2350398 h 3306953"/>
              <a:gd name="connsiteX21" fmla="*/ 326364 w 3302357"/>
              <a:gd name="connsiteY21" fmla="*/ 2026349 h 3306953"/>
              <a:gd name="connsiteX0" fmla="*/ 326364 w 3302357"/>
              <a:gd name="connsiteY0" fmla="*/ 2026349 h 3312435"/>
              <a:gd name="connsiteX1" fmla="*/ 278748 w 3302357"/>
              <a:gd name="connsiteY1" fmla="*/ 1817847 h 3312435"/>
              <a:gd name="connsiteX2" fmla="*/ 231123 w 3302357"/>
              <a:gd name="connsiteY2" fmla="*/ 1567022 h 3312435"/>
              <a:gd name="connsiteX3" fmla="*/ 211838 w 3302357"/>
              <a:gd name="connsiteY3" fmla="*/ 1191489 h 3312435"/>
              <a:gd name="connsiteX4" fmla="*/ 466074 w 3302357"/>
              <a:gd name="connsiteY4" fmla="*/ 852647 h 3312435"/>
              <a:gd name="connsiteX5" fmla="*/ 568563 w 3302357"/>
              <a:gd name="connsiteY5" fmla="*/ 666748 h 3312435"/>
              <a:gd name="connsiteX6" fmla="*/ 671890 w 3302357"/>
              <a:gd name="connsiteY6" fmla="*/ 469900 h 3312435"/>
              <a:gd name="connsiteX7" fmla="*/ 1347828 w 3302357"/>
              <a:gd name="connsiteY7" fmla="*/ 83427 h 3312435"/>
              <a:gd name="connsiteX8" fmla="*/ 1950944 w 3302357"/>
              <a:gd name="connsiteY8" fmla="*/ 0 h 3312435"/>
              <a:gd name="connsiteX9" fmla="*/ 2413046 w 3302357"/>
              <a:gd name="connsiteY9" fmla="*/ 111123 h 3312435"/>
              <a:gd name="connsiteX10" fmla="*/ 2739373 w 3302357"/>
              <a:gd name="connsiteY10" fmla="*/ 182722 h 3312435"/>
              <a:gd name="connsiteX11" fmla="*/ 3082273 w 3302357"/>
              <a:gd name="connsiteY11" fmla="*/ 579597 h 3312435"/>
              <a:gd name="connsiteX12" fmla="*/ 3301348 w 3302357"/>
              <a:gd name="connsiteY12" fmla="*/ 1176497 h 3312435"/>
              <a:gd name="connsiteX13" fmla="*/ 3268246 w 3302357"/>
              <a:gd name="connsiteY13" fmla="*/ 1632814 h 3312435"/>
              <a:gd name="connsiteX14" fmla="*/ 3261670 w 3302357"/>
              <a:gd name="connsiteY14" fmla="*/ 2045399 h 3312435"/>
              <a:gd name="connsiteX15" fmla="*/ 3053698 w 3302357"/>
              <a:gd name="connsiteY15" fmla="*/ 2471897 h 3312435"/>
              <a:gd name="connsiteX16" fmla="*/ 2678883 w 3302357"/>
              <a:gd name="connsiteY16" fmla="*/ 2928248 h 3312435"/>
              <a:gd name="connsiteX17" fmla="*/ 1749727 w 3302357"/>
              <a:gd name="connsiteY17" fmla="*/ 3103741 h 3312435"/>
              <a:gd name="connsiteX18" fmla="*/ 1068530 w 3302357"/>
              <a:gd name="connsiteY18" fmla="*/ 2951137 h 3312435"/>
              <a:gd name="connsiteX19" fmla="*/ 688957 w 3302357"/>
              <a:gd name="connsiteY19" fmla="*/ 2725916 h 3312435"/>
              <a:gd name="connsiteX20" fmla="*/ 588476 w 3302357"/>
              <a:gd name="connsiteY20" fmla="*/ 2350398 h 3312435"/>
              <a:gd name="connsiteX21" fmla="*/ 326364 w 3302357"/>
              <a:gd name="connsiteY21" fmla="*/ 2026349 h 3312435"/>
              <a:gd name="connsiteX0" fmla="*/ 326364 w 3302357"/>
              <a:gd name="connsiteY0" fmla="*/ 2026349 h 3313807"/>
              <a:gd name="connsiteX1" fmla="*/ 278748 w 3302357"/>
              <a:gd name="connsiteY1" fmla="*/ 1817847 h 3313807"/>
              <a:gd name="connsiteX2" fmla="*/ 231123 w 3302357"/>
              <a:gd name="connsiteY2" fmla="*/ 1567022 h 3313807"/>
              <a:gd name="connsiteX3" fmla="*/ 211838 w 3302357"/>
              <a:gd name="connsiteY3" fmla="*/ 1191489 h 3313807"/>
              <a:gd name="connsiteX4" fmla="*/ 466074 w 3302357"/>
              <a:gd name="connsiteY4" fmla="*/ 852647 h 3313807"/>
              <a:gd name="connsiteX5" fmla="*/ 568563 w 3302357"/>
              <a:gd name="connsiteY5" fmla="*/ 666748 h 3313807"/>
              <a:gd name="connsiteX6" fmla="*/ 671890 w 3302357"/>
              <a:gd name="connsiteY6" fmla="*/ 469900 h 3313807"/>
              <a:gd name="connsiteX7" fmla="*/ 1347828 w 3302357"/>
              <a:gd name="connsiteY7" fmla="*/ 83427 h 3313807"/>
              <a:gd name="connsiteX8" fmla="*/ 1950944 w 3302357"/>
              <a:gd name="connsiteY8" fmla="*/ 0 h 3313807"/>
              <a:gd name="connsiteX9" fmla="*/ 2413046 w 3302357"/>
              <a:gd name="connsiteY9" fmla="*/ 111123 h 3313807"/>
              <a:gd name="connsiteX10" fmla="*/ 2739373 w 3302357"/>
              <a:gd name="connsiteY10" fmla="*/ 182722 h 3313807"/>
              <a:gd name="connsiteX11" fmla="*/ 3082273 w 3302357"/>
              <a:gd name="connsiteY11" fmla="*/ 579597 h 3313807"/>
              <a:gd name="connsiteX12" fmla="*/ 3301348 w 3302357"/>
              <a:gd name="connsiteY12" fmla="*/ 1176497 h 3313807"/>
              <a:gd name="connsiteX13" fmla="*/ 3268246 w 3302357"/>
              <a:gd name="connsiteY13" fmla="*/ 1632814 h 3313807"/>
              <a:gd name="connsiteX14" fmla="*/ 3261670 w 3302357"/>
              <a:gd name="connsiteY14" fmla="*/ 2045399 h 3313807"/>
              <a:gd name="connsiteX15" fmla="*/ 3053698 w 3302357"/>
              <a:gd name="connsiteY15" fmla="*/ 2471897 h 3313807"/>
              <a:gd name="connsiteX16" fmla="*/ 2678883 w 3302357"/>
              <a:gd name="connsiteY16" fmla="*/ 2928248 h 3313807"/>
              <a:gd name="connsiteX17" fmla="*/ 1749727 w 3302357"/>
              <a:gd name="connsiteY17" fmla="*/ 3103741 h 3313807"/>
              <a:gd name="connsiteX18" fmla="*/ 1068530 w 3302357"/>
              <a:gd name="connsiteY18" fmla="*/ 2951137 h 3313807"/>
              <a:gd name="connsiteX19" fmla="*/ 688957 w 3302357"/>
              <a:gd name="connsiteY19" fmla="*/ 2725916 h 3313807"/>
              <a:gd name="connsiteX20" fmla="*/ 588476 w 3302357"/>
              <a:gd name="connsiteY20" fmla="*/ 2350398 h 3313807"/>
              <a:gd name="connsiteX21" fmla="*/ 326364 w 3302357"/>
              <a:gd name="connsiteY21" fmla="*/ 2026349 h 3313807"/>
              <a:gd name="connsiteX0" fmla="*/ 326364 w 3302357"/>
              <a:gd name="connsiteY0" fmla="*/ 2026349 h 3313807"/>
              <a:gd name="connsiteX1" fmla="*/ 278748 w 3302357"/>
              <a:gd name="connsiteY1" fmla="*/ 1817847 h 3313807"/>
              <a:gd name="connsiteX2" fmla="*/ 231123 w 3302357"/>
              <a:gd name="connsiteY2" fmla="*/ 1567022 h 3313807"/>
              <a:gd name="connsiteX3" fmla="*/ 211838 w 3302357"/>
              <a:gd name="connsiteY3" fmla="*/ 1191489 h 3313807"/>
              <a:gd name="connsiteX4" fmla="*/ 466074 w 3302357"/>
              <a:gd name="connsiteY4" fmla="*/ 852647 h 3313807"/>
              <a:gd name="connsiteX5" fmla="*/ 568563 w 3302357"/>
              <a:gd name="connsiteY5" fmla="*/ 666748 h 3313807"/>
              <a:gd name="connsiteX6" fmla="*/ 671890 w 3302357"/>
              <a:gd name="connsiteY6" fmla="*/ 469900 h 3313807"/>
              <a:gd name="connsiteX7" fmla="*/ 1347828 w 3302357"/>
              <a:gd name="connsiteY7" fmla="*/ 83427 h 3313807"/>
              <a:gd name="connsiteX8" fmla="*/ 1950944 w 3302357"/>
              <a:gd name="connsiteY8" fmla="*/ 0 h 3313807"/>
              <a:gd name="connsiteX9" fmla="*/ 2413046 w 3302357"/>
              <a:gd name="connsiteY9" fmla="*/ 111123 h 3313807"/>
              <a:gd name="connsiteX10" fmla="*/ 2739373 w 3302357"/>
              <a:gd name="connsiteY10" fmla="*/ 182722 h 3313807"/>
              <a:gd name="connsiteX11" fmla="*/ 3082273 w 3302357"/>
              <a:gd name="connsiteY11" fmla="*/ 579597 h 3313807"/>
              <a:gd name="connsiteX12" fmla="*/ 3301348 w 3302357"/>
              <a:gd name="connsiteY12" fmla="*/ 1176497 h 3313807"/>
              <a:gd name="connsiteX13" fmla="*/ 3268246 w 3302357"/>
              <a:gd name="connsiteY13" fmla="*/ 1632814 h 3313807"/>
              <a:gd name="connsiteX14" fmla="*/ 3261670 w 3302357"/>
              <a:gd name="connsiteY14" fmla="*/ 2045399 h 3313807"/>
              <a:gd name="connsiteX15" fmla="*/ 3053698 w 3302357"/>
              <a:gd name="connsiteY15" fmla="*/ 2471897 h 3313807"/>
              <a:gd name="connsiteX16" fmla="*/ 2678883 w 3302357"/>
              <a:gd name="connsiteY16" fmla="*/ 2928248 h 3313807"/>
              <a:gd name="connsiteX17" fmla="*/ 1749727 w 3302357"/>
              <a:gd name="connsiteY17" fmla="*/ 3103741 h 3313807"/>
              <a:gd name="connsiteX18" fmla="*/ 1068530 w 3302357"/>
              <a:gd name="connsiteY18" fmla="*/ 2951137 h 3313807"/>
              <a:gd name="connsiteX19" fmla="*/ 688957 w 3302357"/>
              <a:gd name="connsiteY19" fmla="*/ 2725916 h 3313807"/>
              <a:gd name="connsiteX20" fmla="*/ 588476 w 3302357"/>
              <a:gd name="connsiteY20" fmla="*/ 2350398 h 3313807"/>
              <a:gd name="connsiteX21" fmla="*/ 326364 w 3302357"/>
              <a:gd name="connsiteY21" fmla="*/ 2026349 h 3313807"/>
              <a:gd name="connsiteX0" fmla="*/ 326364 w 3302357"/>
              <a:gd name="connsiteY0" fmla="*/ 2026349 h 3313807"/>
              <a:gd name="connsiteX1" fmla="*/ 278748 w 3302357"/>
              <a:gd name="connsiteY1" fmla="*/ 1817847 h 3313807"/>
              <a:gd name="connsiteX2" fmla="*/ 231123 w 3302357"/>
              <a:gd name="connsiteY2" fmla="*/ 1567022 h 3313807"/>
              <a:gd name="connsiteX3" fmla="*/ 211838 w 3302357"/>
              <a:gd name="connsiteY3" fmla="*/ 1191489 h 3313807"/>
              <a:gd name="connsiteX4" fmla="*/ 466074 w 3302357"/>
              <a:gd name="connsiteY4" fmla="*/ 852647 h 3313807"/>
              <a:gd name="connsiteX5" fmla="*/ 568563 w 3302357"/>
              <a:gd name="connsiteY5" fmla="*/ 666748 h 3313807"/>
              <a:gd name="connsiteX6" fmla="*/ 671890 w 3302357"/>
              <a:gd name="connsiteY6" fmla="*/ 469900 h 3313807"/>
              <a:gd name="connsiteX7" fmla="*/ 1347828 w 3302357"/>
              <a:gd name="connsiteY7" fmla="*/ 83427 h 3313807"/>
              <a:gd name="connsiteX8" fmla="*/ 1950944 w 3302357"/>
              <a:gd name="connsiteY8" fmla="*/ 0 h 3313807"/>
              <a:gd name="connsiteX9" fmla="*/ 2413046 w 3302357"/>
              <a:gd name="connsiteY9" fmla="*/ 111123 h 3313807"/>
              <a:gd name="connsiteX10" fmla="*/ 2739373 w 3302357"/>
              <a:gd name="connsiteY10" fmla="*/ 182722 h 3313807"/>
              <a:gd name="connsiteX11" fmla="*/ 3082273 w 3302357"/>
              <a:gd name="connsiteY11" fmla="*/ 579597 h 3313807"/>
              <a:gd name="connsiteX12" fmla="*/ 3301348 w 3302357"/>
              <a:gd name="connsiteY12" fmla="*/ 1176497 h 3313807"/>
              <a:gd name="connsiteX13" fmla="*/ 3268246 w 3302357"/>
              <a:gd name="connsiteY13" fmla="*/ 1632814 h 3313807"/>
              <a:gd name="connsiteX14" fmla="*/ 3261670 w 3302357"/>
              <a:gd name="connsiteY14" fmla="*/ 2045399 h 3313807"/>
              <a:gd name="connsiteX15" fmla="*/ 3053698 w 3302357"/>
              <a:gd name="connsiteY15" fmla="*/ 2471897 h 3313807"/>
              <a:gd name="connsiteX16" fmla="*/ 2678883 w 3302357"/>
              <a:gd name="connsiteY16" fmla="*/ 2928248 h 3313807"/>
              <a:gd name="connsiteX17" fmla="*/ 1749727 w 3302357"/>
              <a:gd name="connsiteY17" fmla="*/ 3103741 h 3313807"/>
              <a:gd name="connsiteX18" fmla="*/ 1068530 w 3302357"/>
              <a:gd name="connsiteY18" fmla="*/ 2951137 h 3313807"/>
              <a:gd name="connsiteX19" fmla="*/ 688957 w 3302357"/>
              <a:gd name="connsiteY19" fmla="*/ 2725916 h 3313807"/>
              <a:gd name="connsiteX20" fmla="*/ 588476 w 3302357"/>
              <a:gd name="connsiteY20" fmla="*/ 2350398 h 3313807"/>
              <a:gd name="connsiteX21" fmla="*/ 326364 w 3302357"/>
              <a:gd name="connsiteY21" fmla="*/ 2026349 h 3313807"/>
              <a:gd name="connsiteX0" fmla="*/ 326364 w 3302357"/>
              <a:gd name="connsiteY0" fmla="*/ 2026349 h 3313807"/>
              <a:gd name="connsiteX1" fmla="*/ 278748 w 3302357"/>
              <a:gd name="connsiteY1" fmla="*/ 1817847 h 3313807"/>
              <a:gd name="connsiteX2" fmla="*/ 231123 w 3302357"/>
              <a:gd name="connsiteY2" fmla="*/ 1567022 h 3313807"/>
              <a:gd name="connsiteX3" fmla="*/ 211838 w 3302357"/>
              <a:gd name="connsiteY3" fmla="*/ 1191489 h 3313807"/>
              <a:gd name="connsiteX4" fmla="*/ 466074 w 3302357"/>
              <a:gd name="connsiteY4" fmla="*/ 852647 h 3313807"/>
              <a:gd name="connsiteX5" fmla="*/ 568563 w 3302357"/>
              <a:gd name="connsiteY5" fmla="*/ 666748 h 3313807"/>
              <a:gd name="connsiteX6" fmla="*/ 671890 w 3302357"/>
              <a:gd name="connsiteY6" fmla="*/ 469900 h 3313807"/>
              <a:gd name="connsiteX7" fmla="*/ 1347828 w 3302357"/>
              <a:gd name="connsiteY7" fmla="*/ 83427 h 3313807"/>
              <a:gd name="connsiteX8" fmla="*/ 1950944 w 3302357"/>
              <a:gd name="connsiteY8" fmla="*/ 0 h 3313807"/>
              <a:gd name="connsiteX9" fmla="*/ 2413046 w 3302357"/>
              <a:gd name="connsiteY9" fmla="*/ 111123 h 3313807"/>
              <a:gd name="connsiteX10" fmla="*/ 2739373 w 3302357"/>
              <a:gd name="connsiteY10" fmla="*/ 182722 h 3313807"/>
              <a:gd name="connsiteX11" fmla="*/ 3082273 w 3302357"/>
              <a:gd name="connsiteY11" fmla="*/ 579597 h 3313807"/>
              <a:gd name="connsiteX12" fmla="*/ 3301348 w 3302357"/>
              <a:gd name="connsiteY12" fmla="*/ 1176497 h 3313807"/>
              <a:gd name="connsiteX13" fmla="*/ 3268246 w 3302357"/>
              <a:gd name="connsiteY13" fmla="*/ 1632814 h 3313807"/>
              <a:gd name="connsiteX14" fmla="*/ 3261670 w 3302357"/>
              <a:gd name="connsiteY14" fmla="*/ 2045399 h 3313807"/>
              <a:gd name="connsiteX15" fmla="*/ 3053698 w 3302357"/>
              <a:gd name="connsiteY15" fmla="*/ 2471897 h 3313807"/>
              <a:gd name="connsiteX16" fmla="*/ 2678883 w 3302357"/>
              <a:gd name="connsiteY16" fmla="*/ 2928248 h 3313807"/>
              <a:gd name="connsiteX17" fmla="*/ 1749727 w 3302357"/>
              <a:gd name="connsiteY17" fmla="*/ 3103741 h 3313807"/>
              <a:gd name="connsiteX18" fmla="*/ 1068530 w 3302357"/>
              <a:gd name="connsiteY18" fmla="*/ 2951137 h 3313807"/>
              <a:gd name="connsiteX19" fmla="*/ 688957 w 3302357"/>
              <a:gd name="connsiteY19" fmla="*/ 2725916 h 3313807"/>
              <a:gd name="connsiteX20" fmla="*/ 588476 w 3302357"/>
              <a:gd name="connsiteY20" fmla="*/ 2350398 h 3313807"/>
              <a:gd name="connsiteX21" fmla="*/ 326364 w 3302357"/>
              <a:gd name="connsiteY21" fmla="*/ 2026349 h 3313807"/>
              <a:gd name="connsiteX0" fmla="*/ 326364 w 3302357"/>
              <a:gd name="connsiteY0" fmla="*/ 2026349 h 3313807"/>
              <a:gd name="connsiteX1" fmla="*/ 278748 w 3302357"/>
              <a:gd name="connsiteY1" fmla="*/ 1817847 h 3313807"/>
              <a:gd name="connsiteX2" fmla="*/ 231123 w 3302357"/>
              <a:gd name="connsiteY2" fmla="*/ 1567022 h 3313807"/>
              <a:gd name="connsiteX3" fmla="*/ 211838 w 3302357"/>
              <a:gd name="connsiteY3" fmla="*/ 1191489 h 3313807"/>
              <a:gd name="connsiteX4" fmla="*/ 466074 w 3302357"/>
              <a:gd name="connsiteY4" fmla="*/ 852647 h 3313807"/>
              <a:gd name="connsiteX5" fmla="*/ 568563 w 3302357"/>
              <a:gd name="connsiteY5" fmla="*/ 666748 h 3313807"/>
              <a:gd name="connsiteX6" fmla="*/ 671890 w 3302357"/>
              <a:gd name="connsiteY6" fmla="*/ 469900 h 3313807"/>
              <a:gd name="connsiteX7" fmla="*/ 1347828 w 3302357"/>
              <a:gd name="connsiteY7" fmla="*/ 83427 h 3313807"/>
              <a:gd name="connsiteX8" fmla="*/ 1950944 w 3302357"/>
              <a:gd name="connsiteY8" fmla="*/ 0 h 3313807"/>
              <a:gd name="connsiteX9" fmla="*/ 2413046 w 3302357"/>
              <a:gd name="connsiteY9" fmla="*/ 111123 h 3313807"/>
              <a:gd name="connsiteX10" fmla="*/ 2739373 w 3302357"/>
              <a:gd name="connsiteY10" fmla="*/ 182722 h 3313807"/>
              <a:gd name="connsiteX11" fmla="*/ 3082273 w 3302357"/>
              <a:gd name="connsiteY11" fmla="*/ 579597 h 3313807"/>
              <a:gd name="connsiteX12" fmla="*/ 3301348 w 3302357"/>
              <a:gd name="connsiteY12" fmla="*/ 1176497 h 3313807"/>
              <a:gd name="connsiteX13" fmla="*/ 3268246 w 3302357"/>
              <a:gd name="connsiteY13" fmla="*/ 1632814 h 3313807"/>
              <a:gd name="connsiteX14" fmla="*/ 3261670 w 3302357"/>
              <a:gd name="connsiteY14" fmla="*/ 2045399 h 3313807"/>
              <a:gd name="connsiteX15" fmla="*/ 3053698 w 3302357"/>
              <a:gd name="connsiteY15" fmla="*/ 2471897 h 3313807"/>
              <a:gd name="connsiteX16" fmla="*/ 2678883 w 3302357"/>
              <a:gd name="connsiteY16" fmla="*/ 2928248 h 3313807"/>
              <a:gd name="connsiteX17" fmla="*/ 1749727 w 3302357"/>
              <a:gd name="connsiteY17" fmla="*/ 3103741 h 3313807"/>
              <a:gd name="connsiteX18" fmla="*/ 1068530 w 3302357"/>
              <a:gd name="connsiteY18" fmla="*/ 2951137 h 3313807"/>
              <a:gd name="connsiteX19" fmla="*/ 688957 w 3302357"/>
              <a:gd name="connsiteY19" fmla="*/ 2725916 h 3313807"/>
              <a:gd name="connsiteX20" fmla="*/ 588476 w 3302357"/>
              <a:gd name="connsiteY20" fmla="*/ 2350398 h 3313807"/>
              <a:gd name="connsiteX21" fmla="*/ 326364 w 3302357"/>
              <a:gd name="connsiteY21" fmla="*/ 2026349 h 3313807"/>
              <a:gd name="connsiteX0" fmla="*/ 326364 w 3383489"/>
              <a:gd name="connsiteY0" fmla="*/ 2026349 h 3313807"/>
              <a:gd name="connsiteX1" fmla="*/ 278748 w 3383489"/>
              <a:gd name="connsiteY1" fmla="*/ 1817847 h 3313807"/>
              <a:gd name="connsiteX2" fmla="*/ 231123 w 3383489"/>
              <a:gd name="connsiteY2" fmla="*/ 1567022 h 3313807"/>
              <a:gd name="connsiteX3" fmla="*/ 211838 w 3383489"/>
              <a:gd name="connsiteY3" fmla="*/ 1191489 h 3313807"/>
              <a:gd name="connsiteX4" fmla="*/ 466074 w 3383489"/>
              <a:gd name="connsiteY4" fmla="*/ 852647 h 3313807"/>
              <a:gd name="connsiteX5" fmla="*/ 568563 w 3383489"/>
              <a:gd name="connsiteY5" fmla="*/ 666748 h 3313807"/>
              <a:gd name="connsiteX6" fmla="*/ 671890 w 3383489"/>
              <a:gd name="connsiteY6" fmla="*/ 469900 h 3313807"/>
              <a:gd name="connsiteX7" fmla="*/ 1347828 w 3383489"/>
              <a:gd name="connsiteY7" fmla="*/ 83427 h 3313807"/>
              <a:gd name="connsiteX8" fmla="*/ 1950944 w 3383489"/>
              <a:gd name="connsiteY8" fmla="*/ 0 h 3313807"/>
              <a:gd name="connsiteX9" fmla="*/ 2413046 w 3383489"/>
              <a:gd name="connsiteY9" fmla="*/ 111123 h 3313807"/>
              <a:gd name="connsiteX10" fmla="*/ 2739373 w 3383489"/>
              <a:gd name="connsiteY10" fmla="*/ 182722 h 3313807"/>
              <a:gd name="connsiteX11" fmla="*/ 3082273 w 3383489"/>
              <a:gd name="connsiteY11" fmla="*/ 579597 h 3313807"/>
              <a:gd name="connsiteX12" fmla="*/ 3301348 w 3383489"/>
              <a:gd name="connsiteY12" fmla="*/ 1176497 h 3313807"/>
              <a:gd name="connsiteX13" fmla="*/ 3268246 w 3383489"/>
              <a:gd name="connsiteY13" fmla="*/ 1632814 h 3313807"/>
              <a:gd name="connsiteX14" fmla="*/ 3261670 w 3383489"/>
              <a:gd name="connsiteY14" fmla="*/ 2045399 h 3313807"/>
              <a:gd name="connsiteX15" fmla="*/ 3053698 w 3383489"/>
              <a:gd name="connsiteY15" fmla="*/ 2471897 h 3313807"/>
              <a:gd name="connsiteX16" fmla="*/ 2678883 w 3383489"/>
              <a:gd name="connsiteY16" fmla="*/ 2928248 h 3313807"/>
              <a:gd name="connsiteX17" fmla="*/ 1749727 w 3383489"/>
              <a:gd name="connsiteY17" fmla="*/ 3103741 h 3313807"/>
              <a:gd name="connsiteX18" fmla="*/ 1068530 w 3383489"/>
              <a:gd name="connsiteY18" fmla="*/ 2951137 h 3313807"/>
              <a:gd name="connsiteX19" fmla="*/ 688957 w 3383489"/>
              <a:gd name="connsiteY19" fmla="*/ 2725916 h 3313807"/>
              <a:gd name="connsiteX20" fmla="*/ 588476 w 3383489"/>
              <a:gd name="connsiteY20" fmla="*/ 2350398 h 3313807"/>
              <a:gd name="connsiteX21" fmla="*/ 326364 w 3383489"/>
              <a:gd name="connsiteY21" fmla="*/ 2026349 h 3313807"/>
              <a:gd name="connsiteX0" fmla="*/ 326364 w 3404984"/>
              <a:gd name="connsiteY0" fmla="*/ 2026349 h 3313807"/>
              <a:gd name="connsiteX1" fmla="*/ 278748 w 3404984"/>
              <a:gd name="connsiteY1" fmla="*/ 1817847 h 3313807"/>
              <a:gd name="connsiteX2" fmla="*/ 231123 w 3404984"/>
              <a:gd name="connsiteY2" fmla="*/ 1567022 h 3313807"/>
              <a:gd name="connsiteX3" fmla="*/ 211838 w 3404984"/>
              <a:gd name="connsiteY3" fmla="*/ 1191489 h 3313807"/>
              <a:gd name="connsiteX4" fmla="*/ 466074 w 3404984"/>
              <a:gd name="connsiteY4" fmla="*/ 852647 h 3313807"/>
              <a:gd name="connsiteX5" fmla="*/ 568563 w 3404984"/>
              <a:gd name="connsiteY5" fmla="*/ 666748 h 3313807"/>
              <a:gd name="connsiteX6" fmla="*/ 671890 w 3404984"/>
              <a:gd name="connsiteY6" fmla="*/ 469900 h 3313807"/>
              <a:gd name="connsiteX7" fmla="*/ 1347828 w 3404984"/>
              <a:gd name="connsiteY7" fmla="*/ 83427 h 3313807"/>
              <a:gd name="connsiteX8" fmla="*/ 1950944 w 3404984"/>
              <a:gd name="connsiteY8" fmla="*/ 0 h 3313807"/>
              <a:gd name="connsiteX9" fmla="*/ 2413046 w 3404984"/>
              <a:gd name="connsiteY9" fmla="*/ 111123 h 3313807"/>
              <a:gd name="connsiteX10" fmla="*/ 2739373 w 3404984"/>
              <a:gd name="connsiteY10" fmla="*/ 182722 h 3313807"/>
              <a:gd name="connsiteX11" fmla="*/ 3082273 w 3404984"/>
              <a:gd name="connsiteY11" fmla="*/ 579597 h 3313807"/>
              <a:gd name="connsiteX12" fmla="*/ 3301348 w 3404984"/>
              <a:gd name="connsiteY12" fmla="*/ 1176497 h 3313807"/>
              <a:gd name="connsiteX13" fmla="*/ 3268246 w 3404984"/>
              <a:gd name="connsiteY13" fmla="*/ 1632814 h 3313807"/>
              <a:gd name="connsiteX14" fmla="*/ 3261670 w 3404984"/>
              <a:gd name="connsiteY14" fmla="*/ 2045399 h 3313807"/>
              <a:gd name="connsiteX15" fmla="*/ 3053698 w 3404984"/>
              <a:gd name="connsiteY15" fmla="*/ 2471897 h 3313807"/>
              <a:gd name="connsiteX16" fmla="*/ 2678883 w 3404984"/>
              <a:gd name="connsiteY16" fmla="*/ 2928248 h 3313807"/>
              <a:gd name="connsiteX17" fmla="*/ 1749727 w 3404984"/>
              <a:gd name="connsiteY17" fmla="*/ 3103741 h 3313807"/>
              <a:gd name="connsiteX18" fmla="*/ 1068530 w 3404984"/>
              <a:gd name="connsiteY18" fmla="*/ 2951137 h 3313807"/>
              <a:gd name="connsiteX19" fmla="*/ 688957 w 3404984"/>
              <a:gd name="connsiteY19" fmla="*/ 2725916 h 3313807"/>
              <a:gd name="connsiteX20" fmla="*/ 588476 w 3404984"/>
              <a:gd name="connsiteY20" fmla="*/ 2350398 h 3313807"/>
              <a:gd name="connsiteX21" fmla="*/ 326364 w 3404984"/>
              <a:gd name="connsiteY21" fmla="*/ 2026349 h 3313807"/>
              <a:gd name="connsiteX0" fmla="*/ 326364 w 3479759"/>
              <a:gd name="connsiteY0" fmla="*/ 2026349 h 3313807"/>
              <a:gd name="connsiteX1" fmla="*/ 278748 w 3479759"/>
              <a:gd name="connsiteY1" fmla="*/ 1817847 h 3313807"/>
              <a:gd name="connsiteX2" fmla="*/ 231123 w 3479759"/>
              <a:gd name="connsiteY2" fmla="*/ 1567022 h 3313807"/>
              <a:gd name="connsiteX3" fmla="*/ 211838 w 3479759"/>
              <a:gd name="connsiteY3" fmla="*/ 1191489 h 3313807"/>
              <a:gd name="connsiteX4" fmla="*/ 466074 w 3479759"/>
              <a:gd name="connsiteY4" fmla="*/ 852647 h 3313807"/>
              <a:gd name="connsiteX5" fmla="*/ 568563 w 3479759"/>
              <a:gd name="connsiteY5" fmla="*/ 666748 h 3313807"/>
              <a:gd name="connsiteX6" fmla="*/ 671890 w 3479759"/>
              <a:gd name="connsiteY6" fmla="*/ 469900 h 3313807"/>
              <a:gd name="connsiteX7" fmla="*/ 1347828 w 3479759"/>
              <a:gd name="connsiteY7" fmla="*/ 83427 h 3313807"/>
              <a:gd name="connsiteX8" fmla="*/ 1950944 w 3479759"/>
              <a:gd name="connsiteY8" fmla="*/ 0 h 3313807"/>
              <a:gd name="connsiteX9" fmla="*/ 2413046 w 3479759"/>
              <a:gd name="connsiteY9" fmla="*/ 111123 h 3313807"/>
              <a:gd name="connsiteX10" fmla="*/ 2739373 w 3479759"/>
              <a:gd name="connsiteY10" fmla="*/ 182722 h 3313807"/>
              <a:gd name="connsiteX11" fmla="*/ 3082273 w 3479759"/>
              <a:gd name="connsiteY11" fmla="*/ 579597 h 3313807"/>
              <a:gd name="connsiteX12" fmla="*/ 3301348 w 3479759"/>
              <a:gd name="connsiteY12" fmla="*/ 1176497 h 3313807"/>
              <a:gd name="connsiteX13" fmla="*/ 3268246 w 3479759"/>
              <a:gd name="connsiteY13" fmla="*/ 1632814 h 3313807"/>
              <a:gd name="connsiteX14" fmla="*/ 3261670 w 3479759"/>
              <a:gd name="connsiteY14" fmla="*/ 2045399 h 3313807"/>
              <a:gd name="connsiteX15" fmla="*/ 3053698 w 3479759"/>
              <a:gd name="connsiteY15" fmla="*/ 2471897 h 3313807"/>
              <a:gd name="connsiteX16" fmla="*/ 2678883 w 3479759"/>
              <a:gd name="connsiteY16" fmla="*/ 2928248 h 3313807"/>
              <a:gd name="connsiteX17" fmla="*/ 1749727 w 3479759"/>
              <a:gd name="connsiteY17" fmla="*/ 3103741 h 3313807"/>
              <a:gd name="connsiteX18" fmla="*/ 1068530 w 3479759"/>
              <a:gd name="connsiteY18" fmla="*/ 2951137 h 3313807"/>
              <a:gd name="connsiteX19" fmla="*/ 688957 w 3479759"/>
              <a:gd name="connsiteY19" fmla="*/ 2725916 h 3313807"/>
              <a:gd name="connsiteX20" fmla="*/ 588476 w 3479759"/>
              <a:gd name="connsiteY20" fmla="*/ 2350398 h 3313807"/>
              <a:gd name="connsiteX21" fmla="*/ 326364 w 3479759"/>
              <a:gd name="connsiteY21" fmla="*/ 2026349 h 3313807"/>
              <a:gd name="connsiteX0" fmla="*/ 326364 w 3481004"/>
              <a:gd name="connsiteY0" fmla="*/ 2026349 h 3313807"/>
              <a:gd name="connsiteX1" fmla="*/ 278748 w 3481004"/>
              <a:gd name="connsiteY1" fmla="*/ 1817847 h 3313807"/>
              <a:gd name="connsiteX2" fmla="*/ 231123 w 3481004"/>
              <a:gd name="connsiteY2" fmla="*/ 1567022 h 3313807"/>
              <a:gd name="connsiteX3" fmla="*/ 211838 w 3481004"/>
              <a:gd name="connsiteY3" fmla="*/ 1191489 h 3313807"/>
              <a:gd name="connsiteX4" fmla="*/ 466074 w 3481004"/>
              <a:gd name="connsiteY4" fmla="*/ 852647 h 3313807"/>
              <a:gd name="connsiteX5" fmla="*/ 568563 w 3481004"/>
              <a:gd name="connsiteY5" fmla="*/ 666748 h 3313807"/>
              <a:gd name="connsiteX6" fmla="*/ 671890 w 3481004"/>
              <a:gd name="connsiteY6" fmla="*/ 469900 h 3313807"/>
              <a:gd name="connsiteX7" fmla="*/ 1347828 w 3481004"/>
              <a:gd name="connsiteY7" fmla="*/ 83427 h 3313807"/>
              <a:gd name="connsiteX8" fmla="*/ 1950944 w 3481004"/>
              <a:gd name="connsiteY8" fmla="*/ 0 h 3313807"/>
              <a:gd name="connsiteX9" fmla="*/ 2413046 w 3481004"/>
              <a:gd name="connsiteY9" fmla="*/ 111123 h 3313807"/>
              <a:gd name="connsiteX10" fmla="*/ 2739373 w 3481004"/>
              <a:gd name="connsiteY10" fmla="*/ 182722 h 3313807"/>
              <a:gd name="connsiteX11" fmla="*/ 3082273 w 3481004"/>
              <a:gd name="connsiteY11" fmla="*/ 579597 h 3313807"/>
              <a:gd name="connsiteX12" fmla="*/ 3301348 w 3481004"/>
              <a:gd name="connsiteY12" fmla="*/ 1176497 h 3313807"/>
              <a:gd name="connsiteX13" fmla="*/ 3268246 w 3481004"/>
              <a:gd name="connsiteY13" fmla="*/ 1632814 h 3313807"/>
              <a:gd name="connsiteX14" fmla="*/ 3261670 w 3481004"/>
              <a:gd name="connsiteY14" fmla="*/ 2045399 h 3313807"/>
              <a:gd name="connsiteX15" fmla="*/ 3053698 w 3481004"/>
              <a:gd name="connsiteY15" fmla="*/ 2471897 h 3313807"/>
              <a:gd name="connsiteX16" fmla="*/ 2678883 w 3481004"/>
              <a:gd name="connsiteY16" fmla="*/ 2928248 h 3313807"/>
              <a:gd name="connsiteX17" fmla="*/ 1749727 w 3481004"/>
              <a:gd name="connsiteY17" fmla="*/ 3103741 h 3313807"/>
              <a:gd name="connsiteX18" fmla="*/ 1068530 w 3481004"/>
              <a:gd name="connsiteY18" fmla="*/ 2951137 h 3313807"/>
              <a:gd name="connsiteX19" fmla="*/ 688957 w 3481004"/>
              <a:gd name="connsiteY19" fmla="*/ 2725916 h 3313807"/>
              <a:gd name="connsiteX20" fmla="*/ 588476 w 3481004"/>
              <a:gd name="connsiteY20" fmla="*/ 2350398 h 3313807"/>
              <a:gd name="connsiteX21" fmla="*/ 326364 w 3481004"/>
              <a:gd name="connsiteY21" fmla="*/ 2026349 h 3313807"/>
              <a:gd name="connsiteX0" fmla="*/ 326364 w 3473571"/>
              <a:gd name="connsiteY0" fmla="*/ 2026349 h 3313807"/>
              <a:gd name="connsiteX1" fmla="*/ 278748 w 3473571"/>
              <a:gd name="connsiteY1" fmla="*/ 1817847 h 3313807"/>
              <a:gd name="connsiteX2" fmla="*/ 231123 w 3473571"/>
              <a:gd name="connsiteY2" fmla="*/ 1567022 h 3313807"/>
              <a:gd name="connsiteX3" fmla="*/ 211838 w 3473571"/>
              <a:gd name="connsiteY3" fmla="*/ 1191489 h 3313807"/>
              <a:gd name="connsiteX4" fmla="*/ 466074 w 3473571"/>
              <a:gd name="connsiteY4" fmla="*/ 852647 h 3313807"/>
              <a:gd name="connsiteX5" fmla="*/ 568563 w 3473571"/>
              <a:gd name="connsiteY5" fmla="*/ 666748 h 3313807"/>
              <a:gd name="connsiteX6" fmla="*/ 671890 w 3473571"/>
              <a:gd name="connsiteY6" fmla="*/ 469900 h 3313807"/>
              <a:gd name="connsiteX7" fmla="*/ 1347828 w 3473571"/>
              <a:gd name="connsiteY7" fmla="*/ 83427 h 3313807"/>
              <a:gd name="connsiteX8" fmla="*/ 1950944 w 3473571"/>
              <a:gd name="connsiteY8" fmla="*/ 0 h 3313807"/>
              <a:gd name="connsiteX9" fmla="*/ 2413046 w 3473571"/>
              <a:gd name="connsiteY9" fmla="*/ 111123 h 3313807"/>
              <a:gd name="connsiteX10" fmla="*/ 2739373 w 3473571"/>
              <a:gd name="connsiteY10" fmla="*/ 182722 h 3313807"/>
              <a:gd name="connsiteX11" fmla="*/ 3082273 w 3473571"/>
              <a:gd name="connsiteY11" fmla="*/ 579597 h 3313807"/>
              <a:gd name="connsiteX12" fmla="*/ 3301348 w 3473571"/>
              <a:gd name="connsiteY12" fmla="*/ 1176497 h 3313807"/>
              <a:gd name="connsiteX13" fmla="*/ 3268246 w 3473571"/>
              <a:gd name="connsiteY13" fmla="*/ 1632814 h 3313807"/>
              <a:gd name="connsiteX14" fmla="*/ 3261670 w 3473571"/>
              <a:gd name="connsiteY14" fmla="*/ 2045399 h 3313807"/>
              <a:gd name="connsiteX15" fmla="*/ 3053698 w 3473571"/>
              <a:gd name="connsiteY15" fmla="*/ 2471897 h 3313807"/>
              <a:gd name="connsiteX16" fmla="*/ 2678883 w 3473571"/>
              <a:gd name="connsiteY16" fmla="*/ 2928248 h 3313807"/>
              <a:gd name="connsiteX17" fmla="*/ 1749727 w 3473571"/>
              <a:gd name="connsiteY17" fmla="*/ 3103741 h 3313807"/>
              <a:gd name="connsiteX18" fmla="*/ 1068530 w 3473571"/>
              <a:gd name="connsiteY18" fmla="*/ 2951137 h 3313807"/>
              <a:gd name="connsiteX19" fmla="*/ 688957 w 3473571"/>
              <a:gd name="connsiteY19" fmla="*/ 2725916 h 3313807"/>
              <a:gd name="connsiteX20" fmla="*/ 588476 w 3473571"/>
              <a:gd name="connsiteY20" fmla="*/ 2350398 h 3313807"/>
              <a:gd name="connsiteX21" fmla="*/ 326364 w 3473571"/>
              <a:gd name="connsiteY21" fmla="*/ 2026349 h 3313807"/>
              <a:gd name="connsiteX0" fmla="*/ 326364 w 3474803"/>
              <a:gd name="connsiteY0" fmla="*/ 2026349 h 3313807"/>
              <a:gd name="connsiteX1" fmla="*/ 278748 w 3474803"/>
              <a:gd name="connsiteY1" fmla="*/ 1817847 h 3313807"/>
              <a:gd name="connsiteX2" fmla="*/ 231123 w 3474803"/>
              <a:gd name="connsiteY2" fmla="*/ 1567022 h 3313807"/>
              <a:gd name="connsiteX3" fmla="*/ 211838 w 3474803"/>
              <a:gd name="connsiteY3" fmla="*/ 1191489 h 3313807"/>
              <a:gd name="connsiteX4" fmla="*/ 466074 w 3474803"/>
              <a:gd name="connsiteY4" fmla="*/ 852647 h 3313807"/>
              <a:gd name="connsiteX5" fmla="*/ 568563 w 3474803"/>
              <a:gd name="connsiteY5" fmla="*/ 666748 h 3313807"/>
              <a:gd name="connsiteX6" fmla="*/ 671890 w 3474803"/>
              <a:gd name="connsiteY6" fmla="*/ 469900 h 3313807"/>
              <a:gd name="connsiteX7" fmla="*/ 1347828 w 3474803"/>
              <a:gd name="connsiteY7" fmla="*/ 83427 h 3313807"/>
              <a:gd name="connsiteX8" fmla="*/ 1950944 w 3474803"/>
              <a:gd name="connsiteY8" fmla="*/ 0 h 3313807"/>
              <a:gd name="connsiteX9" fmla="*/ 2413046 w 3474803"/>
              <a:gd name="connsiteY9" fmla="*/ 111123 h 3313807"/>
              <a:gd name="connsiteX10" fmla="*/ 2739373 w 3474803"/>
              <a:gd name="connsiteY10" fmla="*/ 182722 h 3313807"/>
              <a:gd name="connsiteX11" fmla="*/ 3082273 w 3474803"/>
              <a:gd name="connsiteY11" fmla="*/ 579597 h 3313807"/>
              <a:gd name="connsiteX12" fmla="*/ 3301348 w 3474803"/>
              <a:gd name="connsiteY12" fmla="*/ 1176497 h 3313807"/>
              <a:gd name="connsiteX13" fmla="*/ 3268246 w 3474803"/>
              <a:gd name="connsiteY13" fmla="*/ 1632814 h 3313807"/>
              <a:gd name="connsiteX14" fmla="*/ 3261670 w 3474803"/>
              <a:gd name="connsiteY14" fmla="*/ 2045399 h 3313807"/>
              <a:gd name="connsiteX15" fmla="*/ 3053698 w 3474803"/>
              <a:gd name="connsiteY15" fmla="*/ 2471897 h 3313807"/>
              <a:gd name="connsiteX16" fmla="*/ 2678883 w 3474803"/>
              <a:gd name="connsiteY16" fmla="*/ 2928248 h 3313807"/>
              <a:gd name="connsiteX17" fmla="*/ 1749727 w 3474803"/>
              <a:gd name="connsiteY17" fmla="*/ 3103741 h 3313807"/>
              <a:gd name="connsiteX18" fmla="*/ 1068530 w 3474803"/>
              <a:gd name="connsiteY18" fmla="*/ 2951137 h 3313807"/>
              <a:gd name="connsiteX19" fmla="*/ 688957 w 3474803"/>
              <a:gd name="connsiteY19" fmla="*/ 2725916 h 3313807"/>
              <a:gd name="connsiteX20" fmla="*/ 588476 w 3474803"/>
              <a:gd name="connsiteY20" fmla="*/ 2350398 h 3313807"/>
              <a:gd name="connsiteX21" fmla="*/ 326364 w 3474803"/>
              <a:gd name="connsiteY21" fmla="*/ 2026349 h 3313807"/>
              <a:gd name="connsiteX0" fmla="*/ 326364 w 3477099"/>
              <a:gd name="connsiteY0" fmla="*/ 2026349 h 3313807"/>
              <a:gd name="connsiteX1" fmla="*/ 278748 w 3477099"/>
              <a:gd name="connsiteY1" fmla="*/ 1817847 h 3313807"/>
              <a:gd name="connsiteX2" fmla="*/ 231123 w 3477099"/>
              <a:gd name="connsiteY2" fmla="*/ 1567022 h 3313807"/>
              <a:gd name="connsiteX3" fmla="*/ 211838 w 3477099"/>
              <a:gd name="connsiteY3" fmla="*/ 1191489 h 3313807"/>
              <a:gd name="connsiteX4" fmla="*/ 466074 w 3477099"/>
              <a:gd name="connsiteY4" fmla="*/ 852647 h 3313807"/>
              <a:gd name="connsiteX5" fmla="*/ 568563 w 3477099"/>
              <a:gd name="connsiteY5" fmla="*/ 666748 h 3313807"/>
              <a:gd name="connsiteX6" fmla="*/ 671890 w 3477099"/>
              <a:gd name="connsiteY6" fmla="*/ 469900 h 3313807"/>
              <a:gd name="connsiteX7" fmla="*/ 1347828 w 3477099"/>
              <a:gd name="connsiteY7" fmla="*/ 83427 h 3313807"/>
              <a:gd name="connsiteX8" fmla="*/ 1950944 w 3477099"/>
              <a:gd name="connsiteY8" fmla="*/ 0 h 3313807"/>
              <a:gd name="connsiteX9" fmla="*/ 2413046 w 3477099"/>
              <a:gd name="connsiteY9" fmla="*/ 111123 h 3313807"/>
              <a:gd name="connsiteX10" fmla="*/ 2739373 w 3477099"/>
              <a:gd name="connsiteY10" fmla="*/ 182722 h 3313807"/>
              <a:gd name="connsiteX11" fmla="*/ 3082273 w 3477099"/>
              <a:gd name="connsiteY11" fmla="*/ 579597 h 3313807"/>
              <a:gd name="connsiteX12" fmla="*/ 3301348 w 3477099"/>
              <a:gd name="connsiteY12" fmla="*/ 1176497 h 3313807"/>
              <a:gd name="connsiteX13" fmla="*/ 3268246 w 3477099"/>
              <a:gd name="connsiteY13" fmla="*/ 1632814 h 3313807"/>
              <a:gd name="connsiteX14" fmla="*/ 3261670 w 3477099"/>
              <a:gd name="connsiteY14" fmla="*/ 2045399 h 3313807"/>
              <a:gd name="connsiteX15" fmla="*/ 3053698 w 3477099"/>
              <a:gd name="connsiteY15" fmla="*/ 2471897 h 3313807"/>
              <a:gd name="connsiteX16" fmla="*/ 2678883 w 3477099"/>
              <a:gd name="connsiteY16" fmla="*/ 2928248 h 3313807"/>
              <a:gd name="connsiteX17" fmla="*/ 1749727 w 3477099"/>
              <a:gd name="connsiteY17" fmla="*/ 3103741 h 3313807"/>
              <a:gd name="connsiteX18" fmla="*/ 1068530 w 3477099"/>
              <a:gd name="connsiteY18" fmla="*/ 2951137 h 3313807"/>
              <a:gd name="connsiteX19" fmla="*/ 688957 w 3477099"/>
              <a:gd name="connsiteY19" fmla="*/ 2725916 h 3313807"/>
              <a:gd name="connsiteX20" fmla="*/ 588476 w 3477099"/>
              <a:gd name="connsiteY20" fmla="*/ 2350398 h 3313807"/>
              <a:gd name="connsiteX21" fmla="*/ 326364 w 3477099"/>
              <a:gd name="connsiteY21" fmla="*/ 2026349 h 3313807"/>
              <a:gd name="connsiteX0" fmla="*/ 326364 w 3477099"/>
              <a:gd name="connsiteY0" fmla="*/ 2026349 h 3313807"/>
              <a:gd name="connsiteX1" fmla="*/ 278748 w 3477099"/>
              <a:gd name="connsiteY1" fmla="*/ 1817847 h 3313807"/>
              <a:gd name="connsiteX2" fmla="*/ 231123 w 3477099"/>
              <a:gd name="connsiteY2" fmla="*/ 1567022 h 3313807"/>
              <a:gd name="connsiteX3" fmla="*/ 211838 w 3477099"/>
              <a:gd name="connsiteY3" fmla="*/ 1191489 h 3313807"/>
              <a:gd name="connsiteX4" fmla="*/ 466074 w 3477099"/>
              <a:gd name="connsiteY4" fmla="*/ 852647 h 3313807"/>
              <a:gd name="connsiteX5" fmla="*/ 568563 w 3477099"/>
              <a:gd name="connsiteY5" fmla="*/ 666748 h 3313807"/>
              <a:gd name="connsiteX6" fmla="*/ 671890 w 3477099"/>
              <a:gd name="connsiteY6" fmla="*/ 469900 h 3313807"/>
              <a:gd name="connsiteX7" fmla="*/ 1347828 w 3477099"/>
              <a:gd name="connsiteY7" fmla="*/ 83427 h 3313807"/>
              <a:gd name="connsiteX8" fmla="*/ 1950944 w 3477099"/>
              <a:gd name="connsiteY8" fmla="*/ 0 h 3313807"/>
              <a:gd name="connsiteX9" fmla="*/ 2413046 w 3477099"/>
              <a:gd name="connsiteY9" fmla="*/ 111123 h 3313807"/>
              <a:gd name="connsiteX10" fmla="*/ 2739373 w 3477099"/>
              <a:gd name="connsiteY10" fmla="*/ 182722 h 3313807"/>
              <a:gd name="connsiteX11" fmla="*/ 3082273 w 3477099"/>
              <a:gd name="connsiteY11" fmla="*/ 579597 h 3313807"/>
              <a:gd name="connsiteX12" fmla="*/ 3301348 w 3477099"/>
              <a:gd name="connsiteY12" fmla="*/ 1176497 h 3313807"/>
              <a:gd name="connsiteX13" fmla="*/ 3268246 w 3477099"/>
              <a:gd name="connsiteY13" fmla="*/ 1632814 h 3313807"/>
              <a:gd name="connsiteX14" fmla="*/ 3261670 w 3477099"/>
              <a:gd name="connsiteY14" fmla="*/ 2045399 h 3313807"/>
              <a:gd name="connsiteX15" fmla="*/ 3053698 w 3477099"/>
              <a:gd name="connsiteY15" fmla="*/ 2471897 h 3313807"/>
              <a:gd name="connsiteX16" fmla="*/ 2678883 w 3477099"/>
              <a:gd name="connsiteY16" fmla="*/ 2928248 h 3313807"/>
              <a:gd name="connsiteX17" fmla="*/ 1749727 w 3477099"/>
              <a:gd name="connsiteY17" fmla="*/ 3103741 h 3313807"/>
              <a:gd name="connsiteX18" fmla="*/ 1068530 w 3477099"/>
              <a:gd name="connsiteY18" fmla="*/ 2951137 h 3313807"/>
              <a:gd name="connsiteX19" fmla="*/ 688957 w 3477099"/>
              <a:gd name="connsiteY19" fmla="*/ 2725916 h 3313807"/>
              <a:gd name="connsiteX20" fmla="*/ 588476 w 3477099"/>
              <a:gd name="connsiteY20" fmla="*/ 2350398 h 3313807"/>
              <a:gd name="connsiteX21" fmla="*/ 326364 w 3477099"/>
              <a:gd name="connsiteY21" fmla="*/ 2026349 h 3313807"/>
              <a:gd name="connsiteX0" fmla="*/ 326364 w 3501551"/>
              <a:gd name="connsiteY0" fmla="*/ 2026349 h 3313807"/>
              <a:gd name="connsiteX1" fmla="*/ 278748 w 3501551"/>
              <a:gd name="connsiteY1" fmla="*/ 1817847 h 3313807"/>
              <a:gd name="connsiteX2" fmla="*/ 231123 w 3501551"/>
              <a:gd name="connsiteY2" fmla="*/ 1567022 h 3313807"/>
              <a:gd name="connsiteX3" fmla="*/ 211838 w 3501551"/>
              <a:gd name="connsiteY3" fmla="*/ 1191489 h 3313807"/>
              <a:gd name="connsiteX4" fmla="*/ 466074 w 3501551"/>
              <a:gd name="connsiteY4" fmla="*/ 852647 h 3313807"/>
              <a:gd name="connsiteX5" fmla="*/ 568563 w 3501551"/>
              <a:gd name="connsiteY5" fmla="*/ 666748 h 3313807"/>
              <a:gd name="connsiteX6" fmla="*/ 671890 w 3501551"/>
              <a:gd name="connsiteY6" fmla="*/ 469900 h 3313807"/>
              <a:gd name="connsiteX7" fmla="*/ 1347828 w 3501551"/>
              <a:gd name="connsiteY7" fmla="*/ 83427 h 3313807"/>
              <a:gd name="connsiteX8" fmla="*/ 1950944 w 3501551"/>
              <a:gd name="connsiteY8" fmla="*/ 0 h 3313807"/>
              <a:gd name="connsiteX9" fmla="*/ 2413046 w 3501551"/>
              <a:gd name="connsiteY9" fmla="*/ 111123 h 3313807"/>
              <a:gd name="connsiteX10" fmla="*/ 2739373 w 3501551"/>
              <a:gd name="connsiteY10" fmla="*/ 182722 h 3313807"/>
              <a:gd name="connsiteX11" fmla="*/ 3082273 w 3501551"/>
              <a:gd name="connsiteY11" fmla="*/ 579597 h 3313807"/>
              <a:gd name="connsiteX12" fmla="*/ 3301348 w 3501551"/>
              <a:gd name="connsiteY12" fmla="*/ 1176497 h 3313807"/>
              <a:gd name="connsiteX13" fmla="*/ 3268246 w 3501551"/>
              <a:gd name="connsiteY13" fmla="*/ 1632814 h 3313807"/>
              <a:gd name="connsiteX14" fmla="*/ 3261670 w 3501551"/>
              <a:gd name="connsiteY14" fmla="*/ 2045399 h 3313807"/>
              <a:gd name="connsiteX15" fmla="*/ 3053698 w 3501551"/>
              <a:gd name="connsiteY15" fmla="*/ 2471897 h 3313807"/>
              <a:gd name="connsiteX16" fmla="*/ 2678883 w 3501551"/>
              <a:gd name="connsiteY16" fmla="*/ 2928248 h 3313807"/>
              <a:gd name="connsiteX17" fmla="*/ 1749727 w 3501551"/>
              <a:gd name="connsiteY17" fmla="*/ 3103741 h 3313807"/>
              <a:gd name="connsiteX18" fmla="*/ 1068530 w 3501551"/>
              <a:gd name="connsiteY18" fmla="*/ 2951137 h 3313807"/>
              <a:gd name="connsiteX19" fmla="*/ 688957 w 3501551"/>
              <a:gd name="connsiteY19" fmla="*/ 2725916 h 3313807"/>
              <a:gd name="connsiteX20" fmla="*/ 588476 w 3501551"/>
              <a:gd name="connsiteY20" fmla="*/ 2350398 h 3313807"/>
              <a:gd name="connsiteX21" fmla="*/ 326364 w 3501551"/>
              <a:gd name="connsiteY21" fmla="*/ 2026349 h 3313807"/>
              <a:gd name="connsiteX0" fmla="*/ 326364 w 3499930"/>
              <a:gd name="connsiteY0" fmla="*/ 2026349 h 3313807"/>
              <a:gd name="connsiteX1" fmla="*/ 278748 w 3499930"/>
              <a:gd name="connsiteY1" fmla="*/ 1817847 h 3313807"/>
              <a:gd name="connsiteX2" fmla="*/ 231123 w 3499930"/>
              <a:gd name="connsiteY2" fmla="*/ 1567022 h 3313807"/>
              <a:gd name="connsiteX3" fmla="*/ 211838 w 3499930"/>
              <a:gd name="connsiteY3" fmla="*/ 1191489 h 3313807"/>
              <a:gd name="connsiteX4" fmla="*/ 466074 w 3499930"/>
              <a:gd name="connsiteY4" fmla="*/ 852647 h 3313807"/>
              <a:gd name="connsiteX5" fmla="*/ 568563 w 3499930"/>
              <a:gd name="connsiteY5" fmla="*/ 666748 h 3313807"/>
              <a:gd name="connsiteX6" fmla="*/ 671890 w 3499930"/>
              <a:gd name="connsiteY6" fmla="*/ 469900 h 3313807"/>
              <a:gd name="connsiteX7" fmla="*/ 1347828 w 3499930"/>
              <a:gd name="connsiteY7" fmla="*/ 83427 h 3313807"/>
              <a:gd name="connsiteX8" fmla="*/ 1950944 w 3499930"/>
              <a:gd name="connsiteY8" fmla="*/ 0 h 3313807"/>
              <a:gd name="connsiteX9" fmla="*/ 2413046 w 3499930"/>
              <a:gd name="connsiteY9" fmla="*/ 111123 h 3313807"/>
              <a:gd name="connsiteX10" fmla="*/ 2739373 w 3499930"/>
              <a:gd name="connsiteY10" fmla="*/ 182722 h 3313807"/>
              <a:gd name="connsiteX11" fmla="*/ 3082273 w 3499930"/>
              <a:gd name="connsiteY11" fmla="*/ 579597 h 3313807"/>
              <a:gd name="connsiteX12" fmla="*/ 3301348 w 3499930"/>
              <a:gd name="connsiteY12" fmla="*/ 1176497 h 3313807"/>
              <a:gd name="connsiteX13" fmla="*/ 3265071 w 3499930"/>
              <a:gd name="connsiteY13" fmla="*/ 1639164 h 3313807"/>
              <a:gd name="connsiteX14" fmla="*/ 3261670 w 3499930"/>
              <a:gd name="connsiteY14" fmla="*/ 2045399 h 3313807"/>
              <a:gd name="connsiteX15" fmla="*/ 3053698 w 3499930"/>
              <a:gd name="connsiteY15" fmla="*/ 2471897 h 3313807"/>
              <a:gd name="connsiteX16" fmla="*/ 2678883 w 3499930"/>
              <a:gd name="connsiteY16" fmla="*/ 2928248 h 3313807"/>
              <a:gd name="connsiteX17" fmla="*/ 1749727 w 3499930"/>
              <a:gd name="connsiteY17" fmla="*/ 3103741 h 3313807"/>
              <a:gd name="connsiteX18" fmla="*/ 1068530 w 3499930"/>
              <a:gd name="connsiteY18" fmla="*/ 2951137 h 3313807"/>
              <a:gd name="connsiteX19" fmla="*/ 688957 w 3499930"/>
              <a:gd name="connsiteY19" fmla="*/ 2725916 h 3313807"/>
              <a:gd name="connsiteX20" fmla="*/ 588476 w 3499930"/>
              <a:gd name="connsiteY20" fmla="*/ 2350398 h 3313807"/>
              <a:gd name="connsiteX21" fmla="*/ 326364 w 3499930"/>
              <a:gd name="connsiteY21" fmla="*/ 2026349 h 3313807"/>
              <a:gd name="connsiteX0" fmla="*/ 326364 w 3499930"/>
              <a:gd name="connsiteY0" fmla="*/ 2026349 h 3313807"/>
              <a:gd name="connsiteX1" fmla="*/ 278748 w 3499930"/>
              <a:gd name="connsiteY1" fmla="*/ 1817847 h 3313807"/>
              <a:gd name="connsiteX2" fmla="*/ 231123 w 3499930"/>
              <a:gd name="connsiteY2" fmla="*/ 1567022 h 3313807"/>
              <a:gd name="connsiteX3" fmla="*/ 211838 w 3499930"/>
              <a:gd name="connsiteY3" fmla="*/ 1191489 h 3313807"/>
              <a:gd name="connsiteX4" fmla="*/ 466074 w 3499930"/>
              <a:gd name="connsiteY4" fmla="*/ 852647 h 3313807"/>
              <a:gd name="connsiteX5" fmla="*/ 568563 w 3499930"/>
              <a:gd name="connsiteY5" fmla="*/ 666748 h 3313807"/>
              <a:gd name="connsiteX6" fmla="*/ 671890 w 3499930"/>
              <a:gd name="connsiteY6" fmla="*/ 469900 h 3313807"/>
              <a:gd name="connsiteX7" fmla="*/ 1347828 w 3499930"/>
              <a:gd name="connsiteY7" fmla="*/ 83427 h 3313807"/>
              <a:gd name="connsiteX8" fmla="*/ 1950944 w 3499930"/>
              <a:gd name="connsiteY8" fmla="*/ 0 h 3313807"/>
              <a:gd name="connsiteX9" fmla="*/ 2413046 w 3499930"/>
              <a:gd name="connsiteY9" fmla="*/ 111123 h 3313807"/>
              <a:gd name="connsiteX10" fmla="*/ 2739373 w 3499930"/>
              <a:gd name="connsiteY10" fmla="*/ 182722 h 3313807"/>
              <a:gd name="connsiteX11" fmla="*/ 3082273 w 3499930"/>
              <a:gd name="connsiteY11" fmla="*/ 579597 h 3313807"/>
              <a:gd name="connsiteX12" fmla="*/ 3301348 w 3499930"/>
              <a:gd name="connsiteY12" fmla="*/ 1176497 h 3313807"/>
              <a:gd name="connsiteX13" fmla="*/ 3265071 w 3499930"/>
              <a:gd name="connsiteY13" fmla="*/ 1639164 h 3313807"/>
              <a:gd name="connsiteX14" fmla="*/ 3261670 w 3499930"/>
              <a:gd name="connsiteY14" fmla="*/ 2045399 h 3313807"/>
              <a:gd name="connsiteX15" fmla="*/ 3053698 w 3499930"/>
              <a:gd name="connsiteY15" fmla="*/ 2471897 h 3313807"/>
              <a:gd name="connsiteX16" fmla="*/ 2678883 w 3499930"/>
              <a:gd name="connsiteY16" fmla="*/ 2928248 h 3313807"/>
              <a:gd name="connsiteX17" fmla="*/ 1749727 w 3499930"/>
              <a:gd name="connsiteY17" fmla="*/ 3103741 h 3313807"/>
              <a:gd name="connsiteX18" fmla="*/ 1068530 w 3499930"/>
              <a:gd name="connsiteY18" fmla="*/ 2951137 h 3313807"/>
              <a:gd name="connsiteX19" fmla="*/ 688957 w 3499930"/>
              <a:gd name="connsiteY19" fmla="*/ 2725916 h 3313807"/>
              <a:gd name="connsiteX20" fmla="*/ 588476 w 3499930"/>
              <a:gd name="connsiteY20" fmla="*/ 2350398 h 3313807"/>
              <a:gd name="connsiteX21" fmla="*/ 326364 w 3499930"/>
              <a:gd name="connsiteY21" fmla="*/ 2026349 h 3313807"/>
              <a:gd name="connsiteX0" fmla="*/ 326364 w 3499930"/>
              <a:gd name="connsiteY0" fmla="*/ 2026349 h 3313807"/>
              <a:gd name="connsiteX1" fmla="*/ 278748 w 3499930"/>
              <a:gd name="connsiteY1" fmla="*/ 1817847 h 3313807"/>
              <a:gd name="connsiteX2" fmla="*/ 231123 w 3499930"/>
              <a:gd name="connsiteY2" fmla="*/ 1567022 h 3313807"/>
              <a:gd name="connsiteX3" fmla="*/ 211838 w 3499930"/>
              <a:gd name="connsiteY3" fmla="*/ 1191489 h 3313807"/>
              <a:gd name="connsiteX4" fmla="*/ 466074 w 3499930"/>
              <a:gd name="connsiteY4" fmla="*/ 852647 h 3313807"/>
              <a:gd name="connsiteX5" fmla="*/ 568563 w 3499930"/>
              <a:gd name="connsiteY5" fmla="*/ 666748 h 3313807"/>
              <a:gd name="connsiteX6" fmla="*/ 671890 w 3499930"/>
              <a:gd name="connsiteY6" fmla="*/ 469900 h 3313807"/>
              <a:gd name="connsiteX7" fmla="*/ 1347828 w 3499930"/>
              <a:gd name="connsiteY7" fmla="*/ 83427 h 3313807"/>
              <a:gd name="connsiteX8" fmla="*/ 1950944 w 3499930"/>
              <a:gd name="connsiteY8" fmla="*/ 0 h 3313807"/>
              <a:gd name="connsiteX9" fmla="*/ 2413046 w 3499930"/>
              <a:gd name="connsiteY9" fmla="*/ 111123 h 3313807"/>
              <a:gd name="connsiteX10" fmla="*/ 2739373 w 3499930"/>
              <a:gd name="connsiteY10" fmla="*/ 182722 h 3313807"/>
              <a:gd name="connsiteX11" fmla="*/ 3082273 w 3499930"/>
              <a:gd name="connsiteY11" fmla="*/ 579597 h 3313807"/>
              <a:gd name="connsiteX12" fmla="*/ 3301348 w 3499930"/>
              <a:gd name="connsiteY12" fmla="*/ 1176497 h 3313807"/>
              <a:gd name="connsiteX13" fmla="*/ 3265071 w 3499930"/>
              <a:gd name="connsiteY13" fmla="*/ 1639164 h 3313807"/>
              <a:gd name="connsiteX14" fmla="*/ 3261670 w 3499930"/>
              <a:gd name="connsiteY14" fmla="*/ 2045399 h 3313807"/>
              <a:gd name="connsiteX15" fmla="*/ 3053698 w 3499930"/>
              <a:gd name="connsiteY15" fmla="*/ 2471897 h 3313807"/>
              <a:gd name="connsiteX16" fmla="*/ 2678883 w 3499930"/>
              <a:gd name="connsiteY16" fmla="*/ 2928248 h 3313807"/>
              <a:gd name="connsiteX17" fmla="*/ 1749727 w 3499930"/>
              <a:gd name="connsiteY17" fmla="*/ 3103741 h 3313807"/>
              <a:gd name="connsiteX18" fmla="*/ 1068530 w 3499930"/>
              <a:gd name="connsiteY18" fmla="*/ 2951137 h 3313807"/>
              <a:gd name="connsiteX19" fmla="*/ 688957 w 3499930"/>
              <a:gd name="connsiteY19" fmla="*/ 2725916 h 3313807"/>
              <a:gd name="connsiteX20" fmla="*/ 588476 w 3499930"/>
              <a:gd name="connsiteY20" fmla="*/ 2350398 h 3313807"/>
              <a:gd name="connsiteX21" fmla="*/ 326364 w 3499930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26349 h 3313807"/>
              <a:gd name="connsiteX1" fmla="*/ 278748 w 3497529"/>
              <a:gd name="connsiteY1" fmla="*/ 1817847 h 3313807"/>
              <a:gd name="connsiteX2" fmla="*/ 231123 w 3497529"/>
              <a:gd name="connsiteY2" fmla="*/ 1567022 h 3313807"/>
              <a:gd name="connsiteX3" fmla="*/ 211838 w 3497529"/>
              <a:gd name="connsiteY3" fmla="*/ 1191489 h 3313807"/>
              <a:gd name="connsiteX4" fmla="*/ 466074 w 3497529"/>
              <a:gd name="connsiteY4" fmla="*/ 852647 h 3313807"/>
              <a:gd name="connsiteX5" fmla="*/ 568563 w 3497529"/>
              <a:gd name="connsiteY5" fmla="*/ 666748 h 3313807"/>
              <a:gd name="connsiteX6" fmla="*/ 671890 w 3497529"/>
              <a:gd name="connsiteY6" fmla="*/ 469900 h 3313807"/>
              <a:gd name="connsiteX7" fmla="*/ 1347828 w 3497529"/>
              <a:gd name="connsiteY7" fmla="*/ 83427 h 3313807"/>
              <a:gd name="connsiteX8" fmla="*/ 1950944 w 3497529"/>
              <a:gd name="connsiteY8" fmla="*/ 0 h 3313807"/>
              <a:gd name="connsiteX9" fmla="*/ 2413046 w 3497529"/>
              <a:gd name="connsiteY9" fmla="*/ 111123 h 3313807"/>
              <a:gd name="connsiteX10" fmla="*/ 2739373 w 3497529"/>
              <a:gd name="connsiteY10" fmla="*/ 182722 h 3313807"/>
              <a:gd name="connsiteX11" fmla="*/ 3082273 w 3497529"/>
              <a:gd name="connsiteY11" fmla="*/ 579597 h 3313807"/>
              <a:gd name="connsiteX12" fmla="*/ 3301348 w 3497529"/>
              <a:gd name="connsiteY12" fmla="*/ 1176497 h 3313807"/>
              <a:gd name="connsiteX13" fmla="*/ 3265071 w 3497529"/>
              <a:gd name="connsiteY13" fmla="*/ 1639164 h 3313807"/>
              <a:gd name="connsiteX14" fmla="*/ 3261670 w 3497529"/>
              <a:gd name="connsiteY14" fmla="*/ 2045399 h 3313807"/>
              <a:gd name="connsiteX15" fmla="*/ 3053698 w 3497529"/>
              <a:gd name="connsiteY15" fmla="*/ 2471897 h 3313807"/>
              <a:gd name="connsiteX16" fmla="*/ 2678883 w 3497529"/>
              <a:gd name="connsiteY16" fmla="*/ 2928248 h 3313807"/>
              <a:gd name="connsiteX17" fmla="*/ 1749727 w 3497529"/>
              <a:gd name="connsiteY17" fmla="*/ 3103741 h 3313807"/>
              <a:gd name="connsiteX18" fmla="*/ 1068530 w 3497529"/>
              <a:gd name="connsiteY18" fmla="*/ 2951137 h 3313807"/>
              <a:gd name="connsiteX19" fmla="*/ 688957 w 3497529"/>
              <a:gd name="connsiteY19" fmla="*/ 2725916 h 3313807"/>
              <a:gd name="connsiteX20" fmla="*/ 588476 w 3497529"/>
              <a:gd name="connsiteY20" fmla="*/ 2350398 h 3313807"/>
              <a:gd name="connsiteX21" fmla="*/ 326364 w 3497529"/>
              <a:gd name="connsiteY21" fmla="*/ 2026349 h 3313807"/>
              <a:gd name="connsiteX0" fmla="*/ 326364 w 3497529"/>
              <a:gd name="connsiteY0" fmla="*/ 2091364 h 3378822"/>
              <a:gd name="connsiteX1" fmla="*/ 278748 w 3497529"/>
              <a:gd name="connsiteY1" fmla="*/ 1882862 h 3378822"/>
              <a:gd name="connsiteX2" fmla="*/ 231123 w 3497529"/>
              <a:gd name="connsiteY2" fmla="*/ 1632037 h 3378822"/>
              <a:gd name="connsiteX3" fmla="*/ 211838 w 3497529"/>
              <a:gd name="connsiteY3" fmla="*/ 1256504 h 3378822"/>
              <a:gd name="connsiteX4" fmla="*/ 466074 w 3497529"/>
              <a:gd name="connsiteY4" fmla="*/ 917662 h 3378822"/>
              <a:gd name="connsiteX5" fmla="*/ 568563 w 3497529"/>
              <a:gd name="connsiteY5" fmla="*/ 731763 h 3378822"/>
              <a:gd name="connsiteX6" fmla="*/ 671890 w 3497529"/>
              <a:gd name="connsiteY6" fmla="*/ 534915 h 3378822"/>
              <a:gd name="connsiteX7" fmla="*/ 1347828 w 3497529"/>
              <a:gd name="connsiteY7" fmla="*/ 148442 h 3378822"/>
              <a:gd name="connsiteX8" fmla="*/ 1950944 w 3497529"/>
              <a:gd name="connsiteY8" fmla="*/ 65015 h 3378822"/>
              <a:gd name="connsiteX9" fmla="*/ 2413046 w 3497529"/>
              <a:gd name="connsiteY9" fmla="*/ 176138 h 3378822"/>
              <a:gd name="connsiteX10" fmla="*/ 2739373 w 3497529"/>
              <a:gd name="connsiteY10" fmla="*/ 247737 h 3378822"/>
              <a:gd name="connsiteX11" fmla="*/ 3082273 w 3497529"/>
              <a:gd name="connsiteY11" fmla="*/ 644612 h 3378822"/>
              <a:gd name="connsiteX12" fmla="*/ 3301348 w 3497529"/>
              <a:gd name="connsiteY12" fmla="*/ 1241512 h 3378822"/>
              <a:gd name="connsiteX13" fmla="*/ 3265071 w 3497529"/>
              <a:gd name="connsiteY13" fmla="*/ 1704179 h 3378822"/>
              <a:gd name="connsiteX14" fmla="*/ 3261670 w 3497529"/>
              <a:gd name="connsiteY14" fmla="*/ 2110414 h 3378822"/>
              <a:gd name="connsiteX15" fmla="*/ 3053698 w 3497529"/>
              <a:gd name="connsiteY15" fmla="*/ 2536912 h 3378822"/>
              <a:gd name="connsiteX16" fmla="*/ 2678883 w 3497529"/>
              <a:gd name="connsiteY16" fmla="*/ 2993263 h 3378822"/>
              <a:gd name="connsiteX17" fmla="*/ 1749727 w 3497529"/>
              <a:gd name="connsiteY17" fmla="*/ 3168756 h 3378822"/>
              <a:gd name="connsiteX18" fmla="*/ 1068530 w 3497529"/>
              <a:gd name="connsiteY18" fmla="*/ 3016152 h 3378822"/>
              <a:gd name="connsiteX19" fmla="*/ 688957 w 3497529"/>
              <a:gd name="connsiteY19" fmla="*/ 2790931 h 3378822"/>
              <a:gd name="connsiteX20" fmla="*/ 588476 w 3497529"/>
              <a:gd name="connsiteY20" fmla="*/ 2415413 h 3378822"/>
              <a:gd name="connsiteX21" fmla="*/ 326364 w 3497529"/>
              <a:gd name="connsiteY21" fmla="*/ 2091364 h 3378822"/>
              <a:gd name="connsiteX0" fmla="*/ 326364 w 3497529"/>
              <a:gd name="connsiteY0" fmla="*/ 2086705 h 3374163"/>
              <a:gd name="connsiteX1" fmla="*/ 278748 w 3497529"/>
              <a:gd name="connsiteY1" fmla="*/ 1878203 h 3374163"/>
              <a:gd name="connsiteX2" fmla="*/ 231123 w 3497529"/>
              <a:gd name="connsiteY2" fmla="*/ 1627378 h 3374163"/>
              <a:gd name="connsiteX3" fmla="*/ 211838 w 3497529"/>
              <a:gd name="connsiteY3" fmla="*/ 1251845 h 3374163"/>
              <a:gd name="connsiteX4" fmla="*/ 466074 w 3497529"/>
              <a:gd name="connsiteY4" fmla="*/ 913003 h 3374163"/>
              <a:gd name="connsiteX5" fmla="*/ 568563 w 3497529"/>
              <a:gd name="connsiteY5" fmla="*/ 727104 h 3374163"/>
              <a:gd name="connsiteX6" fmla="*/ 671890 w 3497529"/>
              <a:gd name="connsiteY6" fmla="*/ 530256 h 3374163"/>
              <a:gd name="connsiteX7" fmla="*/ 1347828 w 3497529"/>
              <a:gd name="connsiteY7" fmla="*/ 143783 h 3374163"/>
              <a:gd name="connsiteX8" fmla="*/ 1950944 w 3497529"/>
              <a:gd name="connsiteY8" fmla="*/ 60356 h 3374163"/>
              <a:gd name="connsiteX9" fmla="*/ 2413046 w 3497529"/>
              <a:gd name="connsiteY9" fmla="*/ 171479 h 3374163"/>
              <a:gd name="connsiteX10" fmla="*/ 2739373 w 3497529"/>
              <a:gd name="connsiteY10" fmla="*/ 252603 h 3374163"/>
              <a:gd name="connsiteX11" fmla="*/ 3082273 w 3497529"/>
              <a:gd name="connsiteY11" fmla="*/ 639953 h 3374163"/>
              <a:gd name="connsiteX12" fmla="*/ 3301348 w 3497529"/>
              <a:gd name="connsiteY12" fmla="*/ 1236853 h 3374163"/>
              <a:gd name="connsiteX13" fmla="*/ 3265071 w 3497529"/>
              <a:gd name="connsiteY13" fmla="*/ 1699520 h 3374163"/>
              <a:gd name="connsiteX14" fmla="*/ 3261670 w 3497529"/>
              <a:gd name="connsiteY14" fmla="*/ 2105755 h 3374163"/>
              <a:gd name="connsiteX15" fmla="*/ 3053698 w 3497529"/>
              <a:gd name="connsiteY15" fmla="*/ 2532253 h 3374163"/>
              <a:gd name="connsiteX16" fmla="*/ 2678883 w 3497529"/>
              <a:gd name="connsiteY16" fmla="*/ 2988604 h 3374163"/>
              <a:gd name="connsiteX17" fmla="*/ 1749727 w 3497529"/>
              <a:gd name="connsiteY17" fmla="*/ 3164097 h 3374163"/>
              <a:gd name="connsiteX18" fmla="*/ 1068530 w 3497529"/>
              <a:gd name="connsiteY18" fmla="*/ 3011493 h 3374163"/>
              <a:gd name="connsiteX19" fmla="*/ 688957 w 3497529"/>
              <a:gd name="connsiteY19" fmla="*/ 2786272 h 3374163"/>
              <a:gd name="connsiteX20" fmla="*/ 588476 w 3497529"/>
              <a:gd name="connsiteY20" fmla="*/ 2410754 h 3374163"/>
              <a:gd name="connsiteX21" fmla="*/ 326364 w 3497529"/>
              <a:gd name="connsiteY21" fmla="*/ 2086705 h 3374163"/>
              <a:gd name="connsiteX0" fmla="*/ 326364 w 3497529"/>
              <a:gd name="connsiteY0" fmla="*/ 2089037 h 3376495"/>
              <a:gd name="connsiteX1" fmla="*/ 278748 w 3497529"/>
              <a:gd name="connsiteY1" fmla="*/ 1880535 h 3376495"/>
              <a:gd name="connsiteX2" fmla="*/ 231123 w 3497529"/>
              <a:gd name="connsiteY2" fmla="*/ 1629710 h 3376495"/>
              <a:gd name="connsiteX3" fmla="*/ 211838 w 3497529"/>
              <a:gd name="connsiteY3" fmla="*/ 1254177 h 3376495"/>
              <a:gd name="connsiteX4" fmla="*/ 466074 w 3497529"/>
              <a:gd name="connsiteY4" fmla="*/ 915335 h 3376495"/>
              <a:gd name="connsiteX5" fmla="*/ 568563 w 3497529"/>
              <a:gd name="connsiteY5" fmla="*/ 729436 h 3376495"/>
              <a:gd name="connsiteX6" fmla="*/ 671890 w 3497529"/>
              <a:gd name="connsiteY6" fmla="*/ 532588 h 3376495"/>
              <a:gd name="connsiteX7" fmla="*/ 1347828 w 3497529"/>
              <a:gd name="connsiteY7" fmla="*/ 146115 h 3376495"/>
              <a:gd name="connsiteX8" fmla="*/ 1950944 w 3497529"/>
              <a:gd name="connsiteY8" fmla="*/ 62688 h 3376495"/>
              <a:gd name="connsiteX9" fmla="*/ 2413046 w 3497529"/>
              <a:gd name="connsiteY9" fmla="*/ 173811 h 3376495"/>
              <a:gd name="connsiteX10" fmla="*/ 2739373 w 3497529"/>
              <a:gd name="connsiteY10" fmla="*/ 254935 h 3376495"/>
              <a:gd name="connsiteX11" fmla="*/ 3082273 w 3497529"/>
              <a:gd name="connsiteY11" fmla="*/ 642285 h 3376495"/>
              <a:gd name="connsiteX12" fmla="*/ 3301348 w 3497529"/>
              <a:gd name="connsiteY12" fmla="*/ 1239185 h 3376495"/>
              <a:gd name="connsiteX13" fmla="*/ 3265071 w 3497529"/>
              <a:gd name="connsiteY13" fmla="*/ 1701852 h 3376495"/>
              <a:gd name="connsiteX14" fmla="*/ 3261670 w 3497529"/>
              <a:gd name="connsiteY14" fmla="*/ 2108087 h 3376495"/>
              <a:gd name="connsiteX15" fmla="*/ 3053698 w 3497529"/>
              <a:gd name="connsiteY15" fmla="*/ 2534585 h 3376495"/>
              <a:gd name="connsiteX16" fmla="*/ 2678883 w 3497529"/>
              <a:gd name="connsiteY16" fmla="*/ 2990936 h 3376495"/>
              <a:gd name="connsiteX17" fmla="*/ 1749727 w 3497529"/>
              <a:gd name="connsiteY17" fmla="*/ 3166429 h 3376495"/>
              <a:gd name="connsiteX18" fmla="*/ 1068530 w 3497529"/>
              <a:gd name="connsiteY18" fmla="*/ 3013825 h 3376495"/>
              <a:gd name="connsiteX19" fmla="*/ 688957 w 3497529"/>
              <a:gd name="connsiteY19" fmla="*/ 2788604 h 3376495"/>
              <a:gd name="connsiteX20" fmla="*/ 588476 w 3497529"/>
              <a:gd name="connsiteY20" fmla="*/ 2413086 h 3376495"/>
              <a:gd name="connsiteX21" fmla="*/ 326364 w 3497529"/>
              <a:gd name="connsiteY21" fmla="*/ 2089037 h 3376495"/>
              <a:gd name="connsiteX0" fmla="*/ 326364 w 3497529"/>
              <a:gd name="connsiteY0" fmla="*/ 2089037 h 3376495"/>
              <a:gd name="connsiteX1" fmla="*/ 278748 w 3497529"/>
              <a:gd name="connsiteY1" fmla="*/ 1880535 h 3376495"/>
              <a:gd name="connsiteX2" fmla="*/ 231123 w 3497529"/>
              <a:gd name="connsiteY2" fmla="*/ 1629710 h 3376495"/>
              <a:gd name="connsiteX3" fmla="*/ 211838 w 3497529"/>
              <a:gd name="connsiteY3" fmla="*/ 1254177 h 3376495"/>
              <a:gd name="connsiteX4" fmla="*/ 466074 w 3497529"/>
              <a:gd name="connsiteY4" fmla="*/ 915335 h 3376495"/>
              <a:gd name="connsiteX5" fmla="*/ 568563 w 3497529"/>
              <a:gd name="connsiteY5" fmla="*/ 729436 h 3376495"/>
              <a:gd name="connsiteX6" fmla="*/ 671890 w 3497529"/>
              <a:gd name="connsiteY6" fmla="*/ 532588 h 3376495"/>
              <a:gd name="connsiteX7" fmla="*/ 1347828 w 3497529"/>
              <a:gd name="connsiteY7" fmla="*/ 146115 h 3376495"/>
              <a:gd name="connsiteX8" fmla="*/ 1950944 w 3497529"/>
              <a:gd name="connsiteY8" fmla="*/ 62688 h 3376495"/>
              <a:gd name="connsiteX9" fmla="*/ 2413046 w 3497529"/>
              <a:gd name="connsiteY9" fmla="*/ 173811 h 3376495"/>
              <a:gd name="connsiteX10" fmla="*/ 2739373 w 3497529"/>
              <a:gd name="connsiteY10" fmla="*/ 254935 h 3376495"/>
              <a:gd name="connsiteX11" fmla="*/ 3082273 w 3497529"/>
              <a:gd name="connsiteY11" fmla="*/ 642285 h 3376495"/>
              <a:gd name="connsiteX12" fmla="*/ 3301348 w 3497529"/>
              <a:gd name="connsiteY12" fmla="*/ 1239185 h 3376495"/>
              <a:gd name="connsiteX13" fmla="*/ 3265071 w 3497529"/>
              <a:gd name="connsiteY13" fmla="*/ 1701852 h 3376495"/>
              <a:gd name="connsiteX14" fmla="*/ 3261670 w 3497529"/>
              <a:gd name="connsiteY14" fmla="*/ 2108087 h 3376495"/>
              <a:gd name="connsiteX15" fmla="*/ 3053698 w 3497529"/>
              <a:gd name="connsiteY15" fmla="*/ 2534585 h 3376495"/>
              <a:gd name="connsiteX16" fmla="*/ 2678883 w 3497529"/>
              <a:gd name="connsiteY16" fmla="*/ 2990936 h 3376495"/>
              <a:gd name="connsiteX17" fmla="*/ 1749727 w 3497529"/>
              <a:gd name="connsiteY17" fmla="*/ 3166429 h 3376495"/>
              <a:gd name="connsiteX18" fmla="*/ 1068530 w 3497529"/>
              <a:gd name="connsiteY18" fmla="*/ 3013825 h 3376495"/>
              <a:gd name="connsiteX19" fmla="*/ 688957 w 3497529"/>
              <a:gd name="connsiteY19" fmla="*/ 2788604 h 3376495"/>
              <a:gd name="connsiteX20" fmla="*/ 588476 w 3497529"/>
              <a:gd name="connsiteY20" fmla="*/ 2413086 h 3376495"/>
              <a:gd name="connsiteX21" fmla="*/ 326364 w 3497529"/>
              <a:gd name="connsiteY21" fmla="*/ 2089037 h 3376495"/>
              <a:gd name="connsiteX0" fmla="*/ 326364 w 3497529"/>
              <a:gd name="connsiteY0" fmla="*/ 2089037 h 3376495"/>
              <a:gd name="connsiteX1" fmla="*/ 278748 w 3497529"/>
              <a:gd name="connsiteY1" fmla="*/ 1880535 h 3376495"/>
              <a:gd name="connsiteX2" fmla="*/ 231123 w 3497529"/>
              <a:gd name="connsiteY2" fmla="*/ 1629710 h 3376495"/>
              <a:gd name="connsiteX3" fmla="*/ 211838 w 3497529"/>
              <a:gd name="connsiteY3" fmla="*/ 1254177 h 3376495"/>
              <a:gd name="connsiteX4" fmla="*/ 466074 w 3497529"/>
              <a:gd name="connsiteY4" fmla="*/ 915335 h 3376495"/>
              <a:gd name="connsiteX5" fmla="*/ 568563 w 3497529"/>
              <a:gd name="connsiteY5" fmla="*/ 729436 h 3376495"/>
              <a:gd name="connsiteX6" fmla="*/ 671890 w 3497529"/>
              <a:gd name="connsiteY6" fmla="*/ 532588 h 3376495"/>
              <a:gd name="connsiteX7" fmla="*/ 1347828 w 3497529"/>
              <a:gd name="connsiteY7" fmla="*/ 146115 h 3376495"/>
              <a:gd name="connsiteX8" fmla="*/ 1950944 w 3497529"/>
              <a:gd name="connsiteY8" fmla="*/ 62688 h 3376495"/>
              <a:gd name="connsiteX9" fmla="*/ 2419396 w 3497529"/>
              <a:gd name="connsiteY9" fmla="*/ 173811 h 3376495"/>
              <a:gd name="connsiteX10" fmla="*/ 2739373 w 3497529"/>
              <a:gd name="connsiteY10" fmla="*/ 254935 h 3376495"/>
              <a:gd name="connsiteX11" fmla="*/ 3082273 w 3497529"/>
              <a:gd name="connsiteY11" fmla="*/ 642285 h 3376495"/>
              <a:gd name="connsiteX12" fmla="*/ 3301348 w 3497529"/>
              <a:gd name="connsiteY12" fmla="*/ 1239185 h 3376495"/>
              <a:gd name="connsiteX13" fmla="*/ 3265071 w 3497529"/>
              <a:gd name="connsiteY13" fmla="*/ 1701852 h 3376495"/>
              <a:gd name="connsiteX14" fmla="*/ 3261670 w 3497529"/>
              <a:gd name="connsiteY14" fmla="*/ 2108087 h 3376495"/>
              <a:gd name="connsiteX15" fmla="*/ 3053698 w 3497529"/>
              <a:gd name="connsiteY15" fmla="*/ 2534585 h 3376495"/>
              <a:gd name="connsiteX16" fmla="*/ 2678883 w 3497529"/>
              <a:gd name="connsiteY16" fmla="*/ 2990936 h 3376495"/>
              <a:gd name="connsiteX17" fmla="*/ 1749727 w 3497529"/>
              <a:gd name="connsiteY17" fmla="*/ 3166429 h 3376495"/>
              <a:gd name="connsiteX18" fmla="*/ 1068530 w 3497529"/>
              <a:gd name="connsiteY18" fmla="*/ 3013825 h 3376495"/>
              <a:gd name="connsiteX19" fmla="*/ 688957 w 3497529"/>
              <a:gd name="connsiteY19" fmla="*/ 2788604 h 3376495"/>
              <a:gd name="connsiteX20" fmla="*/ 588476 w 3497529"/>
              <a:gd name="connsiteY20" fmla="*/ 2413086 h 3376495"/>
              <a:gd name="connsiteX21" fmla="*/ 326364 w 3497529"/>
              <a:gd name="connsiteY21" fmla="*/ 2089037 h 3376495"/>
              <a:gd name="connsiteX0" fmla="*/ 326364 w 3497529"/>
              <a:gd name="connsiteY0" fmla="*/ 2139719 h 3427177"/>
              <a:gd name="connsiteX1" fmla="*/ 278748 w 3497529"/>
              <a:gd name="connsiteY1" fmla="*/ 1931217 h 3427177"/>
              <a:gd name="connsiteX2" fmla="*/ 231123 w 3497529"/>
              <a:gd name="connsiteY2" fmla="*/ 1680392 h 3427177"/>
              <a:gd name="connsiteX3" fmla="*/ 211838 w 3497529"/>
              <a:gd name="connsiteY3" fmla="*/ 1304859 h 3427177"/>
              <a:gd name="connsiteX4" fmla="*/ 466074 w 3497529"/>
              <a:gd name="connsiteY4" fmla="*/ 966017 h 3427177"/>
              <a:gd name="connsiteX5" fmla="*/ 568563 w 3497529"/>
              <a:gd name="connsiteY5" fmla="*/ 780118 h 3427177"/>
              <a:gd name="connsiteX6" fmla="*/ 671890 w 3497529"/>
              <a:gd name="connsiteY6" fmla="*/ 583270 h 3427177"/>
              <a:gd name="connsiteX7" fmla="*/ 1347828 w 3497529"/>
              <a:gd name="connsiteY7" fmla="*/ 196797 h 3427177"/>
              <a:gd name="connsiteX8" fmla="*/ 1950944 w 3497529"/>
              <a:gd name="connsiteY8" fmla="*/ 113370 h 3427177"/>
              <a:gd name="connsiteX9" fmla="*/ 2419396 w 3497529"/>
              <a:gd name="connsiteY9" fmla="*/ 224493 h 3427177"/>
              <a:gd name="connsiteX10" fmla="*/ 2739373 w 3497529"/>
              <a:gd name="connsiteY10" fmla="*/ 305617 h 3427177"/>
              <a:gd name="connsiteX11" fmla="*/ 3082273 w 3497529"/>
              <a:gd name="connsiteY11" fmla="*/ 692967 h 3427177"/>
              <a:gd name="connsiteX12" fmla="*/ 3301348 w 3497529"/>
              <a:gd name="connsiteY12" fmla="*/ 1289867 h 3427177"/>
              <a:gd name="connsiteX13" fmla="*/ 3265071 w 3497529"/>
              <a:gd name="connsiteY13" fmla="*/ 1752534 h 3427177"/>
              <a:gd name="connsiteX14" fmla="*/ 3261670 w 3497529"/>
              <a:gd name="connsiteY14" fmla="*/ 2158769 h 3427177"/>
              <a:gd name="connsiteX15" fmla="*/ 3053698 w 3497529"/>
              <a:gd name="connsiteY15" fmla="*/ 2585267 h 3427177"/>
              <a:gd name="connsiteX16" fmla="*/ 2678883 w 3497529"/>
              <a:gd name="connsiteY16" fmla="*/ 3041618 h 3427177"/>
              <a:gd name="connsiteX17" fmla="*/ 1749727 w 3497529"/>
              <a:gd name="connsiteY17" fmla="*/ 3217111 h 3427177"/>
              <a:gd name="connsiteX18" fmla="*/ 1068530 w 3497529"/>
              <a:gd name="connsiteY18" fmla="*/ 3064507 h 3427177"/>
              <a:gd name="connsiteX19" fmla="*/ 688957 w 3497529"/>
              <a:gd name="connsiteY19" fmla="*/ 2839286 h 3427177"/>
              <a:gd name="connsiteX20" fmla="*/ 588476 w 3497529"/>
              <a:gd name="connsiteY20" fmla="*/ 2463768 h 3427177"/>
              <a:gd name="connsiteX21" fmla="*/ 326364 w 3497529"/>
              <a:gd name="connsiteY21" fmla="*/ 2139719 h 3427177"/>
              <a:gd name="connsiteX0" fmla="*/ 326364 w 3497529"/>
              <a:gd name="connsiteY0" fmla="*/ 2208115 h 3495573"/>
              <a:gd name="connsiteX1" fmla="*/ 278748 w 3497529"/>
              <a:gd name="connsiteY1" fmla="*/ 1999613 h 3495573"/>
              <a:gd name="connsiteX2" fmla="*/ 231123 w 3497529"/>
              <a:gd name="connsiteY2" fmla="*/ 1748788 h 3495573"/>
              <a:gd name="connsiteX3" fmla="*/ 211838 w 3497529"/>
              <a:gd name="connsiteY3" fmla="*/ 1373255 h 3495573"/>
              <a:gd name="connsiteX4" fmla="*/ 466074 w 3497529"/>
              <a:gd name="connsiteY4" fmla="*/ 1034413 h 3495573"/>
              <a:gd name="connsiteX5" fmla="*/ 568563 w 3497529"/>
              <a:gd name="connsiteY5" fmla="*/ 848514 h 3495573"/>
              <a:gd name="connsiteX6" fmla="*/ 671890 w 3497529"/>
              <a:gd name="connsiteY6" fmla="*/ 651666 h 3495573"/>
              <a:gd name="connsiteX7" fmla="*/ 1347828 w 3497529"/>
              <a:gd name="connsiteY7" fmla="*/ 265193 h 3495573"/>
              <a:gd name="connsiteX8" fmla="*/ 1950944 w 3497529"/>
              <a:gd name="connsiteY8" fmla="*/ 181766 h 3495573"/>
              <a:gd name="connsiteX9" fmla="*/ 2419396 w 3497529"/>
              <a:gd name="connsiteY9" fmla="*/ 292889 h 3495573"/>
              <a:gd name="connsiteX10" fmla="*/ 2739373 w 3497529"/>
              <a:gd name="connsiteY10" fmla="*/ 374013 h 3495573"/>
              <a:gd name="connsiteX11" fmla="*/ 3082273 w 3497529"/>
              <a:gd name="connsiteY11" fmla="*/ 761363 h 3495573"/>
              <a:gd name="connsiteX12" fmla="*/ 3301348 w 3497529"/>
              <a:gd name="connsiteY12" fmla="*/ 1358263 h 3495573"/>
              <a:gd name="connsiteX13" fmla="*/ 3265071 w 3497529"/>
              <a:gd name="connsiteY13" fmla="*/ 1820930 h 3495573"/>
              <a:gd name="connsiteX14" fmla="*/ 3261670 w 3497529"/>
              <a:gd name="connsiteY14" fmla="*/ 2227165 h 3495573"/>
              <a:gd name="connsiteX15" fmla="*/ 3053698 w 3497529"/>
              <a:gd name="connsiteY15" fmla="*/ 2653663 h 3495573"/>
              <a:gd name="connsiteX16" fmla="*/ 2678883 w 3497529"/>
              <a:gd name="connsiteY16" fmla="*/ 3110014 h 3495573"/>
              <a:gd name="connsiteX17" fmla="*/ 1749727 w 3497529"/>
              <a:gd name="connsiteY17" fmla="*/ 3285507 h 3495573"/>
              <a:gd name="connsiteX18" fmla="*/ 1068530 w 3497529"/>
              <a:gd name="connsiteY18" fmla="*/ 3132903 h 3495573"/>
              <a:gd name="connsiteX19" fmla="*/ 688957 w 3497529"/>
              <a:gd name="connsiteY19" fmla="*/ 2907682 h 3495573"/>
              <a:gd name="connsiteX20" fmla="*/ 588476 w 3497529"/>
              <a:gd name="connsiteY20" fmla="*/ 2532164 h 3495573"/>
              <a:gd name="connsiteX21" fmla="*/ 326364 w 3497529"/>
              <a:gd name="connsiteY21" fmla="*/ 2208115 h 3495573"/>
              <a:gd name="connsiteX0" fmla="*/ 326364 w 3497529"/>
              <a:gd name="connsiteY0" fmla="*/ 2183932 h 3471390"/>
              <a:gd name="connsiteX1" fmla="*/ 278748 w 3497529"/>
              <a:gd name="connsiteY1" fmla="*/ 1975430 h 3471390"/>
              <a:gd name="connsiteX2" fmla="*/ 231123 w 3497529"/>
              <a:gd name="connsiteY2" fmla="*/ 1724605 h 3471390"/>
              <a:gd name="connsiteX3" fmla="*/ 211838 w 3497529"/>
              <a:gd name="connsiteY3" fmla="*/ 1349072 h 3471390"/>
              <a:gd name="connsiteX4" fmla="*/ 466074 w 3497529"/>
              <a:gd name="connsiteY4" fmla="*/ 1010230 h 3471390"/>
              <a:gd name="connsiteX5" fmla="*/ 568563 w 3497529"/>
              <a:gd name="connsiteY5" fmla="*/ 824331 h 3471390"/>
              <a:gd name="connsiteX6" fmla="*/ 671890 w 3497529"/>
              <a:gd name="connsiteY6" fmla="*/ 627483 h 3471390"/>
              <a:gd name="connsiteX7" fmla="*/ 1347828 w 3497529"/>
              <a:gd name="connsiteY7" fmla="*/ 241010 h 3471390"/>
              <a:gd name="connsiteX8" fmla="*/ 1950944 w 3497529"/>
              <a:gd name="connsiteY8" fmla="*/ 157583 h 3471390"/>
              <a:gd name="connsiteX9" fmla="*/ 2419396 w 3497529"/>
              <a:gd name="connsiteY9" fmla="*/ 268706 h 3471390"/>
              <a:gd name="connsiteX10" fmla="*/ 2739373 w 3497529"/>
              <a:gd name="connsiteY10" fmla="*/ 349830 h 3471390"/>
              <a:gd name="connsiteX11" fmla="*/ 3082273 w 3497529"/>
              <a:gd name="connsiteY11" fmla="*/ 737180 h 3471390"/>
              <a:gd name="connsiteX12" fmla="*/ 3301348 w 3497529"/>
              <a:gd name="connsiteY12" fmla="*/ 1334080 h 3471390"/>
              <a:gd name="connsiteX13" fmla="*/ 3265071 w 3497529"/>
              <a:gd name="connsiteY13" fmla="*/ 1796747 h 3471390"/>
              <a:gd name="connsiteX14" fmla="*/ 3261670 w 3497529"/>
              <a:gd name="connsiteY14" fmla="*/ 2202982 h 3471390"/>
              <a:gd name="connsiteX15" fmla="*/ 3053698 w 3497529"/>
              <a:gd name="connsiteY15" fmla="*/ 2629480 h 3471390"/>
              <a:gd name="connsiteX16" fmla="*/ 2678883 w 3497529"/>
              <a:gd name="connsiteY16" fmla="*/ 3085831 h 3471390"/>
              <a:gd name="connsiteX17" fmla="*/ 1749727 w 3497529"/>
              <a:gd name="connsiteY17" fmla="*/ 3261324 h 3471390"/>
              <a:gd name="connsiteX18" fmla="*/ 1068530 w 3497529"/>
              <a:gd name="connsiteY18" fmla="*/ 3108720 h 3471390"/>
              <a:gd name="connsiteX19" fmla="*/ 688957 w 3497529"/>
              <a:gd name="connsiteY19" fmla="*/ 2883499 h 3471390"/>
              <a:gd name="connsiteX20" fmla="*/ 588476 w 3497529"/>
              <a:gd name="connsiteY20" fmla="*/ 2507981 h 3471390"/>
              <a:gd name="connsiteX21" fmla="*/ 326364 w 3497529"/>
              <a:gd name="connsiteY21" fmla="*/ 2183932 h 3471390"/>
              <a:gd name="connsiteX0" fmla="*/ 326364 w 3497529"/>
              <a:gd name="connsiteY0" fmla="*/ 2187481 h 3474939"/>
              <a:gd name="connsiteX1" fmla="*/ 278748 w 3497529"/>
              <a:gd name="connsiteY1" fmla="*/ 1978979 h 3474939"/>
              <a:gd name="connsiteX2" fmla="*/ 231123 w 3497529"/>
              <a:gd name="connsiteY2" fmla="*/ 1728154 h 3474939"/>
              <a:gd name="connsiteX3" fmla="*/ 211838 w 3497529"/>
              <a:gd name="connsiteY3" fmla="*/ 1352621 h 3474939"/>
              <a:gd name="connsiteX4" fmla="*/ 466074 w 3497529"/>
              <a:gd name="connsiteY4" fmla="*/ 1013779 h 3474939"/>
              <a:gd name="connsiteX5" fmla="*/ 568563 w 3497529"/>
              <a:gd name="connsiteY5" fmla="*/ 827880 h 3474939"/>
              <a:gd name="connsiteX6" fmla="*/ 671890 w 3497529"/>
              <a:gd name="connsiteY6" fmla="*/ 631032 h 3474939"/>
              <a:gd name="connsiteX7" fmla="*/ 1347828 w 3497529"/>
              <a:gd name="connsiteY7" fmla="*/ 244559 h 3474939"/>
              <a:gd name="connsiteX8" fmla="*/ 1950944 w 3497529"/>
              <a:gd name="connsiteY8" fmla="*/ 161132 h 3474939"/>
              <a:gd name="connsiteX9" fmla="*/ 2419396 w 3497529"/>
              <a:gd name="connsiteY9" fmla="*/ 272255 h 3474939"/>
              <a:gd name="connsiteX10" fmla="*/ 2739373 w 3497529"/>
              <a:gd name="connsiteY10" fmla="*/ 353379 h 3474939"/>
              <a:gd name="connsiteX11" fmla="*/ 3082273 w 3497529"/>
              <a:gd name="connsiteY11" fmla="*/ 740729 h 3474939"/>
              <a:gd name="connsiteX12" fmla="*/ 3301348 w 3497529"/>
              <a:gd name="connsiteY12" fmla="*/ 1337629 h 3474939"/>
              <a:gd name="connsiteX13" fmla="*/ 3265071 w 3497529"/>
              <a:gd name="connsiteY13" fmla="*/ 1800296 h 3474939"/>
              <a:gd name="connsiteX14" fmla="*/ 3261670 w 3497529"/>
              <a:gd name="connsiteY14" fmla="*/ 2206531 h 3474939"/>
              <a:gd name="connsiteX15" fmla="*/ 3053698 w 3497529"/>
              <a:gd name="connsiteY15" fmla="*/ 2633029 h 3474939"/>
              <a:gd name="connsiteX16" fmla="*/ 2678883 w 3497529"/>
              <a:gd name="connsiteY16" fmla="*/ 3089380 h 3474939"/>
              <a:gd name="connsiteX17" fmla="*/ 1749727 w 3497529"/>
              <a:gd name="connsiteY17" fmla="*/ 3264873 h 3474939"/>
              <a:gd name="connsiteX18" fmla="*/ 1068530 w 3497529"/>
              <a:gd name="connsiteY18" fmla="*/ 3112269 h 3474939"/>
              <a:gd name="connsiteX19" fmla="*/ 688957 w 3497529"/>
              <a:gd name="connsiteY19" fmla="*/ 2887048 h 3474939"/>
              <a:gd name="connsiteX20" fmla="*/ 588476 w 3497529"/>
              <a:gd name="connsiteY20" fmla="*/ 2511530 h 3474939"/>
              <a:gd name="connsiteX21" fmla="*/ 326364 w 3497529"/>
              <a:gd name="connsiteY21" fmla="*/ 2187481 h 3474939"/>
              <a:gd name="connsiteX0" fmla="*/ 326364 w 3497529"/>
              <a:gd name="connsiteY0" fmla="*/ 2187481 h 3474939"/>
              <a:gd name="connsiteX1" fmla="*/ 278748 w 3497529"/>
              <a:gd name="connsiteY1" fmla="*/ 1978979 h 3474939"/>
              <a:gd name="connsiteX2" fmla="*/ 231123 w 3497529"/>
              <a:gd name="connsiteY2" fmla="*/ 1728154 h 3474939"/>
              <a:gd name="connsiteX3" fmla="*/ 211838 w 3497529"/>
              <a:gd name="connsiteY3" fmla="*/ 1352621 h 3474939"/>
              <a:gd name="connsiteX4" fmla="*/ 466074 w 3497529"/>
              <a:gd name="connsiteY4" fmla="*/ 1013779 h 3474939"/>
              <a:gd name="connsiteX5" fmla="*/ 568563 w 3497529"/>
              <a:gd name="connsiteY5" fmla="*/ 827880 h 3474939"/>
              <a:gd name="connsiteX6" fmla="*/ 671890 w 3497529"/>
              <a:gd name="connsiteY6" fmla="*/ 631032 h 3474939"/>
              <a:gd name="connsiteX7" fmla="*/ 1347828 w 3497529"/>
              <a:gd name="connsiteY7" fmla="*/ 244559 h 3474939"/>
              <a:gd name="connsiteX8" fmla="*/ 1950944 w 3497529"/>
              <a:gd name="connsiteY8" fmla="*/ 161132 h 3474939"/>
              <a:gd name="connsiteX9" fmla="*/ 2419396 w 3497529"/>
              <a:gd name="connsiteY9" fmla="*/ 272255 h 3474939"/>
              <a:gd name="connsiteX10" fmla="*/ 2739373 w 3497529"/>
              <a:gd name="connsiteY10" fmla="*/ 353379 h 3474939"/>
              <a:gd name="connsiteX11" fmla="*/ 3082273 w 3497529"/>
              <a:gd name="connsiteY11" fmla="*/ 740729 h 3474939"/>
              <a:gd name="connsiteX12" fmla="*/ 3301348 w 3497529"/>
              <a:gd name="connsiteY12" fmla="*/ 1337629 h 3474939"/>
              <a:gd name="connsiteX13" fmla="*/ 3265071 w 3497529"/>
              <a:gd name="connsiteY13" fmla="*/ 1800296 h 3474939"/>
              <a:gd name="connsiteX14" fmla="*/ 3261670 w 3497529"/>
              <a:gd name="connsiteY14" fmla="*/ 2206531 h 3474939"/>
              <a:gd name="connsiteX15" fmla="*/ 3053698 w 3497529"/>
              <a:gd name="connsiteY15" fmla="*/ 2633029 h 3474939"/>
              <a:gd name="connsiteX16" fmla="*/ 2678883 w 3497529"/>
              <a:gd name="connsiteY16" fmla="*/ 3089380 h 3474939"/>
              <a:gd name="connsiteX17" fmla="*/ 1749727 w 3497529"/>
              <a:gd name="connsiteY17" fmla="*/ 3264873 h 3474939"/>
              <a:gd name="connsiteX18" fmla="*/ 1068530 w 3497529"/>
              <a:gd name="connsiteY18" fmla="*/ 3112269 h 3474939"/>
              <a:gd name="connsiteX19" fmla="*/ 688957 w 3497529"/>
              <a:gd name="connsiteY19" fmla="*/ 2887048 h 3474939"/>
              <a:gd name="connsiteX20" fmla="*/ 588476 w 3497529"/>
              <a:gd name="connsiteY20" fmla="*/ 2511530 h 3474939"/>
              <a:gd name="connsiteX21" fmla="*/ 326364 w 3497529"/>
              <a:gd name="connsiteY21" fmla="*/ 2187481 h 3474939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  <a:gd name="connsiteX0" fmla="*/ 326364 w 3497529"/>
              <a:gd name="connsiteY0" fmla="*/ 2229313 h 3516771"/>
              <a:gd name="connsiteX1" fmla="*/ 278748 w 3497529"/>
              <a:gd name="connsiteY1" fmla="*/ 2020811 h 3516771"/>
              <a:gd name="connsiteX2" fmla="*/ 231123 w 3497529"/>
              <a:gd name="connsiteY2" fmla="*/ 1769986 h 3516771"/>
              <a:gd name="connsiteX3" fmla="*/ 211838 w 3497529"/>
              <a:gd name="connsiteY3" fmla="*/ 1394453 h 3516771"/>
              <a:gd name="connsiteX4" fmla="*/ 466074 w 3497529"/>
              <a:gd name="connsiteY4" fmla="*/ 1055611 h 3516771"/>
              <a:gd name="connsiteX5" fmla="*/ 568563 w 3497529"/>
              <a:gd name="connsiteY5" fmla="*/ 869712 h 3516771"/>
              <a:gd name="connsiteX6" fmla="*/ 671890 w 3497529"/>
              <a:gd name="connsiteY6" fmla="*/ 672864 h 3516771"/>
              <a:gd name="connsiteX7" fmla="*/ 1347828 w 3497529"/>
              <a:gd name="connsiteY7" fmla="*/ 286391 h 3516771"/>
              <a:gd name="connsiteX8" fmla="*/ 1950944 w 3497529"/>
              <a:gd name="connsiteY8" fmla="*/ 202964 h 3516771"/>
              <a:gd name="connsiteX9" fmla="*/ 2419396 w 3497529"/>
              <a:gd name="connsiteY9" fmla="*/ 314087 h 3516771"/>
              <a:gd name="connsiteX10" fmla="*/ 2739373 w 3497529"/>
              <a:gd name="connsiteY10" fmla="*/ 395211 h 3516771"/>
              <a:gd name="connsiteX11" fmla="*/ 3082273 w 3497529"/>
              <a:gd name="connsiteY11" fmla="*/ 782561 h 3516771"/>
              <a:gd name="connsiteX12" fmla="*/ 3301348 w 3497529"/>
              <a:gd name="connsiteY12" fmla="*/ 1379461 h 3516771"/>
              <a:gd name="connsiteX13" fmla="*/ 3265071 w 3497529"/>
              <a:gd name="connsiteY13" fmla="*/ 1842128 h 3516771"/>
              <a:gd name="connsiteX14" fmla="*/ 3261670 w 3497529"/>
              <a:gd name="connsiteY14" fmla="*/ 2248363 h 3516771"/>
              <a:gd name="connsiteX15" fmla="*/ 3053698 w 3497529"/>
              <a:gd name="connsiteY15" fmla="*/ 2674861 h 3516771"/>
              <a:gd name="connsiteX16" fmla="*/ 2678883 w 3497529"/>
              <a:gd name="connsiteY16" fmla="*/ 3131212 h 3516771"/>
              <a:gd name="connsiteX17" fmla="*/ 1749727 w 3497529"/>
              <a:gd name="connsiteY17" fmla="*/ 3306705 h 3516771"/>
              <a:gd name="connsiteX18" fmla="*/ 1068530 w 3497529"/>
              <a:gd name="connsiteY18" fmla="*/ 3154101 h 3516771"/>
              <a:gd name="connsiteX19" fmla="*/ 688957 w 3497529"/>
              <a:gd name="connsiteY19" fmla="*/ 2928880 h 3516771"/>
              <a:gd name="connsiteX20" fmla="*/ 588476 w 3497529"/>
              <a:gd name="connsiteY20" fmla="*/ 2553362 h 3516771"/>
              <a:gd name="connsiteX21" fmla="*/ 326364 w 3497529"/>
              <a:gd name="connsiteY21" fmla="*/ 2229313 h 351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97529" h="3516771">
                <a:moveTo>
                  <a:pt x="326364" y="2229313"/>
                </a:moveTo>
                <a:cubicBezTo>
                  <a:pt x="36384" y="2247654"/>
                  <a:pt x="38503" y="2170745"/>
                  <a:pt x="278748" y="2020811"/>
                </a:cubicBezTo>
                <a:cubicBezTo>
                  <a:pt x="-4885" y="1958369"/>
                  <a:pt x="28981" y="1864178"/>
                  <a:pt x="231123" y="1769986"/>
                </a:cubicBezTo>
                <a:cubicBezTo>
                  <a:pt x="-89630" y="1603533"/>
                  <a:pt x="-57959" y="1462481"/>
                  <a:pt x="211838" y="1394453"/>
                </a:cubicBezTo>
                <a:cubicBezTo>
                  <a:pt x="2367" y="1182022"/>
                  <a:pt x="126270" y="1052142"/>
                  <a:pt x="466074" y="1055611"/>
                </a:cubicBezTo>
                <a:cubicBezTo>
                  <a:pt x="351012" y="942845"/>
                  <a:pt x="245475" y="766578"/>
                  <a:pt x="568563" y="869712"/>
                </a:cubicBezTo>
                <a:cubicBezTo>
                  <a:pt x="399805" y="648521"/>
                  <a:pt x="427898" y="541630"/>
                  <a:pt x="671890" y="672864"/>
                </a:cubicBezTo>
                <a:cubicBezTo>
                  <a:pt x="668603" y="261465"/>
                  <a:pt x="944715" y="85015"/>
                  <a:pt x="1347828" y="286391"/>
                </a:cubicBezTo>
                <a:cubicBezTo>
                  <a:pt x="1513942" y="-65268"/>
                  <a:pt x="1788005" y="-93077"/>
                  <a:pt x="1950944" y="202964"/>
                </a:cubicBezTo>
                <a:cubicBezTo>
                  <a:pt x="2075345" y="24105"/>
                  <a:pt x="2348970" y="-84904"/>
                  <a:pt x="2419396" y="314087"/>
                </a:cubicBezTo>
                <a:cubicBezTo>
                  <a:pt x="2641413" y="99828"/>
                  <a:pt x="2818981" y="37970"/>
                  <a:pt x="2739373" y="395211"/>
                </a:cubicBezTo>
                <a:cubicBezTo>
                  <a:pt x="3038881" y="216353"/>
                  <a:pt x="3243140" y="393094"/>
                  <a:pt x="3082273" y="782561"/>
                </a:cubicBezTo>
                <a:cubicBezTo>
                  <a:pt x="3421998" y="812194"/>
                  <a:pt x="3561698" y="1076778"/>
                  <a:pt x="3301348" y="1379461"/>
                </a:cubicBezTo>
                <a:cubicBezTo>
                  <a:pt x="3547489" y="1468067"/>
                  <a:pt x="3590430" y="1670972"/>
                  <a:pt x="3265071" y="1842128"/>
                </a:cubicBezTo>
                <a:cubicBezTo>
                  <a:pt x="3532754" y="2005056"/>
                  <a:pt x="3568662" y="2193385"/>
                  <a:pt x="3261670" y="2248363"/>
                </a:cubicBezTo>
                <a:cubicBezTo>
                  <a:pt x="3498204" y="2545046"/>
                  <a:pt x="3369614" y="2692503"/>
                  <a:pt x="3053698" y="2674861"/>
                </a:cubicBezTo>
                <a:cubicBezTo>
                  <a:pt x="3154185" y="3007953"/>
                  <a:pt x="3038771" y="3236270"/>
                  <a:pt x="2678883" y="3131212"/>
                </a:cubicBezTo>
                <a:cubicBezTo>
                  <a:pt x="2588239" y="3529435"/>
                  <a:pt x="2183271" y="3670482"/>
                  <a:pt x="1749727" y="3306705"/>
                </a:cubicBezTo>
                <a:cubicBezTo>
                  <a:pt x="1586161" y="3459037"/>
                  <a:pt x="1232096" y="3566919"/>
                  <a:pt x="1068530" y="3154101"/>
                </a:cubicBezTo>
                <a:cubicBezTo>
                  <a:pt x="713406" y="3406052"/>
                  <a:pt x="602756" y="3223029"/>
                  <a:pt x="688957" y="2928880"/>
                </a:cubicBezTo>
                <a:cubicBezTo>
                  <a:pt x="468138" y="3006907"/>
                  <a:pt x="431470" y="2846810"/>
                  <a:pt x="588476" y="2553362"/>
                </a:cubicBezTo>
                <a:cubicBezTo>
                  <a:pt x="342355" y="2537421"/>
                  <a:pt x="143860" y="2483379"/>
                  <a:pt x="326364" y="2229313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4D77FD-449B-717B-FAB4-E61CC63EB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13.2.2026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3A07B-749A-6B26-F91D-5C01A98F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F9DD12-77E8-3CB5-7B61-F97D9489D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73F11-1764-CCFA-C6B9-639A1C4774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2514" y="2131709"/>
            <a:ext cx="6660000" cy="2005214"/>
          </a:xfrm>
        </p:spPr>
        <p:txBody>
          <a:bodyPr lIns="0" anchor="ctr"/>
          <a:lstStyle>
            <a:lvl1pPr>
              <a:defRPr/>
            </a:lvl1pPr>
          </a:lstStyle>
          <a:p>
            <a:r>
              <a:rPr lang="en-GB" dirty="0"/>
              <a:t>K</a:t>
            </a:r>
            <a:r>
              <a:rPr lang="qaa-Latn-001" dirty="0"/>
              <a:t>irjoita diaesityksen pääotsikko tähän...</a:t>
            </a:r>
            <a:endParaRPr lang="en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EA2AA4-D76B-064D-D732-59A4685906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2515" y="4188542"/>
            <a:ext cx="6660536" cy="1859833"/>
          </a:xfrm>
        </p:spPr>
        <p:txBody>
          <a:bodyPr lIns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qaa-Latn-001" dirty="0"/>
              <a:t>Kirjoita tarvittaessa diaesityksen ingressi tähän…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65066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EF232D-069C-D120-DD9A-12BEC3D62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835" y="0"/>
            <a:ext cx="1320165" cy="12447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8051" y="1106696"/>
            <a:ext cx="5829300" cy="14468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qaa-Latn-001" dirty="0"/>
              <a:t>Kirjoita dian otsikko tähän...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8050" y="2567107"/>
            <a:ext cx="5829300" cy="3609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5223" y="6327194"/>
            <a:ext cx="1260000" cy="252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64053787-9005-480A-A7C1-9A518650FBFA}" type="datetime1">
              <a:rPr lang="fi-FI" smtClean="0"/>
              <a:t>13.2.2026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5223" y="6327194"/>
            <a:ext cx="5052127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fi-FI"/>
              <a:t>www.savonia.fi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0299" y="386533"/>
            <a:ext cx="571727" cy="29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fld id="{5ADAE1DC-ED63-4448-916C-E4160A598C40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20" name="Picture 19" descr="Savonia">
            <a:extLst>
              <a:ext uri="{FF2B5EF4-FFF2-40B4-BE49-F238E27FC236}">
                <a16:creationId xmlns:a16="http://schemas.microsoft.com/office/drawing/2014/main" id="{B32BCD82-B472-133E-219D-F1EC7815EECC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24" y="255948"/>
            <a:ext cx="1112711" cy="47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16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6" r:id="rId2"/>
    <p:sldLayoutId id="2147483668" r:id="rId3"/>
    <p:sldLayoutId id="2147483669" r:id="rId4"/>
    <p:sldLayoutId id="2147483648" r:id="rId5"/>
    <p:sldLayoutId id="2147483649" r:id="rId6"/>
    <p:sldLayoutId id="2147483658" r:id="rId7"/>
    <p:sldLayoutId id="2147483673" r:id="rId8"/>
    <p:sldLayoutId id="2147483659" r:id="rId9"/>
    <p:sldLayoutId id="2147483674" r:id="rId10"/>
    <p:sldLayoutId id="2147483650" r:id="rId11"/>
    <p:sldLayoutId id="2147483653" r:id="rId12"/>
    <p:sldLayoutId id="2147483652" r:id="rId13"/>
    <p:sldLayoutId id="2147483654" r:id="rId14"/>
    <p:sldLayoutId id="2147483655" r:id="rId15"/>
    <p:sldLayoutId id="2147483657" r:id="rId16"/>
    <p:sldLayoutId id="2147483664" r:id="rId17"/>
    <p:sldLayoutId id="2147483665" r:id="rId18"/>
    <p:sldLayoutId id="2147483661" r:id="rId19"/>
    <p:sldLayoutId id="2147483672" r:id="rId20"/>
    <p:sldLayoutId id="2147483662" r:id="rId21"/>
    <p:sldLayoutId id="2147483663" r:id="rId22"/>
    <p:sldLayoutId id="2147483666" r:id="rId23"/>
    <p:sldLayoutId id="2147483667" r:id="rId24"/>
    <p:sldLayoutId id="2147483670" r:id="rId25"/>
    <p:sldLayoutId id="2147483671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opin.fi/fi/study-options/Savonia/selkokieli/6820dfe7-7edf-4d50-a7d3-80203d66e32c?studyModuleStudyOptionId=&amp;q=selkokieli&amp;sortColumn=validRange&amp;sortOrder=ASC" TargetMode="Externa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selkokeskus.fi/koulutukset-ja-tekstipalvelut/tulevat-koulutukse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oe.fi/#/haku" TargetMode="External"/><Relationship Id="rId2" Type="http://schemas.openxmlformats.org/officeDocument/2006/relationships/hyperlink" Target="https://www.eoppiva.fi/kurssit/selkokieli-tutuksi/#/" TargetMode="Externa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soundcloud.com/maiju-korhonen-454877544/podcast-selkokielesta-osa-1?utm_source=clipboard&amp;utm_campaign=wtshare&amp;utm_medium=widget&amp;utm_content=https%253A%252F%252Fsoundcloud.com%252Fmaiju-korhonen-454877544%252Fpodcast-selkokielesta-osa-1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selkokeskus.fi/wp-content/uploads/2025/05/selkokielen_tarvearvio_2025_saavutettava.pdf" TargetMode="External"/><Relationship Id="rId3" Type="http://schemas.openxmlformats.org/officeDocument/2006/relationships/hyperlink" Target="https://finlex.fi/fi/laki/alkup/2019/20190306" TargetMode="External"/><Relationship Id="rId7" Type="http://schemas.openxmlformats.org/officeDocument/2006/relationships/hyperlink" Target="https://selkokeskus.fi/selkokieli/" TargetMode="External"/><Relationship Id="rId2" Type="http://schemas.openxmlformats.org/officeDocument/2006/relationships/hyperlink" Target="https://www.saavutettavuusvaatimukset.fi/fi/yleista-saavutettavuudesta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lukukeskus.fi/10-faktaa-lukemisesta-2024/" TargetMode="External"/><Relationship Id="rId11" Type="http://schemas.openxmlformats.org/officeDocument/2006/relationships/hyperlink" Target="https://avoinhallinto.fi/wp-content/uploads/2024/01/VM_Avoimen_Hallinnon_Strategia2030.pdf" TargetMode="External"/><Relationship Id="rId5" Type="http://schemas.openxmlformats.org/officeDocument/2006/relationships/hyperlink" Target="https://www.kielikello.fi/-/mita-on-selkokieli-" TargetMode="External"/><Relationship Id="rId10" Type="http://schemas.openxmlformats.org/officeDocument/2006/relationships/hyperlink" Target="https://julkaisut.valtioneuvosto.fi/bitstream/handle/10024/163650/VN_2021_87.pdf?sequence=1&amp;isAllowed=y" TargetMode="External"/><Relationship Id="rId4" Type="http://schemas.openxmlformats.org/officeDocument/2006/relationships/hyperlink" Target="https://finlex.fi/fi/laki/ajantasa/2003/20030434" TargetMode="External"/><Relationship Id="rId9" Type="http://schemas.openxmlformats.org/officeDocument/2006/relationships/hyperlink" Target="https://sydan.fi/fakta/terveysarvot-kuntoon-selkojulkais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pinto-opas.peppi.savonia.fi/10890/fi/10887/165220/1278/0/64660" TargetMode="External"/><Relationship Id="rId2" Type="http://schemas.openxmlformats.org/officeDocument/2006/relationships/hyperlink" Target="https://opinto-opas.peppi.savonia.fi/10889/fi/10887/16750/1192/0/17134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aoe.fi/#/materiaali/5369" TargetMode="External"/><Relationship Id="rId5" Type="http://schemas.openxmlformats.org/officeDocument/2006/relationships/hyperlink" Target="https://www.savonia.fi/artikkelit/ollaan-ihan-kuutamolla-sanonnat-tuottavat-paanvaivaa-kielen-oppijan-lisaksi-selkokielen-kayttajalle/" TargetMode="External"/><Relationship Id="rId4" Type="http://schemas.openxmlformats.org/officeDocument/2006/relationships/hyperlink" Target="https://www.savonia.fi/artikkelit-pro/selkokielen-opetusta-tarvitaan-ammattikorkeakoulututkinnoissa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2B5A08-BEC8-58E9-A3EB-F8DDB49DB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Konkreettisia vinkkejä selkokielen opettamiseen sosiaali- ja terveysalan </a:t>
            </a:r>
            <a:br>
              <a:rPr lang="fi-FI" dirty="0"/>
            </a:br>
            <a:r>
              <a:rPr lang="fi-FI" dirty="0"/>
              <a:t>amk-tutkinnoissa, osa 2</a:t>
            </a:r>
            <a:endParaRPr lang="en-FI" dirty="0"/>
          </a:p>
        </p:txBody>
      </p:sp>
      <p:pic>
        <p:nvPicPr>
          <p:cNvPr id="16" name="Content Placeholder 15" descr="Ihminen näyttää neljää sormea ylhäällä.">
            <a:extLst>
              <a:ext uri="{FF2B5EF4-FFF2-40B4-BE49-F238E27FC236}">
                <a16:creationId xmlns:a16="http://schemas.microsoft.com/office/drawing/2014/main" id="{C7DF21D2-5500-F3FA-BD7B-04A63F0A6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68"/>
          <a:stretch>
            <a:fillRect/>
          </a:stretch>
        </p:blipFill>
        <p:spPr>
          <a:xfrm>
            <a:off x="7811311" y="211286"/>
            <a:ext cx="3019741" cy="4071551"/>
          </a:xfrm>
          <a:prstGeom prst="rect">
            <a:avLst/>
          </a:prstGeom>
        </p:spPr>
      </p:pic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A285699-18F9-B6DF-2419-67E5D9EC5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4C188A-11EE-4EBA-2A4A-30629CB60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13.2.2026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E2985D-301D-C522-B5FB-89FD2609D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5223" y="6327194"/>
            <a:ext cx="5640487" cy="252000"/>
          </a:xfrm>
        </p:spPr>
        <p:txBody>
          <a:bodyPr/>
          <a:lstStyle/>
          <a:p>
            <a:r>
              <a:rPr lang="fi-FI" dirty="0"/>
              <a:t>www.savonia.fi | Kuvat esityksessä: Microsoft Office, PPT </a:t>
            </a:r>
            <a:r>
              <a:rPr lang="fi-FI" dirty="0" err="1"/>
              <a:t>Stock</a:t>
            </a:r>
            <a:r>
              <a:rPr lang="fi-FI" dirty="0"/>
              <a:t> </a:t>
            </a:r>
            <a:r>
              <a:rPr lang="fi-FI" dirty="0" err="1"/>
              <a:t>Images</a:t>
            </a:r>
            <a:br>
              <a:rPr lang="fi-FI" dirty="0"/>
            </a:br>
            <a:r>
              <a:rPr lang="fi-FI" dirty="0"/>
              <a:t>Valokuvat rastityöskentelystä: Kukka-Maaria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F83BB9-3ED7-C6DA-2AB5-3FFC2A29D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429409-6CB5-93B6-38F6-752A8A5A2E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fi-FI" dirty="0"/>
          </a:p>
          <a:p>
            <a:r>
              <a:rPr lang="fi-FI" dirty="0"/>
              <a:t>Kukka-Maaria Raatikainen </a:t>
            </a:r>
            <a:br>
              <a:rPr lang="fi-FI" dirty="0"/>
            </a:br>
            <a:r>
              <a:rPr lang="fi-FI" dirty="0"/>
              <a:t>suomen kielen ja viestinnän lehtori</a:t>
            </a:r>
            <a:br>
              <a:rPr lang="fi-FI" dirty="0"/>
            </a:br>
            <a:r>
              <a:rPr lang="fi-FI" dirty="0"/>
              <a:t>selkokielen opettaja </a:t>
            </a:r>
            <a:br>
              <a:rPr lang="fi-FI" dirty="0"/>
            </a:b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111564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6FE14-381F-A09B-AE24-B01E7552C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29FBC3-5426-7856-A6E1-9724CDC51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41" y="1106697"/>
            <a:ext cx="10821210" cy="478912"/>
          </a:xfrm>
        </p:spPr>
        <p:txBody>
          <a:bodyPr/>
          <a:lstStyle/>
          <a:p>
            <a:r>
              <a:rPr lang="en-US" dirty="0" err="1"/>
              <a:t>Rastityöskentely</a:t>
            </a:r>
            <a:r>
              <a:rPr lang="en-US" dirty="0"/>
              <a:t> </a:t>
            </a:r>
            <a:r>
              <a:rPr lang="en-US" dirty="0" err="1"/>
              <a:t>selkokielestä</a:t>
            </a:r>
            <a:r>
              <a:rPr lang="en-US" dirty="0"/>
              <a:t>: </a:t>
            </a:r>
            <a:r>
              <a:rPr lang="en-US" dirty="0" err="1"/>
              <a:t>rasti</a:t>
            </a:r>
            <a:r>
              <a:rPr lang="en-US" dirty="0"/>
              <a:t> 7</a:t>
            </a:r>
            <a:endParaRPr lang="en-FI" dirty="0"/>
          </a:p>
        </p:txBody>
      </p:sp>
      <p:pic>
        <p:nvPicPr>
          <p:cNvPr id="8" name="Picture 7" descr="Ohje rastityöskentelyssä: Laatikaa selkeämpi kyltti! Sisältää yhden ikonikuvan, joka esittää varoituskylttiä.">
            <a:extLst>
              <a:ext uri="{FF2B5EF4-FFF2-40B4-BE49-F238E27FC236}">
                <a16:creationId xmlns:a16="http://schemas.microsoft.com/office/drawing/2014/main" id="{13CDA479-906D-C2BC-AC8F-EBBB80CB79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846"/>
          <a:stretch>
            <a:fillRect/>
          </a:stretch>
        </p:blipFill>
        <p:spPr>
          <a:xfrm>
            <a:off x="244613" y="1687163"/>
            <a:ext cx="10427230" cy="5170837"/>
          </a:xfrm>
          <a:prstGeom prst="rect">
            <a:avLst/>
          </a:prstGeom>
        </p:spPr>
      </p:pic>
      <p:pic>
        <p:nvPicPr>
          <p:cNvPr id="10" name="Picture 9" descr="Kuva vaikeakielisestä äitiysneuvolan kyltistä, johon dian tehtävä liittyy. ">
            <a:extLst>
              <a:ext uri="{FF2B5EF4-FFF2-40B4-BE49-F238E27FC236}">
                <a16:creationId xmlns:a16="http://schemas.microsoft.com/office/drawing/2014/main" id="{13ABB499-4AB6-6EB1-7523-E09B9136B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387" y="48640"/>
            <a:ext cx="3950973" cy="2560476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DFDF49F3-BF4D-EBC3-06D8-C6ABCC887DC4}"/>
              </a:ext>
            </a:extLst>
          </p:cNvPr>
          <p:cNvSpPr/>
          <p:nvPr/>
        </p:nvSpPr>
        <p:spPr>
          <a:xfrm>
            <a:off x="10398869" y="2303844"/>
            <a:ext cx="1532106" cy="1945041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Oikea</a:t>
            </a:r>
            <a:r>
              <a:rPr lang="en-US" sz="1600" dirty="0"/>
              <a:t> </a:t>
            </a:r>
            <a:r>
              <a:rPr lang="en-US" sz="1600" dirty="0" err="1"/>
              <a:t>kyltti</a:t>
            </a:r>
            <a:r>
              <a:rPr lang="en-US" sz="1600" dirty="0"/>
              <a:t> (!).</a:t>
            </a:r>
            <a:endParaRPr lang="en-FI" sz="1600" dirty="0"/>
          </a:p>
        </p:txBody>
      </p:sp>
    </p:spTree>
    <p:extLst>
      <p:ext uri="{BB962C8B-B14F-4D97-AF65-F5344CB8AC3E}">
        <p14:creationId xmlns:p14="http://schemas.microsoft.com/office/powerpoint/2010/main" val="3829406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ECB83-43E8-1E39-FC8B-33DDD2544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68EA7B-075F-0703-C8F0-5977B04C0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0299" y="386533"/>
            <a:ext cx="571727" cy="29450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ADAE1DC-ED63-4448-916C-E4160A598C40}" type="slidenum">
              <a:rPr lang="fi-FI" sz="1400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fi-FI" sz="14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B6FEE0-3CA8-9AF4-3C3B-F77EB89C9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948" y="1106697"/>
            <a:ext cx="10901103" cy="1026904"/>
          </a:xfrm>
        </p:spPr>
        <p:txBody>
          <a:bodyPr anchor="b">
            <a:normAutofit/>
          </a:bodyPr>
          <a:lstStyle/>
          <a:p>
            <a:r>
              <a:rPr lang="en-US" dirty="0" err="1"/>
              <a:t>Rastityöskentely</a:t>
            </a:r>
            <a:r>
              <a:rPr lang="en-US" dirty="0"/>
              <a:t> </a:t>
            </a:r>
            <a:r>
              <a:rPr lang="en-US" dirty="0" err="1"/>
              <a:t>selkokielestä</a:t>
            </a:r>
            <a:r>
              <a:rPr lang="en-US" dirty="0"/>
              <a:t>: </a:t>
            </a:r>
            <a:r>
              <a:rPr lang="en-US" dirty="0" err="1"/>
              <a:t>rasti</a:t>
            </a:r>
            <a:r>
              <a:rPr lang="en-US" dirty="0"/>
              <a:t> 8</a:t>
            </a:r>
            <a:endParaRPr lang="en-FI" dirty="0"/>
          </a:p>
        </p:txBody>
      </p:sp>
      <p:pic>
        <p:nvPicPr>
          <p:cNvPr id="7" name="Picture 6" descr="Ohje rastityöskentelyssä: Pelatkaa idiomialiasta! Sisältää yhden ikonikuvan, joka esittää kahta puhekuplaa.">
            <a:extLst>
              <a:ext uri="{FF2B5EF4-FFF2-40B4-BE49-F238E27FC236}">
                <a16:creationId xmlns:a16="http://schemas.microsoft.com/office/drawing/2014/main" id="{91CF09C5-354A-E26D-9223-917FCCCE8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48" y="2375092"/>
            <a:ext cx="10260000" cy="3950100"/>
          </a:xfrm>
          <a:prstGeom prst="rect">
            <a:avLst/>
          </a:prstGeom>
          <a:noFill/>
        </p:spPr>
      </p:pic>
      <p:pic>
        <p:nvPicPr>
          <p:cNvPr id="9" name="Picture 8" descr="Kaksi pöytää, joilla on papereita.">
            <a:extLst>
              <a:ext uri="{FF2B5EF4-FFF2-40B4-BE49-F238E27FC236}">
                <a16:creationId xmlns:a16="http://schemas.microsoft.com/office/drawing/2014/main" id="{883CA18F-2096-6D04-EEA1-554EF5CA72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19" b="7575"/>
          <a:stretch>
            <a:fillRect/>
          </a:stretch>
        </p:blipFill>
        <p:spPr>
          <a:xfrm rot="5400000">
            <a:off x="9057377" y="-195479"/>
            <a:ext cx="2939142" cy="333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02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A4F47-8820-A00C-3527-DAA3E89D5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98658CF-4426-2CC2-2C7C-301FC2A1E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Tervetuloa</a:t>
            </a:r>
            <a:r>
              <a:rPr lang="en-US" dirty="0"/>
              <a:t> </a:t>
            </a:r>
            <a:r>
              <a:rPr lang="en-US" dirty="0" err="1"/>
              <a:t>oppimaan</a:t>
            </a:r>
            <a:r>
              <a:rPr lang="en-US" dirty="0"/>
              <a:t> ja </a:t>
            </a:r>
            <a:r>
              <a:rPr lang="en-US" dirty="0" err="1"/>
              <a:t>innostumaan</a:t>
            </a:r>
            <a:r>
              <a:rPr lang="en-US" dirty="0"/>
              <a:t> </a:t>
            </a:r>
            <a:r>
              <a:rPr lang="en-US" dirty="0" err="1"/>
              <a:t>aiheesta</a:t>
            </a:r>
            <a:r>
              <a:rPr lang="en-US" dirty="0"/>
              <a:t> </a:t>
            </a:r>
            <a:r>
              <a:rPr lang="en-US" dirty="0" err="1"/>
              <a:t>lisää</a:t>
            </a:r>
            <a:r>
              <a:rPr lang="en-US" dirty="0"/>
              <a:t>!</a:t>
            </a:r>
            <a:endParaRPr lang="en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51155A-4D1E-D146-641A-63301B0760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8051" y="2133601"/>
            <a:ext cx="4461617" cy="4030747"/>
          </a:xfrm>
        </p:spPr>
        <p:txBody>
          <a:bodyPr>
            <a:normAutofit lnSpcReduction="10000"/>
          </a:bodyPr>
          <a:lstStyle/>
          <a:p>
            <a:r>
              <a:rPr lang="fi-FI" dirty="0"/>
              <a:t>Työelämän täydennyskoulutuksia etsivät voivat suorittaa verkko-opintoina edullisen </a:t>
            </a:r>
            <a:br>
              <a:rPr lang="fi-FI" dirty="0"/>
            </a:br>
            <a:r>
              <a:rPr lang="fi-FI" dirty="0"/>
              <a:t>Selkokieli 5 op -kurssin.</a:t>
            </a:r>
          </a:p>
          <a:p>
            <a:r>
              <a:rPr lang="fi-FI" dirty="0"/>
              <a:t>75 euroa / kurssi</a:t>
            </a:r>
          </a:p>
          <a:p>
            <a:r>
              <a:rPr lang="fi-FI" dirty="0"/>
              <a:t>Itsenäisesti suoritettavat, käytännönläheiset tehtävät.</a:t>
            </a:r>
          </a:p>
          <a:p>
            <a:r>
              <a:rPr lang="fi-FI" dirty="0"/>
              <a:t>Kokoajana Kukka-Maaria.</a:t>
            </a:r>
          </a:p>
          <a:p>
            <a:r>
              <a:rPr lang="fi-FI" dirty="0"/>
              <a:t>Ilmoittaudu: </a:t>
            </a:r>
            <a:br>
              <a:rPr lang="fi-FI" dirty="0"/>
            </a:br>
            <a:r>
              <a:rPr lang="fi-FI" dirty="0">
                <a:hlinkClick r:id="rId2"/>
              </a:rPr>
              <a:t>Opin.fi | Selkokieli 5 op</a:t>
            </a:r>
            <a:endParaRPr lang="en-FI" dirty="0"/>
          </a:p>
        </p:txBody>
      </p:sp>
      <p:pic>
        <p:nvPicPr>
          <p:cNvPr id="8" name="Picture 7" descr="Kuvakaappaus Savonian Selkokieli-verkkokurssin ilmoittautumissivulta.">
            <a:extLst>
              <a:ext uri="{FF2B5EF4-FFF2-40B4-BE49-F238E27FC236}">
                <a16:creationId xmlns:a16="http://schemas.microsoft.com/office/drawing/2014/main" id="{A5D36FE2-53EB-41D3-1434-EDBB6BF77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408" y="2296447"/>
            <a:ext cx="4020534" cy="34294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1A1CA5-E180-46F0-7A20-1B2C4500DC48}"/>
              </a:ext>
            </a:extLst>
          </p:cNvPr>
          <p:cNvSpPr/>
          <p:nvPr/>
        </p:nvSpPr>
        <p:spPr>
          <a:xfrm>
            <a:off x="10291864" y="1819072"/>
            <a:ext cx="1570162" cy="3249039"/>
          </a:xfrm>
          <a:prstGeom prst="rect">
            <a:avLst/>
          </a:prstGeom>
          <a:ln w="4445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Muista</a:t>
            </a:r>
            <a:r>
              <a:rPr lang="en-US" dirty="0"/>
              <a:t>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Selko-</a:t>
            </a:r>
            <a:r>
              <a:rPr lang="en-US" dirty="0" err="1">
                <a:hlinkClick r:id="rId4"/>
              </a:rPr>
              <a:t>keskuksen</a:t>
            </a:r>
            <a:r>
              <a:rPr lang="en-US" dirty="0">
                <a:hlinkClick r:id="rId4"/>
              </a:rPr>
              <a:t> </a:t>
            </a:r>
            <a:r>
              <a:rPr lang="en-US" dirty="0" err="1">
                <a:hlinkClick r:id="rId4"/>
              </a:rPr>
              <a:t>sivuilla</a:t>
            </a:r>
            <a:r>
              <a:rPr lang="en-US" dirty="0">
                <a:hlinkClick r:id="rId4"/>
              </a:rPr>
              <a:t> </a:t>
            </a:r>
            <a:r>
              <a:rPr lang="en-US" dirty="0" err="1">
                <a:hlinkClick r:id="rId4"/>
              </a:rPr>
              <a:t>olevat</a:t>
            </a:r>
            <a:r>
              <a:rPr lang="en-US" dirty="0">
                <a:hlinkClick r:id="rId4"/>
              </a:rPr>
              <a:t> </a:t>
            </a:r>
            <a:r>
              <a:rPr lang="en-US" dirty="0" err="1">
                <a:hlinkClick r:id="rId4"/>
              </a:rPr>
              <a:t>koulutukset</a:t>
            </a:r>
            <a:r>
              <a:rPr lang="en-US" dirty="0"/>
              <a:t>!</a:t>
            </a:r>
            <a:endParaRPr lang="en-FI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72DD66A-77F7-F6E5-94F5-B913F0315395}"/>
              </a:ext>
            </a:extLst>
          </p:cNvPr>
          <p:cNvSpPr/>
          <p:nvPr/>
        </p:nvSpPr>
        <p:spPr>
          <a:xfrm>
            <a:off x="10291864" y="5084958"/>
            <a:ext cx="1570162" cy="1332689"/>
          </a:xfrm>
          <a:prstGeom prst="ellipse">
            <a:avLst/>
          </a:prstGeom>
          <a:ln w="4445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84841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B3994-4CC6-2EFF-F6D9-700A2D469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1D65047-E6FA-4336-DB24-643A9B3F3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Opetuksen</a:t>
            </a:r>
            <a:r>
              <a:rPr lang="en-US" dirty="0"/>
              <a:t> </a:t>
            </a:r>
            <a:r>
              <a:rPr lang="en-US" dirty="0" err="1"/>
              <a:t>tueksi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valmista</a:t>
            </a:r>
            <a:r>
              <a:rPr lang="en-US" dirty="0"/>
              <a:t>, </a:t>
            </a:r>
            <a:r>
              <a:rPr lang="en-US" dirty="0" err="1"/>
              <a:t>avointa</a:t>
            </a:r>
            <a:r>
              <a:rPr lang="en-US" dirty="0"/>
              <a:t> ja </a:t>
            </a:r>
            <a:r>
              <a:rPr lang="en-US" dirty="0" err="1"/>
              <a:t>maksutonta</a:t>
            </a:r>
            <a:r>
              <a:rPr lang="en-US" dirty="0"/>
              <a:t> </a:t>
            </a:r>
            <a:r>
              <a:rPr lang="en-US" dirty="0" err="1"/>
              <a:t>materiaalia</a:t>
            </a:r>
            <a:endParaRPr lang="en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93B188-8D53-FE77-2B93-97F699C1EEF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hlinkClick r:id="rId2"/>
              </a:rPr>
              <a:t>eOppivan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kurssi</a:t>
            </a:r>
            <a:r>
              <a:rPr lang="en-US" dirty="0">
                <a:hlinkClick r:id="rId2"/>
              </a:rPr>
              <a:t>  </a:t>
            </a:r>
            <a:r>
              <a:rPr lang="en-US" dirty="0" err="1">
                <a:hlinkClick r:id="rId2"/>
              </a:rPr>
              <a:t>Selkokieli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tutuksi</a:t>
            </a:r>
            <a:br>
              <a:rPr lang="en-US" dirty="0"/>
            </a:br>
            <a:r>
              <a:rPr lang="en-US" dirty="0" err="1"/>
              <a:t>eOppiva</a:t>
            </a:r>
            <a:r>
              <a:rPr lang="en-US" dirty="0"/>
              <a:t>, </a:t>
            </a:r>
            <a:r>
              <a:rPr lang="en-US" dirty="0" err="1"/>
              <a:t>Selkokeskus</a:t>
            </a:r>
            <a:r>
              <a:rPr lang="en-US" dirty="0"/>
              <a:t> ja </a:t>
            </a:r>
            <a:r>
              <a:rPr lang="en-US" dirty="0" err="1"/>
              <a:t>valtiovarainministeriö</a:t>
            </a:r>
            <a:r>
              <a:rPr lang="en-US" dirty="0"/>
              <a:t> 2023. </a:t>
            </a:r>
          </a:p>
          <a:p>
            <a:r>
              <a:rPr lang="en-US" dirty="0">
                <a:hlinkClick r:id="rId3"/>
              </a:rPr>
              <a:t>215 </a:t>
            </a:r>
            <a:r>
              <a:rPr lang="en-US" dirty="0" err="1">
                <a:hlinkClick r:id="rId3"/>
              </a:rPr>
              <a:t>tulosta</a:t>
            </a:r>
            <a:r>
              <a:rPr lang="en-US" dirty="0">
                <a:hlinkClick r:id="rId3"/>
              </a:rPr>
              <a:t> aoe.fi </a:t>
            </a:r>
            <a:r>
              <a:rPr lang="en-US" dirty="0" err="1">
                <a:hlinkClick r:id="rId3"/>
              </a:rPr>
              <a:t>eli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Avointen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oppimateriaalien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kirjastossa</a:t>
            </a:r>
            <a:r>
              <a:rPr lang="en-US" dirty="0">
                <a:hlinkClick r:id="rId3"/>
              </a:rPr>
              <a:t> </a:t>
            </a:r>
            <a:r>
              <a:rPr lang="en-US" dirty="0" err="1"/>
              <a:t>hakumääritteillä</a:t>
            </a:r>
            <a:r>
              <a:rPr lang="en-US" dirty="0"/>
              <a:t> “</a:t>
            </a:r>
            <a:r>
              <a:rPr lang="en-US" dirty="0" err="1"/>
              <a:t>selkokieli</a:t>
            </a:r>
            <a:r>
              <a:rPr lang="en-US" dirty="0"/>
              <a:t>” ja “</a:t>
            </a:r>
            <a:r>
              <a:rPr lang="en-US" dirty="0" err="1"/>
              <a:t>korkeakoulutus</a:t>
            </a:r>
            <a:r>
              <a:rPr lang="en-US" dirty="0"/>
              <a:t>”, mm. SAILA-, OPVA- ja VIERKO-</a:t>
            </a:r>
            <a:r>
              <a:rPr lang="en-US" dirty="0" err="1"/>
              <a:t>hankkeiden</a:t>
            </a:r>
            <a:r>
              <a:rPr lang="en-US" dirty="0"/>
              <a:t> </a:t>
            </a:r>
            <a:r>
              <a:rPr lang="en-US" dirty="0" err="1"/>
              <a:t>avoimesti</a:t>
            </a:r>
            <a:r>
              <a:rPr lang="en-US" dirty="0"/>
              <a:t> </a:t>
            </a:r>
            <a:r>
              <a:rPr lang="en-US" dirty="0" err="1"/>
              <a:t>käytössä</a:t>
            </a:r>
            <a:r>
              <a:rPr lang="en-US" dirty="0"/>
              <a:t> </a:t>
            </a:r>
            <a:r>
              <a:rPr lang="en-US" dirty="0" err="1"/>
              <a:t>olevia</a:t>
            </a:r>
            <a:r>
              <a:rPr lang="en-US" dirty="0"/>
              <a:t> </a:t>
            </a:r>
            <a:r>
              <a:rPr lang="en-US" dirty="0" err="1"/>
              <a:t>tuotoksia</a:t>
            </a:r>
            <a:r>
              <a:rPr lang="en-US" dirty="0"/>
              <a:t> </a:t>
            </a:r>
            <a:r>
              <a:rPr lang="en-US" dirty="0" err="1"/>
              <a:t>eri</a:t>
            </a:r>
            <a:r>
              <a:rPr lang="en-US" dirty="0"/>
              <a:t> </a:t>
            </a:r>
            <a:r>
              <a:rPr lang="en-US" dirty="0" err="1"/>
              <a:t>aloilta</a:t>
            </a:r>
            <a:r>
              <a:rPr lang="en-US" dirty="0"/>
              <a:t>.</a:t>
            </a:r>
          </a:p>
          <a:p>
            <a:r>
              <a:rPr lang="en-US" dirty="0" err="1">
                <a:hlinkClick r:id="rId4"/>
              </a:rPr>
              <a:t>Monikulttuuriset</a:t>
            </a:r>
            <a:r>
              <a:rPr lang="en-US" dirty="0">
                <a:hlinkClick r:id="rId4"/>
              </a:rPr>
              <a:t> </a:t>
            </a:r>
            <a:r>
              <a:rPr lang="en-US" dirty="0" err="1">
                <a:hlinkClick r:id="rId4"/>
              </a:rPr>
              <a:t>opintopolut</a:t>
            </a:r>
            <a:r>
              <a:rPr lang="en-US" dirty="0">
                <a:hlinkClick r:id="rId4"/>
              </a:rPr>
              <a:t> -</a:t>
            </a:r>
            <a:r>
              <a:rPr lang="en-US" dirty="0" err="1">
                <a:hlinkClick r:id="rId4"/>
              </a:rPr>
              <a:t>hankkeen</a:t>
            </a:r>
            <a:r>
              <a:rPr lang="en-US" dirty="0">
                <a:hlinkClick r:id="rId4"/>
              </a:rPr>
              <a:t> podcast </a:t>
            </a:r>
            <a:br>
              <a:rPr lang="en-US" dirty="0"/>
            </a:br>
            <a:r>
              <a:rPr lang="en-US" dirty="0"/>
              <a:t>Sema Tuna Torunoglu ja Kukka-Maaria Raatikainen 2025. Podcast </a:t>
            </a:r>
            <a:r>
              <a:rPr lang="en-US" dirty="0" err="1"/>
              <a:t>selkokielestä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1305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CB4F8-E2F0-3261-EE39-28F4D257F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8C22CE-EF95-C341-6D40-8736A9D98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13.2.2026</a:t>
            </a:fld>
            <a:endParaRPr lang="fi-FI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6EB75E7-C561-8DBD-CA2F-8D5B50631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Lähteet</a:t>
            </a:r>
            <a:r>
              <a:rPr lang="en-US" dirty="0"/>
              <a:t> ja </a:t>
            </a:r>
            <a:r>
              <a:rPr lang="en-US" dirty="0" err="1"/>
              <a:t>lukemisto</a:t>
            </a:r>
            <a:endParaRPr lang="en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FDD2CE-1B6B-825D-74E6-A8E78AE50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72FC6-C311-5543-CC01-3B14F43C9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7FACD6-347E-9AC4-66EB-924E2D8EA4C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fi-FI" sz="2000" dirty="0"/>
              <a:t>Aluehallintovirasto | </a:t>
            </a:r>
            <a:r>
              <a:rPr lang="fi-FI" sz="2000" dirty="0">
                <a:hlinkClick r:id="rId2"/>
              </a:rPr>
              <a:t>Yleistä saavutettavuudesta </a:t>
            </a:r>
            <a:r>
              <a:rPr lang="fi-FI" sz="2000" dirty="0"/>
              <a:t>| verkkojulkaisu</a:t>
            </a:r>
          </a:p>
          <a:p>
            <a:r>
              <a:rPr lang="fi-FI" sz="2000" dirty="0"/>
              <a:t>Finlex | </a:t>
            </a:r>
            <a:r>
              <a:rPr lang="fi-FI" sz="2000" dirty="0">
                <a:hlinkClick r:id="rId3"/>
              </a:rPr>
              <a:t>Laki digitaalisten palvelujen tarjoamisesta </a:t>
            </a:r>
            <a:r>
              <a:rPr lang="fi-FI" sz="2000" dirty="0"/>
              <a:t>| verkkojulkaisu</a:t>
            </a:r>
          </a:p>
          <a:p>
            <a:r>
              <a:rPr lang="fi-FI" sz="2000" dirty="0"/>
              <a:t>Finlex | </a:t>
            </a:r>
            <a:r>
              <a:rPr lang="fi-FI" sz="2000" dirty="0">
                <a:hlinkClick r:id="rId4"/>
              </a:rPr>
              <a:t>Hallintolaki</a:t>
            </a:r>
            <a:r>
              <a:rPr lang="fi-FI" sz="2000" dirty="0"/>
              <a:t> | verkkojulkaisu</a:t>
            </a:r>
          </a:p>
          <a:p>
            <a:r>
              <a:rPr lang="fi-FI" sz="2000" dirty="0"/>
              <a:t>Kielikello: </a:t>
            </a:r>
            <a:r>
              <a:rPr lang="fi-FI" sz="2000" dirty="0">
                <a:hlinkClick r:id="rId5"/>
              </a:rPr>
              <a:t>Mitä selkokieli on?</a:t>
            </a:r>
            <a:endParaRPr lang="fi-FI" sz="2000" dirty="0"/>
          </a:p>
          <a:p>
            <a:r>
              <a:rPr lang="fi-FI" sz="2000" dirty="0"/>
              <a:t>Lukukeskus: </a:t>
            </a:r>
            <a:r>
              <a:rPr lang="fi-FI" sz="2000" dirty="0">
                <a:hlinkClick r:id="rId6"/>
              </a:rPr>
              <a:t>10 faktaa lukemisesta </a:t>
            </a:r>
            <a:r>
              <a:rPr lang="fi-FI" sz="2000" dirty="0"/>
              <a:t>| verkkojulkaisu</a:t>
            </a:r>
          </a:p>
          <a:p>
            <a:r>
              <a:rPr lang="fi-FI" sz="2000" dirty="0"/>
              <a:t>Selkokeskus: </a:t>
            </a:r>
            <a:r>
              <a:rPr lang="fi-FI" sz="2000" dirty="0">
                <a:hlinkClick r:id="rId7"/>
              </a:rPr>
              <a:t>Selkokieli</a:t>
            </a:r>
            <a:endParaRPr lang="fi-FI" sz="2000" dirty="0"/>
          </a:p>
          <a:p>
            <a:r>
              <a:rPr lang="fi-FI" sz="2000" dirty="0"/>
              <a:t>Selkokeskus: </a:t>
            </a:r>
            <a:r>
              <a:rPr lang="fi-FI" sz="2000" dirty="0">
                <a:hlinkClick r:id="rId8"/>
              </a:rPr>
              <a:t>Selkokielen tarvearvio 2025</a:t>
            </a:r>
            <a:r>
              <a:rPr lang="fi-FI" sz="2000" dirty="0"/>
              <a:t> | PDF</a:t>
            </a:r>
          </a:p>
          <a:p>
            <a:r>
              <a:rPr lang="fi-FI" sz="2000" dirty="0"/>
              <a:t>Sydänliitto: </a:t>
            </a:r>
            <a:r>
              <a:rPr lang="fi-FI" sz="2000" dirty="0">
                <a:hlinkClick r:id="rId9"/>
              </a:rPr>
              <a:t>Terveysarvot kuntoon -selkojulkaisu</a:t>
            </a:r>
            <a:endParaRPr lang="fi-FI" sz="2000" dirty="0"/>
          </a:p>
          <a:p>
            <a:r>
              <a:rPr lang="fi-FI" sz="2000" dirty="0"/>
              <a:t>Valtioneuvoston julkaisuja 2021: 87 | </a:t>
            </a:r>
            <a:r>
              <a:rPr lang="fi-FI" sz="2000" dirty="0">
                <a:hlinkClick r:id="rId10"/>
              </a:rPr>
              <a:t>Kansalliskielistrategia 2021 </a:t>
            </a:r>
            <a:r>
              <a:rPr lang="fi-FI" sz="2000" dirty="0"/>
              <a:t>| PDF</a:t>
            </a:r>
          </a:p>
          <a:p>
            <a:r>
              <a:rPr lang="fi-FI" sz="2000" dirty="0"/>
              <a:t>Valtiovarainministeriö: </a:t>
            </a:r>
            <a:r>
              <a:rPr lang="fi-FI" sz="2000" dirty="0">
                <a:hlinkClick r:id="rId11"/>
              </a:rPr>
              <a:t>Avoin hallinto, strategia 2030 </a:t>
            </a:r>
            <a:r>
              <a:rPr lang="fi-FI" sz="2000" dirty="0"/>
              <a:t>| PDF</a:t>
            </a:r>
          </a:p>
          <a:p>
            <a:pPr marL="0" indent="0">
              <a:buNone/>
            </a:pPr>
            <a:endParaRPr lang="fi-FI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8230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6B276-B157-BFA4-17BD-E81842D03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81F531-48A4-C7E4-B8F5-C72701780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13.2.2026</a:t>
            </a:fld>
            <a:endParaRPr lang="fi-FI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E01BCE-08A9-F58A-CA7D-3A58FF12F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Lisälukemisto</a:t>
            </a:r>
            <a:endParaRPr lang="en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874D2-84D2-2320-D4A3-AFEA589C8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0C50D-4D0C-65AF-166B-7A9EB7E9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4C0C95-9111-7464-BD45-460263C6954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Esimerkki</a:t>
            </a:r>
            <a:r>
              <a:rPr lang="en-US" dirty="0"/>
              <a:t> Savonian </a:t>
            </a:r>
            <a:r>
              <a:rPr lang="en-US" dirty="0" err="1"/>
              <a:t>opetussuunnitelmista</a:t>
            </a:r>
            <a:r>
              <a:rPr lang="en-US" dirty="0"/>
              <a:t> | </a:t>
            </a:r>
            <a:r>
              <a:rPr lang="en-US" dirty="0" err="1"/>
              <a:t>Sosionomi</a:t>
            </a:r>
            <a:r>
              <a:rPr lang="en-US" dirty="0"/>
              <a:t> (AMK) | </a:t>
            </a:r>
            <a:r>
              <a:rPr lang="en-US" dirty="0" err="1">
                <a:hlinkClick r:id="rId2"/>
              </a:rPr>
              <a:t>Sosiaalialan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asiakastyön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perusteet</a:t>
            </a:r>
            <a:r>
              <a:rPr lang="en-US" dirty="0"/>
              <a:t>, </a:t>
            </a:r>
            <a:r>
              <a:rPr lang="en-US" dirty="0" err="1"/>
              <a:t>mainittu</a:t>
            </a:r>
            <a:r>
              <a:rPr lang="en-US" dirty="0"/>
              <a:t> “</a:t>
            </a:r>
            <a:r>
              <a:rPr lang="en-US" dirty="0" err="1"/>
              <a:t>Selkokielen</a:t>
            </a:r>
            <a:r>
              <a:rPr lang="en-US" dirty="0"/>
              <a:t> </a:t>
            </a:r>
            <a:r>
              <a:rPr lang="en-US" dirty="0" err="1"/>
              <a:t>perusteet</a:t>
            </a:r>
            <a:r>
              <a:rPr lang="en-US" dirty="0"/>
              <a:t>”</a:t>
            </a:r>
          </a:p>
          <a:p>
            <a:r>
              <a:rPr lang="fi-FI" dirty="0"/>
              <a:t>Esimerkki Savonian opetussuunnitelmista | Kuntoutus- ja hyvinvointipalvelujen kehittämisen asiantuntija (YAMK) |</a:t>
            </a:r>
            <a:r>
              <a:rPr lang="fi-FI" dirty="0">
                <a:hlinkClick r:id="rId3"/>
              </a:rPr>
              <a:t> Asiakaslähtöisten palvelujen kehittäminen ja viestintä</a:t>
            </a:r>
            <a:r>
              <a:rPr lang="fi-FI" dirty="0"/>
              <a:t>, mainittu “Saavutettavuus ja esteettömyys”</a:t>
            </a:r>
          </a:p>
          <a:p>
            <a:r>
              <a:rPr lang="fi-FI" dirty="0"/>
              <a:t>Raatikainen, K-M. 2025. </a:t>
            </a:r>
            <a:r>
              <a:rPr lang="fi-FI" dirty="0">
                <a:hlinkClick r:id="rId4"/>
              </a:rPr>
              <a:t>Selkokielen opetusta tarvitaan ammattikorkeakoulututkinnoissa. </a:t>
            </a:r>
            <a:r>
              <a:rPr lang="fi-FI" dirty="0"/>
              <a:t>Savonia-artikkeli Pro.</a:t>
            </a:r>
          </a:p>
          <a:p>
            <a:r>
              <a:rPr lang="fi-FI" dirty="0"/>
              <a:t>Raatikainen, K-M. 2025. </a:t>
            </a:r>
            <a:r>
              <a:rPr lang="fi-FI" dirty="0">
                <a:hlinkClick r:id="rId5"/>
              </a:rPr>
              <a:t>”Ollaan ihan kuutamolla” – sanonnat tuottavat päänvaivaa kielen oppijan lisäksi selkokielen käyttäjälle. </a:t>
            </a:r>
            <a:r>
              <a:rPr lang="fi-FI" dirty="0"/>
              <a:t>Savonia-artikkeli.</a:t>
            </a:r>
          </a:p>
          <a:p>
            <a:r>
              <a:rPr lang="fi-FI" dirty="0">
                <a:hlinkClick r:id="rId6"/>
              </a:rPr>
              <a:t>SAILA-hankkeen Huoneentaulu ja esite. </a:t>
            </a:r>
            <a:r>
              <a:rPr lang="fi-FI" dirty="0"/>
              <a:t>Tulosta ja ota käyttöön, aoe.fi.</a:t>
            </a:r>
          </a:p>
          <a:p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184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AC4BA8-4E0A-D153-A125-CBCA76836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  <a:endParaRPr lang="fi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4161AC-B79C-3E87-7A7A-4ED847C0D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Tekijä</a:t>
            </a:r>
            <a:r>
              <a:rPr lang="en-US" dirty="0"/>
              <a:t>:</a:t>
            </a:r>
            <a:br>
              <a:rPr lang="en-US" dirty="0"/>
            </a:br>
            <a:r>
              <a:rPr lang="en-US" b="1" dirty="0"/>
              <a:t>kukka-maaria.raatikainen@savonia.fi</a:t>
            </a:r>
            <a:br>
              <a:rPr lang="en-US" b="1" dirty="0"/>
            </a:br>
            <a:br>
              <a:rPr lang="en-US" b="1" dirty="0"/>
            </a:br>
            <a:r>
              <a:rPr lang="en-US" dirty="0"/>
              <a:t>Kiitos, </a:t>
            </a:r>
            <a:r>
              <a:rPr lang="en-US" dirty="0" err="1"/>
              <a:t>jos</a:t>
            </a:r>
            <a:r>
              <a:rPr lang="en-US" dirty="0"/>
              <a:t> </a:t>
            </a:r>
            <a:r>
              <a:rPr lang="en-US" dirty="0" err="1"/>
              <a:t>mainitset</a:t>
            </a:r>
            <a:r>
              <a:rPr lang="en-US" dirty="0"/>
              <a:t> </a:t>
            </a:r>
            <a:r>
              <a:rPr lang="en-US" dirty="0" err="1"/>
              <a:t>alkuperäisen</a:t>
            </a:r>
            <a:r>
              <a:rPr lang="en-US" dirty="0"/>
              <a:t> </a:t>
            </a:r>
            <a:r>
              <a:rPr lang="en-US" dirty="0" err="1"/>
              <a:t>tekijän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esimerkiksi</a:t>
            </a:r>
            <a:r>
              <a:rPr lang="en-US" dirty="0"/>
              <a:t> </a:t>
            </a:r>
            <a:r>
              <a:rPr lang="en-US" dirty="0" err="1"/>
              <a:t>oman</a:t>
            </a:r>
            <a:r>
              <a:rPr lang="en-US" dirty="0"/>
              <a:t> </a:t>
            </a:r>
            <a:r>
              <a:rPr lang="en-US" dirty="0" err="1"/>
              <a:t>diasettisi</a:t>
            </a:r>
            <a:r>
              <a:rPr lang="en-US" dirty="0"/>
              <a:t> </a:t>
            </a:r>
            <a:r>
              <a:rPr lang="en-US" dirty="0" err="1"/>
              <a:t>lopussa</a:t>
            </a:r>
            <a:r>
              <a:rPr lang="en-US" dirty="0"/>
              <a:t>.</a:t>
            </a:r>
            <a:endParaRPr lang="en-FI" b="1" dirty="0"/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15EBCE3A-FCA9-F9DC-ED60-0B6D2D4EFBB4}"/>
              </a:ext>
            </a:extLst>
          </p:cNvPr>
          <p:cNvSpPr/>
          <p:nvPr/>
        </p:nvSpPr>
        <p:spPr>
          <a:xfrm>
            <a:off x="8663245" y="1914238"/>
            <a:ext cx="2812774" cy="2231856"/>
          </a:xfrm>
          <a:prstGeom prst="doubleWave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Olisi kiva </a:t>
            </a:r>
            <a:r>
              <a:rPr lang="en-US" b="1" dirty="0" err="1"/>
              <a:t>kuulla</a:t>
            </a:r>
            <a:r>
              <a:rPr lang="en-US" b="1" dirty="0"/>
              <a:t>, </a:t>
            </a:r>
            <a:r>
              <a:rPr lang="en-US" b="1" dirty="0" err="1"/>
              <a:t>jos</a:t>
            </a:r>
            <a:r>
              <a:rPr lang="en-US" b="1" dirty="0"/>
              <a:t> </a:t>
            </a:r>
            <a:r>
              <a:rPr lang="en-US" b="1" dirty="0" err="1"/>
              <a:t>sinulla</a:t>
            </a:r>
            <a:r>
              <a:rPr lang="en-US" b="1" dirty="0"/>
              <a:t> on </a:t>
            </a:r>
            <a:r>
              <a:rPr lang="en-US" b="1" dirty="0" err="1"/>
              <a:t>vastaavia</a:t>
            </a:r>
            <a:r>
              <a:rPr lang="en-US" b="1" dirty="0"/>
              <a:t> </a:t>
            </a:r>
            <a:r>
              <a:rPr lang="en-US" b="1" dirty="0" err="1"/>
              <a:t>kokemuksia</a:t>
            </a:r>
            <a:r>
              <a:rPr lang="en-US" b="1" dirty="0"/>
              <a:t>!</a:t>
            </a:r>
            <a:endParaRPr lang="en-FI" b="1" dirty="0"/>
          </a:p>
        </p:txBody>
      </p:sp>
    </p:spTree>
    <p:extLst>
      <p:ext uri="{BB962C8B-B14F-4D97-AF65-F5344CB8AC3E}">
        <p14:creationId xmlns:p14="http://schemas.microsoft.com/office/powerpoint/2010/main" val="202016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D85EA-7206-DCAA-CD7F-80CEC14E8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yhjä muistiinpanovihko ja kynä.">
            <a:extLst>
              <a:ext uri="{FF2B5EF4-FFF2-40B4-BE49-F238E27FC236}">
                <a16:creationId xmlns:a16="http://schemas.microsoft.com/office/drawing/2014/main" id="{C9FC6C04-9C38-88CE-A185-90A51AB03E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74" y="0"/>
            <a:ext cx="10287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22822-D9B7-71A6-8995-60A3D3687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B9CFBC0-83FA-668C-4D39-7FEF34B68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472" y="768225"/>
            <a:ext cx="10260000" cy="1488232"/>
          </a:xfrm>
        </p:spPr>
        <p:txBody>
          <a:bodyPr>
            <a:normAutofit/>
          </a:bodyPr>
          <a:lstStyle/>
          <a:p>
            <a:r>
              <a:rPr lang="en-US" dirty="0" err="1"/>
              <a:t>Esimerkkejä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rastityöskentelyssä</a:t>
            </a:r>
            <a:endParaRPr lang="en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E1967-2470-6D4F-CB34-4F9D9B1DB3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80472" y="2548447"/>
            <a:ext cx="7953847" cy="4030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Aika: </a:t>
            </a:r>
            <a:r>
              <a:rPr lang="en-US" dirty="0"/>
              <a:t>3-4 </a:t>
            </a:r>
            <a:r>
              <a:rPr lang="en-US" dirty="0" err="1"/>
              <a:t>oppituntia</a:t>
            </a:r>
            <a:endParaRPr lang="en-US" dirty="0"/>
          </a:p>
          <a:p>
            <a:pPr marL="0" indent="0">
              <a:buNone/>
            </a:pPr>
            <a:r>
              <a:rPr lang="en-US" b="1" dirty="0" err="1"/>
              <a:t>Etukäteen</a:t>
            </a:r>
            <a:r>
              <a:rPr lang="en-US" b="1" dirty="0"/>
              <a:t>: </a:t>
            </a:r>
            <a:r>
              <a:rPr lang="en-US" dirty="0" err="1"/>
              <a:t>tietoa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selkokielestä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verkossa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Saat </a:t>
            </a:r>
            <a:r>
              <a:rPr lang="en-US" dirty="0" err="1"/>
              <a:t>käyttää</a:t>
            </a:r>
            <a:br>
              <a:rPr lang="en-US" dirty="0"/>
            </a:br>
            <a:r>
              <a:rPr lang="en-US" dirty="0"/>
              <a:t>ja </a:t>
            </a:r>
            <a:r>
              <a:rPr lang="en-US" dirty="0" err="1"/>
              <a:t>jalostaa</a:t>
            </a:r>
            <a:r>
              <a:rPr lang="en-US" dirty="0"/>
              <a:t> </a:t>
            </a:r>
            <a:r>
              <a:rPr lang="en-US" dirty="0" err="1"/>
              <a:t>tehtäviä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eteenpäin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50090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6EEEF-5300-9B0F-5A41-F757C1456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6CF7C-9491-2E61-C83A-888DA5767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C4B26E9-8C19-B7AC-F708-ADF936185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562" y="1106697"/>
            <a:ext cx="10759489" cy="508094"/>
          </a:xfrm>
        </p:spPr>
        <p:txBody>
          <a:bodyPr/>
          <a:lstStyle/>
          <a:p>
            <a:r>
              <a:rPr lang="en-US" dirty="0" err="1"/>
              <a:t>Rastityöskentely</a:t>
            </a:r>
            <a:r>
              <a:rPr lang="en-US" dirty="0"/>
              <a:t> </a:t>
            </a:r>
            <a:r>
              <a:rPr lang="en-US" dirty="0" err="1"/>
              <a:t>selkokielestä</a:t>
            </a:r>
            <a:r>
              <a:rPr lang="en-US" dirty="0"/>
              <a:t>: </a:t>
            </a:r>
            <a:r>
              <a:rPr lang="en-US" dirty="0" err="1"/>
              <a:t>rasti</a:t>
            </a:r>
            <a:r>
              <a:rPr lang="en-US" dirty="0"/>
              <a:t> 1</a:t>
            </a:r>
            <a:endParaRPr lang="en-FI" dirty="0"/>
          </a:p>
        </p:txBody>
      </p:sp>
      <p:pic>
        <p:nvPicPr>
          <p:cNvPr id="12" name="Picture 11" descr="Ohje rastityöskentelyssä: Tehkää yhdessä tietovisa! Sisältää yhden ikonikuvan, joka esittää tietovisaa.">
            <a:extLst>
              <a:ext uri="{FF2B5EF4-FFF2-40B4-BE49-F238E27FC236}">
                <a16:creationId xmlns:a16="http://schemas.microsoft.com/office/drawing/2014/main" id="{3A122C8F-2441-C38C-BF64-6182CE214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4787"/>
            <a:ext cx="12192000" cy="356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92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A0F3B-17A4-92DC-440A-035117C1B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0F775-6EF5-7DCB-3C1F-1D4BF858D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1C0AE8-8D06-4622-7978-C3703C1A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3" y="1106697"/>
            <a:ext cx="10847038" cy="508094"/>
          </a:xfrm>
        </p:spPr>
        <p:txBody>
          <a:bodyPr/>
          <a:lstStyle/>
          <a:p>
            <a:r>
              <a:rPr lang="en-US" dirty="0" err="1"/>
              <a:t>Rastityöskentely</a:t>
            </a:r>
            <a:r>
              <a:rPr lang="en-US" dirty="0"/>
              <a:t> </a:t>
            </a:r>
            <a:r>
              <a:rPr lang="en-US" dirty="0" err="1"/>
              <a:t>selkokielestä</a:t>
            </a:r>
            <a:r>
              <a:rPr lang="en-US" dirty="0"/>
              <a:t>: </a:t>
            </a:r>
            <a:r>
              <a:rPr lang="en-US" dirty="0" err="1"/>
              <a:t>rasti</a:t>
            </a:r>
            <a:r>
              <a:rPr lang="en-US" dirty="0"/>
              <a:t> 2</a:t>
            </a:r>
            <a:endParaRPr lang="en-FI" dirty="0"/>
          </a:p>
        </p:txBody>
      </p:sp>
      <p:pic>
        <p:nvPicPr>
          <p:cNvPr id="7" name="Picture 6" descr="Ohje rastityöskentelyssä: Lukekaa selkokirjaa! Sisältää yhden ikonikuvan, joka esittää kelloa, joka soi.">
            <a:extLst>
              <a:ext uri="{FF2B5EF4-FFF2-40B4-BE49-F238E27FC236}">
                <a16:creationId xmlns:a16="http://schemas.microsoft.com/office/drawing/2014/main" id="{D087ABED-0832-DC38-73A4-0CC50212D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80" y="1614791"/>
            <a:ext cx="11987719" cy="5557581"/>
          </a:xfrm>
          <a:prstGeom prst="rect">
            <a:avLst/>
          </a:prstGeom>
        </p:spPr>
      </p:pic>
      <p:pic>
        <p:nvPicPr>
          <p:cNvPr id="14" name="Picture 13" descr="Selkokirjoja ja tehtävämoniste pöydällä.">
            <a:extLst>
              <a:ext uri="{FF2B5EF4-FFF2-40B4-BE49-F238E27FC236}">
                <a16:creationId xmlns:a16="http://schemas.microsoft.com/office/drawing/2014/main" id="{694E4DA9-42A6-CE4B-1CF2-E8B28E67B6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" t="5863" r="56136" b="16911"/>
          <a:stretch>
            <a:fillRect/>
          </a:stretch>
        </p:blipFill>
        <p:spPr>
          <a:xfrm rot="5400000">
            <a:off x="8619160" y="3575432"/>
            <a:ext cx="2979000" cy="397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67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9B43F-2B26-BEE9-E1B7-872455B66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CCAC3D-BBC0-BC02-19E6-10535D479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23" y="1106697"/>
            <a:ext cx="10742828" cy="508094"/>
          </a:xfrm>
        </p:spPr>
        <p:txBody>
          <a:bodyPr>
            <a:normAutofit/>
          </a:bodyPr>
          <a:lstStyle/>
          <a:p>
            <a:r>
              <a:rPr lang="en-US" dirty="0" err="1"/>
              <a:t>Rastityöskentely</a:t>
            </a:r>
            <a:r>
              <a:rPr lang="en-US" dirty="0"/>
              <a:t> </a:t>
            </a:r>
            <a:r>
              <a:rPr lang="en-US" dirty="0" err="1"/>
              <a:t>selkokielestä</a:t>
            </a:r>
            <a:r>
              <a:rPr lang="en-US" dirty="0"/>
              <a:t>: </a:t>
            </a:r>
            <a:r>
              <a:rPr lang="en-US" dirty="0" err="1"/>
              <a:t>rasti</a:t>
            </a:r>
            <a:r>
              <a:rPr lang="en-US" dirty="0"/>
              <a:t> 3</a:t>
            </a:r>
            <a:endParaRPr lang="en-FI" dirty="0"/>
          </a:p>
        </p:txBody>
      </p:sp>
      <p:pic>
        <p:nvPicPr>
          <p:cNvPr id="11" name="Picture 10" descr="Ohje rastityöskentelyssä: Kirjoittakaa lista! &#10;">
            <a:extLst>
              <a:ext uri="{FF2B5EF4-FFF2-40B4-BE49-F238E27FC236}">
                <a16:creationId xmlns:a16="http://schemas.microsoft.com/office/drawing/2014/main" id="{002C448E-9297-60CC-F76F-CED8D959D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58" y="1858092"/>
            <a:ext cx="8645222" cy="322947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4490C-96D7-0848-C51B-7EC4E8808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5</a:t>
            </a:fld>
            <a:endParaRPr lang="fi-FI"/>
          </a:p>
        </p:txBody>
      </p:sp>
      <p:pic>
        <p:nvPicPr>
          <p:cNvPr id="8" name="Picture 7" descr="Tilanne luokkahuoneesta, jossa näkyy kädet ja papereita.">
            <a:extLst>
              <a:ext uri="{FF2B5EF4-FFF2-40B4-BE49-F238E27FC236}">
                <a16:creationId xmlns:a16="http://schemas.microsoft.com/office/drawing/2014/main" id="{C1C84952-BAD0-2D22-9AB7-CF39DC8AB8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22" b="28919"/>
          <a:stretch>
            <a:fillRect/>
          </a:stretch>
        </p:blipFill>
        <p:spPr>
          <a:xfrm rot="5004785">
            <a:off x="8401681" y="287727"/>
            <a:ext cx="4367719" cy="36560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Selkokielen tarvearvio 2025 -raportin kansi.">
            <a:extLst>
              <a:ext uri="{FF2B5EF4-FFF2-40B4-BE49-F238E27FC236}">
                <a16:creationId xmlns:a16="http://schemas.microsoft.com/office/drawing/2014/main" id="{109B3276-EE52-DED8-3040-101C7D75A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3364">
            <a:off x="8800430" y="2846484"/>
            <a:ext cx="3018459" cy="376464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7947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EAFCE-CBAE-441E-5883-54E6B6887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794923C-027C-D608-5E0E-A50489447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Sosionomiopiskelijoiden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lista</a:t>
            </a:r>
            <a:r>
              <a:rPr lang="en-US" dirty="0"/>
              <a:t>: </a:t>
            </a:r>
            <a:br>
              <a:rPr lang="en-US" dirty="0"/>
            </a:br>
            <a:r>
              <a:rPr lang="fi-FI" dirty="0"/>
              <a:t>Selkokieltä vaativat asiakastilanteet</a:t>
            </a:r>
            <a:endParaRPr lang="en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08E5EB-E81F-5E5E-BB16-1CDA137FDCB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8051" y="2133602"/>
            <a:ext cx="10260000" cy="444559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i-FI" sz="1400" dirty="0"/>
              <a:t>1. Varhaiskasvatuksessa pienten kanssa, päivärytmin selittämisessä</a:t>
            </a:r>
            <a:br>
              <a:rPr lang="fi-FI" sz="1400" dirty="0"/>
            </a:br>
            <a:r>
              <a:rPr lang="fi-FI" sz="1400" dirty="0"/>
              <a:t>2. Maahanmuuttajien kotouttamisessa</a:t>
            </a:r>
            <a:br>
              <a:rPr lang="fi-FI" sz="1400" dirty="0"/>
            </a:br>
            <a:r>
              <a:rPr lang="fi-FI" sz="1400" dirty="0"/>
              <a:t>3. Palveluasumisen yksikössä muistisairaan palvelutarpeen arvioinnissa</a:t>
            </a:r>
            <a:br>
              <a:rPr lang="fi-FI" sz="1400" dirty="0"/>
            </a:br>
            <a:r>
              <a:rPr lang="fi-FI" sz="1400" dirty="0"/>
              <a:t>4. Sähköpostiviestinnässä kehitysvammaiselle</a:t>
            </a:r>
            <a:br>
              <a:rPr lang="fi-FI" sz="1400" dirty="0"/>
            </a:br>
            <a:r>
              <a:rPr lang="fi-FI" sz="1400" dirty="0"/>
              <a:t>5. Koulukuraattorina, kun ohjattavalla on paha lukivaikeus/ADHD/autismi</a:t>
            </a:r>
            <a:br>
              <a:rPr lang="fi-FI" sz="1400" dirty="0"/>
            </a:br>
            <a:r>
              <a:rPr lang="fi-FI" sz="1400" dirty="0"/>
              <a:t>6. Sosionomina vankilassa kuntoutussuunnitelmaa tehdessä esim. </a:t>
            </a:r>
            <a:r>
              <a:rPr lang="fi-FI" sz="1400" dirty="0" err="1"/>
              <a:t>nepsykirjolla</a:t>
            </a:r>
            <a:r>
              <a:rPr lang="fi-FI" sz="1400" dirty="0"/>
              <a:t> olevan vangin kanssa</a:t>
            </a:r>
            <a:br>
              <a:rPr lang="fi-FI" sz="1400" dirty="0"/>
            </a:br>
            <a:r>
              <a:rPr lang="fi-FI" sz="1400" dirty="0"/>
              <a:t>7. Arjen touhujen ohjaamisessa kehitysvammayksikössä</a:t>
            </a:r>
            <a:br>
              <a:rPr lang="fi-FI" sz="1400" dirty="0"/>
            </a:br>
            <a:r>
              <a:rPr lang="fi-FI" sz="1400" dirty="0"/>
              <a:t>8. Kelan tukien neuvomisessa/hakemisessa esim. maahanmuuttajalle ja lievästi kehitysvammaiselle</a:t>
            </a:r>
            <a:br>
              <a:rPr lang="fi-FI" sz="1400" dirty="0"/>
            </a:br>
            <a:r>
              <a:rPr lang="fi-FI" sz="1400" dirty="0"/>
              <a:t>9. Oppitunnilla tehtävien teossa (ehkä koulutyössä?)</a:t>
            </a:r>
            <a:br>
              <a:rPr lang="fi-FI" sz="1400" dirty="0"/>
            </a:br>
            <a:r>
              <a:rPr lang="fi-FI" sz="1400" dirty="0"/>
              <a:t>10. Vammaisen henkilön kohtaamisessa</a:t>
            </a:r>
            <a:br>
              <a:rPr lang="fi-FI" sz="1400" dirty="0"/>
            </a:br>
            <a:r>
              <a:rPr lang="fi-FI" sz="1400" dirty="0"/>
              <a:t>11. Meluisassa ympäristössä toimiessa</a:t>
            </a:r>
            <a:br>
              <a:rPr lang="fi-FI" sz="1400" dirty="0"/>
            </a:br>
            <a:r>
              <a:rPr lang="fi-FI" sz="1400" dirty="0"/>
              <a:t>12. Nuoriso-ohjaajana keskustelussa nuoren kanssa, jolla on haasteita puhumisessa</a:t>
            </a:r>
            <a:br>
              <a:rPr lang="fi-FI" sz="1400" dirty="0"/>
            </a:br>
            <a:r>
              <a:rPr lang="fi-FI" sz="1400" dirty="0"/>
              <a:t>13. ADHD-lapsen avustaminen, kun vaikea keskittymishäiriö</a:t>
            </a:r>
            <a:br>
              <a:rPr lang="fi-FI" sz="1400" dirty="0"/>
            </a:br>
            <a:r>
              <a:rPr lang="fi-FI" sz="1400" dirty="0"/>
              <a:t>14. Akuutisti sairastuneiden kanssa, jota opettelevat uudelleen puhumaan</a:t>
            </a:r>
            <a:br>
              <a:rPr lang="fi-FI" sz="1400" dirty="0"/>
            </a:br>
            <a:r>
              <a:rPr lang="fi-FI" sz="1400" dirty="0"/>
              <a:t>15. Lastensuojelussa, kun kohtaa humalaisen asiakkaan</a:t>
            </a:r>
            <a:br>
              <a:rPr lang="fi-FI" sz="1400" dirty="0"/>
            </a:br>
            <a:r>
              <a:rPr lang="fi-FI" sz="1400" dirty="0"/>
              <a:t>16. Sairaalan eri tilanteissa</a:t>
            </a:r>
            <a:endParaRPr lang="en-FI" sz="1400" dirty="0"/>
          </a:p>
        </p:txBody>
      </p:sp>
    </p:spTree>
    <p:extLst>
      <p:ext uri="{BB962C8B-B14F-4D97-AF65-F5344CB8AC3E}">
        <p14:creationId xmlns:p14="http://schemas.microsoft.com/office/powerpoint/2010/main" val="2016243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E0773-179A-7B1C-D156-21E396EEB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26A6D-64DF-3657-0077-6B4AE0F77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E642692-5636-144B-4440-F2919B422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" y="1106697"/>
            <a:ext cx="10841480" cy="50809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Rastityöskentely</a:t>
            </a:r>
            <a:r>
              <a:rPr lang="en-US" dirty="0"/>
              <a:t> </a:t>
            </a:r>
            <a:r>
              <a:rPr lang="en-US" dirty="0" err="1"/>
              <a:t>selkokielestä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 err="1"/>
              <a:t>rasti</a:t>
            </a:r>
            <a:r>
              <a:rPr lang="en-US" dirty="0"/>
              <a:t> 4</a:t>
            </a:r>
            <a:endParaRPr lang="en-FI" dirty="0"/>
          </a:p>
        </p:txBody>
      </p:sp>
      <p:pic>
        <p:nvPicPr>
          <p:cNvPr id="12" name="Picture 11" descr="Kuva rastityöskentelystä, jossa opiskelijat lukevat selkotietokirjoja. Vain kädet ja kirjat näkyvät.">
            <a:extLst>
              <a:ext uri="{FF2B5EF4-FFF2-40B4-BE49-F238E27FC236}">
                <a16:creationId xmlns:a16="http://schemas.microsoft.com/office/drawing/2014/main" id="{347AC135-9467-ADF0-3A8F-A8F5A89E84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1"/>
          <a:stretch>
            <a:fillRect/>
          </a:stretch>
        </p:blipFill>
        <p:spPr>
          <a:xfrm rot="5400000">
            <a:off x="6614403" y="434097"/>
            <a:ext cx="6011694" cy="5143500"/>
          </a:xfrm>
          <a:prstGeom prst="rect">
            <a:avLst/>
          </a:prstGeom>
        </p:spPr>
      </p:pic>
      <p:pic>
        <p:nvPicPr>
          <p:cNvPr id="9" name="Picture 8" descr="Ohje rastityöskentelyssä: Tutkikaa selkotietokirjoja! Sisältää yhden ikonikuvan, joka esittää kirjapinoa.">
            <a:extLst>
              <a:ext uri="{FF2B5EF4-FFF2-40B4-BE49-F238E27FC236}">
                <a16:creationId xmlns:a16="http://schemas.microsoft.com/office/drawing/2014/main" id="{8D30D7EF-C1C3-8DC4-F0E1-9C6F1458B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42" y="2317420"/>
            <a:ext cx="12072257" cy="369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9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83889-C304-CB05-2AEF-5745C1720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74062-8280-B21E-7E3E-2154B4B26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E57F752-05D4-F55F-CABA-9BE4B7979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6" y="1106697"/>
            <a:ext cx="10852365" cy="508094"/>
          </a:xfrm>
        </p:spPr>
        <p:txBody>
          <a:bodyPr/>
          <a:lstStyle/>
          <a:p>
            <a:r>
              <a:rPr lang="en-US" dirty="0" err="1"/>
              <a:t>Rastityöskentely</a:t>
            </a:r>
            <a:r>
              <a:rPr lang="en-US" dirty="0"/>
              <a:t> </a:t>
            </a:r>
            <a:r>
              <a:rPr lang="en-US" dirty="0" err="1"/>
              <a:t>selkokielestä</a:t>
            </a:r>
            <a:r>
              <a:rPr lang="en-US" dirty="0"/>
              <a:t>: </a:t>
            </a:r>
            <a:r>
              <a:rPr lang="en-US" dirty="0" err="1"/>
              <a:t>rasti</a:t>
            </a:r>
            <a:r>
              <a:rPr lang="en-US" dirty="0"/>
              <a:t> 5</a:t>
            </a:r>
            <a:endParaRPr lang="en-FI" dirty="0"/>
          </a:p>
        </p:txBody>
      </p:sp>
      <p:pic>
        <p:nvPicPr>
          <p:cNvPr id="10" name="Picture 9" descr="Ohje rastityöskentelyssä: Laatikaa selkeämpi ohje! Sisältää yhden ikonikuvan, joka esittää ylöspäin osoittavaa peukaloa.">
            <a:extLst>
              <a:ext uri="{FF2B5EF4-FFF2-40B4-BE49-F238E27FC236}">
                <a16:creationId xmlns:a16="http://schemas.microsoft.com/office/drawing/2014/main" id="{0A5D719E-DE7C-B76E-E479-EE2CD17AC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97" y="1671669"/>
            <a:ext cx="12192000" cy="471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40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F5E15-5682-EFC0-3AE7-550864BF1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62692-715E-4525-3F0D-EED74AC2C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39FC83B-B3A1-5EA7-35C0-A6E514768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41" y="1106697"/>
            <a:ext cx="10821210" cy="508094"/>
          </a:xfrm>
        </p:spPr>
        <p:txBody>
          <a:bodyPr/>
          <a:lstStyle/>
          <a:p>
            <a:r>
              <a:rPr lang="en-US" dirty="0" err="1"/>
              <a:t>Rastityöskentely</a:t>
            </a:r>
            <a:r>
              <a:rPr lang="en-US" dirty="0"/>
              <a:t> </a:t>
            </a:r>
            <a:r>
              <a:rPr lang="en-US" dirty="0" err="1"/>
              <a:t>selkokielestä</a:t>
            </a:r>
            <a:r>
              <a:rPr lang="en-US" dirty="0"/>
              <a:t>: </a:t>
            </a:r>
            <a:r>
              <a:rPr lang="en-US" dirty="0" err="1"/>
              <a:t>rasti</a:t>
            </a:r>
            <a:r>
              <a:rPr lang="en-US" dirty="0"/>
              <a:t> 6</a:t>
            </a:r>
            <a:endParaRPr lang="en-FI" dirty="0"/>
          </a:p>
        </p:txBody>
      </p:sp>
      <p:pic>
        <p:nvPicPr>
          <p:cNvPr id="7" name="Picture 6" descr="Ohje rastityöskentelyssä: Pelatkaa sana-aliasta! Sisältää yhden ikonikuvan, joka esittää kahta puhekuplaa.">
            <a:extLst>
              <a:ext uri="{FF2B5EF4-FFF2-40B4-BE49-F238E27FC236}">
                <a16:creationId xmlns:a16="http://schemas.microsoft.com/office/drawing/2014/main" id="{19D029DB-AA59-941F-5BC0-E98CF62FC1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03"/>
          <a:stretch>
            <a:fillRect/>
          </a:stretch>
        </p:blipFill>
        <p:spPr>
          <a:xfrm>
            <a:off x="0" y="1718297"/>
            <a:ext cx="12094026" cy="367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20845"/>
      </p:ext>
    </p:extLst>
  </p:cSld>
  <p:clrMapOvr>
    <a:masterClrMapping/>
  </p:clrMapOvr>
</p:sld>
</file>

<file path=ppt/theme/theme1.xml><?xml version="1.0" encoding="utf-8"?>
<a:theme xmlns:a="http://schemas.openxmlformats.org/drawingml/2006/main" name="Savonia 2023">
  <a:themeElements>
    <a:clrScheme name="Savonia 2025">
      <a:dk1>
        <a:srgbClr val="000000"/>
      </a:dk1>
      <a:lt1>
        <a:sysClr val="window" lastClr="FFFFFF"/>
      </a:lt1>
      <a:dk2>
        <a:srgbClr val="EE3E8A"/>
      </a:dk2>
      <a:lt2>
        <a:srgbClr val="FFFFFF"/>
      </a:lt2>
      <a:accent1>
        <a:srgbClr val="C00000"/>
      </a:accent1>
      <a:accent2>
        <a:srgbClr val="FFC000"/>
      </a:accent2>
      <a:accent3>
        <a:srgbClr val="92D050"/>
      </a:accent3>
      <a:accent4>
        <a:srgbClr val="00B050"/>
      </a:accent4>
      <a:accent5>
        <a:srgbClr val="00B0F0"/>
      </a:accent5>
      <a:accent6>
        <a:srgbClr val="7030A0"/>
      </a:accent6>
      <a:hlink>
        <a:srgbClr val="0563C1"/>
      </a:hlink>
      <a:folHlink>
        <a:srgbClr val="954F72"/>
      </a:folHlink>
    </a:clrScheme>
    <a:fontScheme name="Savonia202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ia PowerPoint 2023.pptx" id="{88432DC6-7C99-4473-A679-049E1294D488}" vid="{25912CBA-53F1-4A7B-9322-2346D8D37C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5cc445e-754d-4b35-b995-b759d270c036" xsi:nil="true"/>
    <lcf76f155ced4ddcb4097134ff3c332f xmlns="1e1cbb58-072d-4ffa-8bb5-c0bff1f4c77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01D2E51DC231D4AAA876D82FEADB3D6" ma:contentTypeVersion="10" ma:contentTypeDescription="Luo uusi asiakirja." ma:contentTypeScope="" ma:versionID="daed8d9d00695c6820d58235a1415a00">
  <xsd:schema xmlns:xsd="http://www.w3.org/2001/XMLSchema" xmlns:xs="http://www.w3.org/2001/XMLSchema" xmlns:p="http://schemas.microsoft.com/office/2006/metadata/properties" xmlns:ns2="1e1cbb58-072d-4ffa-8bb5-c0bff1f4c771" xmlns:ns3="65cc445e-754d-4b35-b995-b759d270c036" targetNamespace="http://schemas.microsoft.com/office/2006/metadata/properties" ma:root="true" ma:fieldsID="3d365755781dbea01390edf4df681789" ns2:_="" ns3:_="">
    <xsd:import namespace="1e1cbb58-072d-4ffa-8bb5-c0bff1f4c771"/>
    <xsd:import namespace="65cc445e-754d-4b35-b995-b759d270c0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1cbb58-072d-4ffa-8bb5-c0bff1f4c7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Kuvien tunnisteet" ma:readOnly="false" ma:fieldId="{5cf76f15-5ced-4ddc-b409-7134ff3c332f}" ma:taxonomyMulti="true" ma:sspId="27ee12cc-49ea-458b-8a70-8770974bc7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cc445e-754d-4b35-b995-b759d270c03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7a5affa-53f9-4e4e-92f4-9c49e1342e8f}" ma:internalName="TaxCatchAll" ma:showField="CatchAllData" ma:web="65cc445e-754d-4b35-b995-b759d270c0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5464B-05D5-4618-AEB2-C6579E8BD283}">
  <ds:schemaRefs>
    <ds:schemaRef ds:uri="1e1cbb58-072d-4ffa-8bb5-c0bff1f4c771"/>
    <ds:schemaRef ds:uri="http://purl.org/dc/dcmitype/"/>
    <ds:schemaRef ds:uri="http://schemas.microsoft.com/office/2006/metadata/properties"/>
    <ds:schemaRef ds:uri="65cc445e-754d-4b35-b995-b759d270c036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4F7C257-689F-403D-9E49-EDCE36B7B7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8AEAE3-5E79-4191-8B7A-C86F764066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1cbb58-072d-4ffa-8bb5-c0bff1f4c771"/>
    <ds:schemaRef ds:uri="65cc445e-754d-4b35-b995-b759d270c0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b6d5681b-4a40-4d3a-8e7b-03a70d3991b6}" enabled="0" method="" siteId="{b6d5681b-4a40-4d3a-8e7b-03a70d3991b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Savonia PowerPoint 2023</Template>
  <TotalTime>1868</TotalTime>
  <Words>617</Words>
  <Application>Microsoft Office PowerPoint</Application>
  <PresentationFormat>Widescreen</PresentationFormat>
  <Paragraphs>71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Arial Black</vt:lpstr>
      <vt:lpstr>Calibri</vt:lpstr>
      <vt:lpstr>Savonia 2023</vt:lpstr>
      <vt:lpstr>Konkreettisia vinkkejä selkokielen opettamiseen sosiaali- ja terveysalan  amk-tutkinnoissa, osa 2</vt:lpstr>
      <vt:lpstr>Esimerkkejä  rastityöskentelyssä</vt:lpstr>
      <vt:lpstr>Rastityöskentely selkokielestä: rasti 1</vt:lpstr>
      <vt:lpstr>Rastityöskentely selkokielestä: rasti 2</vt:lpstr>
      <vt:lpstr>Rastityöskentely selkokielestä: rasti 3</vt:lpstr>
      <vt:lpstr>Sosionomiopiskelijoiden oma lista:  Selkokieltä vaativat asiakastilanteet</vt:lpstr>
      <vt:lpstr>Rastityöskentely selkokielestä:  rasti 4</vt:lpstr>
      <vt:lpstr>Rastityöskentely selkokielestä: rasti 5</vt:lpstr>
      <vt:lpstr>Rastityöskentely selkokielestä: rasti 6</vt:lpstr>
      <vt:lpstr>Rastityöskentely selkokielestä: rasti 7</vt:lpstr>
      <vt:lpstr>Rastityöskentely selkokielestä: rasti 8</vt:lpstr>
      <vt:lpstr>Tervetuloa oppimaan ja innostumaan aiheesta lisää!</vt:lpstr>
      <vt:lpstr>Opetuksen tueksi  valmista, avointa ja maksutonta materiaalia</vt:lpstr>
      <vt:lpstr>Lähteet ja lukemisto</vt:lpstr>
      <vt:lpstr>Lisälukemisto</vt:lpstr>
      <vt:lpstr>Tekijä: kukka-maaria.raatikainen@savonia.fi  Kiitos, jos mainitset alkuperäisen tekijän  esimerkiksi oman diasettisi lopussa.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Kukka-Maaria Raatikainen</dc:creator>
  <cp:keywords>Savonia AMK</cp:keywords>
  <cp:lastModifiedBy>Kukka-Maaria Raatikainen</cp:lastModifiedBy>
  <cp:revision>2</cp:revision>
  <dcterms:created xsi:type="dcterms:W3CDTF">2026-02-06T09:25:32Z</dcterms:created>
  <dcterms:modified xsi:type="dcterms:W3CDTF">2026-02-13T07:36:51Z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0x010100601D2E51DC231D4AAA876D82FEADB3D6</vt:lpwstr>
  </property>
  <property fmtid="{D5CDD505-2E9C-101B-9397-08002B2CF9AE}" pid="3" name="MediaServiceImageTags">
    <vt:lpwstr/>
  </property>
</Properties>
</file>