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87" r:id="rId3"/>
    <p:sldId id="263" r:id="rId4"/>
    <p:sldId id="264" r:id="rId5"/>
    <p:sldId id="265" r:id="rId6"/>
    <p:sldId id="266" r:id="rId7"/>
  </p:sldIdLst>
  <p:sldSz cx="6858000" cy="9906000" type="A4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24" autoAdjust="0"/>
  </p:normalViewPr>
  <p:slideViewPr>
    <p:cSldViewPr>
      <p:cViewPr varScale="1">
        <p:scale>
          <a:sx n="44" d="100"/>
          <a:sy n="44" d="100"/>
        </p:scale>
        <p:origin x="2232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500A5-43D4-498C-9966-9E628CB819A1}" type="datetimeFigureOut">
              <a:rPr lang="fi-FI" smtClean="0"/>
              <a:t>17.11.2022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DCEA2-5ED3-4D3B-9DF9-3FD555654F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61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Kuvat: Microsoft Office. Kuvansanaston tekijä: </a:t>
            </a:r>
            <a:r>
              <a:rPr lang="fi-FI"/>
              <a:t>Sinikka Vuonokari-Kämäräinen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DCEA2-5ED3-4D3B-9DF9-3FD555654FC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52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E8B5-8356-4FFC-B252-148FD0789494}" type="datetimeFigureOut">
              <a:rPr lang="fi-FI" smtClean="0"/>
              <a:pPr/>
              <a:t>17.11.2022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34419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i-FI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53871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fi-FI" sz="2800" dirty="0"/>
                        <a:t>meduusa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i-FI" sz="2800" dirty="0"/>
                        <a:t>meduusa-</a:t>
                      </a:r>
                    </a:p>
                    <a:p>
                      <a:pPr algn="ctr">
                        <a:buFontTx/>
                        <a:buNone/>
                      </a:pPr>
                      <a:endParaRPr lang="fi-FI" sz="2400" i="1" dirty="0"/>
                    </a:p>
                    <a:p>
                      <a:pPr algn="ctr">
                        <a:buFontTx/>
                        <a:buNone/>
                      </a:pPr>
                      <a:r>
                        <a:rPr lang="fi-FI" sz="2400" i="1" dirty="0"/>
                        <a:t>uida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i-FI" sz="2400" i="1" dirty="0" err="1"/>
                        <a:t>ui-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fi-FI" sz="2800" dirty="0"/>
                        <a:t>kampiakseli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i-FI" sz="2800" dirty="0"/>
                        <a:t>-akseli-</a:t>
                      </a:r>
                    </a:p>
                    <a:p>
                      <a:pPr algn="ctr">
                        <a:buFontTx/>
                        <a:buNone/>
                      </a:pPr>
                      <a:endParaRPr lang="fi-FI" sz="2400" i="1" dirty="0"/>
                    </a:p>
                    <a:p>
                      <a:pPr algn="ctr">
                        <a:buFontTx/>
                        <a:buNone/>
                      </a:pPr>
                      <a:r>
                        <a:rPr lang="fi-FI" sz="2400" i="1" dirty="0"/>
                        <a:t>pyöriä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i-FI" sz="2400" i="1" dirty="0" err="1"/>
                        <a:t>pyöri-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hortensia</a:t>
                      </a:r>
                    </a:p>
                    <a:p>
                      <a:pPr algn="ctr"/>
                      <a:r>
                        <a:rPr lang="fi-FI" sz="2800" dirty="0"/>
                        <a:t>hortensia-</a:t>
                      </a:r>
                    </a:p>
                    <a:p>
                      <a:pPr algn="ctr"/>
                      <a:endParaRPr lang="fi-FI" sz="2400" i="1" dirty="0"/>
                    </a:p>
                    <a:p>
                      <a:pPr algn="ctr"/>
                      <a:r>
                        <a:rPr lang="fi-FI" sz="2400" i="1" dirty="0"/>
                        <a:t>kukkia</a:t>
                      </a:r>
                    </a:p>
                    <a:p>
                      <a:pPr algn="ctr"/>
                      <a:r>
                        <a:rPr lang="fi-FI" sz="2400" i="1" dirty="0" err="1"/>
                        <a:t>kuki-</a:t>
                      </a:r>
                      <a:r>
                        <a:rPr lang="fi-FI" sz="2400" i="1" dirty="0"/>
                        <a:t>,</a:t>
                      </a:r>
                      <a:r>
                        <a:rPr lang="fi-FI" sz="2400" i="1" baseline="0" dirty="0"/>
                        <a:t> </a:t>
                      </a:r>
                      <a:r>
                        <a:rPr lang="fi-FI" sz="2400" i="1" baseline="0" dirty="0" err="1"/>
                        <a:t>kukki-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kumivasara</a:t>
                      </a:r>
                    </a:p>
                    <a:p>
                      <a:pPr algn="ctr"/>
                      <a:r>
                        <a:rPr lang="fi-FI" sz="2800" dirty="0"/>
                        <a:t>-vasara-</a:t>
                      </a:r>
                    </a:p>
                    <a:p>
                      <a:pPr algn="ctr"/>
                      <a:endParaRPr lang="fi-FI" sz="2400" i="1" dirty="0"/>
                    </a:p>
                    <a:p>
                      <a:pPr algn="ctr"/>
                      <a:r>
                        <a:rPr lang="fi-FI" sz="2400" i="1" dirty="0"/>
                        <a:t>hakata</a:t>
                      </a:r>
                    </a:p>
                    <a:p>
                      <a:pPr algn="ctr"/>
                      <a:r>
                        <a:rPr lang="fi-FI" sz="2400" i="1" dirty="0" err="1"/>
                        <a:t>hakkaa-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linna</a:t>
                      </a:r>
                    </a:p>
                    <a:p>
                      <a:pPr algn="ctr"/>
                      <a:r>
                        <a:rPr lang="fi-FI" sz="2800" dirty="0"/>
                        <a:t>linna-</a:t>
                      </a:r>
                    </a:p>
                    <a:p>
                      <a:pPr algn="ctr"/>
                      <a:endParaRPr lang="fi-FI" sz="2400" i="1" dirty="0"/>
                    </a:p>
                    <a:p>
                      <a:pPr algn="ctr"/>
                      <a:r>
                        <a:rPr lang="fi-FI" sz="2400" i="1" dirty="0"/>
                        <a:t>sijaita</a:t>
                      </a:r>
                    </a:p>
                    <a:p>
                      <a:pPr algn="ctr"/>
                      <a:r>
                        <a:rPr lang="fi-FI" sz="2400" i="1" dirty="0" err="1"/>
                        <a:t>sijaitse-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etuvalo</a:t>
                      </a:r>
                    </a:p>
                    <a:p>
                      <a:pPr algn="ctr"/>
                      <a:r>
                        <a:rPr lang="fi-FI" sz="2800" dirty="0"/>
                        <a:t>-valo-</a:t>
                      </a:r>
                    </a:p>
                    <a:p>
                      <a:pPr algn="ctr"/>
                      <a:endParaRPr lang="fi-FI" sz="2400" i="1" dirty="0"/>
                    </a:p>
                    <a:p>
                      <a:pPr algn="ctr"/>
                      <a:r>
                        <a:rPr lang="fi-FI" sz="2400" i="1" dirty="0"/>
                        <a:t>valaista</a:t>
                      </a:r>
                    </a:p>
                    <a:p>
                      <a:pPr algn="ctr"/>
                      <a:r>
                        <a:rPr lang="fi-FI" sz="2400" i="1" dirty="0" err="1"/>
                        <a:t>valaise-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pingviini</a:t>
                      </a:r>
                    </a:p>
                    <a:p>
                      <a:pPr algn="ctr"/>
                      <a:r>
                        <a:rPr lang="fi-FI" sz="2800" dirty="0"/>
                        <a:t>pingviini-</a:t>
                      </a:r>
                    </a:p>
                    <a:p>
                      <a:pPr algn="ctr"/>
                      <a:endParaRPr lang="fi-FI" sz="2400" i="1" dirty="0"/>
                    </a:p>
                    <a:p>
                      <a:pPr algn="ctr"/>
                      <a:r>
                        <a:rPr lang="fi-FI" sz="2400" i="1" dirty="0"/>
                        <a:t>tallustella</a:t>
                      </a:r>
                    </a:p>
                    <a:p>
                      <a:pPr algn="ctr"/>
                      <a:r>
                        <a:rPr lang="fi-FI" sz="2400" i="1" dirty="0" err="1"/>
                        <a:t>tallustele-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kumimatto</a:t>
                      </a:r>
                    </a:p>
                    <a:p>
                      <a:pPr algn="ctr"/>
                      <a:r>
                        <a:rPr lang="fi-FI" sz="2800" dirty="0"/>
                        <a:t>-mato-, -matto-</a:t>
                      </a:r>
                    </a:p>
                    <a:p>
                      <a:pPr algn="ctr"/>
                      <a:endParaRPr lang="fi-FI" sz="2400" i="1" dirty="0"/>
                    </a:p>
                    <a:p>
                      <a:pPr algn="ctr"/>
                      <a:r>
                        <a:rPr lang="fi-FI" sz="2400" i="1" dirty="0"/>
                        <a:t>suojata</a:t>
                      </a:r>
                    </a:p>
                    <a:p>
                      <a:pPr algn="ctr"/>
                      <a:r>
                        <a:rPr lang="fi-FI" sz="2400" i="1" dirty="0" err="1"/>
                        <a:t>suojaa-</a:t>
                      </a:r>
                      <a:endParaRPr lang="fi-FI" sz="2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576064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marL="514350" indent="-514350" algn="ctr">
                        <a:buFontTx/>
                        <a:buAutoNum type="arabicPeriod"/>
                      </a:pPr>
                      <a:r>
                        <a:rPr lang="fi-FI" sz="2400" dirty="0"/>
                        <a:t>Kuva</a:t>
                      </a:r>
                      <a:r>
                        <a:rPr lang="fi-FI" sz="2400" baseline="0" dirty="0"/>
                        <a:t> autosta</a:t>
                      </a: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2. Kuva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3. Kuva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4. Kuva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5. Kuva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6. Kuva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7. Kuva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8. Kuva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83775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fi-FI" sz="2400" dirty="0"/>
                        <a:t>2. Kuvan</a:t>
                      </a:r>
                      <a:r>
                        <a:rPr lang="fi-FI" sz="2400" baseline="0" dirty="0"/>
                        <a:t> teksti</a:t>
                      </a: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fi-FI" sz="2400" dirty="0"/>
                        <a:t>Auto</a:t>
                      </a:r>
                      <a:r>
                        <a:rPr lang="fi-FI" sz="2400" baseline="0" dirty="0"/>
                        <a:t> 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fi-FI" sz="2400" baseline="0" dirty="0" err="1"/>
                        <a:t>Ajaa-</a:t>
                      </a:r>
                      <a:r>
                        <a:rPr lang="fi-FI" sz="2400" baseline="0" dirty="0"/>
                        <a:t> </a:t>
                      </a: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4. Kuvan</a:t>
                      </a:r>
                      <a:r>
                        <a:rPr lang="fi-FI" sz="2400" baseline="0" dirty="0"/>
                        <a:t> teksti</a:t>
                      </a: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3. Kuvan teksti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6. Kuvan teksti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5.</a:t>
                      </a:r>
                      <a:r>
                        <a:rPr lang="fi-FI" sz="2400" baseline="0" dirty="0"/>
                        <a:t> Kuvan teksti</a:t>
                      </a: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8. Kuvan teksti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7. Kuvan teksti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63178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88749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105</Words>
  <Application>Microsoft Office PowerPoint</Application>
  <PresentationFormat>A4-paperi (210 x 297 mm)</PresentationFormat>
  <Paragraphs>59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Lapin ammattiopisto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Sinikka Vuonokari-Kämäräinen</dc:creator>
  <cp:lastModifiedBy>Paatero Maija</cp:lastModifiedBy>
  <cp:revision>42</cp:revision>
  <dcterms:created xsi:type="dcterms:W3CDTF">2011-10-04T08:13:49Z</dcterms:created>
  <dcterms:modified xsi:type="dcterms:W3CDTF">2022-11-17T08:34:43Z</dcterms:modified>
</cp:coreProperties>
</file>