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10080625" cy="180006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FAEE"/>
    <a:srgbClr val="1D3557"/>
    <a:srgbClr val="457B9D"/>
    <a:srgbClr val="A8DADC"/>
    <a:srgbClr val="E639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00" autoAdjust="0"/>
    <p:restoredTop sz="86388" autoAdjust="0"/>
  </p:normalViewPr>
  <p:slideViewPr>
    <p:cSldViewPr snapToGrid="0">
      <p:cViewPr varScale="1">
        <p:scale>
          <a:sx n="22" d="100"/>
          <a:sy n="22" d="100"/>
        </p:scale>
        <p:origin x="2604" y="6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756047" y="2945943"/>
            <a:ext cx="8568531" cy="6266897"/>
          </a:xfrm>
        </p:spPr>
        <p:txBody>
          <a:bodyPr anchor="b"/>
          <a:lstStyle>
            <a:lvl1pPr algn="ctr">
              <a:defRPr sz="6614"/>
            </a:lvl1pPr>
          </a:lstStyle>
          <a:p>
            <a:r>
              <a:rPr lang="fi-FI"/>
              <a:t>Muokkaa ots. perustyyl. napsautt.</a:t>
            </a:r>
            <a:endParaRPr lang="en-US" dirty="0"/>
          </a:p>
        </p:txBody>
      </p:sp>
      <p:sp>
        <p:nvSpPr>
          <p:cNvPr id="3" name="Subtitle 2"/>
          <p:cNvSpPr>
            <a:spLocks noGrp="1"/>
          </p:cNvSpPr>
          <p:nvPr>
            <p:ph type="subTitle" idx="1"/>
          </p:nvPr>
        </p:nvSpPr>
        <p:spPr>
          <a:xfrm>
            <a:off x="1260078" y="9454516"/>
            <a:ext cx="7560469" cy="4345992"/>
          </a:xfrm>
        </p:spPr>
        <p:txBody>
          <a:bodyPr/>
          <a:lstStyle>
            <a:lvl1pPr marL="0" indent="0" algn="ctr">
              <a:buNone/>
              <a:defRPr sz="2646"/>
            </a:lvl1pPr>
            <a:lvl2pPr marL="504017" indent="0" algn="ctr">
              <a:buNone/>
              <a:defRPr sz="2205"/>
            </a:lvl2pPr>
            <a:lvl3pPr marL="1008035" indent="0" algn="ctr">
              <a:buNone/>
              <a:defRPr sz="1984"/>
            </a:lvl3pPr>
            <a:lvl4pPr marL="1512052" indent="0" algn="ctr">
              <a:buNone/>
              <a:defRPr sz="1764"/>
            </a:lvl4pPr>
            <a:lvl5pPr marL="2016069" indent="0" algn="ctr">
              <a:buNone/>
              <a:defRPr sz="1764"/>
            </a:lvl5pPr>
            <a:lvl6pPr marL="2520086" indent="0" algn="ctr">
              <a:buNone/>
              <a:defRPr sz="1764"/>
            </a:lvl6pPr>
            <a:lvl7pPr marL="3024104" indent="0" algn="ctr">
              <a:buNone/>
              <a:defRPr sz="1764"/>
            </a:lvl7pPr>
            <a:lvl8pPr marL="3528121" indent="0" algn="ctr">
              <a:buNone/>
              <a:defRPr sz="1764"/>
            </a:lvl8pPr>
            <a:lvl9pPr marL="4032138" indent="0" algn="ctr">
              <a:buNone/>
              <a:defRPr sz="1764"/>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FC5381DA-906B-4FFF-8199-4BA45E2C42AF}" type="datetimeFigureOut">
              <a:rPr lang="fi-FI" smtClean="0"/>
              <a:t>12.5.2021</a:t>
            </a:fld>
            <a:endParaRPr lang="fi-FI" dirty="0"/>
          </a:p>
        </p:txBody>
      </p:sp>
      <p:sp>
        <p:nvSpPr>
          <p:cNvPr id="5" name="Footer Placeholder 4"/>
          <p:cNvSpPr>
            <a:spLocks noGrp="1"/>
          </p:cNvSpPr>
          <p:nvPr>
            <p:ph type="ftr" sz="quarter" idx="11"/>
          </p:nvPr>
        </p:nvSpPr>
        <p:spPr/>
        <p:txBody>
          <a:bodyPr/>
          <a:lstStyle/>
          <a:p>
            <a:endParaRPr lang="fi-FI" dirty="0"/>
          </a:p>
        </p:txBody>
      </p:sp>
      <p:sp>
        <p:nvSpPr>
          <p:cNvPr id="6" name="Slide Number Placeholder 5"/>
          <p:cNvSpPr>
            <a:spLocks noGrp="1"/>
          </p:cNvSpPr>
          <p:nvPr>
            <p:ph type="sldNum" sz="quarter" idx="12"/>
          </p:nvPr>
        </p:nvSpPr>
        <p:spPr/>
        <p:txBody>
          <a:bodyPr/>
          <a:lstStyle/>
          <a:p>
            <a:fld id="{ADCB73D8-0220-4C5E-8AC9-A936722B676A}" type="slidenum">
              <a:rPr lang="fi-FI" smtClean="0"/>
              <a:t>‹#›</a:t>
            </a:fld>
            <a:endParaRPr lang="fi-FI" dirty="0"/>
          </a:p>
        </p:txBody>
      </p:sp>
    </p:spTree>
    <p:extLst>
      <p:ext uri="{BB962C8B-B14F-4D97-AF65-F5344CB8AC3E}">
        <p14:creationId xmlns:p14="http://schemas.microsoft.com/office/powerpoint/2010/main" val="3177928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FC5381DA-906B-4FFF-8199-4BA45E2C42AF}" type="datetimeFigureOut">
              <a:rPr lang="fi-FI" smtClean="0"/>
              <a:t>12.5.2021</a:t>
            </a:fld>
            <a:endParaRPr lang="fi-FI" dirty="0"/>
          </a:p>
        </p:txBody>
      </p:sp>
      <p:sp>
        <p:nvSpPr>
          <p:cNvPr id="5" name="Footer Placeholder 4"/>
          <p:cNvSpPr>
            <a:spLocks noGrp="1"/>
          </p:cNvSpPr>
          <p:nvPr>
            <p:ph type="ftr" sz="quarter" idx="11"/>
          </p:nvPr>
        </p:nvSpPr>
        <p:spPr/>
        <p:txBody>
          <a:bodyPr/>
          <a:lstStyle/>
          <a:p>
            <a:endParaRPr lang="fi-FI" dirty="0"/>
          </a:p>
        </p:txBody>
      </p:sp>
      <p:sp>
        <p:nvSpPr>
          <p:cNvPr id="6" name="Slide Number Placeholder 5"/>
          <p:cNvSpPr>
            <a:spLocks noGrp="1"/>
          </p:cNvSpPr>
          <p:nvPr>
            <p:ph type="sldNum" sz="quarter" idx="12"/>
          </p:nvPr>
        </p:nvSpPr>
        <p:spPr/>
        <p:txBody>
          <a:bodyPr/>
          <a:lstStyle/>
          <a:p>
            <a:fld id="{ADCB73D8-0220-4C5E-8AC9-A936722B676A}" type="slidenum">
              <a:rPr lang="fi-FI" smtClean="0"/>
              <a:t>‹#›</a:t>
            </a:fld>
            <a:endParaRPr lang="fi-FI" dirty="0"/>
          </a:p>
        </p:txBody>
      </p:sp>
    </p:spTree>
    <p:extLst>
      <p:ext uri="{BB962C8B-B14F-4D97-AF65-F5344CB8AC3E}">
        <p14:creationId xmlns:p14="http://schemas.microsoft.com/office/powerpoint/2010/main" val="4212641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3948" y="958369"/>
            <a:ext cx="2173635" cy="15254730"/>
          </a:xfrm>
        </p:spPr>
        <p:txBody>
          <a:bodyPr vert="eaVert"/>
          <a:lstStyle/>
          <a:p>
            <a:r>
              <a:rPr lang="fi-FI"/>
              <a:t>Muokkaa ots. perustyyl. napsautt.</a:t>
            </a:r>
            <a:endParaRPr lang="en-US" dirty="0"/>
          </a:p>
        </p:txBody>
      </p:sp>
      <p:sp>
        <p:nvSpPr>
          <p:cNvPr id="3" name="Vertical Text Placeholder 2"/>
          <p:cNvSpPr>
            <a:spLocks noGrp="1"/>
          </p:cNvSpPr>
          <p:nvPr>
            <p:ph type="body" orient="vert" idx="1"/>
          </p:nvPr>
        </p:nvSpPr>
        <p:spPr>
          <a:xfrm>
            <a:off x="693044" y="958369"/>
            <a:ext cx="6394896" cy="15254730"/>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FC5381DA-906B-4FFF-8199-4BA45E2C42AF}" type="datetimeFigureOut">
              <a:rPr lang="fi-FI" smtClean="0"/>
              <a:t>12.5.2021</a:t>
            </a:fld>
            <a:endParaRPr lang="fi-FI" dirty="0"/>
          </a:p>
        </p:txBody>
      </p:sp>
      <p:sp>
        <p:nvSpPr>
          <p:cNvPr id="5" name="Footer Placeholder 4"/>
          <p:cNvSpPr>
            <a:spLocks noGrp="1"/>
          </p:cNvSpPr>
          <p:nvPr>
            <p:ph type="ftr" sz="quarter" idx="11"/>
          </p:nvPr>
        </p:nvSpPr>
        <p:spPr/>
        <p:txBody>
          <a:bodyPr/>
          <a:lstStyle/>
          <a:p>
            <a:endParaRPr lang="fi-FI" dirty="0"/>
          </a:p>
        </p:txBody>
      </p:sp>
      <p:sp>
        <p:nvSpPr>
          <p:cNvPr id="6" name="Slide Number Placeholder 5"/>
          <p:cNvSpPr>
            <a:spLocks noGrp="1"/>
          </p:cNvSpPr>
          <p:nvPr>
            <p:ph type="sldNum" sz="quarter" idx="12"/>
          </p:nvPr>
        </p:nvSpPr>
        <p:spPr/>
        <p:txBody>
          <a:bodyPr/>
          <a:lstStyle/>
          <a:p>
            <a:fld id="{ADCB73D8-0220-4C5E-8AC9-A936722B676A}" type="slidenum">
              <a:rPr lang="fi-FI" smtClean="0"/>
              <a:t>‹#›</a:t>
            </a:fld>
            <a:endParaRPr lang="fi-FI" dirty="0"/>
          </a:p>
        </p:txBody>
      </p:sp>
    </p:spTree>
    <p:extLst>
      <p:ext uri="{BB962C8B-B14F-4D97-AF65-F5344CB8AC3E}">
        <p14:creationId xmlns:p14="http://schemas.microsoft.com/office/powerpoint/2010/main" val="3462874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FC5381DA-906B-4FFF-8199-4BA45E2C42AF}" type="datetimeFigureOut">
              <a:rPr lang="fi-FI" smtClean="0"/>
              <a:t>12.5.2021</a:t>
            </a:fld>
            <a:endParaRPr lang="fi-FI" dirty="0"/>
          </a:p>
        </p:txBody>
      </p:sp>
      <p:sp>
        <p:nvSpPr>
          <p:cNvPr id="5" name="Footer Placeholder 4"/>
          <p:cNvSpPr>
            <a:spLocks noGrp="1"/>
          </p:cNvSpPr>
          <p:nvPr>
            <p:ph type="ftr" sz="quarter" idx="11"/>
          </p:nvPr>
        </p:nvSpPr>
        <p:spPr/>
        <p:txBody>
          <a:bodyPr/>
          <a:lstStyle/>
          <a:p>
            <a:endParaRPr lang="fi-FI" dirty="0"/>
          </a:p>
        </p:txBody>
      </p:sp>
      <p:sp>
        <p:nvSpPr>
          <p:cNvPr id="6" name="Slide Number Placeholder 5"/>
          <p:cNvSpPr>
            <a:spLocks noGrp="1"/>
          </p:cNvSpPr>
          <p:nvPr>
            <p:ph type="sldNum" sz="quarter" idx="12"/>
          </p:nvPr>
        </p:nvSpPr>
        <p:spPr/>
        <p:txBody>
          <a:bodyPr/>
          <a:lstStyle/>
          <a:p>
            <a:fld id="{ADCB73D8-0220-4C5E-8AC9-A936722B676A}" type="slidenum">
              <a:rPr lang="fi-FI" smtClean="0"/>
              <a:t>‹#›</a:t>
            </a:fld>
            <a:endParaRPr lang="fi-FI" dirty="0"/>
          </a:p>
        </p:txBody>
      </p:sp>
    </p:spTree>
    <p:extLst>
      <p:ext uri="{BB962C8B-B14F-4D97-AF65-F5344CB8AC3E}">
        <p14:creationId xmlns:p14="http://schemas.microsoft.com/office/powerpoint/2010/main" val="1411887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687793" y="4487671"/>
            <a:ext cx="8694539" cy="7487774"/>
          </a:xfrm>
        </p:spPr>
        <p:txBody>
          <a:bodyPr anchor="b"/>
          <a:lstStyle>
            <a:lvl1pPr>
              <a:defRPr sz="6614"/>
            </a:lvl1pPr>
          </a:lstStyle>
          <a:p>
            <a:r>
              <a:rPr lang="fi-FI"/>
              <a:t>Muokkaa ots. perustyyl. napsautt.</a:t>
            </a:r>
            <a:endParaRPr lang="en-US" dirty="0"/>
          </a:p>
        </p:txBody>
      </p:sp>
      <p:sp>
        <p:nvSpPr>
          <p:cNvPr id="3" name="Text Placeholder 2"/>
          <p:cNvSpPr>
            <a:spLocks noGrp="1"/>
          </p:cNvSpPr>
          <p:nvPr>
            <p:ph type="body" idx="1"/>
          </p:nvPr>
        </p:nvSpPr>
        <p:spPr>
          <a:xfrm>
            <a:off x="687793" y="12046282"/>
            <a:ext cx="8694539" cy="3937644"/>
          </a:xfrm>
        </p:spPr>
        <p:txBody>
          <a:bodyPr/>
          <a:lstStyle>
            <a:lvl1pPr marL="0" indent="0">
              <a:buNone/>
              <a:defRPr sz="2646">
                <a:solidFill>
                  <a:schemeClr val="tx1"/>
                </a:solidFill>
              </a:defRPr>
            </a:lvl1pPr>
            <a:lvl2pPr marL="504017" indent="0">
              <a:buNone/>
              <a:defRPr sz="2205">
                <a:solidFill>
                  <a:schemeClr val="tx1">
                    <a:tint val="75000"/>
                  </a:schemeClr>
                </a:solidFill>
              </a:defRPr>
            </a:lvl2pPr>
            <a:lvl3pPr marL="1008035" indent="0">
              <a:buNone/>
              <a:defRPr sz="1984">
                <a:solidFill>
                  <a:schemeClr val="tx1">
                    <a:tint val="75000"/>
                  </a:schemeClr>
                </a:solidFill>
              </a:defRPr>
            </a:lvl3pPr>
            <a:lvl4pPr marL="1512052" indent="0">
              <a:buNone/>
              <a:defRPr sz="1764">
                <a:solidFill>
                  <a:schemeClr val="tx1">
                    <a:tint val="75000"/>
                  </a:schemeClr>
                </a:solidFill>
              </a:defRPr>
            </a:lvl4pPr>
            <a:lvl5pPr marL="2016069" indent="0">
              <a:buNone/>
              <a:defRPr sz="1764">
                <a:solidFill>
                  <a:schemeClr val="tx1">
                    <a:tint val="75000"/>
                  </a:schemeClr>
                </a:solidFill>
              </a:defRPr>
            </a:lvl5pPr>
            <a:lvl6pPr marL="2520086" indent="0">
              <a:buNone/>
              <a:defRPr sz="1764">
                <a:solidFill>
                  <a:schemeClr val="tx1">
                    <a:tint val="75000"/>
                  </a:schemeClr>
                </a:solidFill>
              </a:defRPr>
            </a:lvl6pPr>
            <a:lvl7pPr marL="3024104" indent="0">
              <a:buNone/>
              <a:defRPr sz="1764">
                <a:solidFill>
                  <a:schemeClr val="tx1">
                    <a:tint val="75000"/>
                  </a:schemeClr>
                </a:solidFill>
              </a:defRPr>
            </a:lvl7pPr>
            <a:lvl8pPr marL="3528121" indent="0">
              <a:buNone/>
              <a:defRPr sz="1764">
                <a:solidFill>
                  <a:schemeClr val="tx1">
                    <a:tint val="75000"/>
                  </a:schemeClr>
                </a:solidFill>
              </a:defRPr>
            </a:lvl8pPr>
            <a:lvl9pPr marL="4032138" indent="0">
              <a:buNone/>
              <a:defRPr sz="1764">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FC5381DA-906B-4FFF-8199-4BA45E2C42AF}" type="datetimeFigureOut">
              <a:rPr lang="fi-FI" smtClean="0"/>
              <a:t>12.5.2021</a:t>
            </a:fld>
            <a:endParaRPr lang="fi-FI" dirty="0"/>
          </a:p>
        </p:txBody>
      </p:sp>
      <p:sp>
        <p:nvSpPr>
          <p:cNvPr id="5" name="Footer Placeholder 4"/>
          <p:cNvSpPr>
            <a:spLocks noGrp="1"/>
          </p:cNvSpPr>
          <p:nvPr>
            <p:ph type="ftr" sz="quarter" idx="11"/>
          </p:nvPr>
        </p:nvSpPr>
        <p:spPr/>
        <p:txBody>
          <a:bodyPr/>
          <a:lstStyle/>
          <a:p>
            <a:endParaRPr lang="fi-FI" dirty="0"/>
          </a:p>
        </p:txBody>
      </p:sp>
      <p:sp>
        <p:nvSpPr>
          <p:cNvPr id="6" name="Slide Number Placeholder 5"/>
          <p:cNvSpPr>
            <a:spLocks noGrp="1"/>
          </p:cNvSpPr>
          <p:nvPr>
            <p:ph type="sldNum" sz="quarter" idx="12"/>
          </p:nvPr>
        </p:nvSpPr>
        <p:spPr/>
        <p:txBody>
          <a:bodyPr/>
          <a:lstStyle/>
          <a:p>
            <a:fld id="{ADCB73D8-0220-4C5E-8AC9-A936722B676A}" type="slidenum">
              <a:rPr lang="fi-FI" smtClean="0"/>
              <a:t>‹#›</a:t>
            </a:fld>
            <a:endParaRPr lang="fi-FI" dirty="0"/>
          </a:p>
        </p:txBody>
      </p:sp>
    </p:spTree>
    <p:extLst>
      <p:ext uri="{BB962C8B-B14F-4D97-AF65-F5344CB8AC3E}">
        <p14:creationId xmlns:p14="http://schemas.microsoft.com/office/powerpoint/2010/main" val="2297723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sz="half" idx="1"/>
          </p:nvPr>
        </p:nvSpPr>
        <p:spPr>
          <a:xfrm>
            <a:off x="693043" y="4791843"/>
            <a:ext cx="4284266" cy="11421255"/>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5103316" y="4791843"/>
            <a:ext cx="4284266" cy="11421255"/>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FC5381DA-906B-4FFF-8199-4BA45E2C42AF}" type="datetimeFigureOut">
              <a:rPr lang="fi-FI" smtClean="0"/>
              <a:t>12.5.2021</a:t>
            </a:fld>
            <a:endParaRPr lang="fi-FI" dirty="0"/>
          </a:p>
        </p:txBody>
      </p:sp>
      <p:sp>
        <p:nvSpPr>
          <p:cNvPr id="6" name="Footer Placeholder 5"/>
          <p:cNvSpPr>
            <a:spLocks noGrp="1"/>
          </p:cNvSpPr>
          <p:nvPr>
            <p:ph type="ftr" sz="quarter" idx="11"/>
          </p:nvPr>
        </p:nvSpPr>
        <p:spPr/>
        <p:txBody>
          <a:bodyPr/>
          <a:lstStyle/>
          <a:p>
            <a:endParaRPr lang="fi-FI" dirty="0"/>
          </a:p>
        </p:txBody>
      </p:sp>
      <p:sp>
        <p:nvSpPr>
          <p:cNvPr id="7" name="Slide Number Placeholder 6"/>
          <p:cNvSpPr>
            <a:spLocks noGrp="1"/>
          </p:cNvSpPr>
          <p:nvPr>
            <p:ph type="sldNum" sz="quarter" idx="12"/>
          </p:nvPr>
        </p:nvSpPr>
        <p:spPr/>
        <p:txBody>
          <a:bodyPr/>
          <a:lstStyle/>
          <a:p>
            <a:fld id="{ADCB73D8-0220-4C5E-8AC9-A936722B676A}" type="slidenum">
              <a:rPr lang="fi-FI" smtClean="0"/>
              <a:t>‹#›</a:t>
            </a:fld>
            <a:endParaRPr lang="fi-FI" dirty="0"/>
          </a:p>
        </p:txBody>
      </p:sp>
    </p:spTree>
    <p:extLst>
      <p:ext uri="{BB962C8B-B14F-4D97-AF65-F5344CB8AC3E}">
        <p14:creationId xmlns:p14="http://schemas.microsoft.com/office/powerpoint/2010/main" val="3031724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694356" y="958373"/>
            <a:ext cx="8694539" cy="3479296"/>
          </a:xfrm>
        </p:spPr>
        <p:txBody>
          <a:bodyPr/>
          <a:lstStyle/>
          <a:p>
            <a:r>
              <a:rPr lang="fi-FI"/>
              <a:t>Muokkaa ots. perustyyl. napsautt.</a:t>
            </a:r>
            <a:endParaRPr lang="en-US" dirty="0"/>
          </a:p>
        </p:txBody>
      </p:sp>
      <p:sp>
        <p:nvSpPr>
          <p:cNvPr id="3" name="Text Placeholder 2"/>
          <p:cNvSpPr>
            <a:spLocks noGrp="1"/>
          </p:cNvSpPr>
          <p:nvPr>
            <p:ph type="body" idx="1"/>
          </p:nvPr>
        </p:nvSpPr>
        <p:spPr>
          <a:xfrm>
            <a:off x="694357" y="4412664"/>
            <a:ext cx="4264576" cy="2162578"/>
          </a:xfrm>
        </p:spPr>
        <p:txBody>
          <a:bodyPr anchor="b"/>
          <a:lstStyle>
            <a:lvl1pPr marL="0" indent="0">
              <a:buNone/>
              <a:defRPr sz="2646" b="1"/>
            </a:lvl1pPr>
            <a:lvl2pPr marL="504017" indent="0">
              <a:buNone/>
              <a:defRPr sz="2205" b="1"/>
            </a:lvl2pPr>
            <a:lvl3pPr marL="1008035" indent="0">
              <a:buNone/>
              <a:defRPr sz="1984" b="1"/>
            </a:lvl3pPr>
            <a:lvl4pPr marL="1512052" indent="0">
              <a:buNone/>
              <a:defRPr sz="1764" b="1"/>
            </a:lvl4pPr>
            <a:lvl5pPr marL="2016069" indent="0">
              <a:buNone/>
              <a:defRPr sz="1764" b="1"/>
            </a:lvl5pPr>
            <a:lvl6pPr marL="2520086" indent="0">
              <a:buNone/>
              <a:defRPr sz="1764" b="1"/>
            </a:lvl6pPr>
            <a:lvl7pPr marL="3024104" indent="0">
              <a:buNone/>
              <a:defRPr sz="1764" b="1"/>
            </a:lvl7pPr>
            <a:lvl8pPr marL="3528121" indent="0">
              <a:buNone/>
              <a:defRPr sz="1764" b="1"/>
            </a:lvl8pPr>
            <a:lvl9pPr marL="4032138" indent="0">
              <a:buNone/>
              <a:defRPr sz="1764" b="1"/>
            </a:lvl9pPr>
          </a:lstStyle>
          <a:p>
            <a:pPr lvl="0"/>
            <a:r>
              <a:rPr lang="fi-FI"/>
              <a:t>Muokkaa tekstin perustyylejä napsauttamalla</a:t>
            </a:r>
          </a:p>
        </p:txBody>
      </p:sp>
      <p:sp>
        <p:nvSpPr>
          <p:cNvPr id="4" name="Content Placeholder 3"/>
          <p:cNvSpPr>
            <a:spLocks noGrp="1"/>
          </p:cNvSpPr>
          <p:nvPr>
            <p:ph sz="half" idx="2"/>
          </p:nvPr>
        </p:nvSpPr>
        <p:spPr>
          <a:xfrm>
            <a:off x="694357" y="6575242"/>
            <a:ext cx="4264576" cy="9671191"/>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5103317" y="4412664"/>
            <a:ext cx="4285579" cy="2162578"/>
          </a:xfrm>
        </p:spPr>
        <p:txBody>
          <a:bodyPr anchor="b"/>
          <a:lstStyle>
            <a:lvl1pPr marL="0" indent="0">
              <a:buNone/>
              <a:defRPr sz="2646" b="1"/>
            </a:lvl1pPr>
            <a:lvl2pPr marL="504017" indent="0">
              <a:buNone/>
              <a:defRPr sz="2205" b="1"/>
            </a:lvl2pPr>
            <a:lvl3pPr marL="1008035" indent="0">
              <a:buNone/>
              <a:defRPr sz="1984" b="1"/>
            </a:lvl3pPr>
            <a:lvl4pPr marL="1512052" indent="0">
              <a:buNone/>
              <a:defRPr sz="1764" b="1"/>
            </a:lvl4pPr>
            <a:lvl5pPr marL="2016069" indent="0">
              <a:buNone/>
              <a:defRPr sz="1764" b="1"/>
            </a:lvl5pPr>
            <a:lvl6pPr marL="2520086" indent="0">
              <a:buNone/>
              <a:defRPr sz="1764" b="1"/>
            </a:lvl6pPr>
            <a:lvl7pPr marL="3024104" indent="0">
              <a:buNone/>
              <a:defRPr sz="1764" b="1"/>
            </a:lvl7pPr>
            <a:lvl8pPr marL="3528121" indent="0">
              <a:buNone/>
              <a:defRPr sz="1764" b="1"/>
            </a:lvl8pPr>
            <a:lvl9pPr marL="4032138" indent="0">
              <a:buNone/>
              <a:defRPr sz="1764" b="1"/>
            </a:lvl9pPr>
          </a:lstStyle>
          <a:p>
            <a:pPr lvl="0"/>
            <a:r>
              <a:rPr lang="fi-FI"/>
              <a:t>Muokkaa tekstin perustyylejä napsauttamalla</a:t>
            </a:r>
          </a:p>
        </p:txBody>
      </p:sp>
      <p:sp>
        <p:nvSpPr>
          <p:cNvPr id="6" name="Content Placeholder 5"/>
          <p:cNvSpPr>
            <a:spLocks noGrp="1"/>
          </p:cNvSpPr>
          <p:nvPr>
            <p:ph sz="quarter" idx="4"/>
          </p:nvPr>
        </p:nvSpPr>
        <p:spPr>
          <a:xfrm>
            <a:off x="5103317" y="6575242"/>
            <a:ext cx="4285579" cy="9671191"/>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FC5381DA-906B-4FFF-8199-4BA45E2C42AF}" type="datetimeFigureOut">
              <a:rPr lang="fi-FI" smtClean="0"/>
              <a:t>12.5.2021</a:t>
            </a:fld>
            <a:endParaRPr lang="fi-FI" dirty="0"/>
          </a:p>
        </p:txBody>
      </p:sp>
      <p:sp>
        <p:nvSpPr>
          <p:cNvPr id="8" name="Footer Placeholder 7"/>
          <p:cNvSpPr>
            <a:spLocks noGrp="1"/>
          </p:cNvSpPr>
          <p:nvPr>
            <p:ph type="ftr" sz="quarter" idx="11"/>
          </p:nvPr>
        </p:nvSpPr>
        <p:spPr/>
        <p:txBody>
          <a:bodyPr/>
          <a:lstStyle/>
          <a:p>
            <a:endParaRPr lang="fi-FI" dirty="0"/>
          </a:p>
        </p:txBody>
      </p:sp>
      <p:sp>
        <p:nvSpPr>
          <p:cNvPr id="9" name="Slide Number Placeholder 8"/>
          <p:cNvSpPr>
            <a:spLocks noGrp="1"/>
          </p:cNvSpPr>
          <p:nvPr>
            <p:ph type="sldNum" sz="quarter" idx="12"/>
          </p:nvPr>
        </p:nvSpPr>
        <p:spPr/>
        <p:txBody>
          <a:bodyPr/>
          <a:lstStyle/>
          <a:p>
            <a:fld id="{ADCB73D8-0220-4C5E-8AC9-A936722B676A}" type="slidenum">
              <a:rPr lang="fi-FI" smtClean="0"/>
              <a:t>‹#›</a:t>
            </a:fld>
            <a:endParaRPr lang="fi-FI" dirty="0"/>
          </a:p>
        </p:txBody>
      </p:sp>
    </p:spTree>
    <p:extLst>
      <p:ext uri="{BB962C8B-B14F-4D97-AF65-F5344CB8AC3E}">
        <p14:creationId xmlns:p14="http://schemas.microsoft.com/office/powerpoint/2010/main" val="3481417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FC5381DA-906B-4FFF-8199-4BA45E2C42AF}" type="datetimeFigureOut">
              <a:rPr lang="fi-FI" smtClean="0"/>
              <a:t>12.5.2021</a:t>
            </a:fld>
            <a:endParaRPr lang="fi-FI" dirty="0"/>
          </a:p>
        </p:txBody>
      </p:sp>
      <p:sp>
        <p:nvSpPr>
          <p:cNvPr id="4" name="Footer Placeholder 3"/>
          <p:cNvSpPr>
            <a:spLocks noGrp="1"/>
          </p:cNvSpPr>
          <p:nvPr>
            <p:ph type="ftr" sz="quarter" idx="11"/>
          </p:nvPr>
        </p:nvSpPr>
        <p:spPr/>
        <p:txBody>
          <a:bodyPr/>
          <a:lstStyle/>
          <a:p>
            <a:endParaRPr lang="fi-FI" dirty="0"/>
          </a:p>
        </p:txBody>
      </p:sp>
      <p:sp>
        <p:nvSpPr>
          <p:cNvPr id="5" name="Slide Number Placeholder 4"/>
          <p:cNvSpPr>
            <a:spLocks noGrp="1"/>
          </p:cNvSpPr>
          <p:nvPr>
            <p:ph type="sldNum" sz="quarter" idx="12"/>
          </p:nvPr>
        </p:nvSpPr>
        <p:spPr/>
        <p:txBody>
          <a:bodyPr/>
          <a:lstStyle/>
          <a:p>
            <a:fld id="{ADCB73D8-0220-4C5E-8AC9-A936722B676A}" type="slidenum">
              <a:rPr lang="fi-FI" smtClean="0"/>
              <a:t>‹#›</a:t>
            </a:fld>
            <a:endParaRPr lang="fi-FI" dirty="0"/>
          </a:p>
        </p:txBody>
      </p:sp>
    </p:spTree>
    <p:extLst>
      <p:ext uri="{BB962C8B-B14F-4D97-AF65-F5344CB8AC3E}">
        <p14:creationId xmlns:p14="http://schemas.microsoft.com/office/powerpoint/2010/main" val="3437296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5381DA-906B-4FFF-8199-4BA45E2C42AF}" type="datetimeFigureOut">
              <a:rPr lang="fi-FI" smtClean="0"/>
              <a:t>12.5.2021</a:t>
            </a:fld>
            <a:endParaRPr lang="fi-FI" dirty="0"/>
          </a:p>
        </p:txBody>
      </p:sp>
      <p:sp>
        <p:nvSpPr>
          <p:cNvPr id="3" name="Footer Placeholder 2"/>
          <p:cNvSpPr>
            <a:spLocks noGrp="1"/>
          </p:cNvSpPr>
          <p:nvPr>
            <p:ph type="ftr" sz="quarter" idx="11"/>
          </p:nvPr>
        </p:nvSpPr>
        <p:spPr/>
        <p:txBody>
          <a:bodyPr/>
          <a:lstStyle/>
          <a:p>
            <a:endParaRPr lang="fi-FI" dirty="0"/>
          </a:p>
        </p:txBody>
      </p:sp>
      <p:sp>
        <p:nvSpPr>
          <p:cNvPr id="4" name="Slide Number Placeholder 3"/>
          <p:cNvSpPr>
            <a:spLocks noGrp="1"/>
          </p:cNvSpPr>
          <p:nvPr>
            <p:ph type="sldNum" sz="quarter" idx="12"/>
          </p:nvPr>
        </p:nvSpPr>
        <p:spPr/>
        <p:txBody>
          <a:bodyPr/>
          <a:lstStyle/>
          <a:p>
            <a:fld id="{ADCB73D8-0220-4C5E-8AC9-A936722B676A}" type="slidenum">
              <a:rPr lang="fi-FI" smtClean="0"/>
              <a:t>‹#›</a:t>
            </a:fld>
            <a:endParaRPr lang="fi-FI" dirty="0"/>
          </a:p>
        </p:txBody>
      </p:sp>
    </p:spTree>
    <p:extLst>
      <p:ext uri="{BB962C8B-B14F-4D97-AF65-F5344CB8AC3E}">
        <p14:creationId xmlns:p14="http://schemas.microsoft.com/office/powerpoint/2010/main" val="2046328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694356" y="1200044"/>
            <a:ext cx="3251264" cy="4200155"/>
          </a:xfrm>
        </p:spPr>
        <p:txBody>
          <a:bodyPr anchor="b"/>
          <a:lstStyle>
            <a:lvl1pPr>
              <a:defRPr sz="3528"/>
            </a:lvl1pPr>
          </a:lstStyle>
          <a:p>
            <a:r>
              <a:rPr lang="fi-FI"/>
              <a:t>Muokkaa ots. perustyyl. napsautt.</a:t>
            </a:r>
            <a:endParaRPr lang="en-US" dirty="0"/>
          </a:p>
        </p:txBody>
      </p:sp>
      <p:sp>
        <p:nvSpPr>
          <p:cNvPr id="3" name="Content Placeholder 2"/>
          <p:cNvSpPr>
            <a:spLocks noGrp="1"/>
          </p:cNvSpPr>
          <p:nvPr>
            <p:ph idx="1"/>
          </p:nvPr>
        </p:nvSpPr>
        <p:spPr>
          <a:xfrm>
            <a:off x="4285579" y="2591766"/>
            <a:ext cx="5103316" cy="12792138"/>
          </a:xfrm>
        </p:spPr>
        <p:txBody>
          <a:bodyPr/>
          <a:lstStyle>
            <a:lvl1pPr>
              <a:defRPr sz="3528"/>
            </a:lvl1pPr>
            <a:lvl2pPr>
              <a:defRPr sz="3087"/>
            </a:lvl2pPr>
            <a:lvl3pPr>
              <a:defRPr sz="2646"/>
            </a:lvl3pPr>
            <a:lvl4pPr>
              <a:defRPr sz="2205"/>
            </a:lvl4pPr>
            <a:lvl5pPr>
              <a:defRPr sz="2205"/>
            </a:lvl5pPr>
            <a:lvl6pPr>
              <a:defRPr sz="2205"/>
            </a:lvl6pPr>
            <a:lvl7pPr>
              <a:defRPr sz="2205"/>
            </a:lvl7pPr>
            <a:lvl8pPr>
              <a:defRPr sz="2205"/>
            </a:lvl8pPr>
            <a:lvl9pPr>
              <a:defRPr sz="2205"/>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694356" y="5400199"/>
            <a:ext cx="3251264" cy="10004536"/>
          </a:xfrm>
        </p:spPr>
        <p:txBody>
          <a:bodyPr/>
          <a:lstStyle>
            <a:lvl1pPr marL="0" indent="0">
              <a:buNone/>
              <a:defRPr sz="1764"/>
            </a:lvl1pPr>
            <a:lvl2pPr marL="504017" indent="0">
              <a:buNone/>
              <a:defRPr sz="1543"/>
            </a:lvl2pPr>
            <a:lvl3pPr marL="1008035" indent="0">
              <a:buNone/>
              <a:defRPr sz="1323"/>
            </a:lvl3pPr>
            <a:lvl4pPr marL="1512052" indent="0">
              <a:buNone/>
              <a:defRPr sz="1102"/>
            </a:lvl4pPr>
            <a:lvl5pPr marL="2016069" indent="0">
              <a:buNone/>
              <a:defRPr sz="1102"/>
            </a:lvl5pPr>
            <a:lvl6pPr marL="2520086" indent="0">
              <a:buNone/>
              <a:defRPr sz="1102"/>
            </a:lvl6pPr>
            <a:lvl7pPr marL="3024104" indent="0">
              <a:buNone/>
              <a:defRPr sz="1102"/>
            </a:lvl7pPr>
            <a:lvl8pPr marL="3528121" indent="0">
              <a:buNone/>
              <a:defRPr sz="1102"/>
            </a:lvl8pPr>
            <a:lvl9pPr marL="4032138" indent="0">
              <a:buNone/>
              <a:defRPr sz="1102"/>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FC5381DA-906B-4FFF-8199-4BA45E2C42AF}" type="datetimeFigureOut">
              <a:rPr lang="fi-FI" smtClean="0"/>
              <a:t>12.5.2021</a:t>
            </a:fld>
            <a:endParaRPr lang="fi-FI" dirty="0"/>
          </a:p>
        </p:txBody>
      </p:sp>
      <p:sp>
        <p:nvSpPr>
          <p:cNvPr id="6" name="Footer Placeholder 5"/>
          <p:cNvSpPr>
            <a:spLocks noGrp="1"/>
          </p:cNvSpPr>
          <p:nvPr>
            <p:ph type="ftr" sz="quarter" idx="11"/>
          </p:nvPr>
        </p:nvSpPr>
        <p:spPr/>
        <p:txBody>
          <a:bodyPr/>
          <a:lstStyle/>
          <a:p>
            <a:endParaRPr lang="fi-FI" dirty="0"/>
          </a:p>
        </p:txBody>
      </p:sp>
      <p:sp>
        <p:nvSpPr>
          <p:cNvPr id="7" name="Slide Number Placeholder 6"/>
          <p:cNvSpPr>
            <a:spLocks noGrp="1"/>
          </p:cNvSpPr>
          <p:nvPr>
            <p:ph type="sldNum" sz="quarter" idx="12"/>
          </p:nvPr>
        </p:nvSpPr>
        <p:spPr/>
        <p:txBody>
          <a:bodyPr/>
          <a:lstStyle/>
          <a:p>
            <a:fld id="{ADCB73D8-0220-4C5E-8AC9-A936722B676A}" type="slidenum">
              <a:rPr lang="fi-FI" smtClean="0"/>
              <a:t>‹#›</a:t>
            </a:fld>
            <a:endParaRPr lang="fi-FI" dirty="0"/>
          </a:p>
        </p:txBody>
      </p:sp>
    </p:spTree>
    <p:extLst>
      <p:ext uri="{BB962C8B-B14F-4D97-AF65-F5344CB8AC3E}">
        <p14:creationId xmlns:p14="http://schemas.microsoft.com/office/powerpoint/2010/main" val="57724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Title 1"/>
          <p:cNvSpPr>
            <a:spLocks noGrp="1"/>
          </p:cNvSpPr>
          <p:nvPr>
            <p:ph type="title"/>
          </p:nvPr>
        </p:nvSpPr>
        <p:spPr>
          <a:xfrm>
            <a:off x="694356" y="1200044"/>
            <a:ext cx="3251264" cy="4200155"/>
          </a:xfrm>
        </p:spPr>
        <p:txBody>
          <a:bodyPr anchor="b"/>
          <a:lstStyle>
            <a:lvl1pPr>
              <a:defRPr sz="3528"/>
            </a:lvl1pPr>
          </a:lstStyle>
          <a:p>
            <a:r>
              <a:rPr lang="fi-FI"/>
              <a:t>Muokkaa ots. perustyyl. napsautt.</a:t>
            </a:r>
            <a:endParaRPr lang="en-US" dirty="0"/>
          </a:p>
        </p:txBody>
      </p:sp>
      <p:sp>
        <p:nvSpPr>
          <p:cNvPr id="3" name="Picture Placeholder 2"/>
          <p:cNvSpPr>
            <a:spLocks noGrp="1" noChangeAspect="1"/>
          </p:cNvSpPr>
          <p:nvPr>
            <p:ph type="pic" idx="1"/>
          </p:nvPr>
        </p:nvSpPr>
        <p:spPr>
          <a:xfrm>
            <a:off x="4285579" y="2591766"/>
            <a:ext cx="5103316" cy="12792138"/>
          </a:xfrm>
        </p:spPr>
        <p:txBody>
          <a:bodyPr anchor="t"/>
          <a:lstStyle>
            <a:lvl1pPr marL="0" indent="0">
              <a:buNone/>
              <a:defRPr sz="3528"/>
            </a:lvl1pPr>
            <a:lvl2pPr marL="504017" indent="0">
              <a:buNone/>
              <a:defRPr sz="3087"/>
            </a:lvl2pPr>
            <a:lvl3pPr marL="1008035" indent="0">
              <a:buNone/>
              <a:defRPr sz="2646"/>
            </a:lvl3pPr>
            <a:lvl4pPr marL="1512052" indent="0">
              <a:buNone/>
              <a:defRPr sz="2205"/>
            </a:lvl4pPr>
            <a:lvl5pPr marL="2016069" indent="0">
              <a:buNone/>
              <a:defRPr sz="2205"/>
            </a:lvl5pPr>
            <a:lvl6pPr marL="2520086" indent="0">
              <a:buNone/>
              <a:defRPr sz="2205"/>
            </a:lvl6pPr>
            <a:lvl7pPr marL="3024104" indent="0">
              <a:buNone/>
              <a:defRPr sz="2205"/>
            </a:lvl7pPr>
            <a:lvl8pPr marL="3528121" indent="0">
              <a:buNone/>
              <a:defRPr sz="2205"/>
            </a:lvl8pPr>
            <a:lvl9pPr marL="4032138" indent="0">
              <a:buNone/>
              <a:defRPr sz="2205"/>
            </a:lvl9pPr>
          </a:lstStyle>
          <a:p>
            <a:r>
              <a:rPr lang="fi-FI" dirty="0"/>
              <a:t>Lisää kuva napsauttamalla kuvaketta</a:t>
            </a:r>
            <a:endParaRPr lang="en-US" dirty="0"/>
          </a:p>
        </p:txBody>
      </p:sp>
      <p:sp>
        <p:nvSpPr>
          <p:cNvPr id="4" name="Text Placeholder 3"/>
          <p:cNvSpPr>
            <a:spLocks noGrp="1"/>
          </p:cNvSpPr>
          <p:nvPr>
            <p:ph type="body" sz="half" idx="2"/>
          </p:nvPr>
        </p:nvSpPr>
        <p:spPr>
          <a:xfrm>
            <a:off x="694356" y="5400199"/>
            <a:ext cx="3251264" cy="10004536"/>
          </a:xfrm>
        </p:spPr>
        <p:txBody>
          <a:bodyPr/>
          <a:lstStyle>
            <a:lvl1pPr marL="0" indent="0">
              <a:buNone/>
              <a:defRPr sz="1764"/>
            </a:lvl1pPr>
            <a:lvl2pPr marL="504017" indent="0">
              <a:buNone/>
              <a:defRPr sz="1543"/>
            </a:lvl2pPr>
            <a:lvl3pPr marL="1008035" indent="0">
              <a:buNone/>
              <a:defRPr sz="1323"/>
            </a:lvl3pPr>
            <a:lvl4pPr marL="1512052" indent="0">
              <a:buNone/>
              <a:defRPr sz="1102"/>
            </a:lvl4pPr>
            <a:lvl5pPr marL="2016069" indent="0">
              <a:buNone/>
              <a:defRPr sz="1102"/>
            </a:lvl5pPr>
            <a:lvl6pPr marL="2520086" indent="0">
              <a:buNone/>
              <a:defRPr sz="1102"/>
            </a:lvl6pPr>
            <a:lvl7pPr marL="3024104" indent="0">
              <a:buNone/>
              <a:defRPr sz="1102"/>
            </a:lvl7pPr>
            <a:lvl8pPr marL="3528121" indent="0">
              <a:buNone/>
              <a:defRPr sz="1102"/>
            </a:lvl8pPr>
            <a:lvl9pPr marL="4032138" indent="0">
              <a:buNone/>
              <a:defRPr sz="1102"/>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FC5381DA-906B-4FFF-8199-4BA45E2C42AF}" type="datetimeFigureOut">
              <a:rPr lang="fi-FI" smtClean="0"/>
              <a:t>12.5.2021</a:t>
            </a:fld>
            <a:endParaRPr lang="fi-FI" dirty="0"/>
          </a:p>
        </p:txBody>
      </p:sp>
      <p:sp>
        <p:nvSpPr>
          <p:cNvPr id="6" name="Footer Placeholder 5"/>
          <p:cNvSpPr>
            <a:spLocks noGrp="1"/>
          </p:cNvSpPr>
          <p:nvPr>
            <p:ph type="ftr" sz="quarter" idx="11"/>
          </p:nvPr>
        </p:nvSpPr>
        <p:spPr/>
        <p:txBody>
          <a:bodyPr/>
          <a:lstStyle/>
          <a:p>
            <a:endParaRPr lang="fi-FI" dirty="0"/>
          </a:p>
        </p:txBody>
      </p:sp>
      <p:sp>
        <p:nvSpPr>
          <p:cNvPr id="7" name="Slide Number Placeholder 6"/>
          <p:cNvSpPr>
            <a:spLocks noGrp="1"/>
          </p:cNvSpPr>
          <p:nvPr>
            <p:ph type="sldNum" sz="quarter" idx="12"/>
          </p:nvPr>
        </p:nvSpPr>
        <p:spPr/>
        <p:txBody>
          <a:bodyPr/>
          <a:lstStyle/>
          <a:p>
            <a:fld id="{ADCB73D8-0220-4C5E-8AC9-A936722B676A}" type="slidenum">
              <a:rPr lang="fi-FI" smtClean="0"/>
              <a:t>‹#›</a:t>
            </a:fld>
            <a:endParaRPr lang="fi-FI" dirty="0"/>
          </a:p>
        </p:txBody>
      </p:sp>
    </p:spTree>
    <p:extLst>
      <p:ext uri="{BB962C8B-B14F-4D97-AF65-F5344CB8AC3E}">
        <p14:creationId xmlns:p14="http://schemas.microsoft.com/office/powerpoint/2010/main" val="3346817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3043" y="958373"/>
            <a:ext cx="8694539" cy="3479296"/>
          </a:xfrm>
          <a:prstGeom prst="rect">
            <a:avLst/>
          </a:prstGeom>
        </p:spPr>
        <p:txBody>
          <a:bodyPr vert="horz" lIns="91440" tIns="45720" rIns="91440" bIns="45720" rtlCol="0" anchor="ctr">
            <a:normAutofit/>
          </a:bodyPr>
          <a:lstStyle/>
          <a:p>
            <a:r>
              <a:rPr lang="fi-FI"/>
              <a:t>Muokkaa ots. perustyyl. napsautt.</a:t>
            </a:r>
            <a:endParaRPr lang="en-US" dirty="0"/>
          </a:p>
        </p:txBody>
      </p:sp>
      <p:sp>
        <p:nvSpPr>
          <p:cNvPr id="3" name="Text Placeholder 2"/>
          <p:cNvSpPr>
            <a:spLocks noGrp="1"/>
          </p:cNvSpPr>
          <p:nvPr>
            <p:ph type="body" idx="1"/>
          </p:nvPr>
        </p:nvSpPr>
        <p:spPr>
          <a:xfrm>
            <a:off x="693043" y="4791843"/>
            <a:ext cx="8694539" cy="11421255"/>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693043" y="16683952"/>
            <a:ext cx="2268141" cy="958369"/>
          </a:xfrm>
          <a:prstGeom prst="rect">
            <a:avLst/>
          </a:prstGeom>
        </p:spPr>
        <p:txBody>
          <a:bodyPr vert="horz" lIns="91440" tIns="45720" rIns="91440" bIns="45720" rtlCol="0" anchor="ctr"/>
          <a:lstStyle>
            <a:lvl1pPr algn="l">
              <a:defRPr sz="1323">
                <a:solidFill>
                  <a:schemeClr val="tx1">
                    <a:tint val="75000"/>
                  </a:schemeClr>
                </a:solidFill>
              </a:defRPr>
            </a:lvl1pPr>
          </a:lstStyle>
          <a:p>
            <a:fld id="{FC5381DA-906B-4FFF-8199-4BA45E2C42AF}" type="datetimeFigureOut">
              <a:rPr lang="fi-FI" smtClean="0"/>
              <a:t>12.5.2021</a:t>
            </a:fld>
            <a:endParaRPr lang="fi-FI" dirty="0"/>
          </a:p>
        </p:txBody>
      </p:sp>
      <p:sp>
        <p:nvSpPr>
          <p:cNvPr id="5" name="Footer Placeholder 4"/>
          <p:cNvSpPr>
            <a:spLocks noGrp="1"/>
          </p:cNvSpPr>
          <p:nvPr>
            <p:ph type="ftr" sz="quarter" idx="3"/>
          </p:nvPr>
        </p:nvSpPr>
        <p:spPr>
          <a:xfrm>
            <a:off x="3339207" y="16683952"/>
            <a:ext cx="3402211" cy="958369"/>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fi-FI" dirty="0"/>
          </a:p>
        </p:txBody>
      </p:sp>
      <p:sp>
        <p:nvSpPr>
          <p:cNvPr id="6" name="Slide Number Placeholder 5"/>
          <p:cNvSpPr>
            <a:spLocks noGrp="1"/>
          </p:cNvSpPr>
          <p:nvPr>
            <p:ph type="sldNum" sz="quarter" idx="4"/>
          </p:nvPr>
        </p:nvSpPr>
        <p:spPr>
          <a:xfrm>
            <a:off x="7119441" y="16683952"/>
            <a:ext cx="2268141" cy="958369"/>
          </a:xfrm>
          <a:prstGeom prst="rect">
            <a:avLst/>
          </a:prstGeom>
        </p:spPr>
        <p:txBody>
          <a:bodyPr vert="horz" lIns="91440" tIns="45720" rIns="91440" bIns="45720" rtlCol="0" anchor="ctr"/>
          <a:lstStyle>
            <a:lvl1pPr algn="r">
              <a:defRPr sz="1323">
                <a:solidFill>
                  <a:schemeClr val="tx1">
                    <a:tint val="75000"/>
                  </a:schemeClr>
                </a:solidFill>
              </a:defRPr>
            </a:lvl1pPr>
          </a:lstStyle>
          <a:p>
            <a:fld id="{ADCB73D8-0220-4C5E-8AC9-A936722B676A}" type="slidenum">
              <a:rPr lang="fi-FI" smtClean="0"/>
              <a:t>‹#›</a:t>
            </a:fld>
            <a:endParaRPr lang="fi-FI" dirty="0"/>
          </a:p>
        </p:txBody>
      </p:sp>
    </p:spTree>
    <p:extLst>
      <p:ext uri="{BB962C8B-B14F-4D97-AF65-F5344CB8AC3E}">
        <p14:creationId xmlns:p14="http://schemas.microsoft.com/office/powerpoint/2010/main" val="163845092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008035" rtl="0" eaLnBrk="1" latinLnBrk="0" hangingPunct="1">
        <a:lnSpc>
          <a:spcPct val="90000"/>
        </a:lnSpc>
        <a:spcBef>
          <a:spcPct val="0"/>
        </a:spcBef>
        <a:buNone/>
        <a:defRPr sz="4851" kern="1200">
          <a:solidFill>
            <a:schemeClr val="tx1"/>
          </a:solidFill>
          <a:latin typeface="+mj-lt"/>
          <a:ea typeface="+mj-ea"/>
          <a:cs typeface="+mj-cs"/>
        </a:defRPr>
      </a:lvl1pPr>
    </p:titleStyle>
    <p:bodyStyle>
      <a:lvl1pPr marL="252009" indent="-252009" algn="l" defTabSz="1008035" rtl="0" eaLnBrk="1" latinLnBrk="0" hangingPunct="1">
        <a:lnSpc>
          <a:spcPct val="90000"/>
        </a:lnSpc>
        <a:spcBef>
          <a:spcPts val="1102"/>
        </a:spcBef>
        <a:buFont typeface="Arial" panose="020B0604020202020204" pitchFamily="34" charset="0"/>
        <a:buChar char="•"/>
        <a:defRPr sz="3087" kern="1200">
          <a:solidFill>
            <a:schemeClr val="tx1"/>
          </a:solidFill>
          <a:latin typeface="+mn-lt"/>
          <a:ea typeface="+mn-ea"/>
          <a:cs typeface="+mn-cs"/>
        </a:defRPr>
      </a:lvl1pPr>
      <a:lvl2pPr marL="756026" indent="-252009" algn="l" defTabSz="1008035"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60043" indent="-252009" algn="l" defTabSz="1008035"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4060" indent="-252009" algn="l" defTabSz="1008035"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8078" indent="-252009" algn="l" defTabSz="1008035"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2095" indent="-252009" algn="l" defTabSz="1008035"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6112" indent="-252009" algn="l" defTabSz="1008035"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80130" indent="-252009" algn="l" defTabSz="1008035"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4147" indent="-252009" algn="l" defTabSz="1008035"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8035" rtl="0" eaLnBrk="1" latinLnBrk="0" hangingPunct="1">
        <a:defRPr sz="1984" kern="1200">
          <a:solidFill>
            <a:schemeClr val="tx1"/>
          </a:solidFill>
          <a:latin typeface="+mn-lt"/>
          <a:ea typeface="+mn-ea"/>
          <a:cs typeface="+mn-cs"/>
        </a:defRPr>
      </a:lvl1pPr>
      <a:lvl2pPr marL="504017" algn="l" defTabSz="1008035" rtl="0" eaLnBrk="1" latinLnBrk="0" hangingPunct="1">
        <a:defRPr sz="1984" kern="1200">
          <a:solidFill>
            <a:schemeClr val="tx1"/>
          </a:solidFill>
          <a:latin typeface="+mn-lt"/>
          <a:ea typeface="+mn-ea"/>
          <a:cs typeface="+mn-cs"/>
        </a:defRPr>
      </a:lvl2pPr>
      <a:lvl3pPr marL="1008035" algn="l" defTabSz="1008035" rtl="0" eaLnBrk="1" latinLnBrk="0" hangingPunct="1">
        <a:defRPr sz="1984" kern="1200">
          <a:solidFill>
            <a:schemeClr val="tx1"/>
          </a:solidFill>
          <a:latin typeface="+mn-lt"/>
          <a:ea typeface="+mn-ea"/>
          <a:cs typeface="+mn-cs"/>
        </a:defRPr>
      </a:lvl3pPr>
      <a:lvl4pPr marL="1512052" algn="l" defTabSz="1008035" rtl="0" eaLnBrk="1" latinLnBrk="0" hangingPunct="1">
        <a:defRPr sz="1984" kern="1200">
          <a:solidFill>
            <a:schemeClr val="tx1"/>
          </a:solidFill>
          <a:latin typeface="+mn-lt"/>
          <a:ea typeface="+mn-ea"/>
          <a:cs typeface="+mn-cs"/>
        </a:defRPr>
      </a:lvl4pPr>
      <a:lvl5pPr marL="2016069" algn="l" defTabSz="1008035" rtl="0" eaLnBrk="1" latinLnBrk="0" hangingPunct="1">
        <a:defRPr sz="1984" kern="1200">
          <a:solidFill>
            <a:schemeClr val="tx1"/>
          </a:solidFill>
          <a:latin typeface="+mn-lt"/>
          <a:ea typeface="+mn-ea"/>
          <a:cs typeface="+mn-cs"/>
        </a:defRPr>
      </a:lvl5pPr>
      <a:lvl6pPr marL="2520086" algn="l" defTabSz="1008035" rtl="0" eaLnBrk="1" latinLnBrk="0" hangingPunct="1">
        <a:defRPr sz="1984" kern="1200">
          <a:solidFill>
            <a:schemeClr val="tx1"/>
          </a:solidFill>
          <a:latin typeface="+mn-lt"/>
          <a:ea typeface="+mn-ea"/>
          <a:cs typeface="+mn-cs"/>
        </a:defRPr>
      </a:lvl6pPr>
      <a:lvl7pPr marL="3024104" algn="l" defTabSz="1008035" rtl="0" eaLnBrk="1" latinLnBrk="0" hangingPunct="1">
        <a:defRPr sz="1984" kern="1200">
          <a:solidFill>
            <a:schemeClr val="tx1"/>
          </a:solidFill>
          <a:latin typeface="+mn-lt"/>
          <a:ea typeface="+mn-ea"/>
          <a:cs typeface="+mn-cs"/>
        </a:defRPr>
      </a:lvl7pPr>
      <a:lvl8pPr marL="3528121" algn="l" defTabSz="1008035" rtl="0" eaLnBrk="1" latinLnBrk="0" hangingPunct="1">
        <a:defRPr sz="1984" kern="1200">
          <a:solidFill>
            <a:schemeClr val="tx1"/>
          </a:solidFill>
          <a:latin typeface="+mn-lt"/>
          <a:ea typeface="+mn-ea"/>
          <a:cs typeface="+mn-cs"/>
        </a:defRPr>
      </a:lvl8pPr>
      <a:lvl9pPr marL="4032138" algn="l" defTabSz="1008035"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svg"/><Relationship Id="rId13" Type="http://schemas.openxmlformats.org/officeDocument/2006/relationships/image" Target="../media/image8.png"/><Relationship Id="rId3" Type="http://schemas.openxmlformats.org/officeDocument/2006/relationships/hyperlink" Target="https://kuvasto.fi/2019/02/saanko-siteerata-taideteosta/" TargetMode="External"/><Relationship Id="rId7" Type="http://schemas.openxmlformats.org/officeDocument/2006/relationships/image" Target="../media/image2.png"/><Relationship Id="rId12" Type="http://schemas.openxmlformats.org/officeDocument/2006/relationships/image" Target="../media/image7.svg"/><Relationship Id="rId2" Type="http://schemas.openxmlformats.org/officeDocument/2006/relationships/hyperlink" Target="https://search.creativecommons.org/" TargetMode="External"/><Relationship Id="rId16" Type="http://schemas.openxmlformats.org/officeDocument/2006/relationships/image" Target="../media/image11.svg"/><Relationship Id="rId1" Type="http://schemas.openxmlformats.org/officeDocument/2006/relationships/slideLayout" Target="../slideLayouts/slideLayout1.xml"/><Relationship Id="rId6" Type="http://schemas.openxmlformats.org/officeDocument/2006/relationships/image" Target="../media/image1.png"/><Relationship Id="rId11" Type="http://schemas.openxmlformats.org/officeDocument/2006/relationships/image" Target="../media/image6.png"/><Relationship Id="rId5" Type="http://schemas.openxmlformats.org/officeDocument/2006/relationships/hyperlink" Target="https://libguides.aalto.fi/c.php?g=633732&amp;p=4646540" TargetMode="External"/><Relationship Id="rId15" Type="http://schemas.openxmlformats.org/officeDocument/2006/relationships/image" Target="../media/image10.png"/><Relationship Id="rId10" Type="http://schemas.openxmlformats.org/officeDocument/2006/relationships/image" Target="../media/image5.svg"/><Relationship Id="rId4" Type="http://schemas.openxmlformats.org/officeDocument/2006/relationships/hyperlink" Target="https://www.saavutettavasti.fi/" TargetMode="External"/><Relationship Id="rId9" Type="http://schemas.openxmlformats.org/officeDocument/2006/relationships/image" Target="../media/image4.png"/><Relationship Id="rId14" Type="http://schemas.openxmlformats.org/officeDocument/2006/relationships/image" Target="../media/image9.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B02A4257-4949-4ED0-B407-BD10F480DF87}"/>
              </a:ext>
              <a:ext uri="{C183D7F6-B498-43B3-948B-1728B52AA6E4}">
                <adec:decorative xmlns:adec="http://schemas.microsoft.com/office/drawing/2017/decorative" val="1"/>
              </a:ext>
            </a:extLst>
          </p:cNvPr>
          <p:cNvSpPr>
            <a:spLocks noChangeArrowheads="1"/>
          </p:cNvSpPr>
          <p:nvPr/>
        </p:nvSpPr>
        <p:spPr bwMode="auto">
          <a:xfrm>
            <a:off x="-22374" y="2"/>
            <a:ext cx="10125372" cy="2732566"/>
          </a:xfrm>
          <a:prstGeom prst="rect">
            <a:avLst/>
          </a:prstGeom>
          <a:solidFill>
            <a:srgbClr val="457B9D"/>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54002" tIns="54002" rIns="54002" bIns="54002" numCol="1" anchor="t" anchorCtr="0" compatLnSpc="1">
            <a:prstTxWarp prst="textNoShape">
              <a:avLst/>
            </a:prstTxWarp>
          </a:bodyPr>
          <a:lstStyle/>
          <a:p>
            <a:endParaRPr lang="fi-FI" sz="3565" dirty="0"/>
          </a:p>
        </p:txBody>
      </p:sp>
      <p:sp>
        <p:nvSpPr>
          <p:cNvPr id="5" name="Rectangle 2">
            <a:extLst>
              <a:ext uri="{FF2B5EF4-FFF2-40B4-BE49-F238E27FC236}">
                <a16:creationId xmlns:a16="http://schemas.microsoft.com/office/drawing/2014/main" id="{F9D1B788-48E2-4059-8E24-B983B5369030}"/>
              </a:ext>
              <a:ext uri="{C183D7F6-B498-43B3-948B-1728B52AA6E4}">
                <adec:decorative xmlns:adec="http://schemas.microsoft.com/office/drawing/2017/decorative" val="1"/>
              </a:ext>
            </a:extLst>
          </p:cNvPr>
          <p:cNvSpPr>
            <a:spLocks noChangeArrowheads="1"/>
          </p:cNvSpPr>
          <p:nvPr/>
        </p:nvSpPr>
        <p:spPr bwMode="auto">
          <a:xfrm>
            <a:off x="-22374" y="15011478"/>
            <a:ext cx="10125372" cy="1532070"/>
          </a:xfrm>
          <a:prstGeom prst="rect">
            <a:avLst/>
          </a:prstGeom>
          <a:solidFill>
            <a:srgbClr val="457B9D"/>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54002" tIns="54002" rIns="54002" bIns="54002" numCol="1" anchor="t" anchorCtr="0" compatLnSpc="1">
            <a:prstTxWarp prst="textNoShape">
              <a:avLst/>
            </a:prstTxWarp>
          </a:bodyPr>
          <a:lstStyle/>
          <a:p>
            <a:endParaRPr lang="fi-FI" sz="3565" dirty="0"/>
          </a:p>
        </p:txBody>
      </p:sp>
      <p:sp>
        <p:nvSpPr>
          <p:cNvPr id="13" name="Otsikko 12">
            <a:extLst>
              <a:ext uri="{FF2B5EF4-FFF2-40B4-BE49-F238E27FC236}">
                <a16:creationId xmlns:a16="http://schemas.microsoft.com/office/drawing/2014/main" id="{17B8F6BD-C6E3-4D8D-9EA0-D2130163911F}"/>
              </a:ext>
            </a:extLst>
          </p:cNvPr>
          <p:cNvSpPr txBox="1">
            <a:spLocks noGrp="1"/>
          </p:cNvSpPr>
          <p:nvPr>
            <p:ph type="title" idx="4294967295"/>
          </p:nvPr>
        </p:nvSpPr>
        <p:spPr>
          <a:xfrm>
            <a:off x="1393343" y="219963"/>
            <a:ext cx="7293935" cy="212365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lvl="0" algn="ctr" defTabSz="457200">
              <a:lnSpc>
                <a:spcPct val="100000"/>
              </a:lnSpc>
              <a:spcBef>
                <a:spcPts val="0"/>
              </a:spcBef>
              <a:defRPr/>
            </a:pPr>
            <a:r>
              <a:rPr kumimoji="0" lang="en-US" sz="6600" b="0" i="0" u="none" strike="noStrike" kern="1200" cap="none" spc="0" normalizeH="0" baseline="0" noProof="0" dirty="0">
                <a:ln>
                  <a:noFill/>
                </a:ln>
                <a:solidFill>
                  <a:schemeClr val="bg1"/>
                </a:solidFill>
                <a:effectLst/>
                <a:uLnTx/>
                <a:uFillTx/>
                <a:latin typeface="Berlin Sans FB" panose="020E0602020502020306" pitchFamily="34" charset="0"/>
                <a:ea typeface="+mn-ea"/>
                <a:cs typeface="+mn-cs"/>
              </a:rPr>
              <a:t>KUVIEN KÄYTTÖ JULKAISUISSA</a:t>
            </a:r>
            <a:endParaRPr kumimoji="0" lang="fi-FI" sz="6600" b="0" i="0" u="none" strike="noStrike" kern="1200" cap="none" spc="0" normalizeH="0" baseline="0" noProof="0" dirty="0">
              <a:ln>
                <a:noFill/>
              </a:ln>
              <a:solidFill>
                <a:schemeClr val="bg1"/>
              </a:solidFill>
              <a:effectLst/>
              <a:uLnTx/>
              <a:uFillTx/>
              <a:latin typeface="Berlin Sans FB" panose="020E0602020502020306" pitchFamily="34" charset="0"/>
              <a:ea typeface="+mn-ea"/>
              <a:cs typeface="+mn-cs"/>
            </a:endParaRPr>
          </a:p>
        </p:txBody>
      </p:sp>
      <p:sp>
        <p:nvSpPr>
          <p:cNvPr id="6" name="Text Box 3">
            <a:extLst>
              <a:ext uri="{FF2B5EF4-FFF2-40B4-BE49-F238E27FC236}">
                <a16:creationId xmlns:a16="http://schemas.microsoft.com/office/drawing/2014/main" id="{8DB80E12-28E2-4B72-AD0E-FA5CDA8A773F}"/>
              </a:ext>
            </a:extLst>
          </p:cNvPr>
          <p:cNvSpPr txBox="1">
            <a:spLocks noChangeArrowheads="1"/>
          </p:cNvSpPr>
          <p:nvPr/>
        </p:nvSpPr>
        <p:spPr bwMode="auto">
          <a:xfrm>
            <a:off x="3040913" y="3079797"/>
            <a:ext cx="6624082" cy="162579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54002" tIns="54002" rIns="54002" bIns="54002" numCol="1" anchor="t" anchorCtr="0" compatLnSpc="1">
            <a:prstTxWarp prst="textNoShape">
              <a:avLst/>
            </a:prstTxWarp>
          </a:bodyPr>
          <a:lstStyle/>
          <a:p>
            <a:pPr defTabSz="1350143" eaLnBrk="0" fontAlgn="base" hangingPunct="0">
              <a:spcBef>
                <a:spcPct val="0"/>
              </a:spcBef>
              <a:spcAft>
                <a:spcPct val="0"/>
              </a:spcAft>
            </a:pPr>
            <a:r>
              <a:rPr lang="en-US" altLang="fi-FI" sz="1600" b="1" dirty="0">
                <a:solidFill>
                  <a:srgbClr val="457B9D"/>
                </a:solidFill>
                <a:latin typeface="Berlin Sans FB" panose="020E0602020502020306" pitchFamily="34" charset="0"/>
              </a:rPr>
              <a:t>KUN OLET OTTANUT KUVAN ITSE</a:t>
            </a:r>
          </a:p>
          <a:p>
            <a:pPr defTabSz="1350143" eaLnBrk="0" fontAlgn="base" hangingPunct="0">
              <a:spcBef>
                <a:spcPct val="0"/>
              </a:spcBef>
              <a:spcAft>
                <a:spcPct val="0"/>
              </a:spcAft>
            </a:pPr>
            <a:r>
              <a:rPr lang="en-US" altLang="fi-FI" sz="1600" dirty="0">
                <a:solidFill>
                  <a:srgbClr val="333333"/>
                </a:solidFill>
                <a:latin typeface="Berlin Sans FB" panose="020E0602020502020306" pitchFamily="34" charset="0"/>
              </a:rPr>
              <a:t>Itse ottamiasi kuvia voit huoletta käyttää, olethan kuvan tekijänoikeuksien omistaja. Kannattaa kuitenkin muistaa, että esimerkiksi kuvaamalla taideteosta tai toisen laatimaa kaaviota tekijänoikeus säilyy alkuperäisellä tekijällä.</a:t>
            </a:r>
            <a:r>
              <a:rPr lang="en-US" altLang="fi-FI" sz="1600" dirty="0">
                <a:solidFill>
                  <a:srgbClr val="000000"/>
                </a:solidFill>
                <a:latin typeface="Berlin Sans FB" panose="020E0602020502020306" pitchFamily="34" charset="0"/>
              </a:rPr>
              <a:t> </a:t>
            </a:r>
            <a:endParaRPr lang="fi-FI" altLang="fi-FI" sz="1600" dirty="0">
              <a:latin typeface="Arial" panose="020B0604020202020204" pitchFamily="34" charset="0"/>
            </a:endParaRPr>
          </a:p>
        </p:txBody>
      </p:sp>
      <p:sp>
        <p:nvSpPr>
          <p:cNvPr id="9" name="Tekstiruutu 8">
            <a:extLst>
              <a:ext uri="{FF2B5EF4-FFF2-40B4-BE49-F238E27FC236}">
                <a16:creationId xmlns:a16="http://schemas.microsoft.com/office/drawing/2014/main" id="{B6DC42B0-9BB2-421C-B27D-4D96E203B2B9}"/>
              </a:ext>
            </a:extLst>
          </p:cNvPr>
          <p:cNvSpPr txBox="1"/>
          <p:nvPr/>
        </p:nvSpPr>
        <p:spPr>
          <a:xfrm>
            <a:off x="290136" y="5005395"/>
            <a:ext cx="7365306" cy="2308324"/>
          </a:xfrm>
          <a:prstGeom prst="rect">
            <a:avLst/>
          </a:prstGeom>
          <a:noFill/>
        </p:spPr>
        <p:txBody>
          <a:bodyPr wrap="square" rtlCol="0">
            <a:spAutoFit/>
          </a:bodyPr>
          <a:lstStyle/>
          <a:p>
            <a:r>
              <a:rPr lang="fi-FI" sz="1600" b="1" dirty="0">
                <a:solidFill>
                  <a:srgbClr val="457B9D"/>
                </a:solidFill>
                <a:latin typeface="Berlin Sans FB" panose="020E0602020502020306" pitchFamily="34" charset="0"/>
              </a:rPr>
              <a:t>KUN KÄYTÄT TOISEN OTTAMAA KUVAA</a:t>
            </a:r>
          </a:p>
          <a:p>
            <a:r>
              <a:rPr lang="fi-FI" sz="1600" dirty="0">
                <a:latin typeface="Berlin Sans FB" panose="020E0602020502020306" pitchFamily="34" charset="0"/>
              </a:rPr>
              <a:t>Selvitä kuvan käyttöoikeudet. Kuvia voidaan julkaista käyttöä edistävillä lisensseillä, kuten CC-lisensseillä, jotka mahdollistavat laajemman  jatkohyödynnettä-vyyden. CC-lisensoituja kuvia voit etsiä esimerkiksi </a:t>
            </a:r>
            <a:r>
              <a:rPr lang="fi-FI" sz="1600" u="sng" dirty="0">
                <a:latin typeface="Berlin Sans FB" panose="020E0602020502020306" pitchFamily="34" charset="0"/>
                <a:hlinkClick r:id="rId2"/>
              </a:rPr>
              <a:t>CCsearch</a:t>
            </a:r>
            <a:r>
              <a:rPr lang="fi-FI" sz="1600" dirty="0">
                <a:latin typeface="Berlin Sans FB" panose="020E0602020502020306" pitchFamily="34" charset="0"/>
              </a:rPr>
              <a:t> palvelun kautta. Jos kuvassa ei mainita lisenssitietoja, voit pyytää kuvan ottajalta luvan kuvan käyttöön. </a:t>
            </a:r>
          </a:p>
          <a:p>
            <a:r>
              <a:rPr lang="fi-FI" sz="1600" dirty="0">
                <a:latin typeface="Berlin Sans FB" panose="020E0602020502020306" pitchFamily="34" charset="0"/>
              </a:rPr>
              <a:t>Jos kuvalle ei ole annettu lisensoinnin kautta laajempia oikeuksia, voit käyttää kuvaa korkeakouluopinnoissa sitaattioikeuden turvin. Sitaattioikeus edellyttää, että kuvaa käsitellään tekstissä ja siihen on merkitty kuvan alkuperäinen tekijä ja lähde. Lisätietoja kuvasitaatista löydät </a:t>
            </a:r>
            <a:r>
              <a:rPr lang="fi-FI" sz="1600" u="sng" dirty="0">
                <a:latin typeface="Berlin Sans FB" panose="020E0602020502020306" pitchFamily="34" charset="0"/>
                <a:hlinkClick r:id="rId3"/>
              </a:rPr>
              <a:t>Kuvaston</a:t>
            </a:r>
            <a:r>
              <a:rPr lang="fi-FI" sz="1600" dirty="0">
                <a:latin typeface="Berlin Sans FB" panose="020E0602020502020306" pitchFamily="34" charset="0"/>
              </a:rPr>
              <a:t> sivuilta.</a:t>
            </a:r>
          </a:p>
        </p:txBody>
      </p:sp>
      <p:sp>
        <p:nvSpPr>
          <p:cNvPr id="10" name="Tekstiruutu 9">
            <a:extLst>
              <a:ext uri="{FF2B5EF4-FFF2-40B4-BE49-F238E27FC236}">
                <a16:creationId xmlns:a16="http://schemas.microsoft.com/office/drawing/2014/main" id="{A70CB3B6-A742-484B-AE92-0F9E85EE62D5}"/>
              </a:ext>
            </a:extLst>
          </p:cNvPr>
          <p:cNvSpPr txBox="1"/>
          <p:nvPr/>
        </p:nvSpPr>
        <p:spPr>
          <a:xfrm>
            <a:off x="3040912" y="8142117"/>
            <a:ext cx="6749451" cy="1323439"/>
          </a:xfrm>
          <a:prstGeom prst="rect">
            <a:avLst/>
          </a:prstGeom>
          <a:noFill/>
        </p:spPr>
        <p:txBody>
          <a:bodyPr wrap="square" rtlCol="0">
            <a:spAutoFit/>
          </a:bodyPr>
          <a:lstStyle/>
          <a:p>
            <a:r>
              <a:rPr lang="en-US" sz="1600" b="1" dirty="0">
                <a:solidFill>
                  <a:srgbClr val="457B9D"/>
                </a:solidFill>
                <a:latin typeface="Berlin Sans FB" panose="020E0602020502020306" pitchFamily="34" charset="0"/>
              </a:rPr>
              <a:t>KUVIOT JA KAAVIOT</a:t>
            </a:r>
          </a:p>
          <a:p>
            <a:r>
              <a:rPr lang="fi-FI" sz="1600" dirty="0">
                <a:latin typeface="Berlin Sans FB" panose="020E0602020502020306" pitchFamily="34" charset="0"/>
              </a:rPr>
              <a:t>Myös kuvioiden ja kaavioiden alkuperäinen tekijä pitää aina mainita, ellet ole laatinut niitä itse. Muista myös mainita lähde jos teet oman version esimerkiksi oppikirjassa julkaistusta kaaviosta tai esitetyt tiedot perustuvat muuten selkeästi lähteeseen.</a:t>
            </a:r>
          </a:p>
        </p:txBody>
      </p:sp>
      <p:sp>
        <p:nvSpPr>
          <p:cNvPr id="11" name="Tekstiruutu 10">
            <a:extLst>
              <a:ext uri="{FF2B5EF4-FFF2-40B4-BE49-F238E27FC236}">
                <a16:creationId xmlns:a16="http://schemas.microsoft.com/office/drawing/2014/main" id="{B39C36E9-FD6D-46A4-9D1D-E8932E767B36}"/>
              </a:ext>
            </a:extLst>
          </p:cNvPr>
          <p:cNvSpPr txBox="1"/>
          <p:nvPr/>
        </p:nvSpPr>
        <p:spPr>
          <a:xfrm>
            <a:off x="290136" y="10176342"/>
            <a:ext cx="7365305" cy="1323439"/>
          </a:xfrm>
          <a:prstGeom prst="rect">
            <a:avLst/>
          </a:prstGeom>
          <a:noFill/>
        </p:spPr>
        <p:txBody>
          <a:bodyPr wrap="square" rtlCol="0">
            <a:spAutoFit/>
          </a:bodyPr>
          <a:lstStyle/>
          <a:p>
            <a:r>
              <a:rPr lang="en-US" sz="1600" b="1" dirty="0">
                <a:solidFill>
                  <a:srgbClr val="457B9D"/>
                </a:solidFill>
                <a:latin typeface="Berlin Sans FB" panose="020E0602020502020306" pitchFamily="34" charset="0"/>
              </a:rPr>
              <a:t>HUOMIOI SAAVUTETTAVUUS</a:t>
            </a:r>
          </a:p>
          <a:p>
            <a:r>
              <a:rPr lang="fi-FI" sz="1600" dirty="0">
                <a:latin typeface="Berlin Sans FB" panose="020E0602020502020306" pitchFamily="34" charset="0"/>
              </a:rPr>
              <a:t>Jotta kuvasi olisi saavutettava mahdollisimman monelle, kannattaa siihen lisätä kuvan keskeistä sisältöä selittävä vaihtoehtoinen teksti. Kuviota tai kaaviota laatiessasi huomioi myös fonttien ja värien saavutettavuuteen liittyvät seikat. Lisätietoa saavutettavuudesta löydät </a:t>
            </a:r>
            <a:r>
              <a:rPr lang="fi-FI" sz="1600" u="sng" dirty="0">
                <a:latin typeface="Berlin Sans FB" panose="020E0602020502020306" pitchFamily="34" charset="0"/>
                <a:hlinkClick r:id="rId4"/>
              </a:rPr>
              <a:t>saavutettavasti.fi</a:t>
            </a:r>
            <a:r>
              <a:rPr lang="fi-FI" sz="1600" dirty="0">
                <a:latin typeface="Berlin Sans FB" panose="020E0602020502020306" pitchFamily="34" charset="0"/>
              </a:rPr>
              <a:t> -sivustolta.</a:t>
            </a:r>
          </a:p>
        </p:txBody>
      </p:sp>
      <p:sp>
        <p:nvSpPr>
          <p:cNvPr id="12" name="Tekstiruutu 11">
            <a:extLst>
              <a:ext uri="{FF2B5EF4-FFF2-40B4-BE49-F238E27FC236}">
                <a16:creationId xmlns:a16="http://schemas.microsoft.com/office/drawing/2014/main" id="{E9EA11BD-FB3C-464C-9F79-2AA39C0C7142}"/>
              </a:ext>
            </a:extLst>
          </p:cNvPr>
          <p:cNvSpPr txBox="1"/>
          <p:nvPr/>
        </p:nvSpPr>
        <p:spPr>
          <a:xfrm>
            <a:off x="3037410" y="12302380"/>
            <a:ext cx="6624082" cy="1815882"/>
          </a:xfrm>
          <a:prstGeom prst="rect">
            <a:avLst/>
          </a:prstGeom>
          <a:noFill/>
        </p:spPr>
        <p:txBody>
          <a:bodyPr wrap="square" rtlCol="0">
            <a:spAutoFit/>
          </a:bodyPr>
          <a:lstStyle/>
          <a:p>
            <a:r>
              <a:rPr lang="en-US" sz="1600" b="1" dirty="0">
                <a:solidFill>
                  <a:srgbClr val="457B9D"/>
                </a:solidFill>
                <a:latin typeface="Berlin Sans FB" panose="020E0602020502020306" pitchFamily="34" charset="0"/>
              </a:rPr>
              <a:t>KUVATTAVIEN OIKEUDET</a:t>
            </a:r>
          </a:p>
          <a:p>
            <a:r>
              <a:rPr lang="fi-FI" sz="1600" dirty="0">
                <a:latin typeface="Berlin Sans FB" panose="020E0602020502020306" pitchFamily="34" charset="0"/>
              </a:rPr>
              <a:t>Jos valokuvassa esiintyy tunnistettavia henkilöitä, sisältää kuva myös henkilötietoja. Tällöin tulee huomioida henkilötietoja ja yksityisyyttä suojaava lainsäädäntö. Käytännössä henkilötietojen suojan huomioiminen edellyttää sekä kuvaamisen että kuvien jatkokäytön ennakkosuunnittelua ja kuvattujen henkilöiden informointia näistä asioista. Lisätietoja valokuvista henkilötietona löydät </a:t>
            </a:r>
            <a:r>
              <a:rPr lang="fi-FI" sz="1600" u="sng" dirty="0">
                <a:latin typeface="Berlin Sans FB" panose="020E0602020502020306" pitchFamily="34" charset="0"/>
                <a:hlinkClick r:id="rId5"/>
              </a:rPr>
              <a:t>ImagOA</a:t>
            </a:r>
            <a:r>
              <a:rPr lang="fi-FI" sz="1600" dirty="0">
                <a:latin typeface="Berlin Sans FB" panose="020E0602020502020306" pitchFamily="34" charset="0"/>
              </a:rPr>
              <a:t> -oppaasta.</a:t>
            </a:r>
          </a:p>
        </p:txBody>
      </p:sp>
      <p:sp>
        <p:nvSpPr>
          <p:cNvPr id="8" name="Text Box 6">
            <a:extLst>
              <a:ext uri="{FF2B5EF4-FFF2-40B4-BE49-F238E27FC236}">
                <a16:creationId xmlns:a16="http://schemas.microsoft.com/office/drawing/2014/main" id="{AE4A97FE-0B4C-4775-A362-E82730B04FB3}"/>
              </a:ext>
            </a:extLst>
          </p:cNvPr>
          <p:cNvSpPr txBox="1">
            <a:spLocks noChangeArrowheads="1"/>
          </p:cNvSpPr>
          <p:nvPr/>
        </p:nvSpPr>
        <p:spPr bwMode="auto">
          <a:xfrm>
            <a:off x="-215395" y="14428891"/>
            <a:ext cx="10125372" cy="44621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54002" tIns="54002" rIns="54002" bIns="54002" numCol="1" anchor="t" anchorCtr="0" compatLnSpc="1">
            <a:prstTxWarp prst="textNoShape">
              <a:avLst/>
            </a:prstTxWarp>
          </a:bodyPr>
          <a:lstStyle/>
          <a:p>
            <a:pPr algn="ctr" defTabSz="1350143" eaLnBrk="0" fontAlgn="base" hangingPunct="0">
              <a:spcBef>
                <a:spcPct val="0"/>
              </a:spcBef>
              <a:spcAft>
                <a:spcPct val="0"/>
              </a:spcAft>
            </a:pPr>
            <a:r>
              <a:rPr lang="en-US" sz="2000" dirty="0">
                <a:solidFill>
                  <a:srgbClr val="457B9D"/>
                </a:solidFill>
                <a:latin typeface="Berlin Sans FB" panose="020E0602020502020306" pitchFamily="34" charset="0"/>
              </a:rPr>
              <a:t>KYSY LISÄÄ OMASTA AMMATTIKORKEAKOULUKIRJASTOSTASI!</a:t>
            </a:r>
            <a:endParaRPr lang="fi-FI" altLang="fi-FI" sz="2000" cap="all" dirty="0">
              <a:latin typeface="Arial" panose="020B0604020202020204" pitchFamily="34" charset="0"/>
            </a:endParaRPr>
          </a:p>
        </p:txBody>
      </p:sp>
      <p:sp>
        <p:nvSpPr>
          <p:cNvPr id="7" name="Text Box 4">
            <a:extLst>
              <a:ext uri="{FF2B5EF4-FFF2-40B4-BE49-F238E27FC236}">
                <a16:creationId xmlns:a16="http://schemas.microsoft.com/office/drawing/2014/main" id="{AF289993-C3D8-44D5-999D-B7E88D82347D}"/>
              </a:ext>
            </a:extLst>
          </p:cNvPr>
          <p:cNvSpPr txBox="1">
            <a:spLocks noChangeArrowheads="1"/>
          </p:cNvSpPr>
          <p:nvPr/>
        </p:nvSpPr>
        <p:spPr bwMode="auto">
          <a:xfrm>
            <a:off x="161140" y="15050220"/>
            <a:ext cx="9500352" cy="160601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54002" tIns="54002" rIns="54002" bIns="54002" numCol="1" anchor="t" anchorCtr="0" compatLnSpc="1">
            <a:prstTxWarp prst="textNoShape">
              <a:avLst/>
            </a:prstTxWarp>
          </a:bodyPr>
          <a:lstStyle/>
          <a:p>
            <a:pPr defTabSz="1350143" eaLnBrk="0" fontAlgn="base" hangingPunct="0">
              <a:spcBef>
                <a:spcPct val="0"/>
              </a:spcBef>
              <a:spcAft>
                <a:spcPct val="0"/>
              </a:spcAft>
            </a:pPr>
            <a:r>
              <a:rPr lang="en-US" altLang="fi-FI" sz="1400" dirty="0">
                <a:solidFill>
                  <a:srgbClr val="FFFFFF"/>
                </a:solidFill>
                <a:latin typeface="Berlin Sans FB" panose="020E0602020502020306" pitchFamily="34" charset="0"/>
              </a:rPr>
              <a:t>LÄHTEET JA LISÄTIETOJA</a:t>
            </a:r>
          </a:p>
          <a:p>
            <a:pPr defTabSz="1350143" eaLnBrk="0" fontAlgn="base" hangingPunct="0">
              <a:spcBef>
                <a:spcPct val="0"/>
              </a:spcBef>
              <a:spcAft>
                <a:spcPct val="0"/>
              </a:spcAft>
            </a:pPr>
            <a:r>
              <a:rPr lang="en-US" altLang="fi-FI" sz="1400" dirty="0">
                <a:solidFill>
                  <a:srgbClr val="FFFFFF"/>
                </a:solidFill>
                <a:latin typeface="Berlin Sans FB" panose="020E0602020502020306" pitchFamily="34" charset="0"/>
              </a:rPr>
              <a:t>Aalto-yliopiston oppimiskeskus. 2020. Avoin tiede ja kuvien käyttö: ImagOA -opas. [Viitattu 27.11.2020]. Saatavissa: https://libguides.aalto.fi/c.php?g=633732&amp;p=4431359</a:t>
            </a:r>
          </a:p>
          <a:p>
            <a:pPr defTabSz="1350143" eaLnBrk="0" fontAlgn="base" hangingPunct="0">
              <a:spcBef>
                <a:spcPct val="0"/>
              </a:spcBef>
              <a:spcAft>
                <a:spcPct val="0"/>
              </a:spcAft>
            </a:pPr>
            <a:r>
              <a:rPr lang="en-US" altLang="fi-FI" sz="1400" dirty="0">
                <a:solidFill>
                  <a:srgbClr val="FFFFFF"/>
                </a:solidFill>
                <a:latin typeface="Berlin Sans FB" panose="020E0602020502020306" pitchFamily="34" charset="0"/>
              </a:rPr>
              <a:t>Celia. 2020. Saavutettavasti.fi. [Viitattu 27.11.2020]. Saatavissa: https://www.saavutettavasti.fi/</a:t>
            </a:r>
          </a:p>
          <a:p>
            <a:pPr defTabSz="1350143" eaLnBrk="0" fontAlgn="base" hangingPunct="0">
              <a:spcBef>
                <a:spcPct val="0"/>
              </a:spcBef>
              <a:spcAft>
                <a:spcPct val="0"/>
              </a:spcAft>
            </a:pPr>
            <a:r>
              <a:rPr lang="en-US" altLang="fi-FI" sz="1400" dirty="0">
                <a:solidFill>
                  <a:srgbClr val="FFFFFF"/>
                </a:solidFill>
                <a:latin typeface="Berlin Sans FB" panose="020E0602020502020306" pitchFamily="34" charset="0"/>
              </a:rPr>
              <a:t>Kuvasto. 2019. Saanko siteerata taideteosta? [Viitattu 27.11.2020]. Saatavissa: https://kuvasto.fi/2019/02/saanko-siteerata-taideteosta/</a:t>
            </a:r>
            <a:endParaRPr lang="fi-FI" altLang="fi-FI" sz="1400" dirty="0">
              <a:latin typeface="Berlin Sans FB" panose="020E0602020502020306" pitchFamily="34" charset="0"/>
            </a:endParaRPr>
          </a:p>
        </p:txBody>
      </p:sp>
      <p:pic>
        <p:nvPicPr>
          <p:cNvPr id="1029" name="Picture 5" descr="Ammattikorkeakoulukirjastojen logo">
            <a:extLst>
              <a:ext uri="{FF2B5EF4-FFF2-40B4-BE49-F238E27FC236}">
                <a16:creationId xmlns:a16="http://schemas.microsoft.com/office/drawing/2014/main" id="{A883D685-5004-4DD5-BFAB-6503D3F3878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96627" y="16745905"/>
            <a:ext cx="2687368" cy="115431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cxnSp>
        <p:nvCxnSpPr>
          <p:cNvPr id="15" name="Suora yhdysviiva 14">
            <a:extLst>
              <a:ext uri="{FF2B5EF4-FFF2-40B4-BE49-F238E27FC236}">
                <a16:creationId xmlns:a16="http://schemas.microsoft.com/office/drawing/2014/main" id="{4F499E38-116D-45A2-BBF3-7D62FE481B3D}"/>
              </a:ext>
              <a:ext uri="{C183D7F6-B498-43B3-948B-1728B52AA6E4}">
                <adec:decorative xmlns:adec="http://schemas.microsoft.com/office/drawing/2017/decorative" val="1"/>
              </a:ext>
            </a:extLst>
          </p:cNvPr>
          <p:cNvCxnSpPr/>
          <p:nvPr/>
        </p:nvCxnSpPr>
        <p:spPr>
          <a:xfrm>
            <a:off x="558688" y="11940361"/>
            <a:ext cx="8963246" cy="0"/>
          </a:xfrm>
          <a:prstGeom prst="line">
            <a:avLst/>
          </a:prstGeom>
          <a:ln w="76200" cap="rnd">
            <a:solidFill>
              <a:srgbClr val="A8DADC"/>
            </a:solidFill>
          </a:ln>
        </p:spPr>
        <p:style>
          <a:lnRef idx="1">
            <a:schemeClr val="accent1"/>
          </a:lnRef>
          <a:fillRef idx="0">
            <a:schemeClr val="accent1"/>
          </a:fillRef>
          <a:effectRef idx="0">
            <a:schemeClr val="accent1"/>
          </a:effectRef>
          <a:fontRef idx="minor">
            <a:schemeClr val="tx1"/>
          </a:fontRef>
        </p:style>
      </p:cxnSp>
      <p:cxnSp>
        <p:nvCxnSpPr>
          <p:cNvPr id="17" name="Suora yhdysviiva 16">
            <a:extLst>
              <a:ext uri="{FF2B5EF4-FFF2-40B4-BE49-F238E27FC236}">
                <a16:creationId xmlns:a16="http://schemas.microsoft.com/office/drawing/2014/main" id="{4743457A-AEC0-4E3F-9CE6-D627ADD47B1C}"/>
              </a:ext>
              <a:ext uri="{C183D7F6-B498-43B3-948B-1728B52AA6E4}">
                <adec:decorative xmlns:adec="http://schemas.microsoft.com/office/drawing/2017/decorative" val="1"/>
              </a:ext>
            </a:extLst>
          </p:cNvPr>
          <p:cNvCxnSpPr/>
          <p:nvPr/>
        </p:nvCxnSpPr>
        <p:spPr>
          <a:xfrm>
            <a:off x="488720" y="4681869"/>
            <a:ext cx="8963246" cy="0"/>
          </a:xfrm>
          <a:prstGeom prst="line">
            <a:avLst/>
          </a:prstGeom>
          <a:ln w="76200" cap="rnd">
            <a:solidFill>
              <a:srgbClr val="A8DADC"/>
            </a:solidFill>
          </a:ln>
        </p:spPr>
        <p:style>
          <a:lnRef idx="1">
            <a:schemeClr val="accent1"/>
          </a:lnRef>
          <a:fillRef idx="0">
            <a:schemeClr val="accent1"/>
          </a:fillRef>
          <a:effectRef idx="0">
            <a:schemeClr val="accent1"/>
          </a:effectRef>
          <a:fontRef idx="minor">
            <a:schemeClr val="tx1"/>
          </a:fontRef>
        </p:style>
      </p:cxnSp>
      <p:cxnSp>
        <p:nvCxnSpPr>
          <p:cNvPr id="18" name="Suora yhdysviiva 17">
            <a:extLst>
              <a:ext uri="{FF2B5EF4-FFF2-40B4-BE49-F238E27FC236}">
                <a16:creationId xmlns:a16="http://schemas.microsoft.com/office/drawing/2014/main" id="{0F0C87EC-FD65-4647-8EE7-F64FCB321F4A}"/>
              </a:ext>
              <a:ext uri="{C183D7F6-B498-43B3-948B-1728B52AA6E4}">
                <adec:decorative xmlns:adec="http://schemas.microsoft.com/office/drawing/2017/decorative" val="1"/>
              </a:ext>
            </a:extLst>
          </p:cNvPr>
          <p:cNvCxnSpPr/>
          <p:nvPr/>
        </p:nvCxnSpPr>
        <p:spPr>
          <a:xfrm>
            <a:off x="488720" y="7790122"/>
            <a:ext cx="8963246" cy="0"/>
          </a:xfrm>
          <a:prstGeom prst="line">
            <a:avLst/>
          </a:prstGeom>
          <a:ln w="76200" cap="rnd">
            <a:solidFill>
              <a:srgbClr val="A8DADC"/>
            </a:solidFill>
          </a:ln>
        </p:spPr>
        <p:style>
          <a:lnRef idx="1">
            <a:schemeClr val="accent1"/>
          </a:lnRef>
          <a:fillRef idx="0">
            <a:schemeClr val="accent1"/>
          </a:fillRef>
          <a:effectRef idx="0">
            <a:schemeClr val="accent1"/>
          </a:effectRef>
          <a:fontRef idx="minor">
            <a:schemeClr val="tx1"/>
          </a:fontRef>
        </p:style>
      </p:cxnSp>
      <p:cxnSp>
        <p:nvCxnSpPr>
          <p:cNvPr id="19" name="Suora yhdysviiva 18">
            <a:extLst>
              <a:ext uri="{FF2B5EF4-FFF2-40B4-BE49-F238E27FC236}">
                <a16:creationId xmlns:a16="http://schemas.microsoft.com/office/drawing/2014/main" id="{6C1ABE1A-57E6-4D33-BB9D-AD54E300D116}"/>
              </a:ext>
              <a:ext uri="{C183D7F6-B498-43B3-948B-1728B52AA6E4}">
                <adec:decorative xmlns:adec="http://schemas.microsoft.com/office/drawing/2017/decorative" val="1"/>
              </a:ext>
            </a:extLst>
          </p:cNvPr>
          <p:cNvCxnSpPr/>
          <p:nvPr/>
        </p:nvCxnSpPr>
        <p:spPr>
          <a:xfrm>
            <a:off x="558688" y="9813850"/>
            <a:ext cx="8963246" cy="0"/>
          </a:xfrm>
          <a:prstGeom prst="line">
            <a:avLst/>
          </a:prstGeom>
          <a:ln w="76200" cap="rnd">
            <a:solidFill>
              <a:srgbClr val="A8DADC"/>
            </a:solidFill>
          </a:ln>
        </p:spPr>
        <p:style>
          <a:lnRef idx="1">
            <a:schemeClr val="accent1"/>
          </a:lnRef>
          <a:fillRef idx="0">
            <a:schemeClr val="accent1"/>
          </a:fillRef>
          <a:effectRef idx="0">
            <a:schemeClr val="accent1"/>
          </a:effectRef>
          <a:fontRef idx="minor">
            <a:schemeClr val="tx1"/>
          </a:fontRef>
        </p:style>
      </p:cxnSp>
      <p:pic>
        <p:nvPicPr>
          <p:cNvPr id="20" name="Kuva 19">
            <a:extLst>
              <a:ext uri="{FF2B5EF4-FFF2-40B4-BE49-F238E27FC236}">
                <a16:creationId xmlns:a16="http://schemas.microsoft.com/office/drawing/2014/main" id="{8DF109EE-D171-4EEC-BEB1-6EC6EBC925F7}"/>
              </a:ext>
              <a:ext uri="{C183D7F6-B498-43B3-948B-1728B52AA6E4}">
                <adec:decorative xmlns:adec="http://schemas.microsoft.com/office/drawing/2017/decorative" val="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33977" y="2950443"/>
            <a:ext cx="1558856" cy="1558856"/>
          </a:xfrm>
          <a:prstGeom prst="rect">
            <a:avLst/>
          </a:prstGeom>
        </p:spPr>
      </p:pic>
      <p:pic>
        <p:nvPicPr>
          <p:cNvPr id="22" name="Kuva 21">
            <a:extLst>
              <a:ext uri="{FF2B5EF4-FFF2-40B4-BE49-F238E27FC236}">
                <a16:creationId xmlns:a16="http://schemas.microsoft.com/office/drawing/2014/main" id="{02CE0D40-EBFC-4F1F-B4E4-E859483D2294}"/>
              </a:ext>
              <a:ext uri="{C183D7F6-B498-43B3-948B-1728B52AA6E4}">
                <adec:decorative xmlns:adec="http://schemas.microsoft.com/office/drawing/2017/decorative" val="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733155" y="5265167"/>
            <a:ext cx="1788779" cy="1788779"/>
          </a:xfrm>
          <a:prstGeom prst="rect">
            <a:avLst/>
          </a:prstGeom>
        </p:spPr>
      </p:pic>
      <p:pic>
        <p:nvPicPr>
          <p:cNvPr id="24" name="Kuva 23">
            <a:extLst>
              <a:ext uri="{FF2B5EF4-FFF2-40B4-BE49-F238E27FC236}">
                <a16:creationId xmlns:a16="http://schemas.microsoft.com/office/drawing/2014/main" id="{BC3A0822-A1FF-4869-A723-87D3E37F23B6}"/>
              </a:ext>
              <a:ext uri="{C183D7F6-B498-43B3-948B-1728B52AA6E4}">
                <adec:decorative xmlns:adec="http://schemas.microsoft.com/office/drawing/2017/decorative" val="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33977" y="8095642"/>
            <a:ext cx="1382233" cy="1382233"/>
          </a:xfrm>
          <a:prstGeom prst="rect">
            <a:avLst/>
          </a:prstGeom>
        </p:spPr>
      </p:pic>
      <p:pic>
        <p:nvPicPr>
          <p:cNvPr id="26" name="Kuva 25">
            <a:extLst>
              <a:ext uri="{FF2B5EF4-FFF2-40B4-BE49-F238E27FC236}">
                <a16:creationId xmlns:a16="http://schemas.microsoft.com/office/drawing/2014/main" id="{90E3A09B-6F06-4603-8C06-46C2B0F3D940}"/>
              </a:ext>
              <a:ext uri="{C183D7F6-B498-43B3-948B-1728B52AA6E4}">
                <adec:decorative xmlns:adec="http://schemas.microsoft.com/office/drawing/2017/decorative" val="1"/>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7853119" y="10184662"/>
            <a:ext cx="1548849" cy="1548849"/>
          </a:xfrm>
          <a:prstGeom prst="rect">
            <a:avLst/>
          </a:prstGeom>
        </p:spPr>
      </p:pic>
      <p:pic>
        <p:nvPicPr>
          <p:cNvPr id="28" name="Kuva 27">
            <a:extLst>
              <a:ext uri="{FF2B5EF4-FFF2-40B4-BE49-F238E27FC236}">
                <a16:creationId xmlns:a16="http://schemas.microsoft.com/office/drawing/2014/main" id="{DD10CC5F-7144-49D3-8EE1-C0A11D46F905}"/>
              </a:ext>
              <a:ext uri="{C183D7F6-B498-43B3-948B-1728B52AA6E4}">
                <adec:decorative xmlns:adec="http://schemas.microsoft.com/office/drawing/2017/decorative" val="1"/>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933977" y="12422877"/>
            <a:ext cx="1606015" cy="1606015"/>
          </a:xfrm>
          <a:prstGeom prst="rect">
            <a:avLst/>
          </a:prstGeom>
        </p:spPr>
      </p:pic>
    </p:spTree>
    <p:extLst>
      <p:ext uri="{BB962C8B-B14F-4D97-AF65-F5344CB8AC3E}">
        <p14:creationId xmlns:p14="http://schemas.microsoft.com/office/powerpoint/2010/main" val="825095177"/>
      </p:ext>
    </p:extLst>
  </p:cSld>
  <p:clrMapOvr>
    <a:masterClrMapping/>
  </p:clrMapOvr>
</p:sld>
</file>

<file path=ppt/theme/theme1.xml><?xml version="1.0" encoding="utf-8"?>
<a:theme xmlns:a="http://schemas.openxmlformats.org/drawingml/2006/main" name="Office-teema">
  <a:themeElements>
    <a:clrScheme name="Office-te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250</TotalTime>
  <Words>346</Words>
  <Application>Microsoft Office PowerPoint</Application>
  <PresentationFormat>Mukautettu</PresentationFormat>
  <Paragraphs>17</Paragraphs>
  <Slides>1</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vt:i4>
      </vt:variant>
    </vt:vector>
  </HeadingPairs>
  <TitlesOfParts>
    <vt:vector size="6" baseType="lpstr">
      <vt:lpstr>Arial</vt:lpstr>
      <vt:lpstr>Berlin Sans FB</vt:lpstr>
      <vt:lpstr>Calibri</vt:lpstr>
      <vt:lpstr>Calibri Light</vt:lpstr>
      <vt:lpstr>Office-teema</vt:lpstr>
      <vt:lpstr>KUVIEN KÄYTTÖ JULKAISUISSA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Riikka Sinisalo</dc:creator>
  <cp:lastModifiedBy>Riikka Sinisalo</cp:lastModifiedBy>
  <cp:revision>29</cp:revision>
  <dcterms:created xsi:type="dcterms:W3CDTF">2021-03-08T12:18:33Z</dcterms:created>
  <dcterms:modified xsi:type="dcterms:W3CDTF">2021-05-12T08:49:28Z</dcterms:modified>
</cp:coreProperties>
</file>